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notesSlides/notesSlide2.xml" ContentType="application/vnd.openxmlformats-officedocument.presentationml.notesSlide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notesSlides/notesSlide3.xml" ContentType="application/vnd.openxmlformats-officedocument.presentationml.notesSlide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notesSlides/notesSlide4.xml" ContentType="application/vnd.openxmlformats-officedocument.presentationml.notesSlide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notesSlides/notesSlide5.xml" ContentType="application/vnd.openxmlformats-officedocument.presentationml.notesSlide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notesSlides/notesSlide6.xml" ContentType="application/vnd.openxmlformats-officedocument.presentationml.notesSlide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notesSlides/notesSlide7.xml" ContentType="application/vnd.openxmlformats-officedocument.presentationml.notesSlide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372" r:id="rId2"/>
    <p:sldId id="909" r:id="rId3"/>
    <p:sldId id="910" r:id="rId4"/>
    <p:sldId id="1397" r:id="rId5"/>
    <p:sldId id="911" r:id="rId6"/>
    <p:sldId id="912" r:id="rId7"/>
    <p:sldId id="913" r:id="rId8"/>
    <p:sldId id="1398" r:id="rId9"/>
    <p:sldId id="914" r:id="rId10"/>
    <p:sldId id="915" r:id="rId11"/>
    <p:sldId id="916" r:id="rId12"/>
    <p:sldId id="1399" r:id="rId13"/>
    <p:sldId id="917" r:id="rId14"/>
    <p:sldId id="918" r:id="rId15"/>
    <p:sldId id="919" r:id="rId16"/>
    <p:sldId id="843" r:id="rId17"/>
    <p:sldId id="844" r:id="rId18"/>
    <p:sldId id="846" r:id="rId19"/>
    <p:sldId id="848" r:id="rId20"/>
    <p:sldId id="850" r:id="rId21"/>
    <p:sldId id="851" r:id="rId22"/>
    <p:sldId id="1032" r:id="rId23"/>
    <p:sldId id="1400" r:id="rId24"/>
    <p:sldId id="1036" r:id="rId25"/>
    <p:sldId id="1039" r:id="rId26"/>
    <p:sldId id="1040" r:id="rId27"/>
    <p:sldId id="1042" r:id="rId28"/>
    <p:sldId id="1045" r:id="rId29"/>
    <p:sldId id="1046" r:id="rId30"/>
    <p:sldId id="1047" r:id="rId31"/>
    <p:sldId id="574" r:id="rId32"/>
    <p:sldId id="1050" r:id="rId33"/>
    <p:sldId id="852" r:id="rId34"/>
    <p:sldId id="1092" r:id="rId35"/>
    <p:sldId id="854" r:id="rId36"/>
    <p:sldId id="855" r:id="rId37"/>
    <p:sldId id="1088" r:id="rId38"/>
    <p:sldId id="1089" r:id="rId39"/>
    <p:sldId id="1090" r:id="rId40"/>
    <p:sldId id="652" r:id="rId41"/>
    <p:sldId id="1093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1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8520,'0'0'320,"9"2"-15,438 41 531,-359-38-263,737 6 466,-499-14-941,427-24-135,-150 2 10,601 24 455,-528 5-242,823-62 97,-1120 32-293,536-17 778,-898 43-664,-1 1-1,1 0 1,-1 1-1,1 1 1,-1 1 0,0 0-1,0 1 1,21 10-1,30 23-3688,-53-29-1695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41 14926,'0'0'9903,"4"-7"-9834,-2 3-72,8-17-22,-15 14-106,-13 7-164,15 1 248,0 0-1,0 0 0,0 1 1,0-1-1,0 1 0,1-1 0,-1 1 1,1 0-1,-1 0 0,1 0 1,0 1-1,0-1 0,0 0 0,0 1 1,0-1-1,0 1 0,1 0 1,-3 4-1,2-3 46,0 0 0,1 1-1,-1-1 1,1 0 0,0 1 0,0-1 0,1 1 0,-1-1 0,1 1 0,0-1-1,0 1 1,1 7 0,0-11 14,0 0-1,0 1 1,-1-1-1,1 0 1,1 1-1,-1-1 1,0 0-1,0 0 1,0 0-1,1 0 1,-1 0-1,0 0 1,1 0-1,-1-1 1,1 1-1,-1 0 1,1-1-1,-1 1 1,1-1-1,-1 1 1,1-1-1,0 0 1,-1 0-1,1 0 1,0 0-1,-1 0 1,1 0 0,-1 0-1,3-1 1,50-9 331,-30 0-286,0-1 1,0-1-1,40-29 0,-64 41-54,0-1 0,1 1-1,-1 0 1,0 0 0,0-1-1,1 1 1,-1 0 0,0 0-1,0-1 1,1 1 0,-1 0-1,0 0 1,1 0-1,-1-1 1,0 1 0,0 0-1,1 0 1,-1 0 0,0 0-1,1 0 1,-1 0 0,1 0-1,-1 0 1,0 0 0,1 0-1,-1 0 1,0 0-1,1 0 1,-1 0 0,0 0-1,1 0 1,-1 0 0,0 0-1,1 0 1,-1 1 0,0-1-1,0 0 1,1 0 0,-1 0-1,0 1 1,1-1-1,-1 0 1,0 0 0,0 1-1,1-1 1,-1 0 0,0 0-1,0 1 1,0-1 0,0 0-1,1 1 1,-1-1-1,0 0 1,0 1 0,0-1-1,0 0 1,0 1 0,0-1-1,0 0 1,0 1 0,0-1-1,0 0 1,0 1 0,0-1-1,0 0 1,0 1-1,0-1 1,-1 1 0,-5 35 314,1-15-197,28-26-761,-10-4-1349,0-1 1,0 0-1,-1-1 1,14-16-1,-7 7-3143,-3 5-253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7944,'0'0'14509,"32"71"-13324,-32-35-384,0 1-449,0 3-127,-6-3-161,4-2 0,0-4-32,-1-5-449,1-7-2017,-4-10-1602,-3-9-1633,-2 0-6855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10410,'0'0'8888,"6"-10"-5930,-3 5-2620,-1 2-234,0-1 1,0 1-1,0 0 1,0 0-1,1 0 0,-1 1 1,1-1-1,-1 0 0,1 1 1,0 0-1,0 0 1,0 0-1,1 0 0,-1 0 1,0 0-1,1 1 1,-1 0-1,1-1 0,-1 1 1,6 0-1,15-1 134,-1 1 1,1 1-1,0 2 0,24 4 0,-35-4-322,0 1 0,0 0-1,0 1 1,0 1 0,-1 0-1,0 1 1,0 0 0,18 12 0,-27-16 39,-1-1 1,0 1-1,0-1 1,0 1-1,0 0 1,0 0-1,0 0 1,0 0-1,0 0 1,-1 0-1,1 1 1,-1-1-1,0 0 1,1 1-1,-1-1 1,0 1-1,0-1 1,-1 1-1,1 0 1,-1-1 0,1 1-1,-1 0 1,0-1-1,0 1 1,0 0-1,0 0 1,0-1-1,-1 1 1,1 0-1,-1-1 1,0 1-1,0 0 1,0-1-1,0 1 1,0-1-1,0 0 1,-1 1-1,1-1 1,-4 4 0,-7 8 302,-1-1 1,0 0 0,-1-1 0,-30 20 0,13-9 471,28-21-707,1 0 0,0 0 0,0 0 0,0-1 0,0 2 0,0-1 0,0 0 0,0 0 0,1 1 1,-1-1-1,0 3 0,7 5-192,16-5-195,-20-5 331,24 2-917,45 9 0,-64-9 828,0-1-1,-1 1 1,1 0 0,0 0 0,-1 0 0,0 1 0,0 0 0,1 0 0,-2 0 0,1 1 0,0-1 0,-1 1 0,0 0 0,5 5 0,-8-7 124,0-1 1,0 1-1,0 0 0,0-1 0,-1 1 0,1 0 1,0-1-1,-1 1 0,1 0 0,-1 0 0,1 0 1,-1-1-1,0 1 0,0 0 0,0 0 0,0 0 0,0 0 1,0-1-1,-1 1 0,1 0 0,-1 0 0,1 0 1,-1-1-1,0 1 0,1 0 0,-1-1 0,0 1 1,0 0-1,0-1 0,0 1 0,0-1 0,-1 0 0,1 1 1,0-1-1,-1 0 0,1 0 0,-1 0 0,1 0 1,-1 0-1,0 0 0,-2 1 0,-8 4 326,0 0 0,0-1-1,-1 0 1,-17 3 0,26-7-254,-25 6 386,-1-2-1,-1 0 1,1-2 0,0-2 0,-1 0 0,-39-6 0,67 5-490,0-1 1,0 1-1,0-1 1,-1 0-1,1 0 1,0 0-1,1 0 1,-1-1 0,0 1-1,0-1 1,1 0-1,-1 0 1,1 0-1,-1 0 1,1 0-1,-3-4 1,3 5-229,1-1 1,0 0-1,0 0 1,1 1-1,-1-1 1,0 0-1,1 0 1,-1 0-1,1 0 0,-1 0 1,1-3-1,0 3-340,0-1 0,0 1 0,1-1 0,-1 1 0,1-1 0,-1 1 0,1 0 0,0 0 0,0-1 0,0 1 0,1-2 0,16-20-8344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191 428 14606,'0'0'6176,"2"-8"-3768,-2 7-2380,1-1 88,0 0 1,-1-1-1,0 1 0,1 0 0,-1 0 1,0 0-1,0 0 0,0 0 0,0-1 0,0 1 1,0 0-1,-2-3 0,1 3-66,0 1 0,0 0 0,0 0-1,-1 0 1,1 0 0,0 0 0,-1 0 0,1 0 0,-1 1-1,1-1 1,-1 1 0,1-1 0,-1 1 0,0-1 0,1 1-1,-1 0 1,1-1 0,-1 1 0,0 0 0,1 0 0,-1 0-1,-3 1 1,-3 0-34,0 0 1,1 0-1,-1 0 0,0 1 0,1 0 1,-1 1-1,1 0 0,-1 0 0,-10 7 1,13-7-22,0 0 0,1 0 0,-1 0 0,1 0 1,0 1-1,0 0 0,0 0 0,1 0 1,-1 0-1,1 1 0,0-1 0,0 1 0,0 0 1,-2 8-1,8-12 2,1 0-1,0-1 1,0 0 0,0 1 0,0-1 0,0-1-1,0 1 1,0-1 0,5-1 0,2-2 12,1-1-1,-1-1 1,-1 0 0,1 0-1,-1-1 1,10-9 0,-7 6-136,-1 1 0,29-15 0,-41 24 88,1 0 0,0 0 1,-1 0-1,1-1 1,-1 1-1,1 0 0,0 0 1,-1 0-1,1 0 1,0 0-1,-1 0 0,1 0 1,0 0-1,-1 0 1,1 0-1,0 0 0,-1 1 1,1-1-1,-1 0 0,1 0 1,0 1-1,-1-1 1,1 0-1,-1 1 0,1-1 1,-1 0-1,1 1 1,-1-1-1,1 1 0,-1-1 1,1 1-1,-1-1 1,0 1-1,1 0 0,-1-1 1,0 1-1,0-1 1,1 1-1,-1 0 0,0-1 1,0 1-1,0-1 1,0 1-1,1 0 0,-1-1 1,0 1-1,0 0 1,-1-1-1,1 2 0,0 44-59,0-33 2,-8 169 915,5-156-563,-1 0-1,-1-1 1,-1 1 0,-19 47 0,20-63-230,0 0 1,-1 0-1,0-1 1,0 0-1,-1 0 0,-1 0 1,-9 9-1,13-14-7,0-1-1,0 1 0,-1-1 1,1 0-1,-1 0 0,0 0 1,1-1-1,-1 0 0,0 0 1,-1 0-1,1 0 0,0-1 1,0 0-1,-1 0 0,1 0 1,-9-1-1,12 0-8,1 0-1,0-1 1,0 1 0,-1-1-1,1 1 1,0-1 0,0 0-1,0 0 1,0 1 0,0-1-1,0 0 1,0 0 0,0 0-1,0 0 1,0 0 0,0 0-1,1 0 1,-1 0 0,0-1-1,1 1 1,-1 0 0,1 0-1,-1 0 1,1-1 0,0 1-1,-1 0 1,1-1 0,0 1-1,0 0 1,0-1 0,0 1-1,0-2 1,6-48 34,2 32-72,0 0-1,2 1 1,0 0 0,1 0 0,0 1-1,2 1 1,26-28 0,-15 15 14,130-134-115,-36 41-105,-105 104 121,-12 18 107,-1 0 0,0 0 0,0 0 1,0 0-1,0-1 0,0 1 0,0 0 0,0 0 0,0 0 0,0 0 0,0 0 0,0 0 0,0 0 0,0 0 1,0-1-1,0 1 0,0 0 0,0 0 0,0 0 0,0 0 0,0 0 0,0 0 0,0 0 0,0-1 0,0 1 1,0 0-1,0 0 0,0 0 0,0 0 0,0 0 0,0 0 0,0 0 0,0-1 0,0 1 0,0 0 1,0 0-1,0 0 0,0 0 0,0 0 0,-1 0 0,1 0 0,0 0 0,0 0 0,0 0 0,0 0 0,0 0 1,0-1-1,0 1 0,0 0 0,-1 0 0,1 0 0,0 0 0,0 0 0,0 0 0,0 0 0,0 0 1,0 0-1,0 0 0,-1 0 0,1 0 0,0 0 0,0 0 0,0 1 0,-3 0-27,0 0 0,0 1 0,1-1 0,-1 1-1,1 0 1,-1 0 0,1 0 0,-1 0 0,-2 4 0,-43 57-78,45-60 124,1 1 0,-1 0 0,1 0 0,1 0 0,-1 0 0,0 0 0,1 1-1,0-1 1,0 0 0,0 1 0,1-1 0,0 1 0,-1-1 0,1 0 0,1 7 0,0-10 13,0 0 1,0 0 0,0 0 0,0 0-1,0 0 1,0 0 0,1 0-1,-1 0 1,0-1 0,0 1-1,1 0 1,-1-1 0,0 1 0,1-1-1,-1 1 1,1-1 0,-1 0-1,0 0 1,1 0 0,-1 1-1,1-1 1,-1-1 0,1 1 0,-1 0-1,0 0 1,3-1 0,41-8 490,-26 1-488,-1-1-1,-1-1 0,0 0 0,0-1 1,-1-1-1,0 0 0,-1-2 0,-1 0 1,0 0-1,16-22 0,-6 4-16,-1-2-1,-2-1 1,-1 0-1,16-41 1,-35 73-11,3-5-21,0 0-1,-1 0 0,0 0 0,-1-1 0,0 1 0,1-14 0,-13 27-454,-7 15 452,0 0-1,1 2 0,1 0 1,1 0-1,1 2 1,-16 39-1,24-53 25,0 0 1,1 0-1,0 1 0,1 0 1,0-1-1,1 1 0,0 1 1,1-1-1,0 0 0,0 0 1,3 21-1,-1-29 5,1 0-1,-1-1 1,1 1 0,-1-1-1,1 1 1,0-1 0,0 1-1,1-1 1,-1 0-1,0 0 1,1 0 0,-1 0-1,1-1 1,0 1 0,-1 0-1,1-1 1,0 0 0,0 0-1,0 0 1,0 0 0,0 0-1,0-1 1,0 1 0,0-1-1,5 0 1,2 1 4,-1 0 1,1-1-1,-1-1 0,1 1 1,0-1-1,-1-1 0,12-3 0,-12 1-8,0-1-1,0 0 0,-1 0 0,1 0 0,-1-1 1,-1-1-1,1 1 0,-1-1 0,0-1 0,6-8 0,12-16 4,21-37 0,-40 58-6,-6 11 1,21-30-2,-2-1 0,-1-1 1,-2-1-1,-1 0 0,13-44 0,-27 76-5,-1 0-1,0 0 1,1 0-1,-1 0 1,0 0-1,1 0 1,-1 0-1,0 0 1,0 0-1,0 0 1,0 0-1,0 0 1,0 0-1,0 0 1,-1 0 0,1 0-1,0 0 1,-1 0-1,1 0 1,0 0-1,-1 0 1,1 0-1,-2-1 1,1 1-5,0 1 1,1 0 0,-1 0-1,0 0 1,0 0-1,0 0 1,0 0 0,0 0-1,0 1 1,0-1 0,1 0-1,-1 0 1,0 1-1,0-1 1,0 1 0,1-1-1,-1 0 1,0 1-1,0 0 1,0 0 0,-38 37-190,27-22 191,1 1 1,1 1-1,1 0 1,1 0-1,0 1 1,1 0-1,-8 39 0,8-17 34,1 1 0,1 75 0,5-112 15,0-1 1,0 1 0,0-1 0,0 1 0,1-1 0,0 1-1,-1-1 1,2 1 0,-1-1 0,0 0 0,1 0 0,0 1-1,0-1 1,0 0 0,1-1 0,-1 1 0,1 0 0,0-1-1,0 1 1,0-1 0,1 0 0,-1 0 0,1 0 0,-1-1-1,1 1 1,0-1 0,0 0 0,0 0 0,0 0 0,1 0-1,-1-1 1,0 0 0,1 0 0,-1 0 0,1 0 0,-1-1-1,1 0 1,6 0 0,-11 0-49,1 0 0,0 0 0,0 0 0,-1 0 0,1 0 0,0 0 0,-1-1 0,1 1 0,0 0 0,-1 0 0,1-1 0,0 1 0,-1 0 0,1-1 0,0 1-1,-1 0 1,1-1 0,-1 1 0,1-1 0,-1 1 0,1-1 0,-1 0 0,0 1 0,1-1 0,-1 1 0,1-1 0,-1 0 0,0 1 0,0-1 0,1 0 0,-1 1 0,0-1 0,0 0 0,0 1 0,0-1 0,0 0 0,0 0 0,0 1 0,0-1 0,0 0 0,0 1 0,0-1 0,0 0 0,-1 1 0,1-2-1,-1-2-173,0 1-1,0 0 0,0 0 1,-1 0-1,1 0 0,-1 0 0,1 1 1,-1-1-1,-3-4 0,-150-126-13311,132 112 12986,-10-11 1356,19 9 2792,13 22-3552,1 1 1,0 0-1,0-1 0,0 1 1,0 0-1,0 0 1,0-1-1,0 1 0,0 0 1,0-1-1,0 1 1,0 0-1,0 0 0,0-1 1,1 1-1,-1 0 1,0 0-1,0-1 0,0 1 1,0 0-1,0 0 1,1-1-1,-1 1 0,0 0 1,0 0-1,0 0 1,0-1-1,1 1 0,-1 0 1,0 0-1,0 0 1,1 0-1,-1-1 0,0 1 1,0 0-1,1 0 1,-1 0-1,0 0 0,1 0 1,-1 0-1,0 0 1,0 0-1,1 0 0,-1 0 1,1 0-1,16-1 723,-13 2-499,44 1 1656,73 13 1,-75-7-2849,73 2-1,-107-12-2940,-10-9-2109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19474,'-8'1'5990,"8"3"-5958,0 6-737,0-4-2722,0-1-3876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8584,'-4'11'1532,"-2"11"-929,0-1 0,1 1-1,0 0 1,2 0 0,1 0 0,1 0-1,3 41 1,-1-54-572,0 0-1,1-1 1,0 1-1,0-1 1,1 1-1,0-1 0,1 0 1,-1 0-1,2 0 1,-1-1-1,1 0 1,0 1-1,0-2 1,1 1-1,0-1 1,1 1-1,-1-2 1,1 1-1,0-1 1,0 0-1,1 0 1,-1-1-1,1 0 1,11 4-1,6 0 191,0-1 0,1-1 0,0-1 0,43 3-1,108-6 546,-128-2-655,67-8 628,225-43-1,43-5-619,-302 52-628,0 2-1,0 4 1,0 4 0,119 24-1,-172-25 754,1-1 0,53-1 0,-18-1 2687,-63-1-2881,-1-1 1,0 1-1,1-1 1,-1 1 0,0 0-1,0-1 1,1 1-1,-1 0 1,0 0 0,0 0-1,0 0 1,0 0-1,0 0 1,0 0 0,0 0-1,0 0 1,0 0-1,-1 1 1,1-1 0,0 0-1,-1 1 1,1-1-1,-1 0 1,0 1-1,1-1 1,-1 0 0,0 1-1,0-1 1,0 1-1,0-1 1,0 1 0,0 1-1,-5 22-1855,4-25 1472,1 1 0,-1 0 0,1 0 0,-1 0 0,1-1-1,-1 1 1,1 0 0,-1-1 0,0 1 0,0 0 0,1-1 0,-1 1 0,0-1 0,0 1 0,1-1 0,-1 0 0,0 1 0,0-1 0,0 0 0,0 1 0,-1-1 0,-9 0-8657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3043,'11'0'96,"122"-7"2602,-78 2-189,0 2-1,98 9 0,-139-3-1880,1 1 0,-1 0 1,0 1-1,0 1 0,20 11 0,-22-10-302,0-1 1,0 0-1,1-1 0,0-1 0,0 0 1,0 0-1,20 1 0,32-4-492,0-4-1,0-3 0,116-24 0,66-8 2425,-138 34-1382,-77 5-836,1-2 0,-1-1 0,1-2 0,-1-1 0,47-14 0,15-14-1086,-86 25-5376,-8 1-550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16464,'0'0'6438,"-9"74"-6278,3-37-96,1-1 0,-1 2 0,2-6-192,3-4-705,1-7-961,0-8-1152,-4-8-610,-2-5-2369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17 124 10794,'0'0'1431,"-3"-9"1313,-9-33 507,12 40-3095,-1 1 0,1-1 0,0 1 0,0-1 0,0 1 0,0-1 0,0 1-1,0-1 1,1 1 0,-1 0 0,0-1 0,1 1 0,-1-1 0,1 1 0,-1 0 0,1-1 0,0 1 0,0 0 0,-1 0 0,1 0 0,0-1 0,0 1 0,0 0 0,0 0 0,0 0-1,1 0 1,-1 1 0,0-1 0,0 0 0,1 0 0,1 0 0,45-14 1088,-41 13-933,16-3 26,0 1 0,1 2-1,24-1 1,-43 2-336,1 1-1,-1 0 0,0 0 0,0 0 0,1 1 0,-1 0 0,0 0 1,0 0-1,0 1 0,0 0 0,0 0 0,0 0 0,0 0 0,0 1 1,-1 0-1,1 0 0,-1 0 0,0 0 0,5 6 0,-7-6-6,0 0 0,0 0 0,-1 0 0,0 1 0,1-1 0,-1 0 0,0 0 0,0 1 0,-1-1 0,1 1-1,-1-1 1,0 0 0,0 1 0,0-1 0,0 1 0,-1-1 0,1 0 0,-1 1 0,0-1 0,0 0 0,0 1-1,0-1 1,0 0 0,-1 0 0,0 0 0,1 0 0,-1 0 0,0 0 0,-1-1 0,1 1 0,0-1 0,-6 5-1,-4 4 179,-2 0-1,0-1 1,0 0-1,-1-2 0,-18 10 1,33-18-221,-1 0 0,1 0 0,0 0-1,0 0 1,0 0 0,-1 0 0,1 0 0,0 1 0,0-1 0,0 0 0,-1 0 0,1 0 0,0 0-1,0 0 1,0 1 0,0-1 0,0 0 0,-1 0 0,1 0 0,0 1 0,0-1 0,0 0 0,0 0 0,0 0-1,0 1 1,0-1 0,0 0 0,0 0 0,0 1 0,0-1 0,0 0 0,0 0 0,0 1 0,0-1-1,0 0 1,0 0 0,0 0 0,0 1 0,0-1 0,0 0 0,0 0 0,1 1 0,10 8-1311,22 8-139,-30-16 1296,17 7-378,-5-3 372,0 1 0,0 1 1,-1 0-1,18 13 0,-30-19 250,-1 0 0,1 0 0,0 0 0,-1 0 0,1 1 1,-1-1-1,1 0 0,-1 1 0,0-1 0,0 1 0,1 0 0,-1-1 0,0 1 0,0 0 0,-1-1 0,1 1 0,0 0 0,-1 0 0,1 0 0,-1 0 0,1 0 0,-1 0 0,0 0 0,0 0 0,0 0 1,0 0-1,0 0 0,0 0 0,-1 0 0,1 0 0,-1 0 0,1-1 0,-1 1 0,0 0 0,0 0 0,0 0 0,0-1 0,0 1 0,0 0 0,0-1 0,0 1 0,-1-1 0,-1 3 0,-7 4 359,0 0 0,-1 0 0,0-1 1,0-1-1,-1 1 0,0-2 0,0 0 0,0 0 0,-1-1 0,1-1 0,-1 0 0,0 0 0,0-1 0,-20 0 0,31-2-455,1 0 1,0 0 0,-1 0-1,1-1 1,0 1-1,-1 0 1,1 0-1,0-1 1,-1 1 0,1-1-1,0 1 1,0-1-1,0 0 1,0 1 0,-1-1-1,1 0 1,0 0-1,0 0 1,0 0 0,1 0-1,-1 0 1,0 0-1,0 0 1,0 0 0,0-2-1,0 0-373,0 0-1,0 0 1,0 0 0,0 0-1,1-1 1,-1 1-1,1 0 1,0-1-1,0 1 1,1-5 0,0 2-631,0 0 0,0-1 0,1 1 0,-1 0 0,1 0 0,1 0 0,-1 0 1,1 1-1,0-1 0,1 1 0,3-6 0,15-8-5433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11883,'0'0'6994,"8"2"-4267,2-1-2445,-1 0-1,0 0 0,1-1 0,-1 0 1,0-1-1,1 0 0,-1 0 0,0-1 0,12-4 1,-18 5-224,1 0 0,-1-1 1,1 1-1,-1-1 1,0 0-1,0 0 0,0 0 1,0-1-1,0 1 1,0-1-1,0 1 0,-1-1 1,1 0-1,-1 0 1,0 0-1,0 0 0,0-1 1,0 1-1,-1 0 0,1-1 1,-1 1-1,0-1 1,0 0-1,0 1 0,-1-1 1,1 0-1,-1 0 1,0-4-1,0 7-5,0 0-1,0-1 1,0 1 0,0 0-1,0 0 1,-1 0 0,1-1-1,0 1 1,-1 0 0,1 0-1,-1 0 1,1-1-1,-1 1 1,0 0 0,1 0-1,-1 0 1,0 0 0,0 0-1,1 0 1,-1 1 0,0-1-1,0 0 1,0 0 0,0 1-1,0-1 1,-2 0 0,0 0-32,0 0 1,0 0-1,0 0 1,0 1 0,0-1-1,0 1 1,-1 0 0,1 0-1,0 0 1,-5 2-1,2-2-38,0 2 0,0-1 0,0 1-1,0 0 1,0 0 0,1 0 0,-1 1-1,1 0 1,0 0 0,-1 1-1,-5 4 1,7-3 38,0 1 1,0 0-1,0-1 0,1 1 0,0 0 0,0 1 1,0-1-1,1 0 0,0 1 0,0 0 1,1-1-1,-2 11 0,3-14-96,0-1-1,0 1 1,0 0 0,0-1 0,1 1-1,-1-1 1,1 1 0,-1-1-1,1 1 1,0-1 0,0 1-1,0-1 1,0 0 0,1 1 0,-1-1-1,0 0 1,1 0 0,0 0-1,-1 0 1,1 0 0,0-1-1,0 1 1,0 0 0,0-1 0,0 1-1,1-1 1,-1 0 0,0 0-1,1 0 1,-1 0 0,1 0-1,-1 0 1,1-1 0,3 1 0,4 1-2184,0-1 1,0-1 0,0 0 0,15-1 0,9-6-10341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53 13677,'-9'4'2061,"-5"3"-514,0 1 0,0 0 0,-19 17 1,30-23-1355,0 0 1,0 0 0,0 0 0,0 1-1,1-1 1,-1 1 0,1 0 0,0 0-1,0 0 1,0 0 0,0 0 0,0 0-1,1 1 1,-1-1 0,1 1 0,0-1-1,0 1 1,0-1 0,1 1 0,-1-1-1,1 1 1,0 0 0,0-1 0,0 1-1,1 6 1,0-8-177,1 0 0,-1 0 0,1-1 1,-1 1-1,1 0 0,0-1 0,0 1 0,0-1 0,-1 1 0,2-1 0,-1 0 0,0 0 0,0 0 0,0 0 0,0 0 1,1 0-1,-1-1 0,0 1 0,0-1 0,1 0 0,-1 1 0,1-1 0,-1 0 0,0 0 0,4-1 0,2 1 7,0-1-1,1 0 1,-1 0-1,0-1 1,0 1-1,11-5 1,-9 0-8,-1 1-1,0-1 1,1 0 0,-2-1 0,1 0 0,-1 0-1,0-1 1,-1 0 0,8-11 0,8-13 10,22-41-1,-33 53-37,-23 39-26,1 1 0,1 0-1,-8 22 1,15-34-260,-1 1 1,1-1-1,0 1 0,1 0 0,0 0 1,0-1-1,1 1 0,0 0 0,1 0 1,-1 0-1,4 11 0,-3-18-126,0 0 0,0 0 0,0 0 0,0 0-1,0-1 1,0 1 0,1 0 0,-1-1 0,0 1 0,1-1 0,-1 1-1,1-1 1,0 0 0,0 0 0,-1 0 0,1 1 0,0-2 0,0 1 0,3 1-1,15 3-6520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24 109 4740,'0'0'4549,"-2"9"-1250,-1 0-2645,-1-1 220,1 0 0,1 0-1,-1 0 1,1 0-1,0 0 1,1 1-1,0-1 1,0 1 0,1 9-1,4-17-911,0-1 0,-1 0 0,1 0 1,0 0-1,0 0 0,-1 0 0,1-1 0,0 0 0,3-1 0,-3 1-289,0 0 0,0 0 0,0 0 0,1 0 0,-1 1-1,0-1 1,0 1 0,0 0 0,0 1 0,1-1 0,5 2 0,-8-1 390,-1 0 0,1 0 0,-1 1 0,1-1 0,-1 0 1,1 1-1,-1-1 0,0 1 0,0 0 0,0-1 0,0 1 0,0 0 1,0-1-1,0 1 0,-1 0 0,1 0 0,-1 0 0,1 0 0,-1 0 0,0 0 1,1-1-1,-1 1 0,0 0 0,0 0 0,-1 0 0,1 3 0,0 39 1808,-2 0-1,-16 85 0,15-109-1573,3-15-256,0-1-1,0 0 0,-1 1 1,0-1-1,0 1 0,0-1 1,0 0-1,0 0 0,-1 0 1,0 0-1,0 0 0,0 0 1,0 0-1,-6 6 0,7-10-50,1 0 0,-1 0-1,0 0 1,0 1 0,1-1 0,-1 0 0,0 0-1,0 0 1,0-1 0,1 1 0,-1 0-1,0 0 1,0 0 0,1 0 0,-1-1-1,0 1 1,1 0 0,-1-1 0,0 1 0,1-1-1,-1 1 1,0-1 0,1 1 0,-1-1-1,1 1 1,-1-1 0,1 1 0,-1-1-1,1 0 1,0 1 0,-1-1 0,1 0 0,0 1-1,-1-1 1,1 0 0,0 1 0,0-1-1,-1 0 1,1 0 0,0 1 0,0-1-1,0 0 1,0-1 0,-7-39-569,7 39 557,-3-15-17,2 0 1,0 0 0,1 0-1,0 0 1,2 0 0,0 0 0,1 0-1,0 0 1,2 1 0,0 0 0,0 0-1,2 0 1,0 0 0,1 1 0,0 0-1,1 1 1,17-21 0,3 0 103,27-37 256,-51 65-295,-1 0 1,0 0-1,-1 0 1,0 0-1,0 0 1,0-1-1,-1 0 1,3-14-1,-5 22-28,0 0 0,0 0 0,0-1 0,0 1 0,0 0 0,0 0 0,0-1 0,-1 1 0,1 0 0,0 0 0,0 0 0,0-1 0,0 1 0,0 0 0,0 0 0,0 0 0,0-1 0,-1 1 0,1 0 0,0 0-1,0 0 1,0-1 0,0 1 0,-1 0 0,1 0 0,0 0 0,0 0 0,0 0 0,-1 0 0,1-1 0,0 1 0,0 0 0,0 0 0,-1 0 0,1 0 0,0 0 0,0 0 0,-1 0 0,1 0 0,0 0 0,0 0 0,-1 0-1,1 0 1,0 0 0,0 0 0,0 0 0,-1 0 0,1 0 0,0 1 0,0-1 0,-1 0 0,1 0 0,0 0 0,0 0 0,0 0 0,0 0 0,-1 1 0,1-1 0,0 0 0,0 1 0,-15 9-189,8-3 179,0 0-1,1 0 1,0 1-1,0 0 1,1 0-1,0 1 1,1 0-1,-1-1 0,2 1 1,-1 1-1,1-1 1,1 0-1,0 1 1,0 0-1,1-1 1,0 20-1,1-27-19,0 0 0,1 0-1,-1 0 1,1-1 0,0 1 0,-1 0 0,1 0 0,0-1-1,0 1 1,0-1 0,0 1 0,1-1 0,-1 1 0,0-1-1,1 0 1,-1 1 0,0-1 0,1 0 0,0 0-1,-1 0 1,1 0 0,0 0 0,-1-1 0,1 1 0,0-1-1,0 1 1,2 0 0,3 0-450,1 0-1,-1 0 1,1-1-1,0 1 1,9-3-1,5-1-4690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16143,'0'0'10506,"-30"13"-30621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0 553 9001,'0'0'5904,"13"-11"-4559,42-36 70,-2-2 0,60-73 0,-84 87-750,-2-2-1,-2 0 1,-1-2-1,-1-1 0,19-49 1,-29 48-483,-13 35-265,-7 26-102,-86 194 961,0 1 1395,88-202-2290,1 0 0,1 0 0,0 0 0,1 0 0,0 1 0,1 19 0,1-32-59,-1 0-1,2 0 0,-1 0 0,0 0 0,0 0 0,0 0 1,0 0-1,0 0 0,1 0 0,-1 0 0,1 0 1,-1 0-1,0 0 0,1 0 0,0 0 0,-1-1 0,1 1 1,-1 0-1,1 0 0,1 1 0,-1-2-196,0 0-1,0 1 0,0-1 1,0 1-1,0-1 0,0 0 1,0 0-1,0 0 1,0 0-1,0 0 0,0 0 1,1 0-1,-1 0 1,0 0-1,0 0 0,0 0 1,0-1-1,0 1 1,0 0-1,2-2 0,15-10-7669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13132,'0'0'6556,"-8"10"-5398,3-4-1029,1-2-57,1 1-1,-1 0 1,0 0-1,1 0 1,0 0 0,1 0-1,-1 1 1,1-1-1,0 1 1,0-1-1,0 1 1,1 0-1,0 0 1,0 0 0,1 0-1,0 9 1,0-14-50,1 0 1,0 0 0,0 0 0,-1 0 0,1 0 0,0-1-1,0 1 1,0 0 0,0 0 0,0-1 0,0 1-1,0 0 1,0-1 0,0 1 0,0-1 0,1 0-1,-1 1 1,0-1 0,0 0 0,0 0 0,1 1 0,-1-1-1,0 0 1,0 0 0,1 0 0,-1-1 0,0 1-1,0 0 1,0 0 0,1-1 0,-1 1 0,0 0-1,0-1 1,1 0 0,43-17 1229,-18-8-1028,16-11-390,-51 82-944,4-33 1140,2-9-6,0 0-1,1 0 0,-1 0 0,1 0 1,0 0-1,0 0 0,0 0 0,1 0 0,-1 1 1,1-1-1,-1 0 0,1 1 0,0-1 1,1 0-1,-1 0 0,0 1 0,2 3 0,-1-7 12,0 1-1,0-1 0,0 0 1,0 1-1,0-1 0,0 0 1,0 0-1,0 1 0,1-1 1,-1 0-1,0 0 0,0 0 1,0 0-1,0-1 0,0 1 1,0 0-1,0 0 0,1-1 0,-1 1 1,0-1-1,0 1 0,0-1 1,0 1-1,1-2 0,25-14 64,-14 8-106,-10 6-87,1 1-1,-1-1 1,0 1-1,0-1 1,-1 0 0,1 0-1,0 0 1,-1-1-1,1 1 1,-1-1-1,0 1 1,0-1 0,0 0-1,0 0 1,0 0-1,0 0 1,-1 0-1,0 0 1,2-6-1,-3 8 118,-1 0-1,0 1 1,1-1-1,-1 0 0,0 1 1,0-1-1,0 1 1,0-1-1,0 1 0,0-1 1,0 1-1,0 0 1,1-1-1,-1 1 0,0 0 1,-1 0-1,1 0 1,0 0-1,0 0 0,0 0 1,0 0-1,0 0 1,-1 0-1,-6-1 1768,26-5-627,40-8-289,15-4-1312,-29-2-3556,-25 4-1920,-9-5-3320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13357,'0'0'11306,"59"8"-21940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80 9897,'9'-40'10386,"-7"29"-6884,-1 37-1812,-4 31-400,-16 87 0,11-92-1459,-4 74 0,14-152 200,0-1 0,2 1 0,1 0 0,0 0 0,16-39 0,-6 24-41,3 0-1,35-60 1,-50 97 0,-1-1 1,1 1-1,0 0 0,1 0 1,-1 1-1,1-1 1,-1 1-1,1-1 1,0 1-1,0 0 0,1 1 1,-1-1-1,8-3 1,-10 6-24,1-1 0,-1 1 1,0-1-1,0 1 0,1 0 1,-1 0-1,0 0 0,0 0 1,1 0-1,-1 1 0,0-1 1,0 1-1,0-1 0,0 1 1,1 0-1,-1 0 0,0 0 0,0 0 1,0 0-1,-1 1 0,1-1 1,0 0-1,0 1 0,-1-1 1,1 1-1,-1 0 0,1 0 1,-1-1-1,0 1 0,0 0 1,2 3-1,-1-2 47,1 1 0,-1-1 0,-1 1 0,1-1 0,0 1 1,-1 0-1,1 0 0,-1-1 0,0 1 0,-1 0 0,1 0 0,-1 0 0,1 0 0,-1 0 0,0 0 1,-1 0-1,1 0 0,-1 0 0,0 0 0,0 0 0,0 0 0,0-1 0,-1 1 0,1 0 0,-1-1 0,0 1 1,0-1-1,0 1 0,-1-1 0,1 0 0,-1 0 0,0 0 0,1 0 0,-2-1 0,1 1 0,0-1 1,0 0-1,-5 3 0,-4 2 88,-1-1 0,1 0 0,-1-1-1,0-1 1,0 0 0,-1 0 0,1-1 0,-1-1 0,0 0 0,-15-1 0,27-1-299,1 0 1,-1 0-1,1 0 0,-1-1 1,1 1-1,-1-1 1,1 1-1,0-1 0,-1 0 1,1 1-1,0-1 0,0 0 1,-1 0-1,1 0 1,0 0-1,-1-1 0,-2-9-4352,14-1-3286,7 6 1221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108 272 2114,'0'0'23959,"-10"-1"-23986,7 1 27,-1-1 0,1 1-1,-1 0 1,1 1 0,-1-1 0,1 1-1,-1-1 1,1 1 0,0 0 0,0 0-1,-1 1 1,1-1 0,0 1 0,0 0-1,-4 2 1,3 0 1,0 0-1,0 0 0,1 0 0,-1 0 1,1 1-1,0 0 0,0-1 1,1 1-1,-1 0 0,1 0 1,-2 9-1,3-13 4,1-1 0,0 1 0,0-1 0,0 1 0,0-1 0,-1 1 0,1-1 0,0 0 0,0 1 0,0-1 0,0 1 0,0-1 0,0 1 0,0-1 0,0 1 0,1-1 0,-1 1 0,0-1 0,0 1 0,0-1 0,0 0 0,1 1 0,-1-1 0,0 1-1,0-1 1,1 0 0,-1 1 0,0-1 0,1 0 0,-1 1 0,0-1 0,1 0 0,-1 1 0,1-1 0,21 2 193,30-13 47,-47 9-258,13-3-1,-1 1 0,1 0 1,-1 1-1,1 1 0,0 0 1,0 2-1,21 1 0,-38-1 38,-1 0 0,0 0-1,0 1 1,0-1-1,0 0 1,0 0 0,0 0-1,1 0 1,-1 0-1,0 1 1,0-1 0,0 0-1,0 0 1,0 0-1,0 0 1,0 1 0,0-1-1,0 0 1,0 0-1,0 0 1,0 0 0,0 1-1,0-1 1,0 0-1,0 0 1,0 0 0,0 0-1,0 1 1,0-1-1,0 0 1,0 0 0,0 0-1,0 0 1,0 1 0,-1-1-1,1 0 1,0 0-1,0 0 1,0 0 0,0 0-1,0 1 1,0-1-1,0 0 1,-1 0 0,1 0-1,0 0 1,0 0-1,0 0 1,0 0 0,-1 0-1,1 1 1,-1-1 0,1 0 0,0 0 0,-1 0 0,1 0 1,0 0-1,-1 0 0,1 0 0,0 0 0,-1 0 0,1 0 0,-1 0 0,1 0 0,0 0 0,-1 0 0,1 0 0,0 0 0,-1 0 0,1-1 0,0 1 0,-1 0 0,1 0 1,0 0-1,-1-1 0,1 1 0,0 0 0,0 0 0,-1-1 0,1 1 0,0 0 0,0 0 0,-1-1 0,1 1 0,0 0 0,0-1 0,0 1 0,0 0 0,-1-1 0,1 1 1,0 0-1,0-1 0,0 1 0,0-1 0,-2-8 83,0 0 0,0 0 1,1 0-1,0 0 1,0 0-1,2-15 0,-1 9-194,0 15 35,0 0 0,1 0-1,-1-1 1,0 1 0,0 0 0,0 0-1,0 0 1,1 0 0,-1-1-1,0 1 1,0 0 0,0 0-1,0 0 1,1 0 0,-1 0-1,0 0 1,0-1 0,1 1-1,-1 0 1,0 0 0,0 0 0,0 0-1,1 0 1,-1 0 0,0 0-1,0 0 1,1 0 0,-1 0-1,0 0 1,0 0 0,1 0-1,-1 0 1,0 1 0,0-1 0,0 0-1,1 0 1,-1 0 0,0 0-1,0 0 1,0 0 0,1 0-1,-1 1 1,0-1 0,0 0-1,0 0 1,0 0 0,1 1-1,-1-1 1,0 0 0,0 0 0,0 0-1,0 1 1,0-1 0,0 0-1,0 0 1,0 0 0,0 1-1,17 16-393,-13-14 84,0 1 299,0 0 0,-1-1 0,2 0 0,-1 0 0,0 0-1,1-1 1,-1 1 0,1-1 0,0 0 0,-1-1 0,1 1 0,0-1 0,0 0 0,0 0 0,0 0-1,1-1 1,-1 0 0,0 0 0,0 0 0,0 0 0,10-3 0,-12 2 115,1-1 0,0 1 0,-1-1 0,0 0 0,1 0 0,-1 0 1,0 0-1,0-1 0,0 1 0,0-1 0,0 0 0,-1 0 0,1 0 0,-1 0 0,0 0 0,0-1 1,0 1-1,0-1 0,-1 1 0,1-1 0,-1 0 0,0 1 0,0-1 0,0 0 0,-1 0 0,1 0 1,-1 0-1,0 0 0,0-4 0,0 8-52,0-1 1,0 1 0,0-1-1,0 1 1,0-1-1,1 1 1,-1-1-1,0 1 1,0-1-1,0 1 1,-1-1 0,1 1-1,0-1 1,0 1-1,0-1 1,0 1-1,0-1 1,-1 1 0,1-1-1,0 1 1,0-1-1,-1 1 1,1-1-1,0 1 1,-1-1-1,1 1 1,0 0 0,-2-1-1,-7 12-152,-7 26-108,14-30 282,0 1-1,1-1 1,-1 0 0,1 1 0,1-1 0,0 1 0,0 8 0,0-15-13,1 0 1,-1 0 0,0 0 0,1 0-1,-1 1 1,1-1 0,-1 0 0,1 0 0,-1 0-1,1 0 1,0 0 0,-1 0 0,1 0-1,0-1 1,0 1 0,0 0 0,0 0 0,0 0-1,2 0 1,-1 0 5,0 0 0,0-1 0,1 1-1,-1-1 1,0 0 0,1 1 0,-1-1 0,0-1 0,1 1-1,-1 0 1,0 0 0,1-1 0,-1 1 0,3-2 0,2-1 94,1 0 1,-1-1 0,0 0-1,0 0 1,0-1 0,0 0-1,-1 0 1,0-1 0,0 1 0,6-9-1,53-69 81,-57 73-164,5-7-70,0-1 1,-1 0-1,-1-1 0,-1 0 0,-1-1 1,0 0-1,6-22 0,-46 102-1295,-28 84 1794,54-128-304,1 0 0,0 0 0,1 0 1,1 1-1,1-1 0,0 1 0,2 24 0,-1-39-135,1 0-1,0 0 0,-1 0 1,1 1-1,0-1 0,0 0 1,0-1-1,0 1 0,1 0 0,-1 0 1,0 0-1,1-1 0,-1 1 1,1-1-1,0 1 0,-1-1 1,1 0-1,2 2 0,-3-3-4,0 1 0,-1-1 0,1 0 0,0 1 0,-1-1-1,1 0 1,0 1 0,0-1 0,-1 0 0,1 0 0,0 0 0,0 0-1,-1 0 1,1 0 0,0 0 0,0 0 0,0 0 0,-1 0-1,1 0 1,0 0 0,0-1 0,-1 1 0,1 0 0,0 0-1,-1-1 1,1 1 0,0-1 0,-1 1 0,1-1 0,-1 1 0,1-1-1,0 1 1,-1-1 0,1 1 0,-1-1 0,1 1 0,-1-1-1,0 0 1,1 1 0,-1-1 0,0 0 0,1 0 0,-1 1-1,0-1 1,0 0 0,0 0 0,0 1 0,1-1 0,-1 0-1,-1-1 1,2-10-95,0-1 1,-1 1-1,-1-1 0,-1 1 0,1-1 0,-2 1 0,0 0 0,0 0 1,-1 0-1,-1 0 0,0 0 0,0 1 0,-1 0 0,-1 0 1,1 1-1,-2 0 0,0 0 0,-17-17 0,10 20 454,13 17-251,13 18-311,-6-23-277,-1 0 0,1-1 1,0 0-1,0 0 0,1 0 1,8 4-1,39 11-8099,-18-13-4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63 13068,'0'0'3070,"-10"1"-887,7-1-2077,-1 0 0,0 0-1,0 1 1,0-1-1,1 1 1,-1 0 0,0 0-1,0 1 1,1-1-1,-1 1 1,1 0 0,0 0-1,-1 0 1,1 0-1,0 1 1,0-1 0,0 1-1,1-1 1,-1 1-1,1 0 1,-1 0 0,1 1-1,0-1 1,0 0-1,0 1 1,1-1 0,-1 1-1,1-1 1,0 1-1,0 0 1,-1 7 0,2-10-73,0 1 0,-1 0 1,1-1-1,0 1 0,0 0 1,0-1-1,0 1 0,1 0 1,-1 0-1,0-1 1,1 1-1,-1-1 0,1 1 1,-1 0-1,1-1 0,0 1 1,0-1-1,0 1 1,0-1-1,0 0 0,0 1 1,0-1-1,0 0 0,0 0 1,1 0-1,-1 0 1,0 0-1,1 0 0,1 1 1,1-1 191,0 0 0,1 0 1,-1 0-1,0 0 1,1-1-1,-1 0 1,0 0-1,1 0 0,-1 0 1,8-2-1,-8 0-100,1 1 1,-1-1-1,0 1 0,0-1 0,0-1 0,0 1 1,-1 0-1,1-1 0,0 0 0,-1 0 0,0 0 1,0 0-1,0 0 0,0-1 0,0 1 1,-1-1-1,1 0 0,-1 0 0,3-6 0,-3 5-16,0 0 0,0-1 0,0 1-1,0 0 1,-1-1 0,0 1 0,0-1-1,0 1 1,-1-1 0,0 1 0,0-1-1,0 1 1,-1-1 0,0 1-1,-2-9 1,1 11-203,1 1 0,-1 0-1,0-1 1,0 1 0,0 0 0,0 0-1,0 0 1,-1 1 0,1-1 0,0 0 0,-1 1-1,0-1 1,1 1 0,-1 0 0,0 0-1,1 0 1,-1 0 0,0 1 0,0-1-1,0 1 1,0-1 0,0 1 0,0 0-1,1 0 1,-7 1 0,8 1-502,-1-1 0,1 1-1,0 0 1,-1-1 0,1 1 0,0 0 0,0 0 0,0 0 0,0 0 0,1 0 0,-1 0-1,0 0 1,1 0 0,0 0 0,-1 0 0,1 0 0,0 1 0,0-1 0,0 0-1,1 3 1,-1 8-4924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7079,'0'0'20883,"50"2"-20306,-31-2-545,4-1-32,-3-6-1217,1-5-1986,-8-3-5638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15439,'0'0'4986,"9"2"-3299,-2 0-1492,-1-1 0,1 0 1,-1 0-1,1-1 1,0 0-1,-1 0 0,1 0 1,-1-1-1,1 0 0,-1 0 1,1-1-1,-1 1 1,1-1-1,9-6 0,-7 3-70,0 0-1,0-1 1,-1 0-1,0-1 1,0 1-1,0-2 1,-1 1-1,0-1 1,-1 0-1,0-1 1,0 1-1,0-1 1,-1 0-1,-1-1 1,0 1-1,0-1 1,0 0-1,-2 0 0,1 0 1,-1 0-1,1-18 1,-3 27-132,0 1 0,0 0 0,0-1 1,0 1-1,0 0 0,0 0 0,0-1 0,0 1 1,0 0-1,0-1 0,0 1 0,0 0 0,0-1 0,0 1 1,0 0-1,0 0 0,-1-1 0,1 1 0,0 0 0,0 0 1,0-1-1,0 1 0,-1 0 0,1 0 0,0 0 1,0-1-1,-1 1 0,1 0 0,0 0 0,0 0 0,-1 0 1,1 0-1,0-1 0,0 1 0,-1 0 0,1 0 0,0 0 1,-1 0-1,1 0 0,0 0 0,0 0 0,-1 0 1,-16 7-385,-11 16-153,14-6 545,0 1 1,2 1-1,0 0 0,1 0 0,1 1 0,1 0 0,0 1 1,-9 38-1,18-58 7,-1 0 0,1 0 0,0 0 0,-1 0 1,1 0-1,0 1 0,0-1 0,0 0 0,0 0 0,0 0 0,0 0 1,0 1-1,0-1 0,0 0 0,1 0 0,-1 0 0,0 0 1,1 0-1,-1 1 0,1-1 0,-1 0 0,1 0 0,0 0 0,-1 0 1,1 0-1,0-1 0,0 1 0,0 0 0,0 0 0,0 0 0,0-1 1,0 1-1,0 0 0,0-1 0,0 1 0,0-1 0,0 0 1,0 1-1,0-1 0,0 0 0,0 1 0,1-1 0,-1 0 0,0 0 1,0 0-1,0 0 0,1 0 0,-1 0 0,2-1 0,3 0 24,0 0-1,0 0 0,0-1 0,0 0 1,0 0-1,0-1 0,-1 0 0,8-4 0,0-2-130,1-1 0,-2-1-1,0 0 1,0-1-1,-1 0 1,0-1-1,-1 0 1,-1-1-1,0 1 1,10-25-1,-7 13-1875,13-45-1,0-32-6784,-14 52 1751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9321,'0'0'6817,"-2"9"-5968,-96 374 8179,36-158-7881,56-189-1097,9-27 3,9-21 57,29-53-58,-3-2-1,-3-1 0,37-100 1,8-18-359,-73 172 421,4-9-542,-26 47 80,-24 49 431,-32 82 1,55-114 165,2 0 0,2 1 0,-13 79 1,25-118-246,-1 25 76,1-28-75,0 0-1,0 1 0,0-1 0,0 1 1,0-1-1,0 0 0,0 1 1,0-1-1,0 1 0,1-1 0,-1 0 1,0 1-1,0-1 0,0 0 0,1 1 1,-1-1-1,0 0 0,0 1 0,1-1 1,-1 0-1,0 1 0,1-1 0,-1 0 1,0 0-1,1 0 0,-1 1 0,0-1 1,1 0-1,-1 0 0,0 0 1,1 0-1,-1 0 0,1 1 0,-1-1 1,0 0-1,1 0 0,-1 0 0,1 0 1,-1 0-1,0 0 0,1 0 0,-1-1 1,1 1-1,-1 0 0,0 0 0,1 0 1,-1 0-1,1 0 0,-1-1 0,0 1 1,1 0-1,-1 0 0,1-1 1,8-7 32,0 0 0,-1-1 0,0 0 0,0 0 0,-1 0 0,0-1 0,-1-1 0,8-16 0,-3 9-18,71-142 68,-45 85-190,-44 114-554,-18 13 734,19-43-49,1 0 1,0 1-1,1 0 0,0 0 0,0 0 1,1 1-1,1-1 0,-3 19 0,5-28-33,1-1-520,0 0 1,0 0-1,0 0 0,0-1 1,0 1-1,1 0 0,-1-1 1,0 1-1,0 0 1,0-1-1,0 0 0,0 1 1,0-1-1,-1 1 0,1-1 1,0 0-1,0 0 1,0 1-1,0-1 0,0-1 1,6-8-10501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8456,'0'0'11152,"1"-8"-9994,0 4-1016,0 0-1,0 0 0,0 0 1,0 1-1,1-1 0,-1 0 1,1 1-1,0-1 0,0 1 1,0-1-1,1 1 0,-1 0 1,6-5-1,-2 2 128,2 0 1,-1 1-1,0 0 1,1 0-1,0 0 1,10-3-1,-14 6-214,0 0 0,0 0-1,0 0 1,0 1 0,1-1-1,-1 1 1,1 0 0,-1 1-1,1-1 1,-1 1 0,1 0 0,-1 0-1,1 0 1,7 1 0,-10 1-55,0-1 1,0 1 0,0-1 0,0 1 0,0 0 0,0-1 0,0 1 0,0 0 0,-1 0-1,1 1 1,-1-1 0,1 0 0,-1 0 0,0 1 0,0-1 0,0 1 0,0-1 0,0 1 0,-1-1-1,1 1 1,-1 0 0,0-1 0,0 1 0,0-1 0,0 6 0,1 178 170,-2-185-172,1 0 0,0 0 1,0 0-1,1 0 1,-1 0-1,0 0 0,0 0 1,0 0-1,1 0 1,-1 0-1,0 0 1,1 0-1,-1 0 0,1-1 1,-1 1-1,1 0 1,0 0-1,-1 0 0,1-1 1,0 1-1,-1 0 1,1-1-1,0 1 1,0-1-1,-1 1 0,1-1 1,0 1-1,0-1 1,0 1-1,0-1 0,0 0 1,0 0-1,0 1 1,0-1-1,0 0 1,0 0-1,0 0 0,0 0 1,0 0-1,0 0 1,0 0-1,0 0 0,0-1 1,-1 1-1,1 0 1,2-1-1,1 0 48,0-1 0,0 1 0,0-1 0,0 1 0,0-1 0,0-1 0,0 1 1,0 0-1,4-5 0,0-2 108,0 0 0,0 0 1,-1-1-1,-1 0 0,0 0 0,0-1 1,5-12-1,-9 17-152,0 0 1,0 0-1,0 0 1,-1-1-1,0 1 1,0 0-1,-1 0 0,1-1 1,-1 1-1,-1 0 1,1-1-1,-1 1 1,0 0-1,-1-1 0,-2-6 1,-2 3 431,-1 8-4474,7 3 3687,-1-1 0,1 0-1,0 1 1,-1-1 0,1 0-1,0 1 1,-1-1 0,1 0-1,0 1 1,0-1 0,0 0-1,-1 1 1,1-1 0,0 1-1,0-1 1,0 0 0,0 1-1,0-1 1,0 1 0,0-1-1,0 1 1,0-1 0,0 1-1,0-1 1,0 0 0,0 1-1,0-1 1,0 1 0,0-1-1,0 1 1,0-1 0,1 0-1,-1 1 1,0-1 0,0 0-1,1 1 1,-1-1 0,1 1-1,8 12-7029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11499,'0'0'3806,"5"-9"-432,16-29-881,-20 37-2462,-1 0 1,1 0-1,-1 0 0,1 0 0,0 0 0,-1 0 1,1 0-1,0 0 0,0 0 0,0 0 1,0 0-1,0 1 0,0-1 0,0 0 1,0 1-1,0-1 0,0 1 0,0-1 1,0 1-1,1-1 0,-1 1 0,0 0 0,0-1 1,1 1-1,-1 0 0,0 0 0,0 0 1,0 0-1,1 0 0,-1 0 0,0 1 1,0-1-1,1 0 0,-1 1 0,0-1 1,0 1-1,0-1 0,0 1 0,2 0 0,3 3-587,0 1 0,-1-1-1,0 1 1,1 0-1,5 8 1,-2-2-569,24 7-971,-30-17 2133,0 1 0,0-1 0,0 1 0,0 0 0,0-1 0,0 1 0,0 0 0,3 4 0,-5-5 185,0 1 1,-1-1-1,1 0 0,-1 0 0,1 1 1,-1-1-1,0 0 0,1 1 1,-1-1-1,0 0 0,0 1 1,0-1-1,0 0 0,0 1 0,0-1 1,0 1-1,-1-1 0,1 0 1,0 1-1,-1-1 0,1 0 0,-1 0 1,1 1-1,-1-1 0,0 0 1,-1 2-1,-8 13 671,-1-1 0,0 0 0,-2-1 0,-21 21 0,19-21-880,0 1 0,1 1-1,-14 21 1,28-36 1,0-1 0,-1 0 0,1 1 0,0-1 0,0 0 0,0 1 0,-1-1 0,1 0 0,0 1 0,0-1 0,0 0 0,0 1 0,0-1 0,0 0 0,0 1 0,0-1 0,0 1 0,0-1-1,0 0 1,0 1 0,0-1 0,0 1 0,0-1 0,0 0 0,0 1 0,1-1 0,-1 0 0,0 1 0,0-1 0,0 0 0,0 1 0,1-1 0,-1 0 0,0 0 0,0 1 0,1-1 0,-1 0 0,0 0 0,1 1 0,-1-1 0,1 0-1,22 6 513,36-8-26,-53 1-526,26-1-178,45-10 0,-67 9-667,1 0 0,-1 0 1,0-1-1,15-7 0,-25 11 587,1-1 0,-1 1 1,1-1-1,-1 1 0,1 0 1,-1-1-1,1 1 0,-1-1 0,1 1 1,-1-1-1,0 0 0,1 1 1,-1-1-1,0 1 0,1-1 0,-1 0 1,0 1-1,0-1 0,1 0 0,-1 1 1,0-1-1,0 0 0,0 1 1,0-1-1,0 0 0,0-1 0,0-7-7200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12332,'0'0'12652,"71"0"-12652,-47 0-321,0 0-2081,-1 0-2242,-1-9-2083</inkml:trace>
  <inkml:trace contextRef="#ctx0" brushRef="#br0" timeOffset="1">260 0 9353,'0'0'8520,"-24"65"-5990,13-33-736,-4 0-385,6 3-448,-1-7-352,8-1-321,2-7-192,0-8-32,0-7-704,6-5-481,5-5-641,-2-16-1954,6-9-3619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11787,'0'0'8931,"3"8"-7612,-2-5-1246,0-1 0,-1 0 0,2 1-1,-1-1 1,0 0 0,0 0 0,1 0 0,-1 0 0,1 0 0,-1 0 0,1-1 0,0 1 0,0 0-1,0-1 1,0 1 0,0-1 0,0 0 0,0 0 0,5 2 0,-4-2-33,-1-1 0,1 0 0,0 0 0,-1 0 0,1 0 0,0 0 0,-1 0 0,1-1 0,0 1 0,-1-1 0,1 1 0,-1-1 0,1 0 0,-1 0 0,1-1 0,-1 1 0,0 0 0,0-1 0,0 1 0,1-1 0,-1 0 0,-1 0 0,5-4 0,-5 5-39,1-1 0,-1 0 0,0 0-1,1 0 1,-1 0 0,0 0 0,0 0 0,0 0-1,-1-1 1,1 1 0,0 0 0,-1 0 0,1-1-1,-1 1 1,0 0 0,0-1 0,0 1 0,0 0-1,-1-5 1,-1 6-31,1 1-1,-1 0 0,1 0 1,-1 0-1,0 0 0,1 0 1,-1 0-1,1 0 1,-1 1-1,1-1 0,-1 0 1,0 1-1,1-1 0,-1 1 1,1 0-1,0-1 1,-1 1-1,-2 2 0,-1 1 135,0 1 0,1-1-1,-1 1 1,1 0-1,0 0 1,0 1 0,1-1-1,0 1 1,0 0 0,0 0-1,0 0 1,1 0-1,0 1 1,0-1 0,1 0-1,-1 12 1,2-17-83,0 0 0,1 0-1,-1 0 1,1 0 0,0 0 0,-1-1 0,1 1-1,-1 0 1,1-1 0,0 1 0,0 0 0,0-1-1,-1 1 1,1-1 0,0 1 0,0-1 0,0 1 0,0-1-1,0 0 1,0 1 0,0-1 0,0 0 0,-1 0-1,1 0 1,0 0 0,0 0 0,0 0 0,0 0-1,0 0 1,2 0 0,35-4 273,-24 0-286,1-1-1,-1-1 0,21-11 0,-26 11-204,0 1 1,1 1-1,-1 0 1,1 0-1,0 1 0,0 0 1,1 0-1,-1 1 0,15-1 1,-24 5 166,0 0 1,-1 0 0,1 1-1,0-1 1,-1 0 0,0 0-1,1 0 1,-1 1-1,0-1 1,0 0 0,0 0-1,-1 1 1,1-1 0,-1 0-1,0 2 1,-4 11 511,0-1-1,-1 0 1,-12 18-1,9-15 502,9-12-56,9-11-652,11-11-1470,-19 17 1039,29-30-5216,-12 7-3008,-4-2-4170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18289,'0'0'2141,"-8"10"261,-5 7-1715,1 0 0,1 2 0,0-1 0,2 1 0,0 1 0,1 0-1,1 0 1,-7 32 0,6 2-567,-1 93 0,9-146-792,2-32-2403,9-73-4885,-11 107 8322,1 0-1,-1 0 1,1 0-1,0 0 1,0 0-1,0 0 1,1 0-1,-1-1 1,1 1-1,0-1 1,-1 1-1,1-1 1,0 1-1,0-1 1,1 0-1,-1 0 1,0 0-1,1 0 1,4 2-1,0 1-81,1-1 0,-1 1 0,1-2 0,1 1 0,11 3 0,-8-5-128,0 0-1,0 0 1,0-1 0,0-1-1,0 0 1,1 0 0,-1-2-1,13-2 1,-21 3-115,1 0 0,-1 0 0,0-1 0,0 1 1,0-1-1,0 0 0,0 0 0,0-1 0,-1 1 0,1-1 0,4-4 0,-7 5-17,1 0-1,0 0 1,-1 0-1,1-1 1,-1 1 0,0-1-1,0 1 1,0-1-1,0 1 1,-1-1-1,1 1 1,0-1-1,-1 0 1,0 1 0,0-1-1,0 0 1,0 0-1,0 1 1,0-1-1,-1-3 1,0 4-33,-1 0 0,1 0 0,0 0 0,0 0 1,-1 0-1,1 0 0,-1 0 0,0 0 0,1 1 0,-1-1 0,0 1 0,0-1 1,0 1-1,0-1 0,0 1 0,0 0 0,-1 0 0,1 0 0,0 1 1,-1-1-1,1 0 0,0 1 0,-1-1 0,1 1 0,-1 0 0,1 0 1,0 0-1,-5 1 0,-1-2-31,-1 1 1,0 1-1,0 0 1,1 0-1,-1 1 0,-16 5 1,21-5 55,-1 0 0,1 1 0,0-1 1,0 1-1,0 0 0,0 0 0,0 0 0,1 1 0,-1 0 1,1-1-1,0 1 0,0 0 0,1 0 0,-5 9 0,6-11 10,1 0 0,-1 0 0,0 0-1,1 0 1,0 0 0,-1 0 0,1 0-1,0 0 1,0 0 0,0 0 0,0 1-1,0-1 1,1 0 0,-1 0 0,1 0-1,-1 0 1,1 0 0,0-1 0,0 1-1,0 0 1,0 0 0,0 0 0,0-1-1,0 1 1,1 0 0,-1-1 0,0 1-1,1-1 1,0 0 0,-1 1 0,1-1-1,0 0 1,-1 0 0,1 0 0,0 0-1,0 0 1,3 0 0,8 4-22,0 0 1,1-1 0,-1-1-1,1 0 1,16 1 0,3-2-3360,-1-2-5004,-25-1-2522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21813,'0'0'5957,"58"6"-6021,-51 6-2915,-7-4-5829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11787,'0'0'9962,"4"9"-8313,-2-6-1530,-1 1-1,0-1 0,0 1 1,0-1-1,0 1 0,0 0 1,-1-1-1,0 1 1,1 0-1,-1 0 0,-1-1 1,1 1-1,-1 4 1,-2 2 14,0-1 0,0 0 0,-1-1 0,0 1 0,-8 12 0,-15 18-244,-1-1 0,-2-1 0,-54 52 1,90-102-4902,1-3 3164,39-54-4815,-3-4 4193,5-9 5795,-47 82-3122,-1-1 1,1 1-1,0 0 1,0-1-1,0 1 1,-1 0-1,1-1 1,1 1 0,-1 0-1,0 0 1,0 0-1,0 0 1,0 0-1,1 0 1,-1 1-1,0-1 1,1 0-1,2 0 1,-4 1-135,1 0 0,0 0 0,0 1 0,-1-1 0,1 0 1,0 1-1,-1-1 0,1 1 0,-1-1 0,1 1 0,0-1 0,-1 1 0,1 0 1,-1-1-1,0 1 0,1-1 0,-1 1 0,1 0 0,-1 0 0,0-1 0,1 1 1,-1 0-1,0-1 0,0 1 0,0 1 0,8 67 1145,-7-57-672,27 231 1972,-27-226-2522,-6-1-6152,-4-16-759,-6-15 2107,2-7 34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26 153 4228,'-11'-35'3299,"6"1"-865,-1 4-480,2 5 32,4 8-160,0 7 416,15 8-512,0 2-1410,6 0-320,3 7 64,6 1-512,2-3-1410,1-5-1345,-3 0-2595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 9385,'0'0'6828,"-4"14"-5718,2-2-1062,-7 22 1082,2 1 1,1-1 0,2 2 0,1 69-1,3-104-1118,0 0 0,0 0 0,0 0 0,0 0 0,0 0 0,0 0 0,0 0 0,1 0 0,-1 0 0,0 0 0,1 0 0,-1 0 0,1 0 0,-1 0 0,1 0 0,-1 0 0,1 0 0,0 0 0,-1-1 0,1 1 0,0 0 0,0 0 0,0-1 0,-1 1 0,1-1 0,0 1 0,0-1 0,0 1 0,0-1 0,0 1 0,0-1 0,0 0 0,0 1-1,0-1 1,0 0 0,0 0 0,0 0 0,0 0 0,1 0 0,-1 0 0,0 0 0,0 0 0,0 0 0,0-1 0,0 1 0,0 0 0,0-1 0,1 0 0,3-1 46,0-1-1,0 1 0,0-1 1,0-1-1,-1 1 1,1-1-1,6-7 1,6-7-91,-2-1 0,0-1 0,-1-1 0,-1 0 0,-1 0 0,-1-1 0,-1-1 0,-1 0 0,-1 0 1,-1-1-1,6-34 0,-32 164-1485,11-72 2091,2 0 1,-4 62 0,10-94-671,0 0 0,0 0 1,0 0-1,0-1 0,0 1 1,0 0-1,1 0 0,-1 0 1,1 0-1,0 0 1,-1 0-1,1-1 0,0 1 1,0 0-1,0-1 0,0 1 1,0 0-1,0-1 0,1 0 1,-1 1-1,0-1 1,1 0-1,-1 1 0,1-1 1,3 2-1,-2-2-692,-1 0 1,1-1 0,0 1-1,0 0 1,0-1-1,0 0 1,0 0-1,0 0 1,0 0-1,0 0 1,3-1 0,16-5-7850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35 11979,'0'0'7378,"-11"1"-5851,6-1-1416,0 1 0,1-1 0,-1 1 0,1 0-1,-1 0 1,0 1 0,1-1 0,0 1 0,-1 0 0,1 0 0,0 1 0,0-1 0,0 1 0,1 0 0,-1 0 0,1 0 0,-1 0 0,1 1 0,0-1 0,0 1 0,1 0 0,-4 5 0,2-2 101,1 0 1,0 1 0,0-1 0,0 1 0,1-1 0,0 1-1,1 0 1,-1 9 0,1-16-191,1 1 1,0 0-1,0-1 0,0 1 0,0 0 1,0 0-1,1-1 0,-1 1 1,1 0-1,-1 0 0,1-1 1,-1 1-1,1-1 0,0 1 0,0-1 1,0 1-1,0-1 0,0 1 1,0-1-1,0 0 0,0 1 0,0-1 1,1 0-1,-1 0 0,1 0 1,-1 0-1,0 0 0,1 0 0,0 0 1,-1-1-1,1 1 0,0-1 1,-1 1-1,1-1 0,0 1 0,-1-1 1,1 0-1,0 0 0,0 0 1,2 0-1,2-1 79,-1 1 1,0-1 0,0 0-1,1 0 1,-1-1 0,0 0-1,0 0 1,0 0 0,-1 0-1,1-1 1,0 0 0,-1 0-1,0 0 1,1 0 0,-1-1-1,-1 0 1,1 1-1,0-1 1,-1-1 0,0 1-1,4-8 1,-2 4-264,-1 0-1,0 0 1,0-1-1,-1 1 1,3-11-1,-5 11-598,1 0 0,-1 1 0,0-1 0,-1 0 0,-1-15 0,1 22 402,0 0-1,0 0 0,0 0 0,-1 0 0,1 0 1,0 0-1,-1 0 0,1-1 0,-1 1 0,1 1 1,-1-1-1,0 0 0,1 0 0,-1 0 0,0 0 0,0 0 1,0 0-1,0 1 0,1-1 0,-1 0 0,0 1 1,0-1-1,0 1 0,-2-1 0,-11-5-6270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8520,'0'0'11857,"1"13"-11105,-2 30 768,-2-1 0,-15 76-1,16-107-1213,-1-1-120,1-1-1,0 1 1,1-1 0,0 1-1,1 0 1,-1 0 0,2-1-1,0 1 1,2 13-1,-2-22-171,-1 0-1,1-1 0,-1 1 1,1 0-1,0 0 0,0 0 1,0-1-1,-1 1 0,1 0 1,0-1-1,0 1 0,0-1 1,0 1-1,0-1 0,0 1 1,0-1-1,0 0 1,0 1-1,0-1 0,0 0 1,0 0-1,1 0 0,-1 0 1,0 0-1,0 0 0,0 0 1,0 0-1,0 0 0,0-1 1,0 1-1,0 0 0,0-1 1,0 1-1,0-1 0,0 1 1,0-1-1,1 0 0,36-25 500,-15 1-460,-1 0 1,-1-1-1,-1-2 1,-1 0-1,-1 0 0,-2-2 1,14-35-1,-30 56-3788,-9 14-2259,6-4 5473,-12 9-7123</inkml:trace>
  <inkml:trace contextRef="#ctx0" brushRef="#br0" timeOffset="1">130 295 8872,'0'0'9417,"51"54"-8360,-31-48-672,-5-3-321,7-3-897,-3 0-1185,3-5-1986,-3-6-1921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5221,'0'0'18706,"-7"9"-18648,3-4-15,-1 1 0,2-1-1,-1 1 1,0 0 0,1 0 0,1 1-1,-1-1 1,1 1 0,0-1-1,0 1 1,1 0 0,-1-1 0,1 13-1,1-19-34,0 1 0,1 0 0,-1-1 0,0 1 0,1-1 0,-1 1 0,1 0 0,-1-1 0,0 1 0,1-1 0,-1 1 0,1-1 0,0 1-1,-1-1 1,1 0 0,-1 1 0,1-1 0,0 0 0,-1 1 0,1-1 0,0 0 0,-1 0 0,1 0 0,0 1 0,-1-1 0,1 0 0,0 0 0,-1 0 0,1 0 0,0 0-1,0 0 1,-1 0 0,1-1 0,0 1 0,-1 0 0,1 0 0,0 0 0,0-1 0,32-10 232,10-16-131,-37 22-135,0 0 1,1 0-1,0 1 1,0-1-1,1 2 1,-1-1-1,1 1 1,0 0-1,-1 1 1,1 0-1,12-2 1,-18 4 18,-1 0 0,0 1 1,0-1-1,0 0 0,0 1 1,0-1-1,0 1 1,0-1-1,0 1 0,0-1 1,0 1-1,0 0 1,0-1-1,0 1 0,0 0 1,0 0-1,0 0 0,-1-1 1,1 1-1,0 0 1,-1 0-1,1 0 0,-1 0 1,1 0-1,-1 1 1,0-1-1,1 0 0,-1 0 1,0 0-1,0 0 0,1 0 1,-1 0-1,0 3 1,0 47 1307,-1-35-488,19-24 282,7-16-801,41-34 90,-61 55-578,-1 0 1,0 0-1,1 0 0,-1 0 0,1 1 0,0 0 0,0 0 0,0 0 0,0 1 1,0 0-1,1 0 0,9-1 0,-14 3 175,0-1 1,0 1-1,0 0 0,0 0 1,0-1-1,0 1 0,-1 0 1,1 0-1,0 0 1,0 0-1,-1 0 0,1 0 1,-1 1-1,1-1 0,-1 0 1,1 0-1,-1 0 0,1 1 1,-1-1-1,0 0 0,0 0 1,0 1-1,0-1 0,0 0 1,0 0-1,0 1 0,0 1 1,-2 38-342,2-41 345,0 2-403,-1 1 0,1-1 0,-1 0-1,1 0 1,-1 1 0,0-1 0,1 0 0,-1 0 0,-1 0-1,1 0 1,-2 3 0,-6 2-5556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106 271 2659,'0'0'14104,"-10"-3"-13128,7 2-874,0 1 0,0-1 0,0 0 0,0 1 0,0-1-1,0 1 1,0 0 0,0 0 0,0 0 0,0 1-1,0-1 1,0 1 0,0 0 0,0 0 0,0 0-1,0 0 1,0 0 0,1 0 0,-1 1 0,0-1-1,1 1 1,-1 0 0,1 0 0,0 0 0,-1 0 0,1 0-1,0 1 1,0-1 0,1 1 0,-1-1 0,0 1-1,1-1 1,-1 1 0,1 0 0,0 0 0,0 0-1,0 0 1,1 0 0,-1 0 0,1 0 0,-1 5-1,1-7-52,-1 0-1,1 0 0,0 1 1,-1-1-1,1 0 0,0 0 1,0 0-1,0 1 0,0-1 0,0 0 1,0 0-1,1 0 0,-1 0 1,0 1-1,1-1 0,-1 0 0,0 0 1,1 0-1,-1 0 0,1 0 1,0 0-1,-1 0 0,1 0 0,0 0 1,0 0-1,0 0 0,-1 0 1,1-1-1,0 1 0,1 1 0,1-2-3,-1 1-1,1-1 0,0 1 0,-1-1 0,1 0 0,-1 0 0,1 0 0,-1-1 0,1 1 1,-1 0-1,1-1 0,-1 0 0,4-1 0,6-2-226,-1-1 1,1 0-1,-1-1 1,-1 0-1,11-8 0,-12 6-518,55-49-2732,-59 53 2523,-1-1 0,0 0 0,0 0 0,0-1 0,-1 1 0,3-8 0,-14 32 1246,-12 27 2196,19-44-2337,0 1 0,0-1 0,1 0 0,-1 1 0,1-1 0,-1 0 0,1 1 0,0-1 0,0 1 0,0-1 0,0 0 0,0 1 0,1-1 0,-1 0 0,2 4 0,-1-6-131,-1 1 0,1-1 0,0 1 0,0-1 0,0 1 1,0-1-1,0 0 0,-1 1 0,1-1 0,0 0 0,0 0 0,0 0 0,0 0 0,0 1 1,0-1-1,0-1 0,0 1 0,0 0 0,0 0 0,0 0 0,0 0 0,0-1 0,0 1 1,0 0-1,-1-1 0,1 1 0,0-1 0,0 1 0,0-1 0,-1 1 0,2-2 0,26-17 1156,-15 7-1303,0 0 0,-1 0 0,0-1 0,-1-1 0,-1 0-1,0-1 1,-1 0 0,-1 0 0,0-1 0,-1 0 0,-1 0 0,0-1-1,-1 0 1,-1 0 0,0 0 0,-2 0 0,1-20 0,-2 37 67,-1-1 1,0 1 0,0 0 0,0 0 0,0-1 0,0 1-1,0 0 1,0 0 0,0-1 0,0 1 0,0 0 0,0-1-1,0 1 1,0 0 0,0 0 0,0-1 0,0 1 0,0 0 0,0 0-1,0-1 1,0 1 0,0 0 0,0 0 0,-1-1 0,1 1-1,0 0 1,0 0 0,0-1 0,-1 1 0,1 0 0,0 0-1,0 0 1,0-1 0,-1 1 0,1 0 0,0 0 0,0 0-1,-1 0 1,1 0 0,0 0 0,0-1 0,-1 1 0,1 0-1,0 0 1,-1 0 0,1 0 0,0 0 0,0 0 0,-1 0-1,-14 13-82,-10 23 299,13-11 394,2 0-1,0 1 1,1 0-1,2 0 1,1 1 0,1 0-1,1 0 1,0 44-1,3-70-579,1 1 0,0 0 0,0-1 1,0 1-1,0 0 0,0 0 0,0-1 0,0 1 0,1 0 0,-1-1 0,0 1 0,1-1 0,0 1 0,-1 0 1,1-1-1,0 1 0,0-1 0,0 0 0,0 1 0,0-1 0,0 0 0,0 1 0,0-1 0,0 0 1,1 0-1,-1 0 0,0 0 0,1 0 0,-1 0 0,1-1 0,1 2 0,-1-2 2,0-1 1,0 1-1,0 0 0,0-1 0,0 1 1,0-1-1,-1 0 0,1 0 0,0 1 0,0-1 1,-1-1-1,1 1 0,-1 0 0,1 0 0,-1 0 1,1-1-1,-1 1 0,0-1 0,0 1 0,1-1 1,-1 1-1,0-1 0,0 0 0,-1 0 0,1 1 1,0-1-1,0-2 0,4-13-17,-1 1 1,-1-1-1,-1 0 0,0 0 1,-1-30-1,-1 34-249,-1 19 257,1-1 1,0 0-1,0 0 1,1 1-1,-1-1 1,1 0-1,0 0 1,0 0-1,1 1 1,0-1-1,-1-1 1,2 1-1,-1 0 1,1 0-1,-1-1 0,6 6 1,-5-7 14,0 0 0,0-1 0,1 1 0,-1-1 0,1 0 1,-1 0-1,1 0 0,0-1 0,0 1 0,0-1 0,0 0 0,0 0 0,0 0 0,0-1 0,0 1 1,0-1-1,1 0 0,-1 0 0,0-1 0,0 1 0,0-1 0,6-2 0,1-1-11,0 0-1,0-2 0,0 1 1,-1-1-1,0-1 0,0 0 1,0 0-1,-1-1 0,0 0 1,0-1-1,-1 0 0,0 0 1,-1-1-1,0 0 0,8-16 1,-20 34-157,-3 3 379,0 1 0,2-1 0,-1 1 0,1 0-1,1 0 1,-5 16 0,8-20-151,1 1 1,0-1 0,1 1-1,0-1 1,0 0 0,2 13-1,-2-21-167,0 1 0,0-1 0,0 0 0,0 1 0,1-1 0,-1 0 0,0 1 0,0-1 0,0 0 0,1 0 0,-1 1 0,0-1 0,0 0 0,1 0 0,-1 1 0,0-1 0,0 0 0,1 0 0,-1 0 0,0 1 0,1-1 0,-1 0 0,0 0-1,1 0 1,-1 0 0,0 0 0,1 0 0,-1 0 0,0 0 0,1 0 0,-1 0 0,1 0 0,-1 0 0,0 0 0,1 0 0,-1 0 0,0 0 0,1 0 0,-1 0 0,0-1 0,1 1 0,-1 0 0,0 0 0,0 0 0,1-1 0,-1 1 0,0 0 0,0 0 0,1-1 0,-1 1 0,0 0-1,0 0 1,1-1 0,-1 1 0,0 0 0,0-1 0,0 1 0,0 0 0,0-1 0,0 1 0,1-1 0,11-19-8360,-5-4-3942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15086,'0'0'3812,"4"65"-5606,3-45-1537,1 1-1281,1-4-3908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9385,'0'0'11979,"-8"1"-10543,3 0-1275,1 0 1,0 0-1,0 0 0,0 0 0,0 1 0,0 0 0,0-1 0,0 2 0,1-1 1,-1 0-1,1 1 0,-1-1 0,1 1 0,0 0 0,0 0 0,0 0 1,1 1-1,-1-1 0,1 1 0,-1-1 0,1 1 0,1 0 0,-1 0 1,0 0-1,1 0 0,-1 5 0,0-5-60,0 0 0,1 0 0,0 1 0,0-1 0,0 0 0,0 1 0,1-1 0,0 1 0,0-1 0,0 1 0,0-1 0,1 0 0,0 1 0,1 4 0,-1-7-85,0 0 0,0 0 0,1-1 0,-1 1 0,1 0-1,-1-1 1,1 0 0,-1 1 0,1-1 0,0 0 0,0 0 0,0 0 0,0 0 0,0 0-1,0 0 1,0 0 0,0-1 0,0 1 0,0-1 0,0 1 0,0-1 0,0 0-1,0 0 1,1 0 0,-1 0 0,0 0 0,0-1 0,0 1 0,0 0 0,0-1-1,2-1 1,5 0 6,-1-1 0,0 0-1,0-1 1,0 1 0,0-2 0,-1 1-1,0-1 1,0 0 0,0-1 0,7-7-1,-5 5-69,-1 0-1,0-1 1,0 0-1,-1-1 1,-1 1-1,1-1 0,4-12 1,-10 10-810,-12 16 519,-14 18 276,-3 19 232,26-39-137,1 1 1,0-1 0,0 0 0,0 1-1,1-1 1,-1 0 0,0 1-1,1-1 1,0 1 0,-1-1-1,1 1 1,0-1 0,0 1 0,1 0-1,-1-1 1,0 1 0,1-1-1,1 3 1,0-3-6,1-1 1,0 0-1,0 0 0,0 0 0,0 0 1,0-1-1,0 1 0,1-1 1,-1 0-1,0 0 0,0 0 1,0 0-1,0 0 0,6-2 0,-5 1 2,14-2-288,0-1 0,0 0 0,-1-2 0,27-11 0,-24 8-247,1 2 0,35-9-1,-56 16 516,0 0 0,0 0 0,0 0 0,1 0-1,-1 0 1,0 0 0,0 0 0,0 0 0,0 0-1,0 0 1,1 0 0,-1 0 0,0 0 0,0 0-1,0 1 1,0-1 0,0 0 0,1 0 0,-1 0-1,0 0 1,0 0 0,0 0 0,0 0 0,0 1-1,0-1 1,0 0 0,0 0 0,1 0 0,-1 0-1,0 0 1,0 1 0,0-1 0,0 0 0,0 0-1,0 0 1,0 0 0,0 1 0,0-1 0,0 0-1,0 0 1,0 0 0,0 0 0,0 0 0,0 1-1,0-1 1,0 0 0,0 0 0,0 0 0,-1 0-1,1 1 1,0-1 0,0 0 0,0 0 0,-6 17 445,-11 12 378,16-27-758,-1 0 0,1 0 1,0 0-1,0 0 0,0 0 0,0 0 0,0 0 1,1 0-1,-1 1 0,0-1 0,1 0 0,0 3 1,0-4-50,0-1 1,0 1 0,0-1 0,0 1-1,0-1 1,1 1 0,-1-1-1,0 1 1,0-1 0,1 1 0,-1-1-1,0 1 1,1-1 0,-1 0-1,1 1 1,-1-1 0,1 0 0,-1 1-1,0-1 1,1 0 0,-1 1-1,1-1 1,-1 0 0,1 0 0,-1 0-1,1 1 1,-1-1 0,1 0 0,0 0-1,0 0 1,7 0-62,0-1 1,0 0 0,-1 0-1,1 0 1,11-5-1,0 2-931,-17 3 633,24-4-3520,-9 4-3388,-8 1-274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12844,'0'0'6476,"9"0"-5718,605 36 2537,-122-2-3889,766-62-452,-1248 27 1103,905-39 7253,-904 40-7463,8 0-204,1 1 0,24 5 1,-38-5-184,0 1 0,0 0 0,0 0 0,0 0 0,-1 1 0,9 5 0,-3 2-3278,-9-1-2202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13869,'0'0'2119,"0"11"-1403,-31 358 4059,-2 26-4703,33-174-21,-30 232-1,-148 626-2,115-725-63,43-218-124,7 0 0,3 141 0,10-276-138,0-29-813,0-13-6186,0 18-1794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15567,'0'0'854,"12"-4"-806,63-20-21,0 3-1,2 3 1,0 4 0,1 3-1,82-1 1,414 27-3,-66 0 400,341-54-182,-2-47 563,88-7 33,-731 80-723,241 14-1,-283 19 137,-100-11-344,87 3 0,-151-20-5064,-12-6-1799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13196,'0'0'2008,"11"0"-1464,21 0 108,-1 2-1,52 9 1,-74-10-645,0 1-1,1 0 1,-1 1 0,0 0 0,-1 0-1,1 1 1,0 1 0,-1-1-1,0 1 1,0 0 0,-1 1-1,1 0 1,-1 0 0,11 13 0,-15-14 80,0 1 0,-1-1 0,1 1 1,-1 0-1,0 0 0,-1-1 1,1 1-1,-1 0 0,-1 1 0,1-1 1,-1 0-1,0 0 0,0 0 1,-1 0-1,0 0 0,0 0 0,0 0 1,-3 7-1,-1 3 261,0 0 0,-2-1 1,0 1-1,-1-1 0,-13 20 0,-138 167 2533,41-80-4251,116-120 1104,-20 15-2111,4-13-3447,3-6-3262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11 305 13773,'0'0'3582,"-3"8"-2776,-5 23 70,8-30-857,0-1 1,0 0-1,0 1 1,1-1-1,-1 1 1,0-1-1,0 0 0,0 1 1,0-1-1,0 0 1,1 1-1,-1-1 1,0 0-1,0 0 1,1 1-1,-1-1 0,0 0 1,0 1-1,1-1 1,-1 0-1,0 0 1,1 0-1,-1 1 1,0-1-1,1 0 0,-1 0 1,0 0-1,1 0 1,-1 0-1,1 0 1,-1 0-1,1 1 1,26-10 806,8-14-303,0-1 0,-1-1 0,42-43 0,-13 13-469,92-78-1,-128 118-153,-26 15 82,0 0 1,0 0-1,-1 0 1,1 0-1,0 0 0,0 0 1,0 0-1,0 0 1,0 0-1,-1 0 0,1 0 1,0 1-1,0-1 1,0 0-1,-1 1 0,1-1 1,0 1-1,0-1 1,-1 0-1,2 2 1,1 1-43,-1 1 0,0 0 0,1 0 1,-1 0-1,0 0 0,-1 0 1,1 0-1,1 9 0,2 3 186,28 83-86,-11-28-1061,42 92 0,-58-153-4055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4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16464,'0'0'2525,"1"9"-1431,1 0-743,0 0 1,1 0-1,0 0 0,1 0 0,0 0 1,5 8-1,-7-13-289,0 0 0,0-1 1,1 1-1,0-1 0,-1 0 0,1 0 0,1 0 1,-1 0-1,0 0 0,1-1 0,-1 1 0,1-1 1,0 0-1,0 0 0,0 0 0,0-1 0,0 0 1,8 2-1,-5-2-139,1-1 0,0 0-1,0 0 1,-1-1 0,1 0 0,0 0 0,-1-1 0,1 0 0,7-3-1,-6 2-599,0-1 0,0 0 0,-1 0-1,1-1 1,-1 0 0,0-1-1,-1 1 1,1-2 0,-1 1-1,0-1 1,-1 0 0,1 0-1,-2-1 1,1 0 0,-1 0-1,0 0 1,0-1 0,-1 0 0,6-18-1,-10 27 812,0 0 0,0 0 0,0 0 0,1-1 0,-1 1 0,0 0 0,0-1 0,0 1 0,1 0 0,-1 0 0,0-1 0,0 1 0,0 0 0,0-1 0,0 1 0,0 0 0,0-1 0,0 1 0,0 0 0,0-1 0,0 1-1,0 0 1,0-1 0,0 1 0,0 0 0,0-1 0,0 1 0,-1 0 0,1-1 0,0 1 0,0 0 0,0 0 0,0-1 0,-1 1 0,1 0 0,0 0 0,0-1 0,0 1 0,-1 0 0,1 0 0,0-1 0,-1 1 0,1 0 0,0 0 0,0 0 0,-1 0 0,-14 12 2572,-13 29-413,-3 18 294,-29 82 0,50-115-2573,3 1 0,0 0 0,1 1 0,2-1 0,-2 52 1,6-65-912,-1 4-1784,3-7-3142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15503,'0'0'5584,"-9"11"-5264,-64 103 625,-64 131 0,123-225-2293,14-20 1270,0 0-1,0-1 1,-1 1-1,1 0 1,0 0-1,0 0 1,-1 0 0,1 0-1,0 0 1,0 0-1,-1 0 1,1 0-1,0 0 1,0-1-1,-1 1 1,1 0-1,0 0 1,0 0-1,0 0 1,-1-1-1,1 1 1,0 0 0,0 0-1,0-1 1,0 1-1,0 0 1,0 0-1,-1 0 1,1-1-1,0 1 1,0 0-1,0 0 1,0-1-1,0 1 1,0 0 0,0-1-1,0 1 1,0 0-1,0 0 1,0-1-1,0 1 1,1-51-7876,-1 33 5715,-6-95-1529,-9 1 11337,15 112-7468,0 0 0,0-1 0,0 1 0,0 0 0,0 0 0,0 0 0,0 0 0,0 0 0,0-1 0,0 1 0,0 0 0,0 0 0,0 0 0,0 0-1,0 0 1,0 0 0,0-1 0,0 1 0,0 0 0,0 0 0,0 0 0,0 0 0,0 0 0,0 0 0,1-1 0,-1 1 0,0 0 0,0 0 0,0 0 0,0 0 0,0 0 0,0 0 0,0 0 0,1 0-1,-1 0 1,0 0 0,0 0 0,0 0 0,0 0 0,0 0 0,0 0 0,1 0 0,-1 0 0,0 0 0,0 0 0,0 0 0,0 0 0,0 0 0,1 0 0,-1 0 0,0 0 0,0 0 0,0 0-1,0 0 1,0 0 0,0 0 0,1 0 0,-1 0 0,0 0 0,15 9 2484,27 23-1929,-25-18 574,2 0-1007,1-2 0,0 0 0,1-1 0,1-1 1,-1-1-1,44 12 0,-39-15-1569,0-1 0,0-1 0,33 1-1,-8-5-5481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12300,'0'0'15022,"-7"12"-14963,-189 332 74,176-299-1258,20-45 1031,0 0 1,0 0-1,0 0 1,0 0-1,0 0 1,0 0-1,0 0 1,0 0-1,0 0 1,0 0-1,0 0 1,1 0 0,-1 0-1,0 0 1,0 0-1,0 0 1,0 0-1,0 0 1,0 1-1,0-1 1,0 0-1,0 0 1,0 0-1,0 0 1,0 0-1,0 0 1,0 0-1,0 0 1,0 0-1,0 0 1,0 0-1,0 1 1,15-25-2989,22-54-5118,-15 32 2104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3331,'0'0'14782,"16"-2"-14440,-8 6-227,-1 1 1,-1-1-1,1 1 1,-1 1 0,0-1-1,0 1 1,0 0-1,8 12 1,3 2 162,118 124 592,226 235 241,-187-216-674,43 46 140,120 120-470,-25-36 56,-3-3-11,-196-192-134,-4-1 50,202 137 1,-301-227-65,0 0 1,-1 0 0,0 1 0,-1 1-1,1 0 1,-2 0 0,1 0 0,7 13-1,-14-20-428,5 7 1666,-3-6-3011,-2-17-10257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8520,'2'103'7930,"5"6"-4166,-1-49-3201,2-1-1,4 1 0,30 94 1,0-34 216,162 431 999,-167-473-1737,49 77 0,-14-28-11,76 103-39,-92-151 7,-26-38 14,1-1 0,65 61-1,87 59 36,-131-116-43,-22-23 17,0-1 0,1-2 0,1-1 1,0-2-1,63 21 0,10 6 12,-27-7-32,148 61 10,-177-78-6,0-3 0,89 16 0,-12-10-1,-36-5 58,181 9 0,-256-25-51,-10-1-5,0 1 0,0 0 0,-1 0 0,1 0 0,0 1-1,0 0 1,-1 0 0,8 2 0,-41-10-7346,11-8-1490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60 151 4420,'6'-12'1454,"-2"-9"7057,-4 20-8235,1 1 1,-1-1 0,0 1-1,0-1 1,-1 0 0,1 1-1,0-1 1,0 1 0,0-1-1,0 1 1,0-1 0,0 1-1,-1-1 1,1 1 0,0 0 0,0-1-1,-1 1 1,1-1 0,0 1-1,-1-1 1,1 1 0,0 0-1,-1-1 1,1 1 0,-1 0-1,1-1 1,-1 1 0,1 0-1,-1-1 1,-15 4 804,13-1-1083,0 0-1,0 0 0,1 1 0,-1-1 0,0 1 1,1-1-1,0 1 0,-1 0 0,1 0 0,0 0 1,0 0-1,1 0 0,-1 0 0,1 1 0,-1-1 0,1 1 1,-1 5-1,0 0-36,0 1 0,0-1 1,1 1-1,1 0 0,0 12 1,0-21 37,0-1 0,0 1 0,0 0 0,1 0 0,-1-1 0,0 1 0,0 0 0,1-1 0,-1 1 1,0 0-1,1-1 0,-1 1 0,1-1 0,-1 1 0,1 0 0,-1-1 0,1 1 0,-1-1 0,1 1 1,0-1-1,-1 0 0,1 1 0,0-1 0,-1 0 0,1 1 0,0-1 0,-1 0 0,1 0 0,0 0 1,0 1-1,-1-1 0,1 0 0,0 0 0,0 0 0,-1 0 0,1 0 0,0 0 0,0-1 0,-1 1 1,1 0-1,0 0 0,-1 0 0,1-1 0,0 1 0,-1 0 0,2-1 0,32-18 156,-20 6-62,0-1 0,-1-1 0,20-31 0,-28 39 64,0-1-1,0 0 1,-1-1 0,-1 1 0,1-1 0,-1 1 0,-1-1 0,1 0 0,-2 0 0,2-13 0,-3 21-144,0 1 1,0 0 0,0 0 0,0-1-1,0 1 1,0 0 0,0 0-1,0-1 1,0 1 0,0 0 0,0 0-1,0-1 1,0 1 0,0 0 0,0 0-1,0-1 1,0 1 0,-1 0-1,1 0 1,0 0 0,0-1 0,0 1-1,0 0 1,-1 0 0,1 0 0,0-1-1,0 1 1,-1 0 0,1 0-1,0 0 1,0 0 0,0 0 0,-1 0-1,1 0 1,0-1 0,0 1 0,-1 0-1,1 0 1,-1 0 0,-12 5 63,-11 13-223,15-7 150,-1 1-1,2-1 1,0 1 0,1 1 0,0-1-1,0 1 1,1 0 0,1 1-1,1 0 1,0-1 0,0 1-1,-1 16 1,5-29 108,26-34 298,-22 25-318,78-118 132,-92 138-358,4-6 62,0 1 1,0-1-1,1 1 1,0 0-1,1 1 1,-7 12-1,9 3-96,3-22 165,-1-1 0,0 1 0,0-1 0,0 0 0,1 1 0,-1-1 0,0 1 0,1-1 0,-1 0 0,0 1 0,1-1 0,-1 0 0,0 0 0,1 1 0,-1-1 0,0 0 0,1 0 0,-1 1 0,1-1 0,-1 0 0,1 0 0,-1 0 0,1 0 0,-1 0 0,1 1 0,-1-1 0,0 0 0,1 0 0,-1 0 0,1 0 0,-1-1 0,1 1 0,-1 0 0,1 0 0,-1 0 0,1 0 0,-1 0 0,1-1 0,-1 1 0,0 0 0,1 0 1,-1-1-1,0 1 0,1 0 0,-1 0 0,1-1 0,-1 1 0,0-1 0,0 1 0,1-1 0,0 0 9,0 0 0,0 0 0,0 0 0,0 0 0,0 0-1,0-1 1,0 1 0,-1 0 0,1 0 0,0-1 0,-1 1 0,1-1 0,-1 1 0,0 0 0,1-1 0,-1 1 0,0-1 0,0 1 0,0-1 0,0 1 0,0 0 0,0-1 0,0 1 0,-1-1 0,1 1 0,0-1 0,-1 1 0,1 0 0,-2-2 0,2 1 0,-1 1 0,1-1 0,-1 0 1,0 1-1,0-1 0,0 1 0,0-1 1,0 1-1,0-1 0,0 1 0,-1 0 1,1 0-1,0 0 0,-1 0 0,1 0 1,-1 0-1,1 0 0,-1 0 1,1 0-1,-1 0 0,0 1 0,1-1 1,-1 1-1,0 0 0,-2-1 0,3 1-10,-1 0-1,0 0 0,1 1 0,-1-1 1,1 1-1,-1-1 0,0 1 0,1-1 1,-1 1-1,1 0 0,-1 0 0,1 0 1,0-1-1,-1 1 0,1 1 0,0-1 1,0 0-1,0 0 0,0 0 0,-1 2 1,-1 2-28,0-1 0,0 1 0,1 0 1,0-1-1,0 1 0,-1 8 1,-1 2-56,1 0 1,1 0-1,0 25 1,2-40 79,0 0 0,0 0 1,0 1-1,0-1 0,-1 0 0,1 1 0,0-1 0,0 0 0,0 1 1,0-1-1,1 0 0,-1 1 0,0-1 0,0 0 0,0 1 1,0-1-1,0 0 0,0 0 0,0 1 0,1-1 0,-1 0 0,0 1 1,0-1-1,0 0 0,1 0 0,-1 1 0,0-1 0,0 0 1,0 0-1,1 0 0,-1 0 0,0 1 0,1-1 0,-1 0 0,0 0 1,0 0-1,1 0 0,12-7-16,8-17 141,-15 13-87,0-1-1,0 1 1,-1-1 0,-1 0 0,0-1 0,0 1 0,-1-1 0,-1 1 0,0-1 0,-1 0 0,0 0 0,-1 0 0,-1 0 0,-2-16 0,3 28-24,0 1-1,0-1 1,0 1 0,0-1-1,-1 1 1,1-1 0,0 1-1,0-1 1,-1 1 0,1-1-1,0 1 1,-1-1 0,1 1-1,0-1 1,-1 1 0,1 0 0,-1-1-1,1 1 1,-1 0 0,1-1-1,-1 1 1,1 0 0,-1 0-1,1 0 1,-1-1 0,1 1-1,-1 0 1,1 0 0,-1 0-1,0 0 1,1 0 0,-1 0-1,1 0 1,-1 0 0,1 0-1,-1 0 1,1 0 0,-1 0-1,0 0 1,1 1 0,-1-1-1,1 0 1,-1 0 0,1 1-1,-1-1 1,1 0 0,0 1 0,-1-1-1,-22 20-103,15-9 68,1 1 1,0 1 0,1-1 0,0 1 0,1 0 0,1 1 0,0-1-1,1 1 1,0 0 0,-1 27 0,4-41 22,0 1 0,1 0 0,-1-1 0,1 1 0,0-1 0,-1 1-1,1-1 1,-1 1 0,1-1 0,0 1 0,0-1 0,-1 0 0,1 1 0,0-1 0,-1 0 0,1 0 0,0 0 0,0 1 0,0-1 0,-1 0-1,1 0 1,0 0 0,0 0 0,-1 0 0,1 0 0,0-1 0,0 1 0,-1 0 0,1 0 0,0 0 0,0-1 0,-1 1 0,1 0 0,0-1-1,-1 1 1,2-1 0,31-11-351,29-21-4277,-32 12-1510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8232,'0'0'8456,"3"57"-6919,-6-27-320,1 1-448,-4 2-256,6 1-225,0-2-96,0-2 32,0-3 0,8-5-127,1-2-33,-5-8-160,5-4-2179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11851,'0'0'4420,"48"3"-2274,-14-3-32,1-4-928,5-6-706,-1 2-288,-2 3-192,-5 5 0,-6 0-32,-3 0-320,-7 7-929,-6 0-833,-7 0-1089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8776,'0'0'14158,"42"-48"-13614,2 43 1,5 3-225,5-2-224,0 0-96,8-3-833,-14-4-2562,-1-10-3716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13581,'0'0'3203,"0"8"-2237,-3 28-636,-2 1 0,-2-1 0,-2 0 0,-1-1 1,-19 46-1,29-81-317,0 0-1,0 0 1,0 0 0,0 0 0,-1 0 0,1 0 0,0-1 0,0 1 0,0 0-1,0 0 1,0 0 0,-1 0 0,1 0 0,0 0 0,0 0 0,0 0 0,0 0 0,0 0-1,-1 0 1,1 0 0,0 0 0,0 0 0,0 0 0,0 0 0,-1 0 0,1 0-1,0 0 1,0 0 0,0 0 0,0 0 0,0 0 0,-1 0 0,1 0 0,0 0-1,0 0 1,0 0 0,0 0 0,0 0 0,-1 1 0,1-1 0,0 0 0,0 0 0,0 0-1,0 0 1,0 0 0,0 0 0,0 1 0,0-1 0,-4-31 175,3-41-180,6-35-787,-4 117 808,-1 0 0,1 0 0,0 0 0,1 0 0,1-1 0,-1 1 0,1-1 0,1 1 0,0-1 0,0 0 0,1 0 0,0-1 0,0 0 0,1 1 0,0-2 0,1 1 0,-1-1 0,2 0 0,-1 0 0,1-1 0,0 0 0,15 9 0,-10-3 281,-27-10-167,-28-11-30,-104-79-58,87 51 701,125 31 547,130 13-3433,-153-7-2402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10250,'0'0'6021,"59"-29"-4163,-14 3 192,6-5-352,5-10-385,3-2-512,-2 1-385,-5-2-288,-7 3-64,-16 6-96,-4 6-1153,-12 7-801,-13 3-1441,0 2-2082,-13 2-5670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13132,'0'0'5558,"-7"8"-3658,-23 33-1065,2 1 1,-40 79-1,6-11-181,58-104-687,0 1-1,1 0 0,0 0 0,0 0 0,0 0 1,1 0-1,0 1 0,0-1 0,1 1 0,0 0 1,0-1-1,1 1 0,0 0 0,1 12 0,0-17 23,0-1-1,0 0 1,0 0-1,1 0 0,-1 0 1,0 0-1,1 0 1,0 0-1,-1-1 0,1 1 1,0 0-1,0-1 1,0 1-1,0-1 0,0 0 1,0 0-1,0 0 1,0 0-1,0 0 0,1 0 1,-1-1-1,0 1 1,1-1-1,3 1 0,60 4 89,-65-5-77,13-1 33,0 0 0,-1-1 0,1-1 0,-1 0 0,0-1 1,23-9-1,76-43-2071,-86 42 326,37-20-5532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2 108 13805,'0'0'7484,"1"10"-6416,0 56 65,-1-34-681,1 0-1,11 63 1,-12-94-453,0 1 0,0-1 1,1 1-1,-1-1 0,0 0 1,1 1-1,0-1 0,-1 0 1,1 0-1,0 1 0,-1-1 1,1 0-1,0 0 0,0 0 0,0 0 1,0 0-1,0 0 0,0 0 1,1 0-1,1 1 0,-2-2-8,0 0-1,0 0 0,1 0 1,-1 0-1,0 0 0,0 0 1,0 0-1,0 0 0,0-1 1,1 1-1,-1 0 0,0-1 1,0 1-1,0-1 0,0 1 1,0-1-1,0 1 0,0-1 1,1-1-1,3-2-119,0-1 0,0 0 0,-1 0 1,0 0-1,0 0 0,0-1 0,3-6 0,2-10-189,-1 0 0,-1 0 0,-1-1-1,0 0 1,2-38 0,0-80 1992,-10 223-1100,0-47-252,1 1 0,1-1 0,2 0 0,13 66 0,-11-88-323,1 0 0,1 0 0,0 0 0,12 18 1,4 3-2735,-32-44-2917,-12-4 1990,2 2 986,-63-58-1898,4-7 8620,79 77-3878,-1 0 0,1 0-1,0-1 1,-1 1 0,1 0 0,0-1 0,-1 1 0,1 0 0,0-1 0,0 1 0,-1 0 0,1-1 0,0 1-1,0-1 1,0 1 0,-1 0 0,1-1 0,0 1 0,0-1 0,0 1 0,0-1 0,0 1 0,0-1-1,0 1 1,0-1 0,0 1 0,0 0 0,0-1 0,0 1 0,0-1 0,0 1 0,1-1 0,-1 1 0,0 0-1,0-1 1,0 1 0,1-1 0,-1 0 0,23-6 2102,49 8-3341,-52 0 1091,63-1-6938,-40-2-802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1313,'0'0'7234,"5"-9"-3209,16-31-891,-9 28 290,-3 17-2006,-1 22-776,-8-25-388,13 58 280,2 0 0,3-1 0,2-1 0,35 70-1,-55-128-687,0 0 0,0 0 0,0 0 0,-1 0 0,1-1-1,0 1 1,0 0 0,-1 0 0,1 0 0,0 0 0,0 0 0,-1 0-1,1 0 1,0 0 0,0 0 0,-1 0 0,1 0 0,0 0-1,0 0 1,-1 0 0,1 0 0,0 0 0,0 0 0,-1 0-1,1 0 1,0 0 0,0 0 0,-1 0 0,1 0 0,0 0-1,0 1 1,0-1 0,-1 0 0,1 0 0,0 0 0,0 0-1,0 1 1,-1-1 0,1 0 0,0 0 0,0 0 0,0 1-1,0-1 1,0 0 0,-1 0 0,1 1 0,0-1 0,0 0-1,0 0 1,0 1 0,0-1 0,0 0 0,0 0 0,0 1-1,0-1 1,0 0 0,0 0 0,0 1 0,0-1 0,0 0-1,0 1 1,0-1 0,1 0 0,-1 0 0,0 1 0,-14-8-5777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127 142 12524,'0'0'4922,"-10"0"-1698,5-1-3114,1 0 0,0 1 0,0 0-1,0 0 1,0 0 0,0 0 0,-1 1 0,1-1 0,0 1-1,0 0 1,0 0 0,0 1 0,1-1 0,-1 1 0,0 0-1,0 0 1,1 0 0,0 0 0,-1 1 0,1 0-1,0-1 1,0 1 0,0 0 0,0 0 0,1 1 0,-1-1-1,-3 7 1,5-7-89,-1 0 0,0 0 1,1 0-1,0 1 0,0-1 0,0 0 0,0 0 0,0 1 0,1-1 0,-1 0 1,1 1-1,0-1 0,0 1 0,0-1 0,2 5 0,-2-7-11,2 1-1,-1-1 1,0 0-1,0 0 0,0 1 1,1-1-1,-1 0 1,0 0-1,1 0 0,-1 0 1,1-1-1,-1 1 1,1 0-1,-1 0 0,1-1 1,0 1-1,-1-1 1,1 0-1,0 1 1,0-1-1,-1 0 0,1 0 1,0 0-1,-1 0 1,1-1-1,0 1 0,0 0 1,-1-1-1,1 1 1,1-1-1,3-1 15,-1 0 0,0 0 0,0 0 0,0-1 1,0 1-1,0-1 0,-1-1 0,1 1 0,-1-1 0,0 1 0,0-1 0,0 0 0,0 0 1,-1-1-1,0 1 0,0-1 0,5-10 0,2-3-48,-1-1-1,-1-1 1,8-26-1,-6 19-461,-16 61-49,0 3 756,4-30-67,1 1 1,1 0-1,-1 0 1,2-1-1,-1 1 0,1 0 1,0 0-1,3 11 1,-3-17-108,0 0 1,0-1-1,0 1 0,1 0 1,-1 0-1,0-1 0,1 1 1,-1 0-1,1-1 1,0 0-1,-1 1 0,1-1 1,0 0-1,0 0 0,0 0 1,0 0-1,0 0 1,0-1-1,0 1 0,0 0 1,0-1-1,0 0 0,1 1 1,-1-1-1,0 0 0,0 0 1,0 0-1,0 0 1,1-1-1,-1 1 0,0-1 1,0 1-1,0-1 0,3-1 1,0 0-2,0 0 0,0 0-1,0-1 1,-1 1 0,1-1 0,-1 0 0,0-1 0,1 1 0,-1-1-1,-1 0 1,1 0 0,-1 0 0,1 0 0,-1-1 0,0 1 0,-1-1-1,1 0 1,-1 0 0,0 0 0,0 0 0,0 0 0,-1 0 0,1-7 0,3-11-180,-1-1 0,-1 0 0,0-42 1,-13 88-577,9-13 698,-1-1 30,1 1 0,0-1 0,1 1 0,-1 0-1,3 14 1,-1-21-6,-1 0-1,0-1 1,1 1-1,0 0 1,-1-1-1,1 1 1,0 0-1,0-1 1,0 1-1,0-1 1,0 1-1,0-1 1,1 0-1,-1 1 1,0-1-1,1 0 1,-1 0-1,1 0 1,-1 0-1,1 0 1,0 0-1,-1 0 1,1-1-1,0 1 1,-1-1-1,1 1 1,0-1-1,0 1 1,0-1-1,-1 0 1,1 0-1,3 0 1,-2 0 4,0 0 0,1 0 0,-1 0 0,0 0 0,1-1 1,-1 0-1,0 1 0,0-1 0,1 0 0,-1 0 0,0-1 0,0 1 1,0-1-1,0 1 0,0-1 0,-1 0 0,1 0 0,-1 0 0,4-4 1,-4 3-27,1-1 0,-1 0 0,0 0 0,0 0 1,0 0-1,-1 0 0,1 0 0,-1-1 1,0 1-1,0-1 0,-1 1 0,1 0 1,-1-1-1,0-4 0,-3-11-241,-4 22-220,5 1 438,1 0 0,0 0 0,-1 0 0,1 0 0,0 0 0,0 0 0,1 0 0,-1 1 0,1 2 0,-1 2-278,0-3 279,1 1 1,0-1 0,0 1 0,0-1 0,1 0 0,2 11-1,10-1-3376,12-9-5904,-14-6-136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 13997,'0'0'13437,"-11"-4"-13122,8 2-307,0 0 0,0 1 0,0 0 1,-1 0-1,1 0 0,0 0 0,-1 1 0,1-1 1,-1 1-1,1 0 0,-1 0 0,1 0 0,-1 0 1,1 0-1,-1 1 0,1 0 0,0 0 0,-1 0 0,1 0 1,0 0-1,0 1 0,-1-1 0,1 1 0,0 0 1,1 0-1,-1 0 0,0 0 0,1 0 0,-4 4 0,-1 1 12,3-4-26,-1 1-1,1 0 0,0-1 0,0 1 1,1 1-1,-1-1 0,1 1 0,0-1 1,0 1-1,1 0 0,0 0 0,-1 0 1,0 6-1,6-10-24,1 0 1,0 0 0,0 0 0,0 0 0,-1-1-1,1 1 1,0-1 0,0 0 0,0 0-1,6-1 1,-3 0-160,51-2-1315,-40 1 764,0 1 0,0 1 0,35 4 0,-52-4 773,0 0 0,0 0-1,-1 1 1,1-1 0,0 0-1,-1 1 1,1-1-1,0 1 1,-1-1 0,1 1-1,0-1 1,-1 1 0,1 0-1,-1-1 1,1 1 0,-1-1-1,1 1 1,-1 0 0,0 0-1,1-1 1,-1 1-1,0 0 1,0 0 0,1-1-1,-1 1 1,0 0 0,0 0-1,0 0 1,0-1 0,0 1-1,0 0 1,0 0 0,0 0-1,0-1 1,-1 1-1,1 0 1,0 0 0,0-1-1,-1 1 1,1 0 0,-1 0-1,1-1 1,0 1 0,-1 0-1,1-1 1,-2 1-1,-20 33 1904,12-24-1464,0-1 0,-1 0 0,0 0-1,-20 10 1,-14-1-1575,42-17 457,0-1-1,-1 1 1,1-1-1,0 0 1,-1 0-1,1 0 1,0 0-1,-1-1 1,1 1-1,-6-3 1,-4-6-9261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11211,'0'0'2370,"3"12"924,17 99 3048,7 41-2125,-24-141-4135,0-1-1,1 1 1,0 0 0,0-1-1,1 0 1,7 11-1,-11-20-70,0 1 0,-1-1 0,1 1 0,0-1-1,0 1 1,1-1 0,-1 0 0,0 1-1,0-1 1,1 0 0,-1 0 0,1 0 0,-1 0-1,1 0 1,-1 0 0,1 0 0,-1-1 0,1 1-1,0 0 1,-1-1 0,1 1 0,0-1-1,0 0 1,-1 0 0,1 0 0,0 0 0,0 0-1,0 0 1,-1 0 0,1 0 0,0-1-1,0 1 1,-1-1 0,1 1 0,0-1 0,-1 0-1,1 1 1,-1-1 0,1 0 0,-1 0 0,1 0-1,-1 0 1,0 0 0,1-1 0,-1 1-1,0 0 1,1-3 0,5-4-22,0-1-1,-1 0 1,0 0 0,-1 0-1,8-21 1,6-10-401,-17 60-564,-1-11 946,-1 0 0,1 0 0,1 0-1,3 16 1,-4-24-177,0 0 0,0 0 0,0 1 0,1-1 0,-1 0 0,0 0 0,0 0 0,0 0 0,1-1 0,-1 1 0,1 0 0,-1-1 0,0 1 0,1 0 0,-1-1 0,1 0 0,-1 1 0,1-1 0,2 0 0,-2 0-570,0 0 0,1 0 0,-1 0 1,0 0-1,1-1 0,-1 1 1,0-1-1,0 0 0,1 0 1,-1 0-1,0 0 0,4-2 1,12-12-10237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81 386 12780,'0'0'5365,"-8"4"-2130,3-2-2986,1 1 0,-1-1-1,1 1 1,0 0 0,0 0-1,0 0 1,0 0 0,0 1-1,0 0 1,1-1 0,0 2-1,0-1 1,0 0 0,0 0-1,1 1 1,0-1 0,-1 1-1,2 0 1,-1 0 0,1 0 0,-1 0-1,1 0 1,0 6 0,1-10-247,1-1 0,-1 1 1,1-1-1,-1 1 0,1 0 0,-1-1 1,1 1-1,-1-1 0,1 0 1,-1 1-1,1-1 0,0 1 1,-1-1-1,1 0 0,0 0 1,-1 1-1,1-1 0,0 0 1,-1 0-1,1 0 0,0 0 1,0 1-1,-1-1 0,1 0 1,0 0-1,0-1 0,-1 1 1,1 0-1,0 0 0,-1 0 1,1 0-1,0-1 0,0 1 1,28-9 142,-19-2-522,0 0 0,-1-1 0,0 0 0,-1 0 0,0-1 0,-1 0 0,11-28 0,-19 48 170,0-1 0,0 1 0,1-1 0,-1 1 0,1 0 0,2 9 0,-2-14 262,0 0 0,0 0 0,0 1 0,1-1 0,-1 0 0,1 0 0,-1 0 0,1 0 0,0 0 0,0 0-1,0 0 1,0 0 0,0 0 0,0 0 0,0-1 0,1 1 0,-1 0 0,0-1 0,1 1 0,0-1 0,-1 1 0,1-1 0,0 0 0,3 2 0,-2-3 38,0 1 1,1-1-1,-1 1 0,1-1 1,-1 0-1,0 0 0,1-1 1,-1 1-1,1-1 0,-1 0 1,0 0-1,0 0 0,1 0 1,-1 0-1,0-1 0,0 1 1,5-5-1,-2 2-42,-1-1 1,0 0-1,0 0 1,0-1-1,-1 1 1,1-1-1,-1 0 1,3-8-1,4-9-38,-2 0 0,0-1-1,10-45 1,-15 52-177,-1 0 0,0 0 0,-2 0 0,0-1 0,0 1 0,-4-27 0,3 44 155,0 0-1,0-1 0,0 1 1,0 0-1,0-1 0,0 1 1,0 0-1,0-1 0,0 1 1,0 0-1,0-1 1,0 1-1,0 0 0,0-1 1,0 1-1,0 0 0,0-1 1,-1 1-1,1 0 0,0 0 1,0-1-1,0 1 1,-1 0-1,1 0 0,0-1 1,0 1-1,0 0 0,-1 0 1,1 0-1,0-1 0,-1 1 1,1 0-1,0 0 1,0 0-1,-1 0 0,1 0 1,0-1-1,-1 1 0,1 0 1,0 0-1,-1 0 1,1 0-1,0 0 0,-1 0 1,1 0-1,0 0 0,-1 0 1,1 0-1,0 1 0,-1-1 1,1 0-1,0 0 1,-1 0-1,1 0 0,0 0 1,0 0-1,-1 1 0,1-1 1,0 0-1,0 0 0,-1 1 1,1-1-1,0 0 1,0 0-1,-1 1 0,1-1 1,0 0-1,-13 21-232,7 5 234,1 1 0,1 0 0,1 0 0,1 0 0,3 44 0,0-66 39,-1-1 0,1 1-1,-1-1 1,1 0-1,1 0 1,-1 1 0,0-1-1,1 0 1,0 0 0,0 0-1,0 0 1,1-1-1,-1 1 1,1 0 0,0-1-1,0 0 1,0 0 0,0 0-1,0 0 1,5 3 0,-6-5 8,1 1 0,-1-1 0,1 0 0,0 0 1,-1 0-1,1 0 0,0-1 0,0 1 1,-1-1-1,1 1 0,0-1 0,0 0 1,0 0-1,-1 0 0,1-1 0,0 1 0,0-1 1,-1 1-1,1-1 0,0 0 0,-1 0 1,1 0-1,0-1 0,-1 1 0,0 0 0,1-1 1,-1 0-1,0 1 0,0-1 0,0 0 1,0 0-1,2-3 0,7-9-4,0-1-1,-2 0 1,0 0-1,0-1 0,-2 0 1,0 0-1,-1-1 1,0 0-1,5-30 1,-3 3-8,-3 1 1,1-77-1,-6 119-28,0 1 0,0 0 0,0 0 0,0 0 1,0 0-1,-1 0 0,1 0 0,0 0 0,0 0 0,0-1 0,0 1 0,-1 0 0,1 0 0,0 0 0,0 0 0,0 0 1,0 0-1,-1 0 0,1 0 0,0 0 0,0 0 0,0 0 0,0 0 0,-1 0 0,1 0 0,0 0 0,0 0 0,0 0 0,0 0 1,-1 1-1,1-1 0,0 0 0,0 0 0,0 0 0,0 0 0,-1 0 0,1 0 0,0 0 0,0 1 0,0-1 0,0 0 1,0 0-1,0 0 0,0 0 0,0 0 0,-1 1 0,1-1 0,0 0 0,0 0 0,0 0 0,0 0 0,0 1 0,0-1 0,0 0 1,0 0-1,0 0 0,0 1 0,-5 15-9,1 0 1,1 0 0,0 0-1,1 0 1,1 1 0,0-1-1,3 27 1,-2-12 41,0-13-113,2 0 0,0 0 0,0 0 0,2-1 0,0 1 0,1-1 0,1 0 0,0 0 0,2 0 0,0-1 0,14 22 0,-34-48-8070,-25-21 6667,10 3 1727,-42-44 1977,31 21 2598,38 50-4756,0 1 0,0 0 0,0-1 0,0 1 0,1 0 0,-1 0 0,0-1 0,0 1 0,0 0 0,0 0-1,1-1 1,-1 1 0,0 0 0,0 0 0,1-1 0,-1 1 0,0 0 0,0 0 0,1 0 0,-1 0 0,0-1 0,1 1 0,-1 0-1,0 0 1,1 0 0,-1 0 0,0 0 0,1 0 0,-1 0 0,0 0 0,1 0 0,-1 0 0,0 0 0,0 0 0,1 0 0,-1 0-1,0 0 1,1 0 0,-1 0 0,1 1 0,17 0-327,24 4-299,29 4-3264,2-5-3615,-30-4 717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 7111,'0'0'10815,"-8"-5"-7350,3 2-3157,0 0-1,-1 0 1,0 1 0,0 0 0,0 0 0,1 1-1,-2 0 1,1 0 0,0 0 0,-12 0-1,16 1-278,-1 0-1,0 1 1,0-1-1,0 1 1,1-1-1,-1 1 1,0 0-1,0 0 1,1 0-1,-1 1 1,1-1-1,-1 1 1,1-1-1,0 1 1,0 0-1,-1-1 1,1 1-1,0 1 1,1-1-1,-1 0 1,0 0-1,1 1 1,-1-1-1,1 1 1,0-1-1,-1 1 1,1-1-1,0 1 1,1 0-1,-1 0 1,0 2-1,1-3-66,0-1 0,-1 1 0,1-1-1,0 1 1,0-1 0,1 1 0,-1-1-1,0 0 1,0 1 0,1-1 0,-1 1-1,1-1 1,-1 1 0,1-1 0,0 0-1,-1 0 1,1 1 0,0-1 0,0 0-1,0 0 1,0 0 0,0 0 0,0 0-1,0 0 1,0 0 0,1 0 0,-1 0-1,0 0 1,0-1 0,1 1 0,-1-1-1,1 1 1,-1-1 0,0 1 0,1-1-1,-1 0 1,1 0 0,-1 1 0,3-1-1,10 1-737,0 1 0,0-2 0,20-1-1,-10 0-834,-20 1 1380,12 1-954,1 0 1,30 6-1,-44-6 1251,0 0 1,0-1 0,0 2 0,0-1-1,0 0 1,0 1 0,-1-1 0,1 1-1,5 4 1,-8-6 97,1 1 0,0 0 0,-1 0 0,1 0 0,0 0 0,-1 0 0,1 0 0,-1 0 0,1 0 0,-1 0 0,0 0 0,0 0 0,1 0 0,-1 1 0,0-1 0,0 0 0,0 0 0,0 0 0,0 0 0,0 0 0,0 0 0,-1 1 0,1-1 0,0 0 0,-1 0 0,1 0 0,-1 1 0,-1 1 59,-1 0 0,1 0 0,-1-1 0,1 0 0,-1 1 0,0-1 0,0 0 0,0 0 0,0 0 0,0-1 0,0 1 0,0-1 0,-7 2 0,-21 4-1298,29-7 721,0 0 0,1 0 0,-1 0 0,0 0 0,1 0 0,-1-1 0,1 1 0,-1-1 0,0 1 0,1-1-1,-1 1 1,1-1 0,-2-1 0,-6-13-5897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9961,'0'0'6086,"67"-15"-1602,-31 9-1216,3-2-1827,-4 3-801,1-1-640,-5 0-576,-3-4-2371,-11-2-4516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208 105 17457,'0'0'3400,"1"-8"134,1-25-1185,-3 32-2291,1 0 0,0 0 0,0 0 0,-1 0 1,1 0-1,0 1 0,-1-1 0,1 0 0,-1 0 0,1 0 0,-1 1 0,0-1 0,1 0 1,-1 1-1,0-1 0,1 0 0,-1 1 0,0-1 0,0 1 0,0-1 0,1 1 1,-1-1-1,0 1 0,0 0 0,0 0 0,0-1 0,0 1 0,0 0 0,0 0 0,-1 0 1,-30 1 205,30-1-248,-5 2-107,0-1 1,0 2 0,0-1-1,0 1 1,0 0-1,1 0 1,0 1-1,0 0 1,0 0-1,0 0 1,0 1-1,1 0 1,0 0 0,0 0-1,0 1 1,-6 10-1,5-8 31,0 1 0,1 0 0,0 0 0,1 0 0,0 0 0,1 1 0,0-1 0,0 1 0,1 0 0,0 0 0,0 15 0,1-25 59,1 1 0,0 0 0,0 0 0,0 0 0,1-1 0,-1 1 0,0 0 0,0 0 0,0 0 0,0-1 0,1 1 0,-1 0 0,0 0 0,1-1 0,-1 1 0,1 0 0,-1-1 0,1 1 0,-1 0 0,1-1 0,-1 1 0,1-1 0,-1 1 0,1-1 0,0 1 0,-1-1 0,1 1 0,0-1 0,0 0 0,-1 1 0,2-1 0,0 1 12,1-1 1,0 0 0,-1 0-1,1 0 1,-1 0 0,1-1-1,-1 1 1,1 0 0,-1-1 0,4-1-1,2-1 87,-1 0 0,1 0 0,-1-1-1,0 0 1,12-9 0,-4-1 133,-1-1 0,-1 0 0,-1 0-1,18-30 1,-25 37-201,0 0 0,-1 0 0,0-1 0,0 1 0,-1-1 0,-1 1-1,1-1 1,-1 0 0,-1 0 0,1-1 0,-2 1 0,1-14 0,-1 22-79,-1 1 0,1 0-1,0 0 1,0 0 0,0-1 0,0 1 0,0 0 0,0 0-1,-1 0 1,1-1 0,0 1 0,0 0 0,0 0 0,0 0-1,-1 0 1,1-1 0,0 1 0,0 0 0,-1 0 0,1 0-1,0 0 1,0 0 0,0 0 0,-1 0 0,1 0-1,0 0 1,0 0 0,-1 0 0,1 0 0,0 0 0,0 0-1,-1 0 1,1 0 0,0 0 0,0 0 0,-1 0 0,1 0-1,0 0 1,0 0 0,0 0 0,-1 0 0,1 1 0,0-1-1,0 0 1,0 0 0,-1 0 0,1 0 0,0 1 0,0-1-1,0 0 1,0 0 0,-1 0 0,1 1 0,0-1 0,0 0-1,0 0 1,0 0 0,0 1 0,0-1 0,0 0 0,0 0-1,0 1 1,0-1 0,0 0 0,0 0 0,0 1 0,-11 16-2337,11 17-2596,1-33 4656,-1 0-1,0 1 1,1-1 0,-1 0 0,1 0 0,-1 0-1,1 0 1,-1 0 0,1 0 0,0 0 0,0 0 0,-1 0-1,1 0 1,0-1 0,0 1 0,0 0 0,0 0-1,0-1 1,0 1 0,0-1 0,0 1 0,0-1 0,0 1-1,0-1 1,0 0 0,2 1 0,18 0-7073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46 9289,'0'0'10340,"-1"9"-9929,-4 50 481,1 0-1,4-1 1,8 75-1,-5-115-766,1-1-1,1 1 1,1-1 0,0 0-1,10 17 1,-22-79-408,-6 8 335,-38-147 27,45 158-72,1 0 0,0-1 0,2 1-1,3-53 1,-1 77-14,0 1-1,1-1 1,-1 1-1,0-1 0,1 1 1,-1-1-1,1 1 1,-1 0-1,1-1 1,0 1-1,-1 0 0,1 0 1,0-1-1,0 1 1,0 0-1,0 0 0,0 0 1,0 0-1,0 0 1,0 0-1,0 0 1,1 0-1,-1 1 0,2-2 1,0 1-20,0 0 1,1 1-1,-1-1 1,0 1-1,1-1 1,-1 1-1,0 0 1,1 0-1,-1 1 1,5 0-1,3 1-10,-1 1 0,1 0 0,0 0-1,-1 2 1,16 7 0,-22-10 24,0 1 0,-1-1 1,1 0-1,-1 1 0,0 0 0,1 0 1,-1 0-1,0 0 0,-1 0 1,1 1-1,-1-1 0,1 1 1,-1 0-1,0-1 0,0 1 1,-1 0-1,1 0 0,1 7 1,-3-8 71,0 1 0,0 0 0,0 0 1,-1 0-1,1 0 0,-1 0 1,0 0-1,0 0 0,0-1 1,-1 1-1,1 0 0,-1-1 0,0 1 1,0-1-1,0 0 0,-1 1 1,1-1-1,-1 0 0,-5 5 0,2-2 5,-1 0 0,0-1 0,0 1 0,0-2 0,0 1 0,-1-1 0,1 0 0,-1 0 0,-16 4 0,-19-2-2316,42-6 2025,0 0 0,1 1 0,-1-1 1,1 0-1,-1 0 0,0 0 0,1 0 0,-1 0 0,0 0 0,1-1 0,-1 1 0,0 0 0,1 0 0,-1 0 0,0-1 0,1 1 0,-1 0 0,1-1 0,-1 1 0,1 0 0,-1-1 1,1 1-1,-1-1 0,1 1 0,-1-1 0,1 1 0,-1-1 0,1 1 0,0-1 0,-1 1 0,1-1 0,0 1 0,-1-1 0,1 0 0,0 1 0,0-1 0,0 0 0,0 1 0,0-1 0,-1 0 0,1-17-6798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16688,'0'0'5087,"-2"11"-3987,-8 25 10,2 0 1,2 0-1,-3 45 1,8-62-1010,1 0 1,1 0 0,0-1 0,2 1 0,0 0 0,1 0 0,1-1 0,0 0 0,2 0 0,13 27 0,-20-45-100,0 0 0,0 0 1,0 0-1,0 0 1,0 0-1,0-1 1,0 1-1,0 0 1,0 0-1,0 0 0,0 0 1,0 0-1,1 0 1,-1 0-1,0-1 1,0 1-1,0 0 1,0 0-1,0 0 0,0 0 1,0 0-1,0 0 1,0 0-1,1 0 1,-1 0-1,0 0 1,0 0-1,0 0 0,0 0 1,0-1-1,0 1 1,1 0-1,-1 0 1,0 0-1,0 0 1,0 0-1,0 0 0,0 0 1,1 0-1,-1 1 1,0-1-1,0 0 1,0 0-1,0 0 1,0 0-1,0 0 1,1 0-1,-1 0 0,0 0 1,0 0-1,0 0 1,0 0-1,0 0 1,0 0-1,0 1 1,0-1-1,0 0 0,1 0 1,-1 0-1,0 0 1,0 0-1,0 0 1,0 0-1,0 1 1,0-1-1,0 0 0,0 0 1,0 0-1,0 0 1,3-18 29,-3-24-129,-2 25-87,0 0-1,-1 0 1,-1 0-1,-1 0 1,0 1 0,-1 0-1,-1 0 1,-16-29-1,23 44 168,-1 0 0,0 0 0,1 0 0,-1 0 0,0 0 0,1 0 0,-1 1 0,0-1 0,0 0 0,0 0 0,0 0 1,0 1-1,1-1 0,-1 1 0,-1-1 0,1 1 0,0-1 0,0 1 0,0-1 0,0 1 0,0 0 0,0 0 0,0 0 0,0-1 0,-1 1 0,0 0 0,1 1 5,0 0 0,0-1-1,0 1 1,0-1 0,0 1 0,1 0-1,-1-1 1,0 1 0,1 0 0,-1 0-1,0 0 1,1 0 0,-1 0 0,1-1-1,-1 1 1,1 0 0,0 0 0,-1 0-1,1 0 1,0 0 0,0 0 0,0 0 0,-1 0-1,1 0 1,0 1 0,1-1 0,-1 1-1,-1 1 11,1 0 0,0 0 0,0 1 0,1-1 0,-1 0 1,0 0-1,1 1 0,0-1 0,0 0 0,0 0 0,0 0 0,0 0 0,1 0 0,-1 0 0,1-1 0,0 1 0,0 0 0,0-1 0,0 1 0,0-1 0,1 0 0,-1 0 0,1 0 0,-1 0 0,1 0 0,0 0 0,0-1 0,0 0 0,0 1 0,0-1 0,0 0 0,0 0 0,0 0 0,0-1 0,0 1 1,1-1-1,3 0 0,-2 1 18,0-1 1,0 1 0,0-1 0,0-1 0,0 1-1,1-1 1,-1 0 0,0 0 0,0 0-1,-1-1 1,1 1 0,0-1 0,0 0 0,-1-1-1,1 1 1,-1-1 0,0 0 0,6-5-1,-4 2 5,-1-1-1,0 0 1,0 0 0,0 0-1,-1-1 1,0 1-1,0-1 1,-1 0-1,0 0 1,2-11-1,2-27 38,-7 46-59,0 0 1,0 0-1,0 0 0,0-1 1,1 1-1,-1 0 1,0 0-1,0 0 0,0 0 1,0 0-1,0-1 1,0 1-1,0 0 0,0 0 1,0 0-1,0 0 0,0 0 1,0-1-1,0 1 1,0 0-1,0 0 0,0 0 1,0 0-1,0 0 1,0-1-1,0 1 0,0 0 1,-1 0-1,1 0 1,0 0-1,0 0 0,0 0 1,0 0-1,0-1 1,0 1-1,0 0 0,0 0 1,-1 0-1,1 0 1,0 0-1,0 0 0,0 0 1,0 0-1,0 0 1,0 0-1,-1 0 0,1 0 1,0 0-1,0-1 1,0 1-1,0 0 0,0 0 1,-1 0-1,1 0 0,0 1 1,0-1-1,0 0 1,0 0-1,0 0 0,-1 0 1,-10 22-16,7-6 222,0 0-1,1 0 0,0 0 0,2 1 0,0-1 0,2 32 0,-1-46-192,0 0-1,0-1 0,0 1 0,0 0 0,0-1 0,1 1 0,-1 0 0,1-1 0,-1 1 0,1-1 0,-1 1 0,1-1 0,0 1 0,0-1 0,0 1 0,0-1 0,0 0 0,0 1 0,0-1 0,0 0 0,0 0 0,1 0 0,-1 0 0,0 0 0,1 0 0,-1 0 0,1 0 0,-1-1 0,1 1 0,-1 0 0,1-1 0,0 1 0,-1-1 0,1 0 0,0 0 0,-1 0 0,1 1 0,0-2 0,-1 1 0,1 0 0,0 0 0,-1 0 0,1-1 0,2 0 0,2 0 26,1-1 0,-1 0-1,1-1 1,-1 1 0,0-1 0,0-1-1,0 1 1,-1-1 0,11-8 0,-1-4-135,-1 0 0,0-2 0,-2 1 0,0-2 0,0 0 1,14-35-1,-28 147 412,2-93-302,0 1 1,0 0 0,1-1-1,-1 1 1,0-1 0,1 1-1,-1-1 1,0 1 0,1-1-1,-1 0 1,1 1 0,-1-1-1,1 1 1,-1-1 0,1 0-1,-1 1 1,1-1 0,-1 0-1,1 0 1,-1 1 0,1-1-1,-1 0 1,1 0 0,0 0-1,-1 0 1,1 0-1,-1 0 1,1 0 0,0 0-1,-1 0 1,1 0 0,-1 0-1,1 0 1,0 0 0,0-1-1,25-5 328,28-33-260,-44 30-334,1 0 0,1 1 0,0 1-1,14-8 1,-26 15 243,1 0-1,-1-1 1,1 1-1,-1 0 1,1 0-1,-1 0 0,1-1 1,-1 1-1,1 0 1,-1 0-1,1 0 1,-1 0-1,1 0 1,0 0-1,-1 0 0,1 0 1,-1 0-1,1 0 1,-1 0-1,1 0 1,-1 1-1,1-1 1,-1 0-1,1 0 0,-1 0 1,1 1-1,-1-1 1,1 0-1,-1 1 1,0-1-1,1 0 0,-1 1 1,1-1-1,-1 1 1,6 21 247,4 7 512,-9-29-722,0 1 0,0 0-1,0-1 1,0 1 0,0 0 0,0-1-1,0 1 1,0-1 0,0 0 0,0 1 0,0-1-1,0 0 1,1 0 0,-1 1 0,0-1-1,0 0 1,0 0 0,0 0 0,1-1 0,-1 1-1,0 0 1,0 0 0,0-1 0,0 1 0,0 0-1,0-1 1,1 1 0,0-2 0,6-2 7,0-1 0,0 0 0,0-1 0,-1 0 0,0 0 0,9-10 0,16-13-593,-15 14 89,-12 10-25,0 1 0,0-1 0,0 1 1,1 0-1,-1 0 0,1 0 0,0 1 1,0 0-1,1 0 0,-1 1 0,1-1 1,8-1-1,-15 5 488,1-1 1,-1 1-1,1-1 1,-1 0-1,1 1 1,-1-1-1,0 1 1,1-1-1,-1 1 1,1 0-1,-1-1 1,0 1-1,0-1 1,1 1-1,-1 0 1,0-1-1,0 1 1,0-1-1,0 1 1,0 0-1,0-1 1,0 1 0,0 0-1,0-1 1,0 1-1,0-1 1,0 1-1,0 0 1,0-1-1,-1 1 1,1 0-1,0 0 1,-6 23 86,-5-9-1266,1-7-3099,-4-3-4983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19346,'0'0'2082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12844,'0'0'11723,"71"-53"-10345,-35 36-225,5 1-545,2 1-512,-4 6-224,-9 0-2690,-6-4-4806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29 132 12716,'0'0'10746,"-4"9"-10452,-1 4 34,0 1 0,1 0 0,1-1 0,0 1 0,1 0 0,0 0 0,2 1 0,1 27 0,-1-41-311,0 1 0,1-1 0,0 0-1,-1 1 1,1-1 0,0 0 0,-1 1 0,1-1 0,0 0 0,0 0-1,0 0 1,0 0 0,0 0 0,0 0 0,1 0 0,-1 0 0,0 0-1,0 0 1,1 0 0,-1-1 0,0 1 0,1-1 0,-1 1 0,1-1 0,-1 1-1,1-1 1,-1 0 0,1 0 0,-1 0 0,1 0 0,-1 0 0,1 0-1,-1 0 1,3-1 0,1 1 112,1-1 0,-1 0 0,1 0 0,-1 0 0,1-1 0,-1 0 0,0 0 0,6-3 0,3-5-72,-1-1 0,-1 0 0,0 0 1,0-1-1,-1-1 0,-1 0 0,0 0 0,10-18 0,32-40-261,-52 71 180,1 1 1,-1-1 0,1 1 0,-1-1 0,1 0-1,-1 1 1,0-1 0,1 1 0,-1-1 0,0 1-1,0-1 1,1 1 0,-1-1 0,0 1 0,0-1-1,0 1 1,0 0 0,0-1 0,0 1 0,1-1-1,-1 1 1,0-1 0,-1 1 0,1-1 0,0 1-1,0 0 1,0-1 0,0 1 0,0-1 0,0 1-1,-1-1 1,1 1 0,-2 28 95,1-25-21,1 0 1,-1 1 0,1-1 0,0 0-1,0 1 1,0-1 0,0 1 0,1-1-1,2 7 1,-2-9-16,0-1 1,0 0-1,0 1 0,0-1 1,0 0-1,0 0 0,1 0 0,-1 0 1,0 0-1,1 0 0,-1 0 0,1-1 1,-1 1-1,1 0 0,-1-1 1,1 1-1,0-1 0,-1 0 0,1 1 1,-1-1-1,1 0 0,0 0 0,-1 0 1,1 0-1,0 0 0,-1-1 0,1 1 1,2-1-1,8-3 32,0 1-1,0-2 0,0 0 1,-1 0-1,1-1 1,-1-1-1,0 0 1,-1 0-1,0-1 1,13-13-1,5-1-147,-13 8 91,-2 5-546,-12 9 522,0 1 0,-1 0 0,1 0 1,-1 0-1,1 0 0,-1 0 0,0 0 1,1 0-1,-1 0 0,0 0 0,0 0 1,0 0-1,0 0 0,0 0 0,0 0 1,0 0-1,0 0 0,0 0 0,0 2 1,-1-3 24,1 1-1,0 0 1,0 0 0,0 0 0,0 0 0,0 0 0,0 0 0,0 0 0,0 0 0,0 0 0,1 0 0,-1 0-1,0 0 1,1 0 0,-1-1 0,0 1 0,1 0 0,-1 0 0,1 0 0,-1 0 0,1-1 0,0 1 0,-1 0-1,1-1 1,0 1 0,0 0 0,-1-1 0,1 1 0,0-1 0,0 1 0,0-1 0,-1 0 0,1 1 0,2 0 0,0-2 30,0 1 1,1 0 0,-1-1-1,0 1 1,0-1-1,0 0 1,0 0 0,0 0-1,0-1 1,3-1 0,33-19-12,-29 16-169,0-1 1,1 1-1,0 1 0,-1 0 1,2 1-1,-1 0 0,0 0 1,1 1-1,13-1 1,-24 4 135,-1 0 0,1 0 0,0 1 0,0-1 0,-1 0 0,1 1 0,0-1 0,-1 0 0,1 1 1,0-1-1,-1 1 0,1-1 0,0 1 0,-1-1 0,1 1 0,-1-1 0,1 1 0,-1 0 1,0-1-1,1 1 0,-1 0 0,1-1 0,-1 1 0,0 0 0,0-1 0,1 1 0,-1 0 1,0 0-1,0-1 0,0 1 0,0 0 0,0 0 0,0 0 0,0 1 0,0-1 12,0 0 1,-1 0-1,2 0 0,-1 0 0,0 0 1,0 0-1,0 0 0,0 0 0,0 0 0,1 0 1,-1 0-1,1 0 0,-1-1 0,0 1 1,1 0-1,0 0 0,-1 0 0,1 0 0,-1-1 1,1 1-1,0 0 0,0 0 0,-1-1 1,1 1-1,0-1 0,0 1 0,0-1 0,0 1 1,0-1-1,0 1 0,-1-1 0,1 0 1,0 1-1,0-1 0,0 0 0,0 0 0,0 0 1,0 0-1,0 0 0,0 0 0,2 0 1,1-1 22,0 0 1,0 0-1,0-1 1,0 0-1,0 1 1,0-1-1,-1 0 1,1-1 0,-1 1-1,0 0 1,4-4-1,36-38-133,-21 21-181,9 4-2263,-24 21-2533,-16 14-2575,0-5-4221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17200,'0'0'9577,"36"75"-9513,-27-43-192,4 6-1441,-3-2-1154,-1 2-1825,0-2-2307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3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8488,'0'0'22517,"31"9"-22453,-25-20-1473,0-3-3299,-5-4-6919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4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0 10954,'0'0'267,"1"10"-459,0 49-469,-1 1 0,-4-1 0,-2 0 1,-20 88-1,5-58 71,-50 241 2063,56-238-687,-6 152 0,28 40 129,44 291 0,1-29-593,-41-272-213,30 303 764,-37-548-911,1 1-1,2-1 1,1-1-1,1 1 1,1-1 0,18 34-1,-22-52 2,0 1 0,1-1-1,1 0 1,-1-1 0,1 0 0,1 0-1,0-1 1,0 0 0,1 0-1,0-1 1,0-1 0,0 1 0,1-2-1,0 1 1,0-1 0,1-1 0,-1 0-1,15 2 1,4-1 29,0-1-1,0-1 1,1-2-1,41-3 1,125-23 10,38-1-5,-123 26-531,133 19-1,108 33 345,-77-9 253,172 34 1101,-224-34-422,292 18 0,-51-52-529,50 3-47,961 90-134,-772-55 50,-473-44-13,245-29-1,1039-90 354,-143 79-294,-991 33-128,410 49 0,-224-16 537,-293-21-76,-234-7-370,1 1-1,0 2 0,-1 3 0,0 0 0,0 3 0,-1 1 1,0 2-1,44 22 0,-47-16 86,1-2 0,0-1 0,2-2 0,44 10 0,-69-21-169,1 0-1,-1-1 1,1-1-1,0 0 1,-1-2-1,1 1 0,-1-1 1,1-1-1,-1-1 1,1 0-1,-1-1 0,0 0 1,-1-1-1,26-13 1,18-15-52,-1-2 1,-1-3-1,-2-2 1,-2-2-1,-2-3 1,-2-1-1,-2-3 1,-2-2-1,-3-1 1,-1-2-1,41-78 1,34-100 71,101-298-1,-140 294-111,-9-3-1,59-425 1,-111 548 10,-4-1 1,-10-192-1,-4 273 46,-1 0 0,-2 0 1,-19-57-1,-50-100-165,-2-7 86,61 145 113,6 15 3,-3 0 1,-32-69 0,40 99-15,0-1 1,-1 1-1,0 0 1,0 1-1,-1 0 0,0 0 1,-1 0-1,0 1 1,0 1-1,0-1 0,-1 2 1,-1-1-1,1 1 1,-17-6-1,-1 2-95,1 2 1,-1 2-1,-1 0 0,-51-3 0,-122 8 61,108 2 29,-1618 76-1419,702-16 516,-1328 13 1293,372-101-240,1448 9-147,-1408-86-43,-21-5 73,916 140-33,174-15 1783,833-16-1778,15 1-5,0-1 0,0 0 0,0 0 0,1-1 0,-1 0 0,0-1 0,1 1 0,-1-2-1,1 1 1,-14-7 0,21 8-150,-1-1 1,1 1-1,0-1 0,0 1 0,0-1 0,0 0 0,0 1 0,0-1 1,0 0-1,0 0 0,1 0 0,-1 1 0,1-1 0,-1 0 0,1 0 1,0 0-1,0 0 0,0 0 0,0 0 0,0 0 0,0 0 1,1-3-1,-1 4-15,1-37-6898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3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0 128,'0'0'545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3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10058 4260,'0'0'3246,"-4"0"-2590,4 0-727,-16 0 1467,15 0-1228,0 0 1,1-1-1,-1 1 0,1 0 0,-1 0 0,1 1 1,-1-1-1,0 0 0,1 0 0,-1 0 1,1 0-1,-1 0 0,1 1 0,-1-1 0,1 0 1,-1 0-1,1 1 0,-1-1 0,1 0 1,-1 1-1,1-1 0,-1 1 0,1-1 0,0 0 1,-1 1-1,1-1 0,0 1 0,-1-1 0,1 1 1,0 0-1,5-5 885,1-8 691,-5 9-1683,-1 0 0,1 0 0,0 0 0,0 0 0,0 0 0,1 1 0,-1-1 0,1 0 0,-1 0 0,1 1 0,0-1 0,4-3-1,9-13 179,3-21 866,-17 36-1100,0 0 0,0 0 1,1-1-1,0 1 0,0 0 1,0 1-1,1-1 0,-1 0 1,1 1-1,0-1 0,0 1 1,6-6-1,-5 5 13,0 0 1,0 0-1,0 0 1,-1 0-1,0-1 1,0 0-1,5-8 1,-6 8-35,0 1 0,0 0 0,1 0 0,-1 0 0,1 0 0,0 0 0,0 1 1,1 0-1,-1-1 0,1 1 0,0 0 0,4-3 0,-5 5 32,-1-1-1,0 0 0,0 0 1,0-1-1,0 1 0,-1 0 1,1-1-1,-1 1 0,1-1 1,-1 1-1,0-1 0,0 0 1,0 1-1,0-1 0,0 0 1,-1 0-1,1 0 0,-1 0 1,0 0-1,0 1 0,0-5 1,0 3-14,0 1 0,0 0-1,1 0 1,-1-1 0,1 1 0,0 0 0,-1 0 0,1-1 0,1 1 0,-1 0 0,0 0 0,1 1 0,0-1 0,-1 0 0,3-2 0,10-6-93,-11 9 102,0 0-1,0 0 0,-1 0 0,1-1 1,-1 1-1,1-1 0,-1 1 1,0-1-1,0 0 0,0 0 1,-1 0-1,1 0 0,-1 0 0,2-4 1,12-26 3,2 0 0,1 1 0,30-41 0,13-21-1,36-40 19,-26 33-51,-47 70 45,25-43-1,164-269-105,-156 255 65,4 3 0,88-96 0,-55 70 17,-44 54 9,2 2 0,74-60-1,129-81 17,-236 182-27,139-109-14,107-74-15,-6 23 25,378-225-13,-218 161 17,20-11 0,-84 62 0,256-126 0,-105 108 0,-148 63 0,254-88 0,-378 146 0,719-176-52,-584 173 40,105-34 42,327-79 36,668-172 116,-696 180-103,339-99 76,-686 160-133,559-192 31,-840 268-51,711-293 140,-507 180-27,496-321 0,-351 182-148,-8 5 50,-376 230 12,22-12-94,187-159-1,-196 138-55,47-43-270,-137 116 384,-2-2 0,52-71 0,-26 18-283,-8 10 410,3 2-1,90-98 1,-98 128-19,198-216 86,-229 247-308,8-8 306,-15 4-4279,-6 14-1415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80 2915,'0'0'15732,"-1"8"-15246,-5 23 256,6-31-676,1 0 1,-1 0-1,0 0 1,0 0-1,0 0 1,0 0-1,0 0 0,1 0 1,-1 0-1,0 0 1,0 0-1,0 0 1,0 0-1,1 0 1,-1 0-1,0 0 1,0 0-1,0 0 0,0 0 1,1 0-1,-1 0 1,0 0-1,0 0 1,0 0-1,0 0 1,0 0-1,1 0 1,-1 0-1,0 0 0,0 1 1,0-1-1,0 0 1,0 0-1,0 0 1,1 0-1,6-16 910,1-27 480,-8 42-1418,0 0 0,0 0 1,0 0-1,1 0 0,-1 0 0,0 0 1,-1 0-1,1 0 0,0 0 1,0 0-1,0 0 0,0 0 0,-1 0 1,1 0-1,0 0 0,-1 0 1,1 0-1,-1 1 0,1-1 0,-1 0 1,0 0-1,1 0 0,-1 0 1,0 1-1,0-1 0,1 0 0,-1 1 1,0-1-1,0 1 0,0-1 1,0 1-1,0-1 0,0 1 1,0-1-1,0 1 0,-1 0 0,0 0-47,1 0 0,0 1-1,0 0 1,-1-1 0,1 1-1,0 0 1,0 0 0,0-1-1,0 1 1,0 0 0,0 0-1,0 0 1,0 0 0,1 0 0,-1 1-1,0-1 1,1 0 0,-1 0-1,1 0 1,-1 1 0,1-1-1,-1 0 1,1 1 0,0-1-1,0 0 1,-1 1 0,1-1-1,0 3 1,-2 44-102,2-45 108,-1 7 6,1-4-16,0 0 0,0 1 0,1-1 0,-1 1 1,4 10-1,-4-16 12,1 1 0,-1-1 0,1 0 0,-1 0 0,1-1 0,-1 1 0,1 0 0,0 0 0,-1 0-1,1 0 1,0 0 0,0-1 0,-1 1 0,1 0 0,0-1 0,0 1 0,0-1 0,0 1 0,0-1 0,0 1 0,0-1 0,0 1 0,0-1 0,0 0 0,1 0 0,-1 0 0,0 0 0,0 0 0,0 0 0,0 0 0,0 0 0,0 0 0,0 0 0,0 0 0,0-1 0,1 1 0,-1 0 0,0-1 0,0 1 0,0-1 0,1 0 0,3-2 51,1-1 0,-1 1 1,0-1-1,0 0 1,0-1-1,0 1 0,-1-1 1,1 0-1,-1 0 1,-1-1-1,1 1 0,-1-1 1,5-9-1,-5 10 31,-1 0 0,1-1 0,-1 0 1,0 1-1,-1-1 0,1 0 0,-1 0 0,0 0 0,0 0 0,-1 0 0,0 0 0,0 0 0,0 0 0,-3-11 0,3 16-81,0 0 0,-1 0 0,1 1 0,0-1 0,-1 0 0,1 0 0,0 1 0,-1-1 0,1 0 0,-1 1 0,1-1 0,-1 0 0,0 1 0,1-1 0,-1 1 0,0-1 0,1 1-1,-1-1 1,0 1 0,1-1 0,-1 1 0,0 0 0,0 0 0,0-1 0,1 1 0,-1 0 0,0 0 0,0 0 0,0 0 0,1 0 0,-1 0 0,0 0 0,0 0 0,0 0 0,0 0 0,1 0 0,-1 0-1,0 1 1,0-1 0,-1 1 0,0 0-21,-1 0-1,1 1 1,0-1-1,0 0 0,0 1 1,0 0-1,0-1 0,0 1 1,1 0-1,-1 0 1,1 0-1,-2 3 0,-3 7 8,1 1-1,1-1 0,0 1 0,1 0 0,1 0 0,0 1 1,0-1-1,2 25 0,-1-38 16,1 0-1,0 1 1,0-1-1,0 1 1,0-1 0,0 0-1,0 1 1,0-1-1,0 0 1,0 1 0,1-1-1,-1 0 1,0 1-1,0-1 1,0 0 0,0 1-1,0-1 1,1 0-1,-1 1 1,0-1 0,0 0-1,0 1 1,1-1-1,-1 0 1,0 0 0,0 1-1,1-1 1,-1 0-1,0 0 1,1 0 0,-1 1-1,0-1 1,1 0-1,-1 0 1,0 0 0,1 0-1,0 0 1,15-6 53,13-17 72,-24 18-91,0 1-15,0-1 1,0 0 0,0 0 0,-1 0 0,1 0 0,-1-1-1,0 0 1,-1 0 0,0 0 0,0 0 0,0 0-1,0-1 1,-1 1 0,2-13 0,-4 18-23,0 1 1,0-1-1,-1 0 1,1 1-1,0-1 0,-1 1 1,1-1-1,0 0 1,-1 1-1,1-1 1,-1 1-1,1 0 1,-1-1-1,1 1 0,-1-1 1,1 1-1,-1 0 1,1-1-1,-1 1 1,0 0-1,1-1 1,-1 1-1,1 0 0,-1 0 1,0 0-1,1 0 1,-1 0-1,0 0 1,1 0-1,-1 0 1,0 0-1,1 0 0,-1 0 1,0 0-1,1 0 1,-1 0-1,0 0 1,1 1-1,-1-1 1,0 1-1,-29 10-132,20-3 102,0 0 1,1 1-1,0 0 0,-10 14 0,16-19 29,1-1-1,-1 0 1,1 1 0,0 0-1,0-1 1,0 1 0,0 0-1,1 0 1,-1 0 0,1 0 0,0 0-1,0 0 1,1 0 0,-1 1-1,1-1 1,0 0 0,0 5-1,2-9 5,0 0 0,1 1 0,-1-1-1,0 0 1,0 0 0,0 0 0,0-1 0,1 1-1,-1-1 1,0 1 0,0-1 0,0 1-1,2-2 1,1-1 13,0 0-1,-1 0 0,1 0 1,-1-1-1,0 1 1,0-1-1,0 0 0,-1-1 1,1 1-1,-1-1 1,0 1-1,0-1 1,0 0-1,-1 0 0,0 0 1,0 0-1,0-1 1,1-8-1,-2 12-7,-1-1-1,1 1 1,-1-1 0,1 0-1,-1 1 1,0-1-1,0 0 1,-1 1 0,1-1-1,0 0 1,-1 1 0,1-1-1,-1 1 1,0-1-1,0 1 1,0-1 0,0 1-1,-1 0 1,1-1 0,-1 1-1,1 0 1,-1 0 0,0 0-1,0 0 1,1 0-1,-1 1 1,-1-1 0,1 0-1,0 1 1,0 0 0,-1-1-1,1 1 1,0 0-1,-1 0 1,1 0 0,-1 1-1,0-1 1,1 1 0,-1-1-1,-2 1 1,1-1-16,1 0 1,-1 1-1,0 0 1,1 0 0,-1 0-1,1 0 1,-1 0-1,0 1 1,1-1-1,-1 1 1,1 0-1,0 0 1,-1 1-1,1-1 1,0 1-1,-1-1 1,1 1-1,0 0 1,-4 4-1,5-3 1,0 0-1,0 0 0,0 0 0,1 0 0,-1 0 1,1 0-1,0 0 0,0 1 0,0-1 1,0 0-1,1 1 0,-1-1 0,1 1 0,0-1 1,0 1-1,0-1 0,0 1 0,1-1 0,-1 0 1,3 7-1,-1-5 7,0-1 1,0 0 0,1 0-1,-1 0 1,1 0-1,0 0 1,0-1-1,0 1 1,0-1-1,1 0 1,0 0-1,-1 0 1,1 0 0,0-1-1,0 1 1,1-1-1,-1 0 1,0 0-1,1-1 1,-1 1-1,1-1 1,-1 0-1,1 0 1,6 0-1,-7-1 1,0 1 0,0-1-1,0 0 1,0 0-1,1-1 1,-1 1-1,0-1 1,0 0 0,0 0-1,0 0 1,0-1-1,5-2 1,-6 3 1,-1-1 1,0 1-1,0-1 0,-1 0 1,1 1-1,0-1 0,0 0 1,-1 0-1,1 0 1,-1 0-1,0 0 0,1-1 1,-1 1-1,0 0 0,-1-1 1,1 1-1,0 0 1,0-1-1,-1 1 0,0-1 1,1-4-1,-1 5-213,1 0-1,-1 1 1,0-1-1,0 0 1,0 0-1,0 0 1,0 0-1,0 0 1,-1 0-1,1 0 1,-1 0-1,1 0 1,-1 1-1,0-1 1,0 0-1,1 0 1,-1 1-1,0-1 1,-1 0-1,1 1 1,0-1-1,0 1 1,-1 0 0,1-1-1,-1 1 1,1 0-1,-1 0 1,1 0-1,-1 0 1,0 0-1,0 0 1,1 0-1,-1 1 1,0-1-1,0 1 1,0-1-1,0 1 1,0 0-1,0-1 1,1 1-1,-1 0 1,0 0-1,0 1 1,-4-1-1,-15 0-6650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 4805,'0'0'9118,"-11"2"-7795,11 2-259,0-4-923,0 0 0,0 1-1,0-1 1,0 0 0,0 0 0,0 1 0,0-1-1,0 0 1,0 0 0,0 1 0,0-1-1,0 0 1,0 0 0,0 1 0,0-1 0,0 0-1,0 0 1,0 1 0,-1-1 0,1 0-1,0 0 1,0 1 0,0-1 0,0 0 0,-1 0-1,1 0 1,0 1 0,0-1 0,0 0-1,-1 0 1,1 0 0,0 0 0,0 0 0,0 1-1,-1-1 1,1 0 0,0 0 0,-1 0-1,1 0 1,0 0 0,0 0 0,-1 0-1,1 0 1,0 0 0,0 0 0,-1 0 0,1 0-1,0 0 1,0 0 0,-1 0 0,1 0-1,0 0 1,0-1 0,-1 1 0,1 0 0,-1 0 424,-28-6 936,27 5-1417,1-1 1,-1 0 0,1 0 0,-1 0 0,1 0 0,0 0 0,0 0 0,0 0 0,0 0-1,0 0 1,1 0 0,-1 0 0,0-4 0,0-10-8000,1-2 2027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5408 6849 8680,'0'0'3881,"-2"-3"-2503,-25-29-997,-1 2 1,-1 2 0,-35-27-1,59 49-343,-1 0 0,1 1 0,0-2-1,-7-11 1,-6-6-35,-16-12 95,-39-32-1,38 37 99,-43-49 1,-10-19-166,-53-69-78,-137-217-236,-24 1 247,71 95 563,-465-597-613,468 589 136,-57-70 13,-30-29-342,-167-200 205,-345-408 875,612 723-831,-51-66 7,-167-229 471,301 356 1690,76 123-1831,46 76-654,9 14-5648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3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11243,'0'0'1660,"10"0"-1804,369-22 138,-251 10-47,796-56 555,1103-52-219,119 18 2909,-2087 104-3173,14 0-344,-30-8-3549,-34-1-2281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2594,'0'0'-1409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1308 7271,'0'0'3326,"-8"6"-2237,-24 19-32,31-22 1679,12-6-1919,15-7-233,60-31 247,170-57 0,31-13-1933,138-132 1082,-19 10 153,105 12-238,11-5-4,-515 222 109,45-20 22,-1-3-1,-2-3 0,54-40 0,-119 75-2209,-4 1-1613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2287 11979,'0'0'3764,"8"-6"-3551,571-380 951,-169 112-1142,233-151-479,22 32 454,776-314 868,-1204 620-918,-223 82-6,-8 2-1465,-15 2-884,5 1 1493,-37 0-4947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9737,'0'0'4426,"-8"13"-3113,-65 110-1828,-70 164 0,137-275 611,1 1 0,0 0 0,0 0 0,-3 20 0,8-33-86,0 1 0,0 0 0,-1-1 1,1 1-1,0-1 0,0 1 0,0 0 0,0-1 0,0 1 0,0 0 0,0-1 0,0 1 1,0-1-1,0 1 0,1 0 0,-1-1 0,0 1 0,0-1 0,1 1 0,-1 0 0,0-1 0,0 1 1,1-1-1,-1 1 0,1-1 0,-1 1 0,0-1 0,1 0 0,-1 1 0,1-1 0,-1 1 1,1-1-1,0 0 0,-1 1 0,1-1 0,-1 0 0,1 0 0,-1 1 0,1-1 0,0 0 0,-1 0 1,1 0-1,0 0 0,-1 0 0,1 0 0,-1 0 0,1 0 0,0 0 0,-1 0 0,2-1 1,33-11 210,13-13 349,72-51 0,8-6-45,-79 57-184,1 1 0,2 3 0,0 2-1,72-16 1,108-6-3336,-123 26-2728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19 14157,'0'0'4090,"0"13"-3434,3 102 614,-4-51-1026,4 1 0,20 122 0,-19-175 1959,-1-13-812,0-26-345,-4-47-999,-2 53-34,0 1-1,-1 0 1,-1 0-1,-1 0 0,-1 1 1,-1 0-1,-1 0 1,-20-34-1,29 57-60,0-1-1,0 1 1,0-1-1,1 0 0,0 1 1,-1-1-1,1 1 1,1-1-1,1 5 1,0-4 25,1 0 0,0 0 1,0 0-1,0 0 1,0 0-1,0-1 1,1 0-1,0 0 1,0 0-1,-1 0 0,2-1 1,-1 0-1,0 0 1,0 0-1,1-1 1,-1 1-1,1-1 1,-1-1-1,1 1 1,-1-1-1,1 0 0,0 0 1,-1 0-1,1-1 1,-1 0-1,1 0 1,-1-1-1,9-2 1,-7 1 65,0 0 1,1-1 0,-1 1 0,0-1 0,-1-1 0,1 1 0,-1-1 0,0 0 0,0 0 0,0-1 0,-1 0-1,0 0 1,0 0 0,0-1 0,-1 0 0,0 1 0,0-2 0,-1 1 0,5-13 0,-6 9 54,0 1 0,0-1 0,-1 0 1,0-18-1,-1 27-95,0 0-1,0 0 1,0 0 0,0 0 0,0 0-1,0 0 1,-1 0 0,1 0 0,-1 0-1,1 0 1,-1 0 0,0 0 0,0 1-1,0-1 1,0 0 0,0 0 0,0 1-1,0-1 1,0 1 0,-1-1 0,1 1-1,-1-1 1,1 1 0,-1 0 0,1 0-1,-1 0 1,0 0 0,0 0 0,1 0-1,-1 0 1,0 1 0,-3-2 0,3 2-15,0 1 1,0-1-1,0 1 1,0-1-1,0 1 1,0 0-1,0-1 1,0 1 0,0 0-1,0 0 1,0 0-1,1 1 1,-1-1-1,0 0 1,1 1-1,-1-1 1,1 1 0,0-1-1,-1 1 1,1 0-1,0-1 1,0 1-1,-1 2 1,-23 51-77,24-52 88,-6 13 15,1 0-1,1 0 1,0 1 0,1 0 0,1-1 0,1 1 0,0 0 0,1 1 0,2 32 0,0-48-8,1 1 1,-1-1-1,0 0 0,1 0 0,-1 0 1,1 0-1,0-1 0,-1 1 1,1 0-1,0-1 0,0 1 0,0-1 1,0 1-1,0-1 0,1 0 0,-1 0 1,0 0-1,1 0 0,-1 0 1,0-1-1,1 1 0,-1-1 0,1 0 1,-1 1-1,1-1 0,4-1 0,9 2-129,0-1 0,28-4-1,-4-6-2683,-15-1-2342,2-6-4883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13805,'6'128'8509,"20"65"-7879,-7-57 726,-19-130-1186,5 32 282,-2-29 258,-3-18 846,14-419-520,-14 426-1048,0-1 0,0 1 0,0 0 0,1-1 0,-1 1 0,1 0 0,-1 0 0,1-1 0,0 1 0,0 0 0,0 0 0,0 0 0,0 0 0,0 0 0,0 0 0,1 0 0,-1 1 0,1-1 0,-1 0 0,1 1 0,2-2 0,-2 2-49,0 1-1,0 0 0,0 0 1,0-1-1,0 1 1,0 1-1,-1-1 0,1 0 1,0 0-1,0 1 0,0-1 1,0 1-1,0 0 1,0-1-1,-1 1 0,1 0 1,0 0-1,0 0 0,-1 0 1,1 1-1,-1-1 1,1 0-1,-1 1 0,2 1 1,0 0-40,1 0-1,-1 0 1,0 0 0,0 0 0,0 1 0,0-1 0,-1 1 0,1 0 0,-1 0-1,0 0 1,0 0 0,-1 0 0,1 0 0,-1 1 0,0-1 0,0 0 0,0 1 0,-1-1-1,1 1 1,-1-1 0,0 1 0,0-1 0,-2 9 0,0-7 144,0 0 0,-1 0 0,0 0 1,0 0-1,0-1 0,0 0 0,-1 1 1,0-1-1,0 0 0,-1-1 0,1 1 0,-1-1 1,0 0-1,0 0 0,0 0 0,-7 3 0,11-7-54,-41 21 354,41-21-368,0 1 0,0-1-1,0 1 1,0-1 0,0 0 0,1 1-1,-1-1 1,0 0 0,0 0 0,0 0-1,0 1 1,0-1 0,0 0 0,0 0-1,0 0 1,0-1 0,0 1 0,0 0-1,0 0 1,0 0 0,0-1 0,1 1-1,-1 0 1,0-1 0,0 1 0,0-1-1,0 1 1,1-1 0,-1 0 0,0 1-1,0-1 1,1 0 0,-1 1 0,1-1-1,-1 0 1,1 0 0,-1 1 0,1-1-1,-1 0 1,1 0 0,-1 0 0,1 0-1,0-1 1,-1-9-1174,0 0 0,1 0 0,1 0 0,-1 0 0,2 0-1,0 0 1,0 0 0,1 1 0,0-1 0,1 1 0,0 0 0,8-13 0,6-11-4438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3940,'0'0'13858,"4"11"-12069,10 59 334,-11-50-1708,0 1 1,2-1 0,0 0-1,15 36 1,-19-55-392,-1 1 0,1-1 0,0 0 0,-1 1 0,1-1 0,0 0 0,0 1 0,0-1 0,0 0 1,0 0-1,0 0 0,0 0 0,1 0 0,-1 0 0,0 0 0,1 0 0,-1 0 0,0-1 0,1 1 0,-1-1 0,1 1 0,-1-1 0,1 1 0,-1-1 0,1 0 1,2 1-1,-3-2 16,0 0 1,0 1 0,1-1-1,-1 0 1,0 0 0,0 0-1,0 0 1,0 0 0,0 0-1,0 0 1,0 0 0,0 0-1,-1 0 1,1-1 0,0 1-1,-1 0 1,1-1 0,-1 1-1,1 0 1,-1-1 0,0 1-1,0 0 1,1-1 0,-1 1-1,0-1 1,0 1 0,-1-3-1,3-19 18,-1 4-41,0 1 0,-1-1 0,-1 0 0,0 0 0,-2 1-1,-5-23 1,6 39-2123,2 9-482,1-6 2261,-1 0 1,0 1-1,1-1 0,0 0 0,-1 0 1,1 0-1,0 0 0,-1 0 0,1 0 0,0 0 1,0 0-1,0 0 0,0-1 0,0 1 1,0 0-1,0 0 0,0-1 0,0 1 0,0-1 1,0 1-1,2 0 0,14 3-6015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34 6726,'0'0'13010,"-9"3"-12257,3-1-656,4-2-68,-1 1 0,1 0 0,0-1 0,-1 1 0,1 0 0,0 0 1,0 0-1,-1 0 0,1 0 0,0 1 0,0-1 0,0 1 0,1-1 0,-1 1 1,0 0-1,0 0 0,1 0 0,-1 0 0,1 0 0,0 0 0,0 0 0,-1 0 1,1 0-1,1 1 0,-2 2 0,0 4 147,-5 50 690,7-56-798,0 0-1,-1 0 1,1 0 0,1 0-1,-1 0 1,0 0 0,1 0-1,-1 0 1,1 0 0,0-1-1,0 1 1,0 0 0,0 0-1,1-1 1,2 5 0,-3-6 0,1 0 0,-1 0 1,1 0-1,-1 0 1,1-1-1,0 1 1,-1 0-1,1-1 1,0 1-1,-1-1 0,1 0 1,0 1-1,0-1 1,0 0-1,-1 0 1,1 0-1,0 0 0,0-1 1,0 1-1,-1 0 1,1-1-1,0 1 1,-1-1-1,1 0 1,0 1-1,-1-1 0,1 0 1,-1 0-1,1 0 1,-1 0-1,1 0 1,-1 0-1,0-1 1,3-2-1,3-2 135,-1-1 0,0 0 0,0-1 0,0 0 1,4-8-1,-5 5-148,0-1 0,-1 1 0,0-1 0,0 0 0,-2 0 0,1 0 0,-1 0 0,-1-1-1,-1-18 1,0 31-74,0 1 0,0-1 0,0 0-1,0 0 1,0 0 0,0 0-1,0 0 1,0 0 0,-1 0-1,1 1 1,0-1 0,0 0-1,0 0 1,0 0 0,0 0 0,0 0-1,-1 0 1,1 0 0,0 0-1,0 0 1,0 0 0,0 0-1,-1 0 1,1 0 0,0 0-1,0 0 1,0 0 0,0 0 0,0 0-1,-1 0 1,1 0 0,0 0-1,0 0 1,0 0 0,0 0-1,0 0 1,-1 0 0,1 0-1,0 0 1,0 0 0,0-1 0,0 1-1,0 0 1,0 0 0,-1 0-1,1 0 1,0 0 0,0 0-1,0-1 1,0 1 0,0 0-1,0 0 1,0 0 0,0 0 0,0 0-1,0-1 1,0 1 0,-8 13-735,5 14-112,8-8-3301,-4-18 3673,1 1-1,-1-1 0,1 0 0,-1 0 1,1 0-1,-1 0 0,1 0 0,-1 0 0,1 0 1,0-1-1,0 1 0,-1-1 0,1 1 1,0-1-1,0 0 0,0 1 0,-1-1 1,1 0-1,0 0 0,0 0 0,0-1 1,0 1-1,2-1 0,20-3-4673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76 5541,'0'0'3764,"1"-10"-225,2-34-1227,-3 43-2238,0 1 1,0-1 0,1 0 0,-1 1-1,0-1 1,0 0 0,0 1-1,0-1 1,0 0 0,0 1 0,0-1-1,-1 0 1,1 1 0,0-1-1,0 0 1,0 1 0,-1-1 0,1 0-1,0 1 1,-1-1 0,1 1-1,0-1 1,-1 0 0,1 1 0,-1-1-1,1 1 1,-1 0 0,1-1 0,-1 1-1,1-1 1,-1 1 0,0 0-1,1-1 1,-1 1 0,1 0 0,-1 0-1,0-1 1,1 1 0,-1 0-1,0 0 1,1 0 0,-1 0 0,0 0-1,0 0 1,1 0 0,-1 0-1,-1 0 1,-22 14 1581,15-5-1265,1 0 1,0 0-1,1 1 0,0 0 0,1 0 1,0 0-1,0 1 0,1 0 1,-4 13-1,10-23-379,-1 0 0,1 0 0,0-1 0,0 1 0,-1 0 0,1-1 0,0 1 0,0 0 0,0-1 1,0 1-1,0-1 0,0 1 0,0-1 0,0 0 0,0 1 0,0-1 0,0 0 0,0 0 0,0 0 0,0 0 0,0 0 0,0 0 0,0 0 0,0 0 0,0 0 0,0 0 0,0 0 0,0-1 0,1 1 1,38-5-161,-29 2-114,11-2-1323,1 0 1,-1 2 0,27-2 0,-48 5 1568,0 0 0,0 1 0,0-1 0,0 0 0,0 0 0,0 0 0,0 1 0,0-1 0,0 0 0,0 1 0,-1-1 0,1 1 0,0-1 0,0 1 0,0 0 0,0-1 0,-1 1 0,1 0 0,0-1 0,-1 1 0,1 0 0,-1 0 0,1 0 1,-1-1-1,1 1 0,-1 0 0,1 0 0,-1 0 0,0 0 0,1 0 0,-1 0 0,0 0 0,0 0 0,0 0 0,0 0 0,0 0 0,0 0 0,0 0 0,0 0 0,0 0 0,-1 0 0,1 0 0,0 0 0,-1 2 0,0 1 269,0 0 1,-1 1 0,1-1 0,-1 0-1,0 0 1,0 0 0,0 0 0,-5 7-1,-40 32 1790,45-42-2110,0 1 0,-1 0-1,1-1 1,-1 1 0,0-1 0,1 0 0,-1 1 0,0-1-1,0-1 1,0 1 0,1 0 0,-1-1 0,0 1 0,0-1 0,0 0-1,0 0 1,0 0 0,0-1 0,-3 0 0,-4-7-3142,2-8-1793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13965,'0'0'10154,"1"-1"-10120,0 1 0,0-1 1,0 1-1,0-1 0,0 1 0,0-1 0,0 1 1,0 0-1,0-1 0,0 1 0,0 0 1,0 0-1,0 0 0,1 0 0,-1 0 0,1 0 1,13 29-192,-12-23 107,-1 0 1,1-1-1,0 1 0,0-1 0,1 0 0,7 9 1,-9-13 24,-1 0 1,1 0-1,-1 1 1,1-1 0,0-1-1,0 1 1,0 0-1,-1 0 1,1-1 0,0 1-1,0-1 1,0 1-1,0-1 1,0 0 0,0 0-1,0 0 1,0 0-1,0 0 1,0 0 0,0-1-1,0 1 1,0-1 0,0 1-1,-1-1 1,1 0-1,3-1 1,0-1 12,0 1 1,0-1-1,0 0 0,-1-1 1,1 1-1,-1-1 1,0 1-1,0-1 0,0-1 1,-1 1-1,0 0 1,1-1-1,-1 0 0,4-8 1,3-26-4177,0-11-6579,-7 25 5146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6342,'0'0'3336,"0"-9"-298,0-21 59,0 61 399,-1 11-2286,1-2-233,4 47 0,-3-76-946,1-1 0,0 1 0,0 0 1,1 0-1,1-1 0,0 1 0,0-1 0,1 0 0,6 10 0,-10-19-13,-1 0 1,1 0-1,-1 0 0,1 0 1,-1 0-1,1 0 0,0 0 0,-1 0 1,1 0-1,0 0 0,0 0 1,0 0-1,0 0 0,0 0 0,0-1 1,0 1-1,0 0 0,0-1 1,0 1-1,0-1 0,0 0 0,1 1 1,-1-1-1,0 0 0,0 1 0,0-1 1,1 0-1,-1 0 0,0 0 1,0 0-1,1 0 0,-1 0 0,0-1 1,0 1-1,0 0 0,1 0 1,-1-1-1,0 1 0,0-1 0,0 1 1,0-1-1,0 0 0,0 1 0,0-1 1,0 0-1,0 0 0,0 0 1,0 0-1,-1 0 0,1 1 0,0-1 1,0-1-1,0 0 0,3-4 71,-1 0 0,0 0 0,0-1 0,0 1-1,-1-1 1,1 0 0,1-13 0,-2-71 722,-3 84-770,-1 13-85,-2 16 5,4-19 63,1-1 0,-1 1 0,1 0 0,-1-1 0,1 1 0,0-1 0,0 1 0,0-1 0,0 1 0,1-1 0,-1 0 0,1 0 1,-1 1-1,1-1 0,0 0 0,0 0 0,0-1 0,0 1 0,0 0 0,0-1 0,1 1 0,-1-1 0,0 0 0,1 0 0,-1 1 1,1-2-1,-1 1 0,1 0 0,0 0 0,-1-1 0,1 0 0,0 1 0,-1-1 0,6-1 0,-2 2 64,0-1 0,0 0 0,0 0-1,0-1 1,0 0 0,0 0 0,0 0 0,0-1-1,-1 0 1,1 0 0,-1 0 0,1-1 0,-1 0-1,0 0 1,7-5 0,-7 3-81,0-2 1,0 1-1,0 0 1,-1-1-1,0 0 1,0 0-1,-1 0 1,0-1-1,0 1 1,-1-1-1,0 0 1,0 1-1,-1-1 1,2-15-1,-21 39-450,16-11 457,0-1-1,0 1 1,1 0-1,-1-1 1,1 1 0,0 0-1,1 0 1,-1 0-1,1 7 1,0-11-3,0 1 0,0-1-1,0 0 1,0 1 0,0-1 0,1 1-1,-1-1 1,1 0 0,-1 0 0,1 1-1,0-1 1,-1 0 0,1 0 0,0 1-1,0-1 1,0 0 0,-1 0 0,1 0-1,0 0 1,1 0 0,-1-1 0,0 1-1,0 0 1,0 0 0,0-1 0,1 1-1,-1-1 1,0 1 0,1-1 0,-1 1-1,0-1 1,1 0 0,-1 0 0,1 1-1,-1-1 1,3-1 0,8 1-42,0 0-1,0-1 1,0-1 0,0 0-1,-1-1 1,14-5 0,-18 6-30,-1-1 0,1 0 0,-1 0 0,1 0 0,-1-1 0,0 0 0,0 0 0,-1-1 0,1 1 0,-1-1 1,8-10-1,-6-6 612,-7 21-509,0-1-1,0 0 1,0 0-1,0 1 1,0-1-1,0 0 1,1 0-1,-1 1 1,0-1-1,1 0 1,-1 0-1,0 1 1,1-1-1,-1 0 1,1 1-1,-1-1 1,1 1-1,-1-1 1,1 0-1,0 1 1,-1 0-1,1-1 1,-1 1-1,1-1 1,0 1-1,0 0 1,-1-1-1,1 1 1,0 0-1,0 0 1,-1-1-1,1 1 1,0 0-1,0 0 1,0 0-1,1 0 1,49-11 194,38-10-561,-83 19-67,1 0 0,0-1 0,0 0 0,-1 0 0,0-1 0,0 1 0,0-1 0,0-1 0,8-7 0,-13 11-62,0-1 0,1 1 1,-1-1-1,0 0 0,0 1 0,0-1 0,-1 0 1,1 0-1,0 0 0,-1 0 0,1 0 1,-1 1-1,1-1 0,-1 0 0,0 0 1,0 0-1,0-3 0,0-17-6021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33 3299,'-16'-14'1609,"15"12"-1707,-1 1 0,0 0 0,0 0 0,0 0 0,0 0 0,0 0-1,0 0 1,0 0 0,0 1 0,0-1 0,0 1 0,0-1 0,0 1 0,0 0 0,0 0 0,-1 0 0,1 0 0,0 0 0,0 1 0,0-1 0,0 1 0,-4 1 0,-4 7 3258,10-8-2806,0-1-1,0 1 1,0-1-1,-1 1 0,1-1 1,0 1-1,-1-1 1,1 1-1,0-1 0,-1 0 1,1 1-1,-1-1 1,1 0-1,-1 1 1,1-1-1,-1 0 0,1 1 1,-1-1-1,1 0 1,-1 0-1,1 0 0,-1 0 1,1 1-1,-1-1 1,1 0-1,-1 0 0,1 0 1,-1 0-1,0 0 1,0 0 89,5-2 5025,11-6-5598,127 0 354,86-1-165,-189 9-62,-3-1-19,1 1 0,-1 2 0,47 10 0,19 7 18,-54-11 3,79 23 1,52 13 36,-37-12-35,36 13-7,-82-22 4,128 47 0,127 84-35,-34-13 20,-161-75-2,-3 6-1,272 177 0,-190-74 32,-34-23 3,77 64-15,-88-65 0,126 126-1,-167-140 7,309 329-23,-274-267 34,182 225 17,-9-10-9,-37-53-25,-36-41 0,147 156 22,-162-144-16,-70-81-2,216 288-6,-301-368 19,119 242 0,40 177 26,-14-2-134,-235-519-124,27 120 0,-8-21-268,-34-130 327,-2 0 0,5 70-1,-9-69 143,2 1-1,12 49 1,-13-60 416,-3-19-1034,-4-17-3537,-3-7-710,-7-4-3364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73 9353,'0'0'3149,"1"-9"498,0 1-2502,4-26 1081,8 12 2624,-12 26-4663,1 0 1,0 0-1,-1 0 1,0 0-1,0 0 0,0 0 1,-1 0-1,1 1 1,-1 5-1,0-7-6,5 31-82,0 0-1,3-1 1,0 1-1,2-1 1,2-1-1,19 40 1,-18-48-1034,1-2 1,26 35-1,-64-80-12248,-22-11 9493,1 1 4185,18 12 931,-34-30 3851,57 47-4569,-1 0 0,1-1 1,1 0-1,-1 1 0,1-1 0,0-1 1,0 1-1,0 0 0,1-1 0,-3-8 1,5 13-624,0 0 0,0 1 0,0-1 0,0 0 1,0 0-1,0 0 0,1 0 0,-1 1 1,0-1-1,1 0 0,-1 0 0,0 0 0,1 1 1,-1-1-1,1 0 0,-1 1 0,1-1 1,-1 0-1,1 1 0,0-1 0,-1 1 0,1-1 1,0 1-1,0-1 0,-1 1 0,1 0 1,0-1-1,0 1 0,0 0 0,-1-1 0,1 1 1,0 0-1,0 0 0,0 0 0,0 0 1,1 0-1,39-4 322,-33 4-172,111-3-881,-84 4-6465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14478,'0'0'10794,"50"-8"-16688,-43 9-5028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4 159 11659,'0'0'10223,"-1"9"-8936,0-6-1200,1 0 1,-1 0-1,1 1 1,0-1-1,0 0 1,0 1-1,0-1 1,1 0-1,0 4 1,0-7-63,-1 1 0,0 0 0,1-1 0,-1 1 0,0 0 0,1 0 0,-1-1 0,1 1 0,-1-1 0,1 1 0,-1-1 0,1 1 0,0-1 0,-1 1 0,1-1 0,0 1 0,-1-1 0,1 1 0,0-1 0,0 0 0,0 1 0,1-1 18,0 0-1,0 0 0,0 0 0,0 0 1,0 0-1,0-1 0,0 1 0,0 0 1,0-1-1,0 0 0,0 1 1,3-3-1,0 0 55,0 1 1,-1-1-1,0-1 1,0 1-1,0-1 1,0 1-1,0-1 1,-1 0-1,0-1 1,0 1-1,0 0 1,0-1-1,-1 0 1,1 0-1,-1 1 1,0-1-1,1-7 1,0 1 50,-1 1 0,1-1 1,-2 0-1,0 0 0,0-1 1,-1 1-1,-2-15 0,2 25-148,0 0 0,0-1 0,0 1 0,-1 0-1,1-1 1,0 1 0,-1 0 0,1 0 0,-1-1 0,0 1-1,1 0 1,-1 0 0,0 0 0,0 0 0,1 0 0,-1 0 0,0 0-1,0 0 1,0 0 0,0 0 0,-1 1 0,1-1 0,0 0-1,0 1 1,-2-2 0,2 2-16,0 0 0,0 0 0,0 0-1,0 0 1,0 0 0,0 0 0,0 1 0,0-1-1,0 0 1,0 0 0,0 1 0,0-1 0,0 0-1,0 1 1,1-1 0,-1 1 0,0-1-1,0 1 1,0 0 0,1-1 0,-1 1 0,0 0-1,1 0 1,-1-1 0,1 1 0,-1 0 0,1 0-1,-1 0 1,1 0 0,-1-1 0,1 1 0,0 0-1,-1 0 1,1 1 0,-3 10-22,1 1-1,0-1 1,0 0-1,2 1 1,0 21-1,0-11-8,0-21 46,0 0 0,0 1-1,0-1 1,0 0 0,0 0-1,1 0 1,-1 0 0,1 0-1,-1 0 1,1 0-1,0 0 1,0 0 0,0 0-1,0 0 1,0 0 0,0 0-1,0-1 1,1 1 0,-1 0-1,1-1 1,-1 1 0,1-1-1,0 0 1,1 2-1,1-2 9,-1 1 0,1-1 0,-1 0 0,1-1-1,-1 1 1,1-1 0,0 1 0,-1-1-1,1 0 1,0 0 0,-1-1 0,8-1 0,3-1 32,1-1 1,-1-1-1,-1 0 1,1-1-1,-1-1 1,13-7-1,-2-4 56,38-36 1,-45 39-84,-7 13-50,-5 14-58,-4 33-143,0-14 137,-1-31 109,0 1-1,1 0 1,-1-1 0,1 1-1,-1-1 1,1 1 0,-1 0-1,1-1 1,-1 1 0,1-1-1,0 1 1,-1-1 0,1 0-1,0 1 1,-1-1 0,1 0-1,0 1 1,-1-1 0,1 0-1,0 0 1,0 0 0,-1 0-1,1 1 1,0-1 0,0 0-1,-1 0 1,1 0 0,0-1-1,0 1 1,0 0 0,-1 0-1,1 0 1,0-1 0,1 1-1,26-13 407,34-49-16,-50 48-615,2 0 0,0 0 0,24-17 0,-38 31 172,1 0 1,-1-1-1,1 1 0,-1 0 0,1 0 1,-1 0-1,1 0 0,-1-1 1,1 1-1,-1 0 0,1 0 0,0 0 1,-1 0-1,1 0 0,-1 0 1,1 0-1,-1 1 0,1-1 1,-1 0-1,1 0 0,-1 0 0,1 1 1,-1-1-1,1 0 0,-1 0 1,1 1-1,-1-1 0,1 0 0,-1 1 1,1-1-1,0 1 0,15 21 45,4 2-2814,-20-24 2526,1 0 0,0 0-1,-1 0 1,1 0 0,0 1 0,-1-1 0,1 0 0,0 0 0,-1 0 0,1 0 0,0-1 0,-1 1-1,1 0 1,0 0 0,-1 0 0,1 0 0,-1-1 0,1 1 0,0 0 0,-1-1 0,1 1-1,-1 0 1,1-1 0,-1 1 0,1-1 0,-1 1 0,1-1 0,-1 1 0,1-1 0,-1 1-1,0-1 1,1 1 0,-1-1 0,0 0 0,1 1 0,-1-1 0,0 0 0,0 1 0,0-1 0,1-1-1,6-16-8352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15983,'0'0'9129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34 11819,'2'-7'1280,"6"-18"6537,-5 23-4783,-1 18-2855,-4 4-143,0 1 0,0-1 0,-2 0 0,-1 0 0,-13 38 0,-50 95-29,47-111 21,14-26-307,-12 26 918,13-34-1632,9-20-2180,21-71 1892,-3 0 0,10-86-1,-30 158 1029,5-35 2179,-6 46-1875,0 0 0,0 0-1,0 0 1,0 0 0,0 0 0,0 0-1,0 0 1,0 0 0,0 0-1,0 1 1,0-1 0,0 0-1,0 0 1,0 0 0,0 0 0,1 0-1,-1 0 1,0 0 0,0 0-1,0 0 1,0 0 0,0 0-1,0 0 1,0 0 0,0 0 0,0 0-1,0 0 1,1 29 433,-2 28-156,0-27-220,0 0 0,2 0 0,1 0 0,1 0 0,2 0 0,16 56 0,-5-56-822,-15-29 511,0 0 0,-1-1 0,1 1 0,0 0 0,-1 0 1,1-1-1,0 1 0,0 0 0,-1-1 0,1 1 0,0-1 0,0 1 0,0-1 0,0 1 0,0-1 0,0 0 0,1 1 0,-1-4 50,-1 0 0,1 0 0,-1 0 1,0 0-1,0 1 0,0-1 0,0 0 0,0 0 0,-1 0 0,0-5 1,-4-6 645,-1 0 1,0 1 0,0-1 0,-17-22-1,-4-12 3050,26 47-2657,29 20-123,-24-17-697,0-1 1,0 1-1,1-1 0,-1 0 1,1 0-1,-1 0 0,1-1 0,-1 1 1,1-1-1,-1 0 0,1 0 1,-1-1-1,1 0 0,-1 0 1,1 0-1,-1 0 0,0 0 0,1-1 1,-1 0-1,0 0 0,0 0 1,0 0-1,0-1 0,-1 1 0,1-1 1,5-6-1,-4 5 61,-1-1-1,1 1 1,-1-1-1,0 0 0,-1-1 1,1 1-1,-1-1 1,0 1-1,0-1 1,-1 0-1,0 0 1,0 0-1,2-11 1,-5 58-220,-1-23 97,2-1 1,0 1-1,4 24 1,-4-41 3,0-1 0,0 1 0,1-1 0,-1 1 0,0-1-1,1 1 1,-1-1 0,0 1 0,1-1 0,-1 0 0,0 1 0,1-1 0,-1 0 0,1 1 0,-1-1 0,1 0-1,-1 0 1,0 1 0,1-1 0,-1 0 0,1 0 0,-1 0 0,1 0 0,0 1 0,-1-1 0,1 0-1,-1 0 1,1 0 0,-1 0 0,1 0 0,-1 0 0,1-1 0,-1 1 0,1 0 0,-1 0 0,1 0 0,-1 0-1,1-1 1,-1 1 0,1 0 0,-1 0 0,1-1 0,-1 1 0,0 0 0,1-1 0,-1 1 0,1-1-1,-1 1 1,0 0 0,1-1 0,20-18 796,-11 4-612,-2-1 1,0 1 0,-1-1 0,0-1-1,-1 1 1,-1-1 0,-1 0 0,3-21 0,-6 36-263,-2 47-656,-2-3 758,1-30-99,1 1 0,0 0-1,1 0 1,3 24 0,-3-36-39,0-1 1,0 1-1,1 0 1,-1-1-1,0 1 1,0 0 0,1-1-1,-1 1 1,1 0-1,-1-1 1,0 1-1,1-1 1,-1 1-1,1 0 1,-1-1-1,1 1 1,0-1-1,-1 0 1,1 1-1,-1-1 1,1 1-1,0-1 1,-1 0 0,1 0-1,0 1 1,0-1-1,-1 0 1,1 0-1,0 0 1,0 0-1,-1 0 1,1 0-1,0 0 1,-1 0-1,1 0 1,0 0-1,0 0 1,-1 0 0,2-1-1,0 1-432,0-1 0,0 0 1,0 0-1,0 0 0,0 0 0,0 0 0,0 0 0,0 0 1,-1 0-1,1-1 0,0 1 0,1-3 0,9-13-5435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 5221,'0'0'21791,"-9"-4"-21721,3 2-68,4 1-3,0 0 1,1 0-1,-1 0 1,0 0-1,0 0 1,0 0-1,0 1 1,0-1 0,0 1-1,0-1 1,0 1-1,0 0 1,0 0-1,0 0 1,0 0-1,0 0 1,0 0-1,0 1 1,0-1 0,0 0-1,1 1 1,-1 0-1,0-1 1,0 1-1,0 0 1,0 0-1,1 0 1,-1 0 0,0 1-1,1-1 1,-1 0-1,1 1 1,0-1-1,-1 1 1,1-1-1,0 1 1,0 0-1,0-1 1,-1 3 0,-5 5-1,5-6-4,-1 0 1,1 1-1,0-1 0,0 0 1,0 1-1,0-1 0,1 1 1,-3 6-1,8-10-6,0 0-1,-1 0 1,1-1 0,-1 0-1,1 0 1,-1 0-1,7-3 1,0-1-173,-1 1-1,1 0 1,1 1 0,-1-1-1,0 2 1,1 0-1,0 0 1,-1 1 0,1 0-1,0 1 1,0 0 0,17 3-1,-26-3 181,0 0 0,-1 1 0,1-1-1,-1 1 1,1 0 0,-1 0 0,1-1 0,-1 1-1,0 0 1,1 0 0,-1 0 0,0 0 0,0 1 0,0-1-1,1 0 1,-1 0 0,0 1 0,-1-1 0,1 1-1,0-1 1,0 1 0,-1-1 0,1 1 0,-1-1-1,1 1 1,-1-1 0,0 1 0,1 0 0,-1-1-1,0 1 1,0 0 0,0-1 0,0 1 0,-1 0 0,1-1-1,-1 3 1,0 0 99,0 0 0,-1 0 0,1 0 0,-1 0 0,0-1 0,0 1 0,0-1 0,-1 1 0,1-1 0,-1 0 0,0 0 0,0 0 0,-3 3 0,1-2 5,-1 0 0,1-1 0,-1 0 0,0 0 0,1-1 1,-1 1-1,0-1 0,-1-1 0,-9 3 0,14-4-213,0 0-1,0 0 1,1 0 0,-1 0-1,0 0 1,0 0-1,0-1 1,0 1 0,1-1-1,-1 1 1,0-1-1,0 0 1,1 0 0,-4-1-1,4 0-265,-1 1 0,1-1-1,0 1 1,-1-1 0,1 1-1,0-1 1,0 0 0,0 1-1,0-1 1,1 0 0,-1 0-1,0 0 1,1 0 0,-1 0-1,1 0 1,-1-3 0,1-23-6497,0-6-3144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11018,'0'0'12540,"0"10"-11275,-5 50 320,4 92-1,2-128-1574,2 0-1,0-1 1,1 0 0,2 0-1,0 0 1,2-1 0,14 31-1,-16-47-1133,-6-18 500,-7-21-180,-1 13 984,-2 0-1,0 1 0,-2 0 0,0 1 1,0 0-1,-23-23 0,34 41 24,35 8-305,-15-2-776,-1-1 0,1-1 0,0 0 0,26 1-1,36-7-11231,-51-5 3179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128 147 9705,'0'0'4282,"-8"-2"-807,4 1-3296,0 0 0,1 0 0,-1 1 0,1-1 0,-1 1 1,0 0-1,0 0 0,1 0 0,-1 1 0,0-1 0,1 1 0,-1 0 0,1 0 0,-1 0 1,1 0-1,-1 1 0,1-1 0,0 1 0,0 0 0,-1 0 0,1 0 0,1 1 0,-1-1 1,0 1-1,1-1 0,-1 1 0,1 0 0,-3 4 0,2-3-32,0 1-1,1-1 1,-1 1 0,1 0-1,1 0 1,-1 0-1,0 0 1,1 0 0,0 0-1,0 0 1,1 0 0,0 1-1,-1-1 1,2 6 0,-1-10-130,1 0 1,0 0 0,-1 0-1,1 0 1,-1 0 0,1 0-1,0 0 1,0 0 0,-1-1 0,1 1-1,0 0 1,0-1 0,0 1-1,0 0 1,0-1 0,0 1 0,0-1-1,0 0 1,0 1 0,0-1-1,0 0 1,0 1 0,0-1-1,0 0 1,0 0 0,1 0 0,-1 0-1,0 0 1,2-1 0,35-2 812,-29-1-757,-1 1 1,1-1-1,-1-1 1,0 0-1,0 0 0,-1-1 1,0 1-1,0-2 1,0 1-1,0-1 1,-1 0-1,7-10 1,-1-1-142,0 0 1,-1 0 0,-1-2 0,10-22 0,-24 49-561,-3 10 744,1-1 0,0 1 1,1 0-1,1 0 0,-4 30 0,8-46-97,0 0-1,0 0 0,0 0 0,0 0 0,0 0 0,0-1 0,0 1 0,0 0 1,0 0-1,1 0 0,-1 0 0,0 0 0,1 0 0,-1-1 0,1 1 0,-1 0 1,1 0-1,-1-1 0,1 1 0,-1 0 0,1-1 0,0 1 0,-1 0 0,1-1 0,0 1 1,0-1-1,-1 1 0,2 0 0,1-1 31,-1 0 0,0 1 1,0-1-1,0 0 0,0 0 1,0 0-1,0 0 0,0-1 0,0 1 1,0 0-1,0-1 0,3-1 0,1 0 56,1-1-1,-1 0 1,0 0-1,0 0 1,0-1-1,0 0 1,6-6-1,-4 2-230,0 0-1,-1-1 0,0 0 1,0 0-1,-1 0 0,0-1 0,-1 0 1,0 0-1,-1-1 0,0 1 1,-1-1-1,0 0 0,0 0 1,1-18-1,-4 36 35,-1-1-1,-1 0 1,1 0 0,-1 0 0,0 0 0,-3 8 0,-9 30 785,14-41-616,-1 0 0,1 0 0,0 0 0,-1 0 0,2 0 0,-1 0 0,0 0 0,0 0 0,1 0 0,0 0 1,0 0-1,0 0 0,0 0 0,0 0 0,0-1 0,3 5 0,-2-5-40,0-1 0,0 0 0,0 0-1,-1 0 1,1-1 0,0 1 0,0 0 0,0-1 0,0 1 0,0-1 0,0 0 0,0 1 0,1-1-1,-1 0 1,0 0 0,0-1 0,0 1 0,0 0 0,0-1 0,0 1 0,0-1 0,0 1 0,0-1-1,0 0 1,0 0 0,2-2 0,5-1 34,-1-1 0,0 0 0,0 0 0,0-1 0,-1 0 0,1-1 0,-2 0 0,1 0 0,-1 0 0,8-11 0,-6 6-293,0-1 0,-1 1-1,-1-1 1,0 0 0,-1 0 0,6-20 0,-20 53-1891,6-14 2112,-1 0-1,2 1 1,-1-1 0,1 1-1,0-1 1,0 1-1,1-1 1,0 1-1,0 0 1,0 0-1,2 13 1,-1-19-138,0 0 0,1 0 0,-1-1 1,1 1-1,-1 0 0,1 0 0,-1 0 0,1 0 0,0-1 0,-1 1 0,1 0 0,0-1 1,0 1-1,-1 0 0,1-1 0,0 1 0,0-1 0,0 0 0,0 1 0,0-1 1,0 1-1,0-1 0,0 0 0,0 0 0,0 0 0,1 1 0,28-4-6329,-11-6 639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11723,'0'0'8616,"-8"-2"-7511,6 1-1018,0 0 0,-1 1 0,1-1 0,-1 1 0,1-1 0,-1 1 0,1 0 0,-1 0 0,1 0-1,-1 0 1,1 0 0,-1 1 0,1-1 0,-1 1 0,1 0 0,0 0 0,-5 2 0,5-1-36,0-1 1,0 1-1,0 1 1,0-1-1,1 0 0,-1 0 1,1 1-1,-1-1 1,1 0-1,0 1 0,0 0 1,0-1-1,1 1 1,-1-1-1,0 1 1,1 0-1,0 0 0,-1-1 1,1 1-1,0 0 1,1 3-1,-1-5-176,1 0-1,-1 0 1,1 0 0,0 0-1,-1 0 1,1 0-1,0 0 1,0 0-1,-1 0 1,1 0 0,0 0-1,0-1 1,0 1-1,0 0 1,0-1 0,0 1-1,0-1 1,1 1-1,-1-1 1,0 1 0,0-1-1,0 0 1,0 1-1,1-1 1,-1 0 0,0 0-1,0 0 1,1 0-1,-1 0 1,1 0-1,51 0-4425,-40-1 2756,35 0-3297,-7 0 4263,-1 2 7418,-40-1-6480,0 0 1,1 0 0,-1 0 0,1 1-1,-1-1 1,0 0 0,1 0-1,-1 0 1,0 1 0,1-1 0,-1 0-1,0 1 1,0-1 0,1 0-1,-1 1 1,0-1 0,0 0-1,1 1 1,-1-1 0,0 0 0,0 1-1,0-1 1,0 1 0,0-1-1,1 0 1,-1 1 0,0-1 0,0 1-1,0-1 1,0 0 0,0 1-1,0-1 1,0 1 0,-1-1-1,1 1 1,0-1 0,0 0 0,0 1-1,0-1 1,0 0 0,-1 1-1,1-1 1,0 1 0,0-1-1,-1 0 1,1 1 0,0-1 0,0 0-1,-1 0 1,1 1 0,-16 20 2260,6-12-1265,0-1 1,-1 0 0,-22 12 0,30-18-1185,-1 0 0,1 0 0,-1-1 0,0 1 0,0-1 0,0 0-1,0 0 1,0 0 0,0 0 0,0-1 0,0 0 0,-1 0 0,1 0 0,0 0 0,0-1 0,0 1 0,-4-2 0,7 1-497,-1 0 0,1 0-1,0 0 1,0 0 0,0 0 0,0 0 0,0-1 0,1 1 0,-1 0 0,0 0 0,0-1-1,1 1 1,-1-1 0,1 1 0,-1 0 0,1-1 0,0 1 0,-1-1 0,1 1-1,0-1 1,0 1 0,0-1 0,0 1 0,1-2 0,-1-15-8638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153 292 15150,'0'0'3038,"-11"5"-983,-2 1-1612,0 1 1,1 0-1,0 1 0,0 0 1,-17 17-1,24-22-257,1 1 0,0 0 0,0 0 0,0 0 0,1 1 0,0-1 0,-1 1 0,2 0 0,-1 0 0,0 0 0,1 0 0,0 0 0,0 1 0,1-1 0,-1 0 0,1 1 0,0 0 0,1-1 0,0 1 0,0 7 0,0-11-156,1-1-1,0 0 0,0 1 0,0-1 0,0 0 1,0 0-1,0 0 0,0 0 0,1 0 0,-1 0 1,0 0-1,1 0 0,-1 0 0,0-1 0,1 1 1,-1 0-1,1-1 0,-1 1 0,1-1 0,0 0 1,-1 1-1,1-1 0,-1 0 0,1 0 1,-1 0-1,1 0 0,1-1 0,47-3 766,-40 1-751,-1 0-1,0-1 1,0 0 0,-1 0 0,1-1 0,-1-1 0,0 1 0,0-1 0,-1-1 0,0 1 0,0-1 0,0 0 0,5-9 0,1-1-22,-1-1 0,0 0 0,-2-1 0,17-38 1,-20 37-123,-1 0 0,0-1 1,-2 1-1,0-1 0,-1 0 1,-1 0-1,-1 0 0,-3-28 1,2 47 74,0-1 0,0 1 0,0 0 0,-1-1 0,1 1 1,-1 0-1,1 0 0,-1-1 0,0 1 0,0 0 0,0 0 1,0 0-1,0 0 0,0 0 0,-1 0 0,1 0 0,-1 0 0,1 1 1,-1-1-1,0 0 0,0 1 0,1 0 0,-1-1 0,0 1 1,0 0-1,-1 0 0,1 0 0,0 0 0,0 0 0,0 1 0,-1-1 1,1 1-1,0-1 0,-1 1 0,1 0 0,0 0 0,-1 0 1,1 0-1,0 0 0,-1 1 0,1-1 0,0 1 0,0-1 0,-1 1 1,-1 1-1,-7 1 3,1 1 1,-1 0 0,1 1 0,0 0-1,0 1 1,0 0 0,1 1-1,-9 7 1,17-13 23,-47 49 398,45-47-369,0 0 0,1 1 0,0 0-1,-1-1 1,1 1 0,0 0 0,1 0-1,-1 0 1,1 1 0,0-1 0,0 0-1,0 0 1,0 6 0,1-9-22,1 0 1,-1 0-1,0 0 1,1 0-1,-1 0 0,0 0 1,1 0-1,0 0 1,-1 0-1,1 0 0,-1 0 1,1-1-1,0 1 0,0 0 1,0 0-1,-1 0 1,1-1-1,0 1 0,0-1 1,0 1-1,0 0 1,0-1-1,0 0 0,0 1 1,0-1-1,0 0 1,0 1-1,0-1 0,0 0 1,1 0-1,-1 0 1,1 0-1,46 1 158,-34-1-121,177-8-1941,-189 8 1886,0 0 0,-1 0-1,1 0 1,0 1 0,0-1 0,0 1 0,0 0 0,0-1-1,-1 1 1,1 0 0,0 0 0,-1 0 0,1 0 0,0 0 0,-1 1-1,1-1 1,-1 0 0,0 1 0,1-1 0,-1 1 0,0-1-1,0 1 1,0 0 0,0-1 0,0 1 0,-1 0 0,1 0-1,0 0 1,-1 0 0,0-1 0,1 1 0,-1 0 0,0 4-1,1-2-174,-1 1 0,0 0 0,0 0 0,0-1 0,-1 1 0,0 0 0,-2 7 0,-9 13-3824,0-11-2740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39 3748,'0'0'11755,"-2"-6"-11499,-9-20-11,-3 22 6161,-21 5-5449,26 0-18,-8-1-527,1 0 0,0 1 0,-1 1-1,1 1 1,-29 8 0,32-8-315,0-1 0,0 0 0,-1-1 0,1 0 0,0-1 0,-16-2 0,13 1 27,0 0 0,0 1 0,-30 5 0,19-1 31,0-1-1,-47-1 1,74-2-239,-1 0 0,1 0 0,-1 0-1,1 0 1,0 0 0,-1-1 0,1 1 0,-1 0-1,1 0 1,0 0 0,-1 0 0,1-1 0,-1 1-1,1 0 1,0 0 0,-1-1 0,1 1 0,0 0-1,-1-1 1,1 1 0,0 0 0,0-1 0,-1 1-1,1 0 1,0-1 0,0 1 0,-1-1 0,-1-14-5963,1 10 2381,0-9-8228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10 196 993,'0'0'15044,"2"-9"-11302,6-21-124,-6 24-618,-6 26-2198,-1-1-769,1 0 0,1 0 0,0 0 0,1 0 0,2 29 0,0-47-20,0 1 0,0-1 0,0 0 1,0 0-1,0 0 0,0 0 1,0 1-1,0-1 0,1 0 0,-1 0 1,1 0-1,-1 0 0,1 0 1,-1 0-1,1 0 0,-1 0 0,1 0 1,0 0-1,0 0 0,-1 0 0,1 0 1,0 0-1,0-1 0,0 1 1,0 0-1,0 0 0,0-1 0,0 1 1,0-1-1,0 1 0,0-1 1,1 0-1,-1 1 0,0-1 0,0 0 1,0 0-1,0 0 0,1 0 1,-1 0-1,0 0 0,0 0 0,0 0 1,1 0-1,-1-1 0,0 1 1,0 0-1,0-1 0,0 1 0,0-1 1,2-1-1,3 0 152,-1-1 0,1 0 0,-1 0 0,0-1 0,0 0 0,0 0 0,-1 0 0,7-8 0,-2 1-128,-1 0 0,-1 0 1,0-1-1,-1 1 0,0-2 1,-1 1-1,0-1 1,-1 1-1,-1-1 0,0 0 1,0-1-1,1-25 0,-6 36-588,-3 9 308,-2 11 167,7-17 76,-1 4-7,0 0 0,1 0-1,-1 0 1,1 1 0,0-1 0,0 0 0,0 0 0,2 7 0,-1-10 12,-1 0 1,1 1-1,0-1 0,0 0 1,0 0-1,0 0 0,0 0 1,0-1-1,0 1 0,0 0 1,1 0-1,-1-1 1,0 1-1,0 0 0,1-1 1,-1 1-1,0-1 0,1 0 1,-1 0-1,0 1 0,1-1 1,-1 0-1,1 0 0,-1 0 1,0 0-1,1 0 0,-1-1 1,0 1-1,3-1 0,3 0 18,-1-1 0,0 0 0,1 0-1,-1-1 1,0 1 0,0-1 0,-1-1-1,1 1 1,-1-1 0,1 0 0,-1 0 0,0-1-1,6-6 1,-9 8-24,1 0 1,0 1-1,-1-1 0,1-1 0,-1 1 0,0 0 1,0-1-1,0 1 0,0-1 0,-1 1 0,0-1 1,1 0-1,-1 1 0,-1-1 0,1 0 0,0 0 1,-1 0-1,0 0 0,0 0 0,0 0 0,0 0 1,-1 0-1,0 1 0,-1-5 0,2 7-16,0 0 0,-1 1-1,1-1 1,0 1 0,-1-1-1,1 1 1,-1-1 0,1 1 0,-1-1-1,1 1 1,-1-1 0,0 1-1,1-1 1,-1 1 0,0 0-1,1 0 1,-1-1 0,0 1-1,1 0 1,-1 0 0,0 0 0,1-1-1,-1 1 1,0 0 0,0 0-1,1 0 1,-1 0 0,0 0-1,1 1 1,-1-1 0,0 0 0,0 0-1,1 0 1,-1 1 0,0-1-1,1 0 1,-1 1 0,0 0-1,-25 17-385,21-12 395,0 1-1,1 0 1,-1-1-1,1 1 1,1 1 0,-1-1-1,1 0 1,0 1-1,1 0 1,0 0 0,0-1-1,1 1 1,-1 16 0,2-24 10,0 1 1,0 0 0,0 0 0,0 0 0,0-1 0,1 1 0,-1 0 0,0 0 0,1-1 0,-1 1 0,0 0 0,1 0 0,-1-1 0,1 1-1,-1 0 1,1-1 0,0 1 0,-1-1 0,1 1 0,-1-1 0,1 1 0,0-1 0,0 1 0,-1-1 0,1 0 0,1 1 0,29 4 90,31-10 23,-12-4-450,58-20 0,-107 28 383,0 0-1,0 0 1,-1-1-1,1 1 1,0 0-1,-1 0 0,1 0 1,-1 0-1,1-1 1,-1 1-1,0 0 0,1 0 1,-1-1-1,0 1 1,0 0-1,0-1 0,0 1 1,0 0-1,0-1 1,0 1-1,0 0 0,-1 0 1,1-1-1,-1 1 1,1 0-1,-1 0 0,1 0 1,-1-1-1,-1-1 1,-16-38 687,14 33-708,0 0-1,1 0 1,-1 0-1,2-1 0,-1 1 1,-1-14-1,53 18-9545,-22 0 1793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13453,'0'0'11200,"1"10"-10800,20 129 763,11 60 375,-32-196-1508,1 0 0,-1 0 0,1 0 1,0-1-1,0 1 0,1 0 0,-1 0 0,0-1 0,1 1 0,-1-1 0,1 0 0,0 1 0,0-1 0,0 0 0,0 0 0,5 3 0,-6-4 10,1 0 0,0-1 0,0 1-1,0-1 1,0 1 0,0-1 0,0 0 0,0 0-1,0 0 1,0 0 0,0 0 0,0 0 0,0-1-1,0 1 1,0-1 0,0 1 0,0-1 0,-1 0-1,1 0 1,0 0 0,0 0 0,-1 0 0,1 0-1,0 0 1,-1 0 0,2-2 0,8-7 51,0-1 1,-1 0-1,-1 0 1,0-1-1,0 0 0,11-23 1,12-16-102,-32 51-6,0 0 1,0 0-1,0 0 1,0 0-1,0-1 1,0 1-1,0 0 1,0 0-1,0 0 1,0 0-1,0-1 1,0 1-1,0 0 1,1 0 0,-1 0-1,0 0 1,0 0-1,0 0 1,0-1-1,0 1 1,0 0-1,1 0 1,-1 0-1,0 0 1,0 0-1,0 0 1,0 0-1,1 0 1,-1 0-1,0 0 1,0 0-1,0 0 1,0 0-1,1 0 1,-1 0-1,0 0 1,0 0 0,0 0-1,1 0 1,-1 0-1,0 0 1,0 0-1,0 0 1,0 0-1,0 0 1,1 0-1,-1 0 1,0 0-1,0 1 1,0-1-1,0 0 1,0 0-1,1 0 1,-1 0-1,3 15-469,-2 24-140,-1-35 457,0 7-320,0 1-422,0-1 0,0 1 0,4 20 0,-3-30 502,-1 0 0,1 0-1,-1-1 1,1 1 0,0 0 0,0 0-1,0-1 1,0 1 0,0 0 0,0-1-1,0 1 1,3 2 0,-3-4 8,0 1 0,0-1 0,0 1 0,0-1 1,0 1-1,0-1 0,0 0 0,0 1 0,0-1 0,0 0 0,0 0 1,0 0-1,1 0 0,-1 0 0,0 0 0,0 0 0,0 0 0,0 0 1,0-1-1,0 1 0,0 0 0,1-1 0,0 0 0,11-8-3764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62 515 6983,'0'-10'4852,"0"-29"-549,1 39-4155,-1-1-1,0 1 1,0-1 0,0 0 0,0 1 0,1-1-1,-1 1 1,0-1 0,0 1 0,0-1-1,0 0 1,0 1 0,-1-1 0,1 1-1,0-1 1,0 1 0,0-1 0,0 1-1,-1-1 1,1 1 0,0-1 0,0 1 0,-1-1-1,1 1 1,0-1 0,-1 1 0,1-1-1,-1 1 1,1 0 0,0-1 0,-1 1-1,1-1 1,-1 1 0,0 0 0,-14 14 1824,-9 30-1119,20-32-499,0 1 1,2-1-1,-1 0 0,1 1 1,1 0-1,1-1 0,0 15 1,0-26-331,0 0 1,1 0-1,-1 0 1,0 0-1,1 0 1,-1 0-1,1 0 1,-1 0-1,1 0 1,-1 0 0,1 0-1,-1 0 1,1-1-1,0 1 1,0 0-1,0 0 1,-1-1-1,1 1 1,0 0-1,0-1 1,0 1-1,0-1 1,0 1 0,0-1-1,0 1 1,0-1-1,0 0 1,0 0-1,0 1 1,0-1-1,0 0 1,0 0-1,1 0 1,-1 0 0,0 0-1,0 0 1,0-1-1,0 1 1,0 0-1,0-1 1,0 1-1,0 0 1,1-1-1,4-1 156,0 0 0,-1 1 0,1-2-1,-1 1 1,1-1 0,9-6 0,-4-1-89,0 0 1,-1-1 0,0 0 0,-1 0-1,14-24 1,-18 27-301,0 0 1,-1-1-1,0 0 0,0 0 0,-1 0 0,0 0 1,-1-1-1,0 1 0,2-19 0,-23 58-965,14-22 1248,2 1 0,-1-1 1,1 1-1,1 0 0,-1 0 1,2 0-1,-1 0 0,1 0 0,0 0 1,1 0-1,2 17 0,-2-25-50,0 0 0,1-1 0,-1 1-1,1 0 1,-1 0 0,1-1 0,-1 1-1,1 0 1,-1-1 0,1 1 0,0-1-1,-1 1 1,1-1 0,0 1 0,0-1-1,-1 1 1,1-1 0,0 0 0,0 1-1,0-1 1,-1 0 0,1 0 0,0 0-1,0 0 1,0 1 0,0-1 0,0 0-1,0-1 1,-1 1 0,1 0 0,0 0-1,0 0 1,0 0 0,0-1 0,-1 1-1,1 0 1,0-1 0,0 1 0,1-1-1,33-17 858,-22 6-803,-1-2 0,0 0 0,0 0-1,-2-1 1,0 0 0,0-1 0,-2 0-1,0-1 1,11-31 0,-13 29-203,0-2 0,-1 1 0,-1-1 0,0 0 0,-2 0 0,-1 0 0,0 0 0,-4-25 0,3 45 110,0 1-1,1-1 0,-1 0 0,0 1 0,0-1 0,0 1 0,0-1 1,0 0-1,-1 1 0,1-1 0,0 1 0,0-1 0,0 0 0,0 1 1,-1-1-1,1 1 0,0-1 0,-1 1 0,1-1 0,0 1 0,-1-1 1,1 1-1,0-1 0,-1 1 0,1-1 0,-1 1 0,1 0 0,-1-1 1,1 1-1,-1 0 0,1 0 0,-1-1 0,0 1 0,1 0 0,-1 0 1,1 0-1,-1-1 0,1 1 0,-1 0 0,0 0 0,1 0 0,-1 0 1,0 0-1,1 0 0,-1 0 0,1 1 0,-1-1 0,0 0 0,1 0 1,-1 0-1,1 1 0,-1-1 0,1 0 0,-1 0 0,1 1 0,-1-1 1,1 1-1,-1-1 0,1 0 0,-1 1 0,0 0 0,-25 30-250,18-15 345,1 0 1,0 0-1,2 1 0,0-1 1,1 1-1,0 1 0,1-1 0,1 0 1,1 1-1,1-1 0,0 1 0,3 18 1,-2-34-67,-1 1 1,1 0 0,0 0 0,0 0-1,0-1 1,1 1 0,-1 0 0,1-1 0,-1 1-1,1-1 1,0 0 0,0 0 0,0 1-1,0-1 1,0 0 0,1-1 0,-1 1 0,1 0-1,-1-1 1,1 1 0,-1-1 0,1 0-1,0 0 1,0 0 0,-1 0 0,1 0 0,0-1-1,6 1 1,-4 0 8,1-1 0,-1 0 0,1 0 0,-1-1 0,0 1 1,1-1-1,-1 0 0,0-1 0,0 1 0,0-1 0,0 0 0,0 0 0,0-1 0,0 0 0,4-3 0,4-5 9,-1-1-1,0-1 0,-1 0 0,-1-1 1,0 0-1,-1-1 0,0 0 1,-1 0-1,8-20 0,-1-6 22,-2 1 0,13-64 0,-22 80-84,-1 0 0,0-42 0,-3 66 25,0 0-1,0 0 0,0-1 1,0 1-1,0 0 1,0 0-1,0-1 0,0 1 1,0 0-1,0 0 0,0 0 1,0-1-1,0 1 1,0 0-1,0 0 0,0-1 1,0 1-1,0 0 1,0 0-1,0 0 0,-1-1 1,1 1-1,0 0 0,0 0 1,0 0-1,0-1 1,0 1-1,-1 0 0,1 0 1,0 0-1,0 0 0,0 0 1,-1-1-1,1 1 1,0 0-1,0 0 0,0 0 1,-1 0-1,1 0 1,0 0-1,-1 0 0,-9 6-196,-7 15 45,10-8 158,0 1 0,1 1 0,1-1 0,0 1 0,1-1 0,1 1 0,0 1 0,1-1 0,0 0 0,1 1 0,1-1 1,1 0-1,0 1 0,1-1 0,0 0 0,1 0 0,1 0 0,1 0 0,0-1 0,0 1 0,2-1 0,0 0 0,0-1 0,2 0 0,-1 0 0,1-1 0,16 16 0,-16-23-431,-18-22 183,-19-24-239,-29-19-148,36 39 810,-33-40 0,56 60-85,1 0 0,-1 1-1,0-1 1,0 0 0,1 1 0,-1 0 0,0-1 0,1 1-1,-1 0 1,0 0 0,1 0 0,-1 1 0,4 0 0,62 17-18,-47-11-876,1-1 0,29 4 1,-45-9-506,0-1 1,1 0 0,-1 0-1,0 0 1,1-1 0,-1 0 0,9-2-1,-3-6-3147,-2-6-615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8360,'0'0'11200,"-3"10"-9807,0 2-819,0 1 1,1-1-1,1 1 0,-1 21 0,2-28-397,1 0-1,-1-1 1,1 1 0,1 0-1,-1-1 1,1 1-1,0 0 1,0-1 0,0 0-1,1 1 1,0-1-1,0 0 1,0-1-1,7 9 1,-5-8-351,0 0-1,0 0 1,0-1 0,1 0-1,10 6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22 123 3683,'-17'-2'13139,"12"-3"-5827,18-14-2975,-1 4-4200,-4 5-43,0 0-1,1 1 0,0 0 0,15-11 0,-21 18-133,0-1-1,0 1 1,0 0-1,1 0 1,0 0-1,-1 0 0,1 0 1,0 1-1,0-1 1,-1 1-1,1 0 1,0 1-1,0-1 1,0 1-1,1-1 1,-1 1-1,0 0 1,4 1-1,-6 0 17,0 0 0,1 0 0,-2 0 0,1 1 0,0-1 0,0 1 0,0-1 0,-1 1 0,1 0 0,0-1 0,-1 1-1,0 0 1,1 0 0,-1 0 0,0 0 0,0 0 0,0 0 0,0 0 0,-1 1 0,1-1 0,0 0 0,-1 0 0,1 5 0,2 59-18,-3-55 90,3 5 351,3-16-2763,6-23-7191,-7 12 3560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3683,'0'0'10635,"4"-8"-7379,11-25-117,-13 41 1334,0 26-3632,0-6-641,-1-14-432,1 0-1,0 1 1,0-1-1,2 0 0,0 0 1,11 25-1,-13-36 6,1-1-3034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68 2819,'0'0'10474,"-17"-50"-6535,12 37-447,3 9-193,9 11-3556,6 4-1056,6 2-1345,1-3-1250,1 1-1185,1-6-2466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1121 130 14253,'0'0'10202,"-8"5"-10132,-23 17-65,30-22-16,1 1 0,-1-1 0,1 0 0,0 0 1,-1 1-1,1-1 0,0 0 0,-1 0 0,1 1 0,0-1 0,-1 1 1,1-1-1,0 0 0,-1 1 0,1-1 0,0 1 0,0-1 0,0 0 1,0 1-1,-1-1 0,1 1 0,0-1 0,0 1 0,0-1 0,0 1 1,0-1-1,0 1 0,0-1 0,0 1 0,0-1 0,0 1 1,0-1-1,1 0 0,-1 1 0,0-1 0,0 1 0,0-1 0,1 1 1,-1-1-1,0 0 0,0 1 0,1-1 0,-1 1 0,0-1 0,1 0 1,-1 0-1,0 1 0,1-1 0,-1 0 0,0 1 0,1-1 0,-1 0 1,1 0-1,-1 0 0,1 1 0,-1-1 0,1 0 0,31 10 74,-27-9-99,5 3 3,1 0 0,-1 1-1,0 0 1,0 0 0,0 1 0,17 14 0,-26-18 33,1-1 0,0 1 0,-1 0 0,1 0-1,-1-1 1,0 1 0,0 0 0,0 0 0,0 0 0,0 1-1,0-1 1,0 0 0,-1 0 0,1 0 0,-1 1 0,1 3 0,-1-4 48,-1 1 1,1 0 0,-1-1 0,0 1 0,0-1 0,0 1 0,0-1 0,0 1 0,-1-1-1,1 0 1,-1 1 0,1-1 0,-1 0 0,0 0 0,0 0 0,0 0 0,-4 2 0,-2 2-103,0 0 1,0 0-1,-1-1 1,0 0-1,0-1 0,0 0 1,-13 4-1,-39 2-6286,28-9-1150</inkml:trace>
  <inkml:trace contextRef="#ctx0" brushRef="#br0" timeOffset="1">0 128 13837,'0'0'7495,"79"-31"-5477,-38 18-833,9-3-864,4 2-257,0 0-1858,-1-4-3715,-1-4-7688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10634,'0'0'14691,"0"13"-14344,2 7-264,0 0 0,2 0-1,0 0 1,8 22 0,-10-38-77,-1 0 0,1 0 0,-1-1 0,1 1 1,0 0-1,0-1 0,1 0 0,-1 1 1,1-1-1,-1 0 0,1 0 0,0-1 1,0 1-1,5 2 0,-6-4 1,0 0-1,1-1 0,-1 1 1,1-1-1,-1 0 0,1 1 1,-1-1-1,1 0 0,-1-1 1,1 1-1,-1 0 0,1-1 1,-1 1-1,1-1 0,-1 0 1,0 0-1,1 0 0,-1 0 1,0 0-1,0-1 0,0 1 1,0 0-1,0-1 0,0 0 1,0 1-1,2-4 0,3-3 62,0 1-1,0-2 0,-1 1 0,0-1 1,-1 0-1,0 0 0,0 0 1,-1-1-1,5-14 0,20-40 194,-23 62-1122,-1 14 435,3 21 114,-7-26 123,-1-5 170,1 0 0,-1-1-1,1 1 1,-1 0 0,1 0-1,0-1 1,-1 1 0,1 0 0,0-1-1,0 1 1,0-1 0,0 1 0,1-1-1,-1 0 1,0 1 0,1-1-1,-1 0 1,1 0 0,1 1 0,-2-1-27,1-1 1,-1 0-1,1 1 1,-1-1-1,1 0 1,0 0 0,-1 0-1,1 0 1,-1-1-1,1 1 1,-1 0 0,1-1-1,-1 1 1,0-1-1,1 1 1,-1-1-1,1 0 1,1 0 0,7-7-1047,-1 1 1,1-1 0,-1 0 0,13-17-1,-10 13-1759,12-13-3320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102 270 12908,'0'0'7869,"-9"5"-5547,-1 1-1918,1 1-1,-1 0 1,1 0 0,-15 17-1,21-21-344,0 0 0,0-1-1,1 1 1,0 1 0,-1-1-1,1 0 1,0 1 0,1-1 0,-1 1-1,0-1 1,1 1 0,0 0 0,0 0-1,0-1 1,1 1 0,-1 0-1,1 0 1,0 0 0,0 0 0,0 0-1,0 0 1,2 3 0,-2-6-60,1 0 0,0-1 1,-1 1-1,1-1 0,0 1 1,-1-1-1,1 1 0,0-1 1,0 0-1,0 1 0,-1-1 1,1 0-1,0 1 0,0-1 1,0 0-1,0 0 0,0 0 1,0 0-1,-1 0 0,1 0 1,0 0-1,0 0 0,0-1 1,0 1-1,0 0 0,0 0 1,-1-1-1,2 0 0,26-9-11,-16 2 32,1-1 1,-1 0-1,-1-1 0,0 0 1,0-1-1,-1 0 1,0-1-1,-1 0 1,12-20-1,1-8 17,33-77-1,-49 104-32,-1 0 0,-1 0 0,0 0 0,-1-1 0,0 0 0,-1 1 0,1-17 0,-4 30-8,1 0 0,0 0-1,0 0 1,-1-1 0,1 1 0,0 0-1,-1 0 1,1 0 0,0 0 0,-1 1-1,1-1 1,0 0 0,-1 0 0,1 0-1,0 0 1,-1 0 0,1 0-1,0 0 1,0 0 0,-1 1 0,1-1-1,0 0 1,0 0 0,-1 0 0,1 1-1,0-1 1,0 0 0,0 0-1,-1 1 1,1-1 0,0 0 0,0 0-1,0 1 1,-1-1 0,-5 12 5,0 0 1,1 1-1,1-1 1,-1 1-1,2 0 0,0 0 1,-2 18-1,2-7 102,2 0-1,0 0 1,4 30 0,-3-51-104,1 0 0,-1 0 1,1 0-1,0 0 0,0 0 0,0 0 1,0-1-1,1 1 0,-1 0 1,1-1-1,0 1 0,0-1 1,0 1-1,0-1 0,0 0 1,0 0-1,0 0 0,1 0 1,-1-1-1,1 1 0,-1 0 1,1-1-1,0 0 0,0 0 1,3 2-1,0-2-469,-1 1 0,0-1 0,1 0 0,-1-1 0,1 1 0,-1-1 0,1 0 0,-1-1 0,1 1-1,-1-1 1,1 0 0,-1 0 0,8-4 0,19-14-7585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5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6374,'0'0'4399,"5"1"-4378,318 2-50,-160-6 53,-116 6-10,-1 2 0,1 3 0,89 25 0,-31-6 245,12-3 113,1-5 1,0-5-1,146-1 0,613 3-377,-114-9 10,-465-26 1,57 0-210,-272 19 122,0 4 1,107 17-1,26 16 96,225 9-1,936-31 1275,-917-17-1108,241-55-117,-512 34-94,-135 18 204,82 2 1,-134 4-148,0-1 0,0 0-1,0 1 1,0-1 0,0 1 0,0 0 0,0 0 0,0-1 0,-1 1-1,1 1 1,0-1 0,-1 0 0,1 0 0,1 2 0,12 8-3425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13485,'0'0'10554,"0"13"-10405,-2 91-21,0-11-29,17 175 0,-10-245-2073,-3-19-2512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118 200 14894,'0'0'4121,"-3"-8"-581,-8-27-962,11 34-2522,-1 0-1,1 0 1,0 0-1,-1 1 1,1-1-1,0 0 1,-1 0-1,1 0 0,-1 1 1,1-1-1,-1 0 1,0 0-1,1 1 1,-1-1-1,1 0 1,-1 1-1,0-1 1,0 1-1,1-1 1,-1 1-1,0 0 1,0-1-1,0 1 1,0 0-1,0-1 1,1 1-1,-1 0 1,0 0-1,0 0 1,0 0-1,0 0 1,0 0-1,0 0 1,0 0-1,0 0 1,0 0-1,1 0 1,-1 1-1,0-1 0,-2 1 1,1 0-41,-1 1 0,1-1 0,0 1 0,-1 0 0,1 0 0,0 0 0,0 0 0,0 0 0,1 0 0,-3 3 0,-3 8-6,0 1 1,1-1 0,0 1 0,1 0-1,1 1 1,0-1 0,1 1-1,0 0 1,2 0 0,-1 23 0,2-38-9,0 1 0,0-1 0,0 1 0,0-1 0,1 1 0,-1-1 0,0 1 1,0-1-1,0 0 0,0 1 0,1-1 0,-1 1 0,0-1 0,0 0 0,1 1 1,-1-1-1,0 0 0,1 1 0,-1-1 0,0 0 0,1 0 0,-1 1 0,1-1 1,-1 0-1,0 0 0,1 0 0,-1 1 0,1-1 0,-1 0 0,1 0 0,-1 0 1,0 0-1,1 0 0,-1 0 0,1 0 0,-1 0 0,1 0 0,-1 0 0,1 0 1,-1 0-1,0 0 0,1-1 0,-1 1 0,1 0 0,-1 0 0,1 0 0,-1-1 1,0 1-1,1 0 0,-1 0 0,1-1 0,23-13 122,-11 1-86,0-1-1,-1 0 1,-1-1 0,0 0-1,-1 0 1,16-33 0,-12 15 93,-1 0-1,15-58 1,-23 63-59,-2 10-264,-3 33-139,-2 10 322,-1 0 0,-9 32 0,5-32 13,2 1 0,-2 33 0,6-47 170,1-5-335,-1 1 1,1-1-1,0 0 0,1 1 0,0-1 0,1 8 1,-1-13 33,-1-1-1,1 0 1,0 1 0,-1-1 0,1 0 0,0 0 0,0 0 0,-1 1 0,1-1 0,0 0 0,0 0 0,0 0 0,0 0 0,1-1 0,-1 1 0,0 0 0,0 0 0,0-1 0,1 1 0,-1-1 0,0 1 0,1-1 0,-1 1 0,1-1 0,-1 0 0,0 0 0,1 1 0,-1-1 0,1 0 0,-1 0 0,0-1 0,1 1 0,-1 0 0,1 0 0,-1-1 0,0 1 0,3-2 0,0 0-587,1 0 1,-1 0-1,1 0 1,-1-1 0,0 0-1,0 0 1,-1 0-1,1 0 1,-1-1 0,1 0-1,-1 1 1,0-1-1,0 0 1,-1-1 0,1 1-1,3-9 1,12-20-7619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80 444 12460,'0'0'7815,"-6"9"-5754,-4 5-1739,1 1 0,1 0 0,0 1 1,1-1-1,0 2 0,1-1 0,1 1 0,1 0 1,1 0-1,0 0 0,1 0 0,1 1 1,1 22-1,0-40-319,0 1-1,0 0 1,1-1 0,-1 1 0,0 0 0,1-1-1,-1 1 1,1 0 0,-1-1 0,1 1 0,-1-1-1,1 1 1,-1-1 0,1 1 0,-1-1 0,1 1 0,0-1-1,-1 0 1,1 1 0,0-1 0,-1 0 0,1 0-1,0 0 1,-1 1 0,1-1 0,0 0 0,0 0-1,-1 0 1,1 0 0,0 0 0,0 0 0,-1 0 0,1 0-1,0 0 1,-1-1 0,1 1 0,0 0 0,1-1-1,27-12 166,-18 1-127,-1 0-1,0 0 0,13-22 1,21-24-640,-44 58 581,0-1 0,0 1 0,0 0 1,0 0-1,1-1 0,-1 1 1,0 0-1,0 0 0,1-1 1,-1 1-1,0 0 0,0 0 0,1 0 1,-1-1-1,0 1 0,1 0 1,-1 0-1,0 0 0,0 0 0,1 0 1,-1 0-1,0 0 0,1 0 1,-1 0-1,0 0 0,1 0 1,-1 0-1,0 0 0,1 0 0,-1 0 1,0 0-1,1 0 0,-1 0 1,1 0-1,4 13-248,-4 35 463,0-21 267,-1-26-441,0-1 0,0 1 0,0-1 0,1 1 0,-1-1 0,0 1 0,1-1 0,-1 0 0,0 1 0,1-1 0,-1 1 0,0-1 0,1 0 0,-1 1 0,1-1-1,-1 0 1,1 1 0,-1-1 0,1 0 0,-1 0 0,1 0 0,-1 1 0,1-1 0,-1 0 0,1 0 0,-1 0 0,1 0 0,0 0 0,-1 0 0,1 0 0,-1 0 0,1 0-1,-1 0 1,1 0 0,-1 0 0,1-1 0,-1 1 0,1 0 0,-1 0 0,1 0 0,-1-1 0,1 1 0,-1 0 0,1-1 0,-1 1 0,1 0 0,-1-1 0,0 1 0,1-1-1,23-19 913,7-12-284,-10 9-602,1 0 1,1 2 0,27-20-1,-49 40-101,0 0 0,0 0 0,0 1 1,0-1-1,0 0 0,0 1 0,1-1 0,-1 1 0,0 0 0,0-1 0,0 1 0,1 0 0,-1 0 0,0-1 1,3 1-1,-4 1 34,1-1-1,0 0 1,-1 0 0,1 1 0,-1-1 0,1 0 0,-1 1-1,1-1 1,-1 0 0,1 1 0,-1-1 0,0 1 0,1-1 0,-1 1-1,0-1 1,1 1 0,-1-1 0,0 1 0,1-1 0,-1 1-1,0 0 1,0-1 0,0 2 0,1 44 45,-2-29 246,1-17-257,1 0 1,-1 1-1,0-1 1,1 0-1,-1 0 1,1 0-1,-1 0 0,0 0 1,1 0-1,-1 0 1,0 0-1,1 0 1,-1 0-1,1 0 1,-1 0-1,0 0 1,1 0-1,-1 0 0,0 0 1,1 0-1,-1 0 1,1 0-1,-1-1 1,0 1-1,1 0 1,-1 0-1,0 0 0,0-1 1,1 1-1,-1 0 1,0 0-1,1-1 1,-1 1-1,0 0 1,0-1-1,0 1 1,1 0-1,-1-1 0,0 1 1,0-1-1,15-13 116,67-109-1584,-82 124 1377,1-1 0,-1 1 1,1 0-1,0-1 0,-1 1 1,0 0-1,1 0 0,-1-1 0,1 1 1,-1 0-1,0 0 0,0 0 0,1 0 1,-1 0-1,0-1 0,0 1 0,0 0 1,0 0-1,0 0 0,0 0 0,0 0 1,0 0-1,0-1 0,-1 3 1,2 33-1250,-4-9 1465,2-22-80,0 0 1,1 0-1,-1 0 1,1 0-1,0 0 0,0 0 1,1 1-1,1 7 1,-1-12-37,0-1 0,-1 1 1,1 0-1,0-1 0,-1 1 1,1-1-1,0 1 0,0-1 1,-1 1-1,1-1 0,0 1 1,0-1-1,0 0 0,0 0 1,0 1-1,0-1 0,-1 0 1,1 0-1,0 0 0,0 0 1,0 0-1,0 0 0,0 0 1,0 0-1,0-1 0,0 1 1,0 0-1,-1 0 0,1-1 1,0 1-1,0-1 0,0 1 1,0-1-1,-1 1 0,1-1 1,1 0-1,28-21 580,-7-4-933,-2 0 0,0-1-1,-2-2 1,22-42 0,-31 53-406,-9 57-1132,0 23 4362,0-62-2477,-1 0 0,0 1-1,0-1 1,1 0 0,-1 0 0,0 1 0,1-1 0,-1 0 0,1 0 0,-1 0 0,0 0 0,1 1 0,-1-1 0,1 0 0,-1 0-1,0 0 1,1 0 0,-1 0 0,1 0 0,-1 0 0,0 0 0,1 0 0,-1 0 0,1 0 0,-1 0 0,0-1 0,1 1-1,-1 0 1,1 0 0,-1 0 0,0 0 0,1-1 0,-1 1 0,0 0 0,1 0 0,-1-1 0,0 1 0,1 0 0,-1-1 0,0 1-1,0 0 1,1-1 0,-1 1 0,0 0 0,0-1 0,0 0 0,17-14 752,21-37-524,-2-1-1,-3-2 1,-1-1 0,45-118-1,-69 143-620,-6 22-26,-6 19-465,-13 37 906,-12 66 0,25-95 82,2 0-1,0 0 1,0 0-1,2 0 1,0 0 0,1 1-1,5 21 1,-4-32-84,0-1 1,1 0 0,0 0-1,1 0 1,7 13 0,-10-18-43,1 0 1,-1 1 0,1-1 0,0 0 0,0 0 0,0 0 0,0 0 0,0 0 0,0 0 0,0 0 0,1-1 0,-1 1 0,1-1 0,-1 0 0,1 0 0,-1 0 0,1 0 0,0 0 0,3 0 0,-10-28-14,-4 14-481,-2 0-1,1 0 0,-2 1 1,1 0-1,-2 1 1,1 0-1,-2 1 1,1 1-1,-1 0 1,-1 0-1,1 1 1,-1 1-1,-1 0 1,-27-8-1,88 17 4948,43-14-2767,-62 7-1170,-6 2-338,-5 1-149,1 0 0,-1-2 0,0 1 0,0-2 0,18-8 0,-33 13-101,0-1 0,0 1 0,-1-1 0,1 1 0,0-1 0,0 1 0,-1-1 0,1 1 0,-1-1 0,1 0 0,0 0 1,-1 1-1,1-1 0,-1 0 0,0 0 0,1 1 0,-1-1 0,0 0 0,1-1 0,-1 1-164,0 0 0,0 0 0,0 1 0,0-1 0,0 0 0,0 0 0,0 0 0,-1 0 0,1 0 0,0 1 0,-1-1 0,1 0 0,0 0 0,-1 0 0,1 1 0,-1-1 0,1 0 0,-1 1 0,1-1 0,-2-1 0,-21-14-6274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15599,'0'-5'7175,"8"3"-5350,5 2-960,7 0-705,-5 0-416,0 0-3460,-9 0-6053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4773,'0'0'16746,"10"1"-14440,-4 0-2143,0-1 0,-1 0 0,1 0 0,-1 0 0,1-1 0,-1 1 0,1-1 0,-1-1 0,1 1 0,-1-1 0,0 0 0,0 0 0,0-1-1,0 1 1,0-1 0,0 0 0,-1 0 0,1-1 0,-1 1 0,5-7 0,3-3-34,0 0-1,-1-1 1,-1-1 0,13-22-1,-20 31-106,0 1 0,0-1 0,0 0 0,-1 0 0,0 0-1,-1 0 1,1 0 0,-1 0 0,0 0 0,0-1-1,-1 1 1,0 0 0,0-1 0,-1 1 0,0 0 0,-1-8-1,1 13-29,1 0 0,0 0 0,-1 0 0,1 0 1,-1 0-1,1 1 0,-1-1 0,1 0 0,-1 0 0,0 1 0,1-1 0,-1 0 0,0 1 0,0-1 0,1 1 0,-1-1 0,0 1 0,0-1 0,0 1 0,0 0 0,1-1 0,-1 1 0,0 0 0,0-1 0,0 1 0,0 0 0,0 0 0,0 0 0,0 0 0,0 0 0,0 0 0,0 0 0,0 1 0,0-1 0,0 0 0,0 0 0,0 1 0,1-1 0,-1 0 0,-2 2 0,0 0-38,-1-1 0,1 1 0,0 0 0,-1 1 0,1-1 0,0 1 0,0-1-1,-5 7 1,-3 7 37,1 1-1,0 0 0,1 0 0,1 1 0,0 1 1,1-1-1,2 1 0,0 0 0,0 1 0,2-1 1,-1 29-1,3-46 16,1-1-1,0 0 1,0 0 0,1 0 0,-1 0-1,0 0 1,0 0 0,1 1 0,-1-1-1,0 0 1,1 0 0,-1 0 0,1 0-1,-1 0 1,1 0 0,0 0 0,-1 0-1,1-1 1,0 1 0,0 0 0,-1 0-1,1 0 1,0-1 0,0 1 0,0 0-1,0-1 1,0 1 0,2 0 0,0 0 21,0-1 0,1 1 1,-1-1-1,1 1 0,-1-1 1,1 0-1,-1-1 0,1 1 1,5-2-1,6-1 55,-1-1 0,1-1 1,20-10-1,-15 5-63,0 0 0,0-2 0,-1 0 0,-1-1 1,0-1-1,18-18 0,-29 25 9,-1-1-1,1 0 1,-1 0-1,-1 0 1,0-1-1,0 1 1,0-2 0,-1 1-1,-1 0 1,1-1-1,-2 1 1,1-1 0,-1 0-1,-1 0 1,0 0-1,0-10 1,0 19-18,-1 0 0,0 0 0,0 0 0,0 0 0,0 0 0,0 0 0,0 0 0,-1 0 0,1 0 0,0 0 0,0 0 0,-1 0 0,1 0 0,0 1 0,-1-1 0,1 0 0,-1 0 0,1 0 0,-1 0 0,1 1 0,-1-1 0,0 0 0,1 1 0,-1-1 0,0 0 0,0 1 0,1-1 0,-1 1 0,0-1 0,0 1 0,0 0 0,0-1 0,0 1 0,0 0 0,0 0 0,1-1 0,-1 1 0,0 0 0,-2 0 0,2 0-15,0 1 1,-1-1-1,1 1 0,0-1 1,0 1-1,-1-1 1,1 1-1,0 0 0,0 0 1,0-1-1,0 1 0,0 0 1,0 0-1,0 0 0,0 0 1,1 0-1,-1 0 0,0 0 1,1 1-1,-1-1 1,0 0-1,1 0 0,-1 0 1,1 1-1,0-1 0,-1 0 1,1 1-1,0-1 0,0 0 1,0 2-1,-4 57-14,9 115 1,-5-174 23,0-1 1,0 1-1,0-1 1,0 1-1,0-1 1,0 1-1,0-1 1,0 0-1,0 1 1,0-1-1,0 1 1,0-1-1,0 1 1,1-1-1,-1 1 1,0-1-1,0 0 1,0 1-1,1-1 1,-1 0-1,0 1 1,1-1-1,-1 1 1,0-1-1,1 0 1,-1 0-1,0 1 1,1-1-1,-1 0 1,0 0-1,1 1 1,-1-1-1,1 0 0,-1 0 1,1 0-1,-1 0 1,0 0-1,1 1 1,0-1-1,17-13 114,11-27-4119,-27 35 2980,25-46-4787,18-22 7860,9 7 3228,-10 29-5345,-43 36 78,0 0 0,0-1 0,0 1 1,1 0-1,-1 0 0,1 0 0,-1 1 0,1-1 1,-1 0-1,1 1 0,-1-1 0,1 0 0,-1 1 1,1 0-1,0-1 0,-1 1 0,1 0 0,0 0 1,-1 0-1,1 0 0,0 0 0,-1 0 0,1 1 0,0-1 1,1 1-1,-2 0-3,1 1 1,-1-1-1,0 1 0,0-1 1,0 1-1,0 0 1,0-1-1,-1 1 0,1 0 1,0 0-1,-1-1 1,1 1-1,-1 0 0,0 0 1,0 0-1,1 0 0,-1-1 1,-1 4-1,1 12 100,-2-1 1,0 1-1,-7 27 0,2-23-54,-2 20 164,37-69 868,5-17-820,-19 23-332,2 1 1,-1 1-1,2 1 0,1 0 0,0 1 0,26-19 0,-43 37 28,-1-1 0,1 1 0,0-1 1,-1 1-1,1-1 0,0 1 0,-1-1 0,1 1 1,0-1-1,0 1 0,0 0 0,-1 0 0,1-1 0,0 1 1,0 0-1,0 0 0,0 0 0,0 0 0,-1 0 1,1 0-1,0 0 0,0 0 0,0 0 0,0 0 0,-1 1 1,1-1-1,0 0 0,0 1 0,0-1 0,-1 0 1,1 1-1,1 0 0,-1 1 9,0 0 1,0 0 0,-1-1-1,1 1 1,0 0-1,-1 0 1,1 0-1,-1 0 1,0 0-1,1 0 1,-1 0-1,0 1 1,-1 1-1,0 16 112,-2-1 0,-6 24 0,7-33-71,1 0 440,1-5-822,0-8-6218,-2-11-2250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22261,'0'0'5573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12492,'0'0'11018,"22"54"-10153,-15-17-128,1 6-289,-4-2-320,-3 2-32,5-5-96,-2-6-288,-4-5-833,2-5-1345,1-7-545,-3-8-641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8 174 4164,'-1'-8'8157,"-1"4"-7716,1 0-1,0 0 1,0 0-1,0 0 1,1 0-1,0-1 1,0 1-1,0 0 1,0 0-1,0 0 1,1-1-1,0 1 1,0 0-1,0 0 1,0 0-1,1 0 1,-1 0-1,1 1 1,0-1-1,1 0 1,-1 1-1,0-1 1,1 1-1,0 0 1,0 0-1,4-4 1,6-1-275,2 0 0,-1 1 1,1 1-1,-1 0 0,2 1 0,-1 0 0,1 1 1,-1 1-1,1 1 0,0 0 0,0 1 0,0 0 1,0 2-1,23 3 0,-35-4-175,-1 0 1,1 1-1,0 0 1,0 0-1,0 0 1,-1 0-1,1 1 1,0-1-1,-1 1 1,1 0-1,-1 0 1,0 0-1,0 1 1,0-1-1,0 1 1,0 0-1,0 0 1,-1 0-1,1 0 1,-1 0-1,0 0 1,0 0-1,0 1 1,0 0-1,-1-1 0,1 1 1,1 7-1,-3-5 4,1 0 0,-1-1 0,0 1 0,0 0 0,0 0 0,-1-1-1,0 1 1,0 0 0,-1-1 0,0 1 0,1-1 0,-2 1 0,1-1-1,-1 0 1,0 0 0,0 0 0,0 0 0,-7 6 0,-2 3-1,0-1 0,-2-1 0,1-1 0,-2 0 0,-28 17 1,-11-6-2635,42-20-29,7-3-2050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11627,'0'0'3555,"0"12"-197,1 177 3497,13-236-4352,-11-49-1893,-3 41-669,1 44-346,2 17-354,-2-2 753,0 0 1,0 0 0,0-1 0,0 1 0,1 0 0,0-1 0,0 1 0,0-1 0,0 0 0,0 1 0,0-1 0,1 0 0,0 0 0,0-1 0,0 1 0,5 4 0,-6-6 22,0 0 0,1-1 0,-1 1-1,0 0 1,0-1 0,1 1 0,-1-1 0,0 0 0,1 1 0,-1-1 0,0 0-1,1-1 1,-1 1 0,0 0 0,1-1 0,-1 1 0,0-1 0,0 0 0,0 0 0,1 0-1,-1 0 1,0 0 0,0 0 0,0 0 0,0-1 0,-1 1 0,1-1 0,0 1-1,-1-1 1,2-2 0,9-8-16,-1-1 1,0-1-1,-1 0 0,-1-1 0,0 0 0,-1 0 1,-1 0-1,11-33 0,-20 61-50,-3 12 38,2 1 1,0-1 0,2 34-1,1-58 20,0 1 0,0-1 0,0 1 0,1-1 1,-1 0-1,0 1 0,0-1 0,1 1 0,-1-1 0,1 0 0,-1 1 0,1-1 0,0 0 0,-1 0 0,1 0 1,0 1-1,0-1 0,0 0 0,0 0 0,0 0 0,0 0 0,0 0 0,0-1 0,0 1 0,1 0 0,-1 0 0,0-1 1,1 1-1,-1-1 0,0 1 0,1-1 0,-1 1 0,0-1 0,1 0 0,-1 0 0,1 0 0,-1 0 0,0 0 0,1 0 1,-1 0-1,1 0 0,-1-1 0,0 1 0,1 0 0,-1-1 0,3-1 0,2 0 81,1 0-1,-1-1 1,0 0-1,0 0 1,0-1 0,-1 0-1,1 0 1,8-8-1,-3 0-106,-1 0 0,0 0 0,-1-1 0,-1 0 0,0-1-1,0 0 1,-1 0 0,-1-1 0,-1 0 0,0 0 0,-1 0-1,0 0 1,2-23 0,-17 114 93,0-2-740,14-26-4492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7944,'0'0'11701,"9"10"-11754,17 16 297,12 3-3707,-33-26 2505,0 1 1,0-1-1,0 0 0,1-1 1,0 1-1,-1-1 0,1 0 0,0-1 1,0 1-1,0-1 0,0 0 0,0-1 1,1 1-1,8-2 0,-8-2 2258,-6 3-933,-1-1 0,0 1 1,1 0-1,-1-1 0,0 1 0,1 0 0,-1-1 0,0 1 0,0-1 0,0 1 0,1 0 0,-1-1 1,0 1-1,0-1 0,0 1 0,0-1 0,0 1 0,0 0 0,0-1 0,0 1 0,0-1 0,0 1 1,0-1-1,0 1 0,0-1 0,0 1 0,0 0 0,0-1 0,-1 1 0,1-1 0,0 1 0,0-1 1,-1 1-1,1 0 0,0-1 0,0 1 0,-1 0 0,1-1 0,-1 1 0,-9-3 1928,4 4-1993,1 1 1,-1 0-1,0 0 1,0 1-1,1 0 0,0 0 1,-1 0-1,1 1 1,1-1-1,-1 1 0,0 0 1,1 1-1,0-1 1,0 1-1,0 0 1,0 0-1,1 0 0,0 0 1,-4 11-1,7-15-295,0-1 0,0 1 0,1-1 0,-1 0-1,0 1 1,1-1 0,-1 1 0,0-1 0,1 1 0,-1-1 0,1 0-1,-1 1 1,0-1 0,1 0 0,-1 1 0,1-1 0,-1 0 0,1 0-1,-1 1 1,1-1 0,-1 0 0,1 0 0,0 0 0,-1 0-1,1 0 1,-1 0 0,1 0 0,-1 0 0,1 0 0,0 0 0,-1 0-1,1 0 1,30 0-32,-23-1-64,39 0-358,-31-1 311,1 1 1,-1 1 0,0 1-1,1 0 1,26 6-1,-42-7 132,0 0 0,0 1 0,0-1 0,1 0 0,-1 1 0,0-1 0,0 1 0,0 0 0,0-1-1,0 1 1,0 0 0,0-1 0,0 1 0,0 0 0,0 0 0,0 0 0,-1 0 0,1 0 0,0 0-1,-1 0 1,1 0 0,0 0 0,-1 0 0,1 1 0,-1-1 0,1 2 0,-1-1 75,-1 1 1,1-1-1,0 0 1,-1 0-1,0 0 1,1 0-1,-1 0 1,0 0-1,0 0 1,0 0 0,0 0-1,-1 0 1,-1 3-1,-6 4 370,1 0 0,-1-1 0,0 0 1,-13 8-1,15-10-447,0-1 1,-1 0 0,1-1-1,-1 0 1,0 0 0,0 0-1,0-1 1,0-1 0,-1 1-1,-16 1 1,25-4-128,0 0 0,-1 0 0,1 0 0,0 0 0,0 0 0,0 0 0,-1 0-1,1-1 1,0 1 0,0 0 0,0 0 0,-1 0 0,1 0 0,0-1 0,0 1 0,0 0 0,0 0 0,0 0 0,-1-1 0,1 1 0,0 0-1,0 0 1,0-1 0,0 1 0,0 0 0,0 0 0,0 0 0,0-1 0,0 1 0,0 0 0,0 0 0,0-1 0,0 1 0,0 0 0,0 0 0,0-1-1,0 1 1,0 0 0,1-1 0,-1-1-1222,0-10-5649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11915,'0'0'10821,"2"9"-9919,1 4-576,-1 1-101,1 0-1,1 0 0,0 0 0,1-1 0,0 1 0,1-1 1,1 0-1,9 13 0,-15-24-203,1-1 0,-1 0 0,1 1 0,0-1 0,-1 0 0,1 0 0,0 0 0,0 0 0,0 0 0,0-1 0,0 1 0,0 0 0,0-1 0,0 1 0,0-1 0,0 0 0,0 0 0,0 0 0,0 0 1,0 0-1,0 0 0,0-1 0,0 1 0,0 0 0,0-1 0,0 0 0,0 1 0,0-1 0,-1 0 0,1 0 0,0 0 0,0 0 0,-1-1 0,1 1 0,1-2 0,4-2 197,-1-1 1,0 0-1,0 0 0,-1 0 1,1-1-1,-2 1 0,7-11 1,-6 5-104,0 0 0,-1 0 0,0 0 0,-1-1 1,0 1-1,-1-1 0,0 1 0,-1-1 1,-1 0-1,0 0 0,-2-12 0,-2 13-404,-4 17-155,-4 20 8,11-21 409,0 1 1,1-1-1,-1 1 0,1-1 1,0 1-1,0 0 0,1-1 0,0 6 1,0-9 30,0 1 1,0-1 0,-1 0 0,1 0 0,0 0-1,0 0 1,0 0 0,0 0 0,0 0 0,0 0-1,0 0 1,1 0 0,-1 0 0,0-1 0,0 1-1,1 0 1,-1-1 0,0 1 0,1-1 0,-1 0-1,0 1 1,1-1 0,-1 0 0,1 0 0,-1 0-1,1 0 1,-1 0 0,3-1 0,2 1 18,-1-1-1,1 1 1,0-1 0,-1-1 0,1 1-1,-1-1 1,0 0 0,1 0 0,-1-1 0,0 0-1,0 0 1,-1 0 0,1 0 0,0-1-1,-1 1 1,0-1 0,0 0 0,0-1 0,-1 1-1,5-7 1,-3 3-12,0 0 0,0-1 0,-1 1 0,0-1-1,-1 0 1,0 0 0,0 0 0,-1 0 0,0-1 0,-1 1-1,1-14 1,-2 23-15,0-1 0,0 1-1,0 0 1,0 0 0,0-1-1,0 1 1,0 0-1,0 0 1,0-1 0,0 1-1,0 0 1,0-1 0,0 1-1,0 0 1,0 0 0,0-1-1,0 1 1,-1 0 0,1 0-1,0-1 1,0 1 0,0 0-1,0 0 1,-1 0-1,1-1 1,0 1 0,0 0-1,0 0 1,-1 0 0,1 0-1,0-1 1,0 1 0,-1 0-1,1 0 1,0 0 0,0 0-1,-1 0 1,1 0 0,-1 0-1,-11 5-240,-9 15 40,16-14 206,1 1 0,0 0 1,0 1-1,1-1 0,0 1 1,0-1-1,0 1 0,1 0 1,1 0-1,-1 0 0,0 9 1,3-16 5,-1 0 0,1 0 1,-1 0-1,1 0 0,0 0 1,0 0-1,-1 0 1,1 0-1,0-1 0,0 1 1,0 0-1,0 0 0,-1-1 1,1 1-1,0-1 0,0 1 1,1-1-1,-1 1 0,0-1 1,0 0-1,0 0 1,0 1-1,0-1 0,0 0 1,0 0-1,0 0 0,1 0 1,1 0-1,45 0 129,-36-1-133,24 3 2,-25 0-8,0-1 1,0-1-1,0 0 0,0 0 1,0-1-1,0-1 1,14-3-1,-24 4 24,0 0 0,0 0 0,0-1 1,0 1-1,-1 0 0,1 0 0,-1-1 0,1 1 0,-1-1 0,1 1 0,-1-1 0,0 1 1,1 0-1,-1-1 0,0 1 0,0-1 0,0 1 0,-1-4 0,-1-30 563,2 34-560,-5-24 80,-1 0 0,-1 1 0,-1 0 0,-1 0 0,-17-33 1,25 63-6315,11 17 2581,4-4-1902,4 0-2172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13004,'0'0'5894,"52"-22"-4004,-22 1-289,2 1-512,4-4-448,-3 3-321,-1 4-160,-4 1-96,-4 2-64,-1 3-32,-7-1-352,-3-2-801,-1-3-1442,-12 0-1761,0 1-1986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15278,'0'0'9097,"0"11"-9012,17 178 145,-5-85 1334,-11-99-1436,-1 2 66,1 1 1,0-1-1,1 0 0,-1 0 1,4 9-1,-4-15-164,-1 0-1,0 0 1,1 0 0,-1 0-1,1 0 1,0-1 0,-1 1-1,1 0 1,0 0 0,-1 0-1,1-1 1,0 1 0,0 0-1,0-1 1,-1 1 0,1-1-1,0 1 1,0-1 0,0 1-1,0-1 1,0 0 0,0 1-1,0-1 1,0 0 0,0 0-1,0 0 1,0 1 0,0-1-1,1-1 1,-1 1 0,0 0-1,0 0 1,0 0 0,0 0-1,0-1 1,0 1 0,0 0-1,0-1 1,0 1 0,0-1-1,-1 1 1,1-1 0,0 0-1,0 1 1,1-2 0,4-3 37,1 0 0,-1-1 1,-1 0-1,1 0 0,-1 0 0,0-1 1,0 1-1,-1-1 0,5-9 1,31-75 101,-26 58 62,-14 33-232,0 0 0,0 0 0,0 0 0,0 1 0,0-1 0,0 0 0,0 0 0,0 0 0,0 0 1,0 0-1,0 0 0,0 1 0,0-1 0,0 0 0,0 0 0,0 0 0,0 0 0,0 0 0,1 0 0,-1 1 1,0-1-1,0 0 0,0 0 0,0 0 0,0 0 0,0 0 0,0 0 0,0 0 0,0 0 0,1 0 0,-1 0 1,0 1-1,0-1 0,0 0 0,0 0 0,0 0 0,0 0 0,1 0 0,-1 0 0,0 0 0,0 0 0,0 0 0,0 0 1,0 0-1,0 0 0,1 0 0,-1 0 0,0 0 0,0 0 0,0 0 0,0 0 0,0-1 0,0 1 0,1 0 1,-1 0-1,0 0 0,0 0 0,0 0 0,0 0 0,0 0 0,5 24-22,0 28 38,-5-29-27,0-18-57,0 0 1,0 0 0,0 0-1,0 0 1,1 0 0,0 0 0,0 0-1,0 0 1,1-1 0,2 8-1,-4-12-59,1 1 0,-1-1-1,0 1 1,1-1-1,-1 1 1,0-1 0,1 0-1,-1 1 1,1-1-1,-1 1 1,0-1 0,1 0-1,-1 0 1,1 1 0,-1-1-1,1 0 1,0 0-1,-1 0 1,1 1 0,-1-1-1,1 0 1,-1 0 0,1 0-1,-1 0 1,1 0-1,0 0 1,-1 0 0,1 0-1,-1 0 1,1 0 0,-1-1-1,1 1 1,-1 0-1,1 0 1,-1 0 0,1-1-1,-1 1 1,1 0 0,-1-1-1,1 1 1,-1 0-1,1-1 1,-1 1 0,0-1-1,1 1 1,-1 0 0,0-1-1,1 1 1,-1-1-1,0 1 1,1-2 0,14-26-7087,-14 27 7087,9-24-6716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46 469 7207,'0'0'10484,"-5"12"-8434,0-1-1603,-1 1 286,0 0-1,1 1 0,1-1 1,0 1-1,0 0 0,-2 24 1,6-37-716,0 1 0,0 0 1,0 0-1,0 0 0,0-1 1,0 1-1,0 0 0,1 0 1,-1-1-1,0 1 0,0 0 0,1-1 1,-1 1-1,0 0 0,1-1 1,-1 1-1,1 0 0,-1-1 1,0 1-1,1-1 0,0 1 1,-1-1-1,1 1 0,-1-1 1,1 1-1,0-1 0,-1 0 1,1 1-1,1-1 0,24-1 680,-21-1-582,0 1 0,1-2-1,-1 1 1,0 0 0,-1-1 0,1 0 0,7-6 0,-1-3-148,-1-1 1,0 0-1,-1 0 1,-1-1-1,0 0 1,-1 0-1,0-1 1,-1 0-1,-1-1 1,4-17-1,-13 61 60,-3 55 0,7-83-6,0 1 0,0 0 1,0 0-1,0 0 0,0 0 1,0 0-1,0-1 0,0 1 1,0 0-1,0 0 0,0 0 1,1 0-1,-1 0 0,0-1 1,0 1-1,1 0 0,-1 0 1,1-1-1,-1 1 0,1 0 1,-1 0-1,1-1 0,-1 1 1,1-1-1,0 1 0,-1 0 1,1-1-1,0 1 0,-1-1 1,1 0-1,0 1 0,0-1 1,0 1-1,-1-1 0,1 0 1,0 0-1,0 0 0,0 1 1,0-1-1,0 0 0,-1 0 1,1 0-1,0 0 0,0 0 1,0 0-1,0-1 0,0 1 0,-1 0 1,1 0-1,0-1 0,0 1 1,0 0-1,-1-1 0,1 1 1,0-1-1,-1 1 0,2-1 1,3-2 145,0 0 0,0 0 0,-1 0 0,1-1 0,-1 1 0,0-1 0,6-7 0,4-9-134,-2 1 1,0-2 0,-2 0-1,0 0 1,-1-1 0,-2 0-1,0-1 1,-1 1 0,-1-1 0,-1-1-1,-1 1 1,-1-44 0,-2 64-78,0 0 0,0 0 1,-1 0-1,1 0 1,-1 0-1,0 0 1,1 0-1,-1 0 1,-1 1-1,1-1 1,-2-3-1,3 6 29,0-1 0,-1 1 1,1 0-1,0-1 0,0 1 0,-1 0 0,1 0 0,0-1 1,-1 1-1,1 0 0,0 0 0,-1-1 0,1 1 0,0 0 1,-1 0-1,1 0 0,-1 0 0,1 0 0,0 0 0,-1 0 1,1-1-1,0 1 0,-1 0 0,1 0 0,-1 0 0,1 1 1,0-1-1,-1 0 0,1 0 0,-1 0 0,-13 18-278,6 1 294,1 0 0,0 1 0,2 0 0,0 0 0,2 0-1,0 1 1,1-1 0,1 1 0,1 0 0,3 24 0,-3-42 10,0 0 0,0 0 0,1 0-1,-1 0 1,1 0 0,0 0 0,0 0 0,0 0-1,0-1 1,1 1 0,-1 0 0,1-1 0,-1 1-1,1-1 1,0 1 0,0-1 0,0 0-1,0 0 1,0 0 0,1 0 0,-1 0 0,1-1-1,-1 1 1,1-1 0,0 1 0,-1-1 0,1 0-1,0 0 1,0 0 0,0 0 0,0-1 0,0 1-1,0-1 1,0 0 0,0 0 0,0 0-1,0 0 1,0 0 0,3-2 0,2 1 18,0-1 0,-1 0-1,1-1 1,-1 0 0,0 0 0,0 0 0,0-1 0,0 0 0,0-1 0,-1 1 0,0-1-1,0-1 1,0 1 0,5-7 0,1-5 8,-1 0 0,-1 0 0,-1-1 0,0 0 0,-1-1 0,-1 0 0,-1 0 0,5-25 0,-5 15-30,-2 0-1,-1 0 1,-2 0 0,0 0 0,-4-30 0,3 58-18,0 0 1,0 0-1,0 0 1,0 0-1,0 0 1,0 0-1,-1 0 1,1 0-1,0 0 1,0 0-1,-1 0 0,1 0 1,-1 0-1,1 0 1,-1 0-1,1 0 1,-1 0-1,0 0 1,1 1-1,-1-1 1,0 0-1,1 0 1,-1 1-1,0-1 1,0 1-1,0-1 1,0 1-1,0-1 0,0 1 1,0-1-1,0 1 1,0 0-1,0-1 1,-1 1-1,0 0-6,0 0 0,1 1 0,-1-1 0,0 1 0,1-1 0,-1 1 0,1 0 0,-1 0 0,1 0 0,0 0 0,-1-1 0,1 2 0,0-1 0,0 0 0,-1 0 0,1 0 0,0 1 0,0-1 0,0 0 0,-1 4 0,-5 10 16,0 0 1,1 1 0,0 0-1,1 0 1,1 1-1,-3 32 1,4-16 22,2 0 1,5 54-1,-2-74-8,0-1 0,1 1 1,0-1-1,1 0 0,1 0 0,0 0 1,1 0-1,12 18 0,-18-29-13,0-1 0,0 0 1,0 0-1,0 0 0,0 1 0,0-1 1,0 0-1,0 0 0,1 0 0,-1 0 1,0 1-1,0-1 0,0 0 0,0 0 1,1 0-1,-1 0 0,0 0 0,0 0 0,0 1 1,0-1-1,1 0 0,-1 0 0,0 0 1,0 0-1,1 0 0,-1 0 0,0 0 1,0 0-1,0 0 0,1 0 0,-1 0 0,0 0 1,0 0-1,0 0 0,1 0 0,-1 0 1,0 0-1,0 0 0,0 0 0,1 0 1,-1-1-1,0 1 0,0 0 0,0 0 1,1 0-1,-1 0 0,0 0 0,0 0 0,0-1 1,0 1-1,0 0 0,1 0 0,-1 0 1,0-1-1,0 1 0,0 0 0,0 0 1,0 0-1,0-1 0,0 1 0,0 0 1,0 0-1,0 0 0,0-1 0,0 1 0,0 0 1,5-28 181,-7-34 90,-2 37-276,-2 2-1,-17-45 1,28 82-254,-3-8 228,0 0 1,0 1-1,1-1 1,0-1-1,0 1 1,7 9-1,-8-14 35,-1 0 1,0 0-1,0 0 0,1 1 0,-1-2 0,1 1 1,-1 0-1,1 0 0,-1 0 0,1-1 0,-1 1 1,1-1-1,0 1 0,-1-1 0,1 0 0,0 0 1,0 1-1,-1-1 0,1 0 0,0-1 0,-1 1 1,1 0-1,0 0 0,-1-1 0,1 1 0,0-1 1,-1 1-1,1-1 0,-1 0 0,1 0 0,-1 1 1,1-1-1,0-1 0,56-43-87,-50 36 6,1 1 1,0 1-1,0 0 1,1 0-1,0 1 0,17-8 1,-26 13 71,-1 1-1,1 0 1,-1 0 0,1 0 0,-1 0 0,1-1 0,-1 1-1,0 0 1,1 0 0,-1 0 0,1 0 0,-1 0 0,1 0-1,-1 0 1,1 1 0,-1-1 0,1 0 0,-1 0 0,0 0 0,1 0-1,-1 0 1,1 1 0,-1-1 0,1 0 0,-1 0 0,0 1-1,1-1 1,-1 0 0,0 1 0,1-1 0,-1 0 0,0 1 0,0-1-1,1 1 1,-1-1 0,0 0 0,0 1 0,1 0 0,1 25-227,-10 24-90,2-29 370,-4 27 215,13-49-166,0 0 0,0 0 1,0 0-1,0-1 0,0 1 0,0-1 0,-1 1 1,1-1-1,-1 0 0,1 0 0,1-3 0,21-21-231,-1-2 0,-2 0-1,-1-2 1,32-57 0,-56 131-675,0-30 1012,0 1-1,1 0 0,-1 22 0,3-36-188,0-1-1,0 0 0,0 1 1,0-1-1,0 1 0,0-1 1,0 0-1,0 1 0,0-1 1,0 0-1,0 1 0,1-1 1,-1 0-1,0 1 1,0-1-1,0 0 0,1 1 1,-1-1-1,0 0 0,0 1 1,0-1-1,1 0 0,-1 0 1,0 1-1,1-1 0,-1 0 1,0 0-1,1 1 0,-1-1 1,0 0-1,1 0 1,-1 0-1,0 0 0,1 0 1,-1 0-1,0 0 0,2 1 1,17-7 627,16-16 25,-19 6-732,0 0-1,-1-2 0,-1 1 0,0-2 1,-2 0-1,0 0 0,11-26 1,-29 64-41,1 0 1,0 1 0,2-1 0,0 1 0,1 22 0,2-41 116,0 0 0,0 0 0,0 0-1,0 0 1,1 0 0,-1 0 0,0 0 0,1 0 0,-1 0 0,1 0-1,-1 0 1,1 0 0,0 0 0,-1 0 0,1-1 0,0 1 0,-1 0-1,1 0 1,0-1 0,0 1 0,0 0 0,0-1 0,0 1 0,0-1-1,2 2 1,9-4-1968,-6-13-4404,-6-3-948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12268,'0'-5'11531,"5"8"-10346,9 6-897,-1 4-192,3 0-641,1 1-2401,-4-2-1923,4-2-1953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1500 5 12460,'0'0'14974,"-9"-1"-14419,-29-3-219,37 4-332,0 0 0,0 0 0,-1 0 0,1 1-1,0-1 1,0 0 0,0 1 0,0-1-1,0 0 1,0 1 0,0-1 0,0 1-1,0-1 1,1 1 0,-1 0 0,0-1 0,0 1-1,0 0 1,1 0 0,-1-1 0,0 1-1,1 0 1,-1 0 0,0 0 0,1 0-1,0 0 1,-1 0 0,1 0 0,-1 0 0,1 0-1,0 0 1,0 0 0,0 0 0,-1 0-1,1 0 1,1 2 0,-2-1-124,1 0-1,1 0 1,-1 0 0,0-1 0,0 1-1,1 0 1,-1 0 0,1 0-1,-1-1 1,1 1 0,0 0-1,0-1 1,0 1 0,0-1 0,0 1-1,0-1 1,0 1 0,2 1-1,6 1-162,0 1-1,1-1 0,0-1 1,0 0-1,11 2 0,-14-4 260,-1 0 0,1 1 0,-1 0 1,0 0-1,1 0 0,-1 0 0,0 1 0,0 0 0,0 1 0,-1-1 0,1 1 0,-1 0 1,0 0-1,6 7 0,-10-10 75,0 0 0,-1 1 0,1-1 0,0 1 0,0-1 0,-1 1 0,1 0 1,-1-1-1,1 1 0,-1 0 0,1-1 0,-1 1 0,0 0 0,0-1 0,0 1 0,0 0 0,0 0 1,-1-1-1,1 1 0,0 0 0,-1-1 0,1 1 0,-2 2 0,-1 0 31,1 0 1,0-1-1,-1 1 0,0-1 1,0 0-1,0 0 0,0 0 1,-1 0-1,-4 3 0,-6 2-24,1 0 0,-1-2 0,0 1-1,-22 6 1,18-9-1379,0 0 0,0-1-1,-18 1 1,-15-3-5918</inkml:trace>
  <inkml:trace contextRef="#ctx0" brushRef="#br0" timeOffset="1">0 251 16143,'0'0'2947,"54"-30"576,-9 13-1345,6 5-992,5 2-514,3 4-512,-6 1-672,-8-3-3492,-6-4-6918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122 192 16848,'0'0'6395,"-10"-1"-4772,7 1-1596,0-1-1,-1 1 1,1 0-1,0 0 1,-1 0-1,1 0 1,0 1-1,-1-1 1,1 1-1,0 0 1,0 0-1,0 0 1,0 0-1,0 1 1,0-1 0,0 1-1,0 0 1,0 0-1,1 0 1,-1 0-1,1 0 1,-1 1-1,1-1 1,0 1-1,0-1 1,0 1-1,0 0 1,1 0-1,-1 0 1,-1 4-1,-1 1-11,0-1 1,1 1-1,0 0 0,0 0 0,1 0 0,0 0 1,1 0-1,-1 0 0,2 0 0,-1 1 0,1-1 1,1 11-1,-1-18-11,1 0 0,-1-1 0,0 1 0,1-1 0,-1 1 1,1 0-1,-1-1 0,1 1 0,-1-1 0,1 1 0,-1-1 0,1 1 1,-1-1-1,1 0 0,0 1 0,-1-1 0,1 0 0,0 1 0,-1-1 0,1 0 1,0 0-1,0 0 0,-1 0 0,1 1 0,0-1 0,-1 0 0,1 0 1,0 0-1,0-1 0,-1 1 0,1 0 0,0 0 0,0 0 0,-1 0 0,1-1 1,0 1-1,25-13 238,-16 3-176,0 0 1,0 0 0,-1 0-1,-1-1 1,0-1-1,0 1 1,-1-1 0,9-21-1,-6 9 249,0-1-1,-2 0 1,9-43 0,-13 25-378,-5 38-458,-3 27 208,1 2 206,-7 74-322,9-91 422,1-1 0,0 0 0,1 0 1,-1 0-1,1-1 0,0 1 0,1 0 0,-1 0 0,1 0 1,0-1-1,1 1 0,4 8 0,-6-12 17,0-1 0,1 1-1,-1-1 1,0 1 0,1-1-1,-1 1 1,1-1 0,0 0-1,-1 0 1,1 0 0,0 0 0,0 0-1,0 0 1,-1 0 0,1 0-1,0-1 1,0 1 0,0-1-1,0 0 1,0 1 0,0-1 0,4 0-1,-3-1 24,0 0 0,0 0 0,0 0 0,0 0 0,0 0 0,-1-1-1,1 1 1,0-1 0,-1 0 0,1 0 0,-1 0 0,1 0 0,1-3 0,2-2 17,0 0 0,0 0 0,-1 0 0,-1-1 0,1 0 1,-1 0-1,0 0 0,-1-1 0,3-10 0,-5 18-60,6-56 140,-7 56-146,0 0-1,1 0 0,-1-1 0,0 1 0,0 0 1,0-1-1,0 1 0,0 0 0,0 0 0,0-1 0,-1 1 1,1 0-1,0 0 0,-1 0 0,1-1 0,0 1 1,-1 0-1,0 0 0,1 0 0,-1 0 0,0 0 1,1 0-1,-1 0 0,0 0 0,0 0 0,0 0 1,0 0-1,0 1 0,0-1 0,0 0 0,0 1 1,0-1-1,0 1 0,-1-1 0,1 1 0,-2-1 0,0 2 4,1-1-1,0 1 0,0 0 0,0 0 1,1 1-1,-1-1 0,0 0 0,0 0 1,1 1-1,-1 0 0,1-1 0,-1 1 1,1 0-1,-1-1 0,1 1 0,0 0 1,0 0-1,0 0 0,0 0 0,0 0 1,1 0-1,-1 0 0,1 1 0,-1-1 1,1 4-1,-2 2-14,0 1 1,1-1-1,0 0 1,1 1-1,1 14 0,-1-22 32,1 1 0,0-1-1,0 1 1,0-1 0,0 1-1,0-1 1,0 1 0,0-1-1,0 0 1,0 0 0,1 0-1,-1 0 1,1 0 0,-1 0-1,1 0 1,-1 0 0,1 0-1,-1-1 1,1 1 0,-1-1-1,1 1 1,0-1 0,0 1-1,-1-1 1,1 0-1,0 0 1,-1 0 0,1 0-1,0 0 1,2-1 0,5 1 19,0-1 0,-1 0 0,1 0-1,-1-1 1,9-3 0,-3 0-17,-1 0 0,0-1 0,0 0 0,-1-2-1,1 1 1,-2-1 0,1-1 0,-1 0 0,-1-1-1,14-15 1,-23 24 28,1-1-1,-1 0 1,0 0-1,0 0 1,0 0-1,0 0 1,-1 0-1,1 0 1,-1 0-1,1 0 1,-1-1-1,1 1 1,-1 0 0,0 0-1,0 0 1,0-1-1,-1 1 1,1 0-1,0 0 1,-1 0-1,1 0 1,-1-1-1,0 1 1,0 0-1,-2-3 1,0 0 78,-1 0 1,1 0-1,-1 0 1,-1 0 0,1 1-1,-1 0 1,0 0-1,-9-7 1,55 9-7443,-12-4 737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167 378 3011,'0'-9'5744,"0"-3"-4329,0-1 1,1 1-1,0 0 0,1 0 1,0 0-1,1 0 0,6-17 1,-9 28-1212,1 1 0,-1-1 0,1 1 0,-1-1 0,1 0 1,-1 1-1,1-1 0,-1 0 0,0 0 0,1 0 0,-1 1 0,0-1 1,0 0-1,1 0 0,-1 0 0,0 1 0,0-1 0,0 0 0,0 0 1,0 0-1,0 0 0,-1 1 0,1-1 0,0-1 0,-17 11 879,-23 30-1248,25-21 179,0 1 1,2 1-1,0 0 0,1 1 0,2 0 0,0 0 0,1 1 0,1 1 0,1-1 0,1 1 1,1 0-1,1 1 0,-1 24 0,5-46-7,0 0-1,0 0 1,1 0 0,-1 1-1,1-1 1,0 0 0,-1 0-1,1 0 1,0 0 0,0 0 0,0 0-1,0 0 1,1-1 0,-1 1-1,0 0 1,1-1 0,0 1-1,-1-1 1,1 1 0,0-1-1,-1 0 1,1 0 0,0 1 0,0-1-1,0 0 1,0-1 0,0 1-1,0 0 1,0-1 0,1 1-1,-1-1 1,0 0 0,0 1 0,0-1-1,4-1 1,2 2 19,0-1 1,0-1 0,-1 1-1,1-2 1,0 1 0,-1-1-1,1 0 1,-1 0-1,11-5 1,-10 3-16,0-1-1,0 0 1,0 0-1,0-1 1,-1 0 0,0 0-1,11-13 1,-15 15-17,0 1 0,-1-1 0,1 0 0,-1 0 0,0 0 0,0-1 1,-1 1-1,1 0 0,-1-1 0,0 1 0,0-1 0,-1 0 0,1 1 0,-1-1 0,0 1 0,0-1 1,-2-8-1,2 12 1,-1-1 0,0 0 1,1 1-1,-1-1 1,0 1-1,0 0 0,0-1 1,0 1-1,0-1 0,0 1 1,-1 0-1,1 0 0,0 0 1,-1 0-1,1 0 1,0 0-1,-1 0 0,1 0 1,-1 1-1,0-1 0,1 0 1,-1 1-1,1-1 0,-1 1 1,0 0-1,0 0 1,1-1-1,-1 1 0,0 0 1,1 1-1,-1-1 0,0 0 1,1 0-1,-1 1 0,-3 0 1,3-1-1,0 1 1,0-1 0,-1 1-1,1-1 1,0 1 0,0 0-1,0 0 1,0 0-1,0 0 1,0 0 0,0 0-1,0 1 1,1-1 0,-1 1-1,0-1 1,1 1-1,-1 0 1,1-1 0,0 1-1,-1 0 1,1 0 0,0 0-1,0 0 1,0 0 0,1 0-1,-1 0 1,0 0-1,0 4 1,1-5-1,0 0 0,0 0 0,0-1 1,0 1-1,1 0 0,-1-1 0,0 1 0,0 0 0,1-1 0,-1 1 0,0 0 0,1-1 1,-1 1-1,1 0 0,-1-1 0,0 1 0,1-1 0,0 1 0,-1-1 0,1 1 0,-1-1 1,1 1-1,-1-1 0,1 0 0,0 1 0,-1-1 0,1 0 0,1 1 0,27 1-114,28-13 92,-43 4 41,-1 0 0,0-1 0,0-1 1,0 1-1,-2-2 0,1 0 0,-1-1 1,16-18-1,6-6-14,-38 65-619,-3 3 1101,2 1 0,-4 69 0,10-103-476,-1 1-1,1-1 1,0 1-1,0 0 1,0-1-1,0 1 1,0-1-1,0 1 1,0 0-1,0-1 1,1 1-1,-1-1 1,0 1-1,0 0 1,0-1-1,1 1 1,-1-1-1,0 1 1,1-1-1,-1 1 1,0-1-1,1 1 1,-1-1-1,1 1 1,-1-1-1,1 1 1,-1-1-1,1 0 1,-1 1-1,1-1 1,-1 0-1,1 0 1,-1 1-1,1-1 1,-1 0-1,1 0 1,0 0-1,-1 0 1,1 0-1,-1 1 1,1-1-1,0 0 1,-1 0-1,1-1 1,0 1-1,-1 0 0,1 0 1,-1 0-1,1 0 1,-1 0-1,1-1 1,0 1-1,-1 0 1,1-1-1,-1 1 1,1 0-1,-1-1 1,1 0-1,31-24-1348,-7-12-144,-13 16-2227,-1-2 0,-1 1 1,10-31-1,-6 1 85,-7 10 5664,-4 6 7397,-7 86-7417,2-37-1407,1 0 0,0 0 1,1 0-1,0 0 0,1 0 0,3 18 0,-3-31-589,-1 1-1,0 0 1,1 0-1,-1-1 1,0 1-1,1 0 0,-1-1 1,1 1-1,-1-1 1,1 1-1,-1-1 1,1 1-1,0-1 1,-1 1-1,1-1 0,-1 1 1,1-1-1,0 0 1,-1 1-1,1-1 1,0 0-1,0 0 1,-1 1-1,1-1 0,0 0 1,0 0-1,-1 0 1,1 0-1,0 0 1,0 0-1,0 0 1,-1 0-1,1 0 1,0-1-1,-1 1 0,1 0 1,0 0-1,0-1 1,-1 1-1,1 0 1,0-1-1,0 0 1,28-20 965,-13 0-914,-2 0 0,0 0 0,-1-1 1,-2-1-1,0 0 0,13-43 0,-16 44-315,-8 66-1117,-5-16 1385,2 1 1,1 33-1,1-62-18,1 1 0,0 0 1,0-1-1,-1 1 0,1-1 1,0 1-1,0 0 1,0-1-1,0 1 0,0 0 1,0-1-1,0 1 0,0 0 1,0-1-1,0 1 0,1 0 1,-1-1-1,0 1 1,0-1-1,1 1 0,-1 0 1,0-1-1,1 1 0,-1-1 1,0 1-1,1-1 0,-1 1 1,1-1-1,-1 1 0,1-1 1,-1 1-1,1-1 1,-1 0-1,1 1 0,-1-1 1,1 0-1,0 0 0,-1 1 1,1-1-1,0 0 0,-1 0 1,1 0-1,-1 0 1,1 0-1,0 0 0,-1 0 1,1 0-1,0 0 0,-1 0 1,1 0-1,0 0 0,-1 0 1,1 0-1,0-1 1,-1 1-1,1 0 0,-1 0 1,1-1-1,-1 1 0,1 0 1,0-1-1,-1 1 0,0-1 1,1 1-1,-1-1 0,1 0 1,4-3 66,0 0-1,0 0 1,0-1 0,-1 0 0,6-8 0,6-14 3,-1 0 0,-1-1 0,-1 0 1,-2-1-1,-1 0 0,-1-1 0,-2 0 1,0 0-1,-3-1 0,2-42 0,-7 82-175,0 1 0,-1-1 0,0 1-1,-5 13 1,-2 9-39,0 9 399,2 1 1,2 0-1,1 0 1,4 75-1,0-116-238,-1 1-1,1-1 1,0 0-1,0 1 1,0-1-1,1 0 1,-1 1-1,0-1 1,1 0-1,-1 1 1,0-1-1,1 0 1,-1 1-1,1-1 1,0 0-1,-1 0 1,1 0-1,0 0 1,0 1-1,0-1 1,0 0-1,0 0 1,0-1-1,0 1 1,0 0-1,0 0 1,0 0-1,1-1 1,-1 1-1,2 0 1,-2-2 8,0 1 1,1-1 0,-1 1-1,0-1 1,0 0-1,0 0 1,0 1 0,0-1-1,1 0 1,-2 0 0,1 0-1,0 0 1,0 0 0,0 0-1,0-1 1,-1 1-1,1 0 1,0 0 0,-1-1-1,1 1 1,-1 0 0,0 0-1,1-1 1,-1 1-1,0-1 1,0 1 0,0 0-1,0-1 1,0-1 0,2-28 81,-4-52 0,0 17-1564,2 68 1430,1-1 0,-1 1 1,1-1-1,-1 1 0,1-1 0,0 0 1,0 1-1,0-1 0,0 0 1,0 1-1,0-1 0,0 0 0,0 0 1,0 0-1,0 0 0,1 0 0,-1 0 1,0 0-1,1 0 0,-1-1 0,1 1 1,-1-1-1,1 1 0,-1-1 1,1 1-1,1-1 0,42 8 59,-39-8-9,0-1-1,0 0 1,0 0 0,0 0-1,0-1 1,0 0 0,7-3-1,-12 5-21,0 0-1,1-1 1,-1 0-1,0 1 1,0-1-1,1 0 0,-1 1 1,0-1-1,0 0 1,0 0-1,0 0 0,0 0 1,0 0-1,0 0 1,0 0-1,-1 0 0,1-1 1,0 1-1,-1 0 1,1 0-1,0-1 1,-1 1-1,0 0 0,1-1 1,-1 1-1,0-1 1,0 1-1,0 0 0,1-1 1,-1 1-1,-1-1 1,1 1-1,0 0 0,0-1 1,-1 1-1,1 0 1,-1-2-1,0 2-12,0 0 0,0 0-1,0 0 1,0 1 0,0-1 0,0 0-1,0 0 1,0 1 0,0-1 0,-1 1-1,1-1 1,0 1 0,0 0 0,-1-1-1,1 1 1,0 0 0,0 0 0,-1 0 0,1 0-1,0 0 1,-1 0 0,1 0 0,0 0-1,-1 1 1,-1 0 0,0-1-20,-1 1 0,1 0-1,0 0 1,-1 0 0,1 0 0,0 0 0,0 1 0,-5 3 0,5-2 16,0 1 0,0-1 0,1 1 0,-1 0 0,1 0 0,0 0 0,0 0 0,0 0 0,1 0 0,-1 0 0,1 1 0,0-1 0,0 1 0,1-1 0,-1 1 0,1-1 0,1 8 0,-1-11 12,0 0 1,1 0-1,0 0 0,-1 0 1,1 0-1,0 0 0,-1 0 1,1 0-1,0 0 0,0-1 1,0 1-1,0 0 0,0 0 0,0-1 1,0 1-1,0-1 0,0 1 1,0-1-1,0 1 0,0-1 1,1 0-1,-1 1 0,0-1 1,0 0-1,2 0 0,37 3 113,-34-3-107,39 1 58,-16 1-27,-1-1 0,1-2 0,0-1 0,0-1 0,-1-1 0,40-11 0,-66 14 28,0 0 0,1 0 1,-1 0-1,0 0 0,1 0 0,-1-1 0,0 1 1,0 0-1,0-1 0,0 0 0,0 1 0,-1-1 1,1 0-1,0 0 0,-1 0 0,0 0 0,1-1 1,-1 1-1,0 0 0,0 0 0,1-4 1,-1 2 13,-1-1 1,1 1-1,-1 0 1,0 0-1,-1-1 0,1 1 1,-1 0-1,1 0 1,-1 0-1,-1 0 1,-2-8-1,-5-7-295,-1 0 0,-1 0-1,-26-34 1,30 44-257,-1 2-352,6 12-6799,-1 2 1715,-5-1 399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13645,'0'-9'2947,"8"5"-449,16 4-1185,10 0-448,3 0-673,8 7-672,-1 2-3364,1-4-5637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8488,'0'0'10848,"-2"8"-9994,-1 5-483,0 0 1,1 1 0,0-1 0,1 1-1,1-1 1,0 0 0,4 26-1,-4-38-331,1 1-1,0-1 1,0 0-1,0 1 1,0-1-1,0 0 1,0 0 0,0 0-1,0 0 1,0 0-1,0 0 1,1 0-1,-1 0 1,0-1-1,1 1 1,-1 0-1,1-1 1,-1 1 0,0-1-1,1 0 1,-1 1-1,1-1 1,0 0-1,-1 0 1,1 0-1,-1 0 1,1 0-1,-1 0 1,1 0 0,-1-1-1,1 1 1,-1 0-1,1-1 1,-1 1-1,1-1 1,-1 0-1,2-1 1,5-1 162,-1 0 1,0-1-1,0 0 1,0-1-1,10-7 0,10-15-123,-21 20-154,0 0-1,1 0 0,0 0 1,0 1-1,0 1 0,1-1 1,0 1-1,0 0 0,12-5 1,-19 11-218,0-1 1,0 0-1,0 1 1,0-1-1,0 1 1,0-1-1,0 1 1,0-1-1,0 1 1,0-1-1,0 1 1,0 0-1,0 0 1,0 0-1,0-1 1,-1 1-1,1 0 1,0 0-1,-1 0 1,1 0-1,-1 0 1,1 0-1,0 2 1,0-1-45,0-1 0,0 1 0,0 0 1,0 0-1,0-1 0,1 1 1,-1-1-1,0 1 0,1-1 1,0 0-1,-1 0 0,1 1 0,3 0 1,-1-1-119,1-1 1,-1 0 0,1 0-1,-1 0 1,1-1 0,-1 1-1,1-1 1,-1 0 0,1 0-1,-1-1 1,0 1-1,0-1 1,0 0 0,0 0-1,0-1 1,0 1 0,4-4-1,17-13-4803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67 193 10858,'0'0'3054,"-6"10"-1020,-37 65 324,40-69-2022,1-1 0,-1 1-1,1 0 1,0 1-1,0-1 1,1 0 0,0 0-1,0 1 1,1-1 0,-1 1-1,1-1 1,1 0-1,1 10 1,-2-16-286,1 1 0,-1 0 0,1 0 0,0-1 0,-1 1 0,1-1 0,0 1 0,-1 0 0,1-1 0,0 0 0,0 1 0,0-1 0,0 1 0,-1-1 0,1 0 0,0 0 0,0 1 0,0-1 0,0 0 0,0 0 0,0 0 0,0 0 0,0 0 0,0 0 0,-1 0 0,1 0 0,0-1 0,0 1 0,0 0 0,0 0 0,0-1 0,0 1 0,-1-1 0,1 1 0,1-1 0,31-17 1268,-18 2-1173,0 0 1,-1 0-1,-1-2 1,0 0-1,-1 0 1,16-35 0,-14 21-118,-1 0 0,-2-1 0,11-51 0,-18 59-194,-9 37-149,-10 42-127,12-37 462,1 0 1,0 0 0,1 0-1,2 31 1,-1-45-25,0 1-1,0-1 1,1 0 0,0 1 0,-1-1 0,1 1-1,1-1 1,-1 0 0,0 0 0,1 0 0,-1 0 0,1 0-1,0 0 1,0 0 0,0 0 0,1-1 0,-1 1 0,1-1-1,-1 0 1,1 0 0,0 0 0,0 0 0,0 0-1,0 0 1,0-1 0,0 1 0,0-1 0,1 0 0,-1 0-1,6 1 1,-1-1-471,0 0-1,0-1 1,0 0-1,0 0 1,1-1 0,10-2-1,-13 1-584,0 0 1,0 0-1,0 0 0,0-1 1,0 0-1,-1 0 0,0 0 0,10-8 1,16-17-6805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13196,'0'0'9001,"74"-24"-7784,-32 8-576,4-5-321,1 3-192,-4-1-96,-2 2-128,-4 3-865,-5 3-640,-6 3-1026,-7 1-1248,1-2-1250,-7 0-2691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14350,'0'0'9032,"41"-61"-7943,-12 44-352,9-1-129,3 4-159,-2 0-257,2 1-160,-3 0-32,-5 3-256,-1 1-1057,-4-2-962,-6 1-896,-7-1-1825,-5 3-5062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14510,'0'0'8205,"10"0"-7319,-6-1-812,115-2 1355,-100 3-1367,-1 1-1,0 1 1,0 1 0,0 0 0,19 7 0,-34-9-80,0 0 1,-1 0 0,1 1 0,0-1-1,-1 1 1,1 0 0,-1-1-1,1 1 1,-1 0 0,0 0-1,0 1 1,0-1 0,0 0 0,0 1-1,0-1 1,-1 1 0,1 0-1,-1-1 1,0 1 0,0 0 0,0 0-1,0 0 1,0 0 0,-1 0-1,1 0 1,-1 0 0,0 0-1,0 0 1,0 0 0,0 0 0,0 0-1,-1 0 1,-1 6 0,-3 8 66,0 0 1,-1 0 0,-1-1-1,-14 25 1,13-24 76,-21 38-150,-23 48 672,25-33-5660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108 202 11211,'0'0'3528,"0"-9"-608,1-2-1896,0 7-606,0 0 1,-1 0-1,1 0 0,-1 0 1,0 0-1,-1 0 0,1 0 1,-2-5-1,2 8-357,-1 0 0,1 1 1,0-1-1,-1 1 0,1-1 1,-1 1-1,1-1 0,0 1 0,-1-1 1,1 1-1,-1-1 0,0 1 1,1 0-1,-1-1 0,1 1 0,-1 0 1,0 0-1,1-1 0,-1 1 0,1 0 1,-1 0-1,0 0 0,1 0 1,-1 0-1,0 0 0,1 0 0,-1 0 1,0 0-1,1 0 0,-1 0 1,0 0-1,1 0 0,-1 0 0,0 1 1,1-1-1,-1 0 0,1 0 0,-1 1 1,0-1-1,1 0 0,-1 1 1,0 0-1,-25 16 91,18-7-132,0-1 1,1 1-1,0 1 1,-9 18-1,14-25-18,0 0 0,1 0-1,-1 0 1,1 0 0,0 0 0,0 0-1,0 1 1,1-1 0,-1 1-1,1-1 1,0 0 0,0 1-1,1-1 1,-1 0 0,1 1 0,0-1-1,2 5 1,-3-8 3,1 0 0,-1 1 0,1-1 0,0 0 0,0 0 0,0 1 1,0-1-1,0 0 0,0 0 0,0 0 0,0 0 0,0 0 0,0 0 0,1-1 0,-1 1 0,0 0 0,1 0 0,-1-1 0,0 1 1,1-1-1,-1 1 0,1-1 0,-1 0 0,1 0 0,-1 0 0,1 1 0,-1-1 0,1 0 0,-1-1 0,1 1 0,-1 0 0,1 0 1,-1-1-1,0 1 0,1-1 0,-1 1 0,1-1 0,-1 0 0,0 1 0,3-3 0,2 0 71,1-1-1,-1-1 1,0 1-1,0-1 1,0 0-1,8-9 1,2-7 240,-2-1 0,0 0 0,-1-1 0,-1-1 0,-1 0 1,-1 0-1,-2-1 0,11-46 0,-26 143-702,4-48 228,1 1-1,1-1 1,2 35-1,-1-58 162,0 0 0,0 0 0,0-1 0,0 1 0,0 0 0,1 0-1,-1 0 1,0 0 0,1 0 0,-1 0 0,0 0 0,1 0 0,-1 0 0,1-1-1,-1 1 1,1 0 0,-1 0 0,1-1 0,0 1 0,0 0 0,-1-1-1,1 1 1,0 0 0,0-1 0,-1 1 0,1-1 0,0 0 0,2 1-1,-2-1 13,1 0-1,0 0 0,0 0 0,0 0 0,0 0 0,0-1 0,0 1 0,0-1 0,-1 0 0,1 1 0,0-1 1,0 0-1,2-1 0,3-3 56,0 0 1,0 0 0,0-1 0,-1 0-1,7-8 1,8-14 31,-1-2-1,-2 0 0,-1-1 1,20-49-1,-42 153-773,4-64 710,-1 5-46,0 0 0,1-1 0,1 1 0,1 18 1,-1-31 23,0 1 0,0 0 0,0-1 1,0 1-1,0-1 0,1 1 0,-1-1 1,1 1-1,-1-1 0,1 1 0,-1-1 1,1 1-1,0-1 0,0 0 0,0 1 1,0-1-1,0 0 0,0 0 0,0 0 1,0 0-1,0 0 0,0 0 1,1 0-1,-1 0 0,0 0 0,1 0 1,-1-1-1,1 1 0,-1-1 0,1 1 1,-1-1-1,1 1 0,-1-1 0,1 0 1,-1 0-1,1 0 0,0 0 0,-1 0 1,1 0-1,-1 0 0,1 0 0,-1-1 1,1 1-1,-1 0 0,1-1 0,-1 0 1,3 0-1,3-3 66,0 1 0,-1-1 0,1-1 0,-1 1 0,0-1 0,0 0 0,0 0 0,0-1 0,-1 0 0,0 0 0,-1 0 0,9-14 0,-8 12-88,0-1 0,-1 0 0,0 0-1,0 0 1,-1-1 0,0 1-1,-1-1 1,0 0 0,1-16 0,-6 21-611,-4 11 363,-4 10 110,5-4-140,1 0 0,1 1 0,0 0-1,1 0 1,0 0 0,1 0-1,0 21 1,1-34 160,1 0-1,0 0 1,0 0 0,0 0-1,0 1 1,0-1-1,0 0 1,0 0 0,0 0-1,0 0 1,0 1-1,0-1 1,0 0 0,0 0-1,0 0 1,0 0-1,0 1 1,0-1 0,0 0-1,0 0 1,1 0-1,-1 0 1,0 0 0,0 1-1,0-1 1,0 0-1,0 0 1,0 0 0,0 0-1,0 0 1,1 0-1,-1 1 1,0-1 0,0 0-1,0 0 1,0 0-1,0 0 1,1 0 0,-1 0-1,0 0 1,0 0-1,0 0 1,0 0 0,1 0-1,-1 0 1,0 0-1,0 0 1,0 0 0,0 0-1,1 0 1,-1 0-1,0 0 1,0 0 0,0 0-1,0 0 1,1 0-1,-1 0-359,6-2-6157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18001,'0'0'7420,"9"10"-7457,2 1-611,0 0-1,0-1 1,22 14-1,-26-19-1001,1-1-1,0 0 1,-1-1-1,1 0 1,0 0 0,15 3-1,2-5-4071,-6 5 21027,-22-3-15119,-1-1 0,1 1 0,0 0 1,0 1-1,0-1 0,0 1 0,1-1 0,-1 1 1,1 0-1,0 0 0,0 0 0,0 0 0,1 0 1,0 0-1,-1 0 0,0 9 0,7-12-355,1 0 0,0 0 0,-1-1-1,1 1 1,-1-1 0,7-1 0,-6 1-29,8 0-150,5-1 213,0 0 1,0 2-1,0 1 0,0 0 1,0 1-1,0 1 0,20 7 0,-38-10 155,0-1 0,0 0 0,0 1 0,-1-1 0,1 0 0,0 1 0,0-1 0,0 1 0,-1 0-1,1-1 1,0 1 0,-1 0 0,1-1 0,0 1 0,-1 0 0,1 0 0,-1-1 0,1 1 0,-1 0 0,1 0 0,-1 0-1,0 0 1,1 0 0,-1 0 0,0-1 0,0 1 0,0 0 0,0 1 0,0 0 81,-1 0 1,1 0-1,-1-1 1,0 1-1,1 0 1,-1-1-1,0 1 1,0-1-1,0 1 1,0-1-1,-1 0 1,1 1-1,-2 1 0,-5 3 457,0 0-1,-1 0 1,-17 9-1,14-9-314,0-1-1,-1 0 0,0 0 1,-15 2-1,-6-6-5223,25-3-1409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11755,'0'0'12834,"0"14"-12434,13 242 1185,-14-253-1578,1-1 0,0 1 0,1 0 0,-1-1 0,0 0-1,1 1 1,-1-1 0,1 1 0,0-1 0,0 1 0,0-1-1,0 0 1,0 0 0,0 0 0,1 1 0,-1-1-1,1 0 1,-1-1 0,1 1 0,0 0 0,0 0 0,2 1-1,-1-2 6,-1-1-1,1 1 1,0-1-1,-1 0 1,1 1-1,-1-1 1,1 0-1,-1-1 1,1 1 0,0 0-1,-1-1 1,1 1-1,-1-1 1,1 0-1,-1 0 1,0 0-1,1 0 1,-1-1-1,0 1 1,0 0-1,0-1 1,2-1-1,13-9-1451,0-1-1,26-28 0,-1-12-10156,-25 26 1737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 8616,'0'0'3908,"-5"10"-694,0-1-2299,-16 29 1439,14-9 1994,9-29-4194,0-1 0,0 1 0,0-1 0,0 0 0,0 0 0,0 0 0,-1 0 0,1 0 0,0 0 0,-1 0 0,3-3 0,5-6-58,-1 0 1,-1 0-1,0-1 1,0 0 0,-1 0-1,0-1 1,3-12 0,-6 17-59,3 87-428,-5-71 229,0-1-1,1 1 1,0 0-1,0-1 1,1 0-1,4 10 1,-7-16 108,1 0 1,0-1-1,-1 0 1,1 1-1,0-1 1,0 1-1,0-1 0,0 0 1,0 0-1,0 0 1,0 1-1,1-1 1,-1 0-1,0 0 1,0-1-1,1 1 1,-1 0-1,1 0 0,-1-1 1,1 1-1,-1-1 1,1 1-1,-1-1 1,1 0-1,0 1 1,-1-1-1,1 0 1,0 0-1,-1 0 0,1 0 1,-1 0-1,1-1 1,0 1-1,-1 0 1,1-1-1,-1 0 1,1 1-1,-1-1 1,1 0-1,-1 1 0,0-1 1,2-1-1,1-1-697,-1 0 0,0 0 0,0 0 0,0 0 0,0-1 0,-1 1 0,1-1 0,-1 1 0,2-6 0,11-18-5784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6 207 7111,'0'0'3342,"0"10"-609,-2 95 4006,-2 13-2313,9 0-3986,-1-71-386,-4-48 39,-1-26 209,-4-414 1460,6 425-1750,0-1 1,1 1 0,8-30-1,-9 43-22,0 0-1,0 0 0,0 1 1,0-1-1,1 0 0,-1 1 1,1-1-1,-1 1 0,1 0 1,0-1-1,0 1 0,0 0 1,3-2-1,-4 3-12,1 1 0,-1-1 1,1 1-1,-1-1 0,1 1 0,-1 0 0,1-1 1,-1 1-1,1 0 0,-1 0 0,1 0 0,-1 1 1,1-1-1,-1 0 0,1 0 0,-1 1 0,1-1 1,-1 1-1,0-1 0,1 1 0,-1 0 1,0 0-1,1-1 0,-1 1 0,0 0 0,0 0 1,2 2-1,1 0-55,-1 1 0,1-1 0,-1 1 0,0 0 0,0 0 0,-1 0 0,1 1 0,-1-1 0,0 0 0,0 1 1,0 0-1,-1-1 0,1 1 0,-1 0 0,1 5 0,0 10 116,-1 0 1,-1 28-1,0-24 357,0-23 75,6-1-1372,-5-1 794,0 1 0,1 0 0,-1-1-1,0 1 1,0 0 0,1 0 0,-1 0 0,0 0-1,1 0 1,-1 1 0,0-1 0,0 0-1,1 1 1,-1-1 0,0 0 0,0 1 0,0 0-1,1-1 1,-1 1 0,0 0 0,0-1 0,0 1-1,0 0 1,0 0 0,0 0 0,-1 0 0,1 0-1,0 0 1,1 2 0,0-1 118,1 1 0,-1 0 1,0 0-1,0 0 0,0 0 0,-1 0 0,1 0 0,-1 1 1,1-1-1,-1 0 0,0 1 0,0-1 0,-1 1 0,1-1 1,-1 1-1,0 0 0,0-1 0,0 1 0,0-1 1,-1 6-1,-1-7 95,1 1 0,-1 0 1,1-1-1,-1 1 0,0-1 0,0 0 1,0 1-1,0-1 0,0 0 0,-1 0 1,1 0-1,-1-1 0,1 1 0,-1-1 1,1 1-1,-1-1 0,0 0 0,0 0 1,0 0-1,0 0 0,0-1 1,0 1-1,0-1 0,-3 1 0,4-1-197,-1 1 0,1-1 0,0 1 0,0-1 0,0 0 0,0 0 0,0 0 0,-1 0 0,1 0 0,0 0 0,0-1 0,0 1 0,0-1 0,0 1 0,0-1 0,0 0 0,0 0 0,0 0 0,0 0 0,-2-2 0,2 1-830,1-1 0,-1 0 0,1 0 0,0 0 0,0 0 0,0 0 0,1-1 0,-1 1 0,1 0 0,-1 0 0,1 0 0,0 0 0,1-5 0,-1-18-8933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12684,'0'0'8355,"1"12"-7229,0-8-1067,17 157 2564,-14-138-2856,1-1-1,1 0 1,1 0-1,1-1 1,18 34-1,-25-54-1020,-18-19-1921,11 13 2666,-22-25-730,-76-81 2884,103 111-1564,1-1-1,-1 1 1,1 0 0,0-1 0,-1 1 0,1 0-1,0-1 1,-1 1 0,1-1 0,0 1-1,0 0 1,-1-1 0,1 1 0,0-1-1,0 1 1,0-1 0,0 1 0,-1-1-1,1 1 1,0-1 0,0 1 0,0-1 0,0 1-1,0-1 1,0 1 0,0-1 0,0 1-1,1-1 1,-1 1 0,0 0 0,0-1-1,0 1 1,0-1 0,1 0 0,19-6 795,37 6-2158,-46 2 729,25-3-3055,1-5-2900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140 147 9993,'0'0'5488,"-3"-9"-1778,-12-32-779,15 40-2869,-1 0 1,1 0-1,0 0 0,-1 0 0,1 0 1,-1 0-1,0 0 0,1 0 0,-1 0 0,0 0 1,1 0-1,-1 0 0,0 1 0,0-1 1,0 0-1,0 0 0,0 1 0,0-1 0,0 1 1,0-1-1,0 1 0,0-1 0,0 1 1,0 0-1,0-1 0,0 1 0,-1 0 0,1 0 1,0 0-1,0 0 0,0 0 0,0 0 1,-1 0-1,1 0 0,0 1 0,0-1 0,0 0 1,0 1-1,0-1 0,0 1 0,0-1 1,0 1-1,0-1 0,0 1 0,0 0 0,0-1 1,0 1-1,0 0 0,1 0 0,-2 1 1,-5 5-111,1 0 0,0 0 0,0 1 1,-6 11-1,10-15 172,0 0-127,-3 3-5,0 0 1,1 0-1,0 0 0,1 1 1,-1-1-1,2 1 1,-5 16-1,9-23-73,-1 0 1,1-1-1,0 1 0,-1-1 0,1 0 1,0 1-1,-1-1 0,1 0 0,0 0 1,0 0-1,-1 0 0,1 0 0,0-1 1,0 1-1,2-1 0,53-14-1805,-47 11 1485,0 0-1,0 1 0,0 0 1,0 1-1,1 0 1,-1 1-1,1 0 0,-1 0 1,1 1-1,-1 1 1,18 3-1,-27-4 426,0 1-1,0-1 1,0 1-1,0 0 1,0 0 0,-1 0-1,1-1 1,0 1-1,-1 0 1,1 0 0,0 0-1,-1 0 1,1 0-1,-1 0 1,0 0-1,1 0 1,-1 1 0,0-1-1,1 0 1,-1 0-1,0 0 1,0 0-1,0 0 1,0 0 0,0 1-1,0-1 1,-1 0-1,1 0 1,0 0-1,0 0 1,-1 0 0,1 0-1,-1 0 1,1 0-1,-1 1 1,-20 36 1812,7-23-1417,-2 0 1,1-1-1,-20 11 0,34-23-350,13-12-331,17-15-85,-1-1-1,-2-1 0,28-37 1,-45 53 601,-1 0 1,-1-1-1,0 0 0,0 0 1,-1 0-1,-1-1 1,0 0-1,-1 0 0,0 0 1,-1 0-1,-1-1 1,2-19-1,-5 43-83,-1 0 0,0 0 0,0 0 1,-1 0-1,-6 15 0,-7 27-18,13-38-33,0 1 1,1-1-1,1 1 1,1 0-1,0-1 1,2 21-1,-2-34-127,0 0 1,1-1-1,-1 1 0,0 0 0,0 0 1,1 0-1,-1-1 0,0 1 0,1 0 1,-1 0-1,1-1 0,-1 1 0,1 0 1,-1-1-1,1 1 0,0-1 0,-1 1 0,1-1 1,0 1-1,-1-1 0,1 1 0,0-1 1,0 1-1,-1-1 0,1 0 0,0 0 1,0 1-1,0-1 0,0 0 0,-1 0 1,1 0-1,0 0 0,0 0 0,0 0 0,0 0 1,-1 0-1,1 0 0,0 0 0,0-1 1,0 1-1,-1 0 0,1-1 0,0 1 1,0 0-1,-1-1 0,1 1 0,1-2 1,1 1-213,0-1 0,0 0 0,0-1 0,0 1 0,0 0 0,-1-1 0,1 1 0,-1-1 0,1 0 0,1-3 0,0-3-1515,-1 0 0,0 0 0,0 0 0,-1 0 0,2-10-1,2-22-9844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10634,'0'0'3299,"2"52"-4388,9-38-2754,2-1-3524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63 246 12300,'0'0'8418,"-8"11"-7371,2-4-871,0 1 1,0-1 0,1 1 0,1 0 0,-1 0 0,1 1 0,0-1 0,1 1 0,0 0-1,1 0 1,0 0 0,0 0 0,1 1 0,-1 12 0,2-21-167,0 1 0,0-1 0,0 1 0,1-1 0,-1 0 0,0 1 0,1-1 0,-1 1 0,1-1 0,-1 0 0,1 0 0,0 1 0,-1-1 0,1 0 0,0 0 0,0 0 0,0 0 0,0 0 0,0 0 0,0 0 0,0 0 0,0 0 0,0 0 0,0 0 0,1-1 0,-1 1-1,0-1 1,1 1 0,-1-1 0,0 1 0,1-1 0,-1 0 0,0 1 0,1-1 0,-1 0 0,1 0 0,-1 0 0,1 0 0,-1 0 0,0-1 0,1 1 0,-1 0 0,0-1 0,1 1 0,-1-1 0,0 1 0,2-2 0,4 0 35,-1 0-1,1-1 1,-1 0 0,0 0-1,0 0 1,0-1-1,-1 0 1,10-7 0,-2-5-23,1 0 0,-2-1 0,0-1 0,-1 1 0,-1-2 0,-1 1 0,0-2 0,-2 1 0,0-1 0,-1 0 0,-1 0 0,-1-1 0,0 1 0,-2-1 0,0-31 0,-2 50-30,0 0 0,0-1 0,0 1 0,0 0 0,-1 0 0,1 0 0,-1-1 0,1 1 0,-1 0 0,0 0 0,0 0 0,0 0 0,0 0 0,0 0 0,0 0 0,0 0-1,-1 0 1,1 1 0,-1-1 0,1 1 0,-1-1 0,0 1 0,0-1 0,1 1 0,-1 0 0,0 0 0,0 0 0,0 0 0,0 0 0,-1 0 0,1 1 0,0-1 0,0 1 0,0-1 0,-1 1 0,1 0 0,-4 0 0,0 1-19,1-1-1,-1 2 1,1-1-1,-1 1 1,1 0 0,0 0-1,0 0 1,0 1 0,0-1-1,0 1 1,0 1 0,1-1-1,0 0 1,-5 6 0,0 0 46,1 1 0,0 1 1,0-1-1,-8 18 1,14-24 7,-1 1 0,1-1 0,0 0-1,1 1 1,-1 0 0,1-1 0,0 1 0,0 0 0,1-1 0,-1 1 0,1 0 0,0 0 0,0 0 0,1-1 0,1 8 0,-1-10-19,0 0-1,0-1 1,0 1-1,0-1 1,0 1-1,0-1 1,1 0-1,-1 1 1,1-1-1,-1 0 1,1 0-1,-1 0 1,1 0-1,-1 0 1,1 0-1,0 0 1,0-1-1,-1 1 1,1-1-1,0 1 1,0-1-1,2 1 1,48 2 99,-41-3-99,-3 0-254,13 1 229,0 0 0,0 1 0,35 8 0,-50-9-335,-1 1 0,1 0-1,-1 0 1,0 1 0,0 0-1,0 0 1,0 0 0,4 4-1,-6-5-294,-1 1 0,1-1 0,-1 1 0,0-1 0,0 1 0,0 0 0,-1 0 0,1 0 0,-1 0 0,1 0 0,-1 0-1,0 1 1,0-1 0,1 6 0,-2 2-9768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16015,'0'0'7111,"0"68"-7271,9-31 224,-3 3 0,5 0-32,-4 0-64,5-4-1025,-11 0-673,3-7-512,-4-5-352,0-6-705,-11-9-1602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98 232 6374,'0'0'17392,"-10"4"-16676,4-1-688,1 0-1,-1-1 1,1 2 0,0-1 0,0 1-1,0-1 1,1 1 0,-1 1 0,1-1-1,0 1 1,0-1 0,1 1 0,-1 0-1,1 0 1,0 1 0,1-1 0,-1 1-1,1-1 1,0 1 0,0 0 0,1 0 0,0 0-1,0 0 1,-1 10 0,2-15-29,0-1 0,0 1 0,0-1 1,0 1-1,0-1 0,0 1 0,-1-1 1,1 1-1,0-1 0,1 1 0,-1-1 0,0 1 1,0-1-1,0 1 0,0 0 0,0-1 0,0 1 1,1-1-1,-1 0 0,0 1 0,0-1 1,1 1-1,-1-1 0,0 1 0,1-1 0,-1 0 1,1 1-1,-1-1 0,0 1 0,1-1 0,-1 0 1,1 0-1,-1 1 0,1-1 0,0 0 0,19-8-57,17-26 11,-21 14 239,-1 0 0,-1-2 0,-2 1-1,0-2 1,-1 0 0,-1 0 0,-1-1 0,-1 0-1,-1 0 1,-1-1 0,-2 0 0,3-37-1,-31 138-244,17-52 55,2 0-1,0 1 1,1-1-1,2 1 1,1 0-1,1 30 1,0-53 0,0-1 0,0 0 1,0 0-1,0 0 0,1 0 1,-1 0-1,0 0 0,0 1 1,0-1-1,1 0 0,-1 0 1,1 0-1,-1 0 0,1 0 1,-1 0-1,1 0 0,0 0 0,-1 0 1,1-1-1,0 1 0,0 0 1,0 0-1,-1-1 0,1 1 1,0 0-1,0-1 0,0 1 1,0-1-1,0 1 0,0-1 1,0 1-1,1-1 0,-1 0 1,0 0-1,0 1 0,0-1 1,0 0-1,0 0 0,0 0 1,1 0-1,-1 0 0,0-1 1,0 1-1,0 0 0,0 0 0,0-1 1,0 1-1,2-2 0,2 0 36,0 0 0,0-1 0,-1 0 0,1 0-1,-1 0 1,0 0 0,0-1 0,7-7-1,5-16 69,-2-1 0,0 0 0,-2-1-1,14-50 1,-32 152-184,3-55 91,2 0-1,0 1 0,0-1 1,4 19-1,-3-36-6,0-1 0,0 0-1,0 0 1,1 1 0,-1-1 0,0 0 0,0 0-1,1 0 1,-1 1 0,0-1 0,0 0 0,1 0-1,-1 0 1,0 0 0,1 1 0,-1-1 0,0 0-1,0 0 1,1 0 0,-1 0 0,0 0 0,1 0 0,-1 0-1,0 0 1,1 0 0,-1 0 0,0 0 0,1 0-1,-1 0 1,0 0 0,1-1 0,-1 1 0,0 0-1,0 0 1,1 0 0,-1 0 0,0-1 0,1 1-1,-1 0 1,0 0 0,0 0 0,0-1 0,1 1-1,-1 0 1,0 0 0,0-1 0,1 1 0,12-12 259,-2-3-132,-1-1 0,-1 0-1,0 0 1,-1-1-1,9-28 1,-18 61-347,-1 0 1,2-1-1,0 1 1,4 30-1,-4-46 220,0 1-1,0 0 0,0-1 1,0 1-1,0 0 1,0-1-1,0 1 0,0 0 1,0 0-1,0-1 0,0 1 1,0 0-1,0-1 1,1 1-1,-1 0 0,0-1 1,0 1-1,1-1 1,-1 1-1,0 0 0,1-1 1,-1 1-1,1-1 1,-1 1-1,1-1 0,-1 1 1,1-1-1,-1 0 1,1 1-1,-1-1 0,1 1 1,0-1-1,-1 0 0,1 0 1,-1 1-1,1-1 1,0 0-1,-1 0 0,1 0 1,0 0-1,0 0 1,-1 0-1,1 0 0,0 0 1,-1 0-1,1 0 1,0 0-1,-1 0 0,1 0 1,0-1-1,-1 1 0,1 0 1,-1 0-1,1-1 1,0 1-1,-1 0 0,1-1 1,-1 1-1,1-1 1,-1 1-1,1-1 0,-1 1 1,1-1-1,-1 1 1,1-1-1,-1 1 0,1-2 1,29-38 300,-24 32-289,-1 0 1,0 0-1,-1-1 1,0 0-1,-1 0 1,0 0-1,0 0 1,0-1-1,-2 1 1,3-19-1,-5 27-69,1 1 1,0-1-1,0 1 1,0-1-1,-1 1 0,1-1 1,0 1-1,0-1 1,-1 1-1,1-1 0,0 1 1,-1-1-1,1 1 1,-1-1-1,1 1 0,-1 0 1,1-1-1,0 1 1,-1 0-1,1 0 0,-1-1 1,0 1-1,1 0 1,-1 0-1,1 0 0,-1 0 1,1-1-1,-1 1 0,0 0 1,-4 0-1275,11 0 175,0 0 321,6 0-1944,-1 0 0,1-1 0,21-4 0,4-6-5522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145 199 5894,'0'0'9416,"-8"-2"-4905,4 1-4353,1 1-1,-1-1 1,1 1-1,-1 0 0,0 0 1,1 0-1,-1 0 0,1 0 1,-1 1-1,1 0 1,-1-1-1,1 1 0,-1 1 1,1-1-1,0 0 1,0 1-1,0 0 0,-1 0 1,2 0-1,-1 0 0,0 0 1,0 0-1,1 1 1,-1-1-1,1 1 0,-3 3 1,-2 5 32,0 1-1,0-1 1,1 1 0,-5 15 0,9-21-119,0-1 0,1 1 1,-1-1-1,1 1 0,0 0 0,1 0 1,-1 0-1,1-1 0,0 1 1,1 0-1,1 11 0,-1-15-66,-1-1-1,1 0 1,0 1-1,0-1 1,0 0 0,0 0-1,0 0 1,0 1-1,0-1 1,0 0 0,0 0-1,0 0 1,1-1-1,-1 1 1,0 0 0,1 0-1,-1-1 1,0 1-1,1-1 1,-1 1-1,1-1 1,-1 0 0,1 1-1,-1-1 1,1 0-1,-1 0 1,1 0 0,-1 0-1,1 0 1,-1 0-1,1-1 1,-1 1-1,1 0 1,-1-1 0,1 1-1,-1-1 1,1 0-1,0 0 1,5-2 17,-1 1-1,0-1 1,1 0 0,-1-1-1,-1 1 1,1-1 0,5-5-1,4-6 4,-2-1-1,0 0 1,-1-1-1,-1 0 1,0 0-1,-1-1 1,-1-1-1,-1 0 1,0 0-1,-2-1 1,0 1-1,-1-1 1,-1-1-1,-1 1 1,-1 0-1,-1-31 1,-1 50-32,0 0 0,0 0 1,0 0-1,0 0 0,0 0 1,0 0-1,-1 0 0,1 0 1,0 0-1,-1 0 0,1 0 0,-1 0 1,1 0-1,-1 0 0,1 1 1,-1-1-1,0 0 0,1 0 0,-1 1 1,0-1-1,0 0 0,1 1 1,-1-1-1,0 1 0,0-1 0,0 1 1,0-1-1,0 1 0,0-1 1,0 1-1,0 0 0,0 0 1,0 0-1,0-1 0,0 1 0,0 0 1,0 0-1,0 0 0,0 1 1,0-1-1,0 0 0,0 0 0,0 0 1,0 1-1,0-1 0,0 0 1,1 1-1,-1-1 0,0 1 1,0-1-1,0 1 0,-1 1 0,-4 1-16,1 0-1,-1 1 1,1-1-1,0 1 0,0 0 1,0 1-1,-4 4 0,9-8 23,-36 51-19,34-49 16,1 0 1,-1 0-1,0 0 0,1 0 0,0 0 0,-1 0 1,1 0-1,1 1 0,-1-1 0,0 0 1,1 1-1,0-1 0,-1 0 0,1 1 0,1-1 1,0 5-1,-1-7-9,1-1 0,0 1 1,0 0-1,0-1 0,0 1 0,0-1 0,0 1 1,0-1-1,0 1 0,0-1 0,0 0 1,0 1-1,0-1 0,1 0 0,-1 0 0,0 0 1,0 0-1,0 0 0,0 0 0,0 0 0,0 0 1,1 0-1,-1-1 0,0 1 0,2-1 1,29-9-24,-22 6-125,0 0 1,1 0-1,0 1 1,0 1 0,-1-1-1,2 2 1,14-1 0,-23 2 8,-1 0 0,1 0 0,-1 1 1,1-1-1,-1 1 0,0 0 0,1 0 1,-1 0-1,0 0 0,1 0 0,-1 0 1,0 0-1,0 1 0,0-1 0,0 1 0,0 0 1,-1 0-1,1-1 0,0 1 0,-1 0 1,1 0-1,-1 0 0,0 1 0,0-1 1,0 0-1,0 0 0,0 1 0,0-1 1,0 1-1,-1-1 0,1 1 0,-1-1 1,0 1-1,0-1 0,0 1 0,0-1 1,0 1-1,-1 2 0,1 10-5186,0-5-5238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2530,'0'0'19469,"8"0"-17664,-3-1-1636,-1 1-1,1-1 1,-1 0 0,0 0 0,0-1 0,1 1-1,-1-1 1,0 0 0,0 0 0,0 0-1,-1 0 1,1-1 0,0 1 0,-1-1-1,0 0 1,0 0 0,0-1 0,0 1 0,0-1-1,0 1 1,-1-1 0,0 0 0,0 0-1,0 0 1,2-7 0,-1 4-69,0 0 0,-1 0 0,0 0 0,-1 0 0,0-1 0,0 1 0,0 0 0,-1-1 0,0-7 0,0 13-98,0 0 1,0 0-1,-1 0 0,1 0 1,0 0-1,-1 0 0,1 0 1,-1 1-1,0-1 0,1 0 1,-1 0-1,0 0 0,0 1 1,-1-1-1,1 0 0,0 1 1,0-1-1,-1 1 0,1-1 1,-1 1-1,1 0 0,-1-1 0,0 1 1,1 0-1,-1 0 0,0 0 1,0 1-1,0-1 0,0 0 1,1 1-1,-1-1 0,0 1 1,0 0-1,0-1 0,-3 1 1,2 1-60,1-1 0,0 1 1,0 0-1,0-1 0,-1 1 0,1 0 1,0 0-1,0 1 0,0-1 0,0 0 1,1 1-1,-1-1 0,0 1 1,1-1-1,-1 1 0,1 0 0,-1 0 1,1 0-1,0 0 0,0 0 0,0 0 1,0 0-1,0 0 0,0 0 1,0 1-1,0 2 0,-14 66-456,14-64 524,-1 5-19,0-1 0,1 0 0,1 1 0,0-1 0,3 23 0,-2-33 11,-1 1-1,0 0 1,1 0-1,0 0 1,0 0-1,-1 0 1,1-1-1,0 1 1,0 0-1,1-1 1,-1 1-1,0 0 1,0-1-1,1 0 1,-1 1 0,1-1-1,1 2 1,0-3 12,-1 1 1,0 0 0,0-1 0,1 1 0,-1-1 0,0 1 0,1-1-1,-1 0 1,1 0 0,-1 0 0,0-1 0,1 1 0,-1-1-1,0 1 1,0-1 0,1 0 0,-1 1 0,3-3 0,3-1 101,-1 0-1,1 0 1,-1-1 0,0 0 0,0 0 0,-1-1-1,0 0 1,0 0 0,8-10 0,44-71 114,-32 47-152,-27 44-140,1 0-1,-1 0 1,1 0-1,-1 0 1,1 0-1,1 0 0,-1 0 1,1 6-1,1 5 67,-3-2 24,3 26-9,-2-39-13,0 1 0,1 0 1,-1 0-1,1-1 1,-1 1-1,0 0 1,1-1-1,-1 1 1,1 0-1,0-1 1,-1 1-1,1-1 1,0 1-1,-1-1 1,1 1-1,0-1 1,-1 1-1,1-1 1,0 0-1,0 1 1,0-1-1,-1 0 1,1 0-1,0 0 0,0 0 1,0 1-1,-1-1 1,1 0-1,0 0 1,0-1-1,0 1 1,0 0-1,-1 0 1,1 0-1,0 0 1,0-1-1,0 1 1,-1 0-1,1-1 1,0 1-1,0-1 1,7-4 52,0 1 0,0-1 1,-1-1-1,0 1 0,0-1 0,-1 0 1,1-1-1,-1 1 0,-1-2 1,8-10-1,-4 7 8,0-1-1,0 2 1,12-11 0,-21 21-69,0 0 0,0-1 0,0 1 0,0 0 0,1-1 0,-1 1 0,0 0 0,0 0 0,1-1 0,-1 1 0,0 0 1,0 0-1,1 0 0,-1-1 0,0 1 0,1 0 0,-1 0 0,0 0 0,1 0 0,-1 0 0,0-1 0,1 1 0,-1 0 0,1 0 0,-1 0 0,0 0 0,1 0 0,-1 0 1,0 0-1,1 0 0,-1 1 0,0-1 0,1 0 0,-1 0 0,0 0 0,1 0 0,-1 0 0,0 0 0,1 1 0,-1-1 0,0 0 0,1 0 0,-1 1 0,0-1 0,0 0 1,1 0-1,-1 1 0,0-1 0,0 0 0,0 1 0,1-1 0,-1 0 0,0 1 0,0-1 0,3 30-106,1 5 15,-4-35 92,0 1 1,0-1-1,0 1 0,1-1 1,-1 1-1,0-1 0,0 1 1,0-1-1,1 0 0,-1 1 1,0-1-1,1 1 1,-1-1-1,0 0 0,1 1 1,-1-1-1,0 0 0,1 1 1,-1-1-1,1 0 0,-1 1 1,1-1-1,-1 0 0,1 0 1,-1 0-1,1 0 0,-1 1 1,1-1-1,-1 0 0,1 0 1,-1 0-1,1 0 0,-1 0 1,1 0-1,-1 0 0,1 0 1,-1 0-1,1 0 0,-1-1 1,1 1-1,-1 0 0,1 0 1,-1 0-1,1-1 0,-1 1 1,1-1-1,4-2 36,-1-1 1,1 0 0,-1-1-1,0 1 1,0-1-1,-1 0 1,1 0-1,3-8 1,14-17-19,-21 29-56,1 0-1,0 0 1,0 0 0,-1 0 0,1 0-1,0 0 1,0 0 0,0 1 0,0-1-1,0 0 1,0 0 0,0 1 0,0-1-1,0 0 1,0 1 0,0-1 0,1 1-1,-1-1 1,0 1 0,0 0 0,0 0-1,1-1 1,-1 1 0,0 0 0,0 0-1,1 0 1,-1 0 0,0 1 0,1-1-1,-1 0 1,0 0 0,0 1 0,0-1-1,1 1 1,-1-1 0,1 1 0,7 18-3839,-11 8-4930,-2-17-599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17168,'0'0'8552,"50"8"-16303,-29 1 32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6 147 17104,'0'0'7805,"10"1"-6684,-3-1-1044,1 0-1,-1 0 1,1-1-1,-1 1 1,1-2 0,-1 1-1,1-1 1,-1 0-1,0 0 1,0-1 0,0 0-1,0-1 1,-1 1-1,1-1 1,-1-1 0,0 1-1,0-1 1,0 0-1,7-9 1,-8 8-21,-1 1 0,0-1 0,0 0 0,-1-1 0,0 1 0,3-8 0,-5 13-57,-1 0 1,1 0 0,-1 0-1,0 0 1,1 0 0,-1 0 0,0 0-1,0 0 1,0 0 0,0 0 0,0 0-1,0 0 1,0 0 0,0-1 0,0 1-1,0 0 1,0 0 0,-1 0 0,1 0-1,0 0 1,-1 0 0,1 0 0,-1 0-1,1 0 1,-1 0 0,0 1 0,1-1-1,-1 0 1,0 0 0,1 0 0,-1 1-1,0-1 1,0 0 0,0 1-1,0-1 1,0 1 0,0-1 0,0 1-1,0-1 1,0 1 0,0 0 0,0-1-1,0 1 1,0 0 0,0 0 0,0 0-1,-2 0 1,-3 0-38,-1 0-1,1 0 1,0 1 0,0 0-1,0 0 1,0 1 0,0-1-1,0 1 1,0 0 0,0 1-1,1 0 1,-1 0 0,1 0-1,0 0 1,0 1 0,0 0-1,0 0 1,1 0-1,-1 1 1,1-1 0,-4 8-1,2-5 39,2 0 0,-1 1 0,1-1 0,0 1 0,0 1 0,1-1 1,0 0-1,0 1 0,1-1 0,1 1 0,-1 0 0,1 0 0,1 0 0,0 14 0,1-19 11,0-1 1,0 0 0,0 0-1,0 1 1,1-1 0,-1 0-1,1 0 1,0-1 0,0 1-1,0 0 1,0 0 0,0-1-1,1 0 1,-1 1 0,1-1-1,0 0 1,-1 0 0,1 0-1,0-1 1,0 1 0,0-1-1,0 1 1,1-1 0,-1 0-1,0 0 1,1-1 0,-1 1-1,6 0 1,10 2-636,0-1 0,1-1 1,30-3-1,-6-4-4853,-2-9-4186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63 12684,'0'0'4159,"-4"-8"-497,4 7-3579,-24-39 3625,23 39-3650,1-1 0,-1 1 0,0 1 0,0-1-1,0 0 1,0 0 0,0 0 0,0 0 0,0 1 0,0-1 0,0 0-1,-1 1 1,1-1 0,0 1 0,0 0 0,-1-1 0,1 1-1,0 0 1,0-1 0,-1 1 0,1 0 0,0 0 0,-1 0-1,1 0 1,0 1 0,0-1 0,-1 0 0,1 0 0,0 1 0,0-1-1,-1 1 1,1-1 0,0 1 0,0 0 0,0-1 0,0 1-1,0 0 1,0 0 0,0-1 0,0 1 0,0 0 0,0 0 0,0 2-1,-7 7-20,1 0-1,0 0 1,1 1-1,0 0 0,1 1 1,0-1-1,1 1 0,0 0 1,-4 21-1,3-2 254,0 0 0,0 55 0,5-84-285,0 0 1,0 0-1,0 0 1,0 0-1,0 0 1,0 0-1,0 0 1,1 0-1,-1 0 1,0 0-1,1 0 1,0 0 0,0-1-1,-1 1 1,1 0-1,0 0 1,0 0-1,1-1 1,-1 1-1,0-1 1,1 1-1,-1-1 1,1 1-1,-1-1 1,1 0-1,-1 0 1,1 0 0,0 0-1,0 0 1,-1 0-1,1 0 1,0 0-1,0-1 1,0 1-1,0-1 1,0 1-1,0-1 1,0 0-1,0 0 1,0 0 0,0 0-1,0 0 1,0 0-1,0-1 1,0 1-1,0-1 1,0 1-1,0-1 1,0 0-1,0 0 1,0 0-1,-1 0 1,4-2 0,1-1 13,1 0 1,-1-1 0,0 0-1,-1 0 1,1 0 0,-1-1-1,0 0 1,0 0 0,-1 0-1,1 0 1,-2-1 0,1 0-1,-1 0 1,0 0 0,0 0-1,-1 0 1,0-1 0,2-11-1,-24 41-499,17-16 475,-1-1 0,1 1 0,0 0 1,0 0-1,1 0 0,0 0 0,0 0 0,0 1 1,0 9-1,25-34 341,3-14-250,-18 20-101,1 0 1,1 0-1,0 1 1,0 1-1,1 0 1,18-12-1,-29 21-12,1 0 1,0 1-1,0-1 0,0 1 1,1-1-1,-1 1 1,0 0-1,0-1 0,0 1 1,0 0-1,0 0 0,0 0 1,1 0-1,-1 0 1,0 0-1,0 0 0,0 0 1,0 0-1,0 0 0,1 0 1,-1 1-1,0-1 0,0 1 1,0-1-1,0 1 1,0-1-1,1 2 0,0 0 8,0 0 0,0 0 1,0 1-1,-1-1 0,1 0 0,-1 1 0,0-1 0,1 1 0,-1 0 0,-1-1 0,2 4 0,1 10 36,0 1 0,-1-1 0,0 17 0,-2-27-36,2 20 860,0-17-2247,-2-27-16323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14 187 6951,'0'0'16282,"8"0"-15033,-5 1-1143,0-2-1,1 1 1,-1 0 0,0-1 0,0 1 0,0-1-1,0 0 1,0 0 0,0 0 0,-1 0 0,1-1-1,0 1 1,4-4 0,-2 1-9,-1-1 0,0 1 0,0 0 0,-1-1 0,1 0 0,-1 0 0,0 0 0,3-9 0,-4 10-76,3-4 22,-1-1 0,0 1 1,-1-1-1,0 0 0,0 0 1,-1 0-1,0 0 0,0-1 1,-1-10-1,-1 20-38,0-1 0,0 0 0,0 0 0,-1 0 0,1 0 0,0 0 0,-1 1 0,1-1 0,-1 0 0,1 0 0,-1 1 0,1-1 0,-1 0 0,1 0 0,-1 1 0,0-1 0,1 1 0,-1-1 0,0 1 0,1-1 0,-1 1 0,0-1 0,0 1 0,0-1 0,0 1 0,1 0 1,-1 0-1,0-1 0,0 1 0,0 0 0,0 0 0,0 0 0,0 0 0,0 0 0,1 0 0,-1 0 0,0 0 0,0 1 0,0-1 0,0 0 0,0 0 0,1 1 0,-1-1 0,0 1 0,0-1 0,-1 1 0,-2 1-23,0-1 1,1 0-1,-1 1 1,1 0-1,-1 0 0,1 0 1,0 0-1,0 0 1,0 1-1,-4 4 1,5-5 11,-39 69-56,38-65 88,0 0 0,1 0 0,0 0 0,0 0 0,0 1 0,1-1 0,0 1 0,0-1 0,1 1 0,0 8 0,1-15-12,0 1-1,-1 0 0,1-1 0,0 1 0,0-1 1,0 1-1,0 0 0,0-1 0,0 0 1,-1 1-1,1-1 0,0 0 0,0 1 0,0-1 1,0 0-1,1 0 0,-1 0 0,0 0 1,0 0-1,0 0 0,0 0 0,1-1 0,27-1 143,-15-2-175,0-1 1,0 0 0,-1-1 0,16-9 0,-21 10-43,1 0 0,-1 0 0,1 1 0,0 0 0,0 1 0,0 0 0,1 0 0,-1 1 0,1 1 0,0-1 0,15 1 0,-23 2 38,-1 0-1,1 0 1,0 0-1,0 1 1,-1-1-1,1 0 1,-1 1-1,1 0 0,-1-1 1,1 1-1,-1 0 1,0-1-1,0 1 1,0 0-1,0 0 1,0 0-1,0 0 1,-1 0-1,1 0 1,-1 0-1,1 0 0,-1 1 1,0-1-1,0 0 1,0 0-1,0 2 1,9 28 61,-7-93 2695,-4 50-2637,0-1 0,-1 0 0,0 1 0,-1 0 0,0 0 0,-1 0 0,0 0 0,-1 1 1,-8-13-1,13 22-171,1 2-261,1 1 197,-1-1 1,1 0-1,-1 0 0,1 0 1,-1-1-1,1 1 1,0 0-1,0 0 0,-1 0 1,1 0-1,0-1 1,0 1-1,0 0 0,0-1 1,0 1-1,0-1 1,0 1-1,0-1 1,0 1-1,0-1 0,0 0 1,0 1-1,0-1 1,0 0-1,0 0 0,0 0 1,1 0-1,1 0 1,41 1-5384,-36-1 3345,12-2-2398,1-5-2280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 13036,'0'0'12546,"-9"-1"-11548,6 1-978,0-1 1,0 1-1,1 0 0,-1 0 1,0 1-1,0-1 0,0 1 1,0-1-1,0 1 0,0 0 1,0 0-1,1 0 0,-1 0 1,0 1-1,1-1 0,-1 1 1,1 0-1,0-1 1,-1 1-1,1 0 0,0 0 1,0 1-1,0-1 0,0 0 1,1 1-1,-1-1 0,1 1 1,-1-1-1,1 1 0,0 0 1,-2 4-1,-1 5 15,0 0 0,0 0 0,1 0 0,1 0 1,0 1-1,0 24 0,2-36-31,0 0 1,0-1 0,0 1-1,0 0 1,0-1-1,0 1 1,1 0 0,-1-1-1,0 1 1,0 0 0,1-1-1,-1 1 1,0-1 0,1 1-1,-1-1 1,1 1-1,-1-1 1,1 1 0,-1-1-1,1 1 1,-1-1 0,1 1-1,0-1 1,-1 0 0,1 1-1,-1-1 1,1 0-1,0 0 1,-1 1 0,1-1-1,0 0 1,-1 0 0,1 0-1,0 0 1,-1 0 0,1 0-1,0 0 1,0 0-1,-1 0 1,1 0 0,0-1-1,-1 1 1,1 0 0,0 0-1,0-1 1,2 0 23,1 0 1,-1 0-1,0 0 1,1 0-1,-1-1 1,0 0-1,0 0 1,4-2-1,7-11 7,-1 0 0,0-1 0,-1 0 0,-1-1 0,0 0 0,-1-1 0,-1 0 0,8-24 0,-12 60-4698,5 30 641,-10-46 3513,0 0 0,1 0-1,0 0 1,-1 0 0,1 0 0,0 0 0,0 0-1,0 0 1,0 0 0,0-1 0,1 1-1,-1 0 1,0-1 0,1 1 0,0-1-1,-1 0 1,3 2 0,8-1-5737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44 203 1858,'0'0'17419,"-7"9"-17013,5-8-397,-1 3 124,-1 0 0,1 1-1,0-1 1,0 0 0,0 1-1,1-1 1,0 1 0,-1 0-1,2 0 1,-1 0 0,0 0-1,1 0 1,0 0 0,1 1-1,-1-1 1,1 0 0,0 1-1,1 8 1,-1-14-117,0 1 1,1 0-1,-1-1 0,0 1 0,1-1 1,-1 1-1,1-1 0,-1 1 1,1-1-1,-1 1 0,1-1 0,-1 1 1,1-1-1,0 0 0,-1 1 0,1-1 1,0 0-1,-1 1 0,1-1 1,0 0-1,-1 0 0,1 0 0,0 0 1,-1 0-1,1 0 0,0 0 0,0 0 1,-1 0-1,1 0 0,0 0 1,-1 0-1,1 0 0,0-1 0,-1 1 1,1 0-1,0 0 0,-1-1 1,1 1-1,-1 0 0,1-1 0,0 1 1,-1-1-1,1 1 0,0-1 0,25-20 934,-9 0-622,-2-1 1,0 0 0,-1-1-1,12-28 1,-19 35-193,-1 0 0,0 0 1,-1-1-1,-1 1 0,0-1 0,-2 0 1,2-26-1,-5 58-258,-1-1 0,0 0 1,-1 0-1,-5 16 0,3-13 227,1-1 0,-3 28 0,6-30 28,0-5-10,0 1-1,0-1 1,1 0 0,1 1 0,0-1-1,3 17 1,-3-24-126,0 1 0,0-1 0,0 0 0,0 0 0,1-1 0,-1 1 0,0 0 1,1 0-1,0-1 0,-1 1 0,1-1 0,0 1 0,0-1 0,0 0 0,0 1 0,0-1 0,0 0 0,0 0 0,0-1 0,0 1 0,0 0 0,0-1 0,1 1 0,-1-1 0,0 0 0,1 0 0,-1 0 0,0 0 1,0 0-1,1 0 0,-1-1 0,0 1 0,4-2 0,-4 2-250,-1 0 0,1-1 0,0 1 0,0-1 0,-1 1 0,1-1-1,0 0 1,-1 0 0,1 1 0,-1-1 0,1 0 0,-1-1 0,0 1 0,1 0 0,-1 0 0,0 0 0,0-1 0,0 1 0,2-4 0,5-13-6441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15246,'0'0'9957,"12"4"-9194,-6-2-642,-2 0-76,-1-1 0,0 1 1,1-1-1,-1 0 1,0 0-1,1-1 0,0 1 1,-1-1-1,1 1 0,-1-1 1,1 0-1,-1-1 0,1 1 1,0 0-1,-1-1 0,1 0 1,-1 0-1,0 0 0,1 0 1,-1-1-1,0 1 0,5-4 1,1-1 90,-1-1 1,1 0 0,-2-1 0,1 0 0,-1 0-1,0 0 1,-1-1 0,0 0 0,0 0 0,-1-1-1,0 1 1,-1-1 0,0 0 0,-1-1 0,4-14-1,-7 25-129,0-1 0,1 1 0,-1-1 0,0 0 0,0 1 0,0-1 0,0 1 0,1-1 0,-1 0 0,0 1 0,0-1 0,0 0 0,-1 1 0,1-1 0,0 1 0,0-1 0,0 0 0,0 1 0,0-1 0,-1 0 0,1 1 0,0-1 0,-1 1 0,1-1 0,0 1 0,-1-1 0,1 1 0,-1-1 0,1 1 0,-1-1 0,1 1 0,-1 0 0,1-1 0,-1 1 0,1 0 0,-1-1 0,1 1 0,-1 0 0,1 0 0,-1-1 0,0 1 0,1 0 0,-1 0 0,0 0 0,1 0 0,-1 0 0,0 0 0,1 0 0,-1 0 0,1 0 0,-1 0 0,0 0 0,1 0 0,-1 1 0,0-1 0,1 0 0,-1 0 0,1 1 0,-1-1 0,-3 2-25,0 0 1,0 0-1,0 0 0,1 1 0,-1-1 1,1 1-1,-6 5 0,2 1-35,-1 0-1,1 0 1,1 1-1,0 0 1,0 1 0,1-1-1,0 1 1,1 0 0,0 0-1,1 1 1,0-1-1,1 1 1,0-1 0,1 1-1,0 15 1,1-26-22,0 1 0,1 0 0,-1-1 0,0 1 0,1-1 0,-1 1 0,1 0 0,0-1 0,0 1 0,-1-1 0,1 1 0,0-1 0,0 0 0,0 1 1,0-1-1,0 0 0,1 0 0,-1 0 0,0 0 0,1 0 0,-1 0 0,0 0 0,1 0 0,2 1 0,1-1-809,-1 1 1,1-1 0,-1 0-1,1 0 1,0-1-1,0 0 1,8 0-1,13-1-8762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8 180 14574,'2'-7'2242,"1"-2"-1706,1 0-1,0 0 1,0 1 0,0-1 0,1 1-1,1 0 1,-1 1 0,1-1 0,1 1-1,-1 0 1,1 1 0,0-1 0,12-7-1,-9 7-410,0 1-1,0 0 0,0 0 1,1 1-1,0 0 0,0 0 1,0 2-1,1-1 0,-1 1 0,1 1 1,0 0-1,0 1 0,13 0 1,-23 1-142,-1 0 1,1 0 0,-1 1 0,1-1 0,-1 0-1,1 1 1,-1-1 0,1 1 0,-1 0 0,0-1-1,1 1 1,-1 0 0,0 0 0,1 0 0,-1 0-1,0 0 1,0 0 0,0 0 0,0 0 0,0 1-1,0-1 1,0 0 0,-1 1 0,2 1-1,-1 1 20,1 0-1,-1 0 1,0 0-1,-1 0 1,1 0-1,-1 1 1,1-1-1,-2 8 0,0-2 122,0 0 0,-1 0 0,0 0 0,0 0 0,-1-1 0,-1 1 0,-5 9 0,-37 52 1173,88-71-2967,7-10 1011,-36 7 232,1 0-1,0 0 0,0 1 0,25 1 0,-37 2 399,0-1 0,-1 1 0,1 0 0,0 0 0,-1 0 0,1 0 0,-1 0 0,1 0 0,-1 1 0,0-1 0,1 0 0,-1 1 0,0-1 0,0 1 0,0-1 0,0 1 0,0 0 0,-1-1 0,1 1 0,0 0 0,-1 0 0,1 0 0,-1-1 0,0 1 0,1 0 0,-1 0 0,0 0 0,0 0 0,0 0 0,-1 2 0,1 8 193,0 0-1,-1-1 0,-3 22 1,-3-8 294,-1-1-1,0 0 1,-2-1 0,-1 0 0,-25 40 0,27-48-228,-1-1-1,-1 0 1,0 0 0,-1-2 0,-1 1-1,0-1 1,0-1 0,-1 0 0,-20 11-1,27-18-254,-1-1 0,1 0 0,0 0 0,-1-1 0,1 0 0,-1 0 0,0 0 0,0-1 0,0-1 0,1 1 0,-1-1 0,0-1 0,0 1 0,0-1 0,-12-4-1,15 4-284,0-1 0,1 0 0,-1 0 0,1-1 0,-1 1 0,1-1 0,0 0 0,0 0 0,0 0 0,-5-7-1,5 6-363,1 0 1,0-1-1,0 0 0,0 1 0,1-1 0,-1 0 0,1 0 0,1-1 0,-1 1 0,1 0 0,-1-7 0,-1-24-7328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12 488 7559,'0'0'18108,"-2"12"-17505,1-3-474,-2 0 3,1 0 1,1 0 0,0 1 0,0-1 0,1 0 0,0 1-1,0-1 1,4 17 0,-4-25-123,0-1-1,1 1 1,-1-1 0,0 1-1,0-1 1,1 1-1,-1-1 1,0 0 0,1 1-1,-1-1 1,0 1-1,1-1 1,-1 0 0,0 1-1,1-1 1,-1 0-1,1 0 1,-1 1 0,1-1-1,-1 0 1,1 0 0,-1 0-1,0 1 1,1-1-1,-1 0 1,1 0 0,-1 0-1,1 0 1,0 0-1,-1 0 1,1 0 0,-1 0-1,1 0 1,-1 0-1,1-1 1,-1 1 0,0 0-1,1 0 1,-1 0-1,1-1 1,-1 1 0,1 0-1,-1 0 1,1-1 0,-1 1-1,0 0 1,1-1-1,-1 1 1,1-1 0,17-19 737,9-25-50,-19 31-639,1-1 0,0 2 0,1-1 0,22-22 1,-31 35-77,0 1 1,-1-1-1,1 0 1,0 0 0,0 1-1,0-1 1,0 1-1,0-1 1,0 1 0,0 0-1,0-1 1,0 1-1,1 0 1,-1-1 0,0 1-1,0 0 1,0 0 0,0 0-1,0 0 1,0 0-1,1 0 1,-1 1 0,0-1-1,0 0 1,0 1-1,0-1 1,0 0 0,0 1-1,0-1 1,0 1 0,0 0-1,0-1 1,0 1-1,0 0 1,0-1 0,-1 1-1,1 0 1,0 0-1,0 0 1,-1 0 0,1 0-1,0 2 1,5 5-43,-2 1 0,1 0 1,6 19-1,-6-15-5,-4-11 58,0 0 0,0 0-1,0 0 1,0 0 0,0 0 0,0 0 0,0 0 0,1 0-1,-1 0 1,1-1 0,0 1 0,-1-1 0,1 1 0,0-1-1,0 0 1,2 2 0,-2-3 27,-1 0-1,0 0 1,0 0-1,1 0 1,-1 0-1,0 0 1,0 0-1,0 0 1,1-1-1,-1 1 0,0-1 1,0 1-1,0-1 1,0 1-1,0-1 1,0 1-1,0-1 1,0 0-1,0 0 1,0 1-1,0-1 1,0 0-1,0 0 1,-1 0-1,1 0 1,0 0-1,-1 0 1,1 0-1,-1 0 1,1-1-1,0-1 1,64-142 231,-62 184-3052,1 22 3034,-4-60-223,0 0-1,0 0 1,0 0 0,0 0 0,0 0 0,1 0-1,-1 0 1,0 0 0,1 0 0,-1-1 0,1 1 0,-1 0-1,1 0 1,-1 0 0,1 0 0,0 0 0,-1-1-1,1 1 1,0 0 0,-1-1 0,1 1 0,0 0-1,0-1 1,0 1 0,0-1 0,0 1 0,0-1 0,-1 0-1,1 1 1,0-1 0,0 0 0,0 0 0,0 0-1,0 0 1,0 1 0,0-1 0,0-1 0,0 1-1,0 0 1,0 0 0,0 0 0,0 0 0,0-1-1,0 1 1,0 0 0,0-1 0,0 1 0,0-1 0,0 1-1,0-1 1,0 0 0,-1 1 0,2-2 0,4-2 77,-1 0 1,0-1-1,1 1 1,-2-1-1,1-1 1,4-6-1,57-113-1501,-64 183-1202,-2-51 2706,0-1-1,1 1 1,0 0 0,0-1 0,3 11 0,-3-17-73,-1 1 0,0 0 0,0 0 0,1 0 0,-1 0 0,0-1 0,1 1 0,-1 0 1,1 0-1,-1-1 0,1 1 0,-1 0 0,1-1 0,-1 1 0,1-1 0,0 1 0,-1-1 0,1 1 0,0-1 0,0 1 0,-1-1 0,1 1 0,0-1 0,0 0 1,0 0-1,-1 1 0,1-1 0,0 0 0,0 0 0,0 0 0,0 0 0,0 0 0,-1 0 0,1 0 0,0 0 0,0 0 0,0 0 0,0-1 0,0 1 0,-1 0 1,1-1-1,0 1 0,0 0 0,-1-1 0,1 1 0,0-1 0,0 1 0,-1-1 0,1 1 0,-1-1 0,1 0 0,0 1 0,-1-1 0,1 0 0,-1 0 1,16-18 311,-2 0 1,-1-1 0,0 0 0,-2-1 0,0 0 0,12-36 0,-17 45-237,6-17-55,-1 0 1,-1 0 0,-1-1 0,-2-1-1,0 1 1,-3-1 0,2-32-1,-16 84-1203,-3 21 1124,10-25-14,-6 28-12,-4 66-1,12-99 101,1 0 1,0 0-1,1 0 0,0 0 1,1 0-1,1 0 0,-1-1 0,2 1 1,0-1-1,9 19 0,-13-28-24,1 0 0,0 0 0,0 0 0,1 0 0,-1-1-1,0 1 1,1-1 0,-1 1 0,0-1 0,1 1 0,0-1 0,-1 0 0,1 1 0,0-1 0,0 0-1,0 0 1,0 0 0,-1-1 0,1 1 0,3 0 0,-5-36-2059,-2 26 1708,0 1-1,-1-1 1,-1 1 0,1-1-1,-1 1 1,-1 0 0,0 0-1,0 1 1,0-1 0,-8-6-1,-4-6-136,-2 1-1,-24-19 0,31 26 1668,13 8 78,26 10 411,-8-1-1980,23-1-238,-15-3-5127,-22-1-135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7783,'0'0'13517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54 142 4100,'0'0'8691,"1"-8"-3102,0-27-891,-1 35-4627,0 0 1,1 0-1,-1-1 1,0 1-1,0 0 1,0 0-1,0-1 1,0 1-1,0 0 0,1-1 1,-1 1-1,0 0 1,0 0-1,0-1 1,0 1-1,0 0 1,0-1-1,0 1 1,0 0-1,0-1 1,0 1-1,0 0 1,0 0-1,-1-1 0,1 1 1,0 0-1,0 0 1,0-1-1,0 1 1,0 0-1,0 0 1,-1-1-1,1 1 1,0 0-1,0 0 1,0-1-1,-1 1 1,1 0-1,0 0 0,0 0 1,-1 0-1,1-1 1,0 1-1,0 0 1,-1 0-1,1 0 1,0 0-1,-1 0 1,1 0-1,0 0 1,0 0-1,-1 0 1,1 0-1,0 0 0,-1 0 1,1 0-1,0 0 1,-1 0-1,1 0 1,0 0-1,0 0 1,-1 0-1,1 0 1,0 1-1,0-1 1,-1 0-1,1 0 1,0 0-1,-1 1 1,-11 13 306,5 4-355,1 0 0,0 0 0,2 1 0,0-1 0,1 1 0,1 0 0,1 0 0,0 0 0,3 27-1,-2-45-43,0 0 0,0 0-1,0 1 1,0-1-1,0 0 1,0 0 0,0 1-1,0-1 1,1 0-1,-1 0 1,0 0 0,1 0-1,-1 1 1,1-1-1,-1 0 1,1 0 0,-1 0-1,1 0 1,0 0-1,0 0 1,0 0 0,-1 0-1,1 0 1,0-1-1,0 1 1,0 0-1,0-1 1,0 1 0,0 0-1,1-1 1,-1 1-1,0-1 1,0 0 0,0 1-1,0-1 1,1 0-1,-1 0 1,0 1 0,0-1-1,0 0 1,1 0-1,1-1 1,1 0 5,0 0-1,0 0 1,0 0 0,-1-1 0,1 1-1,-1-1 1,1 0 0,-1 0 0,0-1-1,1 1 1,-1-1 0,4-3 0,6-11 55,-1-1-1,0 0 1,-1-1 0,-1 0 0,0 0-1,-2-1 1,0 0 0,-2-1 0,0 1 0,-1-1-1,-1-1 1,-1 1 0,-1-1 0,-1-23 0,-15 72-675,-11 81 613,23-96 23,0 1 1,1-1-1,1 1 0,0-1 0,1 1 1,3 21-1,-4-33-3,1 1 1,-1-1-1,0 0 0,1 0 1,-1 0-1,1 1 0,-1-1 1,1 0-1,-1 0 1,1 0-1,0 0 0,0 0 1,0 0-1,0 0 0,-1 0 1,1 0-1,0 0 0,0-1 1,1 1-1,-1 0 0,0-1 1,0 1-1,0-1 0,0 1 1,2 0-1,0-1 3,-1 0 1,1 0-1,-1 0 0,1 0 0,-1 0 1,1-1-1,-1 1 0,1-1 0,-1 1 1,1-1-1,-1 0 0,3-1 0,2-2 11,0 0-1,1 0 0,-1-1 0,-1 0 0,1 0 0,9-11 0,-11 11-17,-1-1 1,0 1-1,0-1 0,0 0 0,-1 0 0,0 0 0,0-1 0,0 1 1,-1-1-1,0 1 0,0-1 0,-1 0 0,1-9 0,-19 37-713,14-10 718,0 0 0,1 0 0,1 0 0,0 1 1,0 14-1,1-26 6,0 0 0,0 1 0,0-1 0,0 1 0,0-1 0,0 1-1,0-1 1,1 1 0,-1-1 0,0 0 0,0 1 0,0-1 0,1 1 0,-1-1 0,0 0 0,0 1 0,1-1 0,-1 0 0,0 1 0,1-1 0,-1 0 0,0 1-1,1-1 1,-1 0 0,1 0 0,-1 1 0,0-1 0,1 0 0,-1 0 0,1 0 0,-1 0 0,1 0 0,0 1 0,21-3 29,19-13-264,-35 12 299,-1 0 1,0-1-1,0 0 1,0 0-1,0 0 0,0 0 1,-1-1-1,0 1 1,0-1-1,0 0 1,-1 0-1,6-12 0,-5 8 224,-1 0-1,-1-1 0,1 1 0,-2-1 0,1 1 1,-1-1-1,-1-17 0,6 16-720,14 7-4859,-10 3 1935,10-3-3587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20 13453,'-10'-3'3742,"3"1"-3348,-56-11 4394,59 12-4627,0 1-1,0 0 1,1 0-1,-1 0 1,0 0-1,0 0 1,0 1-1,0-1 1,1 1 0,-1 0-1,0 1 1,1-1-1,-1 0 1,1 1-1,-1 0 1,-3 2-1,3 0-132,0-1 0,0 1-1,0 0 1,1 0-1,0 1 1,-1-1-1,1 0 1,1 1 0,-1 0-1,1 0 1,0 0-1,0 0 1,0 0 0,1 0-1,0 0 1,0 1-1,-1 7 1,3-12-17,-1-1 0,1 0-1,-1 1 1,1-1 0,0 0 0,-1 0 0,1 1 0,0-1 0,-1 0-1,1 0 1,0 0 0,-1 0 0,1 0 0,0 0 0,-1 0 0,1 0-1,0 0 1,-1 0 0,1 0 0,0 0 0,-1-1 0,1 1 0,0 0-1,-1 0 1,1-1 0,0 1 0,18-7-5,-6 2-143,0 1-1,0 0 1,1 0 0,-1 1-1,1 1 1,-1 0 0,22 1 0,-31 1 69,1 0-1,-1 1 1,0-1 0,1 1 0,-1 0 0,0 0 0,0 1 0,0-1-1,0 1 1,0 0 0,7 4 0,-9-4 48,0 0 0,0 0 0,0 0 1,0 0-1,-1 0 0,1 0 0,-1 1 0,1-1 0,-1 0 0,0 1 1,0-1-1,0 1 0,0-1 0,-1 1 0,1 0 0,-1-1 0,1 1 1,-1 0-1,0-1 0,-1 6 0,0-3 154,0 0 0,-1 0 0,1 0 0,-1 0 0,0 0-1,-1 0 1,1-1 0,-1 1 0,0-1 0,0 0 0,-1 0 0,1 0 0,-1 0 0,0-1 0,-4 4 0,-7 6 230,0-2 0,-31 18 0,17-17-1258,29-12 683,-1 0 1,1 0-1,-1 0 0,0 0 1,1 0-1,-1 0 0,1 0 1,-1 0-1,1 0 1,-1-1-1,1 1 0,-1 0 1,0 0-1,1-1 0,-1 1 1,1 0-1,-1 0 1,1-1-1,0 1 0,-1-1 1,1 1-1,-1 0 0,1-1 1,0 1-1,-1-1 0,1 1 1,0-1-1,-1 1 1,1-1-1,0 1 0,0-1 1,0 1-1,-1-1 0,1 0 1,0 1-1,0-1 1,0 1-1,0-1 0,0 0 1,0 1-1,0-1 0,0 1 1,0-1-1,1 0 1,-1-23-8567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13805,'0'0'5707,"2"11"-4164,3 279 4881,-6-230-5118,3-137-1114,-3-49-1052,2 131 857,1 0 0,-1 0 0,1 0 1,0 0-1,1 0 0,-1 0 0,1-1 0,0 1 0,0-1 0,0 0 0,1 0 0,-1 0 0,1 0 0,0 0 0,0-1 0,8 5 0,-9-6 34,0-1 0,0 1-1,0-1 1,0 0 0,0 0-1,0 0 1,0 0 0,0 0-1,0-1 1,0 1 0,0-1-1,1 0 1,-1 0 0,0 0-1,0-1 1,0 1 0,0-1-1,1 1 1,-1-1 0,0 0-1,0-1 1,0 1 0,-1 0-1,1-1 1,0 1 0,0-1-1,-1 0 1,1 0 0,2-3-1,0 0 15,1 0 0,-1 0 0,0-1 0,-1 0-1,1 0 1,-1 0 0,0-1 0,-1 1-1,1-1 1,-1 0 0,-1 0 0,1 0 0,-1 0-1,-1 0 1,1-1 0,-1 1 0,0-14 0,-9 23-483,5 3 421,0 0 0,0-1 0,0 1 0,1 0 0,0 0-1,0 0 1,0 0 0,1 1 0,-1-1 0,1 0 0,0 10 0,-3 63 51,4-77-30,-1 0 0,1 0 0,0 0 0,0-1 0,0 1 0,0 0 0,0 0 0,0 0 0,0 0 0,1-1 0,-1 1 0,0 0 0,0 0 0,1 0 0,-1-1 0,0 1 0,1 0 0,-1 0 0,1-1 0,-1 1 0,1 0 0,-1-1 1,1 1-1,-1 0 0,1-1 0,0 1 0,-1-1 0,1 1 0,0-1 0,0 0 0,-1 1 0,1-1 0,0 0 0,0 1 0,0-1 0,-1 0 0,1 0 0,0 0 0,0 1 0,0-1 0,0 0 0,-1 0 0,1 0 0,0-1 0,0 1 0,0 0 0,0 0 0,3-1 29,-1 0 0,0-1 0,1 1 0,-1 0 0,0-1 0,0 0-1,0 0 1,0 0 0,-1 0 0,5-4 0,13-17-179,0 0-1,-2-1 1,-1-1-1,-1-1 1,-1 0 0,16-39-1,-42 137-1871,9-62 1463,-3 17-1909,3-10-4660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9673,'0'0'417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15 205 4132,'0'0'6566,"6"-9"-3411,1 0-2170,10-18 356,-11-2 2643,-7 28-3959,1 1 1,0 0-1,0 0 0,0 0 0,0 0 0,0-1 1,-1 1-1,1 0 0,0 0 0,0 0 1,0 0-1,-1-1 0,1 1 0,0 0 0,0 0 1,-1 0-1,1 0 0,0 0 0,0 0 1,0 0-1,-1 0 0,1 0 0,0 0 0,0 0 1,-1 0-1,1 0 0,0 0 0,0 0 1,-1 0-1,1 0 0,0 0 0,0 0 0,-1 0 1,1 0-1,0 0 0,0 1 0,0-1 1,-1 0-1,1 0 0,0 0 0,0 0 0,0 0 1,-1 1-1,1-1 0,0 0 0,0 0 1,0 0-1,0 1 0,0-1 0,-1 0 0,-10 10-8,6-1 200,1 0-1,0-1 1,1 1 0,0 1 0,1-1 0,-1 0 0,2 1-1,-1 0 1,1-1 0,1 1 0,0 0 0,2 13 0,-1-8-46,2-1 1,0 1-1,1-1 1,0 0-1,1 0 0,0 0 1,11 18-1,-7-19-190,-1 0 0,-1 1-1,-1 1 1,0-1 0,0 1-1,-2 0 1,0 0 0,0 0 0,-2 1-1,0-1 1,0 1 0,-2 17-1,0-32 39,0-1 0,0 1 0,0 0 0,0 0 0,0 0 0,0 0 0,0 0-1,0 0 1,0 0 0,0 0 0,-1-1 0,1 1 0,0 0 0,-1 0 0,1 0-1,-1-1 1,1 1 0,-1 0 0,1 0 0,-1-1 0,1 1 0,-1 0 0,0-1 0,1 1-1,-1-1 1,0 1 0,0-1 0,1 1 0,-1-1 0,0 1 0,0-1 0,0 0-1,0 1 1,0-1 0,1 0 0,-1 0 0,0 0 0,0 0 0,0 0 0,0 0 0,0 0-1,0 0 1,0 0 0,0 0 0,1 0 0,-1 0 0,-2-1 0,1-1 45,-1 1 1,0 0-1,1-1 1,-1 0 0,0 1-1,1-1 1,0 0-1,0 0 1,-1-1-1,1 1 1,0 0-1,-2-6 1,-2-4-161,1 0 0,0-1-1,1 0 1,1 0 0,0 0 0,1 0-1,0-1 1,1 1 0,0-1 0,1 1 0,2-18-1,1 9 2,1-1 1,0 1-1,2-1 0,0 2 0,18-41 0,10-1 50,60-85 0,-78 123 7,-16 58 198,-2-15 114,-1-4-140,2-1 0,0 1 0,0 0 0,1 0-1,1-1 1,0 1 0,4 13 0,-5-25-122,0-1 0,1 1 0,-1-1 0,1 1 0,0-1 0,-1 0 0,1 1 0,0-1 0,0 0 0,0 1 0,0-1 0,0 0 0,0 0 0,0 0 0,0 0 0,1 0 0,-1 0 1,0 0-1,1 0 0,-1-1 0,0 1 0,1 0 0,-1-1 0,1 1 0,-1-1 0,1 0 0,0 1 0,-1-1 0,1 0 0,-1 0 0,1 0 0,-1 0 0,1 0 0,0 0 0,-1-1 0,1 1 0,-1 0 0,1-1 0,-1 1 0,1-1 0,-1 0 0,0 1 0,2-2 0,4-2 40,0 1 0,-1-2 0,0 1 0,1-1 0,-2 1 0,1-2 0,8-8 0,-1-2-86,46-60 202,-54 67-263,0 1-1,0-1 1,0 0-1,-1 0 1,-1 0-1,0 0 0,4-16 1,-18 52-633,8-22 751,1-1 0,0 1-1,0-1 1,0 1 0,0 0 0,1-1-1,0 1 1,-1 7 0,2-9-5,0-1 1,0 0 0,0 0 0,0 0-1,0 0 1,0 0 0,1 0-1,-1 0 1,1 0 0,-1 0-1,1 0 1,0 0 0,0 0-1,0 0 1,0-1 0,0 1-1,0 0 1,1 0 0,-1-1-1,2 2 1,1 0-7,0-1 0,0 0 0,1-1 0,-1 1 0,0-1-1,1 0 1,7 1 0,1 1-45,-6-2-69,-1 1 0,1-1 1,0 2-1,-1-1 1,0 0-1,1 1 0,-1 1 1,0-1-1,-1 1 1,1 0-1,-1 0 0,1 0 1,-1 1-1,-1 0 1,1 0-1,-1 0 0,1 0 1,-1 1-1,-1 0 1,1 0-1,-1 0 0,0 0 1,-1 0-1,1 1 1,-1-1-1,-1 1 0,1-1 1,-1 1-1,0 0 1,0 11-1,0-6 244,-1 0 1,0 1-1,-1-1 1,0 0-1,-1 0 0,0 1 1,-6 16-1,7-26-4,0 0 0,-1 0 0,1 1 1,-1-1-1,0-1 0,0 1 0,0 0 0,0 0 0,0-1 0,-1 1 0,1-1 0,-1 0 0,1 0 0,-1 1 0,0-2 0,0 1 0,0 0 0,0-1 0,0 1 0,0-1 1,0 0-1,-1 0 0,1 0 0,0-1 0,-1 1 0,1-1 0,-1 1 0,1-1 0,0 0 0,-1-1 0,-4 0 0,5 0-130,1 0-1,-1 0 1,1 0 0,0 0-1,-1-1 1,1 1-1,0-1 1,0 0-1,0 1 1,0-1 0,0 0-1,1 0 1,-1 0-1,0 0 1,1-1-1,0 1 1,-1 0 0,1-1-1,0 1 1,0-1-1,0-3 1,-17-57-460,18 62 433,-2-9-4,0 1 0,1 0-1,0-1 1,0 1 0,1 0 0,0-1 0,1 1-1,0-1 1,1 1 0,0 0 0,0 0-1,1 0 1,4-11 0,-3 13 6,1 0 0,0-1 0,0 1 0,0 1-1,1-1 1,0 1 0,0 0 0,0 1 0,1-1 0,0 1 0,0 1-1,1-1 1,-1 1 0,15-6 0,37-19-5033,-38 11-1783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8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125 184 256,'0'0'20019,"-12"0"-18113,12 0-1903,-3 0 41,-1 0 0,0 0 0,1 0 0,-1 0 1,0 0-1,1 1 0,-1-1 0,0 1 0,1 0 1,-1 0-1,1 1 0,0-1 0,-1 1 0,1-1 1,0 1-1,0 0 0,0 1 0,0-1 0,0 0 0,0 1 1,1-1-1,-1 1 0,1 0 0,0 0 0,0 0 1,-3 4-1,1 2-47,0 0 0,0 1 1,1-1-1,0 1 0,1 0 1,0 0-1,1-1 0,-1 1 1,2 0-1,0 0 0,1 17 1,-1-27 1,0 1 0,0 0 0,0-1 0,1 1-1,-1-1 1,0 1 0,0-1 0,0 1 0,0-1 0,1 1 0,-1-1 0,0 0 0,1 1 0,-1-1 0,0 1 0,1-1 0,-1 0 0,0 1 0,1-1 0,-1 1-1,1-1 1,-1 0 0,0 0 0,1 1 0,-1-1 0,1 0 0,-1 0 0,1 0 0,-1 1 0,1-1 0,-1 0 0,1 0 0,0 0 0,20-8 45,12-23 279,-17 11 72,-2 0 1,0-2-1,-1 0 1,-2 0-1,0-1 0,-1 0 1,-2-1-1,0 0 1,-2 0-1,0-1 1,-2 0-1,2-36 1,-14 184-906,3-77 466,2 55 0,3-100 50,-1 0 1,1 0-1,0-1 0,0 1 1,0 0-1,0 0 1,0 0-1,0 0 1,0 0-1,0-1 0,0 1 1,0 0-1,1 0 1,-1 0-1,0 0 1,1-1-1,-1 1 0,0 0 1,1 0-1,-1 0 1,1-1-1,-1 1 1,1 0-1,-1-1 0,1 1 1,0-1-1,-1 1 1,1 0-1,0-1 1,-1 0-1,1 1 0,0-1 1,0 1-1,-1-1 1,1 0-1,0 1 1,0-1-1,0 0 0,0 0 1,-1 0-1,1 0 1,0 0-1,0 0 1,0 0-1,0 0 0,0 0 1,-1 0-1,1 0 1,0 0-1,0-1 1,0 1-1,0 0 0,0-1 1,3-1 55,1 0-1,-1-1 1,-1 1 0,1-1-1,0 0 1,-1 0 0,1 0-1,4-7 1,1-3-6,0-1 0,-1 1-1,-1-2 1,0 1 0,-1-1 0,0 0 0,-2-1 0,1 1 0,-2-1-1,0 0 1,-1 0 0,0-29 0,-17 76-414,7-11 374,1 0 0,1 1 0,2-1 0,0 1 0,-3 36 0,7-56-17,0-1-1,0 1 0,0-1 1,0 1-1,0-1 0,0 1 1,1-1-1,-1 1 1,0-1-1,0 1 0,0-1 1,0 1-1,1-1 0,-1 1 1,0-1-1,0 1 0,1-1 1,-1 0-1,0 1 0,1-1 1,-1 0-1,0 1 1,1-1-1,-1 0 0,1 1 1,-1-1-1,0 0 0,1 1 1,-1-1-1,1 0 0,-1 0 1,1 0-1,0 0 0,20-3-816,18-17-2626,7-20-8178,-23 16 636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14862,'0'0'8050,"-11"7"-6042,11-7-1997,-56 41 1747,53-38-1695,-1 0 1,1 1 0,0-1-1,0 1 1,0 0-1,0-1 1,1 1 0,-1 0-1,1 1 1,0-1 0,1 0-1,-1 1 1,1-1-1,-1 1 1,1-1 0,0 7-1,2-10-106,0-1-1,-1 1 0,1-1 0,0 1 0,0 0 1,0-1-1,0 0 0,0 1 0,0-1 0,0 1 1,0-1-1,0 0 0,1 0 0,-1 0 1,0 0-1,0 0 0,0 0 0,0 0 0,2 0 1,30-1-63,-30 1 14,19-2-378,43 1-724,-63 1 1179,1 0 0,-1 0 0,1 1 0,-1-1 0,1 1 0,-1-1 0,0 1 0,1 0 0,-1 0 0,0 0-1,0 0 1,1 1 0,-1-1 0,0 1 0,0-1 0,0 1 0,-1 0 0,1-1 0,0 1 0,1 3 0,-2-4 83,-1 1-1,0-1 1,1 1 0,-1-1 0,0 1-1,0-1 1,0 1 0,0-1 0,0 1 0,0-1-1,0 1 1,-1-1 0,1 1 0,-1-1 0,1 1-1,-1-1 1,1 1 0,-1-1 0,0 0 0,0 1-1,1-1 1,-1 0 0,0 0 0,0 1 0,0-1-1,-1 0 1,1 0 0,0 0 0,0 0 0,-1 0-1,1-1 1,0 1 0,-3 1 0,-55 27 317,47-24-326,1 0-173,-35 15-307,15-9-3208,10-7-3113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12748,'0'0'8937,"15"51"-8297,-4-10 577,4 7-352,0 4-352,0-6-225,-6-8-192,8-5-32,-5-10-192,-7-9-1025,-3-5-961,-2-4-833,-9-5-9609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2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7559,'0'0'9497,"-1"1"-9490,1-1 1,-1 0-1,1 1 0,-1-1 1,1 1-1,0-1 0,-1 1 1,1-1-1,-1 1 0,1-1 0,0 1 1,0-1-1,-1 1 0,1-1 1,0 1-1,0 0 0,0-1 0,-1 1 1,1-1-1,0 1 0,0 0 1,0-1-1,0 1 0,0-1 1,0 1-1,0 0 0,0-1 0,1 1 1,-1 0-1,9 74 509,30 167 36,-37-218-438,-1-19-120,-1-15-33,-2-164 167,-9 138 1637,9 33-1778,0-1 1,1-1 0,-1 1-1,1 0 1,0 0-1,0-1 1,-1-5 0,6 165-415,-4-372 913,0 272-687,-2-9-235,11 87-1,-3-118-820,-6-15 1122,0 0 0,0 0 0,0 1 0,0-1 1,0 0-1,0 0 0,1 0 0,-1 1 0,0-1 0,0 0 1,0 0-1,0 1 0,0-1 0,1 0 0,-1 0 0,0 0 1,0 0-1,0 1 0,1-1 0,-1 0 0,0 0 0,0 0 1,1 0-1,-1 0 0,0 0 0,0 0 0,1 0 0,-1 0 1,0 0-1,0 1 0,1-1 0,-1 0 0,0 0 0,0-1 1,1 1-1,-1 0 0,0 0 0,0 0 0,1 0 0,-1 0 1,0 0-1,0 0 0,0 0 0,1 0 0,-1 0 0,0-1 1,0 1-1,1 0 0,-1 0 0,0 0 0,0 0 0,0-1 1,0 1-1,1 0 0,-1-1 0,2-9-4579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13325,'0'0'3993,"4"-10"-897,-2 3-2828,2 0 1,-1 0-1,1 1 0,0-1 1,0 1-1,1 0 0,-1 0 1,1 0-1,1 1 0,-1 0 1,1 0-1,0 0 0,0 0 1,1 1-1,-1 0 0,1 1 0,0-1 1,12-3-1,-9 4-232,1 0 1,0 0-1,-1 1 0,1 0 0,0 1 0,0 0 1,16 1-1,-24 1-35,0-1-1,0 0 1,0 1 0,-1-1 0,1 1-1,0 0 1,0 0 0,-1 0 0,1 0-1,-1 1 1,1-1 0,-1 1 0,1-1-1,-1 1 1,0 0 0,0 0 0,0 0 0,0 0-1,0 0 1,0 1 0,0-1 0,-1 1-1,1-1 1,-1 1 0,0-1 0,0 1-1,0 0 1,0-1 0,0 1 0,-1 0 0,1 0-1,0 4 1,-1 0 26,0 0 0,0 0 0,-1 0 0,1 0 0,-2 0 0,1 0 0,-1 0 0,0 0 0,0-1 0,-1 1 0,0-1 0,0 0 0,-8 12 0,0-2 69,-2 0 1,0-1-1,-26 23 0,31-31-5903,19-19 505,22-19-4104,-13 14 3427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6278,'0'0'11595,"5"8"-9839,3 12-687,0 0-1,-1 0 1,-1 1 0,-2-1-1,5 30 1,-10-50-1056,1 0 0,0 1 0,0-1 0,0 0 0,0 1 0,0-1 1,0 0-1,0 1 0,0-1 0,0 0 0,0 1 0,0-1 0,0 0 1,0 0-1,0 1 0,1-1 0,-1 0 0,0 1 0,0-1 0,0 0 0,0 1 1,0-1-1,1 0 0,-1 0 0,0 1 0,0-1 0,1 0 0,-1 0 1,0 0-1,0 1 0,1-1 0,-1 0 0,0 0 0,0 0 0,1 0 0,-1 1 1,0-1-1,1 0 0,-1 0 0,0 0 0,1 0 0,-1 0 0,0 0 1,1 0-1,-1 0 0,0 0 0,1 0 0,-1 0 0,0 0 0,1 0 0,-1 0 1,0-1-1,0 1 0,1 0 0,-1 0 0,0 0 0,1 0 0,-1-1 1,0 1-1,0 0 0,1 0 0,-1 0 0,0-1 0,1 1 0,10-20 756,-9 11-715,-1 0 0,0 0 0,0 0 0,-1 0-1,-1 0 1,1 0 0,-1 0 0,-1 0 0,1 0-1,-2 0 1,1 1 0,-6-12 0,13 30-366,-5-8 300,1-1 0,0 1 1,-1 0-1,1 0 1,0 0-1,0-1 0,0 1 1,0 0-1,0-1 1,1 1-1,-1-1 0,0 1 1,1-1-1,-1 0 1,1 1-1,-1-1 0,1 0 1,0 0-1,0 0 1,-1 0-1,1-1 0,0 1 1,0 0-1,0-1 1,0 1-1,0-1 1,0 0-1,0 1 0,0-1 1,0 0-1,2-1 1,-2 2 26,1-2 0,-1 1 1,0 0-1,1 0 1,-1-1-1,1 1 0,-1-1 1,0 0-1,0 0 0,1 0 1,-1 0-1,0 0 1,0 0-1,0 0 0,0-1 1,0 1-1,0-1 1,-1 1-1,3-3 0,19-40 256,-21 38-267,0 0 1,1 1-1,-1-1 1,1 1-1,1-1 0,-1 1 1,5-4-1,-4 31-858,-4-12 834,-1 4 5,2 1-1,-1-1 1,4 17-1,-3-29 32,-1 1 0,1-1 0,0 1-1,0-1 1,0 0 0,0 1 0,0-1 0,0 0-1,0 0 1,4 4 0,-4-5 1,0-1 1,-1 1-1,1 0 1,0-1-1,0 1 0,0-1 1,0 1-1,0-1 1,0 0-1,0 1 1,0-1-1,0 0 0,0 0 1,0 0-1,0 0 1,0 0-1,1 0 0,-1 0 1,0 0-1,0 0 1,0 0-1,0 0 1,0-1-1,0 1 0,2-1 1,2-3 32,0 0 0,-1 0 0,1-1 0,-1 0 0,1 1 1,-1-1-1,-1-1 0,1 1 0,-1 0 0,0-1 0,0 0 0,-1 0 0,3-6 1,5-10 26,2-8-365,1-1-318,-8 27 367,-2 14 139,10 46 785,2-29-2912,-14-26 1660,0 0 0,0-1 1,0 1-1,0 0 0,0 0 0,0 0 1,0-1-1,0 1 0,0 0 0,0-1 1,0 1-1,0-1 0,0 1 0,1-1 1,-1 0-1,0 1 0,0-1 0,2 0 1,3 0-7800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14606,'0'0'7079,"62"-5"-15375,-41 9 1473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6919,'0'0'13474,"-5"9"-11771,-2-1-1251,5-5-347,-1-1 0,1 1 1,0-1-1,0 1 0,1 0 0,-1 0 1,0 0-1,1 0 0,0 0 1,0 0-1,0 0 0,0 1 1,0-1-1,1 0 0,-1 0 0,1 5 1,46-6-3309,-43-2 3156,0 1 0,0-1 0,0 1 0,0 0 1,0-1-1,0 1 0,0 0 0,0 1 0,0-1 1,0 0-1,-1 1 0,1 0 0,0 0 0,-1-1 0,3 4 1,-3-3 171,0 1 0,0-1 1,-1 1-1,1-1 0,-1 1 1,1-1-1,-1 1 1,0 0-1,0-1 0,-1 1 1,1 0-1,0 0 0,-1 0 1,0 0-1,1 0 0,-1 0 1,0-1-1,-1 1 0,1 0 1,0 0-1,-1 0 0,0 0 1,1 0-1,-1-1 1,-1 1-1,1 0 0,0-1 1,0 1-1,-1-1 0,0 1 1,1-1-1,-1 0 0,0 1 1,0-1-1,0 0 0,0 0 1,-5 2-1,3-1-123,0 0 0,0 0 0,-1-1 0,1 0 0,-1 0 0,1 0 0,-1-1 0,-5 2 0,-7-1-2477,0-3-3412,-2-2-8324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3 135 384,'0'0'22283,"-1"10"-21579,0 4-375,0 0 0,1 0-1,1 0 1,0 0-1,1 0 1,1 0-1,0-1 1,0 1-1,2-1 1,6 15 0,-11-27-301,1 0 0,0 0 0,-1 1 0,1-1 0,0 0 0,0 0 0,0 0 0,0 0 0,0 0 0,0-1 1,0 1-1,0 0 0,0 0 0,0-1 0,1 1 0,-1-1 0,0 1 0,0-1 0,1 1 0,-1-1 0,0 0 1,0 0-1,1 1 0,-1-1 0,0 0 0,1 0 0,-1 0 0,0-1 0,1 1 0,-1 0 0,0 0 1,1-1-1,-1 1 0,0-1 0,0 1 0,1-1 0,-1 1 0,0-1 0,0 0 0,0 0 0,0 1 0,0-1 1,0 0-1,0 0 0,1-1 0,4-4 129,-1 0 0,1 0 0,-1 0 0,0 0 0,-1-1 0,5-7 0,-1-4-89,-1 0 0,-1-1 0,0 1 0,-2-1 0,0-1-1,2-25 1,9 64-863,-12-12 756,1 0 0,1 0 0,-1-1-1,1 1 1,0-1 0,0 0 0,1 0 0,10 8 0,-13-13 48,0 0 0,1-1 1,-1 1-1,0 0 0,0-1 1,0 0-1,0 1 0,1-1 1,-1-1-1,0 1 0,0 0 1,0-1-1,0 0 0,0 1 1,0-1-1,0-1 0,0 1 1,0 0-1,0-1 0,0 1 1,0-1-1,-1 0 0,1 0 1,-1 0-1,0 0 0,1 0 1,-1-1-1,2-2 1,-1 2-6,0-1 0,-1 1 0,0-1 0,1 0 0,-1 0 0,-1 0 0,1 0 1,0 0-1,-1 0 0,0 0 0,0 0 0,0-1 0,-1 1 0,1 0 0,-1-1 1,0 1-1,0-1 0,-1 1 0,1 0 0,-2-6 0,1 9-28,1 0-1,-1 0 1,0-1 0,1 1-1,-1 0 1,0 0 0,0 0-1,1 1 1,-1-1-1,0 0 1,0 0 0,0 0-1,0 1 1,0-1 0,-1 0-1,1 1 1,0-1 0,0 1-1,0-1 1,0 1-1,-1 0 1,1 0 0,0-1-1,0 1 1,-1 0 0,1 0-1,0 0 1,0 0 0,-1 0-1,1 1 1,0-1-1,0 0 1,-1 0 0,1 1-1,-2 0 1,0 0-40,0 0 0,-1 0 0,1 0 0,0 1 0,0 0 0,0-1 1,0 1-1,0 0 0,0 0 0,1 0 0,-5 5 0,-13 36-36,19-42 105,1 0 0,-1 0 0,1 0 0,-1 0 0,1 0-1,0 0 1,0 0 0,-1 0 0,1 0 0,0 0 0,0 0 0,0 0 0,0 0 0,0 0-1,0 0 1,0 0 0,0 0 0,1 0 0,-1 0 0,0 0 0,1 0 0,-1 0-1,0 0 1,1 0 0,-1 0 0,1 0 0,0 0 0,-1 0 0,1 0 0,0-1 0,0 1-1,-1 0 1,1 0 0,0-1 0,0 1 0,0-1 0,0 1 0,1 0 0,20 1-21,1-2 1,-1 0 0,1-1-1,-1-1 1,0-1 0,0-1-1,27-9 1,-48 12 44,0 1 0,0-1 1,1 0-1,-1 0 0,0 0 1,0 0-1,0 0 0,0 0 1,0 0-1,0 0 0,0 0 0,-1 0 1,1-1-1,0 1 0,0 0 1,-1 0-1,1-1 0,-1 1 0,1 0 1,-1-1-1,0 1 0,0-1 1,1 1-1,-1-1 0,0 1 0,0 0 1,0-1-1,-1 1 0,1-1 1,0 1-1,0-1 0,-1 1 0,1 0 1,-1-1-1,1 1 0,-2-2 1,0-5 193,-1 1 0,0-1 0,0 0 0,-9-13 0,8 15-1605,-10-15 4329,11 12-7011,17 0-19050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7623,'0'0'15556,"-3"14"-15540,3-14-29,-4 28 224,1 1 1,0 27-1,3-48-112,0-1-1,0 0 1,1 0 0,0 1-1,0-1 1,0 0 0,1 0-1,0 0 1,1 0 0,-1-1-1,1 1 1,1-1 0,-1 1-1,1-1 1,8 10 0,-10-15-87,-1 1 1,1-1 0,-1 0-1,1 0 1,0 1-1,0-1 1,0 0 0,0-1-1,-1 1 1,1 0 0,0-1-1,0 1 1,0-1-1,1 1 1,-1-1 0,0 0-1,0 0 1,0 0 0,0 0-1,0 0 1,0-1-1,0 1 1,0 0 0,0-1-1,0 0 1,0 1 0,0-1-1,0 0 1,0 0-1,0 0 1,-1 0 0,1-1-1,0 1 1,-1 0 0,2-2-1,8-7-11,-2-1-1,1 0 1,-2 0-1,11-17 1,3-3-159,6 5-65,-17 25-53,-6 20 187,-5 49 191,0-39-4640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97 374 4676,'0'0'18477,"-9"8"-17554,1-2-788,1 1 0,0-1-1,0 2 1,1-1 0,-1 1 0,2 0 0,-1 0-1,1 1 1,0 0 0,1 0 0,0 0 0,1 0-1,0 0 1,0 1 0,1 0 0,0-1 0,0 1-1,1 0 1,1 12 0,0-21-127,0 0 1,0 0-1,1-1 1,-1 1-1,0 0 1,1 0-1,-1 0 0,1 0 1,-1-1-1,1 1 1,-1 0-1,1 0 1,-1-1-1,1 1 1,0 0-1,-1-1 0,1 1 1,0-1-1,0 1 1,-1-1-1,1 1 1,0-1-1,0 0 0,0 1 1,0-1-1,-1 0 1,1 1-1,0-1 1,0 0-1,0 0 1,0 0-1,0 0 0,0 0 1,0 0-1,0 0 1,-1 0-1,1-1 1,0 1-1,0 0 0,0 0 1,0-1-1,1 0 1,2 0 20,-1 0 1,1 0 0,0-1 0,-1 1-1,1-1 1,-1 0 0,0 0-1,6-5 1,1-5-14,-1 0 1,-1-1-1,0 0 1,0 0-1,-1-1 1,-1 0-1,7-25 1,2 1-469,-15 38 434,0 1 0,0-1 0,0 0 0,0 0 0,0 0 0,0 0 0,0 0 1,0 1-1,0-1 0,0 0 0,0 0 0,1 0 0,-1 0 0,0 0 0,0 0 0,0 0 1,0 0-1,0 0 0,0 1 0,0-1 0,1 0 0,-1 0 0,0 0 0,0 0 0,0 0 1,0 0-1,0 0 0,1 0 0,-1 0 0,0 0 0,0 0 0,0 0 0,0 0 0,0 0 1,0 0-1,1 0 0,-1 0 0,0 0 0,0 0 0,0 0 0,0 0 0,0-1 0,0 1 1,1 0-1,-1 0 0,0 0 0,0 0 0,0 0 0,0 0 0,0 0 0,0 0 0,0 0 1,0-1-1,1 1 0,-1 0 0,0 0 0,0 0 0,0 0 0,0 0 0,0 0 0,0-1 1,0 1-1,0 0 0,0 0 0,0 0 0,0 0 0,0-1 0,7 20-594,-5-13 636,0-1 1,0 1 0,0-1 0,0 0 0,1 0-1,5 7 1,-8-12-1,0 1-1,1-1 1,-1 1-1,1-1 1,-1 1-1,1-1 1,0 0-1,-1 1 1,1-1-1,-1 0 1,1 1-1,-1-1 1,1 0-1,0 0 1,-1 0-1,1 1 1,0-1-1,-1 0 1,1 0-1,0 0 1,-1 0-1,1 0 1,0 0-1,0-1 1,1 1 35,0-1 1,-1 0 0,1 0 0,-1 0 0,1 0 0,-1 0 0,0 0 0,1-1 0,-1 1 0,0 0-1,0-1 1,0 1 0,2-3 0,8-14 19,-1-1 0,0-1 1,-2 1-1,0-1 0,-1-1 0,-1 1 0,-1-1 1,-1 0-1,-1 0 0,-1-1 0,0-36 0,-2 58-94,0 1-1,-1-1 1,1 0 0,0 0-1,0 1 1,-1-1-1,1 0 1,0 0-1,-1 0 1,1 0 0,0 0-1,0 1 1,-1-1-1,1 0 1,0 0-1,-1 0 1,1 0-1,0 0 1,-1 0 0,1 0-1,0 0 1,-1 0-1,1 0 1,0 0-1,-1 0 1,1-1 0,0 1-1,0 0 1,-1 0-1,1 0 1,0 0-1,-1 0 1,1-1 0,0 1-1,0 0 1,-1 0-1,1 0 1,0-1-1,0 1 1,0 0-1,-1 0 1,1-1 0,0 1-1,0 0 1,0 0-1,0-1 1,-1 1-1,1 0 1,0-1 0,0 1-1,0 0 1,0-1-1,0 1 1,0 0-1,0-1 1,0 1 0,0 0-1,0 0 1,0-1-1,0 1 1,-15 23-234,10-8 256,1-1 0,1 1 0,0 0 0,1 1 0,1-1 1,0 0-1,1 1 0,3 26 0,-3-39 0,0-1-1,1 0 1,-1 0-1,0 0 1,1 0 0,-1 0-1,1 0 1,0 0 0,0 0-1,0 0 1,0 0-1,0-1 1,0 1 0,0 0-1,0-1 1,1 1-1,-1 0 1,1-1 0,-1 0-1,1 1 1,0-1 0,-1 0-1,1 0 1,0 0-1,0 0 1,0 0 0,0 0-1,0-1 1,0 1 0,0 0-1,0-1 1,0 0-1,0 0 1,0 1 0,0-1-1,0 0 1,4-1 0,-1 0 13,0 1 0,0-1 0,0-1 1,-1 1-1,1-1 0,0 0 1,-1 0-1,1 0 0,-1 0 1,0-1-1,0 0 0,0 0 1,0 0-1,0 0 0,4-6 0,8-12 12,-1 0-1,-1-1 0,-1-1 0,-1 0 1,-1-1-1,-1 0 0,-1-1 0,-1 0 0,-1 0 1,-1-1-1,-2 0 0,2-39 0,-18 98-207,7 1 271,2 0 1,2 0-1,1 1 0,1-1 1,2 0-1,11 51 0,-2-53-1,-10-28-170,1 1 0,-2-1 1,1 1-1,0-1 0,-1 1 0,0 0 1,1 8-1,-4-13 74,1 0 1,0 0-1,-1-1 1,1 1-1,0 0 1,-1-1-1,1 1 1,0-1-1,-1 0 1,1 1-1,0-1 1,0 0-1,-2-1 0,-7-9 25,2 0-1,-1 0 0,2-1 0,0 0 0,0 0 0,1-1 0,0 0 0,1 0 1,1 0-1,0 0 0,0-1 0,2 0 0,-2-15 0,8 28-16,1 0 1,-1 0-1,0 0 0,1 1 0,-1-1 1,0 1-1,1 0 0,6 1 1,-5-1 5,14-1-113,1-1-1,-1-1 0,33-10 0,19-2-286,-71 15 385,0 0-1,0 0 1,0 0-1,0 0 1,0 0 0,0 1-1,0-1 1,0 0-1,0 1 1,0-1 0,0 1-1,0-1 1,0 1-1,-1-1 1,1 1 0,0 0-1,0-1 1,0 1-1,-1 0 1,1 0 0,0-1-1,-1 1 1,1 0-1,-1 0 1,1 0 0,-1 0-1,1 0 1,-1 0-1,0 0 1,1 0 0,-1 0-1,0 0 1,0 0-1,0 0 1,0 0 0,0 0-1,0 0 1,0 0-1,0 0 1,0 0 0,-1 2-1,-5 57 447,3-44-278,2 8 591,8-41-67,10-22-613,3 0-274,16-23-1553,-36 62 1728,0 0-1,0 0 0,0-1 0,1 1 1,-1 0-1,0 0 0,0 0 0,0-1 1,0 1-1,1 0 0,-1 0 0,0 0 1,0-1-1,0 1 0,1 0 0,-1 0 1,0 0-1,0 0 0,1 0 0,-1 0 1,0 0-1,0-1 0,1 1 0,-1 0 1,0 0-1,0 0 0,1 0 0,-1 0 1,0 0-1,0 0 0,1 0 0,-1 0 1,0 0-1,0 0 0,1 1 0,-1-1 1,0 0-1,1 0 0,4 11-312,0 23 413,-5-29-93,1-2 26,0 7 246,0 0-1,1 0 0,0 1 1,7 14-1,-9-24-221,0 1 0,1-1 1,-1 0-1,1 0 0,-1 0 0,1 0 0,0 0 0,-1 1 0,1-1 0,0-1 0,0 1 0,0 0 0,0 0 0,0 0 0,0 0 0,0 0 0,0-1 0,0 1 0,0-1 0,0 1 0,0-1 0,1 1 0,-1-1 1,0 1-1,0-1 0,0 0 0,1 0 0,-1 0 0,0 0 0,0 0 0,1 0 0,-1 0 0,0 0 0,1 0 0,-1 0 0,0-1 0,0 1 0,0-1 0,1 1 0,-1-1 0,0 1 0,0-1 0,0 1 0,0-1 1,0 0-1,0 0 0,0 0 0,0 1 0,1-3 0,9-7-36,-1-2 1,0 1-1,0-1 0,-1-1 1,-1 1-1,0-2 0,0 1 1,-2-1-1,0 0 0,0 0 1,-1-1-1,3-18 0,-9 39-346,-5 30-300,-5 68 0,13-98-1961,0-22-16536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14286,'0'0'3907,"2"4"-3651,7 3-159,4-1-33,-1 3-801,-1-4-1441,-6-1-3363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12011,'0'0'16096,"-10"6"-16022,-3 1-143,1 1 0,0 0-1,0 1 1,1 1-1,0 0 1,1 0 0,-14 18-1,24-28 27,0 0-1,0 0 0,0 0 1,0 0-1,0 1 1,0-1-1,-1 0 0,1 0 1,0 0-1,0 1 1,0-1-1,0 0 0,0 0 1,0 0-1,0 1 1,0-1-1,0 0 0,0 0 1,0 0-1,0 1 1,0-1-1,0 0 0,0 0 1,0 0-1,0 1 1,0-1-1,0 0 0,0 0 1,1 0-1,-1 1 1,0-1-1,0 0 0,0 0 1,0 0-1,0 0 1,0 1-1,1-1 0,-1 0 1,0 0-1,0 0 1,0 0-1,0 0 0,1 0 1,-1 1-1,0-1 1,15 2-576,19-6-84,-34 4 699,32-5-1320,10-2-513,70-2 1,-112 9 1900,0 0 0,1 0 0,-1 0 0,1 0 0,-1 0 0,0 0 0,1 0 0,-1 0 0,0 1 0,1-1 0,-1 0 0,0 0 0,1 0 0,-1 1 0,0-1-1,1 0 1,-1 0 0,0 1 0,1-1 0,-1 0 0,0 1 0,0-1 0,0 0 0,1 1 0,-1-1 0,0 0 0,0 1 0,0-1 0,0 0 0,0 1 0,0-1 0,0 1 0,1-1 0,-1 0 0,0 1 0,0-1-1,-1 0 1,1 1 0,0-1 0,0 1 0,0-1 0,0 0 0,0 1 0,0-1 0,0 0 0,-1 1 0,1-1 0,0 0 0,-1 1 0,-11 19 2055,-8-2-603,-42 27-1,54-41-1561,1 0 0,0 0 0,-1 0 0,0-1 0,0 0 0,0 0 0,0-1 0,0 0 0,-1 0 0,-8-1 0,16-1-280,0-1-1,1 1 1,-1-1 0,0 0-1,1 1 1,-1-1-1,1 0 1,-1 1-1,1-1 1,0 0-1,-1 0 1,1 0-1,-1 1 1,1-1 0,0 0-1,0 0 1,0 0-1,0 0 1,-1 0-1,1 0 1,0 1-1,0-1 1,1 0 0,-1 0-1,0 0 1,0 0-1,0 0 1,1 0-1,-1 1 1,0-1-1,1 0 1,0-1-1,8-20-7168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14221,'0'0'10928,"-8"0"-10223,3 1-690,1 0-1,-1 0 1,0 0 0,1 1-1,-1-1 1,1 1 0,-1 0 0,1 1-1,0-1 1,0 1 0,0 0 0,0 0-1,0 0 1,1 0 0,0 0-1,-1 1 1,1 0 0,0 0 0,1 0-1,-1 0 1,1 0 0,0 0-1,0 1 1,0-1 0,0 1 0,1-1-1,0 1 1,-2 9 0,4-13-59,-1 1 0,1-1 0,-1 0-1,1 1 1,-1-1 0,1 0 0,0 0 0,0 0 0,0 1 0,0-1 0,0 0 0,0 0-1,0 0 1,0-1 0,0 1 0,0 0 0,0 0 0,0 0 0,1-1 0,-1 1 0,0-1-1,1 1 1,-1-1 0,0 1 0,1-1 0,-1 0 0,0 0 0,1 0 0,-1 0 0,4 0-1,58 2-1180,-44-3 828,35 8 175,-53-7 263,0 0 1,1 1-1,-1-1 0,0 1 1,0-1-1,0 1 0,0-1 1,1 1-1,-1 0 1,0-1-1,0 1 0,0 0 1,0 0-1,0 0 0,-1 0 1,2 1-1,-2-1 39,0 0 0,1 0-1,-1 0 1,0 0 0,-1 0-1,1-1 1,0 1 0,0 0-1,0 0 1,0 0 0,-1 0-1,1 0 1,0-1 0,-1 1-1,1 0 1,-1 0 0,1 0-1,-1-1 1,1 1 0,-1 0 0,0-1-1,1 1 1,-1-1 0,0 1-1,1-1 1,-1 1 0,-1 0-1,-7 6 34,0-1 0,0 0 0,0-1 0,0 0 0,-1 0 0,0-1 0,-11 3 0,-19-1-3157,34-8-1200,3-7-2211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2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4324,'0'0'8424,"9"7"-7340,27 19-214,-35-25-829,0-1-1,1 0 1,-1 0-1,0 1 1,0-1 0,1 0-1,-1 0 1,0 0-1,0 0 1,1 0 0,-1-1-1,0 1 1,0 0-1,1-1 1,-1 1 0,0 0-1,0-1 1,0 0-1,0 1 1,0-1 0,0 0-1,1 0 1,24-21 535,-18 13-266,21-12-46,1 1-1,1 2 0,65-29 0,-29 15-1027,-64 31 723,-1 0 1,0 0-1,1-1 1,-1 1-1,0-1 1,0 1 0,0-1-1,0 0 1,0 0-1,0 0 1,-1 0 0,1 0-1,2-4 1,-4 5 504,-25 3 193,-53 30 636,65-25-1036,0-1-1,0 0 1,0-1 0,-1 0-1,0-1 1,0-1 0,0 0-1,-17 0 1,30-3-1543,1-5-5788,0-3 583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10634,'0'0'18252,"8"5"-17761,-6-3-474,0-1-1,0 1 0,0-1 1,0 0-1,0 0 1,0 1-1,1-1 1,-1-1-1,0 1 0,1 0 1,-1-1-1,0 1 1,1-1-1,-1 0 1,1 0-1,-1 0 1,0 0-1,1 0 0,-1 0 1,1 0-1,-1-1 1,1 0-1,-1 1 1,0-1-1,0 0 0,1 0 1,-1 0-1,0 0 1,0-1-1,0 1 1,0-1-1,0 1 1,0-1-1,-1 1 0,1-1 1,0 0-1,1-2 1,3-2-4,0 0 1,-1 0 0,0 0 0,0-1-1,0 0 1,-1 0 0,0 0 0,0-1-1,-1 1 1,1-1 0,-2 0-1,1 0 1,2-16 0,-5 23-21,-1 1 1,1-1-1,0 1 1,0-1-1,0 1 1,0-1-1,-1 1 1,1 0-1,0-1 1,-1 1-1,1-1 1,0 1-1,-1 0 1,1-1-1,0 1 1,-1 0-1,1-1 1,-1 1-1,1 0 1,-1-1-1,1 1 1,-1 0-1,1 0 1,0 0-1,-1 0 1,1-1-1,-1 1 1,0 0-1,1 0 1,-1 0-1,1 0 1,-1 0-1,1 0 1,-1 0-1,1 0 1,-1 0-1,1 1 1,-1-1-1,1 0 1,-1 0-1,1 0 1,-1 1-1,1-1 1,0 0-1,-2 1 1,-24 12-453,18-5 429,0 0 0,0 1-1,1 0 1,0 0 0,1 0 0,0 1 0,0 0 0,1 0 0,0 1-1,1-1 1,0 1 0,1 0 0,0 0 0,1 0 0,0 1 0,0 22-1,2-33-4,1 1 0,-1-1 1,1 0-1,-1 1 0,1-1 0,0 0 0,-1 1 0,1-1 0,0 0 0,0 0 0,0 0 0,0 1 0,0-1 0,0-1 0,0 1 0,0 0 0,1 0 0,-1 0 1,0 0-1,1-1 0,-1 1 0,0-1 0,1 1 0,-1-1 0,1 1 0,-1-1 0,1 0 0,-1 0 0,0 0 0,1 0 0,-1 0 0,1 0 0,-1 0 0,3-1 0,2 1-659,0 0-1,1-1 1,-1 0-1,0-1 0,0 1 1,0-1-1,7-4 1,18-13-5413,-1-7-2531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15022,'0'0'6598,"-10"4"-4505,-1 0-1654,0 2 0,0-1-1,0 2 1,1-1 0,-18 16 0,25-20-408,-1 1 1,1 0 0,-1 1 0,1-1-1,0 1 1,0-1 0,0 1 0,1 0 0,0 0-1,-1 0 1,1 0 0,1 0 0,-1 1-1,1-1 1,-1 1 0,1-1 0,0 1-1,1-1 1,-1 1 0,1-1 0,0 1 0,1 5-1,0-9-51,0 0 0,0 0 0,0 0-1,0 0 1,0 0 0,0 0 0,0 0-1,1 0 1,-1 0 0,0-1 0,1 1-1,-1-1 1,1 1 0,-1-1 0,1 1-1,-1-1 1,1 0 0,-1 0 0,1 1-1,-1-1 1,1 0 0,-1-1 0,3 1-1,40-3-587,9-10-280,-41 10 870,0-1 0,0 2 1,0 0-1,17-1 0,-28 3 67,-1 0-1,0 0 1,1 0 0,-1 1-1,0-1 1,1 0 0,-1 1 0,0-1-1,0 0 1,0 0 0,1 1-1,-1-1 1,0 0 0,0 1-1,0-1 1,0 1 0,1-1 0,-1 0-1,0 1 1,0-1 0,0 0-1,0 1 1,0-1 0,0 1-1,0-1 1,0 0 0,0 1 0,0-1-1,0 0 1,-1 1 0,1-1-1,0 0 1,0 1 0,0-1-1,0 1 1,-1-1 0,1 0 0,0 0-1,-1 1 1,-6 16 763,-10 4-274,-1 0 1,-1 0-1,0-2 0,-2-1 0,-35 25 1,41-34-2411,4-5-2630,0-3-4264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93 175 12684,'0'0'7757,"-2"-8"-6780,-5-25-65,6 33-864,1-1-1,0 1 0,0-1 1,-1 1-1,1-1 0,0 0 0,-1 1 1,1-1-1,0 1 0,-1-1 1,1 1-1,-1 0 0,1-1 0,-1 1 1,1-1-1,-1 1 0,1 0 1,-1-1-1,1 1 0,-1 0 1,0 0-1,1 0 0,-1-1 0,1 1 1,-1 0-1,0 0 0,1 0 1,-1 0-1,0 0 0,1 0 0,-1 0 1,0 0-1,1 0 0,-1 0 1,1 0-1,-1 1 0,0-1 0,1 0 1,-1 0-1,1 1 0,-1-1 1,1 0-1,-1 1 0,1-1 0,-1 1 1,1-1-1,-1 0 0,0 1 1,-20 19 747,16-11-719,0-1 0,1 1 1,0 0-1,0 0 1,1 0-1,0 0 0,0 1 1,1-1-1,1 1 1,0 0-1,0 0 0,1 18 1,0-27-74,0-1 0,0 1 0,0-1 0,0 1 0,0-1 1,0 1-1,0-1 0,0 1 0,1 0 0,-1-1 0,0 1 0,0-1 1,0 1-1,1-1 0,-1 0 0,0 1 0,0-1 0,1 1 1,-1-1-1,0 1 0,1-1 0,-1 0 0,1 1 0,-1-1 0,0 0 1,1 1-1,-1-1 0,1 0 0,-1 0 0,1 1 0,-1-1 0,1 0 1,-1 0-1,1 0 0,-1 0 0,1 0 0,0 0 0,-1 0 1,1 0-1,-1 0 0,1 0 0,-1 0 0,1 0 0,-1 0 0,1 0 1,-1 0-1,1 0 0,-1-1 0,1 1 0,-1 0 0,1 0 0,-1-1 1,1 1-1,-1 0 0,0-1 0,1 1 0,-1 0 0,1-1 1,-1 0-1,29-22 165,-18 8-32,0 0 0,-1-1 0,-1 0-1,-1-1 1,0 0 0,-1 0 0,-1 0-1,-1-1 1,0 0 0,-1 0 0,-1-1-1,-1 1 1,0-35 0,-15 119-585,11-30 393,1 60-451,1-91 489,1 1 0,-1-1 0,1 0 0,1 0 0,-1 1 0,1-1 0,-1 0 0,1 0 0,1 0 0,-1-1 0,1 1 0,0-1 0,0 1 1,3 3-1,-4-7 18,-1 1 0,0-1 0,1 0 0,-1 0 1,1 0-1,-1-1 0,1 1 0,-1 0 1,1-1-1,0 1 0,-1-1 0,1 1 0,0-1 1,-1 0-1,1 1 0,0-1 0,0 0 0,-1 0 1,1-1-1,0 1 0,0 0 0,-1 0 0,1-1 1,0 1-1,-1-1 0,1 0 0,-1 1 1,1-1-1,-1 0 0,1 0 0,-1 0 0,1 0 1,-1 0-1,0 0 0,1 0 0,-1-1 0,0 1 1,0 0-1,2-3 0,4-5 38,-1 1 0,0-1 0,0-1-1,7-17 1,-7 12 34,-2 0-1,1 0 1,-2 0 0,0 0 0,-1-1-1,0-27 1,-2 42-136,-5 14-176,1 2 370,1-1 0,0 1 0,1 0 1,0 27-1,3-41-122,-1-1 0,0 0 0,0 1 0,0-1 0,0 0 0,0 1 0,1-1 0,-1 0 0,0 1 0,0-1 0,1 0 0,-1 1 0,0-1 0,0 0 0,1 0 0,-1 1 0,0-1-1,1 0 1,-1 0 0,0 0 0,1 1 0,-1-1 0,0 0 0,1 0 0,-1 0 0,1 0 0,-1 0 0,0 0 0,1 0 0,-1 0 0,0 0 0,1 0 0,-1 0 0,1 0 0,-1 0 0,0 0 0,1 0 0,-1 0 0,0 0 0,1-1 0,-1 1 0,1 0 0,-1 0 0,0 0 0,0-1 0,1 1 0,-1 0 0,0 0 0,1-1 0,-1 1 0,19-13 76,35-73-89,-53 86-7,-1-1 1,0 1-1,1 0 1,-1 0 0,0 0-1,1 0 1,-1 0-1,0 0 1,0 0 0,1 0-1,-1 0 1,0 0-1,1 0 1,-1 0 0,0 0-1,1 0 1,-1 0-1,0 0 1,1 0-1,-1 0 1,0 0 0,0 0-1,1 0 1,-1 1-1,0-1 1,1 0 0,-1 0-1,0 0 1,0 0-1,1 1 1,-1-1 0,0 0-1,0 0 1,0 1-1,1-1 1,-1 0-1,0 0 1,0 1 0,0-1-1,0 0 1,0 1-1,0-1 1,1 0 0,-1 1-1,0-1 1,0 0-1,0 1 1,0-1 0,0 1-1,9 24 40,-6-17-51,-3-6 31,0-1 0,1 0 0,-1 1 0,1-1 0,-1 0 0,1 0 0,-1 0 0,1 1 0,0-1 0,-1 0 0,1 0 0,0 0 0,0 0-1,0 0 1,0 0 0,0-1 0,0 1 0,0 0 0,0 0 0,0-1 0,0 1 0,1 0 0,-1-1 0,0 1 0,0-1 0,1 0 0,-1 1 0,0-1 0,0 0 0,1 0 0,-1 0 0,0 0 0,1 0 0,-1 0 0,0 0 0,1 0 0,1-1 0,0-1 56,0 0-1,-1 0 1,1 0 0,-1-1 0,0 1 0,0 0-1,0-1 1,0 1 0,0-1 0,0 0-1,0 0 1,-1 0 0,2-6 0,3-19 162,2-5-3800,-8 32 2806,1 0-1,0 0 1,-1 0-1,1 1 1,0-1 0,0 0-1,-1 0 1,1 1-1,0-1 1,0 0 0,0 1-1,0-1 1,0 1-1,0-1 1,0 1 0,0 0-1,1-1 1,10-3-9674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85 364 8520,'0'0'9582,"-1"-8"-6971,-3-25-1042,4 33-1538,0-1-1,0 0 0,0 1 0,0-1 1,-1 1-1,1-1 0,0 0 0,0 1 0,-1-1 1,1 1-1,0-1 0,-1 1 0,1-1 1,-1 1-1,1-1 0,-1 1 0,1 0 1,-1-1-1,1 1 0,-1 0 0,1-1 0,-1 1 1,1 0-1,-1-1 0,0 1 0,1 0 1,-1 0-1,1 0 0,-1 0 0,0 0 1,1 0-1,-1-1 0,1 2 0,-1-1 0,0 0 1,1 0-1,-1 0 0,0 0 0,1 0 1,-1 0-1,1 1 0,-1-1 0,0 0 1,1 0-1,-1 1 0,1-1 0,-1 0 0,1 1 1,-1-1-1,1 1 0,-1-1 0,1 1 1,0-1-1,-1 1 0,-22 24-166,18-16 145,1-1-1,0 1 1,0-1 0,1 1-1,0 0 1,1 1 0,0-1-1,1 0 1,-1 1-1,2-1 1,-1 0 0,3 19-1,-2-27-2,1 1 0,-1-1-1,1 0 1,0 0 0,-1 0-1,1 0 1,0 0 0,0 0-1,0-1 1,0 1 0,0 0-1,-1 0 1,1 0 0,1-1 0,-1 1-1,0-1 1,0 1 0,0-1-1,0 1 1,0-1 0,0 1-1,1-1 1,-1 0 0,0 0-1,0 0 1,1 0 0,-1 0-1,0 0 1,0 0 0,0 0-1,1 0 1,-1 0 0,0-1-1,2 0 1,4 0 12,-1 0 0,0-1 0,0 0 1,0 0-1,-1 0 0,7-4 0,1-3 43,-1 0 0,-1 0 0,0-2 0,0 1 0,-1-1 0,0-1 0,-1 0 0,13-22-1,-6 6 200,-2 0-1,-1-1 0,11-34 0,-17 46-66,-2-1-1,0 1 0,-1-1 0,-1 0 0,-1 1 1,0-1-1,-1-1 0,-2-17 0,1 35-197,0-1 0,0 1 0,0-1 0,0 1 0,-1 0 0,1-1 0,0 1 0,-1-1 0,1 1 0,-1 0 0,0 0 0,1-1 0,-1 1 0,0 0 0,0 0 0,1 0 0,-1 0 0,0-1 0,0 2 0,0-1 0,-1 0 0,1 0 0,0 0 0,0 0 0,0 1 0,-1-1 0,1 0 0,0 1 0,-1-1 0,1 1 1,0 0-1,-1-1 0,1 1 0,-1 0 0,1 0 0,0 0 0,-1 0 0,1 0 0,-1 0 0,1 0 0,-3 1 0,0 0-15,0 1-1,0-1 1,0 1 0,1-1 0,-1 1 0,0 1 0,1-1 0,-1 0 0,1 1-1,0 0 1,0-1 0,0 1 0,-3 4 0,-4 7 91,1-1 0,0 1 0,0 0-1,2 1 1,0 0 0,0 0 0,2 1 0,0 0 0,1-1 0,-4 23-1,8-37-65,0 1 1,0 0-1,1-1 0,-1 1 0,0 0 0,0-1 0,1 1 0,-1-1 1,1 1-1,-1-1 0,1 1 0,0-1 0,0 1 0,0-1 0,0 1 0,0-1 1,0 0-1,0 1 0,0-1 0,0 0 0,1 0 0,-1 0 0,0 0 0,1 0 1,-1 0-1,1-1 0,-1 1 0,1 0 0,-1-1 0,1 1 0,-1-1 0,1 1 1,0-1-1,-1 0 0,3 0 0,10 2-135,0-1 0,0 0 1,22-3-1,4 1-641,-37 2 733,0-1-1,0 1 0,0 0 0,0 0 0,-1 0 1,1 0-1,0 0 0,-1 1 0,1-1 0,-1 1 1,1 0-1,-1 0 0,0 0 0,0 0 0,0 0 1,0 0-1,0 0 0,0 1 0,0-1 0,-1 1 1,1-1-1,-1 1 0,0-1 0,0 1 0,0 0 1,1 4-1,7 45-2419,-8-19-3630,-1-22-3665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56 10378,'0'0'12940,"-9"-1"-11547,7 0-1333,0 1-1,0 0 0,-1 0 0,1-1 0,0 1 1,0 1-1,-1-1 0,1 0 0,0 0 1,0 1-1,0-1 0,0 1 0,-1 0 0,1 0 1,0 0-1,0 0 0,-3 2 0,3 0-22,-1 0-1,1 0 0,-1 0 0,1 1 1,0-1-1,0 1 0,1 0 0,-1-1 1,1 1-1,0 0 0,0 0 1,-1 4-1,2-7-35,-5 14 15,1 0 0,1 1 0,0-1 0,1 1 0,1 0-1,0 0 1,2 0 0,1 17 0,-2-33-25,0 1 0,1-1 0,-1 1 1,0-1-1,0 1 0,0-1 0,1 0 0,-1 1 0,0-1 1,0 0-1,1 1 0,-1-1 0,0 0 0,1 1 0,-1-1 0,0 0 1,1 1-1,-1-1 0,1 0 0,-1 0 0,0 0 0,1 1 1,-1-1-1,1 0 0,-1 0 0,1 0 0,-1 0 0,1 0 0,-1 0 1,1 0-1,-1 0 0,0 0 0,1 0 0,-1 0 0,1 0 1,-1 0-1,1 0 0,-1-1 0,1 1 0,-1 0 0,0 0 0,1 0 1,0-1-1,16-10-125,-11 4 129,0 0 0,-1-1 1,0 0-1,-1 1 0,0-1 1,0-1-1,0 1 0,-1 0 0,3-12 1,13-83 218,-17 93-152,0-27 235,-1 24-420,0 32-35,-2 8 142,1 2-43,4 48 0,-3-71 53,-1 0 1,2 0-1,-1 0 0,1 0 1,-1 0-1,2 0 0,-1 0 1,1-1-1,0 1 0,0-1 1,0 0-1,1 0 0,7 9 1,-10-13 8,1 0 1,-1 0 0,0 0-1,0 0 1,1 0-1,-1 0 1,0 0 0,1 0-1,-1-1 1,1 1-1,-1 0 1,1-1-1,-1 1 1,1-1 0,0 0-1,-1 0 1,1 1-1,0-1 1,-1 0 0,1 0-1,-1-1 1,1 1-1,0 0 1,-1 0-1,1-1 1,-1 1 0,1-1-1,-1 0 1,1 1-1,-1-1 1,1 0 0,-1 0-1,0 0 1,1 0-1,-1 0 1,0 0 0,0 0-1,0 0 1,1 0-1,-1-1 1,-1 1-1,1 0 1,0-1 0,1-2-1,4-7 37,0-1-1,-1 1 0,0-1 1,4-17-1,-7 24-34,1-5 11,0 0 0,-1 1 0,0-1 0,-1 0 0,0 0 0,0 0 0,-1 0 0,-2-17 0,2 27-22,-1 0 0,1 0 0,0 0 0,0 0 0,0 0 0,0 0 0,0 0 0,-1-1 0,1 1 0,0 0 0,0 0-1,0 0 1,-1 0 0,1 0 0,0 0 0,0 0 0,0 0 0,0 0 0,-1 0 0,1 0 0,0 0 0,0 0 0,0 0 0,0 0 0,-1 0 0,1 1 0,0-1 0,0 0 0,0 0 0,0 0 0,-1 0 0,1 0 0,0 0 0,0 0-1,0 0 1,0 1 0,0-1 0,0 0 0,-1 0 0,1 0 0,0 0 0,0 0 0,0 1 0,0-1 0,0 0 0,0 0 0,0 0 0,0 0 0,0 1 0,0-1 0,0 0 0,0 0 0,0 0 0,0 1 0,0-1 0,0 0 0,0 0 0,0 0-1,0 0 1,0 1 0,-6 12-89,4-5 89,1 0 1,0 0 0,0 1 0,1-1 0,0 0 0,1 1-1,-1-1 1,4 14 0,-3-20 17,-1 0 1,1 0-1,0 0 0,0 0 1,-1 0-1,1 0 0,1 0 0,-1 0 1,0 0-1,0-1 0,1 1 0,-1-1 1,1 1-1,0-1 0,-1 1 1,1-1-1,0 0 0,0 1 0,0-1 1,-1 0-1,1 0 0,1-1 1,-1 1-1,0 0 0,0-1 0,0 1 1,0-1-1,0 0 0,0 1 0,1-1 1,-1 0-1,0-1 0,0 1 1,0 0-1,1 0 0,-1-1 0,0 0 1,2 0-1,3-2 34,-1 1-1,0-1 1,0-1-1,0 1 1,0-1-1,0 0 1,-1-1-1,0 1 1,0-1 0,0 0-1,-1 0 1,1 0-1,-1-1 1,6-10-1,-5 8-25,0-1-1,-1 1 0,0-1 0,0 0 0,-1-1 1,0 1-1,0-1 0,-1 1 0,1-20 0,-2 29-23,-1-1 0,0 1 0,0-1 0,0 1 0,0-1 0,0 1 0,0-1-1,0 1 1,0-1 0,-1 1 0,1-1 0,0 1 0,0-1 0,0 1-1,0-1 1,-1 1 0,1-1 0,0 1 0,0 0 0,-1-1 0,1 1-1,0-1 1,-1 1 0,1 0 0,0-1 0,-1 1 0,1 0 0,-1 0 0,1-1-1,-1 1 1,1 0 0,0 0 0,-1-1 0,1 1 0,-1 0 0,1 0-1,-1 0 1,1 0 0,-1 0 0,1 0 0,-1 0 0,1 0 0,-1 0 0,1 0-1,-1 0 1,1 0 0,-1 0 0,1 0 0,-1 0 0,1 1 0,-1-1-1,1 0 1,-2 1 0,1 0-12,-1 0 0,0 0 0,0 0 0,1 0 0,-1 0 0,0 0 0,1 0-1,-1 1 1,1-1 0,-1 1 0,1-1 0,-2 3 0,1 0 26,1-1-1,-1 1 1,1 0 0,0-1-1,0 1 1,0 0-1,0 0 1,0-1 0,1 1-1,0 0 1,0 0-1,0 0 1,0 0 0,1 0-1,1 7 1,-1-9 6,0 0 1,0 0-1,1 0 1,-1 0-1,1-1 1,-1 1-1,1 0 1,-1-1-1,1 1 0,0-1 1,0 1-1,0-1 1,0 0-1,0 0 1,0 0-1,0 0 1,0 0-1,1 0 0,-1-1 1,0 1-1,0-1 1,1 1-1,-1-1 1,0 0-1,1 0 0,3 0 1,-1 0-114,2 0-343,0 1 1,0-2-1,0 1 1,-1-1 0,11-2-1,-15 2-150,0 0-1,0 1 0,0-1 0,0 0 1,0 0-1,-1 0 0,1-1 0,0 1 1,-1 0-1,1-1 0,-1 1 0,1-1 0,-1 1 1,2-3-1,3-13-10844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17104,'0'0'8392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47 10346,'0'0'14259,"3"12"-13549,-1-5-672,0 1 0,-1-1 1,1 1-1,-2 0 0,1-1 1,-1 1-1,0 0 1,-1 0-1,0-1 0,0 1 1,-1-1-1,0 1 0,0-1 1,0 1-1,-8 12 1,-66 131-1235,69-143-1720,4-17 49,4-17-548,13-48-1797,3 0 3547,21-73 7650,-38 146-5801,0 0 0,1-1 0,-1 1 0,1 0-1,-1-1 1,1 1 0,-1 0 0,1-1 0,0 1 0,-1 0-1,1 0 1,0 0 0,0 0 0,0 0 0,2-2 0,-3 3-119,1 0 1,-1 0-1,1 0 0,-1 0 1,1-1-1,-1 1 1,1 0-1,-1 0 0,1 0 1,-1 1-1,1-1 1,-1 0-1,1 0 0,-1 0 1,1 0-1,-1 0 1,1 0-1,-1 1 0,1-1 1,-1 0-1,0 1 1,1-1-1,-1 0 1,1 0-1,-1 1 0,0-1 1,1 1-1,2 3 95,0-1-1,-1 1 0,1-1 1,-1 1-1,0 0 1,0 0-1,2 8 1,76 268 3875,-79-275-3978,0-3-42,-1-1 0,0 1 0,0-1-1,1 1 1,-1-1 0,1 0 0,-1 1 0,1-1 0,0 0 0,-1 1 0,1-1 0,0 0 0,0 0-1,0 0 1,0 1 0,0-1 0,0 0 0,0 0 0,0-1 0,1 1 0,1 1 0,-2-6 95,0-1 0,-1 1 0,1-1 0,-1 0 0,0 1 0,-1-1 0,0-4 1,-5-4-220,-1 1 0,0 0 0,-1 0 1,0 1-1,0 0 0,-1 1 1,-1-1-1,0 2 0,0 0 1,-22-15-1,40 23 67,-1 1 1,0-1 0,1 0-1,-1-1 1,0 0 0,0 0-1,12-6 1,17-12 394,-32 17-287,0 0 0,0 1 0,0-1-1,0 1 1,1 0 0,-1 0 0,1 0-1,-1 1 1,1-1 0,0 1 0,0 0-1,-1 1 1,1-1 0,7 1 0,-11 1-64,1-1 1,-1 1-1,1 0 1,-1 0-1,1 0 1,-1 0-1,0 0 1,0 0-1,1 0 0,-1 0 1,0 1-1,0-1 1,0 0-1,0 1 1,0-1-1,-1 1 1,1-1-1,0 1 1,-1-1-1,1 1 1,-1 0-1,1 2 1,8 47 89,-6-36-70,-3-15-12,0-1 1,0 1-1,0 0 1,0 0 0,0 0-1,0 0 1,1 0 0,-1 0-1,0 0 1,0 0-1,0 0 1,0-1 0,1 1-1,-1 0 1,0 0 0,0 0-1,0 0 1,0 0 0,1 0-1,-1 0 1,0 0-1,0 0 1,0 0 0,0 0-1,1 0 1,-1 0 0,0 0-1,0 0 1,0 1-1,0-1 1,0 0 0,1 0-1,-1 0 1,0 0 0,0 0-1,0 0 1,0 0-1,0 0 1,1 1 0,-1-1-1,0 0 1,0 0 0,0 0-1,0 0 1,0 0-1,0 0 1,0 1 0,0-1-1,0 0 1,0 0 0,11-31 129,-9 24-150,-1 0 0,2 0 0,-1 0 0,1 0 0,0 0 0,0 0 0,1 1 0,0-1 0,6-6-1,-9 12-30,0 1-1,0 0 1,-1-1-1,1 1 1,0 0-1,0 0 0,0 0 1,0 0-1,0 0 1,0 0-1,0 0 1,0 0-1,-1 0 0,1 1 1,0-1-1,0 0 1,0 0-1,0 1 1,0-1-1,-1 1 1,1-1-1,0 0 0,0 1 1,0 0-1,-1-1 1,1 1-1,0-1 1,-1 1-1,1 0 0,-1 0 1,1-1-1,-1 1 1,1 0-1,-1 0 1,1 1-1,16 36-1925,-13-28 428,12 16-6260,-10-20 2050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62 6758,'0'0'7095,"-1"11"-6075,0 14-244,1 0 1,1 0-1,1 0 1,9 39 0,-8-50-326,0 1 1,1-2 0,1 1-1,0 0 1,1-1 0,1 0-1,0 0 1,0-1-1,1 0 1,11 13 0,-18-24-456,0 0 1,0 0 0,0 0-1,0 0 1,0-1-1,-1 1 1,1 0-1,1 0 1,-1-1 0,0 1-1,0 0 1,0-1-1,0 1 1,0-1-1,1 0 1,-1 1 0,0-1-1,3 1 1,-4-2-10,1 1 0,-1 0 0,1-1 1,-1 1-1,1 0 0,-1-1 0,1 1 0,-1-1 1,0 1-1,1-1 0,-1 1 0,1-1 0,-1 1 1,0-1-1,0 1 0,1-1 0,-1 0 1,0 1-1,0-1 0,0 1 0,1-1 0,-1 0 1,0 1-1,0-1 0,0-1 0,0-4 8,0 0 0,0-1 0,-1 1 0,0 0 0,0 0 0,-3-8 0,-4-9 148,-2 1 0,-22-38 0,5 11-32,22 43-165,4 10-87,1-3 117,0 0-1,0 0 1,0 0 0,1 0 0,-1 0 0,1 0 0,-1 0-1,0 0 1,1 0 0,-1 0 0,1 0 0,0 0-1,-1 0 1,1 0 0,0-1 0,0 1 0,0 1 0,5 1-275,1 0 0,-1 0 1,1 0-1,-1-1 0,1 0 0,0 0 1,0-1-1,0 0 0,0 0 1,0 0-1,0-1 0,0 0 1,0-1-1,0 1 0,-1-1 0,1-1 1,0 1-1,0-1 0,7-3 1,-9 3 447,0 1 0,0-1 0,0 0 0,-1 0 0,1-1 0,-1 0 0,1 0 0,-1 0 0,0 0 1,0 0-1,-1-1 0,1 0 0,-1 0 0,1 0 0,-1 0 0,-1 0 0,1-1 0,0 1 0,-1-1 0,0 1 1,0-1-1,0 0 0,-1 0 0,0 0 0,0 0 0,1-8 0,-2 13-111,0-1 0,0 1 0,-1 0 0,1-1 0,0 1 0,0 0 0,0-1 0,0 1 0,0 0 0,-1-1 0,1 1 0,0 0 0,0 0 0,0-1 0,-1 1 0,1 0 0,0 0 0,0-1 0,-1 1 0,1 0 0,0 0 0,-1-1 0,1 1 0,0 0 0,-1 0 0,1 0 0,0 0 0,-1 0 0,1 0 0,0 0 0,-1 0 0,1-1 0,-1 1 0,1 0 0,0 1 0,-1-1 0,1 0 0,0 0 0,-1 0 0,1 0 0,0 0 0,-1 0 0,1 0 0,0 0 0,-1 1 0,1-1 0,-1 0 0,-17 12 199,15-6-148,0 1 0,0-1 0,0 1 1,1 0-1,0 0 0,1 0 0,0 0 1,0 0-1,0 0 0,1 0 0,0 0 0,0 0 1,2 8-1,-2-14-75,0 0 0,0 0-1,0 0 1,1 0 0,-1 0 0,0 0 0,1 0-1,-1 0 1,1-1 0,-1 1 0,1 0 0,0 0-1,-1 0 1,1-1 0,0 1 0,-1 0 0,1-1 0,0 1-1,0-1 1,0 1 0,0-1 0,0 1 0,-1-1-1,1 1 1,0-1 0,0 0 0,0 1 0,0-1 0,0 0-1,0 0 1,0 0 0,0 0 0,0 0 0,0 0-1,0 0 1,0 0 0,0 0 0,0-1 0,0 1-1,0 0 1,0-1 0,2 0 0,3 0 75,-1-1 0,1 0 0,0 0 0,-1-1 0,1 0 0,4-3 0,16-14 30,-2-2 0,43-48-1,-13 11-986,-53 58 790,-1 1 1,1-1 0,-1 1-1,0-1 1,1 0 0,-1 1-1,1-1 1,-1 1 0,1-1-1,0 1 1,-1 0 0,1-1-1,-1 1 1,1-1 0,0 1-1,-1 0 1,1 0 0,0-1-1,-1 1 1,1 0 0,0 0-1,0 0 1,-1 0 0,1 0-1,0 0 1,0 0 0,-1 0-1,1 0 1,0 0 0,-1 0-1,1 0 1,0 0 0,-1 1-1,1-1 1,0 0 0,-1 1-1,1-1 1,0 0 0,0 2-1,14 28-640,-15-27 759,1 0 0,0 1-1,1-1 1,-1 0 0,1 0 0,-1 0 0,1-1 0,0 1 0,2 3 0,10-4 103,6-19-339,0-17 303,-18 29-504,0 0 0,0 0 1,1 1-1,0-1 0,0 0 1,0 1-1,0 0 0,1 0 0,8-7 1,-7 19-3508,-2 24 4322,-3-25-667,3 13 955,1 0 0,1-1 0,1 1 0,15 32 0,11 39 1295,-30-82-1799,0 0 0,0 0 1,-1-1-1,-1 1 1,1 0-1,-2 0 0,1 0 1,-3 14-1,2-22-111,1 1 0,0-1 1,-1 1-1,0-1 0,1 1 0,-1-1 0,0 1 1,0-1-1,0 0 0,0 0 0,0 1 0,0-1 1,0 0-1,0 0 0,0 0 0,-1 0 0,1 0 1,0 0-1,-1 0 0,1-1 0,0 1 0,-1 0 1,1-1-1,-1 1 0,1-1 0,-1 0 0,0 1 1,1-1-1,-1 0 0,1 0 0,-1 0 0,0 0 1,1 0-1,-1 0 0,-1-1 0,0 1-27,-1-1-1,1 0 1,-1 0-1,1 0 1,0 0-1,0 0 1,0-1-1,0 1 1,0-1-1,0 0 1,0 0-1,0 0 0,1 0 1,-1-1-1,-2-3 1,-3-5-240,1-2-1,0 1 1,1-1 0,1 0-1,0-1 1,0 1 0,2-1 0,0 0-1,-2-19 1,3 24-404,2 0 0,-1 0 0,1 0 0,1 0-1,0 0 1,0 0 0,0 0 0,2 0 0,-1 0 0,1 0 0,0 1 0,0-1 0,1 1 0,0 0 0,10-13-1,14-11-4454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8712,'0'0'16485,"-8"3"-15604,7-2-879,-2-1 3,0 1 1,0 0 0,0 0 0,0 0 0,0 0 0,1 1 0,-1-1-1,0 1 1,1-1 0,-1 1 0,1 0 0,-1 0 0,1 0 0,0 1-1,0-1 1,0 0 0,0 1 0,0 0 0,1-1 0,-1 1 0,1 0-1,0 0 1,0-1 0,0 1 0,0 0 0,0 0 0,0 4-1,33-7-1441,-25 0 1332,-1 1 0,1-1-1,0 1 1,0 1-1,-1-1 1,1 1-1,-1 0 1,1 1-1,-1-1 1,10 7-1,-14-8 143,-1 0 0,1 0 1,-1 1-1,1-1 0,-1 0 0,1 1 0,-1-1 0,0 1 1,0 0-1,0-1 0,0 1 0,0 0 0,0-1 1,0 1-1,-1 0 0,1 0 0,0 0 0,-1 0 0,0 0 1,1 0-1,-1 0 0,0 0 0,0 0 0,0 0 0,0-1 1,-1 1-1,1 0 0,0 0 0,-1 0 0,1 0 0,-1 0 1,0 0-1,0 0 0,0-1 0,0 1 0,0 0 0,0-1 1,0 1-1,0-1 0,-1 1 0,-1 1 0,-3 5-3,0 0 0,-1-1-1,0 0 1,-1 0 0,1-1 0,-13 8-1,-12-2-3779,14-11-3024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97 120 10025,'0'-1'415,"0"0"0,-1 0 0,1 0 0,0 0 0,0 0 0,0 0 0,-1 0 0,1 0 0,0 0 0,-1 0 0,1 0 0,-1 0 0,1 1 0,-1-1 0,1 0 0,-1 0 0,0 0 0,0 0 0,-17-6 3555,16 7-3815,0 0 0,0 0 0,0 0 0,0 0 1,0 0-1,1 0 0,-1 1 0,0-1 1,0 1-1,0-1 0,0 1 0,0 0 0,1 0 1,-1 0-1,0 0 0,1 0 0,-1 0 1,-2 2-1,-1 6-42,1-1 0,0 0 1,0 1-1,0 0 0,1 0 0,1 0 1,-1 0-1,1 1 0,1-1 0,0 0 1,0 1-1,1-1 0,1 14 0,-1-22-110,0-1 0,0 1 0,0 0 0,0 0 0,0 0 0,0-1 0,0 1-1,0 0 1,0 0 0,0-1 0,0 1 0,1 0 0,-1 0 0,0-1 0,1 1 0,-1 0-1,0-1 1,1 1 0,-1 0 0,1-1 0,-1 1 0,1-1 0,-1 1 0,1 0 0,-1-1-1,1 1 1,0-1 0,-1 0 0,1 1 0,0-1 0,-1 0 0,1 1 0,0-1 0,-1 0-1,1 0 1,0 1 0,0-1 0,-1 0 0,1 0 0,0 0 0,0 0 0,0 0 0,-1 0 0,1 0-1,0 0 1,0-1 0,-1 1 0,1 0 0,0 0 0,0 0 0,-1-1 0,2 0 0,2 0 11,0-1 1,-1 0-1,1 0 1,-1 0-1,0 0 1,1-1 0,-1 1-1,0-1 1,3-3-1,2-5 100,0 0 1,0 0-1,-1 0 0,0-1 0,-1 0 0,-1-1 0,0 1 1,0-1-1,-2 0 0,1 0 0,-2 0 0,3-20 0,-5 32-71,0 16-379,0-3 324,2 58-7,-1-65 20,-1 0 1,1 1 0,1-1 0,-1 0 0,1 0 0,-1 0 0,2 0-1,-1 0 1,0 0 0,5 6 0,-6-10 2,-1 0-1,1-1 1,0 1 0,0 0-1,-1 0 1,1-1-1,0 1 1,0-1 0,0 1-1,-1 0 1,1-1-1,0 0 1,0 1 0,0-1-1,0 1 1,0-1 0,0 0-1,0 0 1,0 0-1,0 0 1,0 1 0,0-1-1,0-1 1,0 1 0,1 0-1,-1 0 1,0 0-1,1-1 1,1 0 15,0-1 1,0 0-1,0 1 0,-1-1 0,1 0 1,-1 0-1,0 0 0,1-1 1,2-3-1,3-5 135,0-1-1,0 0 1,6-15 0,10-47 578,-13 38-511,-8 29-378,-2 12-265,-1 20 384,-1-14 12,1 1 0,0-1 0,1 1 1,0-1-1,1 0 0,3 13 0,-5-23 31,0 0 0,0-1 1,0 1-1,0-1 0,0 1 1,1-1-1,-1 1 0,0-1 1,0 1-1,0-1 0,1 0 1,-1 1-1,0-1 0,0 1 0,1-1 1,-1 1-1,0-1 0,1 0 1,-1 1-1,1-1 0,-1 0 1,0 1-1,1-1 0,-1 0 1,1 0-1,-1 1 0,1-1 1,-1 0-1,1 0 0,-1 0 1,1 0-1,-1 1 0,1-1 0,-1 0 1,1 0-1,0 0 0,14-17 229,4-28 122,-19 45-352,9-30 144,-7 19-145,1 0 1,1 1-1,-1 0 1,11-18-1,-8 60-1732,-4 2 932,3 19-2507,7-22-4302,-7-23 767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14253,'0'0'5318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14990,'0'0'7618,"-7"10"-6689,3-4-759,-2-1-37,1 2 1,0-1-1,0 1 1,0 0-1,1 0 1,0 0 0,1 0-1,-1 1 1,2-1-1,-5 17 1,34-24 10,19-4-1156,-33 2 743,0 1 1,0 0-1,1 1 0,-1 0 0,0 1 0,16 3 1,-28-3 303,0-1 0,0 0 0,-1 0 0,1 0 0,0 1 0,-1-1 0,1 0 0,0 1 0,-1-1 0,1 0 0,0 1 0,-1-1 0,1 1 0,-1-1 0,1 1 0,-1-1 0,1 1 1,-1 0-1,1-1 0,-1 1 0,0 0 0,1-1 0,-1 1 0,0 0 0,1-1 0,-1 1 0,0 0 0,0-1 0,0 1 0,0 0 0,0 0 0,0-1 0,0 1 0,0 0 0,0 0 1,0-1-1,0 1 0,0 0 0,0 0 0,-1-1 0,1 1 0,0 0 0,-1-1 0,1 1 0,0 0 0,-1-1 0,1 1 0,-1 0 0,1-1 0,-1 1 0,1-1 0,-1 1 0,1-1 1,-1 1-1,0-1 0,0 1 0,-34 27 2082,24-23-1729,1 0-1,-1-1 0,0-1 0,-15 4 0,22-6-659,0 0 0,0-1 0,1 1 0,-1-1 0,0 0 0,0 0 0,0-1 0,0 1 0,0-1-1,-4-1 1,8 2-57,-1 0 0,1-1 0,-1 1 0,1 0 0,-1-1 0,1 1 0,0-1 0,-1 1 0,1-1 0,0 1 0,-1-1 0,1 1-1,0-1 1,-1 1 0,1-1 0,0 1 0,0-1 0,0 1 0,0-1 0,0 0 0,-1 1 0,1-1 0,0 1 0,0-1 0,0 0 0,0 1-1,1-2 1,-1-8-7710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 16720,'0'0'9529,"-11"-1"-9161,8 0-369,0 0 0,0 1 0,0 0 1,0-1-1,0 1 0,0 0 0,0 1 0,0-1 0,0 0 0,0 1 0,0 0 0,0 0 0,0 0 0,0 0 0,0 0 1,1 0-1,-1 1 0,0-1 0,1 1 0,-1 0 0,1 0 0,0 0 0,0 0 0,-1 0 0,1 0 0,1 1 0,-1-1 1,0 1-1,1-1 0,-1 1 0,1 0 0,0-1 0,-1 1 0,0 5 0,-3 2-14,1 0 1,0 1-1,1-1 0,0 1 1,1 0-1,0 0 0,-1 19 1,5-29-28,0-1 0,1 0 0,-1 0 0,0 0 0,1 0 0,-1 0 1,0-1-1,1 1 0,-1-1 0,0 1 0,0-1 0,3-1 0,43-27-292,-40 23 270,0 1 0,0-1 0,0 2-1,1-1 1,0 1 0,0 0 0,0 1-1,0 0 1,0 1 0,1-1-1,13 0 1,-22 3 66,0 1-1,-1-1 1,1 1-1,0-1 1,0 1 0,-1-1-1,1 1 1,0-1-1,-1 1 1,1 0-1,0-1 1,-1 1 0,1 0-1,-1-1 1,1 1-1,-1 0 1,0 0-1,1 0 1,-1-1-1,0 1 1,1 0 0,-1 0-1,0 0 1,0 0-1,0 0 1,0-1-1,0 1 1,0 0 0,0 0-1,0 0 1,0 0-1,0 0 1,0 0-1,-1 0 1,1-1 0,0 1-1,-1 0 1,1 0-1,-1 1 1,-15 37 1232,-30 7-47,43-43-1375,-1 0-1,1 0 0,0-1 1,-1 1-1,0-1 1,1 0-1,-1 0 0,0 0 1,0-1-1,0 0 0,0 1 1,-8 0-1,9-5-4764,2-7 1972,2 7 1205,-1-21-6798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14029,'0'0'11067,"2"14"-10571,0 16-224,14 112 474,-12-123-690,-1 0-1,2 0 1,1 0-1,0 0 0,13 24 1,-18-41-45,-1-1 0,0 0 0,1 0 0,-1 0 0,1 0 0,0 0 0,-1 0 0,1-1 0,0 1 0,-1 0 0,1 0 0,0 0 0,0-1 0,0 1 0,0 0 0,0-1 0,0 1 0,0 0 0,0-1 0,0 0 0,1 1 0,-1-1 3,0 0 0,-1-1-1,1 1 1,0 0 0,-1-1 0,1 1 0,-1-1-1,1 1 1,-1-1 0,1 0 0,-1 1 0,1-1-1,-1 1 1,0-1 0,1 0 0,-1 1 0,0-1-1,0 0 1,1 1 0,-1-1 0,0 0-1,0 1 1,0-2 0,1-3 17,0 0 1,-1 1-1,0-1 0,1 1 1,-2-1-1,1 0 0,0 1 0,-1-1 1,-2-8-1,-1 6-33,0 1 0,0 0 1,-1 0-1,1 0 0,-9-8 0,11 12-10,-1-1 0,1 1 0,-1 0 0,0-1 0,0 1 0,1 1 0,-1-1 0,0 0-1,-1 1 1,1-1 0,0 1 0,0 0 0,-1 0 0,-3 0 0,6 1-74,30 4-1189,-17-4 295,0-1 1,0 0-1,-1-1 1,1 0-1,-1-1 1,1 0 0,-1-1-1,20-9 1,-24 9 381,1 0 1,-1 0 0,0-1-1,0 0 1,0 0-1,-1-1 1,0 0-1,0 0 1,0 0-1,-1-1 1,0 0 0,0 0-1,4-9 1,-4 0 917,-5-12 5172,0 28-5286,0-1 1,0 0 0,0 1-1,0-1 1,0 0 0,-1 1-1,1-1 1,0 0 0,0 1-1,-1-1 1,1 1 0,-1-1-1,1 1 1,0-1 0,-1 1-1,1-1 1,-1 1 0,1-1-1,-1 1 1,1-1-1,-1 1 1,1 0 0,-1-1-1,0 1 1,1 0 0,-1 0-1,1-1 1,-2 1 0,-16 7 1003,14-3-1077,1 0 1,-1 0 0,1 0-1,-1 0 1,1 0 0,1 1 0,-1 0-1,1-1 1,-1 1 0,1 0-1,1 0 1,-1 0 0,1 0 0,-2 11-1,0 7 830,1 45 1,2-65-893,-1-2-51,1 1-1,0-1 0,0 0 1,0 1-1,0-1 0,0 0 1,1 1-1,-1-1 0,0 0 1,0 1-1,1-1 1,-1 0-1,1 0 0,-1 1 1,1-1-1,0 0 0,-1 0 1,1 0-1,0 0 0,0 0 1,0 0-1,0 0 0,0 0 1,0 0-1,0-1 0,0 1 1,0 0-1,0 0 0,0-1 1,1 1-1,-1-1 0,0 1 1,0-1-1,1 0 0,-1 1 1,0-1-1,3 0 0,-2 0 31,0 0 0,0-1 0,1 1 0,-1 0 0,0-1-1,0 0 1,0 0 0,0 0 0,0 0 0,0 0-1,0 0 1,0 0 0,0 0 0,-1-1 0,1 1 0,0-1-1,-1 1 1,1-1 0,-1 0 0,1 0 0,1-3-1,8-21 71,-1 0-1,11-48 0,-18 62-1881,-3 36 1485,1 44-63,0-64 189,-1 0-1,1 0 1,0-1-1,0 1 1,0 0-1,1 0 1,-1 0-1,1-1 0,0 1 1,0-1-1,0 1 1,1-1-1,4 5 1,-6-7-159,0 0 0,-1 0 0,1-1 0,0 1 0,0-1 0,0 1 1,0-1-1,0 1 0,0-1 0,0 1 0,1-1 0,-1 0 0,0 0 0,0 0 0,0 1 0,0-1 0,0 0 1,0 0-1,1-1 0,-1 1 0,0 0 0,0 0 0,0 0 0,0-1 0,0 1 0,0-1 0,0 1 0,0-1 1,0 1-1,0-1 0,0 1 0,0-1 0,0 0 0,0 0 0,-1 1 0,1-1 0,1-2 0,13-18-5439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88 8680,'0'0'6444,"-1"14"-4960,-2 30-934,2 0-1,2 1 1,2-1 0,13 67 0,-2-58-555,8 31 520,-17-30-5023,-9-55 738,-12-11 3568,4-1 1104,1 1 1,0-1 0,1-1-1,0 0 1,1-1 0,1 1-1,1-2 1,0 1 0,0-1-1,-7-32 1,14 47-790,0 0-1,0 1 1,0-1 0,0 0-1,0 0 1,0 0-1,0 1 1,0-1 0,1 0-1,-1 0 1,0 0-1,1 1 1,-1-1 0,0 0-1,1 1 1,-1-1-1,1 0 1,-1 1 0,1-1-1,-1 0 1,1 1 0,0-1-1,-1 1 1,1-1-1,0 1 1,-1-1 0,1 1-1,0 0 1,0-1-1,-1 1 1,2-1 0,34-6 289,-9 2-319,-18 1-123,-1-1-1,1 0 1,-1-1 0,0 0-1,-1 0 1,0-1-1,1 1 1,-2-2-1,1 1 1,-1-1-1,-1 0 1,1 0 0,-1 0-1,0-1 1,-1 0-1,0 0 1,-1 0-1,3-10 1,2-8 115,-1 1-1,-2-1 1,0 0 0,-2 0-1,0-36 1,-3 63-81,0 0-1,-1 0 1,1 0 0,0 0-1,0 0 1,0 0-1,0 0 1,-1 0 0,1 0-1,0 0 1,0 0-1,0 0 1,-1 0 0,1 0-1,0 0 1,0 0 0,0 0-1,-1 0 1,1 0-1,0 0 1,0 0 0,0 0-1,-1 0 1,1 0 0,0 0-1,0 0 1,0 1-1,0-1 1,-1 0 0,1 0-1,0 0 1,0 0-1,0 0 1,0 0 0,0 1-1,0-1 1,-1 0 0,1 0-1,0 0 1,0 1-1,0-1 1,0 0 0,0 0-1,0 0 1,0 1-1,-4 12 80,1 1-1,0-1 0,1 1 0,0 0 1,1 0-1,1-1 0,1 19 0,-1-8 103,0-17-108,-1 19 317,1 0-1,1 0 0,1 0 1,2-1-1,0 1 0,2-1 0,10 32 1,-2-37-241,-13-20-133,-1 0 1,1 1-1,-1-1 1,1 0-1,-1 0 1,0 0 0,1 0-1,-1 0 1,1 0-1,-1 0 1,1 1 0,-1-1-1,1-1 1,-1 1-1,1 0 1,-1 0-1,1 0 1,-1 0 0,1 0-1,-1 0 1,0 0-1,1-1 1,-1 1-1,1 0 1,-1 0 0,1-1-1,0 1 1,0-2 15,1 0 1,-1 0 0,1 0-1,-1-1 1,1 1-1,-1 0 1,0 0 0,0-1-1,0 1 1,-1-1-1,1 1 1,0-1 0,-1-4-1,2-8-3,-1-1 0,0 0 0,-3-27 0,1 37-22,0 1-1,0-1 0,-1 0 0,1 0 1,-1 1-1,-1-1 0,1 1 1,-1 0-1,1-1 0,-2 1 0,1 0 1,0 1-1,-5-6 0,8 10-6,-1 0-1,1 0 1,0 0 0,0 0-1,0-1 1,0 1-1,0 0 1,0 0-1,0 0 1,0 0 0,-1 0-1,1 0 1,0-1-1,0 1 1,0 0-1,0 0 1,0 0 0,-1 0-1,1 0 1,0 0-1,0 0 1,0 0-1,0 0 1,0 0 0,-1 0-1,1 0 1,0 0-1,0 0 1,0 0 0,0 0-1,-1 0 1,1 0-1,0 0 1,0 0-1,0 0 1,0 0 0,-1 0-1,1 0 1,0 0-1,0 0 1,0 0-1,0 0 1,0 1 0,-1-1-1,1 0 1,0 0-1,0 0 1,0 0-1,0 0 1,0 0 0,0 1-1,0-1 1,-1 0-1,1 0 1,0 0-1,0 0 1,0 1 0,-1 15-102,6 18 92,-4-31 27,0 0-1,0 0 1,0 0 0,1-1 0,-1 1 0,1 0-1,0 0 1,0-1 0,0 1 0,0-1 0,1 0-1,-1 0 1,1 0 0,-1 0 0,1 0 0,0 0-1,-1-1 1,1 1 0,0-1 0,0 0 0,0 0-1,0 0 1,0 0 0,1 0 0,-1-1-1,0 1 1,0-1 0,0 0 0,1 0 0,-1 0-1,0 0 1,0-1 0,0 1 0,1-1 0,-1 0-1,0 0 1,0 0 0,0 0 0,0-1 0,-1 1-1,1-1 1,0 0 0,0 1 0,-1-1 0,5-5-1,3-7-43,-1-1 0,-1-1 0,-1 1-1,0-1 1,0 0 0,-2-1 0,0 0 0,3-24-1,-16 110-79,8-65 116,0 0 0,-1 0 0,1 0 0,1 0 0,-1 0 0,1 0 0,-1 0 0,1 0 0,0 0-1,0 0 1,1-1 0,-1 1 0,1 0 0,4 6 0,-5-9 6,1 0 0,-1 0 0,1 0 1,-1-1-1,1 1 0,-1 0 0,1 0 0,0-1 1,-1 1-1,1-1 0,0 0 0,0 1 0,-1-1 0,1 0 1,0 0-1,0 0 0,-1 0 0,1 0 0,0-1 0,0 1 1,-1-1-1,1 1 0,0-1 0,-1 1 0,1-1 0,0 0 1,-1 0-1,1 0 0,-1 0 0,1 0 0,-1 0 0,0 0 1,1 0-1,-1 0 0,0-1 0,2-1 0,6-7 4,-1 0-1,0-1 1,11-17-1,-18 26-17,74-133-929,-74 140 801,10 34-270,-11-37 394,1 0 1,-1-1-1,1 1 0,0 0 0,0-1 0,0 1 1,0-1-1,0 1 0,0-1 0,0 0 0,0 1 0,0-1 1,1 0-1,-1 0 0,0 0 0,1 0 0,-1 0 1,1 0-1,0 0 0,-1 0 0,1-1 0,0 1 1,1 0-1,4-1-405,0 1 0,-1-1 0,1 1 0,-1 1 0,1-1 0,-1 1 1,11 5-1,-13-5 175,-1 1 1,0 0 0,1-1 0,-1 1-1,-1 0 1,1 1 0,0-1 0,-1 0 0,1 1-1,-1-1 1,0 1 0,0 0 0,2 7-1,9 23 390,-2 0 0,-1 1-1,-1 0 1,3 36-1,-11-58 379,0-1 0,-1 1 1,-1-1-1,0 0 0,-3 16 0,3-25-416,1-1 1,-1 1-1,0 0 1,0-1-1,0 1 0,0-1 1,-1 1-1,1-1 1,-1 0-1,1 0 1,-1 1-1,0-1 0,-3 2 1,4-3-88,0 0 0,-1 0 0,1-1 0,-1 1 0,0-1 0,1 1 0,-1-1 0,1 1 0,-1-1 0,0 0 0,1 0 0,-1 0 0,0 0 0,1 0 0,-1 0 0,0-1 0,1 1 0,-1 0 0,0-1 0,1 1 0,-1-1 0,1 0 0,-1 1 0,-1-2 0,-1-2 39,-1 1 0,1 0-1,0-1 1,1 0-1,-1 0 1,1 0-1,0 0 1,0 0 0,0-1-1,0 0 1,1 1-1,-4-10 1,0-2 29,0 0 0,-5-29-1,8 30-40,0 1-1,2-1 0,0 0 0,0 0 1,2 0-1,-1 0 0,5-17 0,-4 25-28,1 0-1,0 0 0,1 1 1,0-1-1,0 1 0,0 0 1,1 0-1,0 0 0,0 0 1,0 0-1,1 1 0,0 0 1,0 0-1,0 0 0,0 0 1,1 1-1,7-4 0,48-22-804,-46 23-1048,1 0 0,-1-1-1,16-12 1,-4-3-5698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129 243 9993,'0'-1'453,"0"-1"-1,0 1 1,0-1-1,0 1 0,0-1 1,-1 1-1,1-1 0,0 1 1,-1-1-1,0 1 0,1-1 1,-1 1-1,0 0 0,0-1 1,1 1-1,-2-1 1,1 1-236,0 0 0,0 0 1,0 0-1,0 1 1,0-1-1,0 1 0,-1-1 1,1 1-1,0-1 1,0 1-1,0-1 1,0 1-1,-1 0 0,1 0 1,0 0-1,-2 0 1,0 0-63,0 0 0,0 1 0,1-1 0,-1 1 0,0 0 1,1 0-1,-1 0 0,0 0 0,1 0 0,-1 0 0,1 1 0,0 0 0,-1-1 1,1 1-1,0 0 0,0 0 0,-3 3 0,0 1 9,-1 1 0,1-1 0,1 1-1,-1 1 1,1-1 0,0 0 0,1 1 0,0 0 0,0 0-1,1 0 1,0 0 0,0 0 0,1 0 0,0 1 0,0 16-1,1-25-158,0 1 0,0-1 0,0 1 0,0-1 0,0 1 0,0-1 0,1 1 0,-1-1 0,0 1 0,0-1 0,1 1 0,-1-1 0,0 1-1,0-1 1,1 1 0,-1-1 0,1 0 0,-1 1 0,0-1 0,1 0 0,-1 1 0,1-1 0,-1 0 0,1 1 0,-1-1 0,1 0 0,-1 0 0,1 0-1,-1 0 1,1 1 0,-1-1 0,1 0 0,-1 0 0,1 0 0,-1 0 0,1 0 0,-1 0 0,1 0 0,-1 0 0,1-1 0,-1 1 0,1 0 0,-1 0 0,1 0-1,-1 0 1,1-1 0,-1 1 0,1 0 0,-1-1 0,1 1 0,-1 0 0,1-1 0,-1 1 0,0 0 0,1-2 0,25-20 252,-11-1-76,-2-1-1,-1-1 1,0 0 0,-2-1-1,-1 0 1,-1 0-1,-2-1 1,0 0 0,-2 0-1,-1 0 1,0-46 0,-10 189-592,9-102 10,0 1 0,0-1 1,2 0-1,-1 0 1,2 0-1,0 0 1,8 15-1,-11-26 154,0 1-1,1 0 0,-1-1 1,1 1-1,-1-1 1,1 0-1,0 0 0,0 0 1,1-1-1,-1 1 1,1-1-1,6 4 0,-7-5 77,0 0 0,0 0 0,0 0-1,0-1 1,0 0 0,0 1-1,0-1 1,0 0 0,0-1 0,0 1-1,0 0 1,0-1 0,0 0-1,0 1 1,0-1 0,0 0 0,-1-1-1,1 1 1,0 0 0,2-3-1,20-13-8321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77 16752,'0'0'3069,"-9"4"-410,5-2-2487,-1 1 1,1 0-1,0-1 0,0 1 1,0 1-1,0-1 1,0 0-1,1 1 0,-1 0 1,1 0-1,0 0 1,0 0-1,1 1 0,-1-1 1,1 1-1,0-1 0,0 1 1,0 0-1,1 0 1,0 0-1,0 0 0,0 0 1,0 6-1,1-11-164,-1 8 32,0 0 1,1 0-1,0 0 0,0 0 0,2 11 0,-1-18-39,-1 0 0,0 1 0,0-1 0,1 0 0,-1 0 0,1 0 0,-1 1 0,1-1 0,0 0 0,-1 0 0,1 0 0,0 0 0,0 0 0,0 0 0,0 0 0,0 0 0,0 0-1,0-1 1,0 1 0,0 0 0,0-1 0,0 1 0,1-1 0,-1 1 0,0-1 0,0 1 0,0-1 0,1 0 0,-1 0 0,0 1 0,1-1 0,-1 0 0,0 0 0,1 0 0,-1-1 0,0 1 0,0 0 0,1 0 0,-1-1-1,2 0 1,0 0-5,0-1-1,0 0 0,0 0 0,0 0 1,0 0-1,0-1 0,-1 1 0,1-1 1,-1 1-1,0-1 0,0 0 0,0 0 1,0 0-1,0 0 0,-1 0 0,1-1 1,-1 1-1,0 0 0,0-1 0,0-3 1,3-5-97,-1-1 0,-1 1 1,0-1-1,0-16 0,-3 12 608,1 30-364,0-10-144,0-1 0,1 1 0,-1-1-1,0 1 1,1 0 0,-1-1 0,1 1 0,0-1 0,0 0-1,0 1 1,0-1 0,0 0 0,0 1 0,1-1 0,-1 0-1,3 3 1,2-3-47,0-1-1,0 1 1,1-1 0,-1 0-1,0-1 1,0 1 0,1-1 0,-1 0-1,0-1 1,0 0 0,8-1-1,-6 0 28,-1 1 0,1 1 1,0-1-1,0 1 0,0 1 0,10 1 0,-18-2 69,1 0 1,-1 0-1,1 0 0,-1 0 0,1 0 0,-1 0 1,1 0-1,-1 0 0,1 0 0,-1 0 0,1 0 1,-1 0-1,1 0 0,-1-1 0,1 1 0,-1 0 1,1 0-1,-1 0 0,0-1 0,1 1 0,-1 0 1,1-1-1,-1 1 0,0 0 0,1-1 0,-1 1 1,0 0-1,1-1 0,-1 1 0,0-1 1,1 1-1,-1-1 0,0 1 0,0 0 0,0-1 1,0 1-1,1-1 0,-1 0 0,0-31 1305,-14-29-48,7 46-1358,-4-13-169,8 9-4004,8 18-2651,12 1 2793,-12 0 1924,15-2-3339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1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14221,'0'0'3855,"-8"0"-935,4 0-2834,-1 0 1,1 1 0,0-1-1,0 1 1,-1 0-1,1 1 1,0-1 0,0 1-1,0-1 1,0 1-1,0 0 1,1 1 0,-1-1-1,1 1 1,-1-1-1,1 1 1,0 0 0,0 0-1,0 1 1,0-1-1,1 1 1,-1-1 0,1 1-1,0 0 1,0 0-1,-2 5 1,3-6-63,0-1 0,0 0 0,0 1 0,1-1-1,-1 0 1,1 1 0,-1-1 0,1 1 0,0-1 0,0 0 0,0 4 0,1-6-12,-1 1 1,0 0-1,0 0 1,1 0-1,-1-1 1,0 1-1,1 0 1,-1 0-1,1-1 1,-1 1-1,1 0 1,-1-1-1,1 1 1,0-1-1,-1 1 1,1-1-1,0 1 1,-1-1-1,1 1 1,0-1-1,-1 1 1,2-1-1,4 1-64,0 0 0,0 0 0,0-1 0,0 1-1,0-2 1,0 1 0,8-2 0,1 1-393,103-4-1045,-118 5 1521,1 0 1,-1 0-1,0 0 0,1 0 0,-1 0 0,0 0 0,1 0 0,-1 0 0,1 0 0,-1 0 0,0 0 1,1 0-1,-1 0 0,1 0 0,-1 0 0,0 0 0,1 0 0,-1 0 0,0 1 0,1-1 0,-1 0 1,0 0-1,1 0 0,-1 1 0,0-1 0,0 0 0,1 0 0,-1 1 0,0-1 0,0 0 0,1 1 0,-1-1 1,0 0-1,0 1 0,0-1 0,1 0 0,-1 1 0,0-1 0,0 0 0,0 1 0,0-1 0,0 1 1,0-1-1,0 1 0,-12 19 911,-24 12 112,35-31-1033,-59 35 1287,56-33-1345,1-1 0,-1 0 0,0 0 0,0-1 0,0 1 0,0-1 0,0 0 0,-1 0 0,1-1 0,0 1 0,0-1 0,-1 0 0,-4 0 0,7-21-6593,2-3 213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1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13741,'0'0'5312,"3"10"-3396,12 47 341,32 103 980,-39-138-2932,1 0 0,1 0 1,1-1-1,26 38 0,-37-58-295,0-1-1,1 1 1,-1 0 0,0-1-1,1 1 1,-1 0 0,0-1-1,1 1 1,-1 0 0,1-1-1,-1 1 1,1-1 0,0 1-1,-1-1 1,1 0 0,-1 1-1,1-1 1,0 1 0,-1-1-1,1 0 1,0 0 0,-1 1-1,1-1 1,0 0-1,0 0 1,-1 0 0,1 0-1,0 0 1,0 0 0,-1 0-1,2 0 1,-1-1-10,0 0-1,-1 0 1,1 0-1,0-1 1,-1 1-1,1 0 1,-1 0-1,0-1 1,1 1-1,-1 0 1,0-1-1,0 1 1,0 0-1,0-1 1,0 0-1,-5-54-914,2 48 641,1 1 1,-1-1-1,0 1 0,-1 0 0,1 0 0,-2 0 0,1 0 0,-1 1 0,-8-10 1,54 15 1116,-33 1-778,0-1-1,1 0 1,-1 0 0,0 0-1,0-1 1,-1-1 0,1 1-1,0-1 1,-1 0 0,0-1-1,1 0 1,-2 0 0,1 0-1,0-1 1,-1 0 0,0-1-1,0 1 1,0-1 0,-1 0 0,0 0-1,0-1 1,0 0 0,-1 0-1,0 0 1,0 0 0,-1-1-1,0 1 1,-1-1 0,1 0-1,-1 1 1,-1-1 0,1 0-1,-1-1 1,-1-11 0,0 19-66,0 1 0,0-1 1,0 0-1,-1 1 1,1-1-1,0 1 1,0-1-1,-1 0 0,1 1 1,0-1-1,-1 1 1,1-1-1,-1 1 0,1-1 1,-1 1-1,1 0 1,-1-1-1,1 1 1,-1-1-1,1 1 0,-1 0 1,1 0-1,-1-1 1,0 1-1,1 0 1,-1 0-1,1 0 0,-1-1 1,0 1-1,1 0 1,-1 0-1,0 0 1,1 0-1,-1 0 0,0 0 1,1 1-1,-1-1 1,-1 0-1,1 0-12,-1 1 0,0-1 0,0 1 0,1-1 0,-1 1 0,0-1-1,1 1 1,-1 0 0,0 0 0,1 0 0,-1 0 0,1 0 0,0 0 0,-2 2 0,-1 3 29,0 1 0,1 0 0,0-1 0,0 1 0,1 1 0,0-1 0,0 0-1,0 0 1,1 1 0,0 7 0,0 1 227,1 1 0,0-1 0,4 26 0,-3-38-217,0-1 0,0 1 0,0-1 0,0 0 0,1 0 0,-1 1 0,1-1 0,0 0 0,0 0 0,0 0 0,0 0 0,1-1 0,-1 1 0,1-1 0,-1 1 0,6 2 0,-6-4-14,0 1 0,0-1 0,0 0-1,0-1 1,0 1 0,0 0 0,0-1 0,0 1 0,0-1-1,0 1 1,1-1 0,-1 0 0,0 0 0,0 0 0,0 0-1,1-1 1,-1 1 0,0 0 0,0-1 0,0 0 0,0 1-1,0-1 1,0 0 0,0 0 0,0 0 0,0 0 0,0-1-1,2-1 1,7-7 4,-2-1-1,1 0 0,-1 0 0,-1-1 1,0 0-1,-1 0 0,0 0 1,-1-1-1,0-1 0,-1 1 1,6-25-1,-6 17-47,-1-1 1,0 0-1,-2 0 1,0 0-1,-2 0 0,-4-44 1,4 64-18,-1 0 1,1 0 0,-1-1-1,1 1 1,-1 0-1,0 0 1,0 0-1,0 0 1,0 0 0,-1 0-1,1 0 1,0 0-1,-1 0 1,1 1 0,-1-1-1,-2-1 1,3 2 31,1 1 1,-1 0 0,0-1-1,0 1 1,0 0 0,0 0-1,0-1 1,1 1-1,-1 0 1,0 0 0,0 0-1,0 0 1,0 0 0,0 0-1,0 1 1,0-1 0,0 0-1,1 0 1,-1 1-1,0-1 1,0 0 0,0 1-1,1-1 1,-1 1 0,0-1-1,0 1 1,1-1 0,-1 1-1,0-1 1,1 1-1,-1 0 1,1 0 0,-1-1-1,1 1 1,-1 0 0,1 0-1,-1-1 1,1 1 0,0 0-1,-1 0 1,1 0-1,0 1 1,-6 10 83,2 1 0,-1 0-1,2 0 1,0 0 0,0 0-1,1 1 1,1-1 0,0 1 0,1-1-1,1 1 1,0-1 0,0 1 0,1-1-1,1 0 1,1 0 0,0 0-1,7 16 1,-10-26-53,1 0 0,-1-1-1,1 1 1,-1-1 0,1 0 0,0 1-1,0-1 1,1 0 0,-1 0 0,0 0-1,1-1 1,-1 1 0,1 0-1,-1-1 1,1 0 0,0 1 0,-1-1-1,1 0 1,0 0 0,0-1 0,0 1-1,0-1 1,0 1 0,0-1 0,0 0-1,0 0 1,0 0 0,0-1-1,0 1 1,0-1 0,3 0 0,0-2 8,0 1 0,0-1 1,0 0-1,0-1 1,-1 1-1,1-1 0,-1 0 1,0 0-1,0-1 0,-1 1 1,1-1-1,-1 0 1,5-7-1,2-9-13,-1 0 1,0 0-1,-2-1 0,0 0 1,-1-1-1,-2 0 0,0 0 1,-2 0-1,0 0 0,-2-1 1,-1-34-1,0 56-25,0 1 0,0-1 0,0 1 0,0-1 0,0 1 0,0-1 1,0 1-1,0 0 0,-1-1 0,1 1 0,-1-1 0,1 1 0,-1 0 0,1-1 0,-1 1 0,0 0 0,0 0 0,0-1 0,-1 0 1,2 2 2,-1 0 0,0-1 1,0 1-1,1 0 1,-1 0-1,0 0 1,0 0-1,1 0 1,-1 0-1,0 0 1,0 0-1,0 0 1,1 0-1,-1 0 1,0 0-1,0 1 1,1-1-1,-1 0 0,0 0 1,0 1-1,1-1 1,-1 1-1,0-1 1,0 1-1,-3 3-13,-1-1-1,1 1 1,0 0-1,0 0 1,0 0-1,1 1 1,-6 8 0,4-2 49,1-1 0,0 0 0,0 1 0,1 0 0,0 0 0,1 0 0,0 0 0,0 17 0,2-21 17,0-1 0,1 1 1,-1 0-1,1-1 1,1 0-1,-1 1 1,1-1-1,0 0 1,0 0-1,1 0 0,0 0 1,0 0-1,0 0 1,1-1-1,7 10 1,2-1-18,28 28-12,-38-40-5,-1 0-1,0 0 1,1 0-1,0-1 1,0 1-1,-1 0 1,1-1-1,0 0 1,0 0 0,0 0-1,0 0 1,0 0-1,1 0 1,3-1-1,-5-1 10,0 0 0,0 0 0,0 0 0,0-1 0,-1 1 0,1-1 0,0 1 0,-1-1-1,1 0 1,-1 1 0,0-1 0,1 0 0,-1 0 0,0 0 0,0 0 0,0 0 0,-1-1 0,1 1 0,0 0 0,-1 0 0,1-3-1,12-52 64,-12 54-76,7-69 84,-7 67-95,-1 0-1,0 0 1,0 0 0,0 0 0,0 0 0,-1 0 0,0 0 0,0 1 0,-1-1 0,1 0 0,-5-8 0,6 13-1,0-1 1,-1 0-1,1 0 1,-1 1-1,1-1 1,-1 1 0,1-1-1,-1 0 1,1 1-1,-1-1 1,1 1 0,-1-1-1,0 1 1,1-1-1,-1 1 1,0 0-1,1-1 1,-1 1 0,0 0-1,0 0 1,1-1-1,-1 1 1,0 0 0,0 0-1,0 0 1,1 0-1,-1 0 1,0 0 0,0 0-1,0 0 1,1 0-1,-1 0 1,0 1-1,0-1 1,1 0 0,-1 0-1,0 1 1,1-1-1,-1 1 1,0-1 0,1 0-1,-1 1 1,0-1-1,1 1 1,-1 0 0,1-1-1,-1 1 1,1-1-1,-1 1 1,1 0-1,-1-1 1,1 1 0,0 0-1,-1 0 1,1-1-1,0 1 1,0 0 0,-1 1-1,-1 4 2,-1 0 0,1 0 0,0 0 0,0 0 0,-1 11 0,2-9 63,1-1-1,-1 1 0,1-1 1,1 1-1,0 0 1,2 12-1,-2-18-45,-1-1 0,1 1 1,0-1-1,0 0 0,-1 1 0,1-1 0,0 1 1,0-1-1,0 0 0,0 0 0,1 0 0,-1 0 0,0 0 1,0 0-1,1 0 0,-1 0 0,1 0 0,-1 0 1,1-1-1,-1 1 0,1-1 0,-1 1 0,1-1 1,-1 1-1,1-1 0,0 0 0,-1 0 0,1 0 0,0 0 1,-1 0-1,1 0 0,-1 0 0,1-1 0,0 1 1,-1-1-1,3 0 0,1-1-31,-1 0 1,0 0-1,0 0 0,0-1 1,0 1-1,0-1 0,-1 0 1,1 0-1,-1 0 0,0-1 1,0 1-1,0-1 0,0 0 1,2-3-1,-3 3 9,1 0 1,0 0-1,0 0 0,0 1 0,0-1 0,0 1 1,1 0-1,0 0 0,-1 0 0,1 0 0,0 1 1,5-2-1,-8 4 18,-1 0 0,1 0 0,0 0 1,-1 0-1,1 0 0,0 1 0,-1-1 1,1 0-1,0 1 0,-1-1 0,1 0 1,0 1-1,-1-1 0,1 1 0,-1-1 0,1 1 1,-1-1-1,1 1 0,-1-1 0,1 1 1,-1-1-1,0 1 0,1 0 0,-1-1 1,0 1-1,0 0 0,1-1 0,-1 1 0,0 0 1,0 0-1,11 35 222,-4-14-61,-6-21-156,-1 1 0,1-1 1,0 0-1,0 1 0,0-1 0,0 0 1,0 0-1,0 1 0,0-1 0,0 0 0,0 0 1,0 0-1,1-1 0,-1 1 0,0 0 1,1 0-1,-1-1 0,0 1 0,1 0 0,-1-1 1,1 0-1,-1 1 0,1-1 0,-1 0 1,1 0-1,0 0 0,-1 0 0,1 0 0,-1 0 1,1 0-1,-1 0 0,1-1 0,-1 1 1,1-1-1,-1 1 0,1-1 0,-1 1 0,0-1 1,1 0-1,-1 0 0,0 0 0,3-1 1,6-6 25,-1 1-1,1-1 1,-1-1 0,9-10 0,-14 15-46,21-28-192,-20 25 66,-1 0 0,1 1 1,1 0-1,-1 0 0,1 0 1,0 0-1,0 1 0,1 0 0,10-6 1,-17 11 131,1 0 1,-1 0-1,1 0 1,-1 0-1,1 0 1,-1 0-1,1 1 0,-1-1 1,1 0-1,-1 0 1,1 0-1,-1 0 1,0 1-1,1-1 1,-1 0-1,1 1 1,-1-1-1,0 0 0,1 1 1,-1-1-1,1 0 1,-1 1-1,0-1 1,0 1-1,1-1 1,-1 1-1,0-1 1,0 0-1,1 1 0,-1-1 1,0 1-1,0-1 1,0 1-1,0-1 1,0 1-1,0-1 1,0 1-1,0-1 1,0 1-1,0-1 1,0 1-1,0-1 0,-1 2 1,1 33 468,0-25-401,-1 10 3,0-14-166,1-1 1,-1 1 0,1-1-1,0 1 1,1-1-1,0 1 1,1 5 0,0-9-2235,10-21-20622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3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13293,'0'0'11007,"0"9"-10393,0 0-468,2 45 581,-2-51-688,0 1 0,1 0 1,-1 0-1,1-1 1,0 1-1,0 0 0,1-1 1,-1 1-1,1-1 1,-1 1-1,6 5 1,-7-8-41,1-1 1,-1 1-1,1-1 1,0 0 0,-1 1-1,1-1 1,0 0 0,0 1-1,-1-1 1,1 0 0,0 0-1,0 1 1,-1-1 0,1 0-1,0 0 1,0 0 0,0 0-1,-1 0 1,1 0-1,0 0 1,0-1 0,-1 1-1,1 0 1,0 0 0,0-1-1,-1 1 1,1 0 0,0-1-1,-1 1 1,1-1 0,0 1-1,-1 0 1,1-1 0,0 0-1,-1 1 1,1-1 0,-1 1-1,1-1 1,-1 0-1,0 1 1,1-2 0,20-34-750,-18 30 420,45-110-3676,-43 103 4019,-4 11 110,-3 75 1290,0-39-2033,2 1-3734,0-29-4924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3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11755,'0'0'4314,"0"9"-3845,-1 0-404,1-1-1,1 1 1,0-1-1,0 1 1,3 10-1,-4-17-59,1-1 0,-1 1 0,1-1 0,0 1 0,-1-1 0,1 0 1,0 1-1,0-1 0,0 0 0,0 1 0,0-1 0,0 0 0,0 0 0,0 0 0,1 0 0,-1 0 0,3 1 0,-2-1-7,-1-1 0,1 0 0,0 0 0,0 1-1,0-1 1,0 0 0,0-1 0,-1 1 0,1 0 0,0-1-1,0 1 1,0-1 0,-1 1 0,1-1 0,0 0 0,-1 0-1,1 0 1,0 0 0,-1 0 0,2-1 0,2-2-91,0 0 1,0 0-1,-1-1 1,1 0-1,-1 1 1,0-1-1,-1-1 0,1 1 1,-1 0-1,0-1 1,-1 0-1,1 0 1,-1 0-1,2-10 1,-4 15 225,0 29 545,0-13-680,2 29 414,-2-42-504,0-1 0,1 1 0,-1-1 0,0 0 0,1 1 0,0-1 0,-1 1 0,1-1 0,0 0 0,0 0 0,0 1 0,0-1 0,0 0 0,0 0 0,0 0 0,0 0 0,0 0 0,0 0 0,1 0 0,-1-1 0,0 1 0,1 0 0,-1-1 0,3 2 0,14-1-4451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13581,'0'0'4895,"2"7"-5237,6 15 1182,-4-17 1514,-7-19 431,3 12-2731,-1 0 1,1 1-1,-1-1 0,1 1 0,-1-1 0,1 1 0,-1-1 0,0 1 0,0-1 0,0 1 0,0-1 0,0 1 0,0 0 0,0 0 0,0-1 0,-2 0 0,17 7-6236,-10-5 2370,-1-2-1681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9001,'0'0'13986,"0"15"-13292,-6 38-328,-2 0-1,-3 0 1,-25 76 0,-29 63-259,65-196-803,1 1 0,-1 0 0,0-1 0,0 1 0,0 0 0,0-1 0,-1 1 0,-1-6 0,0-6-2233,0-19-3776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10218,'0'0'15123,"9"2"-14140,11 5-623,26 7 556,61 28 0,-91-33-1349,0 0 0,0 0 0,-1 1-1,16 15 1,-12-10-3821,-4-4-3621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6246,'0'0'20942,"9"1"-20029,4 3-748,-1 0-1,1 1 1,-1 0-1,0 1 1,0 0-1,-1 1 1,0 1-1,13 10 1,-11-8-260,0-1 0,1 0 0,0 0 1,0-2-1,1 0 0,26 9 0,-7-13-4272,-33-3 3919,0-1 1,0 1-1,0 0 1,1 0-1,-1-1 1,0 1 0,0-1-1,0 1 1,0-1-1,0 0 1,0 1-1,-1-1 1,1 0-1,0 0 1,0 1-1,1-3 1,7-19-9578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11627,'0'0'10154,"-6"57"-8361,3-29 353,3 8-800,0 4-738,0 4-255,0 0-225,0 2-64,0 2-64,0 0-32,0 0-929,0-2-1057,0-7-2050,0-9-3972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51 569 3523,'-31'0'3805,"11"0"1839,32 13-5190,-3-10-446,0 0 0,0 0 0,1-1 0,-1 0 0,0-1 0,1 0 0,0-1 0,-1 0 0,1 0 0,-1-1 0,1 0 0,-1-1 0,0 0 0,11-3 0,18-8 95,-1-1 1,38-21-1,-31 15-117,322-164 33,139-59 651,-442 224-580,-45 15-33,0-2 0,26-10 1,-29 1 1521,-14 13-1551,-1 1 0,1 0 0,0 0 0,0 0 0,-1 0 0,1 0 0,0 0 0,0 0 0,0 0 1,0 1-1,0-1 0,0 0 0,1 0 0,-1 1 0,0-1 0,0 1 0,0-1 0,1 1 0,1-1 0,-3 3-518,0 0 0,0 0 0,0 0 0,0 0 0,0 0 0,0 0 0,-1-1 0,1 1 0,-1 0 0,1 0 0,-1 0 0,1 0 0,-1-1-1,-1 3 1,-9 2-7042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59 601 6887,'0'0'3672,"-9"3"-2668,-25 8-118,33-12-839,1 1 0,-1 0 0,0 1 0,1-1 0,-1 0-1,0 0 1,1 0 0,-1 0 0,1 0 0,-1 1 0,0-1 0,1 0 0,-1 0 0,1 1-1,-1-1 1,1 1 0,-1-1 0,1 0 0,-1 1 0,1-1 0,0 1 0,-1-1 0,1 1 0,-1-1-1,1 1 1,0-1 0,0 1 0,-1-1 0,1 1 0,0 0 0,0-1 0,0 1 0,-1-1-1,1 1 1,0 0 0,0-1 0,0 1 0,0 0 0,0-1 0,0 1 0,0-1 0,1 1-1,-1 0 1,0-1 0,0 1 0,0-1 0,1 1 0,-1 0 0,1 1-6,0-1 0,0 0 0,0 0 0,1 0 0,-1 0 1,0 0-1,0 0 0,1 0 0,-1-1 0,0 1 0,1 0 0,-1-1 1,0 1-1,4 0 0,10 0 100,0-2 1,1 0 0,-1 0-1,0-1 1,0-1-1,0-1 1,25-9 0,5-5 152,46-27 0,-35 16-99,89-42 201,448-241 303,-560 292-707,191-110 843,-223 129-888,-6 4-147,1 1 0,-1-1 0,0 1 0,1 0 0,0 0 1,-7 8-1,-19 17-2832,4-19-2184,8-9-4094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10474,'0'0'8200,"-4"3"-8158,3-2-40,0 1-1,0 0 0,0 0 1,0 0-1,0-1 0,0 1 0,0 0 1,1 0-1,-1 0 0,1 0 1,0 0-1,-1 0 0,1 1 1,0-1-1,0 0 0,0 0 0,0 0 1,1 0-1,-1 0 0,1 0 1,-1 0-1,1 0 0,-1 0 0,1 0 1,0 0-1,0 0 0,0-1 1,0 1-1,1 0 0,-1-1 1,0 1-1,1 0 0,-1-1 0,1 0 1,-1 1-1,1-1 0,2 2 1,-2-2-13,-1 1 0,1 0 0,0-1 0,0 0 0,0 1 1,0-1-1,0 0 0,0 0 0,0 0 0,1 0 0,-1 0 0,0-1 1,0 1-1,1-1 0,-1 0 0,0 1 0,1-1 0,-1 0 1,0 0-1,1 0 0,-1-1 0,1 1 0,-1-1 0,0 1 0,0-1 1,1 0-1,-1 0 0,0 1 0,0-2 0,0 1 0,0 0 0,0 0 1,0-1-1,0 1 0,-1-1 0,1 1 0,2-3 0,12-20 40,-8 15-479,-7 37-1013,-1-1-4564,0-22-892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1683 5958,'0'0'6827,"5"0"-6271,17-2-378,0-1 0,1-1 0,-1-1 0,-1-1 0,22-8 0,5-1-120,375-143-394,-12-36-113,-88 39 529,1274-612 816,-1093 519 301,-436 213-943,-21 11 19,70-28 1,-116 52-372,0 0-1,0 0 1,-1-1 0,1 1 0,0 0-1,0 0 1,0 0 0,-1 0 0,1 0-1,0 0 1,0 0 0,0 0 0,-1 1 0,1-1-1,0 0 1,0 0 0,-1 1 0,1-1-1,0 0 1,-1 1 0,1-1 0,0 0 0,-1 1-1,2 0 1,-2-1-9,0 1-1,0-1 1,0 0-1,0 1 1,1-1-1,-1 0 1,0 1 0,0-1-1,0 1 1,0-1-1,0 0 1,0 1-1,0-1 1,0 1-1,0-1 1,0 0-1,0 1 1,0-1 0,0 0-1,0 1 1,0-1-1,-1 1 1,1-1-1,0 0 1,0 1-1,0-1 1,-1 0 0,1 1-1,0-1 1,0 0-1,-1 0 1,1 1-1,0-1 1,0 0-1,-1 0 1,1 1-1,0-1 1,-1 0 0,1 0-1,-1 0 1,1 1-1,0-1 1,-1 0-1,1 0 1,0 0-1,-1 0 1,-11 3-6256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2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0 913 8872,'0'0'7234,"6"-9"-6748,4-2-333,1 0 0,0 0 0,0 1 0,1 0 0,1 1 0,0 1 0,0 0 0,20-9 0,504-238 459,63-32-1176,-510 239 73,161-84 300,-79 57-4700,-155 68 1127,-9 2-1969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81 141 7783,'0'0'14046,"-30"-11"-13160,28 12-871,1 0 0,0-1 1,1 1-1,-1 0 0,0 0 0,0 0 1,0 0-1,0 0 0,1 0 0,-1 0 1,0 0-1,1 0 0,-1 0 0,1 0 1,-1 0-1,1 0 0,-1 0 0,1 1 1,0-1-1,0 0 0,0 0 0,0 0 1,0 1-1,0-1 0,0 0 0,0 0 1,0 1-1,0-1 0,0 0 0,1 0 0,0 2 1,-1-1-10,1-1 0,0 1 0,-1 0 0,1-1 0,0 0 1,0 1-1,0-1 0,0 1 0,0-1 0,0 0 0,0 1 0,0-1 1,0 0-1,1 0 0,-1 0 0,0 0 0,1 0 0,-1 0 0,1-1 1,-1 1-1,1 0 0,-1-1 0,3 1 0,-2-1 3,0 0 1,0 1-1,0-1 1,0-1-1,0 1 0,0 0 1,-1 0-1,1-1 1,0 1-1,0-1 0,0 0 1,0 1-1,-1-1 0,1 0 1,0 0-1,-1 0 1,1 0-1,0-1 0,-1 1 1,0 0-1,1-1 1,-1 1-1,0-1 0,0 1 1,1-1-1,-1 1 0,0-1 1,-1 0-1,1 0 1,1-1-1,-1-2 125,1 1-1,-1-1 1,0 0 0,0 1-1,-1-1 1,1 0 0,-1 0-1,0 0 1,-1 1 0,1-1 0,-2-8-1,1 11-103,0 0-1,0 0 1,0 1 0,0-1-1,0 0 1,0 1 0,0-1-1,0 1 1,-1-1-1,1 1 1,-1 0 0,1-1-1,-1 1 1,1 0 0,-1 0-1,0 0 1,0 0-1,1 0 1,-1 1 0,0-1-1,0 0 1,0 1 0,0-1-1,0 1 1,0 0-1,0 0 1,0 0 0,0 0-1,0 0 1,1 0 0,-4 1-1,3-1-29,-1 0 0,0 0 1,1 1-1,-1-1 0,0 1 0,1 0 0,-1 0 0,1 0 0,-1 0 0,1 0 0,0 0 0,-1 1 0,1-1 1,0 1-1,0-1 0,0 1 0,0 0 0,0 0 0,0 0 0,1 0 0,-1 0 0,-2 5 0,2 0-17,0 0-1,1 0 0,0 0 0,0 1 0,0-1 0,1 0 0,0 1 0,1-1 0,-1 1 0,1-1 0,1 0 1,3 13-1,-4-17 15,0 0 1,0-1-1,0 1 0,1-1 1,-1 0-1,0 1 1,1-1-1,0 0 0,-1 0 1,1 0-1,0 0 1,0 0-1,0 0 1,1-1-1,-1 1 0,0-1 1,0 1-1,1-1 1,-1 0-1,1 0 0,-1 0 1,1 0-1,0 0 1,-1-1-1,1 1 1,0-1-1,0 0 0,-1 1 1,1-1-1,0-1 1,0 1-1,-1 0 0,1-1 1,0 1-1,-1-1 1,1 0-1,3-1 0,1-1 15,0-1 0,-1 0 0,1 0 0,-1 0-1,1-1 1,-1 0 0,-1 0 0,1-1 0,-1 1-1,0-1 1,0-1 0,8-12 0,-9 12 32,1-1-1,-1 0 1,0 0 0,0 0-1,-1-1 1,0 1 0,-1-1 0,0 0-1,0 0 1,-1 1 0,0-11-1,-1 18-38,0 0 0,0 0 0,0 0 0,0-1 0,0 1 0,0 0 0,-1 0 0,1 0 0,-1 0 0,1 0 0,0 0 0,-1 0 0,0 0 0,1 0 0,-1 0 0,0 0-1,1 0 1,-1 0 0,0 0 0,0 0 0,0 1 0,0-1 0,0 0 0,0 0 0,0 1 0,0-1 0,0 1 0,0-1 0,0 1 0,0 0 0,0-1 0,0 1 0,-1 0-1,1 0 1,0 0 0,0 0 0,0 0 0,0 0 0,-1 0 0,1 0 0,0 0 0,0 0 0,0 1 0,0-1 0,-1 0 0,1 1 0,0-1 0,0 1 0,0 0 0,-1 0-1,-4 2-3,1-1 0,0 1 0,0 0 0,0 0 0,1 0 0,-1 0 0,1 1 0,0 0 0,-6 6 0,4 0 1,0-1 0,1 1-1,0 0 1,0 1 0,1-1 0,1 1-1,0 0 1,0-1 0,1 2 0,0-1 0,1 0-1,1 0 1,-1 0 0,3 12 0,-2-22-3,1 0 1,-1 0 0,1-1 0,-1 1-1,1 0 1,-1 0 0,1-1 0,0 1 0,0 0-1,-1-1 1,1 1 0,0-1 0,0 1-1,0-1 1,0 1 0,-1-1 0,1 1-1,0-1 1,0 0 0,0 0 0,0 1-1,0-1 1,0 0 0,0 0 0,0 0-1,0 0 1,0 0 0,0 0 0,0 0-1,0-1 1,0 1 0,0 0 0,0 0-1,0-1 1,0 1 0,-1-1 0,3 0-1,34-17 16,-23 9 1,-1-1-1,-1 0 1,0 0-1,0-2 1,-1 1-1,0-2 1,-1 1-1,0-1 1,-2-1-1,10-17 1,-18 31-10,1-1-1,-1 1 1,0-1-1,1 1 1,-1-1 0,0 0-1,0 1 1,0-1-1,1 0 1,-1 1 0,0-1-1,0 0 1,0 1-1,0-1 1,0 0 0,0 1-1,-1-1 1,1 0 0,0 1-1,0-1 1,0 0-1,0 1 1,-1-1 0,1 1-1,0-1 1,-1 0-1,1 1 1,0-1 0,-1 1-1,1-1 1,-1 1 0,1-1-1,-1 1 1,1-1-1,-1 1 1,0-1 0,-2 0-1,1 1 0,0-1 0,-1 1 0,1-1 0,-1 1 0,1 0 0,-1 0 0,1 0 0,-1 0 0,-3 1 0,-3 0-11,0 1-1,1 0 1,-1 1-1,0 0 1,-9 5-1,3 1 8,1 1 1,-25 23-1,36-31-8,0 1 0,0-1 0,1 1 0,-1 0 0,1 0 0,-1 1 0,1-1 0,0 0 0,0 1 1,0-1-1,0 1 0,1 0 0,0-1 0,0 1 0,0 0 0,0 0 0,0 0 0,0 7 0,2-10 3,-1 0 1,1 0-1,0-1 0,-1 1 0,1 0 1,0 0-1,-1-1 0,1 1 1,0-1-1,0 1 0,0 0 0,0-1 1,0 0-1,0 1 0,-1-1 1,1 1-1,0-1 0,0 0 0,0 0 1,0 0-1,0 1 0,0-1 1,0 0-1,0 0 0,0 0 0,0-1 1,0 1-1,0 0 0,0 0 1,0 0-1,1-1 0,35-8-75,-31 6 91,-1 0-1,1 0 1,0-1-1,-1 1 1,0-1-1,0-1 0,0 1 1,0 0-1,-1-1 1,1 0-1,-1 0 1,-1-1-1,1 1 0,-1-1 1,3-6-1,-5 10-6,0-1 0,0 0-1,0 0 1,-1 0 0,0 1 0,1-1-1,-1 0 1,0 0 0,0 0 0,-1 0-1,1 0 1,0 0 0,-1 1-1,0-1 1,0 0 0,0 0 0,0 1-1,0-1 1,0 1 0,-1-1 0,1 1-1,-1-1 1,0 1 0,0 0-1,0 0 1,0 0 0,0 0 0,0 0-1,0 0 1,-1 0 0,1 1 0,-1 0-1,1-1 1,-1 1 0,1 0-1,-4-1 1,2 0-8,0 0-1,-1 0 1,1 0-1,0 0 1,-1 1-1,1 0 1,-1 0 0,1 0-1,-1 1 1,1-1-1,-1 1 1,1 0-1,-1 0 1,1 1-1,-1 0 1,0-1 0,1 1-1,0 1 1,-1-1-1,1 1 1,0-1-1,0 1 1,0 1-1,0-1 1,0 0 0,0 1-1,0 0 1,1 0-1,0 0 1,-5 5-1,2 0-6,1 0 0,0-1-1,1 1 1,-1 1 0,2-1-1,-1 1 1,1-1 0,0 1-1,1 0 1,0 0 0,1 0 0,0 1-1,0-1 1,1 11 0,-1-18 4,1 1 1,0-1-1,0 0 1,1 1 0,-1-1-1,0 1 1,1-1-1,-1 0 1,1 0 0,0 1-1,0-1 1,0 0-1,0 0 1,0 0 0,0 0-1,1 0 1,-1 0-1,1 0 1,-1 0 0,1 0-1,0-1 1,0 1-1,0-1 1,-1 1 0,1-1-1,1 0 1,-1 0-1,0 0 1,0 0 0,0 0-1,1 0 1,-1-1-1,0 1 1,1-1 0,-1 1-1,0-1 1,1 0-1,-1 0 1,1 0 0,-1 0-1,0-1 1,1 1 0,3-2-1,2 1 10,0-1 0,0 0-1,0-1 1,0 0 0,-1-1 0,1 1 0,-1-1-1,0-1 1,0 1 0,0-1 0,9-9-1,-11 7 8,0 1 1,-1 0-1,1-1 0,-2 0 0,1 0 0,-1 0 0,0-1 0,0 1 0,-1-1 0,0 0 0,0 1 0,-1-1 0,0 0 0,-1 0 0,0-11 1,0 15-8,0 0 0,0 0 0,0 0 0,-1 0 0,0 1 0,0-1 0,0 0 0,0 0 0,-1 1 0,1-1 0,-1 1 0,0-1 0,0 1 0,0 0 0,0 0 0,-1 0 0,1 0 0,-1 0 0,0 0 0,0 1 0,0-1 0,0 1 0,0 0 0,-1 0 0,1 0 0,-1 0 0,1 1 0,-1-1 0,0 1 0,1 0 0,-1 0 0,-6 0 0,8 1-8,1 0 0,-1 0 0,0 0 0,1 1 0,-1-1 0,0 0 0,1 1 0,-1 0 0,1-1 0,-1 1 0,1 0 0,-1 0 0,1 0 0,-1 0 0,1 0 0,0 0 0,0 0 0,0 0 0,-1 1 0,1-1 0,0 0 0,0 1 0,1-1 0,-1 1 0,0-1 0,0 1 0,1-1 0,-1 1 0,1 0 0,-1-1 0,1 1 0,0 0 0,0-1 0,0 4 0,-2 10-49,0-1-1,2 30 0,0-33 45,0 0-162,0 0 0,2 0 0,-1 0 0,1-1 0,0 1 0,5 11 0,-7-20 72,1 0-1,0 0 1,-1 0-1,1 0 1,0 0-1,0 0 1,0-1-1,0 1 1,1 0-1,-1 0 1,0-1-1,1 1 1,-1-1 0,1 1-1,0-1 1,0 0-1,-1 1 1,1-1-1,0 0 1,0 0-1,0 0 1,0-1-1,0 1 1,0 0-1,0-1 1,0 1-1,0-1 1,0 0-1,1 0 1,-1 0-1,0 0 1,0 0-1,0 0 1,0 0-1,0-1 1,1 1-1,-1-1 1,3-1 0,12-9-6516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9737,'0'0'10255,"9"2"-10004,-8-1-133,34 5 101,-34-5-129,0-1-1,0 0 0,0 0 1,0 0-1,0 0 1,-1 0-1,1 0 0,0 0 1,0-1-1,0 1 1,0 0-1,0 0 0,0-1 1,0 1-1,0-1 1,0 1-1,-1-1 0,1 1 1,0-1-1,0 1 1,-1-1-1,1 0 0,0 1 1,-1-1-1,1 0 1,-1 0-1,1 1 0,-1-1 1,1 0-1,-1 0 1,1 0-1,-1 0 0,0 0 1,1 0-1,-1 0 1,0 1-1,0-1 0,0 0 1,0-2-1,0 3 93,-1 1-148,1-1-1,-1 1 1,0 0 0,1-1 0,-1 1 0,0 0 0,1-1 0,-1 1 0,0 0-1,1 0 1,0 0 0,-1 0 0,1 0 0,-1 0 0,1 0 0,0-1-1,0 1 1,-1 0 0,1 0 0,0 0 0,0 0 0,0 0 0,0 0 0,0 0-1,0 0 1,1 0 0,-1 0 0,0 0 0,0 0 0,1 2 0,7 21-2590,2-15-5974,-5-9-1224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6086,'0'0'11333,"-6"0"-9176,7 57-1789,15 97 1,-10-118-185,2 1 1,1-2 0,2 1-1,21 43 1,1 16-167,-27-73-24,2 1 1,0-1-1,18 33 0,68 136 25,-64-124 95,41 98 271,15 40 474,-28-71-464,-22-50-302,38 103 161,-62-156-196,2 0-1,1 0 1,2-2 0,21 30 0,10 17 32,-1 8 156,89 144 330,-120-207-557,0-2-1,23 23 1,-20-23 199,30 39-1,23 34 154,134 134 0,-134-160-323,3-4 0,2-3 0,99 57 0,-138-92-42,85 65 291,18 11-210,173 96 4,-193-121-59,231 127 160,-266-161-63,26 13 303,2-4 0,142 41 1,-246-87-695,11 4 1165,-18-9-2762,-10-8-3372,-13-9-1789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74 6086,'0'0'1639,"-9"-6"-59,6 4-1458,-48-31 2045,14 0 3690,43 37-1660,11 4-2797,9 4-1338,574 374 4107,-400-240-3699,8 5 790,-55-42-372,-67-47-773,-84-61-112,421 274 197,-382-252-176,-2 3 0,-1 1 0,-1 2 0,54 55-1,115 150-91,-182-206 39,19 30-173,38 64 0,14 21 61,-44-66 165,-3 1 0,-4 3 0,53 139 0,12 45-24,-67-133 19,-10-30-6,-23-73-875,-2-1 0,0 1 0,-2 0 0,-1 0-1,0 50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1851 9097,'0'0'13436,"-1"-4"-12496,1-4-709,1 1 0,-1 0 0,2 0 0,-1-1 0,1 1 0,0 0 0,1 0 0,-1 1-1,1-1 1,1 0 0,-1 1 0,7-9 0,9-21 317,282-558 1606,-31 67-2114,-204 390-59,122-288-74,-183 398-319,-5 27 354,0 0 0,-1-1 0,1 1 0,0 0 0,0 0 0,-1 0 0,1 0 0,0 0 0,-1 0 0,1 0 0,-1 0 0,1 0 0,0 0 0,-1 0 0,1 0 0,0 0 0,-1 0 0,1 0 0,0 0 0,-1 0 0,1 0 0,0 0 0,-1 1 0,1-1 0,0 0 0,0 0 0,-1 0 0,1 1 0,0-1 0,0 0 0,-1 0 0,1 1 0,0-1 0,0 0 0,-1 0 0,1 1 0,0-1 0,-40 45-6672,32-35 4732,-26 29-5802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2 200 11018,'0'-8'1346,"-2"-19"713,2 1 1,1-1-1,2 1 1,9-48-1,-5 63-845,-3 16-634,0 19-441,-18 575 315,8-453-401,6-145-53,0 0 1,0-1-1,-1 1 0,1 0 1,0 0-1,0 0 0,0 0 1,0 0-1,0-1 0,0 1 1,0 0-1,1 0 0,-1 0 1,0 0-1,0-1 0,1 1 1,-1 0-1,0 0 0,1 0 1,-1-1-1,1 1 0,-1 0 0,1-1 1,0 1-1,-1 0 0,1-1 1,-1 1-1,1-1 0,0 1 1,0-1-1,-1 1 0,1-1 1,0 0-1,0 1 0,-1-1 1,1 0-1,0 1 0,0-1 1,0 0-1,0 0 0,-1 0 1,1 0-1,0 0 0,0 0 1,0 0-1,0 0 0,0 0 1,0 0-1,-1-1 0,1 1 1,0 0-1,0 0 0,1-2 0,4 0 15,-1-1 1,1 0-1,-1 0 0,0-1 0,0 0 0,7-6 0,301-308 385,-236 242-2380,-2 0-3663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22 258 9769,'-5'-59'3419,"-9"2"3956,11 100-5293,10 25-2003,2-1-1,35 120 0,-43-182-81,20 56-284,-20-59 269,0 0-1,0 1 1,0-1 0,0 0 0,1 1-1,-1-1 1,1 0 0,-1 0-1,1 0 1,0 0 0,0 0-1,0-1 1,0 1 0,0-1-1,0 1 1,0-1 0,1 0-1,-1 1 1,5 0 0,-4-2 6,-1-1 1,1 1 0,-1-1-1,1 0 1,-1 0 0,0 0-1,1 0 1,-1-1 0,0 1-1,0 0 1,0-1 0,0 0-1,0 1 1,0-1 0,-1 0-1,1 0 1,0 0 0,-1 0-1,0 0 1,1 0 0,-1-1-1,0 1 1,0 0 0,1-4-1,25-66 74,-27 72-65,13-57 743,-3 0 0,-3 0 0,-1-1 0,-5-96 0,2 211-1052,21 103 1,-15-109-32,-8-43 259,15 60-289,-15-65 345,-1-1 0,1 0 1,0 0-1,0 1 0,0-1 1,0 0-1,1 0 0,-1 0 1,1 0-1,-1 0 0,1 0 1,-1-1-1,1 1 0,0 0 1,0-1-1,0 0 0,0 1 1,0-1-1,0 0 0,1 0 1,-1 0-1,0 0 0,5 1 1,-4-3 10,0 0 1,1 0 0,-1 0-1,0 0 1,0 0 0,1-1 0,-1 1-1,0-1 1,0 0 0,-1 0-1,1 0 1,0 0 0,-1-1-1,1 1 1,-1-1 0,0 1-1,0-1 1,0 0 0,0 0 0,3-6-1,34-68 130,-25 35 353,-2-2 0,-2 1 0,-1-2 0,-3 1 0,-1-1 0,-2-67 0,-1 188-9621,-2-46 1307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9513,'0'0'7666,"8"7"-6609,-3-3-875,1 0 0,0 0 0,0 0 1,0-1-1,0 0 0,0 0 0,8 2 0,-11-4-47,0-1-1,0 1 1,0-1 0,-1 1-1,1-1 1,0 0-1,0 0 1,0 0-1,0-1 1,0 1 0,0-1-1,0 0 1,0 1-1,-1-1 1,1 0-1,0-1 1,-1 1 0,1 0-1,-1-1 1,1 1-1,-1-1 1,0 0-1,4-3 1,-3 2 54,1-1 0,-1 0-1,0 0 1,-1 0 0,1 0 0,0 0 0,-1 0 0,0-1-1,0 1 1,0-1 0,-1 1 0,0-1 0,0 0-1,0 0 1,0 0 0,-1 1 0,1-1 0,-2-7-1,1 11-175,0 0-1,0 1 0,0-1 0,0 0 0,0 1 0,0-1 1,0 0-1,0 1 0,0-1 0,0 0 0,0 1 0,-1-1 1,1 1-1,0-1 0,-1 0 0,1 1 0,0-1 0,-1 1 1,1-1-1,0 1 0,-1-1 0,1 1 0,-1-1 0,1 1 1,-1 0-1,1-1 0,-1 1 0,0 0 0,1-1 1,-2 1-1,-21 3-42,18-1-7,0 1-1,0-1 1,0 1-1,1 0 1,-1 0-1,1 0 1,-6 7-1,1 2-30,1 1-1,0 0 0,1 0 1,0 1-1,1 0 0,1 1 1,0-1-1,1 1 0,1 0 1,0 0-1,1 0 0,0 0 1,2 0-1,0 20 0,0-33 63,0 0 1,0 0-1,0 0 0,0 0 0,1 0 0,-1 0 0,0 0 1,1 0-1,0 0 0,-1 0 0,1 0 0,0 0 0,0 0 1,0-1-1,0 1 0,0 0 0,1-1 0,-1 1 1,0 0-1,1-1 0,-1 0 0,1 1 0,-1-1 0,1 0 1,0 0-1,0 0 0,-1 0 0,1 0 0,0 0 1,0-1-1,0 1 0,0 0 0,0-1 0,0 0 0,0 1 1,0-1-1,0 0 0,0 0 0,0 0 0,0 0 1,3-1-1,3-1-36,0 0 0,0 0 0,0 0 1,0-1-1,-1 0 0,1-1 0,-1 0 1,0 0-1,9-6 0,44-43-3296,-26 11-3958,-11 9-3124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9321,'0'0'5760,"0"-9"-3075,1-26-544,0 27-508,5 49-191,-1 24-1310,18 148 1078,-17-174-997,2 0 0,2 0 0,20 50 0,-15-65-1613,-15-24 1334,0 0-1,0 0 1,1 0-1,-1 0 1,0 0-1,0 0 1,0 0-1,1 0 1,-1 0-1,0 0 0,0 0 1,1 1-1,-1-1 1,0-1-1,0 1 1,1 0-1,-1 0 1,0 0-1,0 0 0,0 0 1,1 0-1,-1 0 1,0 0-1,0 0 1,1 0-1,-1 0 1,0-1-1,0 1 0,0 0 1,0 0-1,1 0 1,-1 0-1,0-1 1,0 1-1,0 0 1,0 0-1,0 0 0,1-1 1,-1 1-1,0 0 1,0 0-1,0 0 1,0-1-1,0 1 1,0 0-1,0 0 1,0-1-1,0 1 0,0-3-293,1 1 0,-1-1-1,0 0 1,-1 1 0,1-1-1,0 1 1,-1-1 0,1 0-1,-1 1 1,0-1 0,0 1-1,0 0 1,0-1 0,0 1-1,-1 0 1,1-1 0,-2-1-1,-16-14-3936,-4 0-1015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6246,'0'0'14317,"27"-49"-13195,6 31-98,-1 0-383,3 0-449,1 3-224,-6 0-2210,-10 3-3299,-7-3-8072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13453,'0'0'6715,"2"9"-6293,14 75 235,3 13 439,3-2 0,35 92 0,-39-158-761,-18-29-328,0 0-1,0 0 0,0 0 1,0 0-1,0 0 1,0 1-1,0-1 0,0 0 1,1 0-1,-1 0 0,0 0 1,0 0-1,0 0 1,0 0-1,0 0 0,0 0 1,0 0-1,0 0 0,1 0 1,-1 0-1,0 0 1,0 1-1,0-1 0,0 0 1,0 0-1,0 0 0,1 0 1,-1 0-1,0 0 1,0 0-1,0-1 0,0 1 1,0 0-1,0 0 0,1 0 1,-1 0-1,0 0 1,0 0-1,0 0 0,0 0 1,0 0-1,0 0 0,0 0 1,0 0-1,0 0 1,1 0-1,-1-1 0,0 1 1,0 0-1,0 0 0,0 0 1,0 0-1,0 0 1,0 0-1,0 0 0,0-1 1,0 1-1,0 0 1,-3-20 45,-3 6-489,0 1 0,-2 0 0,0 0 0,0 0 0,-1 1 1,0 0-1,-19-17 0,0-3 109,28 32 331,-6-8 347,11 9 191,8 3-367,-5-3-92,-1 0-1,1 0 1,0-1 0,-1 0-1,1-1 1,0 0 0,-1 0-1,1 0 1,-1-1 0,9-3-1,27-18-1399,-39 20 633,-1 0 0,0 0-1,0 0 1,0 0 0,0-1-1,0 1 1,-1-1 0,4-5-1,0-6-6622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11723,'0'0'10522,"4"12"-10367,6 25-12,-1-2 315,2 0 0,1-1 0,23 47 0,-34-79-448,0 0 0,0 0 0,0 0 0,1 0 1,-1 0-1,1-1 0,0 1 0,-1-1 0,1 1 0,0-1 0,0 1 0,0-1 0,0 0 0,0 0 1,0 0-1,0 0 0,0 0 0,0-1 0,5 2 0,-2-2-10,0 0 0,0 0 0,0-1 0,0 0 0,0 0-1,9-3 1,-9 3-221,0-1 0,0 1 0,0 0 0,0 0 0,1 0 0,-1 1 0,0 0 0,8 1 0,-11 0 198,0 0 1,0 0 0,0 0-1,0 1 1,0-1-1,0 1 1,0-1 0,-1 1-1,1 0 1,-1 0 0,1-1-1,-1 1 1,0 0-1,1 1 1,-1-1 0,0 0-1,0 0 1,-1 0 0,1 1-1,0-1 1,-1 0-1,1 0 1,-1 1 0,0-1-1,0 1 1,0-1 0,0 3-1,0 2 98,0 0-1,0 0 0,0 0 1,-1 1-1,0-1 0,0-1 1,-1 1-1,-3 8 0,2-10 157,0-1-1,0 0 0,0 1 0,0-1 1,-1-1-1,0 1 0,0 0 0,0-1 0,0 0 1,0 0-1,-1 0 0,0-1 0,1 1 1,-1-1-1,0 0 0,-8 2 0,9-3-208,1 0-1,0-1 0,0 0 1,-1 1-1,1-1 0,0 0 1,-1 0-1,1-1 1,0 1-1,-1-1 0,-5-1 1,7 1-298,0 0 1,-1-1 0,1 1 0,0 0-1,0-1 1,0 1 0,0-1-1,1 1 1,-1-1 0,0 0 0,1 0-1,-1 0 1,1 0 0,-1 0-1,1 0 1,0 0 0,-1-4 0,0-5-4239,3 4-1708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0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7335,'0'0'582,"12"5"-374,13 5-152,1-2 0,1 0 0,-1-2 0,1-1 0,47 3 0,36-11 79,-1-5 1,161-32-1,69-6 63,309 29 221,-202 11-166,1850-22 884,-2223 28-966,281-20-147,-209 8 159,155 7 0,-230 18 23,-8-1-818,-46-13-1737,-7-8-3801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11883,'0'0'9620,"4"6"-9785,13 14 590,-11-23 1222,-7-19 1021,-3 15-2513,0 17-501,-1 17-600,6-2 791,0-15-942,-1-22-10741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9673,'0'0'14473,"9"0"-13715,-3-1-717,-2 2 49,0-1 0,0 0-1,0 0 1,0-1 0,0 1-1,0-1 1,0 1-1,0-1 1,0-1 0,0 1-1,-1 0 1,1-1 0,0 0-1,-1 0 1,1 0 0,-1 0-1,0-1 1,0 1 0,0-1-1,0 0 1,0 0-1,0 0 1,-1 0 0,0 0-1,1-1 1,-1 1 0,2-6-1,-1 1-5,-1 0 0,-1 0-1,1 0 1,-1 0-1,-1 0 1,1-1 0,-1 1-1,-2-8 1,2 15-89,0 0 0,0 0 0,0 1 0,0-1 0,0 0 0,0 0 0,0 0 1,-1 1-1,1-1 0,0 0 0,-1 1 0,1-1 0,0 0 0,-1 0 0,1 1 0,-1-1 0,1 1 0,-1-1 0,1 0 0,-1 1 0,0-1 0,1 1 0,-1-1 1,0 1-1,1 0 0,-1-1 0,0 1 0,1 0 0,-1-1 0,0 1 0,0 0 0,0 0 0,1 0 0,-1 0 0,0-1 0,0 1 0,0 0 0,1 0 0,-1 1 1,0-1-1,0 0 0,1 0 0,-1 0 0,0 0 0,0 1 0,1-1 0,-1 0 0,0 1 0,0-1 0,0 1 0,-2 1-57,-1-1 0,1 1 0,0 0 0,0 0 0,1 0 0,-1 0 0,0 0 0,1 0 0,-1 1 0,-3 5 0,0 4 19,0 0 0,1 1 1,0 0-1,1 0 0,1 0 1,0 1-1,1-1 0,0 1 0,1-1 1,1 1-1,0 0 0,0-1 1,5 23-1,-4-33 2,0 0 1,1-1-1,-1 1 0,1 0 0,0-1 1,-1 1-1,1-1 0,0 0 1,0 0-1,1 1 0,-1-1 1,0-1-1,1 1 0,-1 0 1,1-1-1,-1 1 0,1-1 0,0 0 1,0 1-1,0-1 0,-1-1 1,1 1-1,0 0 0,0-1 1,0 0-1,0 1 0,0-1 1,0 0-1,3-1 0,45-6-3136,-9-10-4960,-17 1-1328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17 240 15599,'0'0'7740,"-3"12"-6832,-1-2-791,1 2 1,1-1-1,0 0 1,1 0-1,0 0 1,1 18-1,0-26-103,0 0 0,0-1 1,1 1-1,-1 0 0,1 0 0,0-1 0,0 1 1,0 0-1,0-1 0,0 1 0,1-1 0,-1 1 0,1-1 1,-1 0-1,1 1 0,0-1 0,0 0 0,0 0 1,0-1-1,0 1 0,1 0 0,-1-1 0,0 1 1,1-1-1,-1 1 0,1-1 0,0 0 0,-1 0 1,1-1-1,0 1 0,0 0 0,-1-1 0,1 0 0,0 0 1,0 1-1,0-2 0,3 1 0,-3-1 16,1 0 0,-1 0 0,0 0 1,1 0-1,-1-1 0,0 0 0,0 1 0,0-1 0,0 0 0,0 0 0,-1-1 0,1 1 0,-1-1 0,1 1 1,-1-1-1,0 0 0,0 0 0,0 0 0,0 0 0,0 0 0,-1 0 0,0 0 0,2-7 0,4-7 43,-2 1 0,0-1 0,3-25 1,-3 11 63,-3 21-50,-4 23-55,-7 34 88,6-35-113,0 1 1,1-1-1,0 1 1,1 0-1,0 0 0,1 0 1,0-1-1,4 18 1,-4-28-5,0-1 0,0 1 1,1 0-1,-1-1 1,1 1-1,0 0 1,-1-1-1,1 1 1,0-1-1,0 1 0,0-1 1,0 1-1,0-1 1,1 0-1,-1 0 1,0 1-1,0-1 1,1 0-1,-1 0 0,1 0 1,-1 0-1,1-1 1,-1 1-1,1 0 1,0-1-1,-1 1 1,1-1-1,0 1 0,-1-1 1,1 0-1,0 0 1,0 0-1,-1 0 1,1 0-1,0 0 1,0 0-1,-1 0 0,1-1 1,0 1-1,-1-1 1,1 1-1,2-3 1,2 1 4,0-1-1,-1 1 1,0-2 0,1 1 0,-1-1 0,0 1 0,-1-1 0,1-1 0,-1 1 0,7-9-1,-6 4-3,0 0 0,-1-1 0,0 1-1,-1-1 1,0 0 0,-1 0-1,0 0 1,0 0 0,-1 0-1,0 0 1,-1-1 0,-2-15 0,3 25-7,-1 1 1,0 0 0,0-1 0,0 1 0,0 0 0,0 0 0,0-1 0,0 1 0,0 0-1,0-1 1,0 1 0,0 0 0,-1 0 0,1-1 0,0 1 0,0 0 0,0 0 0,0-1 0,0 1-1,0 0 1,-1 0 0,1-1 0,0 1 0,0 0 0,0 0 0,-1-1 0,1 1 0,0 0-1,0 0 1,-1 0 0,1 0 0,0 0 0,0-1 0,-1 1 0,1 0 0,0 0 0,0 0-1,-1 0 1,1 0 0,0 0 0,-1 0 0,1 0 0,0 0 0,0 0 0,-1 0 0,1 0-1,0 0 1,-1 0 0,1 0 0,0 0 0,0 0 0,-1 1 0,1-1 0,0 0 0,0 0 0,-1 0-1,1 0 1,0 1 0,0-1 0,-1 0 0,1 0 0,0 0 0,0 1 0,0-1 0,-1 0-1,1 0 1,0 1 0,0-1 0,-12 19-135,11-18 142,1 0 0,-1 1 0,1-1 0,0 0 0,-1 1 0,1-1 0,0 0 0,0 1 0,0-1 0,0 0 0,0 1 0,0-1 0,1 1 0,-1-1 0,0 0 0,1 0 0,-1 1 0,1-1 0,-1 0 0,1 0 0,0 1 1,0-1-1,-1 0 0,1 0 0,0 0 0,0 0 0,0 0 0,0 0 0,0 0 0,0 0 0,0-1 0,1 1 0,-1 0 0,0-1 0,2 1 0,1 0 13,0 0 0,0 0-1,0-1 1,0 0 0,1 0 0,-1 0 0,0-1-1,0 1 1,0-1 0,0 0 0,5-2 0,1 0-25,0-1 1,-1-1-1,1 0 1,-1 0 0,0-1-1,0 0 1,-1 0-1,8-8 1,-11 10-10,-1 0 0,0 0 1,0 0-1,0-1 0,-1 0 0,1 1 1,-1-1-1,0 0 0,0-1 0,-1 1 1,0 0-1,0-1 0,0 1 0,-1-1 1,1 0-1,-1-5 0,0 10 13,-1 0 0,0 1 1,-1-1-1,1 0 0,0 1 0,0-1 0,0 0 0,0 1 1,-1-1-1,1 0 0,0 1 0,0-1 0,-1 0 1,1 1-1,0-1 0,-1 1 0,1-1 0,-1 1 0,1-1 1,-1 1-1,1-1 0,-1 1 0,1-1 0,-1 1 1,0 0-1,1-1 0,-1 1 0,1 0 0,-1 0 0,0-1 1,1 1-1,-1 0 0,0 0 0,1 0 0,-1 0 0,0 0 1,0 0-1,1 0 0,-1 0 0,0 0 0,1 0 1,-1 0-1,0 0 0,1 1 0,-1-1 0,0 1 0,-2-1-10,0 1 1,1 0-1,-1 0 0,0 0 0,1 0 0,0 1 0,-1-1 0,1 1 0,0-1 0,-1 1 0,-1 2 0,1 0 23,-1 1 0,1 0 0,0-1 0,0 1 0,0 0 0,1 1 0,-1-1 0,1 0 0,1 1 0,-1-1 0,1 1 0,0 0 0,0-1 0,0 1 0,1 8 0,0-14-7,1 1-1,-1 0 1,0 0 0,1 0 0,-1-1 0,1 1 0,-1 0-1,1 0 1,-1-1 0,1 1 0,-1-1 0,1 1-1,0 0 1,-1-1 0,1 1 0,0-1 0,-1 1-1,1-1 1,0 0 0,0 1 0,0-1 0,-1 0-1,1 0 1,0 1 0,0-1 0,0 0 0,0 0-1,-1 0 1,2 0 0,33 1-63,-26-2-12,194 1-660,-229-29 3487,15 12-2933,1 0 0,1-1 0,0 0-1,1-1 1,2 0 0,0 0 0,-4-20 0,10 37-213,1 0 1,-1-1-1,0 1 1,1 0-1,-1 0 1,1 0-1,0 0 1,0 0-1,0 0 0,0 1 1,0-1-1,0 0 1,0 0-1,0 1 1,1-1-1,-1 1 1,1-1-1,-1 1 1,1-1-1,0 1 1,0 0-1,-1 0 1,1 0-1,0 0 1,3-1-1,7-6-3196,12-9-6417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3683,'0'0'9983,"-8"9"-5253,0 1-4146,1 0-1,0 1 1,0 0 0,1 0-1,0 0 1,1 1 0,1 0-1,-1 0 1,2 0 0,0 0-1,-3 23 1,6-30-430,-1 7 104,1 0 0,0 0 1,0 0-1,2 0 0,2 15 0,-3-25-248,-1 1 1,1 0-1,0-1 1,0 1-1,1-1 1,-1 1-1,1-1 1,-1 1-1,1-1 1,0 0-1,0 0 1,-1 0-1,2 0 1,-1 0-1,0 0 1,0-1-1,1 1 1,-1-1-1,0 1 1,1-1-1,0 0 1,-1 0-1,1 0 1,0 0-1,-1 0 1,1-1-1,5 1 1,-1-1-207,0 1 0,1-2-1,-1 1 1,0-1 0,0 0 0,1 0 0,-1-1 0,0 0 0,0 0 0,0-1 0,-1 0 0,1 0 0,-1 0 0,0-1 0,9-7 0,19-9-1077,-34 20 1306,0 0 0,1 0 0,-1-1 0,0 1 0,0 0-1,0 0 1,1-1 0,-1 1 0,0 0 0,1 0 0,-1 0 0,0 0 0,0 0 0,1-1 0,-1 1-1,0 0 1,1 0 0,-1 0 0,0 0 0,1 0 0,-1 0 0,0 0 0,0 0 0,1 0-1,-1 0 1,0 0 0,1 0 0,-1 0 0,0 0 0,1 1 0,-1-1 0,0 0 0,0 0 0,1 0-1,-1 0 1,0 0 0,1 1 0,-1-1 0,0 0 0,0 0 0,0 1 0,1-1 0,-1 0-1,0 1 1,-3 17 1294,-15 19 382,12-29-1284,0 0 1,0 0-1,-1-1 0,-12 11 0,17-16-388,-1 0 0,0 0 0,0 0 0,0 0 0,0 0 0,0 0 0,0-1 0,-1 1 0,1-1 0,0 0 0,-1 0 0,1 0 0,-1-1 0,1 1 0,-1-1 0,-3 0 0,6-1-301,0 0-1,0 1 1,0-1 0,0 0 0,0 0-1,0 0 1,1 0 0,-1 0 0,0-1-1,1 1 1,-1 0 0,0 0-1,1 0 1,0-1 0,-1 1 0,1 0-1,0 0 1,-1-1 0,1 1 0,0 0-1,0-1 1,0 1 0,0 0-1,0 0 1,1-1 0,-1 1 0,1-3-1,7-38-12167,7 17 2871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4484,'0'0'22053,"-8"5"-21279,3-2-764,-33 21 668,36-23-705,0 0 0,0 1 1,1 0-1,-1-1 1,0 1-1,0 0 0,1 0 1,-1 0-1,1 0 0,0 0 1,-1 0-1,1 1 1,0-1-1,0 0 0,1 1 1,-1-1-1,0 4 0,1-4-73,1-1 1,0 0-1,1 0 0,-1 0 0,0 0 0,0 0 0,0 0 0,1 0 0,-1-1 0,0 1 0,1 0 1,-1-1-1,1 1 0,-1-1 0,1 1 0,-1-1 0,1 0 0,2 1 0,34 6-622,-36-7 630,25 3-546,-21-3 553,0 0 1,0 0-1,-1 1 1,1 0 0,-1 0-1,1 0 1,0 0-1,-1 1 1,0 0 0,1 0-1,-1 1 1,0 0-1,6 4 1,-10-6 95,0 0-1,-1 0 1,1 0 0,0 0-1,-1 0 1,1 0 0,0 1-1,-1-1 1,0 0-1,1 0 1,-1 1 0,0-1-1,1 0 1,-1 0 0,0 1-1,0-1 1,0 0 0,0 1-1,0-1 1,-1 0-1,1 1 1,0-1 0,0 0-1,-1 0 1,1 1 0,-1-1-1,1 0 1,-1 0 0,0 0-1,1 0 1,-1 0 0,0 1-1,0-1 1,0-1-1,0 1 1,-1 1 0,-38 30 609,39-32-620,-7 6-163,-1-1 0,1 0 0,-1-1 0,0 0 0,0-1 0,0 1 0,-1-2 0,1 1 0,-1-2 0,-12 2 0,-2-3-5998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15 327 7687,'0'0'2750,"8"-9"383,41-52 1924,-45 55-4327,0 0 1,-1 0 0,0-1 0,0 1 0,0-1-1,-1 0 1,0 0 0,-1 0 0,1 0-1,0-12 1,-2 18-705,0 1 0,0-1-1,0 1 1,0-1 0,0 1-1,0 0 1,0-1 0,0 1-1,0-1 1,0 1 0,0-1-1,0 1 1,0-1 0,0 1-1,0-1 1,-1 1 0,1 0-1,0-1 1,0 1 0,-1-1-1,1 1 1,0 0 0,0-1-1,-1 1 1,1 0 0,0-1-1,-1 1 1,1 0 0,-1 0-1,1-1 1,0 1 0,-1 0-1,0-1 1,-15 8 59,-11 23-349,18-12 136,1 0 0,1 0 0,1 1 0,0 0 0,1 0-1,2 1 1,0-1 0,1 1 0,0 30 0,2-48 116,1-1-1,-1 1 1,1 0 0,-1-1 0,1 1-1,0-1 1,-1 1 0,1-1 0,0 0-1,0 1 1,0-1 0,0 0-1,0 0 1,1 1 0,-1-1 0,0 0-1,0 0 1,1 0 0,-1 0-1,1-1 1,-1 1 0,0 0 0,1-1-1,0 1 1,-1 0 0,1-1 0,-1 0-1,1 1 1,0-1 0,-1 0-1,1 0 1,3 0 0,70-1-237,-50 0-143,-19 1 305,0 0 1,-1 0 0,1 0-1,0 1 1,0 0 0,0 0-1,0 1 1,-1-1 0,1 1-1,-1 0 1,1 1 0,7 4-1,-10-4 42,0 0 0,0 0 0,0 0 0,0 1-1,-1-1 1,0 1 0,1-1 0,-1 1 0,0 0 0,-1 0-1,1 0 1,-1 0 0,0 0 0,0 0 0,0 0 0,0 1-1,-1-1 1,1 5 0,-1-1 130,1 1-1,-2 0 1,1-1-1,-1 1 1,0-1-1,-1 1 1,0-1-1,0 0 1,-1 1-1,0-1 1,-8 14-1,8-17-29,0-1 0,0 1 0,0-1 0,0 0 0,-1 0-1,1-1 1,-1 1 0,0-1 0,0 0 0,-1 0 0,1 0 0,0 0-1,-1-1 1,0 0 0,1 0 0,-1 0 0,0 0 0,0-1-1,0 0 1,0 0 0,-7 0 0,10-1-32,0 0 0,-1 0 0,1 0 0,0 0 0,0 0 0,-1-1 0,1 1 0,0-1 0,0 0 0,-1 1 0,1-1 0,0 0 0,0 0 0,0-1 1,0 1-1,0 0 0,1-1 0,-1 1 0,-3-4 0,2 1-29,1 0 1,-1 1 0,1-1 0,0-1 0,0 1-1,0 0 1,1-1 0,-1 1 0,0-7-1,-1-5-102,2-1 0,0 1-1,0 0 1,5-31-1,-1 28 85,1-1-1,1 1 0,1 0 0,0 1 0,12-22 0,53-92 118,-21 44-90,-42 75 2,-1-1 0,0 0 0,-1 0-1,0 0 1,-1-1 0,-1 1 0,-1-1 0,0 0 0,0 0 0,0-17-1,-4 31-6,1 1 0,0 0 0,0-1 0,0 1 0,0-1 0,0 1 0,0 0-1,0-1 1,-1 1 0,1-1 0,0 1 0,0 0 0,-1-1 0,1 1-1,0 0 1,0-1 0,-1 1 0,1 0 0,0 0 0,-1-1 0,1 1 0,0 0-1,-1 0 1,1-1 0,-1 1 0,1 0 0,0 0 0,-1 0 0,1 0-1,-1 0 1,1 0 0,-1 0 0,1 0 0,0 0 0,-1 0 0,1 0 0,-1 0-1,1 0 1,-1 0 0,1 0 0,0 0 0,-1 0 0,1 0 0,-1 1-1,1-1 1,0 0 0,-1 0 0,1 0 0,-1 1 0,-20 13-174,9 0 192,1 0 1,1 1 0,0 0-1,1 1 1,0-1 0,2 2 0,0-1-1,1 1 1,0 0 0,1 1 0,1-1-1,1 1 1,1 0 0,-1 23-1,3-38 0,0-1 0,0 0 0,0 1 0,1-1-1,-1 1 1,1-1 0,-1 0 0,1 1-1,0-1 1,0 0 0,0 0 0,0 0-1,0 0 1,0 0 0,1 0 0,-1 0 0,1 0-1,-1 0 1,1 0 0,0-1 0,0 1-1,0-1 1,0 0 0,0 1 0,0-1-1,0 0 1,0 0 0,0 0 0,1 0 0,-1-1-1,0 1 1,1 0 0,-1-1 0,0 0-1,1 0 1,-1 0 0,1 0 0,-1 0-1,0 0 1,4-1 0,4 0 53,0 0 0,-1-1-1,1 0 1,-1-1 0,0 0 0,0 0 0,0-1-1,0 0 1,9-6 0,-4 1 5,-1-1 1,1-1-1,13-14 0,-24 21 12,1 1 1,-1-1-1,0 0 0,0 0 0,0 0 1,-1 0-1,0-1 0,1 1 0,-1-1 1,-1 0-1,1 1 0,-1-1 0,0 0 1,2-10-1,-4 15-76,0 0 1,0 0-1,0 1 1,0-1-1,0 0 0,0 0 1,0 0-1,0 1 1,1-1-1,-1 0 0,0 1 1,0-1-1,0 1 1,1-1-1,-1 1 1,0-1-1,0 1 0,1 0 1,-1-1-1,-1 2 1,-1 5-12,-1-1 1,1 1-1,0 0 1,0 0 0,1 0-1,-1 0 1,2 1-1,-1-1 1,1 1-1,0-1 1,1 13-1,0-19 6,0 0-1,0 0 0,1 0 1,-1 0-1,1 0 0,-1 0 1,1 0-1,-1 0 0,1 0 1,-1 0-1,1 0 0,0 0 1,-1-1-1,1 1 0,0 0 0,0 0 1,0-1-1,0 1 0,0-1 1,-1 1-1,1 0 0,0-1 1,0 0-1,0 1 0,1-1 1,-1 0-1,0 1 0,0-1 1,0 0-1,0 0 0,0 0 1,0 0-1,0 0 0,0 0 0,0 0 1,1 0-1,-1-1 0,0 1 1,0 0-1,1-1 0,4 0 19,-1 0 0,1 0-1,-1-1 1,1 0-1,-1 0 1,0 0-1,6-4 1,6-6-70,-2-1 0,1-1 0,-1 0-1,-1-1 1,22-30 0,-36 45 30,0 0 0,0 0 0,0 0 0,0-1 1,0 1-1,0 0 0,0 0 0,0 0 0,0 0 0,0 0 0,0 0 0,0-1 0,0 1 0,0 0 0,0 0 0,0 0 0,1 0 0,-1 0 1,0 0-1,0 0 0,0 0 0,0 0 0,0 0 0,0-1 0,0 1 0,0 0 0,1 0 0,-1 0 0,0 0 0,0 0 0,0 0 1,0 0-1,0 0 0,0 0 0,1 0 0,-1 0 0,0 0 0,0 0 0,0 0 0,0 0 0,0 0 0,0 0 0,1 0 0,-1 0 0,0 0 1,0 0-1,0 1 0,0-1 0,0 0 0,0 0 0,0 0 0,0 0 0,1 0 0,-1 0 0,0 0 0,0 0 0,0 0 0,0 0 1,0 1-1,0-1 0,1 14-397,-4 31 539,1-20-80,2-24-42,0 1 1,0-1-1,0 0 0,0 0 0,0 1 0,0-1 0,1 0 0,-1 0 0,1 0 1,-1 0-1,1 1 0,-1-1 0,1 0 0,0 0 0,-1 0 0,1 0 0,0 0 1,0 0-1,0 0 0,0-1 0,-1 1 0,1 0 0,0 0 0,1-1 0,-1 1 1,0-1-1,0 1 0,0-1 0,0 1 0,0-1 0,1 0 0,-1 1 1,0-1-1,0 0 0,0 0 0,1 0 0,1 0 0,-2 0-244,1-1-1,-1 1 0,0 0 1,0-1-1,0 1 1,0-1-1,0 1 1,0-1-1,0 0 0,0 1 1,0-1-1,0 0 1,0 0-1,0 0 1,0 0-1,0-1 0,8-15-7023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17617,'0'0'8936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51 7175,'0'0'13410,"4"-8"-11638,0 2-1086,6-13 4,-7 1 2877,-39 19-3027,33 1-541,-1 1 0,0-1 0,0 1 0,1 0 0,0 0 0,-1 0 0,1 0 0,0 0 0,0 1 1,1-1-1,-1 1 0,1 0 0,0 0 0,0 0 0,0 0 0,0 0 0,1 0 0,0 0 0,0 1 0,0-1 1,-1 7-1,0 6-16,1-1 1,1 1 0,0 0 0,3 24-1,-3-39 23,1 0 0,-1 0 0,0 0 0,1 0 0,-1 0 0,1 1 0,-1-1 0,1 0 0,0 0 0,0 0 0,0-1 0,0 1 0,1 0-1,-1 0 1,0-1 0,1 1 0,-1 0 0,1-1 0,-1 0 0,1 1 0,0-1 0,0 0 0,-1 0 0,1 0 0,0 0 0,0 0 0,0 0 0,0 0 0,0-1 0,1 1-1,-1-1 1,0 0 0,0 1 0,0-1 0,0 0 0,0 0 0,3-1 0,1 1-187,0-1 0,0-1-1,-1 1 1,1-1 0,-1 0 0,1 0 0,-1-1-1,1 1 1,-1-1 0,0 0 0,0-1-1,7-6 1,-2 0-2241,0 0 0,-1-1-1,9-14 1,3-12-5778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16271,'0'0'1533,"-9"11"575,-2 4-1471,0 2 1,0-1-1,2 2 0,0-1 1,1 1-1,0 1 0,-7 29 0,10-20-58,0 1-1,-1 56 0,7-85-571,-1 1-1,0 0 0,0-1 1,0 1-1,1 0 0,-1-1 1,0 1-1,1-1 1,-1 1-1,1 0 0,-1-1 1,1 1-1,-1-1 0,1 1 1,-1-1-1,1 1 0,-1-1 1,1 0-1,0 1 1,-1-1-1,1 0 0,0 1 1,-1-1-1,1 0 0,0 0 1,-1 0-1,1 0 0,0 1 1,-1-1-1,1 0 1,0 0-1,0 0 0,-1 0 1,1-1-1,0 1 0,-1 0 1,1 0-1,0 0 0,-1-1 1,1 1-1,0 0 0,-1 0 1,1-1-1,0 1 1,0-1-1,33-14 123,-27 11-222,49-27-798,-53 30 865,0-1 0,1 1-1,-1 0 1,1 0 0,-1 0 0,1 1-1,-1-1 1,1 1 0,-1 0 0,1 0 0,0 0-1,-1 0 1,1 1 0,6 1 0,-9 0 44,1-1 1,-1 1-1,0 0 1,1 0-1,-1-1 0,0 1 1,0 0-1,0 0 1,-1 0-1,1 0 1,0 1-1,-1-1 1,1 0-1,-1 0 0,0 0 1,0 0-1,1 1 1,-2-1-1,1 0 1,0 2-1,-4 49 534,3-42-685,-2 0-1,1 0 1,-2-1-1,-6 17 1,6-23-3390,0-4-3321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168 146 11050,'0'0'13992,"4"21"-13885,-2-21-101,-1 0 0,0 0 0,1 0-1,-1 0 1,0 0 0,1 0 0,-1-1-1,0 1 1,1 0 0,-1-1 0,0 1 0,0-1-1,1 1 1,-1-1 0,0 0 0,0 1 0,0-1-1,0 0 1,0 0 0,0 0 0,0 0 0,0 0-1,0 0 1,0 0 0,-1 0 0,2-2 0,-1 2-25,0 0 0,0-1 0,0 1 1,0 0-1,0 0 0,0 0 0,0 0 0,1 0 1,-1 0-1,0 0 0,1 0 0,-1 0 1,1 1-1,-1-1 0,1 0 0,-1 1 0,3-1 1,-3 41-377,-2-16 454,-2 0 0,-1 0 0,0 0 0,-9 25 0,-6 33 468,21-65-448,-1-16-80,-1 0-1,0 0 0,1 0 1,-1 0-1,0-1 0,0 1 0,1 0 1,-1 0-1,0 0 0,0 0 1,0 0-1,0 0 0,-1 0 1,1 0-1,0 0 0,0 0 0,0 0 1,-1 0-1,1 0 0,-1 0 1,1 0-1,-1 0 0,1-1 1,-1 1-1,1 0 0,-1 0 0,-1 1 1,-10 18 15,8-12-18,0-1 0,-1 0 0,0 0 0,0-1 0,-8 9 0,10-13 37,-1 1 0,1-1-1,0 0 1,-1 0-1,1 0 1,-1-1 0,0 1-1,1-1 1,-1 0 0,0 0-1,0 0 1,0 0-1,0-1 1,0 0 0,-5 0-1,6 1-37,0-1 0,-1 1 0,1-1 0,1 1 0,-1 0 0,0 0 0,0 0 1,0 1-1,0-1 0,-3 3 0,4-2 28,-1-1-1,1 1 1,-1-1 0,0 0 0,0 0 0,0 0 0,0 0 0,0 0 0,1 0 0,-5 0 0,8-39 249,7 24-222,0 1 0,1 0 0,0 0-1,1 0 1,0 1 0,23-20 0,-2 0 87,22-23 14,-28 32-86,-2-1-1,-1-2 1,0 0-1,-2-1 1,-2 0 0,23-43-1,-41 69-60,1 1 0,-1-1 0,1 0 0,-1 1 0,1-1 0,-1 0 0,0 0 0,1 0 0,-1 1 0,0-1 0,0 0 0,1 0 0,-1 0 0,0 0 0,0 1 0,0-1 0,0 0 0,0 0 0,0 0 0,0 0 0,-1 1 0,1-1-1,0 0 1,0 0 0,-1 0 0,1 0 0,0 1 0,-1-1 0,1 0 0,-1 0 0,0 0 0,0 1-10,-1 0 0,1 0 0,0 1 0,0-1 0,0 0 0,-1 1 0,1 0 0,0-1 0,0 1 0,0 0 0,0-1 0,0 1 0,0 0 0,0 0 0,0 0 0,0 0 0,1 0 0,-1 0 0,0 0 0,1 0 0,-1 0 0,0 1 0,-10 14 26,1 0 0,0 1 0,1-1 0,1 2 0,1-1 0,1 1 0,0 1 0,1-1-1,1 1 1,-2 19 0,7-38-13,-1 1 0,0 0-1,0-1 1,1 1 0,-1 0-1,0-1 1,1 1 0,-1-1-1,1 1 1,-1-1 0,1 1-1,-1-1 1,1 1 0,-1-1-1,1 1 1,0-1 0,-1 1-1,1-1 1,0 0 0,-1 1-1,1-1 1,0 0 0,-1 0-1,1 0 1,0 0 0,-1 1-1,1-1 1,0 0 0,0 0-1,-1 0 1,1 0 0,0 0-1,-1-1 1,1 1 0,0 0-1,0 0 1,-1 0 0,1-1-1,0 1 1,-1 0 0,1-1-1,0 1 1,-1 0 0,2-2-1,33-14 169,-16 1-152,1-2-1,-2 0 1,0-1-1,-1-1 1,-1 0 0,-1-1-1,-1-1 1,13-24-1,-33 60-40,0 0-1,2 0 0,0 0 0,0 1 1,-1 21-1,5-36 28,0-1-1,0 0 1,0 1 0,0-1-1,0 1 1,0-1-1,0 0 1,0 1 0,0-1-1,0 0 1,0 1 0,1-1-1,-1 1 1,0-1-1,0 0 1,0 1 0,0-1-1,1 0 1,-1 1-1,0-1 1,0 0 0,1 1-1,-1-1 1,0 0 0,1 0-1,-1 1 1,0-1-1,1 0 1,-1 0 0,0 0-1,1 1 1,-1-1 0,0 0-1,1 0 1,-1 0-1,1 0 1,-1 0 0,0 0-1,1 0 1,0 0-1,21-8 216,18-20-32,-17 6-227,0 0-1,-2-2 1,-1-1 0,20-31 0,-49 104-681,3-32 806,1 0 0,0 0 0,1 0 0,0 0 0,-1 30-1,5-46-78,0 1-1,0-1 0,0 1 0,-1-1 0,1 1 1,0-1-1,1 0 0,-1 1 0,0-1 0,0 1 1,0-1-1,0 1 0,0-1 0,0 0 0,0 1 1,1-1-1,-1 1 0,0-1 0,0 0 0,1 1 1,-1-1-1,0 0 0,0 1 0,1-1 0,-1 0 1,0 1-1,1-1 0,-1 0 0,1 0 1,-1 1-1,0-1 0,1 0 0,-1 0 0,1 0 1,-1 0-1,0 0 0,1 1 0,-1-1 0,1 0 1,-1 0-1,1 0 0,23-10 265,16-22-82,-34 24-222,1 1 0,-1-1 1,0-1-1,-1 1 0,0-1 0,0 0 0,-1 0 0,0 0 0,-1-1 0,0 1 0,3-19 0,-28 89-355,22-61 394,0 0-1,0 1 1,0-1-1,0 0 1,0 0 0,-1 1-1,1-1 1,0 0-1,0 1 1,0-1 0,0 0-1,0 1 1,1-1-1,-1 0 1,0 1 0,0-1-1,0 0 1,0 1-1,0-1 1,0 0 0,0 1-1,1-1 1,-1 0-1,0 0 1,0 1 0,0-1-1,1 0 1,-1 0-1,0 1 1,0-1 0,0 0-1,1 0 1,-1 0-1,0 0 1,1 1 0,-1-1-1,0 0 1,0 0-1,1 0 1,13-6 196,14-18-38,53-84-707,-89 151-379,4-31 1034,1-1 0,0 0 0,1 1 0,0 0 0,1-1 0,0 1 0,2 14 1,-1-25-108,0 0 0,1 0 1,-1-1-1,0 1 1,1 0-1,-1-1 0,1 1 1,-1 0-1,1-1 1,-1 1-1,1-1 0,0 1 1,-1-1-1,1 1 1,0-1-1,-1 1 0,1-1 1,0 0-1,-1 1 1,1-1-1,0 0 0,0 0 1,-1 0-1,1 1 1,0-1-1,0 0 0,0 0 1,-1 0-1,1 0 1,0 0-1,0 0 0,0-1 1,-1 1-1,1 0 1,0 0-1,0 0 0,-1-1 1,1 1-1,0 0 1,1-2-1,31-13 166,-24 5-409,-1 0 0,0-1 0,10-16-1,-13 18-4065,-26 48 3268,7-13-1411,-1-2-4801,10-18 635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 18514,'0'-8'3010,"0"5"65,-6 3-2178,6 2-833,0 11-96,0 1-801,0 6-2594,6-4-2338,1 0-3236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13773,'0'0'7436,"6"-1"-5302,-7 21-2212,1-13-344,0 25-329,0-31 701,0 0-1,0 0 1,0 0-1,0-1 1,0 1-1,0 0 1,0 0-1,1 0 1,-1-1-1,0 1 1,0 0-1,1 0 0,-1-1 1,0 1-1,1 0 1,-1-1-1,1 1 1,-1 0-1,1-1 1,-1 1-1,1 0 1,-1-1-1,1 1 1,0-1-1,-1 0 1,1 1-1,0-1 1,-1 1-1,1-1 1,1 1-1,0-24-6291,-2 7-923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190 225 8936,'0'0'11820,"-10"-2"-9381,6 1-2364,-1 0 0,1 1 0,-1-1 0,0 1 0,1 0 0,-1 0 0,1 0 0,-1 1 0,0 0 0,1 0 0,-1 0 0,1 0 0,0 1 0,-1 0 0,1 0 0,0 0 0,0 0 0,0 0 0,0 1 0,1 0 0,-1 0 0,-3 4 0,-2 3 95,0 0 0,1 1 0,0 0 0,1 0 0,0 1-1,-6 14 1,10-19-57,0 0 0,1 1 0,0-1 0,0 0 0,0 1 0,1-1 0,0 1 0,0 0 0,1-1 0,0 1 0,1-1 0,1 12 0,-1-17-101,0 0 0,0 0 0,1 0-1,-1 0 1,0 0 0,1-1 0,-1 1 0,1 0 0,-1-1-1,1 1 1,0-1 0,0 0 0,-1 1 0,1-1 0,0 0-1,0 0 1,0 0 0,1-1 0,-1 1 0,0 0 0,0-1-1,0 1 1,0-1 0,1 0 0,-1 0 0,0 0 0,0 0-1,1 0 1,-1 0 0,0-1 0,3 0 0,2 1 30,1-1 1,-1-1 0,1 1 0,-1-1-1,1-1 1,-1 1 0,13-8 0,-5-1 19,-1 0-1,-1-1 1,0-1 0,-1 0 0,0 0-1,-1-1 1,0-1 0,-1 0 0,-1-1-1,13-27 1,-13 20-44,0 1 0,-2-1 0,0 0-1,-2 0 1,0-1 0,-2 0 0,1-35 0,-3 56-26,-1 1 1,0-1 0,0 0-1,0 0 1,-1 1 0,1-1-1,-1 0 1,1 0-1,-1 1 1,0-1 0,0 0-1,0 1 1,0-1-1,-1 1 1,1-1 0,-1 1-1,1 0 1,-1 0-1,0 0 1,0 0 0,-4-4-1,4 5-7,-1 1 0,1-1-1,-1 0 1,1 1 0,-1 0 0,1-1-1,-1 1 1,1 0 0,-1 1 0,1-1-1,-1 0 1,1 1 0,-1-1-1,1 1 1,-1 0 0,1-1 0,0 1-1,-1 1 1,1-1 0,0 0-1,0 0 1,0 1 0,0-1 0,-3 4-1,-8 5-16,1 0-1,1 1 0,0 1 1,0 0-1,-14 21 0,19-25 33,2 0 0,-1 0 0,1 0 0,0 1 0,1-1-1,-1 1 1,2 0 0,-1 0 0,2 0 0,-1 0 0,0 10 0,2-18-14,0 0 0,0 0 0,0 0 0,1 0 0,-1 0 0,0 0 0,1 0 0,-1 0 0,0 0 0,1 0 0,-1 0 0,1 0 0,-1 0 0,1 0 0,0 0 0,-1-1 0,1 1 0,0 0 0,0 0 0,-1-1 0,1 1 0,0-1 0,0 1 0,0-1 0,1 1 0,34 7-574,-22-8 180,1-1 0,-1-1 0,16-2 0,16-10-1447,-37 10 1470,-1 1 0,1 0 0,0 1 0,1 0-1,-1 0 1,0 1 0,1 0 0,-1 0 0,10 2-1,-18-1 491,0 1 1,0 0-1,0-1 0,0 1 0,0 0 0,0 0 0,0 0 0,-1 0 0,1 0 0,0 0 1,-1 0-1,1 0 0,0 0 0,-1 0 0,1 0 0,-1 0 0,0 1 0,1-1 0,-1 0 0,0 0 1,0 0-1,0 1 0,0-1 0,0 0 0,0 0 0,0 2 0,-2 35 2574,2-36-2558,-2 7 366,0 0 0,0 1 1,-1-1-1,-6 11 1,-4 17-1597,9-13-4997,4-35-12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13965,'0'0'8873,"-2"9"-6882,-7 25-840,2 1-1,-3 46 1,8-56-1290,1 0 0,2 0-1,0 0 1,2 0 0,0 0 0,2 0-1,12 37 1,-16-60-157,0 0-1,0 0 1,0 0-1,0 0 1,-1 1-1,1-1 1,-1 0-1,0 0 1,1 0-1,-1 0 1,0 1-1,0-1 1,-1 3-1,1-5 8,-1 1 0,1-1 0,-1 0 0,1 0 0,-1 0 0,1 1 0,-1-1 0,1 0-1,-1 0 1,1 0 0,-1 0 0,1 0 0,-1 0 0,1 0 0,-1 0 0,1 0 0,-1 0 0,1 0-1,-1 0 1,1-1 0,-1 1 0,1 0 0,-1 0 0,1 0 0,-1-1 0,1 1 0,0 0 0,-1-1-1,1 1 1,-1 0 0,1-1 0,0 1 0,-1-1 0,-29-26-9117,13 9 10200,-19-19 1726,24 25-417,0 0-1,1 0 0,1-1 1,0 0-1,-15-26 0,25 38-1858,-1 0 0,1 0-1,-1 0 1,1 0 0,0 0 0,-1 0-1,1 0 1,0 0 0,0 0-1,0 0 1,0 0 0,0-1 0,0 1-1,0 0 1,0 0 0,0 0-1,1 0 1,-1 0 0,0 0 0,1 0-1,-1-1 1,0 1 0,1 0-1,0 0 1,-1 1 0,1-1 0,0-1-1,2 0-50,-1 0 1,0 0-1,1 0 0,0 1 0,-1-1 1,1 1-1,0 0 0,0 0 0,-1 0 1,5-1-1,11-2-393,0 2 1,33-2-1,-40 4 588,100-9-4578,-55-3-2836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1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11403,'0'0'5552,"2"13"-5280,10 53 510,4 0 0,38 100 0,19 70-502,3 138-387,47 188 65,117 364-2723,-59-238 135,-61-237 2420,15 203-572,-85-381 1035,1 30-111,59 256 4030,-94-497-4391,-57-129-4794,20 32-1105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6 473 13773,'0'0'817,"-1"8"181,-1 5-919,0 0-1,2 0 1,-1 0-1,1 0 0,1 0 1,1 0-1,0 0 1,0-1-1,5 13 1,25 57 304,5-3 0,2 0 0,86 124 0,-122-198-329,1 0 0,0-1 1,0 1-1,0-1 0,0 0 0,1-1 0,0 1 1,0-1-1,0 1 0,10 3 0,-13-6 11,0 0 0,0-1-1,1 1 1,-1-1 0,0 0-1,0 1 1,1-1-1,-1 0 1,0 0 0,1-1-1,-1 1 1,0 0 0,1-1-1,-1 1 1,0-1 0,0 0-1,0 0 1,0 0 0,1 0-1,-1 0 1,0 0-1,-1-1 1,1 1 0,0-1-1,0 1 1,-1-1 0,1 0-1,-1 1 1,3-4 0,21-34 422,-1-1 1,-2-2-1,-2 0 1,-2-1-1,15-51 1,-10 31-146,30-74-443,107-200 0,-41 147-9082,-75 126 850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4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1822 161 5958,'0'0'64,"-1"-11"-16,0 1-31,0-1 1,-1 1-1,0-1 1,-1 1-1,0 0 1,-5-11-1,7 17 75,-1 0-1,-1 0 1,1 0-1,-1 1 1,1-1-1,-1 0 1,0 1-1,0 0 1,-1 0-1,1 0 1,-1 0-1,1 0 1,-1 1 0,0 0-1,0 0 1,0 0-1,0 0 1,-1 0-1,1 1 1,-6-2-1,-8 1 81,0 0 1,0 1-1,0 1 0,0 0 0,0 1 0,1 1 0,-33 8 0,-123 47 322,85-25-486,0-4 163,1 4 0,1 3 0,2 5 0,-115 73 0,96-41-182,-131 121 1,176-138 222,2 3 0,3 2 0,-62 91 0,98-123-138,0 0 0,2 1-1,1 0 1,2 1 0,1 1-1,1 0 1,1 1 0,2-1 0,1 1-1,2 1 1,1-1 0,2 1 0,1-1-1,1 1 1,6 35 0,-4-52-69,0-2 0,1 1 0,0 0 0,2-1 1,-1 0-1,2 0 0,0 0 0,0-1 0,1 0 0,1-1 1,0 1-1,1-2 0,0 1 0,1-1 0,0-1 0,0 0 0,1-1 1,1 0-1,0-1 0,0 0 0,0-1 0,1 0 0,0-1 1,0-1-1,1 0 0,-1-1 0,1-1 0,23 3 0,-2-3 7,0-2 0,0-2 0,0-1 0,0-2 0,62-14 0,-46 4 17,0-3 0,-1-2 0,60-31 0,-4-10 17,-4-4 0,160-130 0,99-127 65,-307 264-84,-3-2 0,-2-2 0,-4-3 0,44-77 0,-77 118-16,-2 0 0,0-2 1,-2 1-1,-1-1 1,0 0-1,6-47 1,-13 62-3,1-1 0,-2 1 0,0-1 0,0 1 0,-1-1 0,0 1 0,0-1 0,-2 1 0,1 0 1,-1 0-1,-1 0 0,1 0 0,-2 0 0,1 1 0,-1 0 0,-1 0 0,0 0 0,0 1 0,-10-11 0,2 7-13,-1 1-1,0 0 1,0 1-1,-1 0 1,-1 1-1,0 1 1,0 1-1,0 0 1,-1 1-1,0 1 1,0 1-1,-1 0 1,-33-1-1,16 3-12,0 2-1,0 1 0,0 2 0,0 1 1,0 2-1,-42 13 0,29-3-692,0 2 0,1 3 0,2 1 0,0 3 0,1 1 0,-41 33 0,9-1-3197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0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71 10442,'0'0'4868,"0"-9"-3410,0-36 891,-12 59-694,10 20-1497,5-18-66,-3-16-85,0 0 0,0 1 1,1-1-1,-1 0 0,0 0 1,0 0-1,0 1 0,0-1 0,1 0 1,-1 0-1,0 0 0,0 0 1,0 1-1,1-1 0,-1 0 1,0 0-1,0 0 0,1 0 0,-1 0 1,0 0-1,0 0 0,1 0 1,-1 0-1,0 0 0,0 0 1,1 0-1,-1 0 0,0 0 0,0 0 1,1 0-1,-1 0 0,0 0 1,0 0-1,1 0 0,-1 0 0,0 0 1,0 0-1,0-1 0,1 1 1,-1 0-1,0 0 0,0 0 1,1-1-1,-1-1 210,1 0 0,-1-1 0,1 1 1,-1 0-1,0-1 0,0 1 0,0-1 1,0 1-1,-1 0 0,1-1 0,-1 1 0,1 0 1,-1-1-1,0 1 0,-2-4 0,2 5-215,-1 0-1,1 0 1,-1 0 0,1 1 0,-1-1-1,0 0 1,1 1 0,-1-1-1,0 1 1,1 0 0,-1 0-1,0 0 1,0-1 0,1 1-1,-1 1 1,0-1 0,0 0-1,1 0 1,-1 1 0,0-1-1,1 1 1,-1-1 0,0 1-1,1 0 1,-1 0 0,1 0-1,-1 0 1,1 0 0,-1 0-1,1 0 1,0 0 0,-1 0-1,1 1 1,0-1 0,0 0-1,0 1 1,0-1 0,0 1-1,1-1 1,-1 1 0,-1 2-1,-1 3-26,0 1 0,0-1 0,0 0 0,1 1 0,0 0 0,1-1 0,-1 1 0,1 9 0,1-17 22,0 1 0,0 0 0,0-1 0,0 1 0,1 0 0,-1-1 0,0 1 0,0 0 0,1-1 0,-1 1 0,0-1 0,1 1 0,-1 0 0,0-1 0,1 1 0,-1-1 0,1 1 0,-1-1 0,1 0 0,-1 1 0,1-1 1,-1 1-1,1-1 0,0 0 0,-1 1 0,1-1 0,0 0 0,-1 0 0,1 0 0,-1 1 0,1-1 0,0 0 0,0 0 0,-1 0 0,1 0 0,0 0 0,-1 0 0,1 0 0,0 0 0,-1-1 0,1 1 0,0 0 0,-1 0 0,1-1 0,-1 1 0,1 0 0,0 0 0,0-1 0,31-17 112,-29 15-45,0 0 0,-1 0 0,1 0 0,-1-1 0,1 1 0,-1-1 0,0 0 0,-1 1 0,1-1 0,-1 0 0,1 0 0,-1 0 0,0 0 0,0-6 0,-1 9-41,0-1-1,0 1 0,0-1 1,-1 1-1,1-1 1,-1 1-1,1 0 0,-1-1 1,1 1-1,-1-1 1,0 1-1,0 0 0,1 0 1,-1 0-1,0-1 1,0 1-1,0 0 1,-1 0-1,1 0 0,0 0 1,0 1-1,0-1 1,-1 0-1,1 0 0,0 1 1,-1-1-1,1 1 1,0-1-1,-1 1 1,1-1-1,-1 1 0,1 0 1,-1 0-1,1 0 1,-1 0-1,1 0 0,-1 0 1,1 0-1,-1 1 1,-2 0-1,1-1-30,0 1 1,-1 0-1,1 0 1,0 1-1,0-1 0,0 1 1,0-1-1,0 1 0,0 0 1,0 0-1,0 0 0,1 1 1,-1-1-1,1 1 1,0-1-1,0 1 0,0 0 1,-3 4-1,2-2 2,0 0 0,0 0 1,0 1-1,1-1 0,0 1 1,0-1-1,1 1 0,-1 0 0,1 0 1,0 6-1,20-16-10,-2-7 51,-1 1 1,-1-2-1,1 0 0,-2-1 1,0 0-1,0-1 0,20-29 1,-34 43-24,1-1 0,-1 1 0,1-1 1,-1 1-1,1-1 0,-1 1 0,0-1 0,1 1 1,-1-1-1,0 1 0,1-1 0,-1 1 0,0-1 1,0 0-1,0 1 0,1-1 0,-1 1 0,0-1 1,0 0-1,0 1 0,0-1 0,0 0 0,0 1 0,0-1 1,0 1-1,-1-2 0,-13 5 58,-20 17-122,-61 72 121,140-144 69,-9 10-137,-12 20-118,-24 22 113,0 0 0,0 0-1,0 0 1,0 1 0,0-1-1,0 0 1,0 0-1,0 0 1,0 0 0,0 0-1,0 0 1,0 0 0,0 0-1,0 0 1,0 1 0,0-1-1,0 0 1,0 0-1,0 0 1,0 0 0,1 0-1,-1 0 1,0 0 0,0 0-1,0 0 1,0 0 0,0 0-1,0 0 1,0 0 0,0 0-1,0 0 1,1 0-1,-1 0 1,0 0 0,0 0-1,0 0 1,0 0 0,0 0-1,0 0 1,0 0 0,0 0-1,1 0 1,-1 0 0,0 0-1,0 0 1,0 0-1,0 0 1,0 0 0,0 0-1,0 0 1,-25 42-384,7-14 453,-23 45 165,73-98 223,-23 18-642,10-12-1688,-9 3-3434,-4 0-4106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4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1 14574,'-25'65'8565,"-46"65"-8896,25-48 782,-68 125 83,145-279-10709,-11 26 3347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5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 10154,'0'0'3432,"-3"12"-752,-32 166 3124,27-121-5845,-1 80 1,15-28-5598,-8-112 1501,-6-5 2949,0 1 865,-35-43 341,7 8 2413,4-2 3923,32 43-6230,0 0-1,-1 1 0,1-1 0,0 0 0,0 1 1,-1-1-1,1 0 0,0 0 0,0 1 0,0-1 1,0 0-1,0 0 0,0 0 0,0 1 0,0-1 1,0 0-1,0 0 0,1 1 0,-1-1 0,0 0 1,0 0-1,1 1 0,-1-1 0,1 0 0,-1 1 1,0-1-1,1 0 0,-1 1 0,1-1 0,0 1 1,-1-1-1,1 1 0,-1-1 0,1 1 1,0-1-1,-1 1 0,1 0 0,0-1 0,-1 1 1,1 0-1,0 0 0,0-1 0,1 1 0,43-11-773,-30 8 1036,35-11-348,-32 8-52,2 0-1,-1 2 1,1 0-1,-1 1 0,1 1 1,23 0-1,-42 3 5,0-1 0,0 1-1,0 0 1,0 0 0,0 0-1,0 0 1,0 0 0,0 0 0,0 0-1,-1 0 1,1 0 0,0 0-1,-1 0 1,1 1 0,-1-1-1,1 0 1,-1 0 0,1 1 0,-1-1-1,0 0 1,0 0 0,0 1-1,0-1 1,0 0 0,0 1-1,0-1 1,0 0 0,0 1 0,-1-1-1,1 0 1,-1 2 0,-9 43 78,-6-12 224,13-26 593,22-28-430,-18 18-459,8-7 19,0 0 0,0 0-1,1 0 1,11-6 0,-17 12-60,0 0 0,0 1 0,0 0 0,1 0 0,-1 0 0,0 0 0,1 1 0,0 0 1,-1 0-1,1 0 0,0 0 0,-1 1 0,11 0 0,-14 0 26,0 1 0,1 0 0,-1-1-1,0 1 1,0 0 0,1 0 0,-1 0 0,0 0 0,0 0 0,0 0 0,0 0 0,0 0 0,0 0 0,0 0 0,-1 1 0,1-1 0,0 0-1,-1 1 1,1-1 0,0 0 0,-1 1 0,0-1 0,1 1 0,-1-1 0,0 1 0,0-1 0,0 0 0,0 3 0,1 50 55,-2-41 48,1-2-22,1-7-65,-1 1 0,0-1 0,0 0 0,0 1 0,0-1 1,-1 0-1,0 1 0,0-1 0,0 0 0,0 0 0,-3 6 0,2-9-312,1-13-14702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6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10762,'0'0'7671,"-6"10"-7286,-3 10-3,1 0-1,0 1 1,2-1 0,1 1-1,0 1 1,2-1 0,-2 43-1,4-54-191,-3 58 686,3 0 1,14 128-1,-9-180-721,-3-17 175,-6-26-52,-31-55-275,-19-56-27,54 137 21,1 1-1,0 0 1,0 0 0,0-1-1,0 1 1,0 0 0,0-1 0,-1 1-1,1 0 1,0 0 0,0-1-1,0 1 1,0 0 0,0-1-1,0 1 1,0 0 0,0-1-1,0 1 1,0 0 0,1-1-1,-1 1 1,0 0 0,0 0-1,0-1 1,0 1 0,0 0-1,1-1 1,-1 1 0,0 0 0,0 0-1,0-1 1,1 1 0,-1 0-1,0 0 1,0 0 0,1-1-1,-1 1 1,0 0 0,0 0-1,1 0 1,-1 0 0,0 0-1,1-1 1,-1 1 0,0 0-1,0 0 1,1 0 0,-1 0-1,0 0 1,1 0 0,-1 0 0,0 0-1,1 0 1,-1 0 0,0 0-1,1 1 1,-1-1 0,0 0-1,0 0 1,1 0 0,-1 0-1,0 0 1,1 0 0,-1 1-1,0-1 1,0 0 0,1 0-1,-1 1 1,33 15-744,-15-6-145,-9-7-719,1 0 0,0-1 1,1 0-1,-1-1 0,0 0 1,17-1-1,6 0-5041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97 7591,'0'0'16261,"-6"9"-15786,-18 32-96,24-40-368,-1-1-1,1 1 1,-1 0-1,1 0 1,-1-1 0,1 1-1,-1 0 1,1 0-1,0-1 1,0 1-1,-1 0 1,1 0 0,0 0-1,0-1 1,0 1-1,0 0 1,0 0 0,0 0-1,0 0 1,0 0-1,0-1 1,0 1-1,0 0 1,0 0 0,1 0-1,-1 0 1,0-1-1,1 1 1,-1 0-1,0 0 1,1-1 0,-1 1-1,1 0 1,0-1-1,-1 1 1,1 0 0,-1-1-1,1 1 1,0-1-1,-1 1 1,1-1-1,0 1 1,0-1 0,-1 0-1,1 1 1,0-1-1,0 0 1,0 0 0,0 1-1,-1-1 1,1 0-1,0 0 1,0 0-1,1 0 1,3 0 35,1 0 0,-1 0-1,1-1 1,-1 0 0,0 0-1,8-2 1,40-28 320,-48 27-416,0 0 0,0 0 0,1 0 0,0 1 0,-1 0 0,1 0 0,1 0 0,-1 1 0,0-1 0,1 2 0,-1-1 0,1 1 0,-1 0 0,10 0 0,-15 1 38,0 1 1,-1-1-1,1 1 0,0 0 1,-1-1-1,1 1 1,0 0-1,-1-1 0,1 1 1,-1 0-1,1 0 0,-1 0 1,0 0-1,1 0 1,-1-1-1,0 1 0,1 0 1,-1 0-1,0 0 0,0 0 1,0 0-1,0 2 1,8 18 52,-8-21-38,1 1-1,0-1 1,0 0-1,0 0 1,0 1-1,-1-1 0,1 0 1,0 0-1,0 0 1,0 0-1,0 0 1,0 0-1,0 0 1,-1 0-1,1 0 1,0-1-1,0 1 0,0 0 1,0 0-1,-1-1 1,1 1-1,0-1 1,0 1-1,0-1 1,-1 1-1,1-1 1,0 1-1,-1-1 0,1 0 1,0 0-1,36-34-1060,-4-6-3343,17-19-8733,-50 60 13193,0 0 0,0 0 0,0-1 0,0 1 0,0 0 0,0 0 0,0 0 0,0 0 0,1-1 0,-1 1-1,0 0 1,0 0 0,0 0 0,0 0 0,0 0 0,1-1 0,-1 1 0,0 0 0,0 0 0,0 0 0,0 0 0,1 0 0,-1 0 0,0 0 0,0 0 0,0 0 0,0 0 0,1 0 0,-1 0 0,0 0 0,0 0 0,0 0 0,1 0 0,-1 0 0,0 0 0,0 0 0,0 0 0,1 0 0,-1 0 0,0 0 0,0 0 0,0 0 0,0 0 0,1 0 0,-1 0-1,0 1 1,0-1 0,0 0 0,0 0 0,0 0 0,1 0 0,-1 0 0,0 1 0,-1 14 2930,-9 24 1328,8-35-3880,-6 38 2889,9-38-3312,-1-1-1,1 1 0,0-1 1,0 0-1,0 1 0,0-1 1,1 0-1,-1 0 0,1 0 1,0 0-1,0 0 0,0 0 1,0-1-1,1 1 0,3 3 1,8 9-356,-1 2 1,-1-1 0,0 2-1,-1-1 1,10 22 0,-18-31 446,1 0 1,-1 0 0,-1 0-1,1 1 1,-1-1 0,-1 1-1,0-1 1,0 1 0,-1 0-1,1 0 1,-2-1 0,0 1-1,0-1 1,0 1-1,-3 9 1,3-17-3,1 1 0,0 0-1,-1-1 1,1 1 0,-1 0 0,1-1 0,-1 1-1,0-1 1,0 1 0,0-1 0,0 1-1,0-1 1,0 0 0,0 1 0,0-1-1,0 0 1,-1 0 0,1 0 0,-1 0 0,1 0-1,0 0 1,-1 0 0,0 0 0,1-1-1,-1 1 1,1-1 0,-1 1 0,0-1-1,1 1 1,-1-1 0,0 0 0,0 0 0,1 0-1,-1 0 1,0 0 0,1 0 0,-1-1-1,0 1 1,0 0 0,-2-2 0,0 0-41,1 0 1,-1 0 0,1 0-1,-1 0 1,1-1-1,0 0 1,0 1 0,0-1-1,0 0 1,0-1 0,1 1-1,-1 0 1,1-1-1,0 1 1,-3-7 0,-1-9-235,0 0-1,0 0 1,2 0 0,1-1 0,0 0 0,1 0 0,2-30-1,0 47-53,1-1 0,0 0 0,0 1 0,0-1 0,0 1 0,0-1 0,1 1-1,0-1 1,0 1 0,0 0 0,0 0 0,0 0 0,0 0 0,1 0 0,2-3-1,3-1-1828,1 1-1,-1-1 1,1 1-1,11-5 1,7-3-7357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3493 1 7783,'0'0'3844,"-9"3"-3732,-2 1 38,1 1-1,-1 0 1,1 0-1,1 1 0,-1 1 1,1 0-1,0 0 1,1 0-1,-9 10 1,-37 36 754,-121 88 0,98-83-758,-397 323 457,166-139-565,-234 204-23,398-316-142,-118 115-162,-119 137 262,-229 241-10,506-517 58,-136 108 1,233-209-383,6-7-611,10-15-2161,1 1-265,3-13-2992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13357,'0'0'9497,"-9"0"-8243,7 0-1234,-1 0-1,0 0 1,0 0-1,0 0 1,1 1-1,-1-1 1,0 1-1,1-1 1,-1 1-1,0 0 1,1 0-1,-1 0 1,1 1 0,-1-1-1,1 0 1,0 1-1,-1 0 1,1-1-1,0 1 1,0 0-1,0 0 1,0 0-1,1 0 1,-1 1-1,1-1 1,-1 0-1,1 1 1,0-1-1,0 1 1,0 0-1,0-1 1,0 1 0,0 0-1,1-1 1,-1 1-1,1 0 1,0 3-1,0-5-100,1 0 0,-1 0 1,1 0-1,0 0 0,-1 0 0,1 0 0,0-1 0,-1 1 0,1 0 0,0 0 1,0-1-1,0 1 0,-1 0 0,1-1 0,0 1 0,0-1 0,0 1 1,0-1-1,0 0 0,0 1 0,0-1 0,0 0 0,0 0 0,0 0 0,0 0 1,1 0-1,0 0 0,40 3-1711,-31-2 985,22-1-1165,34 2-859,-63-1 2976,-1-1-1,0 1 1,1 0-1,-1 0 1,0 0-1,0 0 1,0 0-1,6 4 1,-9-5-70,0 1 1,1-1-1,-1 0 1,0 0-1,0 1 1,0-1-1,1 0 1,-1 0-1,0 1 1,0-1-1,0 0 1,0 1-1,0-1 1,1 0-1,-1 1 1,0-1-1,0 0 1,0 1-1,0-1 1,0 0-1,0 1 1,0-1-1,0 0 1,0 1-1,-1-1 1,1 0-1,0 1 0,0-1 1,0 0-1,0 1 1,0-1-1,0 0 1,-1 0-1,1 1 1,0-1-1,0 0 1,0 1-1,-1-1 1,1 0-1,0 0 1,0 0-1,-1 1 1,1-1-1,0 0 1,-1 0-1,-13 9 1444,-13 5-111,-60 27 1482,80-38-3760,0-1 1,0 0 0,0 0 0,0-1-1,-14 1 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8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46 13837,'-11'0'2402,"0"1"-1855,0 1 0,0 0 0,0 0 1,1 1-1,-1 1 0,-13 5 0,21-7-451,-1-1 1,1 1-1,0 0 0,-1 0 1,1 0-1,0 1 1,0-1-1,0 1 1,0-1-1,1 1 1,-1 0-1,1 0 1,-1 1-1,1-1 0,0 0 1,1 1-1,-1-1 1,0 1-1,1-1 1,0 1-1,0 0 1,0 0-1,0 0 0,0 7 1,2-10-82,-1 1 1,1-1-1,0 0 1,-1 1-1,1-1 1,0 0 0,0 0-1,0 0 1,0 1-1,0-1 1,0 0-1,0 0 1,0-1-1,0 1 1,0 0-1,1 0 1,-1 0-1,0-1 1,1 1-1,-1-1 1,0 1-1,1-1 1,-1 1-1,1-1 1,-1 0-1,1 0 1,-1 0-1,1 0 1,-1 0-1,1 0 1,2 0-1,52-4 775,-49 2-773,1 0-1,-1-1 1,1 0-1,-1 0 1,0-1-1,0 0 1,-1 0-1,1-1 1,-1 0-1,0 0 1,0 0-1,-1-1 1,1 0-1,-1 0 1,-1 0-1,1-1 1,-1 1-1,0-1 1,0 0-1,-1 0 1,0-1-1,3-13 1,-45 82-647,36-54 813,0-1 0,0 1 0,1-1 1,-1 1-1,2 0 0,-1 0 1,1 0-1,0 0 0,0 0 0,1 0 1,1 12-1,0-18-147,-1 0 0,1 0 0,0 0 0,0 0 0,0 0 0,0 0 0,0 0 0,0-1 0,0 1 0,0 0 0,1-1 0,-1 1 0,0-1 0,0 1 0,0-1 0,1 1 0,-1-1 0,0 0 0,0 0 0,1 0 1,-1 0-1,0 0 0,1 0 0,-1 0 0,0 0 0,1 0 0,-1 0 0,2-2 0,42-8 638,-35 5-674,0 0-1,0-1 1,-1-1 0,0 1 0,0-1-1,-1-1 1,0 0 0,0 0-1,7-10 1,-10 11-99,0 0 0,0 0 0,-1 0-1,0-1 1,0 1 0,-1-1 0,0 0 0,0 0 0,-1-1 0,0 1-1,-1 0 1,2-15 0,-26 47-125,19-19 363,0 0 1,1 0-1,0 0 1,-1 0-1,2 1 1,-1-1-1,1 1 1,0 0-1,0-1 1,0 1-1,1 0 1,0 0-1,0 0 1,0 10 0,2-15-122,0 0 1,0 0 0,0 0 0,-1-1 0,1 1 0,0-1 0,0 1 0,0 0 0,0-1-1,0 0 1,0 1 0,0-1 0,0 1 0,0-1 0,0 0 0,1 0 0,-1 0 0,0 0 0,0 0-1,0 0 1,0 0 0,2 0 0,27-3 139,-25 1-241,-1 0 1,1 0-1,-1-1 1,0 0-1,0 1 0,0-1 1,0 0-1,0-1 1,-1 1-1,0-1 0,1 0 1,-1 1-1,-1-1 1,1-1-1,0 1 0,-1 0 1,0-1-1,3-7 1,-5 11-292,-2 37-464,-1-7 960,2-23-7844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8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15054,'0'0'11697,"-8"1"-12584,-25 8 520,13 2-349,19-10 658,1-1 1,0 0-1,-1 1 1,1-1-1,0 0 0,-1 1 1,1-1-1,0 0 1,0 1-1,-1-1 1,1 1-1,0-1 0,0 1 1,0-1-1,0 0 1,0 1-1,0-1 1,-1 1-1,1-1 0,0 1 1,0-1-1,0 1 1,1-1-1,-1 1 1,0-1-1,0 0 0,0 1 1,0-1-1,0 1 1,0-1-1,1 1 1,-1-1-1,0 0 0,0 1 1,1-1-1,-1 1 1,5 1-172,0 0 1,-1 0 0,1 0-1,0-1 1,0 0 0,0 0-1,0 0 1,0-1-1,0 1 1,0-1 0,9-1-1,0 1-436,17 1-383,-17-2 1090,0 2-1,0 0 0,1 0 0,-1 1 0,19 6 0,-33-8 26,1 0 1,0 0-1,-1 0 0,1 1 1,-1-1-1,1 0 1,-1 0-1,1 0 0,0 1 1,-1-1-1,1 0 0,-1 1 1,1-1-1,-1 0 0,0 1 1,1-1-1,-1 1 0,1-1 1,-1 1-1,0-1 0,1 1 1,-1-1-1,0 1 0,1-1 1,-1 1-1,0-1 0,0 1 1,0 0-1,0-1 0,1 1 1,-1-1-1,0 1 0,0 0 1,-14 16 1960,-29 6 386,18-12-1009,-52 14 0,64-23-1897,0 1 0,-1-2 1,-17 1-1,31-2 326,0 0 0,0 0 0,-1 0 0,1 0-1,0 0 1,0 0 0,0 0 0,-1 0 0,1 0 0,0 0 0,0 0-1,-1-1 1,1 1 0,0 0 0,0 0 0,0 0 0,-1 0-1,1 0 1,0-1 0,0 1 0,0 0 0,0 0 0,0 0-1,-1-1 1,1 1 0,0 0 0,0 0 0,0-1 0,0 1 0,0 0-1,0 0 1,0 0 0,0-1 0,0 1 0,0 0 0,0 0-1,0-1 1,0 1 0,0 0 0,0 0 0,0-1 0,0 1-1,0 0 1,0 0 0,0-1 0,0-2-2238,0-10-10301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9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0 1 1634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9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13965,'0'0'11227,"-9"1"-11062,-7 4-13,0 0 1,1 0-1,-1 2 0,2 0 0,-1 1 0,1 0 0,-23 18 0,86-21-1513,-30-5 984,-4-1-34,0 1-1,0 1 1,0 0 0,-1 1-1,1 1 1,24 7 0,-37-9 385,-1-1 1,0 0 0,0 1 0,0-1-1,0 1 1,0 0 0,0-1-1,0 1 1,0 0 0,0-1-1,0 1 1,0 0 0,0 0-1,0 0 1,0 0 0,-1 0-1,1 0 1,0 0 0,-1 0 0,1 0-1,-1 0 1,1 0 0,-1 0-1,1 1 1,-1-1 0,0 0-1,0 0 1,1 2 0,-2 0 32,0-1 0,0 0 0,1 0 0,-1 0 0,0 0 0,-1 0-1,1 0 1,0 0 0,-1 0 0,1 0 0,-1-1 0,1 1 0,-4 2 0,-5 4 120,1-1-1,-1 0 0,-1-1 0,-17 8 0,-15-2 149,41-11-503,0 0 1,0-1 0,0 0 0,0 1-1,0-1 1,0 0 0,0 0 0,0 0-1,0-1 1,0 1 0,0 0 0,0-1-1,0 1 1,0-1 0,0 0 0,0 1-1,0-1 1,0 0 0,-1-2 0,-4-13-5379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9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16816,'0'0'5216,"-6"10"-4272,-2 6-877,1 0-1,0 1 0,1 0 1,0 0-1,2 1 1,-4 25-1,3 13 57,3 0-1,4 60 1,-2-112-92,0 0-1,0 1 1,1-1 0,0 0-1,0 0 1,0 0 0,0 0-1,0 0 1,1 0-1,0 0 1,-1-1 0,2 1-1,-1 0 1,0-1 0,1 0-1,-1 1 1,1-1-1,5 5 1,-7-8-23,-1 0 0,1 0 0,0 0 0,-1 0 1,1 0-1,-1 0 0,1 0 0,0-1 0,-1 1 0,1 0 0,-1 0 0,1 0 0,-1-1 0,1 1 0,-1 0 1,1 0-1,-1-1 0,1 1 0,-1 0 0,1-1 0,-1 1 0,1-1 0,-1 1 0,0-1 0,1 1 0,-1-1 0,0 1 1,1-1-1,-1 1 0,0-1 0,0 1 0,0-1 0,1 1 0,-1-1 0,0 1 0,0-1 0,0 0 0,0 1 1,0-1-1,0 1 0,0-1 0,0 0 0,0 1 0,-1-1 0,3-32 33,-2 31-24,-1-18-134,-1 0 0,-1 0 0,0 0 0,-2 1 0,0-1 0,-2 1 0,0 0 1,-1 1-1,-12-22 0,23 44-778,1 0 1,-1 0 0,1 0-1,0-1 1,0 0 0,1 0-1,-1 0 1,1-1 0,-1 1-1,1-1 1,0 0 0,5 2-1,-3-2-584,25 10-3998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0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16 10570,'0'0'12604,"-11"-5"-11606,7 3-938,-1 1 0,1-1 1,-1 1-1,1 0 0,-1 0 0,0 0 0,0 0 0,-6 1 0,8 0-27,1 1 0,-1-1 0,1 1 1,-1 0-1,1 0 0,-1 0 0,1 0 0,0 0 0,-1 0 0,1 1 0,0-1 0,0 1 0,0 0 0,0-1 0,0 1 0,0 0 0,1 0 0,-1 0 0,1 1 1,-1-1-1,1 0 0,0 0 0,-2 5 0,2-5-21,0 0 0,0 0 1,0 0-1,0 0 0,1 0 0,-1 1 1,1-1-1,-1 0 0,1 0 1,0 0-1,0 0 0,0 1 0,0-1 1,0 0-1,1 3 0,0-4-3,-1 0 0,1 1 0,-1-1 0,1 0-1,0 0 1,0 0 0,0 0 0,-1 0 0,1 0 0,0-1-1,0 1 1,0 0 0,0 0 0,0-1 0,1 1 0,-1-1-1,0 1 1,0-1 0,2 1 0,7 1-82,-1 0 1,0-1-1,1-1 1,-1 0-1,18-2 1,-1 1-635,-14 2-636,2-2-130,-13-17-19808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0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44 128 9033,'0'0'12769,"0"-4"-12710,24-54 26,-24 57 753,-6 32-966,-31 139 3558,33-144-3060,2-1 0,0 1 0,2 0 0,5 45 0,-26-326-2474,57 273 1822,-30-14 191,0-1 1,1 1 0,0-1 0,0 0 0,0-1 0,0 0 0,1 0 0,-1 0 0,0-1 0,1 0 0,-1-1 0,1 1 0,-1-2 0,1 1 0,-1-1 0,1 0 0,-1 0 0,1-1 0,-1 0 0,0 0-1,0-1 1,0 0 0,0 0 0,-1-1 0,1 0 0,-1 0 0,0 0 0,0-1 0,0 0 0,-1 0 0,1 0 0,-1-1 0,-1 0 0,1 0 0,-1 0 0,0 0 0,6-14 0,-4 8 69,-1 0 0,0 0 1,-1-1-1,-1 0 0,0 1 0,0-1 1,1-26-1,-16 44-118,3 8 438,1 0 0,0 0 0,1 0 0,0 1 0,1 0 0,1 1 0,0 0 0,1-1 0,0 1 0,1 1 0,1-1 0,0 23 0,2-27-192,0-1 1,1 0-1,0 1 1,0-1 0,1 0-1,1 0 1,4 13-1,-6-20-95,1 0-1,-1-1 1,1 1-1,0 0 1,0 0-1,0-1 0,0 1 1,0-1-1,0 1 1,1-1-1,-1 0 0,1 0 1,0 0-1,-1 0 1,1-1-1,0 1 1,0-1-1,0 0 0,0 0 1,0 0-1,0 0 1,1 0-1,-1-1 0,0 1 1,0-1-1,6 0 1,-9 0-12,1 0 1,0 0-1,0 0 1,-1-1-1,1 1 1,0 0-1,-1-1 1,1 1-1,0-1 1,-1 1-1,1 0 1,0-1-1,-1 1 1,1-1-1,-1 0 1,1 1-1,-1-1 1,1 1-1,-1-1 1,0 0-1,1 1 1,-1-1-1,0 0 1,1 1-1,-1-1 1,0 0-1,0 0 1,0 1-1,0-1 1,0 0-1,0 0 1,0 1-1,0-3 1,-1-28-64,0 28 55,0-5-85,0 0-1,-1 1 0,0-1 0,-1 0 0,0 1 1,0 0-1,0 0 0,-1 0 0,0 0 1,-7-8-1,9 11 44,-1 1 0,0 0 0,0 0 0,0 0 0,0 0 0,0 0 0,-1 1 0,1-1 0,-1 1 0,0 0 0,0 0 0,0 0 0,0 1 0,0 0 0,0-1-1,0 1 1,0 1 0,0-1 0,-1 0 0,-5 1 0,9 0 77,0 1 0,-1-1 0,1 0 0,0 1 0,0-1 0,0 1-1,0-1 1,1 1 0,-1-1 0,0 1 0,0 0 0,0-1 0,0 1 0,1 0-1,-1 0 1,0 0 0,1 0 0,-1 0 0,0 0 0,1-1 0,-1 1 0,1 0-1,0 1 1,-1-1 0,1 0 0,0 0 0,-1 0 0,1 0 0,0 0 0,0 0-1,0 0 1,0 0 0,0 0 0,0 0 0,1 1 0,-1-1 0,0 0-1,0 0 1,1 0 0,-1 0 0,1 0 0,-1 0 0,1 0 0,-1 0 0,1 0-1,0-1 1,-1 1 0,1 0 0,0 0 0,0 0 0,-1-1 0,1 1 0,0 0-1,0-1 1,0 1 0,0-1 0,0 1 0,0-1 0,2 1 0,16 3-267,-1 0 0,1-2 0,0 0 0,1-2 0,-1 0 0,21-3 0,-26 3-824,12-4-3335,-2-7-3379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1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16560,'0'3'380,"-1"-1"0,1 0 0,1 1 0,-1-1 0,0 0 1,1 1-1,-1-1 0,1 0 0,-1 1 0,1-1 0,0 0 0,0 0 0,0 0 1,0 0-1,1 0 0,-1 0 0,0 0 0,1 0 0,-1-1 0,1 1 1,0 0-1,0-1 0,0 1 0,1 0 0,2 0-238,-1-1 0,0 1 0,0-1-1,1 0 1,-1 0 0,1 0 0,-1-1 0,0 0 0,1 0-1,-1 0 1,9-1 0,7-3-322,0-1-1,0 0 1,0-2-1,26-12 1,-19 5-52,-22 10 177,1 1 0,0 0-1,0 0 1,0 0 0,0 1-1,1 0 1,-1 0 0,1 0-1,7 0 1,-14 2 47,0 1-1,1-1 1,-1 0-1,1 0 1,-1 1 0,1-1-1,-1 0 1,0 1-1,1-1 1,-1 1 0,0-1-1,1 1 1,-1-1-1,0 0 1,0 1 0,1-1-1,-1 1 1,0-1-1,0 1 1,0-1 0,0 1-1,0 0 1,1-1-1,-1 1 1,0-1 0,-1 1-1,1 0 14,0 0-1,1 0 1,-1 0-1,0 0 1,0 0 0,0 0-1,0 0 1,1 0-1,-1-1 1,0 1-1,1 0 1,-1 0 0,1 0-1,-1 0 1,1-1-1,-1 1 1,1 0-1,0-1 1,-1 1-1,1 0 1,0-1 0,-1 1-1,1-1 1,0 1-1,0-1 1,-1 1-1,1-1 1,0 0-1,0 1 1,1-1 0,60-3 175,-53 1-962,1 1 0,-1 1 0,1 0 0,0 0 0,18 3 0,-24-2 683,-1 0-1,1 1 1,-1-1-1,1 1 1,-1 0-1,0 0 1,0 0-1,1 0 1,-1 1-1,-1-1 0,1 1 1,0 0-1,-1-1 1,1 1-1,-1 1 1,0-1-1,0 0 1,0 0-1,2 5 0,3 9 600,-1 1 0,0-1-1,-2 1 1,0 0-1,0 1 1,0 18 0,0 115 2460,-4-129-3054,0-19 101,0 0 0,-1-1-1,0 1 1,1 0 0,-2 0 0,1 0 0,0-1 0,-1 1 0,1-1-1,-1 1 1,0-1 0,0 0 0,-1 1 0,1-1 0,-1 0 0,1 0 0,-1-1-1,0 1 1,0-1 0,0 1 0,-1-1 0,1 0 0,-6 3 0,6-4 28,1 0 1,-1 0 0,0 0 0,0 0 0,0 0 0,0-1 0,0 1 0,0-1 0,0 0-1,1 0 1,-1 0 0,0 0 0,0 0 0,0-1 0,0 1 0,0-1 0,0 0 0,0 0-1,0 0 1,1 0 0,-1 0 0,0-1 0,1 1 0,-1-1 0,1 0 0,0 0 0,-1 0-1,1 0 1,0 0 0,0 0 0,-3-4 0,-3-8 89,1 1 0,0-1-1,1 0 1,0 0 0,1-1 0,1 0-1,0 0 1,1 0 0,1 0 0,-1-17 0,2 22-148,1 1 1,0-1 0,0 1-1,1-1 1,0 1 0,0-1 0,1 1-1,0-1 1,1 1 0,0 0 0,1 0-1,0 0 1,0 1 0,1 0-1,0-1 1,0 1 0,9-9 0,-5 10-432,1 1 1,0-1-1,0 2 0,1-1 1,0 1-1,0 1 1,0 0-1,0 1 1,13-3-1,7-3-3269,11-5-4530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2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79 9129,'0'0'8141,"6"-9"-5883,-2 4-2013,0 0 0,1 0 1,-1 0-1,1 1 0,0 0 1,0 0-1,0 0 0,1 0 0,-1 1 1,1 0-1,0 0 0,0 0 1,0 1-1,0 0 0,1 0 0,-1 1 1,0-1-1,13 1 0,-6-1 41,9-1 117,0 2-1,-1 0 1,33 3-1,-49-1-355,0-1 0,0 2 0,0-1 0,0 0 0,0 1 0,-1 0 0,1 0 0,-1 0 0,5 4 0,-7-5-39,0 1 0,0-1 1,0 1-1,-1 0 0,1 0 0,0 0 0,-1 0 0,0 0 0,1 0 0,-1 0 0,0 0 0,0 1 0,0-1 0,0 0 1,-1 1-1,1-1 0,-1 1 0,1 4 0,-1-2 40,-1 0 1,0 0-1,0-1 0,0 1 1,0 0-1,-1-1 0,1 1 1,-1-1-1,-1 0 0,1 1 1,0-1-1,-1 0 0,0 0 1,0 0-1,0-1 0,-5 5 1,-10 9 151,-37 29 0,43-37-189,-244 162 624,312-179-1313,-15-2 410,-1 1-1,1 3 0,0 1 1,1 2-1,64 4 0,-103-1 229,-1 0 0,1 1 0,-1-1 0,1 0-1,-1 1 1,0 0 0,1 0 0,-1-1 0,0 1 0,1 1-1,-1-1 1,0 0 0,0 0 0,3 3 0,0 11-7323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214 159 5157,'25'-68'1650,"-18"47"-171,1 1-1,15-30 1,-25 84-234,3-7-1065,-21 100 529,-57 203 0,-68 114-329,141-431-347,-2 2-15,0 1 1,1 0-1,1-1 1,1 1-1,0 0 0,1 1 1,1-1-1,1 26 1,0-41-25,0 0 1,0 0 0,1 0-1,-1 0 1,0 0 0,1 0-1,-1 0 1,1 0 0,-1 0 0,1 0-1,-1 0 1,1 0 0,-1 0-1,1-1 1,0 1 0,0 0-1,-1 0 1,1-1 0,0 1 0,0 0-1,0-1 1,0 1 0,0-1-1,-1 1 1,3 0 0,0-1-4,0 1 0,0-1 0,0 0 0,0 1 1,0-1-1,0 0 0,0-1 0,0 1 0,3-1 0,5-2 13,0 0 0,0-1-1,-1 0 1,13-7-1,37-26 130,-1-3 1,75-68-1,-73 58-95,358-278-1837,-365 286-790,-11 3-1543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2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642 172 7719,'0'0'3454,"-2"-11"-688,-9-34-428,10 43-2216,0 0 1,0 0-1,0 0 1,0 0 0,-1 0-1,1 0 1,0 1-1,-1-1 1,1 0-1,-1 1 1,0-1-1,1 1 1,-1 0 0,0-1-1,0 1 1,0 0-1,0 0 1,0 0-1,0 1 1,0-1-1,-1 0 1,-3 0 0,-48-1 564,45 2-617,-10 2-72,1 0-1,0 2 1,-1 0-1,2 1 1,-1 1-1,1 0 1,0 1-1,0 1 1,0 1-1,1 1 0,-16 12 1,3-1 21,2 1 1,1 1-1,1 2 0,1 0 1,-22 29-1,31-32 28,0 1 1,1 0-1,2 1 1,0 0-1,2 1 1,0 0-1,2 1 1,1 0-1,-8 49 1,13-61-46,1 1 1,0-1 0,1 1-1,0-1 1,2 1 0,-1-1-1,2 0 1,0 1 0,0-1 0,1-1-1,1 1 1,1 0 0,0-1-1,0 0 1,1-1 0,1 1-1,0-1 1,1-1 0,17 19-1,-15-21 72,1 0 0,0-1 1,0 0-1,0-1 0,1-1 0,0 0 0,0 0 0,1-2 0,0 1 0,0-2 0,0 0 0,0 0 0,0-2 0,0 1 0,1-2 0,-1 0 0,0-1 0,17-2 0,-1-2 436,0-1-1,-1-1 1,0-1-1,-1-2 1,0-1-1,0-1 0,42-26 1,-25 9 146,-1-1 1,-2-3-1,-1-1 1,59-66-1,-73 70-516,-2-2-1,-1 0 1,-2-2 0,-1 0 0,-2-1-1,26-67 1,-38 83-156,-1 0 0,-2 0 0,1 0 0,-2-1 0,-1 0 0,-1 1 0,0-1 0,-3-27 0,1 40-145,0-1 0,0 0 0,0 1 0,-1 0 0,-1-1 0,1 1 0,-1 0 0,0 0 0,-1 0 0,1 1 0,-1-1 0,-1 1 0,1 0 0,-1 0 0,0 0 0,-1 1 0,1 0 0,-1 0 0,0 0 0,0 1 0,-1 0 0,1 0 0,-1 0 0,-8-3 0,0 3-608,0 0 1,1 1 0,-1 1-1,-1 0 1,1 1 0,0 1-1,0 0 1,0 1 0,0 0-1,0 2 1,0-1-1,0 2 1,-27 10 0,-44 22-4939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 2498,'0'0'8985,"-1"0"-8960,1 0 0,0-1 0,-1 1 0,1 0 0,0 0 0,-1 0 0,1 0 0,-1 0 0,1-1 0,-1 1 0,1 0 0,0 0 0,-1 0 0,1 0 0,-1 0-1,1 0 1,-1 0 0,1 0 0,0 1 0,-1-1 0,1 0 0,-1 0 0,1 0 0,0 0 0,-1 0 0,1 1 0,-1-1 0,3 5-44,1 0 0,0 0 1,0 0-1,0-1 0,1 0 0,0 1 0,0-1 0,7 6 0,4 5-259,222 217-1851,-100-103 3553,-64-63-1169,2-3-1,143 91 0,-167-123-31,-2 3-1,-2 2 0,-1 2 0,53 56 0,138 152-15,-40-43-729,-89-83 486,96 98-734,56 71 756,-62-61 33,137 144 211,-201-234-179,105 121-17,329 353-50,-536-580 91,348 375 758,-35-30-759,-237-266 1015,-40-50 678,-68-61-1927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7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82 100 1569,'0'0'6956,"-8"-10"-5536,-51-68 2018,48 66-2173,8 17 358,11 21-955,138 236-838,-31-51 372,63 46-24,-93-143-89,-9-18 160,93 92 0,-86-100-272,-39-44 51,68 52 1,-26-24 21,-60-52 299,1 0 1,52 27-1,7 4-74,-36-21-103,1-3 0,2-1 0,1-3 0,88 25 0,-97-31 404,0 2-1,48 30 1,-51-26-568,2-2 0,57 21 0,79 5-5,46 16-1570,-148-22-6067,-54-27 2765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4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10 6118,'0'0'11931,"-2"-10"-11301,64 33-251,28-16 1655,-60-6-1695,0 2 0,0 0 0,51 15 0,119 27 1898,-153-27-1607,0 2 1,72 43 0,-91-48-596,64 42 131,29 15-12,-23-16-77,18 9 12,-59-35-34,-40-20-20,1-1 0,36 14 0,-42-17-23,1 0 0,-1 1-1,-1 0 1,1 1 0,13 12 0,3 0 8,-8-3 41,37 37 0,13 10 35,10 4-77,-4 3 0,-2 3-1,75 99 1,-90-105 1,-28-35 2,34 50 0,-8-8-31,-33-45 27,23 39 0,20 49 19,69 169 1,-113-245-29,-19-37 28,0 1-1,0-1 1,-1 1-1,0 0 1,0 0-1,-1 1 1,1-1-1,-1 1 1,-1-1-1,2 10 1,-20-33-1623,-24-35-7441,17 14-2301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6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73 393 256,'9'-37'5447,"-8"12"2231,-1 15-2524,-4 10 439,-2 11-4791,4 33-142,1 37-82,1-75-541,1 0 0,0 0 0,0 0 0,0 0 0,1 0 0,-1 0 0,1 0 0,1-1 0,-1 1 0,4 5-1,-5-10-36,-1-1-1,0 1 0,1 0 0,-1-1 0,0 1 0,1 0 1,-1-1-1,1 1 0,-1-1 0,1 1 0,-1-1 0,1 1 1,-1-1-1,1 1 0,-1-1 0,1 1 0,0-1 0,-1 0 0,1 1 1,0-1-1,-1 0 0,1 0 0,0 1 0,0-1 0,-1 0 1,1 0-1,0 0 0,0 0 0,-1 0 0,1 0 0,0 0 0,1 0 1,-1-1 11,0 0 0,0-1 0,0 1 0,0 0 1,0 0-1,0-1 0,0 1 0,0 0 0,-1-1 0,1 1 1,-1-1-1,1 1 0,-1-1 0,1-1 0,7-54 688,-7 37-405,-2-51 479,1 68-734,0 0 0,-1 0 0,1 1 0,-1-1 0,0 0 0,0 0-1,0 1 1,0-1 0,0 0 0,-1 1 0,1 0 0,-1-1 0,1 1 0,-1 0 0,0 0 0,0-1-1,0 1 1,0 1 0,0-1 0,-4-2 0,5 4-34,1 0 0,-1-1 0,1 1 1,-1 0-1,0 0 0,1 0 0,-1 0 0,1 0 0,-1 0 0,0 0 0,1 0 1,-1 0-1,1 0 0,-1 0 0,0 0 0,1 1 0,-1-1 0,1 0 0,-1 0 1,0 1-1,1-1 0,-1 0 0,1 1 0,-1-1 0,1 0 0,-1 1 0,1-1 0,0 1 1,-1-1-1,1 1 0,-1-1 0,1 1 0,0-1 0,-1 1 0,1-1 0,0 1 1,0-1-1,0 1 0,-1 0 0,1-1 0,0 1 0,0-1 0,0 2 0,-5 30-120,4-29 112,-1 17-89,1 1 0,3 32 0,-2-48 82,1 0 1,-1 0 0,1 0 0,0 1 0,1-1 0,-1 0 0,1 0 0,0-1 0,0 1 0,1 0 0,0-1-1,-1 1 1,1-1 0,1 0 0,4 6 0,-7-9 2,0-1 0,-1 1 0,1-1 0,0 1 0,-1-1 0,1 1 0,0-1 0,-1 0 0,1 1 0,0-1 0,0 0 0,0 1 0,-1-1 0,1 0 0,0 0 0,0 0 0,0 0 0,-1 0-1,1 0 1,0 0 0,0 0 0,0 0 0,0 0 0,-1 0 0,1-1 0,0 1 0,0 0 0,1-1 0,-1-1 5,1 1-1,0 0 1,-1-1 0,0 0-1,1 1 1,-1-1-1,0 0 1,0 1 0,0-1-1,0 0 1,1-3-1,13-60 226,-14 57-165,2-9 45,4-13 67,-2-2 1,-1 1-1,-2 0 1,-2-45 0,0 76-167,0 0 0,0 0 0,0-1 0,0 1 0,0 0 0,0 0 0,0-1 0,-1 1 0,1 0 0,0 0 0,0 0 0,0-1 0,0 1 0,0 0 0,0 0 0,-1 0 0,1-1 1,0 1-1,0 0 0,0 0 0,-1 0 0,1 0 0,0 0 0,0 0 0,0-1 0,-1 1 0,1 0 0,0 0 0,0 0 0,-1 0 0,1 0 0,0 0 0,0 0 0,-1 0 0,1 0 0,0 0 0,0 0 0,-1 0 0,1 0 0,0 0 1,0 0-1,-1 0 0,1 1 0,0-1 0,0 0 0,0 0 0,-1 0 0,1 0 0,0 1 0,-12 7-25,7-1-18,0 1-1,1 0 1,0 0-1,0 0 1,0 0 0,1 1-1,0-1 1,1 1-1,0 0 1,-1 12-1,-1 12-92,1 47-1,3-69 124,0 26 24,-1-36-20,1-1 0,0 1 0,0 0 0,0 0 1,0-1-1,0 1 0,0 0 0,0-1 0,1 1 0,-1 0 0,0 0 0,0-1 0,1 1 1,-1 0-1,0-1 0,0 1 0,1-1 0,-1 1 0,1 0 0,-1-1 0,1 1 0,-1-1 1,1 1-1,-1-1 0,1 1 0,-1-1 0,1 0 0,0 1 0,-1-1 0,1 0 0,0 1 1,-1-1-1,2 0 0,-1 0 0,0 0 0,0-1-1,0 0 1,0 1 0,0-1 0,0 0 0,0 1 0,0-1 0,0 0 0,0 0 0,-1 0 0,1 0 0,0 0-1,0 0 1,-1 0 0,1 0 0,-1 0 0,1 0 0,-1 0 0,1-1 0,-1 1 0,1-1 0,8-34 44,-7 27-25,4-24 38,-1-1 0,-1 0 1,-2 1-1,-3-43 0,2 75-46,-1-1 0,0 1 0,0-1 0,0 1 0,0-1 0,-1 1 0,1 0 0,0-1 0,-1 1 0,1-1 0,-1 1 0,1-1 0,-1 1 0,0 0 0,1 0 0,-1-1 0,0 1 0,0 0 0,0 0 0,0 0 0,0 0 1,0 0-1,0 0 0,0 0 0,-1 0 0,1 0 0,0 0 0,0 1 0,-1-1 0,1 1 0,-1-1 0,1 1 0,0-1 0,-1 1 0,1 0 0,-2-1 0,0 2-6,1-1 0,-1 1 0,1-1 0,0 1 0,-1 0 0,1 0 0,0 0 0,0 0 0,-1 0 1,1 0-1,0 1 0,0-1 0,0 1 0,1 0 0,-1-1 0,0 1 0,1 0 0,-1 0 0,1 0 0,-3 4 0,-1 5-23,0 0-1,0 0 1,1 1 0,1-1-1,0 1 1,0 0-1,-1 16 1,1 88-64,3-86 100,0-28-21,0 0 0,-1 0 1,1 0-1,1-1 0,-1 1 0,0 0 1,0 0-1,1 0 0,-1-1 0,1 1 0,-1 0 1,1 0-1,0-1 0,0 1 0,0 0 1,0-1-1,0 1 0,0-1 0,0 1 1,0-1-1,1 0 0,-1 0 0,0 1 0,1-1 1,1 1-1,-1-2-1,-1 0 0,1 0 0,-1 0 0,1 0 0,0 0 0,-1 0 0,1 0 1,-1 0-1,1-1 0,-1 1 0,1-1 0,-1 1 0,1-1 0,-1 0 0,0 0 0,1 1 0,-1-1 0,0 0 0,0 0 0,1 0 0,-1 0 1,0-1-1,0 1 0,0 0 0,0 0 0,-1-1 0,1 1 0,0 0 0,1-3 0,7-14 26,0 0-1,-1 0 0,-1-1 1,0 0-1,-2 0 1,0-1-1,-1 0 0,-1 1 1,-1-1-1,-1 0 1,-1-1-1,-4-37 1,4 56-12,0 1 0,-1-1 1,1 0-1,0 1 0,-1-1 0,1 1 1,-1-1-1,0 1 0,1-1 1,-1 1-1,0 0 0,0-1 1,0 1-1,0 0 0,0-1 1,0 1-1,-1 0 0,1 0 0,0 0 1,0 0-1,-1 0 0,1 1 1,-1-1-1,1 0 0,-1 1 1,1-1-1,-1 0 0,1 1 0,-1 0 1,0-1-1,-1 1 0,0 0-4,1 0 0,0 1 0,-1-1 0,1 0 0,-1 1-1,1 0 1,0 0 0,-1-1 0,1 1 0,0 1 0,0-1 0,0 0-1,-1 0 1,2 1 0,-1-1 0,0 1 0,0 0 0,0 0 0,-2 3-1,-3 6-37,0 0 0,1 0-1,0 0 1,1 1-1,1 0 1,0 0-1,0 0 1,-3 22-1,3-3-72,2 0 0,1 45 0,1-72 87,1 0 0,-1 0 0,1-1 0,0 1-1,0 0 1,0 0 0,1 0 0,3 5 0,-5-8 2,0 0 1,1 0 0,-1-1-1,1 1 1,-1 0-1,1 0 1,-1-1-1,1 1 1,-1 0 0,1-1-1,0 1 1,-1-1-1,1 1 1,0-1-1,0 1 1,-1-1 0,1 0-1,0 1 1,0-1-1,0 0 1,0 0 0,-1 1-1,1-1 1,0 0-1,0 0 1,0 0-1,0 0 1,0 0 0,-1 0-1,1 0 1,0 0-1,0-1 1,0 1 0,0 0-1,0 0 1,-1-1-1,1 1 1,0-1-1,0 1 1,-1 0 0,1-1-1,0 0 1,-1 1-1,1-1 1,0 0-1,4-4 1,-1 0 0,0-1 0,0 1 0,-1-1 0,0 0 0,0 0 0,0 0 0,-1 0 0,0 0 0,3-12 0,11-70 60,-16 88-41,5-30 25,-2 0 1,-1 0 0,-2 0-1,-5-56 1,4 83-13,0 0 1,0 0-1,-1-1 1,1 1-1,-1 0 0,1 0 1,-1 1-1,0-1 1,0 0-1,0 1 1,-1-1-1,1 1 1,-1-1-1,1 1 1,-5-2-1,6 3-10,0 0 0,0 0-1,0 1 1,0-1 0,-1 1-1,1-1 1,0 1 0,0-1 0,-1 1-1,1 0 1,0 0 0,-1-1 0,1 1-1,0 0 1,-1 0 0,1 0 0,0 1-1,-1-1 1,1 0 0,0 0 0,-1 1-1,1-1 1,0 1 0,0-1-1,-1 1 1,1-1 0,0 1 0,0 0-1,0 0 1,0 0 0,0-1 0,0 1-1,0 0 1,0 0 0,0 0 0,0 0-1,1 1 1,-1-1 0,0 0 0,1 0-1,-1 2 1,-5 10-31,1 0 1,1 1-1,0-1 1,0 1-1,2 0 1,0 0-1,-1 22 1,3 8-16,5 47 1,-3-69 45,1 0-1,7 23 1,-9-40-15,0-1-1,0 1 1,1-1 0,-1 1 0,1-1 0,0 0 0,0 0-1,1 0 1,-1 0 0,1 0 0,0 0 0,0-1 0,0 1 0,0-1-1,1 0 1,4 4 0,-7-7-1,1 1 0,-1-1-1,0 1 1,1-1 0,-1 0-1,0 1 1,1-1 0,-1 0-1,1 0 1,-1 0 0,0 0 0,1 0-1,-1-1 1,1 1 0,-1 0-1,0 0 1,1-1 0,-1 1-1,0-1 1,1 0 0,-1 1 0,0-1-1,0 0 1,0 1 0,0-1-1,1 0 1,-1 0 0,0 0-1,-1 0 1,1 0 0,0 0 0,0-1-1,0 1 1,-1 0 0,2-2-1,2-5 25,0 0-1,-1-1 1,0 1-1,3-12 1,-5 14-7,6-27 139,-1 0-1,-2 0 1,-1-1 0,-2 1 0,-1-1 0,-5-41 0,4 69-125,-1 1 1,1-1-1,-1 0 1,0 1 0,0 0-1,-1-1 1,0 1-1,0 0 1,0 0-1,0 0 1,-1 1 0,0-1-1,0 1 1,-5-5-1,7 7-14,0 1 1,1 0-1,-1-1 0,0 1 0,0 0 1,0 0-1,0 0 0,0 0 0,0 0 1,0 0-1,-1 1 0,1-1 0,0 1 1,0-1-1,-1 1 0,1 0 0,0 0 0,0 0 1,-1 0-1,1 0 0,0 1 0,0-1 1,0 1-1,-1-1 0,1 1 0,0 0 1,0 0-1,0 0 0,0 0 0,0 0 0,0 1 1,0-1-1,1 0 0,-1 1 0,0-1 1,1 1-1,-1 0 0,-1 3 0,-4 5-43,1 0 1,0 1-1,0 0 0,1 0 0,1 0 0,0 1 0,1-1 0,0 1 0,0 0 1,0 18-1,1-5-12,0-1-1,2 1 1,1 0 0,5 28 0,12-4 7,0-30-146,-17-19 175,-1 0 0,1 0 0,0 1 0,0-1 1,-1 0-1,1 0 0,0 0 0,0 0 1,0 0-1,-1 0 0,1-1 0,0 1 0,0 0 1,-1 0-1,1 0 0,0-1 0,-1 1 0,1 0 1,0-1-1,-1 1 0,1-1 0,0 1 1,-1-1-1,1 1 0,-1-1 0,1 1 0,-1-1 1,1 1-1,0-2 0,4-5 10,-1-1 0,1 1 0,-1-1 1,-1 0-1,0 0 0,0-1 0,0 1 0,-1-1 0,1-13 0,6-84 86,-7 67-9,0 2 39,-4-43-1,2 71-96,-1 0 0,-1 0 0,1 0 0,-2 1 0,1-1 0,-1 0 0,0 1 0,-1-1 0,0 1 0,-5-8 0,8 15-31,1 0-1,-1 0 1,0 0 0,0 0 0,1 0 0,-1 0 0,0 0 0,0 0-1,0 1 1,0-1 0,0 0 0,0 1 0,0-1 0,0 0-1,0 1 1,-2-1 0,3 1-19,-1 0-1,1 0 1,-1 0 0,1 0-1,-1 1 1,1-1 0,0 0-1,-1 0 1,1 1-1,-1-1 1,1 0 0,0 0-1,-1 1 1,1-1-1,0 0 1,0 1 0,-1-1-1,1 1 1,0-1 0,0 0-1,-1 1 1,1-1-1,0 1 1,0-1 0,0 0-1,0 1 1,0-1 0,-1 1-1,0 42-2477,4-18 24,2 1 0,11 32-1,8 11-3711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9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54 14029,'0'0'10399,"0"14"-10324,0 283 389,0-199 2366,3-214-1928,0 61-855,-2 0-1,-10-86 0,8 136-44,1 3-1,0 0 1,0-1-1,0 1 0,0 0 1,-1 0-1,1-1 0,-1 1 0,0 0 1,1 0-1,-1-1 0,0 1 1,0 0-1,-1 0 0,1 0 0,0 0 1,-1 0-1,1 1 0,-3-3 1,3 5-23,0 0 0,1 0 1,-1 0-1,0 1 0,0-1 0,0 0 1,1 0-1,-1 1 0,1-1 1,-1 0-1,1 1 0,-1-1 0,1 0 1,0 1-1,0-1 0,0 1 1,0-1-1,0 0 0,0 1 0,0-1 1,0 1-1,1 1 0,1 37-52,-2-36 80,1-1 1,0 0 0,0 0-1,0 1 1,0-1 0,1 0-1,-1 0 1,1 0 0,0 0-1,0 0 1,0-1-1,0 1 1,1-1 0,-1 1-1,1-1 1,-1 0 0,1 0-1,0 0 1,0 0 0,0 0-1,0-1 1,0 1 0,0-1-1,0 0 1,0 0-1,1 0 1,-1 0 0,0-1-1,1 1 1,-1-1 0,1 0-1,-1 0 1,0 0 0,1 0-1,-1-1 1,1 1-1,-1-1 1,0 0 0,1 0-1,-1 0 1,0-1 0,0 1-1,0-1 1,0 1 0,0-1-1,0 0 1,-1 0 0,1 0-1,-1-1 1,3-2-1,10-11 103,-1-1 0,-1-1 0,-1 0 0,0-1 0,-1 0-1,13-33 1,-24 52-115,0 0 1,0 0-1,0 0 0,0 0 0,0 0 0,0 0 1,0 1-1,0-1 0,0 0 0,0 0 0,0 0 1,0 0-1,0 0 0,0 0 0,0 0 0,0 0 1,0 1-1,0-1 0,0 0 0,0 0 0,0 0 1,0 0-1,0 0 0,0 0 0,0 0 0,0 0 1,0 0-1,0 0 0,0 1 0,1-1 0,-1 0 1,0 0-1,0 0 0,0 0 0,0 0 0,0 0 1,0 0-1,0 0 0,0 0 0,0 0 0,1 0 1,-1 0-1,0 0 0,0 0 0,0 0 0,0 0 1,0 0-1,0 0 0,0 0 0,0 0 0,1 0 1,-1 0-1,0 0 0,0 0 0,2 20-163,0 30 82,-4 12 99,2 58 40,1-109-60,0 1 0,1-1-1,0 0 1,0-1 0,2 1-1,-1 0 1,1-1 0,7 13-1,-10-21-98,0-1-1,0 0 1,0 1-1,0-1 1,0 0-1,0 1 1,0-1-1,0 0 1,1 0-1,-1 0 1,0 0-1,1 0 1,-1 0-1,1 0 0,-1-1 1,1 1-1,0-1 1,-1 1-1,3 0 1,-3-1-228,0 0 1,0 0-1,0 0 0,0-1 1,0 1-1,0 0 0,0 0 1,0-1-1,0 1 1,0-1-1,0 1 0,0-1 1,-1 1-1,1-1 0,0 1 1,0-1-1,0 0 0,-1 1 1,1-1-1,0 0 1,-1 0-1,1 0 0,-1 1 1,1-1-1,-1 0 0,1 0 1,-1 0-1,1 0 1,-1 0-1,0 0 0,1-1 1,7-21-8417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9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17072,'0'0'8520,"11"51"-7751,-8-18-289,-1 0-159,0 0-129,2-3-128,2-1 0,-1-5-256,1-1-1218,-1-5-1216,1-6-2563,-4-6-4292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0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1 814 8840,'0'0'9663,"13"-4"-8040,-3 1-1385,-1-1 1,0 1-1,0-2 1,0 1-1,0-1 0,-1-1 1,1 1-1,-1-2 1,-1 1-1,1-1 1,8-11-1,44-55 390,-4-2-1,54-97 1,-77 113-549,-3-1 0,-2-2 0,35-117 0,-55 135 27,-7 31-88,-4 30-152,-74 292 301,47-204 147,-30 190 0,59-287-345,-1 8 45,1 0 1,0 0 0,2 26-1,-1-40-30,1 0 0,-1 0 0,0 0 0,1 0 0,0 0-1,-1 0 1,1 0 0,0 0 0,0 0 0,0 0 0,0 0-1,0-1 1,1 1 0,-1 0 0,2 1 0,-1-2-17,-1-1-1,0 1 1,1-1 0,-1 1 0,0-1-1,1 1 1,-1-1 0,1 0 0,-1 0-1,1 0 1,-1 0 0,1 0 0,-1 0 0,1 0-1,-1 0 1,1-1 0,-1 1 0,0-1-1,1 1 1,-1-1 0,0 1 0,1-1-1,-1 0 1,2-1 0,6-4-383,1 0 0,-2-1 0,1 0 1,-1 0-1,0-1 0,13-17 0,39-61-5222,-50 71 4284,23-39-3696,-5-1-1415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1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9801,'0'0'9759,"-8"9"-9022,-1 3-534,0 1 1,0-1-1,2 2 1,0-1 0,-6 15-1,9-20-68,1 1 0,0-1 0,1 1 0,0 0 0,0 0-1,1 0 1,0 0 0,1 0 0,0 0 0,0 0 0,3 13 0,-3-21-125,1 0 1,-1 0-1,1 1 1,0-1-1,-1 0 1,1 0-1,0 0 1,0 0-1,0-1 1,0 1-1,0 0 1,0 0-1,0 0 1,0-1-1,0 1 1,1-1-1,-1 1 1,0-1-1,0 1 1,1-1-1,-1 0 1,0 1-1,0-1 1,1 0-1,-1 0 1,0 0-1,1 0 1,-1 0-1,0 0 1,0 0-1,1-1 1,1 0-1,3 1 37,-1-1-1,0-1 1,1 1 0,-1-1-1,0 0 1,8-4-1,-1-3 182,-1 0 0,0-1 0,-1-1 0,0 0 0,-1 0 0,0-1 0,-1 0 0,0 0 0,9-21 0,-19 45-245,-5 20-4,2-1 0,-2 52 0,7-82 30,0 1 0,0-1 1,0 0-1,0 1 1,0-1-1,1 0 0,-1 0 1,0 1-1,0-1 1,1 0-1,-1 0 0,1 0 1,-1 0-1,1 1 1,0-1-1,-1 0 0,2 1 1,-1-1 7,-1-1-1,1 0 1,0 1 0,-1-1 0,1 0 0,0 0 0,-1 1 0,1-1-1,0 0 1,-1 0 0,1 0 0,0 0 0,-1 0 0,1 0-1,0 0 1,-1 0 0,1 0 0,0 0 0,0 0 0,-1-1-1,1 1 1,1-1 0,0 0 34,1 0-1,-1-1 1,1 1 0,-1-1-1,0 0 1,1 0-1,-1 0 1,0 0 0,0 0-1,0 0 1,-1 0 0,1-1-1,2-3 1,2-12 8,0 0 0,-1 0 1,-1 0-1,4-33 0,-2 9-563,-5 41 170,0 0-1,1 0 1,-1 0 0,0 1 0,0-1 0,1 0 0,-1 1 0,0-1 0,1 1 0,-1-1 0,0 1 0,1 0-1,-1-1 1,1 1 0,-1 0 0,1 0 0,-1 0 0,1 0 0,-1 0 0,0 1 0,1-1 0,-1 0 0,1 1-1,1 0 1,9 0-2754,6-1-2287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1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5 13036,'0'0'1970,"-5"13"-165,-12 34 397,2 1 0,-12 70 1,18-61-1268,2 0-1,1 62 1,6-118-929,-1 1 1,1-1-1,0 0 0,0 1 0,0-1 1,0 1-1,0-1 0,1 0 0,-1 1 1,0-1-1,1 1 0,-1-1 0,1 0 1,-1 1-1,1-1 0,-1 0 0,1 0 1,0 1-1,0-1 0,0 0 0,0 0 1,0 0-1,2 1 0,-2-1 4,0-1 0,1 0 0,-1 0 0,1 0-1,-1 0 1,0 0 0,1 0 0,-1 0 0,0-1 0,1 1 0,-1 0-1,1-1 1,-1 1 0,0-1 0,0 0 0,1 1 0,-1-1 0,0 0-1,1-1 1,11-7-32,-1-2 0,0 1 0,12-16 1,-17 18-153,-4 5 118,0 0 0,0-1 0,0 1 0,1 0 1,-1 1-1,1-1 0,0 1 0,6-4 0,-10 6 39,1 0 0,-1 0 0,1 0-1,-1 0 1,1 0 0,-1 0 0,1 0-1,-1 0 1,1 0 0,0 0 0,-1 0-1,1 0 1,-1 0 0,1 0 0,-1 1-1,1-1 1,-1 0 0,1 0 0,-1 1-1,1-1 1,-1 0 0,0 1 0,1-1-1,-1 0 1,1 1 0,8 23-191,-8-12 198,0-5 5,-1-1 0,1 1 0,1 0 1,-1-1-1,4 9 0,-5-15 7,1 1 0,-1 0 0,0 0 0,1 0 0,-1-1-1,1 1 1,0 0 0,-1-1 0,1 1 0,-1 0 0,1-1 0,0 1 0,-1-1 0,1 1-1,0-1 1,0 1 0,0-1 0,-1 0 0,1 1 0,0-1 0,0 0 0,0 0 0,0 0-1,-1 1 1,1-1 0,0 0 0,0 0 0,0 0 0,0 0 0,0-1 0,0 1-1,-1 0 1,1 0 0,0 0 0,0-1 0,0 1 0,0 0 0,-1-1 0,1 1 0,0-1-1,0 1 1,-1-1 0,1 1 0,0-1 0,-1 1 0,1-1 0,-1 0 0,2 0 0,8-9-215,1 0 1,-2 0-1,1-1 1,-1-1-1,-1 1 1,0-1-1,7-16 1,1-3-959,21-61 0,8-74-784,-21 71 2378,-38 197 2396,3-45-2536,2 1 0,3 0 0,2 0 0,6 94 0,-2-148-269,4 27 2,-4-30-9,0 0 1,0 0 0,0 0-1,0 0 1,0 0-1,0-1 1,1 1-1,-1 0 1,0 0 0,1 0-1,-1 0 1,0 0-1,1-1 1,-1 1 0,1 0-1,0 0 1,-1-1-1,1 1 1,-1 0-1,1-1 1,0 1 0,0-1-1,-1 1 1,1-1-1,0 1 1,1 0-1,0-32 549,-5 10-545,0 1 0,-2-1 0,0 1 0,-1 0 0,-1 0 0,-12-23 0,8 21 71,2-1 0,1 0-1,1 0 1,-5-29-1,12 52-68,0 0 0,0-1 0,0 1 0,0-1 0,0 1-1,0-1 1,0 1 0,0-1 0,0 1 0,0-1 0,0 1-1,0-1 1,0 1 0,1-1 0,-1 1 0,0 0 0,0-1-1,1 1 1,-1-1 0,0 1 0,0-1 0,1 1 0,-1 0 0,0-1-1,1 1 1,-1 0 0,0-1 0,1 1 0,-1 0 0,1 0-1,-1-1 1,0 1 0,1 0 0,21 0 168,30 19-1378,-40-15-65,-9-2 488,6 0-328,-1-1-4459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51 13196,'0'0'1949,"-10"-3"459,-2-3-1508,8 4-562,0 0 0,0 0 0,0 1 0,-1-1 0,1 1 0,0 0-1,-1 0 1,1 1 0,-1-1 0,-6 1 0,10 0 105,33 7-389,-32-30 1192,0 23-1225,0-1-1,0 1 0,1-1 0,-1 1 1,0-1-1,0 1 0,0 0 1,-1-1-1,1 1 0,0-1 1,0 1-1,0-1 0,0 1 0,0 0 1,0-1-1,-1 1 0,1-1 1,0 1-1,0 0 0,-1-1 1,1 1-1,0 0 0,0-1 0,-1 1 1,1 0-1,0 0 0,-1-1 1,1 1-1,0 0 0,-1 0 0,1-1 1,-1 1-1,1 0 0,0 0 1,-1 0-1,1 0 0,-1 0 1,1 0-1,-1 0 0,1-1 0,0 1 1,-1 0-1,1 1 0,-1-1 1,1 0-1,-1 0 0,0 0 1,0 3-154,-1 0 0,1 1 1,0-1-1,0 0 0,0 1 1,0-1-1,0 0 0,1 1 1,-1-1-1,1 1 0,0-1 1,0 1-1,1-1 0,0 7 1,0-1-815,0 28-2800,9-3-1741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2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13997,'0'0'9129,"60"-29"-9610,-30 33-2946,-6 2-4484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2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85 15246,'0'0'5600,"10"-9"-3427,-4 3-1896,34-28 935,-38 32-1143,1 0-1,0 0 1,0 1 0,0-1 0,0 1-1,0 0 1,1 0 0,-1 0 0,0 0 0,0 1-1,1-1 1,-1 1 0,0 0 0,1 0-1,6 0 1,-10 1-76,1-1 0,0 1 0,0-1 0,0 1-1,-1 0 1,1-1 0,0 1 0,-1 0 0,1-1 0,0 1-1,-1 0 1,1 0 0,-1 0 0,1 0 0,-1-1 0,0 1 0,1 0-1,-1 0 1,0 0 0,1 0 0,-1 0 0,0 0 0,0 0-1,0 0 1,0 0 0,0 0 0,0 0 0,-1 1 0,-3 30-277,-3-14 107,-1-1-1,-1 0 0,0-1 1,-22 28-1,22-31 112,0-1 0,0 1 1,1 1-1,0 0 0,2 0 0,-1 0 0,-7 30 0,14-44 68,0 1 0,0-1 0,-1 0 0,1 1 0,0-1 0,0 1 0,0-1 0,0 0 0,0 1 0,0-1 0,0 1 0,0-1 0,0 1 0,1-1 0,-1 0 0,0 1 0,0-1-1,0 0 1,0 1 0,0-1 0,1 1 0,-1-1 0,0 0 0,0 1 0,1-1 0,-1 0 0,0 0 0,1 1 0,-1-1 0,0 0 0,1 0 0,-1 1 0,0-1 0,1 0 0,-1 0 0,0 0-1,1 1 1,-1-1 0,1 0 0,22-4 199,19-18 241,-1-8-171,67-66-1,-92 80-212,-1 0-1,-1-2 1,0 1 0,-2-2 0,0 0-1,16-35 1,-42 87-156,2-7 117,1 0 1,2 1-1,0 0 0,2 0 1,0 1-1,-3 45 0,10-72 4,0 0 0,-1 0 0,1 0 0,0 0 1,0 0-1,0 0 0,0 0 0,1 0 0,-1 0 0,0 0 0,0 0 0,1 0 0,-1 0 0,0 0 0,1 0 0,-1 0 0,1 0 0,-1 0 0,1 0 0,0 0 0,-1 0 0,1-1 0,0 1 0,-1 0 0,1-1 0,0 1 0,0 0 0,0-1 0,1 2 0,0-2 63,0 0 0,0 0 0,0 0 0,0-1-1,0 1 1,0 0 0,0-1 0,0 1 0,0-1 0,0 0 0,0 1-1,0-1 1,-1 0 0,3-2 0,8-4 350,-1-2-1,0 1 1,14-16-1,-2 1-348,-2-1 1,0-1-1,-2 0 0,0-2 0,-2 0 0,-2-1 1,0-1-1,11-31 0,-38 96-512,2-9 408,1 0 0,2 0-1,0 1 1,2 0 0,-2 38-1,7-64-68,0 1 0,0-1 0,0 1-1,0-1 1,0 1 0,1-1 0,-1 1-1,1-1 1,0 1 0,0-1 0,0 0 0,0 1-1,0-1 1,3 4 0,-3-4-247,1-1 0,-1 0 0,1 0 0,-1 0 0,1 0 1,-1 0-1,1-1 0,0 1 0,-1 0 0,1-1 0,0 1 0,-1-1 0,1 0 1,0 1-1,2-1 0,23 0-6575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3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17 201 11211,'0'0'2968,"-2"9"-331,1-9-2450,-10 40 2098,11-39-2174,-1 0 0,1 0 0,0 0 0,-1 0 0,1 0 0,0 0 0,0 0 1,0 1-1,0-1 0,0 0 0,0 0 0,0 0 0,0 0 0,0 0 0,1 0 1,-1 0-1,0 0 0,1 0 0,-1 1 0,1-1 0,-1 0 0,1-1 0,-1 1 1,1 0-1,0 0 0,-1 0 0,1 0 0,0 0 0,0-1 0,0 1 0,0 0 0,-1-1 1,1 1-1,0-1 0,0 1 0,0-1 0,2 1 0,6-1 114,-1-1 0,1 0 0,-1 0 0,0-1-1,1 0 1,-1-1 0,0 0 0,-1 0 0,1-1-1,0 0 1,-1 0 0,0 0 0,0-1 0,0 0 0,9-11-1,-1 4-145,-2-2 0,0 0-1,-1 0 1,0-2 0,-1 1-1,9-18 1,-18 29-59,0 0 0,0 0 0,0 0-1,-1 0 1,1 0 0,-1 0 0,0-1 0,-1 1-1,1 0 1,-1-1 0,0 1 0,0 0 0,0-1 0,0 1-1,-1 0 1,0-1 0,-2-6 0,3 9-24,-1 1 0,0-1 0,0 1 1,0-1-1,0 1 0,0 0 0,0-1 1,-1 1-1,1 0 0,0 0 0,-1 0 1,1-1-1,-1 2 0,1-1 0,-1 0 1,1 0-1,-4-1 0,1 1-21,1 1-1,-1-1 1,1 1-1,0 0 1,-1 0-1,1 0 1,-1 0-1,1 1 0,-1 0 1,1-1-1,0 1 1,-5 2-1,0 1 2,1 0 0,0 0 1,-1 1-1,2 0 0,-1 0 0,0 0 0,1 1 0,0 0 0,1 1 0,-1-1 0,1 1 0,0 0 0,-7 15 0,-1 3 20,1 0-1,2 0 1,-9 28 0,14-36-13,1-1 0,0 1-1,1 0 1,1 0 0,-1 28 0,3-42-2,0 0 1,0 0-1,0 1 1,1-1 0,-1 0-1,1 0 1,0 0-1,0 0 1,0 0 0,0 0-1,0 0 1,1 0-1,-1 0 1,1 0-1,0-1 1,0 1 0,0-1-1,0 1 1,0-1-1,0 0 1,1 0 0,-1 0-1,1 0 1,0 0-1,-1-1 1,1 1 0,0-1-1,0 1 1,0-1-1,0 0 1,0-1-1,0 1 1,0 0 0,1-1-1,-1 1 1,4-1-1,3-1 29,0 0-1,0 0 1,0-1-1,0 0 0,-1-1 1,1 0-1,-1 0 1,1-1-1,-1-1 1,0 1-1,-1-1 0,1-1 1,-1 0-1,0 0 1,0-1-1,-1 1 0,10-12 1,2-4 48,-1 0 0,0-1 0,-2-1 0,25-48-1,-33 48 39,-5 15-139,-5 13-378,-25 53 285,19-42 163,0 0 0,2 1 0,-1 0 0,2 0 0,0 0 0,1 1 0,-2 16 0,6-32-13,0 0-1,0 0 1,0-1-1,0 1 1,0 0-1,0 0 1,0 0-1,1-1 1,-1 1-1,0 0 1,0 0-1,1-1 1,-1 1 0,1 0-1,-1-1 1,1 1-1,-1 0 1,1-1-1,-1 1 1,1-1-1,-1 1 1,1-1-1,0 1 1,-1-1-1,1 1 1,0-1-1,-1 0 1,1 1-1,0-1 1,0 0-1,-1 1 1,1-1-1,0 0 1,0 0 0,-1 0-1,1 0 1,0 0-1,0 0 1,0 0-1,-1 0 1,1 0-1,0 0 1,0 0-1,0-1 1,-1 1-1,1 0 1,0 0-1,-1-1 1,3 0-1,39-18 486,-3-7-328,36-33-1,-39 30-199,42-26 0,-77 54 1,0 0 1,0 0-1,0 0 0,0 1 1,1-1-1,-1 1 1,0-1-1,0 0 1,0 1-1,0 0 1,1-1-1,-1 1 1,0 0-1,1 0 1,-1-1-1,0 1 0,0 0 1,1 0-1,-1 1 1,0-1-1,1 0 1,-1 0-1,0 1 1,2-1-1,-3 1 15,1 0 0,0 1 1,0-1-1,-1 0 0,1 0 0,0 0 0,-1 0 0,1 1 0,-1-1 0,1 0 1,-1 0-1,0 1 0,0-1 0,0 0 0,1 1 0,-1-1 0,0 0 0,-1 1 1,1 0-1,-2 15 47,-1-1 0,0-1 0,-6 17 1,5-18 21,2 13 272,2-26-314,1-1-1,-1 0 1,0 1-1,0-1 0,1 0 1,-1 0-1,0 1 1,1-1-1,-1 0 0,0 0 1,0 0-1,1 0 1,-1 1-1,1-1 0,-1 0 1,0 0-1,1 0 1,-1 0-1,0 0 0,1 0 1,-1 0-1,0 0 1,1 0-1,-1 0 0,1 0 1,-1 0-1,0 0 1,1 0-1,-1 0 0,0 0 1,1-1-1,-1 1 1,0 0-1,1 0 0,-1 0 1,1-1-1,39-30 666,-31 23-719,9-9-45,26-20-393,-10 22-3465,-34 14 3843,0 1 0,1 0 0,-1 0 1,0 0-1,0 0 0,0 0 0,0 0 0,0 0 0,0 0 0,1 0 1,-1 0-1,0 0 0,0 0 0,0 0 0,0 0 0,0 0 1,1 0-1,-1 0 0,0 0 0,0 0 0,0 0 0,0 0 0,0 0 1,1 0-1,-1 0 0,0 0 0,0 0 0,0 0 0,0 0 0,0 0 1,0 0-1,1 0 0,-1 0 0,0 0 0,0 1 0,0-1 1,0 0-1,0 0 0,0 0 0,0 0 0,0 0 0,1 0 0,-1 1 1,0-1-1,0 0 0,0 0 0,0 0 0,0 0 0,0 0 0,0 1 1,0-1-1,0 0 0,0 0 0,0 0 0,0 0 0,0 0 1,0 1-1,0-1 0,0 0 0,0 0 0,0 0 0,0 0 0,0 0 1,0 0-1,-1 1 0,-4 8-5610,-7 2-2714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4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18097,'0'0'2659,"45"49"-2691,-29-24-2178,3 1-2339,4 0-4996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4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16 159 13196,'0'0'13512,"9"1"-13005,-3 0-464,0 0 1,-1-1-1,1 0 0,0-1 0,-1 1 0,1-1 1,-1 0-1,1-1 0,-1 1 0,1-1 0,-1 0 1,0 0-1,1-1 0,-1 1 0,-1-1 1,1-1-1,0 1 0,-1 0 0,1-1 0,6-8 1,-6 8-27,-1 0 0,0-1 0,0 1 0,0-1 0,-1 0 0,0 0 0,0 0 0,0-1 0,0 1 0,-1-1 0,0 1 0,0-1 0,0 0 0,-1 0 0,2-10 0,-3 15-20,0 0 0,0 0 0,0 1 0,0-1 0,0 0 0,0 0 0,-1 0 0,1 0 0,0 1 0,0-1 0,-1 0 0,1 0 0,0 1 0,-1-1 0,1 0 0,0 0 0,-1 1 1,1-1-1,-1 0 0,0 1 0,1-1 0,-1 1 0,1-1 0,-1 1 0,0-1 0,1 1 0,-1-1 0,0 1 0,0 0 0,1-1 0,-2 1 0,-1-1-25,1 1-1,-1 0 1,1 0 0,-1 0-1,1 0 1,-1 1 0,1-1-1,-1 1 1,1-1 0,-4 2-1,-2 1-40,1 0 0,0 1-1,0 0 1,0 0 0,0 0 0,-7 7-1,5-2 57,0 1 0,1 0-1,1 0 1,0 0 0,0 1-1,1 0 1,0 1 0,1-1-1,0 1 1,1 0 0,0 0-1,1 1 1,1-1 0,0 1-1,-1 19 1,3-30-7,0-1 0,1 1 0,-1 0 0,1-1 0,-1 1 0,1-1 0,0 1 0,0-1 0,0 1 0,-1-1 0,1 0 0,0 1 0,1-1 0,-1 0 0,0 0 0,0 0 0,0 0 0,1 0 0,-1 0 0,1 0 0,-1 0 0,1 0 0,-1-1 0,1 1 0,-1 0 0,1-1 0,-1 0 0,1 1 0,0-1 0,-1 0 0,1 0 0,0 0 0,-1 0 0,1 0 0,0 0 0,-1 0 0,3-1 0,5 1 12,0-1 0,0 0 1,0-1-1,-1 0 0,18-6 1,-4-4-36,0 0 0,-1-2 0,0 0 0,36-34 0,13-9 311,-69 57-271,-1-1 0,1 0 0,-1 1 0,1-1 0,0 1-1,-1-1 1,1 1 0,0-1 0,-1 1 0,1-1 0,0 1 0,0 0 0,-1 0-1,1-1 1,0 1 0,0 0 0,0 0 0,-1 0 0,1 0 0,0 0 0,0 0 0,0 0-1,0 0 1,1 0 0,-3 19 22,-28 44 200,19-43-75,10-19-134,0-1-1,-1 1 1,1 0 0,0-1-1,-1 1 1,1-1-1,0 1 1,0 0-1,0-1 1,-1 1-1,1 0 1,0 0-1,0-1 1,0 1-1,0 0 1,0-1-1,0 1 1,1 0-1,-1-1 1,0 1-1,0 0 1,0-1 0,1 1-1,-1 0 1,0-1-1,1 1 1,-1-1-1,0 1 1,1 0-1,-1-1 1,1 1-1,-1-1 1,1 1-1,0 0 1,1-1 12,0 1-1,0-1 1,0 1 0,0-1 0,0 0 0,0 0-1,0 0 1,0 0 0,0-1 0,0 1 0,0 0 0,2-1-1,57-22 217,-32 10-306,-11 3-275,1 0-1,1 2 1,0 1 0,0 0 0,0 1 0,1 1-1,39-4 1,-59 9 333,0 0-1,-1 0 1,1 0-1,0 0 1,0 0 0,-1 0-1,1 0 1,0 0-1,-1 0 1,1 0 0,0 0-1,0 1 1,-1-1-1,1 0 1,0 1-1,-1-1 1,1 0 0,0 1-1,-1-1 1,1 1-1,-1-1 1,1 1-1,-1-1 1,1 1 0,-1-1-1,1 1 1,-1-1-1,1 1 1,-1 0-1,0-1 1,1 1 0,-1 0-1,0 0 1,0-1-1,1 1 1,-1 0-1,0-1 1,0 1 0,0 0-1,0 0 1,0-1-1,0 1 1,0 0-1,0 0 1,-1 1 0,-14 40 968,4-15 939,31-36-664,4-6-1214,1 1 0,42-17 0,-57 28-179,0-1 0,0 1 0,0 1 0,1-1 0,-1 2 0,1 0 0,0 0 0,-1 1 0,1 0 0,12 2 0,-22-2 156,1 0-1,-1 1 1,0-1 0,1 1-1,-1 0 1,0-1 0,1 1-1,-1 0 1,0 0 0,0 0-1,0 0 1,1 0-1,-1 0 1,0 0 0,0 0-1,-1 0 1,1 0 0,0 0-1,0 1 1,-1-1 0,1 0-1,0 1 1,-1-1 0,1 1-1,-1-1 1,0 0 0,1 3-1,0 45 932,-2-32-536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5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170 120 1858,'9'-45'10974,"-8"40"-10198,1 0-1,-1 1 1,0-1 0,0 0-1,0 0 1,-1 0 0,1 0-1,-1 0 1,0 0 0,-2-5-1,2 9-651,-1 0 0,1-1-1,-1 2 1,0-1 0,0 0 0,1 0 0,-1 0-1,0 0 1,0 0 0,0 1 0,0-1-1,0 0 1,0 1 0,0-1 0,0 1-1,0-1 1,-1 1 0,1-1 0,0 1-1,0 0 1,0 0 0,0 0 0,-1-1-1,1 1 1,0 0 0,0 0 0,-1 1 0,-1-1-1,-36 8 356,32-4-469,-1 1 0,1-1-1,1 1 1,-1 0 0,1 1 0,0 0 0,0 0-1,1 0 1,-1 1 0,1-1 0,1 1 0,-1 0-1,1 1 1,-4 11 0,3-8-3,1 1-1,0-1 1,1 1 0,0 0-1,1 0 1,0 0 0,1 0-1,0 1 1,2 16 0,-1-27-6,0-1 0,0 1 0,0 0 0,1-1 1,-1 1-1,0 0 0,1-1 0,0 1 0,-1-1 1,1 1-1,0-1 0,0 1 0,0-1 0,0 1 1,0-1-1,0 0 0,0 0 0,0 1 1,0-1-1,1 0 0,-1 0 0,0 0 0,1 0 1,-1-1-1,3 2 0,-1-1 5,0 0 0,1-1 0,-1 1 0,1-1 0,0 0 0,-1 0 0,1 0 0,-1 0 0,1-1-1,-1 1 1,6-2 0,2-2 12,1 0 1,-1-1-1,1 0 0,-2 0 0,1-1 0,10-8 0,-6 3-7,-1 0 0,-1-2-1,0 0 1,-1 0 0,0-1-1,-1 0 1,0-1 0,-2 0-1,0-1 1,0 0 0,9-27-1,-22 56-60,-4 7-61,2 0 1,0 0-1,1 1 1,-3 35-1,7-53 129,1 0 1,0 0-1,0 0 0,0 0 0,1 0 1,-1 0-1,1 0 0,-1-1 0,1 1 1,0 0-1,0 0 0,3 4 1,-3-6 0,1 0 1,-1 0 0,1 0 0,0 0 0,-1 0 0,1 0 0,0-1 0,0 1 0,-1-1 0,1 1 0,0-1-1,0 0 1,0 0 0,0 0 0,-1 0 0,1 0 0,0 0 0,0 0 0,0-1 0,0 1 0,-1-1 0,1 1-1,2-2 1,7-1 106,-1-1 0,1 0 0,-1-1-1,1 0 1,-1 0 0,0-1 0,10-9-1,66-58 83,-45 37-183,-18 15-13,-16 13-27,1 1 1,-1 0-1,2 0 1,-1 1-1,1 0 0,-1 1 1,2 0-1,-1 0 1,10-3-1,-18 8-2,0 0-1,-1 0 0,1 1 0,0-1 1,0 0-1,-1 0 0,1 0 0,0 1 1,-1-1-1,1 0 0,0 1 0,-1-1 1,1 1-1,-1-1 0,1 1 1,0-1-1,-1 1 0,0-1 0,1 1 1,-1 0-1,1-1 0,-1 1 0,1-1 1,-1 1-1,0 0 0,0-1 0,1 1 1,-1 0-1,0 0 0,0-1 0,0 1 1,0 0-1,0 0 0,0-1 0,0 1 1,0 0-1,0 1 0,0 37 36,0-32-34,-10 94 715,51-128-138,-39 26-853,0 0 0,0 0 0,0 1 1,0-1-1,0 1 0,0-1 0,0 1 1,0 0-1,0-1 0,0 1 0,0 0 1,3 1-1,-3-1-451,0 1 0,0 0 0,-1-1 0,1 1-1,0 0 1,0 0 0,0 0 0,0 1 0,-1-1 0,1 0 0,-1 1 0,1-1 0,-1 1 0,1-1 0,-1 1 0,0 0-1,2 2 1,5 10-6437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6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219 136 11659,'0'0'9801,"-10"-2"-8605,5 2-1178,0 0-1,-1 0 1,1 0 0,0 0-1,-1 1 1,1 0 0,0 0-1,0 1 1,0-1 0,0 1-1,0 0 1,0 0-1,1 1 1,-1-1 0,1 1-1,-1 0 1,1 1 0,0-1-1,0 1 1,0-1 0,1 1-1,-4 5 1,-4 2 193,0 1 0,1 0 0,0 1 0,1 0 0,1 1 0,0-1 1,1 2-1,0-1 0,1 1 0,-4 15 0,10-29-203,0 0-1,0-1 1,0 1-1,0-1 1,0 1-1,0-1 1,0 1-1,0-1 1,0 1-1,0 0 1,0-1-1,0 1 1,0-1-1,0 1 1,1-1-1,-1 1 1,0-1-1,0 1 1,1-1-1,-1 1 1,0-1-1,1 1 1,-1-1-1,0 0 1,1 1-1,-1-1 1,1 0-1,-1 1 1,1-1-1,-1 0 1,1 1-1,-1-1 1,1 0-1,-1 0 1,1 1-1,-1-1 1,1 0 0,-1 0-1,1 0 1,-1 0-1,1 0 1,-1 0-1,1 0 1,0 0-1,-1 0 1,1 0-1,-1 0 1,1 0-1,-1 0 1,1-1-1,-1 1 1,1 0-1,-1 0 1,1-1-1,-1 1 1,2-1-1,31-15 179,-12-1-151,0 0 1,-2-2-1,0 0 0,-1-1 1,-1-1-1,14-23 0,7-15-12,32-68 1,-80 145-296,-46 103-80,50-105 454,1 1 0,0-1 0,1 1 0,0 0 0,2 0 0,-1 28 0,3-42-91,0 0 0,0-1 0,1 1 0,-1 0 0,1-1-1,0 1 1,-1-1 0,1 1 0,0-1 0,1 1 0,-1-1-1,0 0 1,1 0 0,0 1 0,-1-1 0,1 0 0,0 0-1,0-1 1,0 1 0,0 0 0,0-1 0,0 1 0,1-1-1,-1 1 1,0-1 0,1 0 0,-1 0 0,1 0 0,0-1-1,-1 1 1,1-1 0,-1 1 0,1-1 0,4 0 0,0 1 13,-1-1 0,0-1 0,1 1 0,-1-1 0,0 0 0,0 0 0,1-1 0,-1 0 0,0 0 0,0 0 0,-1-1 0,1 0 0,10-6 0,-10 4-12,0 0 1,-1 0 0,1 0 0,-1-1 0,0 1 0,-1-1-1,1 0 1,-1-1 0,0 1 0,-1-1 0,0 1-1,0-1 1,0 0 0,-1 0 0,0-1 0,0 1-1,-1 0 1,0-1 0,0-7 0,-1 14-17,0 0-1,-1 1 1,1-1-1,0 0 1,-1 1 0,1-1-1,-1 0 1,1 1 0,-1-1-1,0 1 1,1-1-1,-1 1 1,0-1 0,1 1-1,-1 0 1,0-1 0,1 1-1,-1 0 1,0-1-1,0 1 1,1 0 0,-1 0-1,0 0 1,0 0 0,1 0-1,-1 0 1,0 0-1,0 0 1,0 0 0,1 0-1,-1 0 1,0 0 0,0 1-1,1-1 1,-1 0-1,0 0 1,0 1 0,1-1-1,-2 1 1,-29 12-163,-3 26 144,32-37 27,0 0 1,1 1-1,0-1 1,-1 1-1,1-1 1,0 1-1,0 0 1,1-1-1,-1 1 1,1 0 0,-1 0-1,1-1 1,0 1-1,0 0 1,0 0-1,0 2 1,1-4-1,-1 1 0,1-1 1,0 0-1,-1-1 0,1 1 1,0 0-1,0 0 0,0 0 1,0 0-1,0 0 0,0-1 1,0 1-1,0-1 0,0 1 1,0 0-1,0-1 1,0 0-1,0 1 0,0-1 1,1 0-1,-1 1 0,0-1 1,0 0-1,2 0 0,38 1 91,-29-2-90,6 1-43,-1-2 0,1 0 0,-1-1 0,0 0 0,0-2 0,0 0 0,0-1 1,-1-1-1,30-16 0,-42 20 142,-1 0 1,-1 0 0,1 0-1,0 0 1,-1-1 0,1 1 0,-1-1-1,0 0 1,0 1 0,-1-1-1,1 0 1,-1 0 0,0 0-1,0 0 1,0 0 0,0-8-1,0 10-95,-1 0 0,1 0-1,-1 1 1,0-1-1,0 0 1,0 0 0,0 1-1,0-1 1,0 0 0,-1 0-1,1 1 1,-1-1-1,1 0 1,-1 1 0,1-1-1,-1 1 1,0-1 0,0 1-1,0-1 1,0 1 0,0-1-1,0 1 1,0 0-1,0-1 1,-1 1 0,1 0-1,0 0 1,-1 0 0,1 0-1,-1 0 1,1 0-1,-1 1 1,0-1 0,1 0-1,-1 1 1,0-1 0,1 1-1,-1 0 1,-2-1-1,20 19-130,1-13 106,1-1 0,0 0 0,0-1 0,0-1 0,0 0 0,0-2 0,0 0 0,0-1 0,0-1 0,0 0 0,0-2-1,32-10 1,-13-5-200,-36 18 207,1 0-1,-1 0 1,0 0 0,1 0-1,-1 0 1,0 0-1,0 0 1,0 0 0,0 0-1,0-1 1,0 1-1,0 0 1,0-1 0,0 1-1,-1 0 1,1-1-1,-1 1 1,1-1 0,-1 1-1,1-1 1,-1 0-1,0-1 1,0 2-3,-1 1 0,0-1 1,1 1-1,-1-1 0,0 0 0,1 1 0,-1 0 1,0-1-1,1 1 0,-1-1 0,0 1 0,0 0 0,0 0 1,1-1-1,-1 1 0,0 0 0,0 0 0,0 0 1,0 0-1,1 0 0,-1 0 0,0 0 0,0 0 0,-1 1 1,-23 1-265,18 0 297,1 0 1,0 1 0,0-1-1,0 1 1,0 0-1,0 1 1,1-1-1,-1 1 1,1 0 0,0 1-1,0-1 1,0 1-1,1 0 1,0 0-1,0 0 1,0 1 0,0 0-1,1-1 1,0 1-1,0 0 1,1 1 0,0-1-1,-2 8 1,4-14-13,0 1 0,0 0 0,0-1 0,0 1 1,0 0-1,0-1 0,1 1 0,-1 0 0,0-1 1,0 1-1,1 0 0,-1-1 0,0 1 0,1-1 0,-1 1 1,1-1-1,-1 1 0,1 0 0,-1-1 0,1 0 1,-1 1-1,1-1 0,-1 1 0,1-1 0,-1 0 0,1 1 1,0-1-1,-1 0 0,2 1 0,28 3 189,29-12 12,17-19-133,-62 21-270,0 0 0,1 1-1,-1 1 1,1 0 0,0 1-1,29-3 1,-43 6 183,1 0 1,-1 0-1,0 0 0,0 0 1,0 0-1,0 0 0,0 0 1,0 1-1,0-1 0,0 0 1,0 1-1,0-1 0,0 0 1,0 1-1,0-1 0,0 1 1,0 0-1,0-1 0,0 1 1,-1 0-1,1 0 0,0-1 1,0 1-1,-1 0 0,1 0 1,-1 0-1,1 0 0,-1 0 1,1 0-1,-1 0 0,1 0 1,-1 0-1,1 1 0,-3 42 475,1-41-387,0 0 0,0 1 1,1-1-1,0 0 1,0 1-1,-1-1 0,2 1 1,-1-1-1,0 1 1,1-1-1,0 0 0,-1 1 1,3 3-1,-2-6-61,0-1 0,0 1-1,0-1 1,0 1-1,0-1 1,0 1 0,0-1-1,0 0 1,0 0 0,0 1-1,0-1 1,0 0-1,0 0 1,0 0 0,0 0-1,0 0 1,1 0 0,-1-1-1,0 1 1,0 0 0,0 0-1,0-1 1,0 1-1,0-1 1,0 1 0,0-1-1,1 0 1,27-16 163,-29 17-180,17-11 34,-11 5-234,1 2-1,0-1 1,0 1 0,0 0-1,0 0 1,1 1-1,0 0 1,0 0 0,15-3-1,-22 6 140,0 1 0,0-1 0,-1 0 0,1 0-1,0 1 1,0-1 0,-1 1 0,1-1-1,0 1 1,-1-1 0,1 1 0,-1-1 0,1 1-1,-1 0 1,1-1 0,-1 1 0,1 0 0,-1-1-1,1 1 1,-1 0 0,0 0 0,1-1 0,-1 1-1,0 0 1,0 0 0,0 0 0,0-1-1,0 1 1,0 0 0,0 0 0,0 0 0,0 0-1,0-1 1,0 2 0,0 1-639,0 0 1,0 0-1,0 0 0,-1 0 1,1 0-1,-1 0 0,0 0 0,0 0 1,-2 4-1,-7 3-7238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7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11 9417,'0'0'14211,"0"11"-13688,1 40-140,-9 415 611,7-458 474,1-22-1001,2-32-357,15-59-25,57-197 1,-71 295-93,-1 1 0,1-1 0,0 1 0,0 0 0,1 0 0,-1 0 0,2 0 0,-1 1 1,8-9-1,-10 13-5,-1 0 0,1 0 0,0 0 0,-1 0 0,1 0 0,0 0 0,-1 1 1,1-1-1,0 0 0,0 1 0,0-1 0,0 1 0,0 0 0,-1 0 0,1 0 0,0 0 1,0 0-1,0 0 0,0 0 0,0 1 0,0-1 0,0 1 0,-1-1 0,1 1 0,0 0 1,0-1-1,-1 1 0,1 0 0,0 0 0,-1 0 0,1 1 0,-1-1 0,0 0 0,1 1 1,-1-1-1,0 0 0,0 1 0,0 0 0,2 1 0,1 3-48,0 0 0,0 0-1,0 0 1,0 0 0,-1 1 0,0-1-1,-1 1 1,0 0 0,0 0 0,0 0-1,-1 0 1,2 14 0,-3-17 60,0 1 0,0-1 0,-1 1 1,1-1-1,-1 1 0,0-1 0,0 1 0,0-1 0,-1 0 1,0 1-1,0-1 0,0 0 0,0 0 0,0 0 0,-1-1 1,0 1-1,0-1 0,0 1 0,0-1 0,0 0 0,-5 3 1,-2 2 87,0-1 0,0-1 0,-1 0 1,0 0-1,0-1 0,-1 0 0,1-1 1,-1 0-1,0-1 0,0-1 1,-1 0-1,1 0 0,0-1 0,-14-1 1,26 1-178,-1-1 1,0 0-1,0 0 1,0 0-1,0-1 1,0 1-1,0 0 1,0 0-1,0 0 1,0-1 0,0 1-1,0 0 1,1-1-1,-1 1 1,0-1-1,0 1 1,0-1-1,1 1 1,-1-1-1,0 1 1,0-1 0,1 0-1,-1 0 1,1 1-1,-1-1 1,1 0-1,-1 0 1,1 0-1,-1 1 1,1-1-1,0 0 1,-1 0-1,1 0 1,0 0 0,0 0-1,0 0 1,0 0-1,0 0 1,0 0-1,0 0 1,0 0-1,0 1 1,0-1-1,0 0 1,0 0 0,1-1-1,0-1-454,0 1 1,0 0-1,0 0 1,0 0-1,0 0 0,0 0 1,1 0-1,-1 0 1,1 1-1,-1-1 0,1 0 1,0 1-1,0-1 1,0 1-1,0 0 0,0-1 1,0 1-1,4-1 1,23-5-4669,2 2-741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8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127 452 10314,'0'0'14467,"-9"-4"-13453,8 2-998,-1 1 0,0 0 1,1 0-1,-1 0 0,0 0 0,0 0 0,0 0 0,0 0 0,0 1 1,0-1-1,0 1 0,0-1 0,0 1 0,0 0 0,0 0 0,-1 0 1,1 0-1,0 0 0,0 0 0,0 1 0,0-1 0,0 1 0,0-1 1,0 1-1,0 0 0,0 0 0,0 0 0,0 0 0,1 0 0,-1 0 1,0 0-1,1 1 0,-1-1 0,0 1 0,1-1 0,0 1 0,-1-1 1,1 1-1,0 0 0,-1 2 0,-4 4-9,0 0 1,1 1-1,0 0 0,1 0 1,0 0-1,0 1 0,-4 18 1,7-27-7,1-1 1,0 1-1,0-1 1,1 1-1,-1-1 1,0 1-1,0-1 1,0 1-1,0-1 0,0 1 1,1-1-1,-1 1 1,0-1-1,0 1 1,1-1-1,-1 1 1,0-1-1,1 0 1,-1 1-1,0-1 1,1 1-1,-1-1 1,0 0-1,1 1 1,-1-1-1,1 0 0,-1 0 1,1 1-1,-1-1 1,1 0-1,-1 0 1,1 0-1,-1 0 1,1 0-1,-1 0 1,1 1-1,-1-1 1,1 0-1,0 0 1,-1-1-1,1 1 1,-1 0-1,1 0 0,-1 0 1,1 0-1,-1 0 1,1-1-1,-1 1 1,1 0-1,0-1 1,30-8 179,15-11-58,-32 13-131,1 0 1,-1 1 0,1 0 0,1 1-1,-1 1 1,1 0 0,0 2 0,0-1-1,0 2 1,31 0 0,-46 2 34,1-1 0,-1 0 1,1 0-1,-1 1 0,1-1 1,-1 1-1,1-1 0,-1 1 0,1 0 1,-1-1-1,0 1 0,0 0 1,1 0-1,-1 0 0,0 0 1,0 0-1,0 0 0,0 0 0,0 0 1,0 1-1,0-1 0,0 0 1,-1 1-1,1-1 0,0 1 1,-1-1-1,1 0 0,-1 1 0,0-1 1,1 1-1,-1-1 0,0 1 1,0 0-1,0 1 0,0-2 753,-2-3-618,0 0 1,1-1-1,-1 1 1,1-1-1,-1 0 1,1 0-1,0 1 1,0-1-1,0 0 1,1 0-1,-1 0 1,0-5-1,1 6-54,-6-27-156,1 0 0,-2-46 0,31 96-2514,-17-16 2323,0 1 0,1-2-1,-1 1 1,1-1 0,0 0 0,1-1 0,-1 0 0,1 0-1,-1-1 1,1 0 0,0 0 0,0-1 0,0 0 0,0-1 0,0 0-1,13-1 1,-19 0 278,1 1-1,0-1 0,0 1 1,0-1-1,-1 0 0,1-1 1,0 1-1,-1 0 0,1-1 1,-1 0-1,0 0 1,0 0-1,0 0 0,0-1 1,0 1-1,0-1 0,0 0 1,-1 0-1,1 0 0,-1 0 1,0 0-1,0 0 0,0 0 1,0-1-1,-1 1 1,1-1-1,-1 0 0,0 1 1,0-1-1,0 0 0,-1 0 1,1 1-1,-1-1 0,0 0 1,0 0-1,0 0 0,0 1 1,-1-1-1,0 0 1,-1-4-1,2 7-26,0 0-1,0 0 1,0 0 0,0 0 0,-1 1-1,1-1 1,0 0 0,0 0 0,-1 0-1,1 0 1,-1 1 0,1-1 0,-1 0-1,1 0 1,-1 1 0,1-1 0,-1 0-1,0 1 1,1-1 0,-1 0 0,0 1-1,1-1 1,-1 1 0,0-1 0,0 1 0,0 0-1,0-1 1,1 1 0,-1 0 0,0 0-1,0-1 1,0 1 0,0 0 0,0 0-1,0 0 1,0 0 0,0 0 0,1 0-1,-1 0 1,0 0 0,0 1 0,0-1-1,0 0 1,-1 1 0,0 0-19,-1 0 1,1 0-1,-1 1 1,1-1-1,0 1 1,-1-1-1,1 1 1,0 0-1,0 0 1,0 0-1,0 0 1,1 0-1,-3 4 1,-2 6-8,1 0 1,0 0-1,-4 18 1,7-25 12,1 0 0,0-1 0,0 1 0,1 0 1,0 0-1,-1-1 0,2 1 0,-1 0 1,0 0-1,1-1 0,0 1 0,3 8 1,-3-11 2,0-1 1,0 0 0,1 0 0,-1 0 0,1 1 0,-1-1 0,1-1-1,-1 1 1,1 0 0,0 0 0,-1-1 0,1 1 0,0 0 0,0-1-1,-1 0 1,1 1 0,0-1 0,0 0 0,0 0 0,-1 0 0,1 0-1,0-1 1,0 1 0,0 0 0,-1-1 0,1 1 0,0-1 0,2-1-1,4 0 26,0 0 0,0-1 0,-1-1 0,1 1 0,7-6 0,4-5 29,0-2-1,0 0 0,-2-1 0,0-1 0,-1-1 1,-1 0-1,-1-1 0,-1 0 0,0-2 0,-2 1 1,0-1-1,-1-1 0,-2 0 0,0 0 0,-2 0 1,0-1-1,-2 0 0,3-41 0,-7 66-55,0-1 0,0 0 1,0 0-1,-1 0 0,1 0 0,0 0 0,0 0 0,0 0 1,-1 0-1,1 0 0,0 1 0,0-1 0,-1 0 0,1 0 1,0 0-1,0 0 0,0 0 0,-1 0 0,1 0 0,0 0 0,0-1 1,-1 1-1,1 0 0,0 0 0,0 0 0,0 0 0,-1 0 1,1 0-1,0 0 0,0 0 0,0-1 0,0 1 0,-1 0 1,1 0-1,0 0 0,0 0 0,0 0 0,0-1 0,0 1 1,-1 0-1,1 0 0,0 0 0,0-1 0,0 1 0,0 0 0,0 0 1,0 0-1,0-1 0,0 1 0,0 0 0,0 0 0,0-1 1,0 1-1,0 0 0,-13 21-6,12-19 10,-12 24 37,2 0-1,0 2 0,2-1 1,1 1-1,1 0 0,1 0 1,1 1-1,2 0 1,1 0-1,2 0 0,5 52 1,-4-73-21,1 0 1,0 0 0,1-1 0,0 1 0,1 0-1,-1-1 1,9 13 0,-10-18-5,-1 1 1,1-1-1,0 0 0,0 1 1,0-1-1,0 0 0,0 0 1,0 0-1,1-1 0,-1 1 1,0 0-1,1-1 0,0 0 0,-1 0 1,1 1-1,0-1 0,-1-1 1,1 1-1,0 0 0,0-1 1,0 1-1,0-1 0,0 0 1,0 0-1,3-1 0,-5 1-5,0-1 0,0 1-1,0-1 1,0 0 0,0 1 0,0-1-1,0 0 1,0 0 0,0 0 0,-1 0-1,1 0 1,0 0 0,-1 0 0,1 0-1,-1 0 1,1 0 0,-1 0-1,1 0 1,-1 0 0,0 0 0,1 0-1,-1 0 1,0-1 0,0 1 0,0 0-1,0-1 1,0-40 111,0 30-93,-1 0-34,0 0 0,-1 0 0,0 1 0,0-1 0,-2 1 1,1-1-1,-1 1 0,-1 0 0,0 1 0,-1-1 0,0 1 0,0 0 0,-1 0 0,-16-17 0,23 27-11,0-1 0,-1 1 0,1 0 0,0-1 0,0 1 0,-1-1 0,1 1 0,0 0 0,-1-1 0,1 1 0,0-1 0,-1 1 0,1 0 0,0 0-1,-1-1 1,1 1 0,-1 0 0,1 0 0,-1-1 0,1 1 0,-1 0 0,1 0 0,0 0 0,-1 0 0,1 0 0,-1 0 0,1 0 0,-1 0 0,1 0 0,-1 0 0,1 0 0,-1 0 0,1 0-1,-1 0 1,1 0 0,-1 0 0,1 1 0,-1-1 0,1 0 0,-1 0 0,1 0 0,0 1 0,-1-1 0,1 0 0,0 1 0,-1-1 0,1 0 0,0 1 0,-1-1 0,1 1 0,0-1-1,-1 0 1,1 1 0,0-1 0,0 1 0,0-1 0,-1 1 0,1 0 0,0 1-127,0 0 1,0 0-1,-1 0 0,2 0 1,-1 0-1,0 0 0,0 0 0,1 0 1,-1 0-1,1 0 0,-1 0 1,1 0-1,2 4 0,1-1-297,1 0-1,-1 0 1,1 0 0,0 0-1,1-1 1,-1 1 0,1-2-1,0 1 1,0 0-1,0-1 1,1 0 0,-1-1-1,1 0 1,-1 0 0,1 0-1,0 0 1,9 0-1,8 1-2028,-1-1 0,1-1-1,42-4 1,-26-3-3078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8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95 833,'5'-7'1858,"-1"0"1,0 0-1,0-1 0,0 0 1,2-10-1,-5 17-1662,-1 0 1,0 0-1,1 0 0,-1 0 0,0 0 0,0 0 0,0 0 1,0 0-1,0 0 0,0 0 0,0 0 0,0 0 0,0 0 1,0 0-1,-1 0 0,1 0 0,0 0 0,-1 0 0,1 0 0,-1 0 1,1 0-1,-1 0 0,0 0 0,1 1 0,-1-1 0,0 0 1,1 0-1,-1 1 0,0-1 0,0 0 0,0 1 0,0-1 1,0 1-1,1-1 0,-1 1 0,0 0 0,0-1 0,0 1 1,0 0-1,0-1 0,0 1 0,0 0 0,-1 0 0,1 0 1,0 0-1,0 0 0,0 0 0,0 0 0,0 1 0,0-1 1,0 0-1,0 0 0,-1 1 0,-3 0-66,0 1 1,-1-1-1,1 1 0,0-1 0,0 1 0,1 1 1,-1-1-1,0 1 0,1 0 0,-1 0 1,1 0-1,0 1 0,0-1 0,0 1 1,1 0-1,-1 0 0,1 0 0,0 1 1,-3 6-1,1-3 50,0 0 1,1 1 0,0 0-1,1 0 1,0 0-1,0 0 1,1 1-1,1-1 1,-1 1-1,1 9 1,1-18-169,0 1-1,0-1 1,0 0-1,0 0 1,0 1 0,0-1-1,1 0 1,-1 0-1,0 1 1,1-1-1,-1 0 1,1 0 0,-1 0-1,1 0 1,0 0-1,0 0 1,-1 0 0,1 0-1,0 0 1,0 0-1,0 0 1,0 0-1,0 0 1,0-1 0,0 1-1,2 0 1,-1 0 29,1 0 0,0 0 0,0-1 0,0 1-1,0-1 1,0 0 0,0 0 0,0 0 0,0 0 0,-1 0 0,6-2 0,-3 1 8,1 0 1,-1 0-1,0-1 1,1 0-1,-1 0 1,0-1-1,0 0 1,0 1-1,0-2 0,-1 1 1,1 0-1,6-7 1,-7 2-14,0 0-1,0 0 1,0-1 0,-1 1 0,0-1-1,-1 0 1,0 0 0,0 1 0,-1-1 0,0-11-1,-1 16-74,0 0 0,0 0 0,0 1-1,-1-1 1,0 0 0,0 0 0,0 0-1,0 0 1,0 0 0,-1 1 0,-2-5-1,3 6-59,0 1 0,-1-1 0,1 0-1,0 1 1,-1-1 0,0 1 0,1 0 0,-1 0-1,0-1 1,1 1 0,-1 0 0,0 1-1,0-1 1,0 0 0,0 0 0,0 1-1,0-1 1,0 1 0,0 0 0,0-1 0,0 1-1,-3 0 1,4 0-17,1 0 1,-1 0-1,0 1 0,0-1 0,1 0 1,-1 0-1,0 0 0,0 0 0,1 1 1,-1-1-1,0 0 0,1 1 0,-1-1 0,1 0 1,-1 1-1,0-1 0,1 1 0,-1-1 1,1 1-1,-1-1 0,1 1 0,-1 0 1,1-1-1,-1 1 0,1-1 0,0 1 1,-1 0-1,1 0 0,0 0 0,-1 29-2911,2-24 2095,1 0 0,-1 0 0,1-1 0,0 1 0,0-1 0,1 1 0,-1-1 0,5 6-1,13 7-3962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92 6598,'0'0'9994,"-8"-1"-8606,6 1-1355,1-1 62,-1 1 0,0 0 0,1 0 0,-1 0 0,0 0 0,0 0 0,1 0 0,-1 0 0,0 0 0,1 1 0,-1-1 0,0 1 0,1-1 0,-4 2 0,4 0 0,0 0 1,0 0-1,0 0 1,0 0-1,0 0 0,0 0 1,1 0-1,-1 0 1,0 0-1,1 0 0,0 0 1,0 1-1,-1-1 1,1 0-1,0 0 1,1 4-1,-1-5-79,0 1 0,-1-1 0,1 0 0,0 1 0,0-1-1,0 1 1,0-1 0,0 0 0,0 1 0,1-1 0,-1 1 0,0-1 0,1 0 0,-1 1 0,1-1 0,-1 0-1,1 0 1,0 1 0,0-1 0,-1 0 0,1 0 0,0 0 0,0 0 0,0 0 0,0 0 0,0 0 0,0 0 0,1 0-1,-1-1 1,0 1 0,0 0 0,0-1 0,1 1 0,-1-1 0,0 1 0,1-1 0,-1 0 0,1 1 0,-1-1 0,2 0-1,0-1 8,-1 1-1,1-1 0,-1 0 1,1 0-1,-1 0 0,0 0 0,1-1 1,-1 1-1,0 0 0,0-1 0,0 0 1,0 0-1,0 1 0,0-1 0,0 0 1,-1 0-1,1-1 0,-1 1 1,1 0-1,-1-1 0,1-3 0,2-2 159,-1 0-1,-1-1 0,0 0 1,0 1-1,0-1 0,-1 0 1,0-9-1,-1 16-142,0-1 0,0 1 0,0 0 0,0 0 0,0 0 0,-1 0 0,1 0 0,0 0 0,-1 0 0,0 0 0,1 0 0,-1 0 0,0 0 0,0 0-1,0 0 1,0 0 0,0 1 0,-1-1 0,1 0 0,-1 1 0,1-1 0,-1 1 0,1 0 0,-1-1 0,0 1 0,1 0 0,-1 0 0,0 0 0,0 0 0,0 0 0,0 0 0,0 1 0,-4-1 0,3 0-44,0 1 0,0 0 0,0 0 0,0 0 0,0 0 0,0 1 0,0-1 0,0 1 0,0-1 0,1 1 0,-1 0 0,0 0 0,0 1 0,1-1 0,-1 1 0,0-1 1,1 1-1,0 0 0,-1 0 0,1 0 0,0 0 0,0 0 0,0 0 0,-2 3 0,1 0-46,0 1 0,1-1 0,-1 0-1,1 1 1,0-1 0,0 1 0,1-1 0,0 1 0,0 0 0,0 0 0,1 9 0,0-13-53,0-1 1,0 1-1,0-1 1,0 0 0,1 1-1,-1-1 1,0 1-1,1-1 1,-1 0 0,1 1-1,0-1 1,-1 0 0,1 1-1,0-1 1,0 0-1,0 0 1,0 0 0,0 0-1,0 0 1,0 0-1,0 0 1,0 0 0,0 0-1,1 0 1,-1-1 0,0 1-1,0 0 1,1-1-1,-1 1 1,2-1 0,0 1-436,1 0 0,-1-1 0,0 0 0,0 0 0,0 0 0,1 0 0,-1 0 1,0-1-1,0 1 0,0-1 0,1 0 0,-1 0 0,5-2 0,19-18-7990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20 127 13132,'0'0'3785,"-3"8"-411,-11 26-881,14-33-2417,-1-1 0,1 1 1,0 0-1,-1 0 0,1-1 0,0 1 0,0 0 0,0 0 0,0-1 0,0 1 0,-1 0 0,2 0 1,-1 0-1,0-1 0,0 1 0,0 0 0,0 0 0,0 0 0,0-1 0,1 1 0,-1 0 1,0-1-1,1 1 0,-1 0 0,1 0 0,-1-1 0,1 1 0,-1-1 0,1 1 0,-1 0 0,1-1 1,-1 1-1,1-1 0,0 1 0,-1-1 0,1 0 0,0 1 0,-1-1 0,1 0 0,0 1 1,0-1-1,0 0 0,35 2 616,-28-3-306,0 1-296,0-1 0,-1 0 0,1-1 0,-1 0 0,0 0 0,1 0 0,-1-1 0,0 0 0,0-1 0,-1 0-1,1 0 1,-1 0 0,0 0 0,0-1 0,7-7 0,-9 8-58,1-1-1,-1 1 0,-1-1 1,1 0-1,0 0 0,-1 0 1,0 0-1,0 0 0,-1-1 1,0 0-1,0 1 0,0-1 1,0 0-1,-1 0 0,0 0 1,0 0-1,-1 0 0,0 0 1,0-10-1,0 15-38,-1-1 0,1 1 0,-1 0-1,1 0 1,-1-1 0,1 1 0,-1 0 0,0 0 0,0 0 0,0-1 0,1 1 0,-1 0-1,0 0 1,0 0 0,0 1 0,-1-1 0,1 0 0,0 0 0,0 0 0,0 1-1,-1-1 1,1 1 0,0-1 0,0 1 0,-1-1 0,1 1 0,0 0 0,-1 0-1,1 0 1,-1-1 0,1 1 0,0 1 0,-1-1 0,1 0 0,-1 0 0,-1 1 0,-1-1-14,0 1 0,-1 0 0,1 0 1,0 1-1,0-1 0,0 1 1,0 0-1,0 0 0,0 0 1,-4 4-1,0 1 41,0 1 1,1 0-1,0 1 0,1-1 1,0 1-1,1 1 1,-1-1-1,2 1 1,-1 0-1,1 0 0,1 0 1,0 0-1,0 1 1,1-1-1,1 1 0,-1 19 1,2-29-15,0 0 0,1 1 1,-1-1-1,1 0 0,-1 0 0,1 1 1,0-1-1,-1 0 0,1 0 0,0 0 1,0 0-1,0 0 0,0 0 1,0 0-1,0 0 0,0-1 0,0 1 1,0 0-1,1 0 0,-1-1 0,0 1 1,0-1-1,1 1 0,-1-1 0,0 0 1,1 1-1,-1-1 0,0 0 1,2 0-1,48 2 95,-38-3-123,1 1-443,-1-1 1,0-1-1,0 0 0,-1-1 1,1 0-1,0-1 1,-1 0-1,19-10 1,-22 9-729,1 0 0,-1-1 1,0 0-1,-1-1 1,1 0-1,10-12 1,6-11-5161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9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21 9321,'0'0'7228,"-4"12"-5285,-6 29-276,1 1-1,2 0 0,-2 58 1,6 147 946,4-167-2395,0-54-126,-1-25-83,0 0 0,0-1 0,0 1 0,0 0-1,0-1 1,0 1 0,0 0 0,0-1 0,0 1-1,0 0 1,0-1 0,1 1 0,-1 0 0,0-1-1,0 1 1,1-1 0,-1 1 0,0 0 0,1-1-1,-1 1 1,0-1 0,1 1 0,-1-1-1,1 1 1,-1-1 0,1 1 0,-1-1 0,1 0-1,-1 1 1,1-1 0,1 1 0,-1-4 6,1 1 1,-1 0-1,1-1 0,-1 0 1,0 1-1,0-1 1,0 0-1,-1 0 1,1 1-1,-1-1 0,1-4 1,0 2-52,3-30-392,-1-1 0,-3-62 0,-2 63-77,2 0-1,8-58 1,-6 81 486,1 0-1,0 1 0,0-1 0,2 1 0,-1 0 1,1 0-1,1 0 0,0 1 0,0 0 0,1 0 1,15-15-1,78-66 906,-100 91-882,1 0-1,-1-1 1,1 1 0,-1 0 0,1-1 0,-1 1-1,1 0 1,-1-1 0,0 1 0,1-1-1,-1 1 1,0 0 0,1-1 0,-1 1 0,0-1-1,1 0 1,-1 1 0,0-1 0,0 1-1,0-1 1,0 1 0,0-1 0,1 1-1,-1-1 1,0 0 0,0 1 0,0-1 0,0 1-1,-1-1 1,1 1 0,0-1 0,0 0-1,0 1 1,0-1 0,0 1 0,-1-1 0,1 1-1,-1-1 1,1 1-7,-1-1-1,0 1 1,0 0 0,0 0-1,0 0 1,1 0 0,-1 0-1,0 1 1,0-1 0,0 0-1,1 0 1,-1 0 0,0 1-1,0-1 1,1 0 0,-1 1-1,0-1 1,0 1-1,1-1 1,-1 1 0,0-1-1,1 1 1,-1-1 0,1 1-1,-1 0 1,1-1 0,-1 2-1,-6 9 46,1 1 0,0-1 0,0 2 0,2-1-1,-1 0 1,2 1 0,-1 0 0,2 0 0,-2 26-1,-1-8 91,-1 4 225,1 0-1,2 0 1,1 0 0,5 61-1,-3-95-345,0 0-1,1 0 1,-1 1-1,0-1 0,0 0 1,1 0-1,-1 0 1,0 0-1,1 0 1,-1 0-1,1 0 0,-1 0 1,1 0-1,0 0 1,0 0-1,-1 0 1,1 0-1,0 0 1,0-1-1,0 1 0,0 0 1,0 0-1,0-1 1,0 1-1,0-1 1,0 1-1,0-1 1,0 0-1,0 1 0,0-1 1,0 0-1,0 1 1,1-1-1,-1 0 1,0 0-1,0 0 1,0 0-1,0 0 0,1-1 1,-1 1-1,0 0 1,0 0-1,0-1 1,0 1-1,0-1 0,0 1 1,0-1-1,0 1 1,0-1-1,0 0 1,0 1-1,0-1 1,0 0-1,0 0 0,-1 0 1,1 0-1,0 0 1,0 0-1,-1 1 1,1-2-1,-1 1 1,1 0-1,-1 0 0,1 0 1,-1 0-1,0 0 1,1-2-1,53-207 118,-50 204-558,-2 15 211,-1 35 226,2 13 379,0-51-371,1 0 0,-1 0 0,1 0 1,0-1-1,1 1 0,-1-1 0,1 0 0,0 0 0,1-1 0,10 8 0,-14-10-609,0-1-1,0 0 1,0 1-1,1-1 0,-1 0 1,1 0-1,-1 0 1,1-1-1,-1 1 1,4 0-1,-3-3-4551,2-6-1805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9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8104,'0'0'13196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0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3 10154,'0'0'9459,"8"-1"-7441,-5 1-1852,0-1-1,0 1 1,0 0-1,0 0 1,0 0 0,0 0-1,-1 1 1,1-1-1,0 1 1,6 1-1,-9-1-110,1-1 0,0 1 0,-1-1 0,1 1 0,0-1-1,-1 1 1,1-1 0,-1 1 0,1 0 0,-1-1 0,1 1-1,-1 0 1,0-1 0,1 1 0,-1 0 0,0 0 0,1-1-1,-1 1 1,0 0 0,0 1 0,0 1 19,0-1 0,0 1 1,0 0-1,-1-1 0,1 1 1,-1-1-1,1 1 0,-1-1 1,0 1-1,-2 2 0,-3 6 210,-1 0-1,0 0 1,-1-1 0,0 0-1,-18 16 1,18-19-91,0 0-1,1 1 1,0 0 0,0 0 0,1 1 0,0 0 0,0 0 0,1 0 0,-6 15-1,11-23-175,0 0 0,-1 0 0,1 0 0,0 0 0,0-1 0,0 1 0,0 0 0,0 0 0,0 0-1,0 0 1,0 0 0,0 0 0,0-1 0,1 1 0,-1 0 0,0 0 0,1 0 0,-1 0 0,0-1-1,1 1 1,-1 0 0,1 0 0,-1-1 0,1 1 0,-1 0 0,1-1 0,0 1 0,-1-1 0,1 1-1,0-1 1,1 2 0,1-1 27,0 0-1,0 0 0,0 0 0,1 0 0,-1 0 1,0 0-1,1-1 0,5 0 0,5 0 33,0-1 0,-1 0 0,20-5 0,-20 3-116,-1-1 1,0 0 0,0-1 0,18-10-1,2-12-1937,-30 25 1503,0 0-1,0 0 1,-1-1-1,1 1 0,-1-1 1,0 1-1,0-1 0,0 0 1,0 1-1,0-1 0,0-5 1,0 7 23,-1 0 0,0-1 0,0 1 0,-1-1 0,1 1 0,0 0 0,0-1 0,-1 1 0,1 0 0,0 0 0,-1-1 0,0 1 0,1 0 0,-1 0 0,0-1 0,1 1 0,-1 0 0,0 0 0,0 0 0,0 0 0,0 0 0,0 0 0,0 1 0,-2-2 0,-16-14-8768</inkml:trace>
  <inkml:trace contextRef="#ctx0" brushRef="#br0" timeOffset="1">31 50 11275,'0'0'13068,"72"30"-12908,-38-24-96,2-3-672,-7-2-2563,3-1-1890,-6 0-1954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0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8200,'0'0'13837,"-40"50"-11819,29-23-609,6 1-512,-1-1-417,6 0-223,0-2-97,6-4-64,5-5-32,0-7-448,2-6-1122,2-3-1345,2-7-1953,-8-13-1538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0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4 197 13132,'0'0'2227,"-1"8"-386,1-7-1822,-1 1 87,1 1 0,-1-1 0,1 1 0,0-1 1,-1 0-1,1 1 0,0-1 0,0 1 0,1-1 0,-1 1 1,0-1-1,1 0 0,0 1 0,-1-1 0,1 0 0,0 0 0,0 1 1,0-1-1,1 0 0,-1 0 0,0 0 0,1 0 0,-1 0 1,1-1-1,0 1 0,0 0 0,-1-1 0,1 1 0,0-1 0,0 0 1,1 1-1,-1-1 0,0 0 0,0 0 0,0-1 0,1 1 1,-1 0-1,5 0 0,1 1-64,-1-1 1,1 0-1,-1-1 0,1 0 1,0 0-1,-1 0 0,1-1 1,0 0-1,-1 0 0,9-4 1,-13 4-33,-1 0 1,1 0 0,0-1-1,-1 1 1,1-1-1,-1 0 1,1 0 0,-1 0-1,0 0 1,0 0 0,0-1-1,0 1 1,0-1-1,0 1 1,-1-1 0,1 1-1,-1-1 1,0 0 0,0 0-1,0 0 1,0 0-1,0 0 1,-1 0 0,1 0-1,-1 0 1,0 0 0,0-6-1,0 8-9,0 0-1,0 0 1,0 1-1,0-1 1,0 0 0,0 0-1,0 0 1,-1 0-1,1 0 1,0 1-1,0-1 1,-1 0 0,1 0-1,0 0 1,-1 1-1,1-1 1,-1 0-1,1 1 1,-1-1-1,1 0 1,-1 1 0,0-1-1,1 1 1,-1-1-1,0 1 1,1-1-1,-1 1 1,0-1-1,-1 0 1,0 1 4,0 0 1,0 0-1,0-1 0,0 1 0,0 0 1,0 1-1,0-1 0,0 0 1,0 1-1,0-1 0,0 1 0,-2 0 1,-2 1 39,1 1 0,-1-1 0,1 1 0,0 0 0,0 0 0,0 1 0,0 0 0,-5 5 0,6-4 173,0 0-1,0-1 0,1 2 1,0-1-1,0 0 0,0 1 1,1-1-1,0 1 1,0 0-1,0 0 0,1 0 1,0 0-1,-1 7 0,2-12-197,1 0-1,-1 0 0,1 0 1,-1 0-1,1 0 0,-1-1 1,1 1-1,-1 0 0,1 0 1,0 0-1,0 0 0,-1-1 1,1 1-1,0 0 0,0-1 1,0 1-1,0-1 1,0 1-1,0-1 0,0 1 1,0-1-1,0 0 0,0 1 1,0-1-1,0 0 0,0 0 1,0 0-1,0 0 0,0 0 1,0 0-1,0 0 0,2 0 1,39-4 249,-28 0-483,0 0 1,0-1 0,-1-1-1,19-11 1,-22 11-33,-1 1-1,1 0 1,0 0 0,0 1 0,1 0-1,-1 1 1,1 1 0,19-4 0,-30 7 273,1 0 1,0-1 0,-1 1 0,1-1-1,-1 1 1,1 0 0,-1-1 0,1 1-1,-1 0 1,0-1 0,1 1 0,-1 0-1,0 0 1,0-1 0,1 1 0,-1 0-1,0 0 1,0 0 0,0-1-1,0 1 1,0 0 0,0 0 0,0 0-1,0 0 1,0-1 0,-1 1 0,1 0-1,0 0 1,0-1 0,-1 2 0,-6 27 1071,6-29-1031,1 1 1,-1 0-1,1 0 0,-1-1 1,1 1-1,-1 0 1,1 0-1,0 0 0,-1 0 1,1 0-1,0-1 0,0 1 1,0 0-1,0 0 1,-1 0-1,1 0 0,0 0 1,1 0-1,-1 0 1,0 0-1,0 0 0,0-1 1,0 1-1,1 0 0,-1 0 1,1 1-1,17-18-253,30-48-2634,-45 61 2557,25-39-4443,-1 0 0,23-52 0,-25 40-644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9801,'0'0'3257,"-8"13"-1426,-5 9-1027,1 2 1,1-1-1,1 1 1,2 1 0,0-1-1,-5 32 1,7-17-362,3 1 0,3 74 0,-1-113-451,1 0-1,0 0 1,0 0-1,0 1 1,0-1-1,0 0 1,0 0-1,0 0 1,0 0-1,1 0 1,-1 0-1,0 1 1,1-1-1,-1 0 1,0 0-1,1 0 1,0 0-1,-1 0 1,1 0-1,0-1 1,-1 1-1,1 0 1,0 0-1,0 0 1,0-1-1,-1 1 1,1 0-1,0-1 1,0 1-1,0 0 1,0-1-1,0 0 1,0 1-1,1-1 1,-1 0-1,2 1 1,-1-2-11,0 1 0,0-1 0,0 0 0,0 1 0,-1-1 0,1 0 1,0-1-1,0 1 0,-1 0 0,1 0 0,-1-1 0,1 1 0,-1-1 1,1 1-1,-1-1 0,0 0 0,0 1 0,2-5 0,4-8 181,0 0 0,-1-1 0,-1 0 0,0 0 0,-1 0 0,0-1 0,-2 0 0,2-19 0,-4 38-55,0 1 1,1-1-1,-1 0 0,1 1 1,0-1-1,0 0 1,0 0-1,1 0 0,-1 0 1,1 0-1,-1 0 1,1 0-1,0 0 0,0 0 1,0-1-1,1 1 1,-1-1-1,1 0 1,-1 0-1,1 0 0,0 0 1,0 0-1,0 0 1,0-1-1,0 1 0,0-1 1,0 0-1,0 0 1,5 1-1,0 0-82,-1-1-1,1 0 1,-1 0-1,1 0 1,-1-1-1,1 0 1,-1-1-1,1 0 1,-1 0 0,1 0-1,-1-1 1,0 0-1,12-5 1,-8 1-155,-6 3 50,-1 1 0,1-1 0,0 1 0,0 0 0,1 0 0,-1 0 0,0 1 1,1 0-1,-1 0 0,11 0 0,-16 32 854,0-29-707,-1 2 41,0 0 0,1 0 0,-1 0 0,1 0 0,0 0 0,0 0 0,0 0 0,0 0 0,2 5 0,-1-8-91,-1 0 0,1 0 0,0 1 0,1-1-1,-1 0 1,0 0 0,0 0 0,0 0 0,1 0 0,-1-1-1,0 1 1,1 0 0,-1 0 0,1-1 0,-1 1-1,1-1 1,-1 1 0,1-1 0,-1 0 0,1 0 0,-1 0-1,1 0 1,-1 0 0,1 0 0,0 0 0,2-1-1,15 1 93,0-1 0,0-2 0,0 0 0,32-9 0,-36 7-1214,0 0 0,0-2 0,18-9 0,-20 6-4404,-8 2-3225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1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21524,'0'0'4933,"46"23"-6855,-36-9-7399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2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34 12268,'0'0'2754,"-10"14"-592,-1 1-1630,0 2 0,1-1 0,1 1 0,1 1-1,0 0 1,1 0 0,-8 36 0,12-35-243,0 1 1,1 1-1,1-1 1,1 0-1,2 22 1,-1-38-256,-1 0 1,1 0-1,-1 0 1,1-1-1,1 1 1,-1 0 0,0 0-1,1-1 1,0 1-1,0-1 1,0 1-1,0-1 1,0 0 0,1 0-1,-1 0 1,1 0-1,0 0 1,0 0-1,0-1 1,0 0 0,1 1-1,-1-1 1,0-1-1,1 1 1,0 0-1,-1-1 1,1 0 0,0 1-1,0-2 1,0 1-1,0 0 1,5 0-1,1-2 50,0 0 0,0 0 0,0 0 0,0-1 0,0-1-1,0 0 1,0 0 0,-1-1 0,1 0 0,-1-1 0,0 0-1,-1 0 1,1-1 0,-1 0 0,0 0 0,0-1 0,-1 0 0,0-1-1,0 1 1,7-12 0,0-1 48,0 0 1,-1-1-1,-1 0 0,-1-1 0,-1 0 1,-1-1-1,8-33 0,-9 13-218,-7 40-126,-2 12 27,-1 3 124,-7 48 60,-5 48 24,13-98-21,1 0 0,0 0 1,1 0-1,0 0 0,1 0 0,0 0 1,0 0-1,5 11 0,-6-18 28,1-1 1,-1 1-1,1 0 0,-1-1 0,1 1 1,0-1-1,0 1 0,0-1 0,0 0 1,0 0-1,1 0 0,-1 0 1,0 0-1,1 0 0,0-1 0,-1 1 1,1-1-1,0 0 0,0 0 0,0 0 1,0 0-1,0 0 0,0-1 0,0 1 1,0-1-1,0 0 0,0 0 0,0 0 1,0 0-1,0-1 0,0 1 0,0-1 1,0 1-1,0-1 0,3-2 0,4 0 139,0-1-1,0-1 1,0 0-1,0 0 1,-1-1-1,0 0 0,0 0 1,12-13-1,-7 5-134,0-1-1,-2 0 1,0-1-1,0-1 1,-2 0-1,0 0 1,-1-1-1,0 0 1,-2 0-1,0-1 1,-1 0-1,-1 0 1,-1-1 0,-1 1-1,0-1 1,-2 0-1,0-25 1,-1 45-79,0-1 0,0 0 1,1 1-1,-1-1 0,0 1 1,0-1-1,0 0 0,0 1 1,0-1-1,0 1 0,0-1 1,0 1-1,0-1 1,-1 0-1,1 1 0,0-1 1,0 1-1,0-1 0,-1 1 1,1-1-1,0 1 0,-1-1 1,1 1-1,0-1 0,-1 1 1,1-1-1,-1 1 1,1-1-1,0 1 0,-1 0 1,1-1-1,-1 1 0,0 0 1,1-1-1,-1 1 0,1 0 1,-1 0-1,1 0 0,-1 0 1,1-1-1,-1 1 1,0 0-1,1 0 0,-1 0 1,1 0-1,-1 0 0,0 0 1,0 1-1,-1-1-184,1 1 0,-1 0 0,1 0 0,-1 0 0,1 1 0,-1-1 0,1 0 0,0 0 0,0 1 0,-1-1 0,1 1 1,0-1-1,0 1 0,1-1 0,-2 3 0,-6 16-3739,1 1-1,-8 41 1,9-24-3474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32 189 13229,'0'0'12059,"7"-11"-10340,4-4-1252,32-55 724,-41 65-1153,1 1 0,-1-1 1,0 0-1,0-1 0,-1 1 0,0 0 1,0 0-1,0-1 0,0 1 1,-1 0-1,0-1 0,0 1 1,-1-8-1,1 12-43,-1 0 0,1 1 0,-1-1 0,0 0 0,1 0 0,-1 1 0,0-1-1,1 0 1,-1 1 0,0-1 0,0 0 0,0 1 0,1-1 0,-1 1 0,0 0 0,0-1 0,0 1 0,0 0 0,0-1 0,0 1 0,0 0 0,0 0 0,0 0 0,0 0-1,0 0 1,0 0 0,0 0 0,0 0 0,1 0 0,-1 1 0,-2-1 0,0 1-18,0-1 1,0 1-1,0 0 0,0 0 0,0 0 0,0 0 1,1 0-1,-1 1 0,-3 1 0,1 3 15,1-1 1,-1 1-1,1 0 0,0 0 0,0 0 0,1 1 0,0 0 1,0-1-1,1 1 0,0 0 0,0 0 0,0 0 0,1 1 1,0-1-1,0 12 0,0-16 12,1 1 0,0-1 0,0 1-1,0-1 1,0 1 0,1-1 0,-1 0 0,1 1 0,0-1 0,0 1 0,0-1 0,1 0-1,-1 0 1,1 0 0,-1 0 0,1 0 0,0 0 0,0 0 0,0-1 0,1 1-1,-1-1 1,1 1 0,-1-1 0,1 0 0,0 0 0,0 0 0,0 0 0,0-1 0,0 1-1,0-1 1,0 0 0,1 0 0,-1 0 0,5 1 0,-2-2-91,2 1 0,-1-1 0,0 0 0,0 0 0,0-1 0,0 0 1,0-1-1,-1 1 0,1-1 0,0 0 0,-1-1 0,1 0 0,11-6 0,23-27-3686,-7-11-3788,-15 11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14125,'0'0'2307,"2"48"-2243,-4-11 128,-4 9-32,3 3 32,1 7-96,2-2-64,0-3 32,0-12-64,0-5-32,0-12-160,2-7-256,1-9-609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2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57 14862,'0'0'5130,"0"10"-4046,-7 104 1617,2-61-1695,2 74 1,3-125-1001,0-1 0,0 1 1,0-1-1,0 1 0,1-1 0,-1 1 1,0-1-1,1 1 0,-1-1 0,1 0 1,-1 1-1,1-1 0,0 1 1,0-1-1,-1 0 0,1 0 0,0 1 1,0-1-1,0 0 0,0 0 0,0 0 1,1 0-1,-1 0 0,0 0 1,0-1-1,1 1 0,-1 0 0,0-1 1,4 2-1,-3-2 12,-1 0 1,1 0-1,0 0 1,0 0-1,0-1 1,0 1 0,0-1-1,0 1 1,0-1-1,-1 0 1,1 1-1,0-1 1,0 0-1,-1 0 1,1 0-1,-1-1 1,1 1-1,-1 0 1,1-1-1,-1 1 1,0 0-1,2-4 1,9-11 20,-1-1 0,-1-1 0,-1 0 0,0 0 1,11-36-1,17-100 6,-20 73-128,-20 169-547,-1-49 605,-1-4 21,1 0 0,2 1 0,2-1 1,1 1-1,7 43 0,-2-57 920,-3-6-8786,-27-29-315,-1-4 3839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3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85 116 5669,'0'0'4773,"-56"-52"-865,35 33-866,14 1-415,7 5-705,7 5-257,16 3-512,10 4-384,5 1-352,6 0-289,1 0-96,2 4-673,-2-2-3235,-4-2-7911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3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16720,'-3'14'1457,"-13"69"3035,-10 158 1,26-240-4487,0 0 1,0-1-1,0 1 0,0 0 1,0-1-1,0 1 1,0 0-1,0-1 0,1 1 1,-1-1-1,0 1 1,0 0-1,1-1 1,-1 1-1,0-1 0,1 1 1,-1-1-1,0 1 1,1-1-1,-1 1 1,1-1-1,-1 1 0,1-1 1,-1 1-1,1-1 1,-1 0-1,1 1 1,-1-1-1,1 0 0,0 1 1,23-3-157,30-24-1355,-42 20 537,-5 2 497,1 0-1,1 0 1,-1 1-1,1 1 1,-1-1 0,1 1-1,0 0 1,-1 1-1,1 0 1,0 1-1,0 0 1,15 1 0,-23 0 537,0-1 0,0 1 0,0 0 0,0-1 0,0 1 0,0 0 0,0 0 0,0 0 0,-1-1 0,1 1 0,0 0 0,0 0 0,-1 0 0,1 0 0,-1 0 0,1 0 0,-1 1 0,1-1 0,-1 0 0,0 0 0,1 0 0,-1 0 1,0 0-1,0 1 0,0-1 0,0 0 0,0 0 0,0 0 0,0 1 0,-1-1 0,1 0 0,-1 2 0,1 0 144,-1 0 1,0 0-1,0 0 0,0 0 0,0 0 1,0 0-1,0-1 0,-1 1 1,0-1-1,1 1 0,-4 3 1,-6 2 217,1-1 0,-1 0 0,-1-1 0,1 0 1,-1-1-1,-21 7 0,24-9-351,0-1 1,1 0-1,-1 0 1,0-1-1,0 0 1,0-1-1,0 0 0,0 0 1,0-1-1,-15-3 1,23 4-223,-1-1 1,0 1-1,1-1 1,-1 0 0,1 0-1,-1 1 1,1-1-1,-1 0 1,1 0-1,0-1 1,0 1-1,-1 0 1,1 0 0,0-1-1,0 1 1,0 0-1,0-1 1,1 1-1,-1-1 1,0 0 0,0-1-1,0-1-1033,0 0 0,0 0 1,1 0-1,-1 0 0,1-1 0,0 1 0,1 0 0,0-5 0,3-10-7529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5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53 171 15086,'0'0'10752,"9"-6"-10379,1-1-242,-1 0 0,0-1 0,0 0-1,8-9 1,-16 15-83,1 0 1,-1 0-1,1 0 0,-1 0 0,0 0 1,0 0-1,0 0 0,0-1 0,0 1 0,0 0 1,-1-1-1,1 1 0,0-5 0,-1 6-20,-1-1 0,1 1 0,0-1 0,-1 1 0,0 0 0,1-1 0,-1 1 0,0 0-1,1 0 1,-1-1 0,0 1 0,0 0 0,0 0 0,0 0 0,0 0 0,0 0 0,0 0-1,-1 0 1,1 1 0,0-1 0,0 0 0,-1 1 0,1-1 0,0 1 0,-1-1 0,-2 0-1,2 0-30,-1 0-1,1 1 0,-1-1 0,1 0 1,-1 1-1,0 0 0,1-1 0,-1 1 0,0 0 1,1 0-1,-1 1 0,0-1 0,1 1 1,-1-1-1,0 1 0,1 0 0,-1 0 0,1 0 1,0 0-1,-1 0 0,1 0 0,0 1 0,-1-1 1,1 1-1,0 0 0,0 0 0,0 0 1,1-1-1,-1 2 0,0-1 0,1 0 0,-1 0 1,1 0-1,0 1 0,-2 3 0,-1 3-15,1 1 0,0 0 0,0 0 0,1 1 0,0-1 0,0 0 0,1 20 0,1-29 22,0 0-1,0 0 0,0 0 1,0-1-1,0 1 0,1 0 1,-1 0-1,0 0 1,1-1-1,-1 1 0,0 0 1,1 0-1,-1-1 1,1 1-1,-1 0 0,1-1 1,-1 1-1,1 0 0,-1-1 1,1 1-1,0-1 1,-1 1-1,1-1 0,0 1 1,0-1-1,-1 0 0,2 1 1,29 2 140,-24-3-115,1-2 0,-1 1 0,1-1 1,-1 0-1,13-5 0,-6 0 5,-2 0 0,1-1-1,-1 0 1,0-1 0,-1-1-1,0 1 1,11-14 0,-24 22 196,-1 0 0,0 0 0,0 0 0,1 0 0,-1 1 0,0 0-1,0-1 1,0 1 0,0 0 0,1 0 0,-1 0 0,0 1 0,0-1 0,0 1 0,1-1 0,-1 1 0,-4 2 0,7-3-229,1 0 0,0-1 0,-1 1 0,1 0 0,0 0 0,-1 0 0,1 0 0,0 0 0,-1 0 0,1 0 0,-1 0 0,1 1 0,0-1 0,-1 0 0,1 0 0,0 1 0,-1-1 0,1 0 0,-1 0 0,1 1 0,-1-1 0,1 1 0,-1-1 0,1 0 0,-1 1 0,1-1 0,-1 1 0,1-1 0,-1 1 0,0 0 0,1-1 0,-1 1 0,0-1 0,0 1 0,1 0 0,-1-1 0,0 1 0,0-1 0,0 1 0,0 0 0,0-1 0,0 1 0,0 0 0,0-1 0,0 1 0,0 0 0,0-1 0,0 1 0,0 0 0,-1-1 0,1 1 0,0-1 0,0 1 0,-1 0 0,1-1 0,0 1 0,-1-1 0,1 1 0,-1-1 0,1 1 0,0-1 0,-1 1 0,1-1 0,-1 0 0,0 1 0,0 0 0,13-6-178,0-1 0,0 1 1,-1-2-1,0 0 0,0 0 0,-1-1 1,0 0-1,0-1 0,14-15 0,-27 29-173,-39 74 368,36-68 71,1 0 0,0 0 0,1 1 1,1-1-1,-1 1 0,-1 18 0,8-30-57,-1 1 0,1-1 0,0 0 0,-1 0 0,1 0 0,0 0-1,-1-1 1,1 1 0,0-1 0,-1 1 0,1-1 0,-1 0 0,4-1 0,11-9-20,-1 0 1,0-1 0,0 0-1,-1-2 1,-1 0 0,0 0-1,-1-1 1,-1-1-1,0 0 1,13-25 0,-12 15-218,-11 19-114,-9 17-19,-2 4 363,1 0 0,1 1-1,1-1 1,0 1 0,1 1 0,1-1-1,0 1 1,1 0 0,0 0 0,1 17 0,2-32-18,-1 0 0,1 0 1,1 0-1,-1 0 0,0-1 1,0 1-1,0 0 1,0 0-1,0 0 0,1-1 1,-1 1-1,0 0 1,1 0-1,-1 0 0,1-1 1,-1 1-1,1 0 0,-1-1 1,1 1-1,-1-1 1,1 1-1,0 0 0,-1-1 1,1 1-1,0-1 1,0 0-1,-1 1 0,1-1 1,0 0-1,1 1 0,0 0 14,1-1 0,0 0-1,0 0 1,0 1-1,-1-2 1,1 1-1,0 0 1,0-1-1,4 0 1,1-2 11,0 1-1,0-1 1,-1 0 0,1-1 0,-1 0-1,8-5 1,-9 3-26,0 0 0,0 0 0,-1 0-1,1-1 1,-1 1 0,-1-1 0,0-1 0,0 1 0,0-1-1,-1 1 1,0-1 0,0 0 0,-1 0 0,0 0 0,0-1-1,-1 1 1,0 0 0,-1-1 0,0 1 0,-1-12 0,1 19-10,1 1 1,-1-1-1,0 0 1,0 1-1,0-1 1,0 0-1,0 1 1,0-1-1,0 1 1,0-1-1,0 0 1,0 1-1,0-1 1,-1 0-1,1 1 1,0-1-1,0 1 1,-1-1-1,1 1 1,0-1-1,-1 0 1,1 1-1,0-1 1,-1 1-1,1 0 1,-1-1-1,1 1 1,-1-1-1,1 1 1,-1 0-1,1-1 1,-1 1-1,0 0 1,1-1-1,-1 1 1,1 0-1,-1 0 1,0 0-1,1 0 1,-1 0-1,1-1 1,-1 1-1,-1 0 1,1 1-7,0-1 0,0 1 1,0-1-1,0 1 0,0-1 1,0 1-1,0-1 0,0 1 1,1 0-1,-1 0 0,0-1 1,0 1-1,1 0 0,-1 0 1,0 0-1,1 0 0,-1 0 1,0 0-1,1 0 0,0 0 1,-1 0-1,1 0 0,-1 2 1,0-1 8,1 1 0,-1 0 1,0 0-1,1 0 0,0-1 0,-1 1 1,1 0-1,0 0 0,1 0 1,-1 0-1,0-1 0,1 1 0,0 0 1,-1 0-1,1-1 0,0 1 1,0 0-1,1-1 0,-1 1 0,1-1 1,-1 1-1,1-1 0,3 4 1,-2-4 11,1 0 0,-1 0 0,1-1 1,0 1-1,-1-1 0,1 0 1,0 0-1,0 0 0,0-1 1,0 1-1,0-1 0,0 0 0,0 0 1,-1 0-1,1-1 0,0 1 1,5-2-1,-6 1-47,1 0 0,0 0 0,-1 0 0,0-1 0,1 1 0,-1-1 0,0 0 0,1 0 0,-1 0 1,0 0-1,-1-1 0,1 1 0,0-1 0,-1 0 0,1 0 0,-1 1 0,0-2 0,0 1 0,0 0 0,0 0 0,-1-1 0,1 1 0,-1-1 0,2-5 0,-19 32-2034,15-19 2071,0-1-1,-1 1 1,2 0 0,-1 0-1,0 0 1,1 0 0,-1 0-1,1 0 1,0 0 0,2 7-1,-2-10-1,0-1 0,0 1-1,1 0 1,-1-1-1,1 1 1,-1 0 0,0-1-1,1 1 1,-1 0 0,1-1-1,0 1 1,-1-1 0,1 1-1,-1-1 1,1 1 0,0-1-1,-1 0 1,1 1 0,0-1-1,0 0 1,-1 0 0,2 1-1,29-4-350,-18-3 111,0 0-1,0 0 1,-1-1-1,1-1 1,17-15 0,23-13-210,-30 19-2773,-9 1-2064,-3 0-984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5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15663,'-2'3'2984,"-8"14"-845,1 1 0,-14 35 0,17-37-1730,2 0-1,-1 0 0,2 0 1,0 0-1,1 1 0,1-1 1,1 21-1,0-35-400,0 0 0,0 0 0,0 0 0,1 0 1,-1 0-1,1 0 0,-1 0 0,1-1 0,0 1 0,0 0 0,0 0 1,0-1-1,0 1 0,0-1 0,0 1 0,1-1 0,-1 1 0,0-1 1,1 0-1,3 3 0,-2-3-64,0 1 1,1-1 0,-1 0 0,1 1-1,0-2 1,-1 1 0,1 0-1,0-1 1,0 1 0,4-1-1,10-2-936,-1 0-1,0 0 1,29-10-1,-40 11 457,0-1 308,0 1 0,0 0 0,1 0 0,-1 0 0,0 1 0,1 0-1,9 1 1,-15-1 263,0 0 0,0 1 0,0-1-1,0 0 1,0 0 0,0 1 0,-1-1 0,1 1-1,0-1 1,0 1 0,0-1 0,0 1 0,-1-1 0,1 1-1,0 0 1,-1 0 0,1-1 0,0 1 0,-1 0-1,1 0 1,0 1 0,-1 0 92,0-1 0,0 1-1,0 0 1,0-1 0,0 1 0,0-1-1,0 1 1,0 0 0,-1-1 0,1 1 0,-1-1-1,1 1 1,-1 0 0,0-1 0,1 0-1,-1 1 1,-2 1 0,-2 5 156,-1-1 0,1-1 1,-2 1-1,1-1 0,-1 0 0,1-1 0,-2 1 1,1-1-1,-1-1 0,1 1 0,-1-1 1,0-1-1,-1 0 0,1 0 0,-1 0 0,1-1 1,-1 0-1,-10 0 0,18-2-384,0 0 0,0 0 0,0-1 0,-1 1 0,1-1 0,0 1 0,0-1 0,0 1 0,0-1 0,0 1 0,0-1 0,0 0 0,1 0 0,-1 0 0,0 1 0,0-1 0,0 0 0,1 0 0,-1 0 0,1 0 0,-1 0 0,1 0 0,-1 0 0,1 0 0,-1-1 0,1 1 0,0 0 0,0 0 0,-1 0-1,1 0 1,0 0 0,0-1 0,0 1 0,0-1 0,4-45-9389,5 19-236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5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17232,'0'0'3321,"-8"3"-188,0 1-2599,-49 23 2103,55-27-2580,0 1 1,0 1-1,1-1 0,-1 0 0,0 0 1,0 1-1,1-1 0,-1 1 1,0-1-1,1 1 0,0 0 1,-1 0-1,1 0 0,0-1 0,0 1 1,0 0-1,0 0 0,0 1 1,1-1-1,-1 0 0,1 0 1,-1 0-1,1 0 0,0 1 1,0 2-1,0-4-129,1 0 0,-1 0 0,1 0 0,-1 0-1,1 0 1,0 0 0,0 0 0,-1 0 0,1 0 0,0-1 0,0 1 0,0 0 0,0-1 0,0 1 0,0 0 0,0-1 0,0 1 0,0-1 0,0 0 0,0 1-1,2-1 1,32 7-1920,-17-4 242,-14-2 1488,0 1-1,0 0 1,0-1 0,0 1-1,0 1 1,0-1 0,-1 0-1,1 1 1,4 4 0,-7-6 336,-1 0 0,1-1 1,-1 1-1,1 0 0,-1 0 1,1 0-1,-1-1 0,1 1 1,-1 0-1,0 0 0,0 0 1,1 0-1,-1 0 0,0 0 1,0 0-1,0 0 0,0 0 1,0 0-1,0 0 0,0 0 1,0 0-1,-1 0 0,1-1 1,0 1-1,-1 0 0,1 0 1,0 0-1,-1 0 1,1 0-1,-1 0 0,1-1 1,-1 1-1,0 0 0,1-1 1,-1 1-1,0 0 0,1-1 1,-1 1-1,0 0 0,0-1 1,1 1-1,-1-1 0,0 0 1,0 1-1,0-1 0,0 0 1,-1 1-1,-12 6 398,-1 1 0,0-2-1,0 0 1,-32 6 0,-28-3-6055,50-9-4907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6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244 218 9449,'0'0'11237,"-7"-2"-8717,2 0-2391,0 1-1,0-1 1,0 1 0,0 0 0,0 0 0,0 1-1,0 0 1,-1 0 0,1 0 0,0 0-1,0 1 1,0 0 0,0 0 0,0 0-1,0 1 1,0-1 0,0 1 0,1 0-1,-1 1 1,0-1 0,1 1 0,0 0-1,0 0 1,-4 4 0,3-3-140,0 1 0,0 0-1,1 1 1,0-1 0,0 1 0,0 0 0,1-1-1,0 2 1,-4 10 0,7-16 6,-1-1 0,1 0 1,0 1-1,0-1 0,1 0 1,-1 1-1,0-1 0,0 0 0,0 1 1,0-1-1,0 0 0,0 1 1,0-1-1,0 0 0,1 1 0,-1-1 1,0 0-1,0 0 0,0 1 1,1-1-1,-1 0 0,0 0 1,0 1-1,1-1 0,-1 0 0,0 0 1,0 0-1,1 1 0,-1-1 1,0 0-1,1 0 0,-1 0 0,0 0 1,1 0-1,-1 0 0,0 0 1,1 0-1,-1 0 0,0 0 0,1 0 1,-1 0-1,0 0 0,1 0 1,-1 0-1,1 0 0,-1 0 0,0 0 1,0 0-1,1 0 0,-1 0 1,0-1-1,1 1 0,-1 0 0,0 0 1,1 0-1,-1-1 0,0 1 1,23-13 42,-5-2-183,-1-1 0,0-1 1,-2 0-1,0-1 0,-1-1 0,-1 0 0,12-24 1,-25 84-892,-34 358 2472,34-397-1401,-3 32 495,-14 67 0,16-93-499,-1 0 0,-1 1 0,0-1 0,0-1-1,-1 1 1,1-1 0,-2 1 0,1-1 0,-1 0 0,0 0-1,0-1 1,-1 0 0,-12 11 0,15-15-26,1 0 0,-1 0 0,0 0 0,0-1 0,0 1 0,0-1 0,0 0 0,0 0 0,0 0 0,0 0 0,-1 0 0,1-1 1,0 1-1,0-1 0,-7 0 0,7-1-12,1 0 1,0 1-1,0-1 1,-1 0-1,1 0 1,0 0 0,0 0-1,0-1 1,0 1-1,0-1 1,0 1-1,0-1 1,1 0-1,-1 1 1,1-1-1,-1 0 1,-1-2-1,-1-4-54,1 0 0,-1 0-1,1 0 1,0 0 0,1 0-1,0-1 1,1 1 0,-1-1-1,1 1 1,1-15 0,1 7-2,1 0 0,1 0 0,1 0 1,0 1-1,0-1 0,2 1 0,0 1 0,1-1 1,0 1-1,16-23 0,11-11 92,62-66-1,-80 96-40,60-63 40,-44 50-19,-2-1-1,-1-2 0,-2-1 0,33-54 0,-59 87-9,0 1 0,0-1-1,0 0 1,0 0 0,-1 1 0,1-1 0,-1 0-1,1 0 1,-1 0 0,1 0 0,-1 0-1,0 0 1,0 0 0,0 0 0,0-3-1,-1 5-7,1-1-1,0 1 0,-1-1 1,1 1-1,-1-1 0,1 1 0,-1-1 1,1 1-1,-1-1 0,1 1 1,-1 0-1,1-1 0,-1 1 1,1 0-1,-1-1 0,0 1 1,1 0-1,-1 0 0,1 0 0,-1-1 1,0 1-1,1 0 0,-1 0 1,0 0-1,1 0 0,-1 0 1,0 0-1,0 1 0,-4-1-25,0 1 0,0 1-1,1-1 1,-1 1 0,1 0 0,-1 0-1,1 0 1,0 0 0,-1 1 0,-4 4 0,-3 4 87,1 1 1,0-1 0,0 2 0,2 0-1,0 0 1,0 0 0,1 1 0,1 1-1,0-1 1,1 1 0,0 0 0,1 1-1,1-1 1,1 1 0,0 0 0,-1 28-1,4-42-46,0 0-1,1 0 1,-1 0-1,0 0 0,1 0 1,-1-1-1,1 1 1,-1 0-1,1 0 0,0-1 1,0 1-1,0 0 0,0-1 1,0 1-1,0-1 1,0 1-1,0-1 0,1 1 1,-1-1-1,1 0 1,1 2-1,1-2 24,-1 1 0,1 0 0,-1-1 0,1 0 0,0 0 0,-1 0 0,1 0 0,0-1 0,0 1 0,4-1 0,1 0 46,0 0 0,1-1 1,-1-1-1,-1 1 1,1-1-1,0-1 0,0 1 1,13-8-1,-12 5-62,-1 0 1,1-1-1,-1-1 0,0 1 1,0-1-1,-1-1 1,0 0-1,-1 0 0,1-1 1,-1 1-1,-1-2 0,0 1 1,0-1-1,-1 0 0,0 0 1,-1 0-1,0 0 0,-1-1 1,0 0-1,0 0 0,1-21 1,-4 32-18,0-1 0,0 1 0,0 0 0,0-1-1,0 1 1,0 0 0,0 0 0,0-1 0,0 1 0,0 0 0,0 0 0,-1 0 0,1-1 0,0 1 0,0 0 0,0 0 0,0 0 0,-1-1 0,1 1 0,0 0 0,0 0 0,0 0 0,-1 0 0,1 0 0,0-1-1,0 1 1,-1 0 0,1 0 0,0 0 0,0 0 0,-1 0 0,1 0 0,0 0 0,0 0 0,-1 0 0,1 0 0,0 0 0,0 0 0,-1 0 0,1 0 0,0 0 0,0 0 0,-1 0 0,1 0 0,0 1 0,0-1 0,-1 0-1,1 0 1,0 0 0,0 0 0,0 0 0,-1 1 0,1-1 0,0 0 0,0 0 0,0 0 0,-1 1 0,1-1 0,0 0 0,0 0 0,0 0 0,0 1 0,-15 13-51,9-2 85,0-1-1,1 1 1,0 1-1,1-1 1,0 1 0,1-1-1,0 1 1,1 0 0,0 0-1,1 25 1,1-37-21,0 1 0,0-1 0,0 1 0,0-1 0,0 1 0,0-1 1,1 0-1,-1 1 0,0-1 0,1 1 0,-1-1 0,1 0 0,0 1 1,-1-1-1,1 0 0,0 0 0,0 1 0,0-1 0,0 0 0,0 0 0,0 0 1,0 0-1,0 0 0,0 0 0,2 0 0,-1 0 12,1 0 0,-1 0 0,1-1 0,-1 0 0,1 1 0,-1-1-1,1 0 1,0 0 0,-1 0 0,1 0 0,-1-1 0,1 1 0,2-2 0,4 0 24,1-1 1,-1-1-1,-1 0 1,1 0-1,0-1 1,12-9 0,-8 4-85,0-1 1,-1-1 0,0 0-1,-1 0 1,0-1 0,-1-1 0,-1 0-1,0 0 1,-1-1 0,0 0 0,10-31-1,-25 58-57,1 1 0,0-1 0,-7 21 0,9-17 55,1 0-1,0 0 1,0 30 0,3-45-134,0-1 1,0 1 0,1-1 0,-1 1 0,0-1-1,1 1 1,-1 0 0,0-1 0,1 1 0,-1-1-1,1 0 1,-1 1 0,1-1 0,-1 1 0,1-1-1,-1 0 1,1 1 0,-1-1 0,1 0 0,-1 0 0,1 1-1,0-1 1,-1 0 0,1 0 0,-1 0 0,1 0-1,0 0 1,-1 0 0,1 0 0,0 0 0,-1 0-1,1 0 1,-1 0 0,1 0 0,0 0 0,-1 0-1,1-1 1,-1 1 0,1 0 0,0 0 0,-1-1-1,1 1 1,-1 0 0,1-1 0,0 0 0,12-12-6611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7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8648,'0'0'2531,"-3"59"-10923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7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134 348 13485,'0'0'2973,"-9"-2"-490,6 1-2370,0 0 0,0 0 0,-1 0 0,1 0 0,-1 1 0,1 0 1,-1-1-1,1 1 0,0 1 0,-1-1 0,1 0 0,-1 1 0,1 0 0,0 0 1,-1 0-1,1 0 0,0 0 0,0 1 0,0-1 0,0 1 0,0 0 1,0 0-1,0 0 0,1 0 0,-5 4 0,3-2 62,0 1 0,1-1 1,-1 1-1,1 0 0,0 0 0,1 0 1,-1 0-1,1 1 0,0-1 0,0 1 1,0-1-1,1 1 0,0 0 0,0-1 0,0 1 1,1 11-1,1-16-160,-1 0 1,1 0 0,0 0-1,-1 0 1,1 0 0,0 0-1,0 0 1,0 0-1,0 0 1,0 0 0,0 0-1,0 0 1,0-1 0,0 1-1,0 0 1,1-1-1,-1 1 1,0-1 0,0 1-1,1-1 1,-1 0 0,0 0-1,0 1 1,1-1-1,-1 0 1,0 0 0,1 0-1,-1 0 1,0 0 0,1-1-1,-1 1 1,0 0-1,1-1 1,0 0 0,47-14 467,-27 1-414,-1-1 1,0 0-1,-1-2 0,-1 0 1,0-1-1,-2-1 0,19-25 0,-23 26-58,0-1 0,-1 0 0,-1-1 0,0 0-1,-2-1 1,0 0 0,-2 0 0,8-33-1,-14 47-65,0 1-1,0 0 1,-1 0-1,1-1 1,-1 1-1,-1 0 1,1-1-1,-4-11 1,4 17 31,-1-1 0,0 1 1,0-1-1,0 1 0,0-1 1,0 1-1,0 0 0,0-1 0,0 1 1,0 0-1,0 0 0,-1 0 0,1 0 1,-1 0-1,1 0 0,-1 1 0,1-1 1,-1 0-1,1 1 0,-1-1 0,1 1 1,-1-1-1,0 1 0,1 0 0,-1 0 1,0 0-1,1 0 0,-1 0 1,0 0-1,1 0 0,-1 0 0,0 1 1,1-1-1,-1 1 0,1-1 0,-1 1 1,0 0-1,-1 1 0,-5 1-11,0 1-1,0 1 1,0 0-1,1 0 0,-1 0 1,1 1-1,1 0 1,-1 0-1,1 1 1,0 0-1,-6 9 1,4-5 54,0 0 0,1 1 0,0 0 0,1 0 0,1 0 0,-8 24-1,12-31-13,0-1 0,1 0-1,-1 0 1,1 0-1,0 0 1,0 1-1,0-1 1,1 0 0,-1 0-1,1 0 1,0 0-1,0 0 1,0 0-1,1 0 1,0 0-1,-1 0 1,1-1 0,1 1-1,2 4 1,4 2-72,1 0 1,0 0-1,0-1 0,19 12 1,-21-16-127,-1-1 1,0 2-1,0-1 1,0 1-1,0 0 1,-1 0 0,0 1-1,0 0 1,-1 0-1,0 0 1,0 1-1,-1-1 1,6 15-1,-5 16-2058,-10-16-2432,-8-14-1878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8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144 226 10826,'0'0'3860,"4"-8"-369,18-45 2654,-26 52-3820,-6 8-1803,-7 10-519,11-10 9,1 0 1,0 0-1,1 1 0,0 0 0,0 0 0,1 0 0,0 0 0,0 1 0,1-1 0,0 1 0,0-1 1,1 1-1,0 0 0,1 13 0,1-21-12,-1 0 0,1-1 0,0 1 0,-1 0 0,1-1 0,0 1 0,0 0 0,-1-1 0,1 1 0,0-1 0,0 1 0,0-1 0,0 0 0,0 1 0,0-1 1,0 0-1,0 0 0,0 1 0,0-1 0,0 0 0,-1 0 0,1 0 0,0 0 0,0 0 0,0 0 0,0-1 0,0 1 0,0 0 0,0 0 0,0-1 0,2 0 0,32-10-71,3-16-458,-32 22 208,0-1 0,1 1 0,0 1 0,0-1 0,0 1 0,12-4 1,-19 8 241,1 0 1,-1 0-1,1 1 1,-1-1 0,1 0-1,0 0 1,-1 1-1,1-1 1,-1 1 0,1-1-1,-1 0 1,0 1 0,1-1-1,-1 1 1,1-1-1,-1 1 1,0-1 0,1 1-1,-1-1 1,0 1 0,0-1-1,1 1 1,-1 0-1,0-1 1,0 1 0,0-1-1,0 1 1,0 0 0,0-1-1,0 1 1,0-1-1,0 1 1,0 0 0,0-1-1,0 2 1,0 31 172,0-27-249,-1 31 614,-1 1-1,-2-1 1,-1 0 0,-2 0-1,-2-1 1,-1 1 0,-2-2 0,-1 0-1,-2 0 1,-1-1 0,-2-1-1,-1-1 1,-42 54 0,24-56-559,37-29 76,-1-1-1,1 1 1,-1-1 0,0 1-1,0-1 1,1 1 0,-1-1-1,0 1 1,0-1 0,1 0-1,-1 0 1,0 1 0,0-1-1,0 0 1,0 0 0,0 0 0,1 0-1,-1 0 1,0 0 0,0 0-1,0 0 1,0 0 0,1 0-1,-1-1 1,0 1 0,0 0-1,0-1 1,1 1 0,-1 0-1,0-1 1,0 1 0,1-1 0,-1 1-1,0-1 1,1 1 0,-1-1-1,0 0 1,1 1 0,-1-1-1,1 0 1,-1 1 0,1-1-1,0 0 1,-1 0 0,1 0-1,0 1 1,-1-1 0,1 0 0,0 0-1,0-1 1,-2-6-20,1-1-1,1 0 1,0 0-1,0 0 1,0 0 0,1 1-1,1-1 1,-1 0-1,1 0 1,1 1 0,0 0-1,6-15 1,7-8 71,37-55 0,-36 60-91,127-179-426,28-45 238,-166 241 251,-3 7 1,-1-1-1,0 0 0,0 0 0,-1 0 0,1 0 1,-1 0-1,1 0 0,-1 0 0,0 0 0,0 0 1,0-1-1,0-6 0,-23 21 81,9 2-21,1-1 0,0 2 0,0 0-1,2 0 1,0 1 0,-11 21 0,16-28-25,1 1 0,0 0 0,0 0 0,1 0 0,0 1 0,0-1 0,1 1 0,1 0 0,-1-1 0,2 1 0,-1 0 0,3 19 0,-2-27-24,1-1 1,0 0-1,-1 0 0,1 0 0,0 0 1,0 1-1,-1-1 0,1 0 0,0 0 0,0 0 1,0-1-1,0 1 0,1 0 0,-1 0 1,0-1-1,0 1 0,0 0 0,1-1 1,-1 1-1,0-1 0,1 0 0,-1 1 0,0-1 1,1 0-1,-1 0 0,0 0 0,1 0 1,-1 0-1,0 0 0,1 0 0,1-1 1,4 1 25,-1-1 0,0 0 0,1 0 0,-1-1 1,10-4-1,2-2-1,-2-2 1,0 0 0,0-1 0,-1 0-1,0-2 1,20-20 0,-13 9-50,0-2 0,34-53 0,-41 42-223,-18 28-136,-13 21 1,7-2 429,0 1 1,1 0 0,0 1 0,1 0-1,1 0 1,-1 0 0,2 1-1,0 0 1,0 0 0,1 0 0,1 1-1,0-1 1,1 1 0,1 0-1,0 26 1,1-39-42,1 0-1,0 1 0,-1-1 1,1 0-1,0 0 0,-1 0 0,1 0 1,0 0-1,0 0 0,0 0 1,0 0-1,0-1 0,0 1 1,0 0-1,0-1 0,0 1 1,1 0-1,-1-1 0,0 1 1,0-1-1,0 0 0,1 1 1,-1-1-1,0 0 0,1 0 1,-1 0-1,0 0 0,0 0 1,1 0-1,-1 0 0,0 0 1,1 0-1,-1-1 0,2 0 1,4 0 90,0 0 0,0 0 1,-1-1-1,1 0 0,10-4 1,2-6-116,0 0 1,-1-1-1,0 0 1,-1-2 0,-1 0-1,0-1 1,-1-1 0,-1 0-1,0-1 1,-2 0-1,0-1 1,-1 0 0,14-35-1,-20 34-429,-12 21-143,-15 29 292,15-16 422,0 0-1,0 0 1,1 1-1,1 0 1,1 0-1,0 0 1,0 1-1,2-1 1,0 1-1,0 22 1,2-37-122,0 0-1,0 0 1,0 0 0,1 0 0,-1 0 0,0 0 0,0 0 0,1 0 0,-1 0-1,0 0 1,1 0 0,-1 0 0,1 0 0,-1 0 0,1 0 0,0 0 0,-1-1-1,1 1 1,0 0 0,-1 0 0,1-1 0,0 1 0,0 0 0,0-1 0,0 1-1,0-1 1,-1 1 0,2-1 0,1 1 29,0-1 0,0 1-1,-1-1 1,1 0 0,0 0-1,-1 0 1,1 0 0,0-1 0,0 1-1,4-2 1,2-1 22,-1 0 1,1-1-1,0 0 0,-1 0 1,12-9-1,-7 2-47,0 0-1,-1-1 1,-1-1-1,0 0 1,18-28-1,-23 32-10,-1 0 0,0-1-1,0 0 1,-1 0 0,0 0 0,-1-1-1,0 1 1,-1-1 0,0 0-1,1-13 1,-4 24-21,0 1-1,0-1 0,0 0 0,0 1 1,0-1-1,0 1 0,1 0 1,-1-1-1,0 1 0,0 0 0,1-1 1,-1 1-1,0 0 0,1 0 1,-1 0-1,1-1 0,-1 1 1,0 2-1,-1 1 33,0 1 1,0 0-1,1 0 1,0 0-1,0 0 1,0 0-1,0 0 1,1 0-1,0 7 1,0-11-7,1 1 0,-1-1 0,1 1 0,-1-1 0,1 0 0,0 1 0,-1-1 0,1 0 0,0 0 0,0 1 0,0-1 0,0 0 0,0 0 0,0 0 0,0 0 0,0 0 0,0 0 0,1 0 0,-1-1 0,0 1 0,1 0 0,-1-1 0,0 1 0,1-1 0,-1 1 0,1-1 0,-1 0 0,1 1 0,-1-1 0,1 0 0,-1 0 0,1 0 0,-1 0 0,3-1 0,5 0 9,0-1 0,0 1 1,1-2-1,-2 1 0,1-1 1,0-1-1,-1 0 0,1 0 1,-1 0-1,0-1 0,10-8 1,-1 0-182,0-1 0,0-1-1,24-28 1,-28 23-722,-34 50 521,10-10 553,1 0 0,-8 25-1,15-38-106,1 1-1,0-1 1,0 1-1,0-1 1,1 1-1,1 0 1,-1-1-1,1 1 1,1 0-1,0 8 1,0-15-86,-1 0 0,0 0-1,0 1 1,1-1 0,-1 0 0,1 0 0,-1 0 0,1 0 0,-1 0 0,1 0-1,0 0 1,-1-1 0,1 1 0,0 0 0,0 0 0,0 0 0,-1-1 0,1 1-1,0 0 1,0-1 0,0 1 0,0-1 0,0 1 0,0-1 0,0 0 0,1 1 0,-1-1-1,0 0 1,0 0 0,0 0 0,0 1 0,0-1 0,0-1 0,1 1 0,-1 0-1,0 0 1,0 0 0,0 0 0,0-1 0,0 1 0,0-1 0,0 1 0,0-1-1,0 1 1,2-2 0,0 1-511,1-1-1,-1 0 1,0 0-1,1-1 0,-1 1 1,0-1-1,0 1 1,0-1-1,-1 0 1,1 0-1,-1 0 1,3-4-1,6-21-5927,1-3-2387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56 223 10025,'-2'-12'1655,"2"10"-1623,-2-8 693,0-1-1,1 0 0,0 1 1,1-1-1,1-14 1,0 20-484,0 1 0,0-1 0,0 1 0,1-1 0,0 1 0,0 0 0,0-1 0,0 1 0,0 0 0,1 1 0,0-1 0,0 0 0,0 1 0,0 0 0,1-1 0,-1 1 0,1 0 0,4-2 0,4-3 19,1 1 0,1 0 0,-1 1 0,1 1 0,0 0 0,0 1 0,1 0 0,-1 1 0,1 1 0,0 0 0,-1 1-1,17 1 1,-29 0-257,-1 0-1,1 0 0,0 1 1,0-1-1,-1 1 0,1-1 1,0 1-1,0 0 0,-1 0 1,1 0-1,-1-1 0,1 2 1,-1-1-1,1 0 0,-1 0 1,0 0-1,1 1 0,-1-1 1,0 0-1,0 1 0,1 2 1,0 0 13,0 0 0,0 1 0,-1-1 1,1 1-1,-1-1 0,-1 1 0,1-1 0,0 8 1,-1 2 77,-1 0 0,0-1 1,-1 1-1,0 0 0,-6 15 1,1-9 169,-1-1 0,-22 35 0,-11 28-191,41-81-176,-1 1 1,0 0 0,1-1 0,-1 1-1,1 0 1,-1 0 0,1 0 0,0 0 0,0 0-1,0-1 1,0 1 0,0 0 0,0 0 0,0 0-1,1 0 1,-1 0 0,0-1 0,1 1-1,0 0 1,-1 0 0,1-1 0,0 1 0,0 0-1,0-1 1,0 1 0,0-1 0,1 1-1,1 1 1,4 2-46,-1-1 1,1 0-1,0-1 0,0 1 0,15 3 0,-16-6 129,-1 1 0,-1-1 0,1 1 0,0 0 0,0 0 0,-1 0 0,1 1 0,-1-1 0,1 1 0,-1 0 0,0 1 0,0-1 0,-1 1 0,1 0 0,-1-1 0,6 9 0,-8-6 123,0 0-1,0 0 1,0 0 0,-1 0 0,0 0-1,0 0 1,0 0 0,-1 0-1,0 0 1,0 0 0,0 0-1,-1 0 1,0-1 0,0 1 0,-1-1-1,1 1 1,-1-1 0,0 0-1,-1 0 1,1 0 0,-1 0 0,-4 4-1,-12 13 755,-2 0 0,-44 36 0,61-54-767,-7 6 206,-1-1 1,0 0-1,0 0 1,-23 9-1,29-15-267,0-1 0,0 1 0,0-1 0,0-1 0,-1 1 0,1-1 0,-1-1 0,1 1 0,-1-1 0,1-1 0,-12-1 0,16 2-164,1-1 1,-1 0-1,0 0 0,1 0 0,-1 0 0,1 0 1,-1 0-1,1-1 0,0 1 0,0-1 1,-1 1-1,1-1 0,0 0 0,0 0 0,1 0 1,-1 0-1,0-1 0,1 1 0,-1 0 1,1-1-1,0 1 0,0-1 0,0 1 0,0-1 1,0 1-1,0-1 0,1 0 0,-1-3 1,0 1-495,1 0 1,0 0 0,0 0-1,1 0 1,-1 0-1,1 1 1,0-1 0,0 0-1,0 0 1,1 1 0,0-1-1,0 1 1,0-1 0,0 1-1,5-5 1,16-18-5272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9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14286,'-5'0'2114,"5"7"64,-4 10-961,4 3-609,0 3-512,5 2-1377,3-2-2723,7-2-3683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9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106 354 15727,'0'0'2247,"-9"1"540,5-1-2560,-1 1 1,1 0 0,-1 0-1,1 0 1,0 0-1,-1 1 1,1 0-1,0 0 1,0 0-1,0 0 1,0 1-1,0-1 1,1 1-1,-1 0 1,1 0-1,-1 1 1,1-1-1,0 1 1,1-1-1,-1 1 1,1 0-1,-1 0 1,1 0-1,0 1 1,1-1-1,-1 0 1,1 1-1,0-1 1,0 1-1,0-1 1,0 1-1,1-1 1,0 7-1,1-9-214,-1 0 0,1 0 0,0 0 0,-1 0 0,1-1 0,0 1 0,0 0 0,0 0 0,1-1 0,-1 1 0,0-1 0,1 1-1,-1-1 1,1 0 0,-1 1 0,1-1 0,-1 0 0,1 0 0,0 0 0,0 0 0,-1-1 0,1 1 0,0 0 0,0-1 0,0 1 0,0-1 0,0 1 0,0-1-1,0 0 1,0 0 0,0 0 0,0 0 0,0-1 0,0 1 0,2-1 0,4 1 13,0-1 0,0-1 0,-1 1 0,1-1 0,0 0 0,-1-1 0,0 0 0,8-4 0,2-4-77,0-1 1,-1-1 0,0-1 0,-1 0-1,-1-1 1,0 0 0,-1-2 0,0 1 0,-2-1-1,0-1 1,-1 0 0,0-1 0,-2 0-1,0 0 1,-2-1 0,0 1 0,-1-1-1,0-1 1,-2 1 0,-1-1 0,0-32 0,-2 50 22,0 0 1,0 1 0,0-1-1,0 0 1,-1 1 0,1-1-1,-1 0 1,0 1 0,0-1 0,0 1-1,0-1 1,0 1 0,0 0-1,-1-1 1,1 1 0,-1 0-1,1 0 1,-1 0 0,0 0 0,0 0-1,0 0 1,0 1 0,0-1-1,-1 1 1,1-1 0,0 1-1,-1 0 1,1 0 0,-1 0 0,1 0-1,-1 0 1,0 1 0,1-1-1,-1 1 1,1-1 0,-1 1-1,0 0 1,0 0 0,1 1-1,-6 0 1,-1 0 9,1 1-1,-1 0 1,0 1 0,1 0-1,0 0 1,0 1 0,0 0-1,0 1 1,0-1-1,1 2 1,-9 7 0,2-1 42,2 1 0,-1 1 0,-17 26 1,26-34-13,1 0 0,-1 0 0,1 0 0,1 0 0,-1 0 0,1 1 1,0-1-1,0 1 0,1-1 0,0 1 0,0 0 0,1 0 0,0 9 1,0-13-32,1-1 1,0 1 0,0-1-1,0 0 1,0 1 0,0-1-1,0 0 1,0 0 0,1 0-1,-1 0 1,1 0 0,-1 0-1,1 0 1,0 0 0,0-1 0,0 1-1,0-1 1,0 1 0,0-1-1,0 0 1,1 0 0,-1 0-1,0 0 1,1 0 0,3 1-1,8 1-314,0 0 0,1 0-1,18 0 1,-18-2-217,9 1-537,-5-1 435,0 1 1,0 0-1,0 2 0,21 6 1,-37-10 776,0 1-1,0 0 1,0 0 0,-1 1-1,1-1 1,0 0 0,0 1 0,-1 0-1,1-1 1,-1 1 0,0 0-1,1 0 1,-1 1 0,0-1 0,0 0-1,0 1 1,0-1 0,-1 1-1,1 0 1,-1-1 0,0 1 0,1 0-1,-1 0 1,-1 0 0,1 0-1,0 0 1,-1 0 0,1 0 0,-1 0-1,0 0 1,0 0 0,-1 5-1,-19 35 2337,9-28-3824,11-25-8159,8-11 3864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12876,'0'0'9220,"2"8"-8046,4 22-734,-2 0 1,-1 0-1,-2 0 1,0 1-1,-6 34 0,2 27-317,3-62-471,2-1 0,0 0 0,2 0 0,13 51 0,-14-68 729,-1-4-4998,-15-19-4546,-4-10 3584</inkml:trace>
  <inkml:trace contextRef="#ctx0" brushRef="#br0" timeOffset="1">58 331 7944,'0'0'4548,"-41"-70"-256,30 44-1538,5 4-704,6 10-160,6 5-384,20 3-257,4 4-480,11 0-385,4 0-192,5 0-160,-1 0-128,3 0-2691,-3-9-6437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51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17 112 13965,'0'0'5990,"0"10"-4463,-2 89 490,0-4-1034,17 159-1,-14-249-969,-1-2 1,0 0 0,0 0 0,1 0 0,-1 0 0,1-1 0,0 1 0,-1 0 0,1 0 0,0-1 0,1 1 0,-1-1 0,0 1 0,1-1 0,0 1 0,-1-1 0,4 3 0,-4-7 160,0 0-1,1 0 0,-1 0 1,0 0-1,0 0 1,-1-1-1,1 1 1,0 0-1,-1 0 1,1-1-1,-1 1 1,0-1-1,1-3 1,2-36-198,-2 1 0,-1-1 0,-3 1 0,-1-1 0,-2 1 0,-1 0 0,-27-78 0,28 111-121,3 23-89,4 23-81,0-34 339,-1-1 0,1 1 1,0 0-1,0-1 0,0 1 1,1-1-1,-1 1 1,1-1-1,0 0 0,0 0 1,0 0-1,0 0 0,0 0 1,1 0-1,-1 0 0,1-1 1,0 1-1,0-1 0,0 0 1,0 0-1,0 0 0,1 0 1,-1-1-1,0 1 0,1-1 1,-1 0-1,1 0 0,0 0 1,-1 0-1,1-1 0,0 1 1,-1-1-1,1 0 0,0 0 1,-1 0-1,1-1 0,0 1 1,-1-1-1,1 0 0,0 0 1,-1 0-1,1-1 1,-1 1-1,0-1 0,1 0 1,-1 0-1,0 0 0,0 0 1,5-5-1,6-7 59,0 0 1,-1-1-1,-1 0 0,0-1 1,-1 0-1,12-24 0,-16 27-123,0 0-1,-2 0 1,0-1-1,0 0 1,-1 0-1,-1 0 1,0 0-1,1-23 1,-7 135-201,1 64 202,3-142 51,1 0 0,0-1 0,2 1 0,0-1 0,14 36 0,-14-47 40,0 0 1,1-1-1,0 1 1,0-1-1,12 13 1,-15-19-184,-1 0 0,0 1 0,1-1 0,-1 0 0,1 0 0,-1 0 0,1 0 1,0 0-1,-1 0 0,1-1 0,0 1 0,0 0 0,0-1 0,3 1 0,-4-1-140,0 0 0,0-1-1,0 1 1,0 0 0,0-1-1,0 1 1,0-1 0,0 0-1,0 1 1,0-1 0,0 1-1,0-1 1,0 0-1,0 0 1,-1 0 0,1 0-1,0 1 1,0-1 0,-1 0-1,1 0 1,-1 0 0,1 0-1,-1 0 1,1 0 0,-1-1-1,0 1 1,1-1 0,6-26-7822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52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14478,'0'0'10890,"35"72"-10249,-25-21-1,-5 8-63,1 7-321,-6-1-160,0-3 0,2-5-448,3-12-1954,3-13-4100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2:0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31 4164,'-6'0'544,"-3"0"33,1 0-193,4 0-191,-1-4-161,1-4 0,0 4-96,2-3-705,-2 3-352,2 1-225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2:0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12 3908,'0'0'411,"-8"-1"37,-3 1-430,2 1 1210,-1-1-1,1 0 1,0-1-1,-1 0 1,-16-4-1,12 1 599,33 16-1240,0 0-515,19 19 106,-7-5 205,2-1 0,61 35 0,339 141-136,-390-183-131,-1 2 1,0 2-1,-2 2 0,73 55 1,3 13 120,232 206 104,-222-170-307,169 168-61,-221-227 4,114 83-1,-141-120-23,0-2 0,2-3 1,2-1-1,56 20 0,17 6-30,152 89 0,-179-86 16,3-5 0,187 67 0,-232-98 93,-1 3 0,-1 2-1,-1 2 1,-1 3-1,-2 2 1,76 61-1,134 77 6,-28-22-109,72 54-70,-58-42 195,44 24-88,-161-108 1,194 154-1,-142-70-25,53 45-114,-170-155 111,130 78 1,-109-81-297,331 205-305,285 238 719,-381-307-3600,-271-158 2330,-13-5-5714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2:1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2 104 10218,'0'0'8899,"-1"9"-8846,0 25-85,1-34 25,0 1 0,0-1-1,0 1 1,0-1 0,0 0-1,0 1 1,1-1 0,-1 1 0,0-1-1,0 0 1,0 1 0,1-1-1,-1 0 1,0 1 0,0-1 0,1 0-1,-1 1 1,0-1 0,0 0 0,1 1-1,-1-1 1,0 0 0,1 0-1,-1 1 1,1-1 0,-1 0 0,0 0-1,1 0 1,-1 0 0,1 0-1,-1 1 1,0-1 0,1 0 0,-1 0-1,1 0 1,-1 0 0,0 0 0,1 0-1,-1 0 1,1 0 0,-1-1-1,1 1 1,-1 0 0,0 0 0,1 0-1,-1 0 1,1-1 0,16-8-87,-13 4 184,0 0 0,0-1 0,0 1 0,-1-1 0,0 0-1,0 0 1,0 0 0,-1 0 0,0 0 0,0-1 0,-1 1 0,1-1 0,-1 1 0,-1-1 0,1 1 0,-1-1-1,0 0 1,-2-9 0,2 15-67,-1 0 0,1 0 0,0 0 0,-1 0 0,1 0-1,-1 0 1,1 0 0,-1 0 0,0 0 0,1 1 0,-1-1 0,0 0-1,1 0 1,-1 0 0,0 1 0,0-1 0,0 0 0,0 1 0,0-1-1,0 1 1,0-1 0,0 1 0,0 0 0,0-1 0,0 1-1,0 0 1,0 0 0,0-1 0,0 1 0,0 0 0,0 0 0,0 0-1,0 0 1,-1 1 0,1-1 0,0 0 0,0 0 0,0 1 0,0-1-1,0 0 1,0 1 0,0-1 0,0 1 0,0 0 0,1-1 0,-1 1-1,0 0 1,0-1 0,0 1 0,1 0 0,-1 0 0,0 0 0,1 0-1,-1-1 1,0 1 0,0 2 0,-2 3-36,0 1 1,1-1-1,0 1 1,0 0-1,0-1 0,1 1 1,0 0-1,0 0 1,1 0-1,0 0 0,0 0 1,0 0-1,3 8 1,-3-15 0,0 1-1,0-1 1,0 1 0,0-1 0,0 1 0,0-1 0,1 0 0,-1 1-1,0-1 1,0 1 0,0-1 0,1 0 0,-1 1 0,0-1 0,1 1-1,-1-1 1,0 0 0,1 0 0,-1 1 0,0-1 0,1 0 0,-1 0 0,1 1-1,-1-1 1,0 0 0,1 0 0,-1 0 0,1 0 0,-1 1 0,1-1-1,-1 0 1,1 0 0,0 0 0,14-10 60,9-19 568,-21 23-544,-1 0 1,1 1-1,-1-1 1,-1 0 0,1 0-1,-1 0 1,0 0-1,0 0 1,0-8 0,-2 14-88,1 0 1,0 1-1,0-1 0,0 0 1,0 0-1,0 0 1,0 0-1,-1 0 1,1 0-1,0 0 1,0 0-1,0 1 0,0-1 1,-1 0-1,1 0 1,0 0-1,0 0 1,0 0-1,0 0 1,-1 0-1,1 0 0,0 0 1,0 0-1,0 0 1,0 0-1,-1 0 1,1 0-1,0 0 1,0 0-1,0 0 1,0-1-1,-1 1 0,1 0 1,0 0-1,0 0 1,0 0-1,0 0 1,-1 0-1,1 0 1,0 0-1,0-1 0,0 1 1,0 0-1,0 0 1,0 0-1,-8 20-1403,8 32-4876,3-32 753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2:1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99 5029,'0'0'5626,"-9"1"-4136,-79-1 4398,86 1-5852,1 1-1,-1-1 0,1 1 1,0 0-1,0 0 1,-1-1-1,1 1 1,1 0-1,-1 0 1,0 0-1,0 0 1,1 0-1,-1 0 1,1 0-1,-1 0 1,1 0-1,0 0 1,0 0-1,0 0 1,1 5-1,-2-6-108,1 1 0,-1 0 0,1-1 1,0 1-1,0 0 0,0-1 0,0 1 0,0 0 0,0 0 0,0-1 1,1 1-1,-1 0 0,1-1 0,-1 1 0,1-1 0,0 1 0,-1 0 0,1-1 1,0 1-1,0-1 0,0 0 0,0 1 0,0-1 0,1 0 0,-1 0 0,2 2 1,-2-3 49,0-1 0,0 1 0,1-1 0,-1 0 0,0 1 0,0-1 0,0 0 0,0 0 1,-1 0-1,1 1 0,0-1 0,0 0 0,0 0 0,-1 0 0,1 0 0,0-1 1,-1 1-1,1 0 0,-1 0 0,0 0 0,1 0 0,-1 0 0,0-1 0,0 1 0,1 0 1,-1 0-1,0-1 0,0 0 0,2-41 282,-2 41-260,1-20 141,0 16-100,0-1-1,-1 1 1,0 0 0,0 0 0,0 0-1,-1 0 1,0 0 0,0 0 0,0 0-1,-1 0 1,0 0 0,-4-9-1,6 15-29,0 0 0,-1-1 0,1 1 0,0 0-1,0 0 1,0 0 0,0 0 0,-1-1-1,1 1 1,0 0 0,0 0 0,0 0 0,0 0-1,-1 0 1,1 0 0,0 0 0,0 0-1,-1 0 1,1-1 0,0 1 0,0 0-1,0 0 1,-1 0 0,1 0 0,0 0 0,0 0-1,0 0 1,-1 1 0,1-1 0,0 0-1,0 0 1,-1 0 0,1 0 0,0 0 0,0 0-1,0 0 1,-1 0 0,1 0 0,0 1-1,0-1 1,0 0 0,0 0 0,-1 0-1,1 0 1,0 1 0,0-1 0,0 0 0,0 0-1,0 0 1,0 1 0,0-1 0,0 0-1,-1 0 1,1 0 0,0 1 0,0-1 0,0 0-1,0 0 1,0 1 0,0-1 0,0 0-1,0 0 1,0 0 0,0 1 0,0-1 0,1 0-1,-3 19 36,2-18-29,-1 26 14,0 1 0,3 0 0,0 0 0,2-1 0,0 1 0,2-1 0,13 37 0,-18-63-46,-1 0-1,1 1 1,-1-1 0,1 0 0,-1 0-1,1 1 1,0-1 0,-1 0-1,1 0 1,0 0 0,0 0 0,0 0-1,0 0 1,0 0 0,0 0-1,0-1 1,2 2 0,-2-2-23,-1 0 0,1 0 0,-1 0 0,1 0 0,0 0 0,-1 0 0,1 0 0,-1 0 0,1-1 0,-1 1 0,1 0 1,0 0-1,-1-1 0,1 1 0,-1 0 0,1-1 0,-1 1 0,1 0 0,-1-1 0,0 1 0,1-1 0,-1 1 0,1-1 0,-1 1 0,0-1 0,1 0 0,1-3-141,1-1 0,-1 0 0,0 0-1,0 1 1,-1-1 0,1-1 0,0-6-1,1-47-1463,-3-11-2205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2:5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67 292 5445,'0'0'-59,"2"-11"172,-2 8-143,15-85 1216,-13 75-35,-1 0-1,0 0 1,-1 0 0,-1 0 0,-3-23-1,4 36-1075,0-1-1,0 0 0,0 1 1,0-1-1,-1 0 0,1 0 1,0 1-1,0-1 0,0 0 1,-1 1-1,1-1 0,0 0 1,-1 1-1,1-1 0,0 0 1,-1 1-1,1-1 0,-1 1 1,1-1-1,-1 1 0,1-1 1,-1 1-1,0-1 0,1 1 1,-1-1-1,0 1 0,1 0 1,-1-1-1,0 1 0,1 0 1,-1 0-1,0 0 0,1-1 1,-1 1-1,0 0 0,0 0 1,1 0-1,-1 0 0,0 0 1,0 0-1,1 0 0,-1 1 1,0-1-1,0 0 0,1 0 0,-1 1 1,0-1-1,1 0 0,-1 1 1,0-1-1,1 0 0,-1 1 1,-2 1 8,1 0 0,-1 0 0,1 0 0,0 1 0,0-1 0,0 0 0,0 1 0,1-1 0,-1 1 0,-2 5 0,1 2-40,1-1 0,0 1 1,0 0-1,1 0 0,0 0 0,0 0 0,1 0 1,1 0-1,0 0 0,2 12 0,-2-21-63,-1 0 0,0-1-1,1 1 1,-1 0 0,1 0 0,0 0-1,-1 0 1,1 0 0,0-1-1,-1 1 1,1 0 0,0-1 0,0 1-1,-1 0 1,1-1 0,0 1-1,0-1 1,0 0 0,0 1 0,0-1-1,0 1 1,0-1 0,0 0 0,0 0-1,0 0 1,0 0 0,0 0-1,0 0 1,0 0 0,0 0 0,0 0-1,0 0 1,0 0 0,0-1-1,0 1 1,0 0 0,0-1 0,0 1-1,0 0 1,0-1 0,-1 0-1,1 1 1,0-1 0,0 1 0,1-2-1,3-2-15,-1 1-1,1-1 0,-1 0 0,1 0 0,-1-1 1,4-6-1,-2 3 148,-1 0-1,-1 0 1,1-1 0,-1 0 0,-1 0 0,1 0 0,-1 0 0,-1-1 0,0 1-1,0-1 1,-1 1 0,0-15 0,-1 22-75,-1 1 0,1 0 0,0-1-1,-1 1 1,1 0 0,-1-1 0,0 1 0,1 0 0,-1 0-1,0-1 1,0 1 0,0 0 0,0 0 0,0 0 0,0 0-1,0 0 1,0 0 0,0 0 0,0 1 0,0-1 0,-1 0-1,1 1 1,0-1 0,-1 1 0,1-1 0,0 1-1,-1-1 1,1 1 0,-1 0 0,1 0 0,0 0 0,-1 0-1,1 0 1,-1 0 0,1 0 0,0 0 0,-1 0 0,1 1-1,-1-1 1,-1 1 0,-1 0-29,-1 0-1,1 0 1,-1 0-1,1 1 1,-1 0 0,1 0-1,0 0 1,0 0-1,0 0 1,0 1 0,-6 5-1,6-2 20,-1 1 0,1-1 0,0 1 0,1 0 0,0 0 0,0 1 0,1-1 0,-1 1 0,2-1 0,-1 1 0,1 0 0,0-1 0,1 1 0,0 9 0,0-16-28,0 0-1,0-1 1,0 1 0,0-1-1,0 1 1,0 0-1,0-1 1,1 1 0,-1-1-1,0 1 1,0-1 0,1 1-1,-1-1 1,0 1 0,1-1-1,-1 1 1,1-1 0,-1 1-1,0-1 1,1 0-1,-1 1 1,1-1 0,-1 0-1,1 1 1,-1-1 0,1 0-1,0 0 1,-1 1 0,1-1-1,-1 0 1,1 0 0,-1 0-1,1 0 1,0 0-1,-1 0 1,1 0 0,-1 0-1,1 0 1,0 0 0,-1 0-1,1 0 1,-1 0 0,1-1-1,0 1 1,-1 0 0,1 0-1,-1-1 1,1 1-1,-1 0 1,1-1 0,30-16-113,-16 2 84,0 1 0,-1-2 1,-1 0-1,0-1 0,-1 0 0,-1-1 0,0 0 0,10-26 0,-22 37 33,-6 12-58,-9 12 73,11-12 33,1 1 1,1 0-1,-1 0 1,1 0-1,0 0 0,0 0 1,1 1-1,0-1 1,0 1-1,0-1 0,1 1 1,0 0-1,1 0 0,-1 0 1,2 11-1,-1-17-55,0-1 0,1 0 0,-1 1 0,1-1 0,-1 0 0,0 0 0,1 1 0,-1-1 0,1 0 0,-1 0 0,1 0 0,-1 0 0,1 0-1,-1 0 1,1 0 0,-1 1 0,1-1 0,-1 0 0,1-1 0,-1 1 0,0 0 0,1 0 0,-1 0 0,1 0 0,-1 0 0,1 0 0,-1-1 0,1 1 0,-1 0 0,0 0 0,1-1 0,-1 1 0,1 0-1,-1 0 1,0-1 0,1 1 0,-1 0 0,0-1 0,1 1 0,-1-1 0,0 1 0,0 0 0,0-1 0,1 1 0,-1-1 0,0 0 0,16-18 55,-9-8 6,-7 27-60,1 0 0,-1-1 0,0 1 0,0-1 0,0 1 0,0 0 0,0-1 0,0 1 0,0-1 0,0 1 0,0-1 0,0 1 0,-1 0 0,1-1 0,0 1 0,0-1 1,0 1-1,0 0 0,-1-1 0,1 1 0,0 0 0,0-1 0,0 1 0,-1 0 0,1-1 0,0 1 0,-1 0 0,1 0 0,0-1 0,-1 1 0,1 0 0,0 0 0,-1 0 0,1-1 0,-1 1 1,1 0-1,0 0 0,-1 0 0,1 0 0,-1 0 0,1 0 0,0 0 0,-1 0 0,1 0 0,-1 0 0,1 0 0,0 0 0,-1 0 0,1 0 0,-1 0 0,1 0 0,0 1 0,-1-1 1,1 0-1,-1 0 0,1 0 0,0 1 0,-1-1 0,1 0 0,-2 2-61,0-1 1,0 1 0,1-1-1,-1 1 1,1 0 0,-1-1-1,1 1 1,-1 0 0,1 0-1,0 0 1,0 0 0,0 0-1,0 0 1,0 0-1,1 1 1,-1-1 0,1 0-1,-1 0 1,1 4 0,-4 45-4154,4-51 4203,1 8-3546,4-6-2685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15567,'0'0'6470,"10"-3"-5221,10-4-936,0 0 1,-1-1-1,0-1 1,29-19-1,-42 24-179,1 0 1,-1 0-1,0-1 0,0 0 0,0-1 0,-1 1 1,0-1-1,0 0 0,0 0 0,-1 0 0,0-1 0,0 0 1,0 0-1,-1 0 0,0 0 0,-1 0 0,3-10 0,-5 16-104,0 0 0,0 1 0,0-1-1,0 0 1,0 0 0,0 0 0,0 1-1,0-1 1,0 0 0,0 0 0,-1 1-1,1-1 1,0 0 0,-1 0-1,1 1 1,0-1 0,-1 0 0,1 1-1,-1-1 1,1 0 0,-1 1 0,1-1-1,-1 1 1,0-1 0,1 1-1,-1-1 1,0 1 0,1-1 0,-1 1-1,0 0 1,1-1 0,-1 1 0,0 0-1,0 0 1,0 0 0,1-1 0,-1 1-1,0 0 1,0 0 0,1 0-1,-1 0 1,0 0 0,0 1 0,0-1-1,1 0 1,-1 0 0,0 0 0,-1 1-1,-2 0-63,-1 0 0,0 0 0,1 1 0,0-1 0,-1 1 1,1 0-1,-7 4 0,-1 4 10,0 1 1,1-1-1,0 2 1,1 0-1,0 0 1,1 1-1,0 0 1,1 0-1,1 1 1,0 0-1,0 0 1,2 1-1,0 0 1,0 0-1,2 0 1,0 1-1,0-1 1,2 1-1,-1 17 1,3-30-75,-1 0 0,1 0 1,-1-1-1,1 1 0,0 0 1,0-1-1,0 1 0,0-1 1,1 1-1,-1-1 0,1 1 1,-1-1-1,1 0 1,0 0-1,0 0 0,0 0 1,0 0-1,0 0 0,0 0 1,1-1-1,-1 1 0,0-1 1,1 0-1,-1 1 0,1-1 1,0 0-1,-1-1 0,1 1 1,0 0-1,0-1 0,4 1 1,0-1-503,0 0 1,1 0 0,-1 0 0,0-1 0,0 0 0,-1 0 0,1 0 0,0-1 0,0 0 0,-1-1 0,13-6 0,-7 2-955,-1-1 1,1 0-1,-2-1 1,1 0-1,13-16 0,-15 14 1098,0-1 0,-1 1 1,-1-1-1,12-26 0,-12 21 1607,-1 0 1,-1-1-1,5-25 1,-6 17 4516,0-51-1,-4 77-5597,0 0 1,0-1-1,1 1 0,-1 0 1,0-1-1,0 1 0,0-1 1,0 1-1,0 0 0,0-1 1,-1 1-1,1 0 0,0-1 1,0 1-1,0 0 0,0 0 1,0-1-1,0 1 0,0 0 1,-1-1-1,1 1 0,0 0 1,0 0-1,-1-1 0,1 1 1,0 0-1,0 0 0,-1-1 1,1 1-1,0 0 0,0 0 1,-1 0-1,1 0 0,0-1 1,-1 1-1,1 0 0,0 0 1,-1 0-1,1 0 0,0 0 1,-1 0-1,1 0 0,0 0 1,-1 0-1,-18 10 490,-14 21-804,27-23 233,-1 0 0,1 0 1,0 1-1,1 0 0,0 0 1,1 0-1,-1 1 0,2-1 1,0 1-1,0 0 0,0 0 1,0 11-1,3-20-16,0 0 0,1 0 0,-1 0 0,0 0 0,1 0 0,-1 0 0,1 0 0,0 0 0,-1 0 0,1 0 0,0-1 0,-1 1 0,1 0 0,0 0 0,0-1 0,0 1 1,0-1-1,-1 1 0,1-1 0,0 1 0,0-1 0,0 1 0,0-1 0,0 0 0,0 1 0,0-1 0,0 0 0,0 0 0,1 0 0,-1 0 0,0 0 0,1 0 0,45-1-378,-37 0 184,69-12-852,-61 9 943,1 1 0,32-2 0,-50 5 149,-1 0-1,0 0 1,1 1 0,-1-1-1,0 0 1,0 1-1,0-1 1,1 1 0,-1-1-1,0 0 1,0 1-1,0-1 1,0 0 0,0 1-1,0-1 1,0 1-1,0-1 1,1 1 0,-2-1-1,1 0 1,0 1-1,0-1 1,0 1 0,0-1-1,0 0 1,0 1-1,0-1 1,0 0 0,-1 1-1,1-1 1,0 1-1,0-1 1,0 0 0,-1 1-1,1-1 1,-8 16 753,-11 3-155,-1-1 0,0-1 0,-1 0 1,-1-2-1,-1 0 0,-26 11 0,31-15-565,15-9-122,-2 1-226,1-1 0,-1 1 0,0-1 1,0 0-1,0 0 0,-8 2 0,13-24-14203,10-1 2952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3:0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2729 128,'0'0'2611,"-9"2"-1229,2 0-1004,4-1-145,0-1 0,0 1 0,0 0 0,0-1 0,0 1 1,0-1-1,0 0 0,-1 0 0,1-1 0,0 1 0,0 0 0,0-1 0,0 0 0,0 0 0,0 0 0,-4-2 0,5 2-104,-1 0 0,0 0 1,-1 0-1,1 0 0,0 0 0,0 0 0,0 1 0,0 0 0,-1-1 0,1 1 0,0 1 0,0-1 0,0 0 0,-1 1 0,1-1 1,0 1-1,0 0 0,0 0 0,0 0 0,0 1 0,0-1 0,0 1 0,1-1 0,-1 1 0,0 0 0,1 0 0,0 0 0,-1 1 1,1-1-1,0 1 0,-2 2 0,-8 11 295,1 0 0,1 1 0,0 0 0,-7 21 0,3-9 169,9-20-361,1-3 84,1 0-1,0 0 0,1 0 1,-1 0-1,1 0 0,-2 8 1,12-17 298,6-11-226,0 0-1,-1-1 1,-1-1 0,12-19 0,11-13-203,37-38-93,107-99 1,99-64-55,-102 95-10,417-333-14,23 31-201,-513 381 189,-56 43 9,-27 19-107,0 0 0,-1-2 0,21-21 0,99-99 0,262-197 0,-328 283-228,151-76 1,-44 28 30,77-26 299,-87 46-140,-149 68 231,20-10-2893,-24-2-4899,-14 9 376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3:0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12684,'0'0'630,"9"4"-262,-1-2-292,-1 0 0,0 0 0,1 0-1,-1-1 1,1 0 0,0-1 0,-1 0 0,1 0 0,0 0-1,-1-1 1,1 0 0,-1-1 0,1 0 0,12-4-1,67-25 61,-50 16-111,1 1 0,1 3 1,0 1-1,50-7 0,-88 17-17,1 0-1,-1 0 1,0-1 0,0 1-1,1 0 1,-1 0 0,0 1-1,1-1 1,-1 0 0,0 0-1,0 0 1,1 1 0,-1-1-1,0 1 1,0-1 0,0 1 0,0-1-1,0 1 1,0 0 0,0 0-1,0-1 1,0 1 0,0 0-1,0 0 1,0 0 0,0 0-1,0 0 1,-1 0 0,1 0-1,0 0 1,-1 0 0,1 1-1,-1-1 1,0 0 0,1 0-1,-1 1 1,0-1 0,0 0-1,1 0 1,-1 1 0,0-1 0,0 0-1,0 0 1,-1 1 0,1-1-1,-1 3 1,-1 5 161,0 1 0,-1 0 0,0-1 0,-9 18 0,-132 280-2939,124-260 464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3:4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41 6022,'-7'-3'8293,"5"-1"-5438,10 12-2168,-6-3-651,1 0 0,1-1-1,-1 1 1,1-1 0,-1 0 0,1 0 0,0 0 0,5 3-1,-8-6-29,0 0 0,-1 0 0,1-1 0,0 1 0,0 0 0,0-1 0,0 1 0,0 0 0,0-1 0,0 1 0,0-1 0,0 0 0,0 1 0,0-1 0,0 0 0,0 0-1,0 1 1,0-1 0,0 0 0,0 0 0,0 0 0,0 0 0,0 0 0,0-1 0,1 1 0,-1 0 0,0 0 0,0-1 0,0 1 0,0-1 0,0 1 0,0-1 0,0 1 0,0-1 0,-1 1 0,1-1-1,0 0 1,0 0 0,0 1 0,-1-1 0,1 0 0,0 0 0,-1 0 0,1 0 0,-1 0 0,1 0 0,-1 0 0,1-1 0,0-1 11,0 1 0,-1 0 0,1-1 0,-1 0 0,1 1 0,-1-1 0,0 1 0,0-1 0,0 1 0,0-1 0,-1 1 0,1-1 0,-1 0 0,1 1 0,-1 0 0,0-1 0,0 1 1,0-1-1,0 1 0,-1 0 0,1 0 0,0 0 0,-1 0 0,0 0 0,-1-2 0,1 2-28,1 1 0,-1 0 0,1 0 1,-1 0-1,1 0 0,-1 1 0,1-1 0,-1 0 0,0 1 1,1-1-1,-1 1 0,0-1 0,0 1 0,1 0 1,-1 0-1,0 0 0,0 0 0,0 0 0,1 0 0,-1 0 1,0 0-1,0 1 0,1-1 0,-1 1 0,0-1 1,1 1-1,-1 0 0,0 0 0,1 0 0,-1 0 0,1 0 1,0 0-1,-1 0 0,1 0 0,0 0 0,-2 2 1,0 0 17,0 0 1,1 0 0,-1 0 0,1 0 0,0 0 0,0 0 0,0 0 0,0 1-1,0-1 1,1 1 0,-1-1 0,1 1 0,0 0 0,0-1 0,1 1 0,-1 0-1,1 0 1,-1 0 0,1 0 0,1 5 0,0-8-14,0 0 0,0 0 1,0-1-1,0 1 0,0 0 0,0-1 1,0 1-1,0-1 0,0 1 0,0-1 1,0 0-1,1 1 0,-1-1 0,0 0 1,0 0-1,0 0 0,0 0 0,1 0 0,-1 0 1,0 0-1,0 0 0,0-1 0,0 1 1,1 0-1,-1-1 0,2 0 0,30-11 408,-29 9-356,0 1 0,0-1 1,-1 0-1,1 0 0,-1 0 1,0-1-1,1 1 0,-2-1 1,1 1-1,0-1 1,-1 0-1,4-8 0,-6 12-28,1-1 0,-1 0 1,0 0-1,1 0 0,-1 0 0,0-1 0,0 1 0,0 0 0,0 0 0,0 0 0,0 0 1,0 0-1,0 0 0,0 0 0,-1 0 0,1 0 0,0 0 0,-1 0 0,1 0 0,-1 0 1,1 0-1,-2-1 0,1 1-12,-1 0 0,1 0 1,-1 0-1,0 0 0,1 0 0,-1 0 1,0 0-1,0 0 0,0 1 0,0-1 1,0 1-1,1 0 0,-1 0 0,0-1 1,0 1-1,0 0 0,-2 1 0,0-1-12,0 1-1,0 0 1,1 1 0,-1-1-1,1 1 1,-1-1-1,1 1 1,-1 0 0,1 0-1,0 1 1,0-1-1,0 1 1,0-1 0,1 1-1,-1 0 1,1 0-1,-1 0 1,1 1 0,0-1-1,0 0 1,0 1-1,1-1 1,-1 1 0,1 0-1,0-1 1,0 1-1,0 0 1,1 0 0,-1 4-1,2-8-4,-1 1 1,0-1-1,1 1 0,-1 0 0,1-1 1,0 1-1,-1-1 0,1 0 1,-1 1-1,1-1 0,-1 1 0,1-1 1,0 0-1,-1 1 0,1-1 0,0 0 1,0 0-1,-1 0 0,1 1 0,0-1 1,-1 0-1,1 0 0,0 0 1,0 0-1,-1 0 0,1 0 0,0-1 1,0 1-1,-1 0 0,1 0 0,0 0 1,-1-1-1,1 1 0,0-1 0,29-8 51,-26 6-481,1 0 1,-1 0 0,0 0-1,-1-1 1,1 1-1,0-1 1,3-5-1,3-8-3552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3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10666,'0'0'4399,"2"-31"811,-1 42-5383,2-10 114,6-23 165,5-38 207,-15 26-68,-3 26-4,-3 22-396,-1 33-512,8-44 495,0-1 1,-1 1-1,1-1 1,0 1-1,1-1 1,-1 1-1,0 0 1,1-1-1,0 1 1,-1-1-1,1 1 1,0-1-1,0 0 1,1 1-1,1 2 1,7-1-3459,-4-7-3780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3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84 8040,'0'0'12956,"-4"0"-12823,-12 4 4,17-1-6,11-2-4,-10-2-127,0 0 0,0 0 0,0 0 0,0-1 0,0 1 0,0 0 0,0-1 0,-1 0-1,1 1 1,0-1 0,-1 0 0,1 0 0,-1 0 0,0 0 0,1 0 0,-1 0 0,0 0 0,0 0-1,-1 0 1,1-1 0,0 1 0,-1 0 0,1 0 0,-1-1 0,0-2 0,6-36-19,-21 153 158,15-113-139,5-42 127,-5 42-121,0 0 0,0-1 0,1 1 0,-1 0 0,0-1 0,0 1 0,0 0 0,-1 0 0,1-1 0,0 1-1,0 0 1,-1 0 0,1-1 0,0 1 0,-1 0 0,1 0 0,-1 0 0,0 0 0,1 0 0,-1-1-1,0 1 1,0 0 0,0 1 0,0-1 0,1 0 0,-1 0 0,0 0 0,-2-1 0,0 2-1,1 0-1,0 1 1,0-1 0,-1 0 0,1 1 0,0-1-1,0 1 1,-1 0 0,1-1 0,0 1-1,0 0 1,0 1 0,0-1 0,0 0 0,0 0-1,1 1 1,-1-1 0,0 1 0,1 0 0,-1-1-1,1 1 1,0 0 0,-1 0 0,1 0 0,0 0-1,0 0 1,0 0 0,0 0 0,1 0-1,-1 1 1,0 2 0,-1 2 54,0 0 0,1 0 0,0 0 0,0 0-1,0 0 1,1 0 0,0 0 0,1 0 0,1 12 0,-2-18-57,0-1 1,0 1 0,1 0-1,-1-1 1,0 1-1,0-1 1,0 1-1,1-1 1,-1 1 0,0-1-1,0 0 1,1 1-1,-1-1 1,0 1 0,1-1-1,-1 0 1,0 1-1,1-1 1,-1 1-1,1-1 1,-1 0 0,1 0-1,-1 1 1,1-1-1,-1 0 1,1 0 0,-1 0-1,1 1 1,-1-1-1,1 0 1,-1 0-1,1 0 1,-1 0 0,1 0-1,-1 0 1,1 0-1,-1 0 1,1 0 0,0 0-1,-1-1 1,1 1-1,-1 0 1,1 0-1,-1 0 1,1-1 0,-1 1-1,0 0 1,1-1-1,-1 1 1,1 0 0,-1-1-1,1 1 1,-1 0-1,0-1 1,1 1-1,-1-1 1,0 1 0,0-1-1,1 1 1,-1-1-1,21-26 177,-17 18-193,-2 7-53,-1-1-1,0 1 1,1-1-1,-1 0 1,0 1-1,-1-1 1,1 0-1,0 0 1,0-4-1,-13 16-5905,-1 4-2120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0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9065,'0'0'4436,"0"5"-4901,0-4 461,0 0 0,0 0 0,0 0-1,0 1 1,0-1 0,0 0 0,1 0 0,-1 0-1,0 0 1,1 0 0,-1 0 0,1 0-1,-1 0 1,1 0 0,-1 0 0,1 0 0,0 0-1,-1 0 1,1 0 0,0 0 0,0-1 0,0 1-1,-1 0 1,1-1 0,0 1 0,0 0-1,0-1 1,0 1 0,0-1 0,2 1 0,2 0-16,1 0 0,-1-1 0,0 1 1,1-1-1,-1 0 0,1 0 1,6-2-1,58-12 136,-52 10-10,1 0 0,0 0 0,27 0-1,43 8-42,125 23 1,-88-9-31,42-5 100,174-9 0,-205-5-9,3 2-53,314-15 77,42-24-42,-125 13 18,-184 17 32,237 19 1,-207-1-113,590-11 175,-776-1-6054,-31-3 331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2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6694,'9'6'70,"-1"-1"1,1 1-1,1-2 0,-1 1 0,1-1 0,-1 0 0,1-1 1,0 0-1,1-1 0,-1 0 0,12 0 0,21 1 329,60-4 0,-44 0-432,767-15 2393,-54 5-1413,18-2-752,9 4 614,0 33-742,-622-18-73,1301 4 241,-904-21 27,286-4 389,1028-51-704,-109 29 94,-911 33-24,-446-5 242,538 2 769,-956 7-1091,33 0 379,0 3 0,48 8 0,-23 10-2963,-49-12 384,-9-1-1010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5:1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11787,'0'0'1719,"8"-1"-3561,84-11 1519,-53 5 246,47-2 1,-73 9 252,0 0-1,0 0 1,0 2 0,-1 0-1,1 0 1,0 1 0,21 8-1,-4 0-52,0-1-1,1-2 0,0-1 0,0-1 1,0-1-1,1-2 0,31-1 1,12-5 266,134-23 0,-98 11-259,0 5 0,127 5 1,222 31 317,-437-24-444,61 2 100,1-3-1,-1-3 1,0-5-1,155-31 1,-167 24-103,1 3 1,111-2-1,148 25 667,176 5-458,-219-13-147,33 18-69,90 0 6,54-1-20,-306-11 14,601-13 35,1-55 5,-673 50-33,190-21 1,320-16 6,-375 47 0,385-12 27,-451 1-59,192-19 32,-255 19 5,171 5-1,95 30 9,46 1-8,-104-14-26,252-3 31,-447-14 256,-1 5 0,153 20 0,-223-15-139,52 5-1503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1153,'0'0'-801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1127 416,'-1'-14'1869,"0"-10"-1149,-7-80 3274,7 94-3307,-1-1 0,0 1-1,0 0 1,-1 0 0,0 0 0,-1 0 0,0 1 0,-6-10-1,9 18-662,1 0 0,-1 0 0,1 0-1,-1 0 1,1 0 0,-1 0 0,0 0-1,0 1 1,1-1 0,-1 0 0,0 0-1,0 1 1,0-1 0,0 1-1,0-1 1,0 1 0,0-1 0,0 1-1,0-1 1,0 1 0,0 0 0,0 0-1,0-1 1,0 1 0,0 0-1,0 0 1,-2 0 0,1 1-12,1 0 1,-1 0-1,1 0 1,0 0-1,-1 0 1,1 0-1,0 0 1,0 0-1,0 1 0,0-1 1,0 1-1,0-1 1,0 0-1,0 1 1,-1 2-1,-1 6-32,-1-1 0,1 1 0,0 0 0,-1 16 0,-32 385-666,-38 323 902,-11 290-98,85-631-82,-3 162-8,-37-48 67,9-179 210,28-286-291,-28 681 100,33-685-132,1-1 0,2 0 0,1 0-1,3 0 1,0-1 0,21 48 0,-11-38 0,3-1 1,2-1 0,1-1 0,40 50 0,-52-78-17,1 0 1,0-1 0,1-1-1,0-1 1,1 0 0,0-1-1,1 0 1,0-1 0,1-2-1,35 14 1,15 0-513,121 22 1,-75-20 332,486 136-1838,-53-13 1737,326 46 491,905 80-1,913-129 170,-688-102-30,-1341-22-173,512 32 774,526 8-179,167-68-674,-195 0 22,-1227 8 326,986-8 0,-3-67 264,-488-61-831,-904 129-368,0-2 0,0-2 0,-1-1 1,58-30-1,-76 32 419,0 0 0,-1-1 0,-1-1 0,0-1 0,0 0 0,-1-1 0,-1 0 0,0-1 0,-1-1 0,18-30 0,95-187 1104,83-136 1261,-13 76-1840,52-81-333,-32-21-9,-134 202 140,73-257 1,17-213 211,-137 524-421,-7-1 1,-6-1 0,4-202-1,-34 101-95,5 210 50,-1 1-1,-2 0 0,-1 0 1,-1 1-1,-21-46 0,17 48-57,-2 2 0,-1 0-1,-1 1 1,-1 0 0,-2 1-1,0 1 1,-28-24 0,15 20-24,-1 0 0,-1 3 0,-1 1 0,-57-27 0,-21 2 80,-1 6 0,-192-43 0,300 83 49,-819-173 540,-10 38-682,418 72 49,-434-70-733,-1243-213 1185,-142-89-371,-1449-219-854,2244 469 1361,-8 60 209,-171 72 396,-2 51-1055,815 28 297,1 36 0,-1325 272 0,2050-311-257,52-12-599,0-2 0,0 0 0,-48 2 0,64-10-3897,8-9-4890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14670,'0'0'8637,"-9"0"-8786,7 0 139,-1 0 0,0 1 0,0-1 0,1 0 0,-1 1 0,1 0-1,-1-1 1,1 1 0,-1 0 0,1 0 0,-1 1 0,1-1 0,0 0 0,-1 1 0,1-1 0,0 1 0,-3 3 0,1 0-34,0 1 1,0 0 0,0 1-1,1-1 1,0 0-1,0 1 1,-2 8-1,2-6 54,-1-1-26,2-1 0,-1 1 1,1 1-1,0-1 0,1 0 0,-2 13 1,4-19 16,-1 0 0,0 0 1,1 0-1,-1-1 1,1 1-1,-1 0 0,1 0 1,0 0-1,0-1 1,0 1-1,0 0 0,0-1 1,0 1-1,0-1 1,0 1-1,1-1 0,-1 0 1,1 1-1,-1-1 1,1 0-1,-1 0 0,1 0 1,0 0-1,0 0 0,-1-1 1,1 1-1,0 0 1,0-1-1,0 1 0,0-1 1,-1 0-1,1 0 1,3 1-1,34 0 51,14 4-3,-52-5-36,-1 0 0,1 0 0,0 1 1,-1-1-1,1 0 0,-1 1 0,1-1 0,-1 1 0,1-1 0,-1 1 0,1-1 0,-1 1 0,1-1 0,-1 1 0,0-1 0,1 1 0,-1 0 0,0-1 0,1 1 0,-1 0 0,0-1 0,0 1 0,0 0 0,1-1 0,-1 1 0,0 0 0,0-1 0,0 1 0,0 0 0,0 0 0,0-1 0,-1 1 0,1 0 0,0-1 0,0 1 0,0 0 0,-1-1 0,1 1 0,-1 0 0,-15 25 876,5-16-434,-52 45 903,57-51-1461,0 1-1,0-1 0,-1-1 1,1 1-1,-1-1 1,0 0-1,0 0 0,-12 2 1,19-5-40,0 0 0,-1 0 0,1 0 1,0 0-1,-1 0 0,1 0 0,-1 0 0,1 0 1,0 0-1,-1 0 0,1 0 0,-1 0 1,1 0-1,0 0 0,-1 0 0,1 0 1,0-1-1,-1 1 0,1 0 0,0 0 0,-1 0 1,1-1-1,0 1 0,-1 0 0,1-1 1,0 1-1,0 0 0,-1-1 0,1 1 0,0 0 1,0-1-1,0 1 0,0 0 0,-1-1 1,1 1-1,0 0 0,0-1 0,0 1 1,0-1-1,0 1 0,0 0 0,0-1 0,-1-18-6866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 10794,'-8'0'961,"-8"-1"-165,-33 0 2638,17 4 1774,32-3-5173,0 0-1,-1 0 0,1 0 0,0 0 1,0 0-1,0 0 0,0 0 1,0 0-1,-1 0 0,1 0 0,0 0 1,0 0-1,0 0 0,0 1 0,0-1 1,0 0-1,-1 0 0,1 0 0,0 0 1,0 0-1,0 0 0,0 0 1,0 0-1,0 0 0,-1 0 0,1 1 1,0-1-1,0 0 0,0 0 0,0 0 1,0 0-1,0 0 0,0 0 0,0 1 1,0-1-1,0 0 0,0 0 1,0 0-1,0 0 0,0 0 0,0 1 1,0-1-1,0 0 0,0 0 0,0 0 1,0 0-1,0 0 0,0 1 0,0-1 1,0 0-1,0 0 0,0 0 1,0 0-1,0 1 0,10 6 232,12 2-489,33 2-521,0-4 0,0-1 0,1-4 0,75-4 0,-62 0-1046,-51 2 1200,71-5-2801,-84 4 2558,1 0 0,-1 0 0,1-1 0,-1 0 0,0 0 1,1 0-1,6-5 0,1-5-3860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9097,'0'0'9027,"12"0"-8952,15 2-74,0 1 1,0 1 0,0 2 0,-1 0-1,0 2 1,0 1 0,-1 0 0,25 15 0,-46-22 5,0 1 0,-1 0-1,0 0 1,0 0 0,0 0 0,0 1 0,0-1 0,-1 1 0,1 0 0,-1-1 0,0 1 0,0 0 0,0 0 0,-1 0 0,0 1 0,1-1 0,-2 0 0,1 1 0,0-1 0,-1 0 0,0 1 0,0-1 0,0 1 0,0-1 0,-1 0 0,1 1 0,-1-1 0,-1 0 0,-2 7 0,-3 11 260,-2-2-1,0 0 1,-1 0 0,-18 26-1,-66 89 622,53-80-4194,32-44-2278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86 12940,'0'0'7522,"-5"13"-7629,5-13 107,-6 15 44,1 0 0,0 0-1,2 1 1,-3 23 0,5-36-29,1 1 0,0-1 1,0 0-1,0 1 0,1-1 1,-1 1-1,1-1 0,0 0 1,-1 0-1,2 1 0,-1-1 0,0 0 1,4 6-1,-3-8-6,-1 1 0,1 0 0,0-1 0,0 1-1,0-1 1,0 0 0,0 0 0,0 0 0,0 0 0,1 0 0,-1 0 0,0 0 0,1-1-1,-1 1 1,0-1 0,1 0 0,-1 1 0,0-1 0,1 0 0,-1-1 0,1 1-1,-1 0 1,3-1 0,3-1 76,0 0 0,-1-1 0,1 1 0,-1-1 0,1-1 0,-1 1 0,0-1 1,0-1-1,-1 1 0,1-1 0,-1 0 0,0-1 0,-1 0 0,1 1 0,8-14 0,1-2 397,-1-1 0,-1-1 0,16-37 0,-24 164-973,-5-92 494,1 0 0,0-1 1,1 1-1,0-1 1,0 0-1,1 0 1,1 1-1,0-2 1,9 19-1,-11-25 15,0-1-1,1 1 1,-1-1-1,1 0 0,-1 0 1,1 0-1,0 0 0,0-1 1,0 1-1,0-1 1,1 0-1,-1 0 0,1 0 1,-1 0-1,1 0 1,0-1-1,-1 0 0,1 0 1,0 0-1,0 0 0,0 0 1,0-1-1,0 0 1,0 1-1,0-2 0,0 1 1,0 0-1,0-1 1,0 0-1,0 0 0,0 0 1,4-2-1,-3 1 95,0-1 0,0 0 0,-1 0-1,1 0 1,0 0 0,-1-1 0,0 0 0,0 0 0,0 0-1,0 0 1,-1-1 0,0 1 0,0-1 0,0 0 0,0 0-1,-1 0 1,0 0 0,0 0 0,0-1 0,0 1 0,-1-1-1,1-6 1,2-16 527,0 0-1,-2-57 1,-2 75-648,0 6 29,0 0 0,-1 0 0,0-1 0,0 1 0,0 0-1,-1 0 1,-2-6 0,3 9-28,1 0 0,0 1 0,0-1 0,-1 1 0,1-1 0,0 0 0,-1 1 0,1-1 0,0 1 0,-1-1 0,1 1 0,-1-1 0,1 1 0,-1 0 0,1-1 0,-1 1 0,0-1 0,1 1 0,-1 0-1,1 0 1,-1-1 0,0 1 0,1 0 0,-1 0 0,0 0 0,1 0 0,-1-1 0,0 1 0,1 0 0,-1 0 0,0 0 0,1 1 0,-1-1 0,0 0 0,1 0 0,-1 0 0,1 0 0,-1 1 0,0-1 0,1 0 0,-1 0 0,1 1 0,-1-1 0,0 1 0,1-1 0,-1 0-1,1 1 1,0-1 0,-1 1 0,1-1 0,-1 1 0,1-1 0,0 1 0,-1 0 0,1-1 0,0 1 0,-1-1 0,1 2 0,-2 0 2,1 0 0,0 1 0,-1-1-1,1 0 1,0 1 0,0-1 0,0 1 0,1-1 0,-1 1 0,1-1-1,-1 1 1,1 0 0,0-1 0,0 1 0,0 0 0,0-1-1,0 1 1,1-1 0,-1 1 0,1-1 0,0 1 0,-1 0 0,1-1-1,0 0 1,1 1 0,-1-1 0,0 0 0,1 0 0,-1 1 0,1-1-1,0 0 1,0-1 0,0 1 0,0 0 0,0 0 0,0-1-1,0 1 1,0-1 0,0 0 0,1 0 0,-1 0 0,1 0 0,-1 0-1,1 0 1,4 0 0,2 1 10,0-2 1,0 1-1,0-1 0,0 0 0,1-1 0,-1 0 1,0-1-1,-1 0 0,1 0 0,0-1 0,0 0 1,-1 0-1,0-1 0,11-6 0,-9 3-2,-2 0 0,1 0 0,-1-1 0,0 0 0,0 0-1,-1-1 1,0 0 0,-1-1 0,0 1 0,-1-1 0,5-11 0,-9 89-696,-1-56 601,-1-1 135,0-1 0,1 1 0,1 0 0,0 0 0,0 0 0,5 14 0,-5-22-110,0 0 1,0-1-1,1 1 0,-1-1 1,1 1-1,0-1 0,0 0 0,-1 0 1,1 0-1,1 0 0,-1 0 1,0 0-1,0 0 0,1-1 1,-1 1-1,1-1 0,-1 1 1,1-1-1,0 0 0,0 0 0,-1 0 1,1-1-1,0 1 0,0-1 1,0 0-1,0 1 0,0-1 1,5-1-1,-6 1-242,0 0 0,0 0 0,-1 0 0,1 0 1,0 0-1,0 0 0,-1-1 0,1 1 0,0-1 0,0 1 1,-1-1-1,1 0 0,-1 0 0,1 0 0,0 0 0,-1 0 0,0 0 1,1 0-1,-1 0 0,0 0 0,1-1 0,-1 1 0,1-2 0,13-21-6480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16015,'0'0'6727,"35"55"-11084,-12-41-479,1 2-3172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40 184 10858,'0'0'5664,"-5"9"-5359,0 0-9,0 1 0,1-1 0,0 1 1,0 0-1,1 1 0,0-1 1,1 1-1,0-1 0,1 1 0,0 0 1,1 16-1,1-25-264,0 1 0,-1-1 0,2 0 0,-1 0-1,0 1 1,0-1 0,1 0 0,-1 0 0,1 0 0,-1 0 0,1-1 0,0 1 0,0 0 0,0-1-1,0 1 1,0-1 0,0 0 0,1 1 0,-1-1 0,0 0 0,1 0 0,-1-1 0,0 1 0,1 0 0,-1-1-1,1 0 1,-1 1 0,1-1 0,4 0 0,-2 0 21,1 0 0,0 0 0,-1 0-1,1 0 1,0-1 0,-1 0 0,1 0 0,-1 0 0,1-1 0,-1 0-1,0 0 1,8-4 0,-1-4 27,-1 0 1,0-1-1,-1 0 0,0-1 1,-1 0-1,0 0 0,-1-1 0,0 0 1,-1 0-1,6-17 0,-6 11 105,0 0 0,-2-1 0,0 0 0,-1-1 0,-1 1 0,1-38 0,-4 57-176,0 0 0,0-1 0,0 1 0,0 0-1,0-1 1,0 1 0,0 0 0,0-1 0,-1 1-1,1 0 1,-1 0 0,1-1 0,-1 1 0,1 0 0,-1 0-1,0 0 1,0 0 0,1 0 0,-1 0 0,0 0-1,0 0 1,0 0 0,0 0 0,0 0 0,-2 0 0,1 0-18,0 0 0,0 1 0,-1-1 0,1 1 0,0 0 0,0 0 1,0 0-1,-1 0 0,1 0 0,0 0 0,0 1 0,-1-1 0,-2 2 1,-3 0-57,2 1-1,-1-1 1,0 2 0,0-1 0,1 1 0,0 0 0,0 0 0,-7 7 0,8-6 46,0 2 0,0-1 1,0 0-1,1 1 0,0 0 0,0 0 0,1 0 1,0 1-1,0-1 0,1 1 0,0-1 1,0 1-1,-1 15 0,3-17-18,0-1 0,0 1-1,0-1 1,1 1 0,0-1-1,0 1 1,1-1 0,-1 1-1,1-1 1,0 0 0,0 0-1,1 0 1,0 0 0,0-1-1,0 1 1,0-1 0,1 1-1,-1-1 1,1 0 0,8 5-1,-11-8 41,1 0-1,0 0 1,0 0-1,-1 0 1,1-1 0,0 1-1,0-1 1,0 1-1,0-1 1,0 0-1,0 0 1,0 0-1,0 0 1,0 0-1,0 0 1,0-1-1,-1 1 1,1 0-1,0-1 1,0 0-1,0 1 1,0-1-1,2-2 1,46-29 167,-27 16-171,-20 14-5,0 0-1,0 0 1,0 1 0,1-1-1,-1 1 1,0 0 0,1 0 0,-1 0-1,1 0 1,-1 1 0,1-1-1,-1 1 1,6 0 0,-8 1 16,1-1-1,-1 1 1,1 0 0,-1 0 0,0 0 0,1 0 0,-1 0 0,0 0 0,0 0 0,0 0 0,0 1 0,0-1-1,0 0 1,0 1 0,0-1 0,-1 0 0,1 1 0,-1-1 0,1 1 0,-1-1 0,1 1 0,-1-1 0,0 1 0,1 0-1,-1-1 1,0 1 0,0-1 0,0 1 0,-1 0 0,1 2 0,-8 104 828,9-108-930,-1 1 0,1-1 0,0 0-1,-1 0 1,1 1 0,0-1 0,0 0 0,-1 0 0,1 0 0,0 0 0,-1 0-1,1 0 1,0 0 0,0 0 0,-1 0 0,1 0 0,0-1 0,-1 1 0,1 0-1,0 0 1,-1-1 0,1 1 0,0 0 0,-1-1 0,1 1 0,-1 0-1,1-1 1,-1 1 0,1-1 0,0 0 0,6-7-1233,0 0 0,-1 0 0,0 0 0,7-12 0,9-24-5567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14638,'-2'9'2151,"-16"56"1246,6-24-1948,2 0 0,1 1 0,-3 52 0,12-68-1581,1 0 0,1-1 0,1 1 0,2 0 0,0-1 0,12 30 0,-21-143-225,3 86 362,0-6-147,0-1 0,-1 1-1,-1 0 1,1 0-1,-1 1 1,0-1 0,-1 0-1,-8-11 1,12 19 142,0 0 0,-1 0 0,1 1 0,0-1 0,-1 0 0,1 0 0,0 1 0,-1-1 0,1 0 0,0 1 0,-1-1 0,1 0 0,0 1 0,0-1 0,0 0 0,-1 1 0,1-1 0,0 1 0,0-1 0,0 0 0,0 1 0,0-1 0,0 1 0,-1-1 0,1 0 0,0 1 0,0-1 0,0 1 0,1-1 0,-1 1 0,0-1 0,0 0 0,0 1 0,0 0 5,1 3 14,0-1-1,0 1 1,0 0-1,0-1 1,0 0-1,1 1 1,0-1-1,0 0 1,0 1-1,0-1 1,0 0-1,1-1 1,-1 1-1,1 0 1,0-1-1,-1 1 1,1-1-1,1 0 1,-1 0-1,0 0 1,0 0-1,1-1 1,-1 1-1,1-1 1,5 2-1,6 1 23,-1 0 0,1-1 0,-1-1 0,1 0-1,17 0 1,-19-2-26,0-1 0,0 0-1,0-1 1,0 0 0,-1-1-1,17-5 1,-24 6-26,0 1 0,-1-1 0,0 0 0,1-1 0,-1 1 0,0-1 0,0 0 0,-1 1 0,1-2 0,-1 1 0,1 0 0,-1-1 0,0 0 0,0 1 0,0-1 0,-1 0 0,1-1 0,-1 1 0,0 0 0,2-8 0,-12 39 540,-10 41 725,16-62-1189,2-1-1,-1 1 1,1 0-1,-1 0 1,2-1 0,-1 1-1,1 0 1,0 0-1,0-1 1,2 8-1,-2-11-73,-1-1 0,1 1 0,0 0 0,0-1 0,0 1 0,0-1 1,1 1-1,-1-1 0,0 1 0,0-1 0,1 0 0,-1 0 0,1 1 0,-1-1 0,1 0 0,0-1 0,-1 1 0,1 0 0,0 0 0,0-1 0,0 1 1,-1-1-1,1 1 0,0-1 0,0 0 0,0 0 0,0 0 0,0 0 0,0 0 0,2 0 0,-2-1-313,1 1 1,-1-1-1,1 0 0,0 1 0,-1-1 0,0 0 1,1-1-1,-1 1 0,0 0 0,1-1 0,-1 1 1,0-1-1,0 0 0,0 0 0,0 0 1,0 0-1,-1 0 0,1 0 0,-1 0 0,1 0 1,0-3-1,10-27-6351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15631,'0'0'12107,"-17"53"-12075,34-31-929,2-3-2466,3-1-3011,3-3-7911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17713,'0'0'7463,"-10"13"-7282,3-6-221,-8 11 133,-25 39 0,37-52-47,0-1 0,0 1-1,1 0 1,-1 0 0,1 0 0,0 0-1,1 1 1,-1-1 0,1 1 0,0-1-1,1 0 1,-1 1 0,1-1 0,0 1-1,0 0 1,2 5 0,-2-10-39,1 0 1,-1-1-1,1 1 0,-1-1 1,1 1-1,0-1 1,-1 1-1,1-1 0,0 1 1,-1-1-1,1 0 1,0 1-1,0-1 0,-1 0 1,1 0-1,0 1 1,0-1-1,0 0 0,-1 0 1,1 0-1,0 0 1,0 0-1,0 0 0,-1 0 1,1 0-1,1-1 1,22-4 48,-11-3-255,0-1-1,0 0 1,-1-1 0,-1 0 0,1-1-1,18-23 1,14-13-194,-44 46 341,1 1 1,-1-1-1,0 1 1,1-1 0,-1 1-1,0 0 1,1-1-1,-1 1 1,1-1-1,-1 1 1,1 0 0,-1 0-1,1-1 1,-1 1-1,1 0 1,0 0-1,-1-1 1,1 1 0,-1 0-1,1 0 1,-1 0-1,1 0 1,0 0-1,-1 0 1,1 0 0,-1 0-1,1 0 1,0 0-1,-1 1 1,1-1-1,0 0 1,6 19-255,-8 38 986,1-48-743,-2 151 1773,3-87-1486,-11 104-1,8-165-207,-1-1 1,0 1-1,-1-1 0,0 0 1,0 0-1,-1 0 1,-1 0-1,0-1 0,0 0 1,-8 9-1,12-16 48,0 0 0,-1-1 1,1 1-1,0-1 0,-1 0 0,1 1 1,-1-1-1,0 0 0,1-1 0,-1 1 1,0 0-1,0-1 0,-1 0 0,1 0 0,0 0 1,0 0-1,0 0 0,-1 0 0,1-1 1,0 0-1,-1 0 0,1 0 0,0 0 1,-1 0-1,1 0 0,0-1 0,-1 0 0,1 0 1,0 0-1,0 0 0,0 0 0,0-1 1,0 1-1,0-1 0,0 0 0,0 0 0,0 0 1,1 0-1,-4-3 0,-4-5-192,1 0 0,0-1 0,0 0 1,1-1-1,1 1 0,0-1 0,0-1 0,1 0 0,1 0 0,0 0 0,1 0 0,0-1 0,-2-14 1,4 18 72,0 0 1,1 0 0,1-1 0,-1 1 0,1 0 0,1 0 0,0-1 0,0 1 0,1 0-1,1 0 1,0 0 0,0 1 0,0-1 0,1 1 0,1-1 0,0 1 0,0 1 0,9-13-1,0 8-236,1 1 0,-1 0 0,2 1 0,0 0-1,0 1 1,1 1 0,0 1 0,30-11-1,28-10-5484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19795,'0'0'4836,"37"-2"-14957,-28-3-1859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13805,'0'0'11627,"5"13"-14862,8-35-3523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1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6822,'0'0'2066,"-6"5"-2092,4-3 17,0-2 7,1 1 0,0-1 0,0 1-1,0 0 1,0 0 0,0 0 0,0-1 0,0 1 0,0 0 0,0 0-1,0 0 1,1 1 0,-1-1 0,0 0 0,1 0 0,-1 0 0,0 0 0,1 2-1,0-1 7,1 0 1,1 0-1,-1 0 0,0 0 0,0 0 0,1 0 0,-1 0 0,1 0 0,0-1 0,-1 1 0,1-1 0,0 1 0,0-1 1,0 0-1,2 2 0,42 31 335,75 41 1,-103-66-246,0 0 1,1-2 0,0 0-1,1-1 1,-1-1 0,1-1-1,37 4 1,231-1 490,-81-3-396,-37-1-181,290-32 0,-310 12-1,0 5-1,0 8 1,261 25 0,-262-10 767,285-16 0,-387 0-715,-42 4-511,0 0 0,-1-1 1,1 1-1,-1-1 0,0 0 0,1-1 0,4-3 0,11-9-4443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13997,'0'0'5525,"9"1"-3677,-4-1-1651,0 1 1,0-1-1,0 0 1,0-1-1,0 1 1,1-1-1,-1 0 1,0 0-1,0 0 1,-1-1-1,1 0 1,0 0-1,0 0 1,-1-1-1,1 1 1,-1-1-1,6-5 1,-6 4-63,0 0 1,0-1-1,-1 1 0,0-1 1,0 0-1,0 0 0,0 0 1,-1 0-1,3-8 1,-5 12-126,1-1 1,-1 1 0,0 0-1,1 0 1,-1 0 0,0 0 0,0 0-1,0 0 1,0 0 0,0 0-1,0-1 1,0 1 0,0 0 0,-1 0-1,1 0 1,0 0 0,-1 0 0,1 0-1,-1 0 1,1 0 0,-1 0-1,1 0 1,-1 0 0,0 0 0,1 0-1,-1 0 1,0 1 0,0-1-1,1 0 1,-1 0 0,0 1 0,0-1-1,0 1 1,0-1 0,0 1 0,0-1-1,0 1 1,0-1 0,0 1-1,0 0 1,-1 0 0,1 0 0,0-1-1,0 1 1,0 0 0,0 0-1,0 0 1,0 1 0,0-1 0,-1 0-1,-1 1 1,0 0-33,0 1 0,-1 0 1,1 0-1,0 0 0,0 0 0,0 0 0,0 0 0,0 1 0,0 0 1,1-1-1,-1 1 0,1 0 0,0 0 0,0 0 0,0 1 1,0-1-1,1 0 0,-3 7 0,2-6 21,1 1 0,-1-1 0,1 1 0,0 0 0,0-1 0,0 1 0,0 5 0,1-9-5,0 0-1,0 1 1,0-1-1,0 1 1,1-1-1,-1 0 1,0 1-1,1-1 1,-1 0-1,0 1 1,1-1-1,0 0 1,-1 1-1,1-1 1,0 0-1,0 0 1,0 0-1,-1 0 1,1 0-1,0 0 1,3 2-1,4 1 11,0 0 0,1-1-1,-1 0 1,1 0 0,0-1-1,0 0 1,0-1 0,10 1-1,80 1-77,-75-3 88,-23 0 48,-1 0 0,1-1-1,0 1 1,-1 0-1,1 0 1,0 0-1,-1-1 1,1 1 0,0 0-1,-1-1 1,1 1-1,0 0 1,-1-1-1,1 1 1,-1-1-1,1 1 1,-1-1 0,1 1-1,-1-1 1,1 1-1,-1-1 1,0 0-1,1 1 1,-1-1-1,0 0 1,0 1 0,1-1-1,-1 0 1,4-30 764,-13-27-395,4 43-431,0 2 0,-2-1 0,0 0 0,0 1 0,-1 1 0,-1-1 0,0 1 0,-14-13 0,76 27-4174,-52-1 4098,62 3-3843,-21-8-2000,-8-8-2489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15022,'0'0'9225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10474,'-1'11'1116,"-24"453"7932,25-452-8988,1-1 1,0 1-1,1-1 0,0 1 0,1-1 0,0 0 0,5 12 0,-7-21-44,-1 0-1,1 0 1,0 0-1,0 0 1,0 0-1,0 0 0,1 0 1,-1-1-1,0 1 1,1 0-1,-1-1 0,1 1 1,0-1-1,-1 0 1,1 1-1,0-1 1,0 0-1,0 0 0,0 0 1,0 0-1,0-1 1,0 1-1,0 0 0,0-1 1,0 1-1,0-1 1,0 0-1,1 0 1,-1 0-1,0 0 0,0 0 1,0 0-1,0-1 1,0 1-1,0-1 0,1 1 1,-1-1-1,0 0 1,0 0-1,-1 0 1,1 0-1,0 0 0,0 0 1,0-1-1,2-1 1,7-6 17,-1-1 1,0 0 0,-1 0 0,1 0 0,-2-2 0,0 1-1,0-1 1,6-14 0,-5 11-34,0 0 0,1 1 0,0 0 0,16-17 0,-26 31-6,1 0-1,-1 0 1,0-1 0,0 1 0,1 0-1,-1 0 1,0-1 0,0 1 0,1 0 0,-1 0-1,0 0 1,1 0 0,-1-1 0,0 1-1,1 0 1,-1 0 0,0 0 0,1 0-1,-1 0 1,0 0 0,1 0 0,-1 0-1,0 0 1,1 0 0,-1 0 0,0 0-1,1 0 1,-1 0 0,0 0 0,1 1-1,-1-1 1,0 0 0,0 0 0,1 0-1,-1 0 1,0 1 0,1-1 0,-1 0-1,0 0 1,0 0 0,1 1 0,-1-1-1,0 0 1,0 1 0,0-1 0,0 0-1,1 0 1,-1 1 0,0-1 0,0 0 0,0 1-1,0-1 1,0 0 0,0 1 0,0-1-1,0 0 1,0 1 0,0-1 0,0 0-1,0 1 1,0-1 0,0 0 0,0 1-1,0-1 1,0 1 0,0 31-22,0-26 36,-2 63-33,0-32 2,7 76 1,-5-112-73,0 0 1,1 0-1,-1 0 1,0 0-1,1-1 0,-1 1 1,1 0-1,-1 0 0,1 0 1,-1 0-1,1 0 0,0 0 1,-1-1-1,1 1 0,0 0 1,0-1-1,-1 1 1,1 0-1,0-1 0,0 1 1,0-1-1,0 1 0,0-1 1,0 0-1,0 1 0,0-1 1,0 0-1,0 0 0,0 0 1,0 0-1,0 0 1,0 0-1,0 0 0,0 0 1,0 0-1,0 0 0,0 0 1,0-1-1,0 1 0,0 0 1,1-1-1,4-1-907,-1 0-1,1 0 1,-1 0 0,1-1-1,-1 1 1,6-5-1,24-22-7138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182 246 10346,'0'0'3715,"-9"6"-1062,-18 14-322,-43 41 0,62-53-2089,0 0 1,0 0-1,1 1 1,0 0 0,1 0-1,0 1 1,1-1-1,-1 1 1,2 1 0,-5 14-1,8-25-242,1 0-1,0 1 0,0-1 1,0 0-1,0 1 1,0-1-1,0 0 1,0 1-1,0-1 0,0 0 1,0 1-1,0-1 1,0 0-1,0 1 1,0-1-1,0 0 0,1 1 1,-1-1-1,0 0 1,0 1-1,0-1 1,0 0-1,1 1 0,-1-1 1,0 0-1,0 0 1,1 1-1,-1-1 1,0 0-1,0 0 0,1 0 1,-1 1-1,0-1 1,1 0-1,-1 0 1,0 0-1,1 0 0,-1 0 1,0 1-1,1-1 1,-1 0-1,22-3-95,18-14 67,-18-1 33,-2 0-1,0-2 1,-1 0 0,0-1 0,28-44 0,-12 17-6,-36 82-809,-7 4 804,2-15 7,2-1 0,0 0 1,0 46-1,4-67 14,0 1 1,0-1-1,0 1 0,1 0 1,-1-1-1,1 1 0,-1-1 0,1 1 1,-1-1-1,1 1 0,0-1 0,-1 0 1,1 1-1,0-1 0,0 0 0,0 0 1,0 0-1,0 1 0,1-1 0,-1 0 1,0 0-1,0-1 0,1 1 1,-1 0-1,0 0 0,1-1 0,-1 1 1,1 0-1,-1-1 0,1 0 0,-1 1 1,1-1-1,0 0 0,-1 0 0,1 0 1,-1 0-1,1 0 0,-1 0 1,1 0-1,0 0 0,-1-1 0,3 0 1,3 0 136,1-1 1,-1 0 0,0 0 0,0-1 0,0 0 0,-1 0 0,1-1 0,6-4 0,21-21-83,-1-1-1,-1-1 1,-2-2 0,-1-2 0,-2 0 0,-1-2 0,-2 0 0,-2-2 0,19-44-1,-21 30-431,-60 114-544,27-40 931,1 1 0,1 0 0,1 1 0,2 1 0,0-1 0,-8 44 0,14-57-7,1 0 0,0 0 1,1 1-1,0-1 0,0 0 0,1 0 1,1 1-1,0-1 0,0 0 1,1 0-1,0-1 0,1 1 1,0 0-1,0-1 0,1 0 0,0 0 1,1-1-1,12 15 0,-97-134-5008,-34-49 6555,112 160-1550,1-1 0,-1 1 1,1 0-1,-1-1 0,1 1 0,0 0 0,-1-1 1,1 1-1,0-1 0,-1 1 0,1-1 0,0 1 0,0-1 1,-1 1-1,1-1 0,0 1 0,0-1 0,0 1 0,0-1 1,0 1-1,0-1 0,0 1 0,0-1 0,0 1 1,0-1-1,0 0 0,0 1 0,0-1 0,0 1 0,0-1 1,1 1-1,-1-1 0,0 1 0,0-1 0,1 1 1,-1-1-1,0 1 0,1 0 0,-1-1 0,1 0 0,27-3 870,45 13 438,-68-8-1301,38 7-2405,68 4 1,-61-11-3932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4100,'0'0'20243,"-6"15"-20211,-30 59 132,-65 100-1,16-30 76,81-138-240,2-3-10,1-1-1,-1 1 1,1 0-1,0-1 0,0 1 1,0 0-1,0 0 1,0 0-1,1-1 0,-1 5 1,2-7-29,1 0-1,-1 0 1,1 1 0,0-1 0,-1 0 0,1 0-1,-1-1 1,1 1 0,0 0 0,-1 0-1,1-1 1,-1 1 0,1-1 0,2-1 0,7-6-134,0 0 0,-1-1 0,0 0 0,0-1 0,-1 0 0,-1-1 0,11-15 0,-6 9-180,12-16-19,-2-1 0,-2 0 1,-1-2-1,-1-1 0,25-72 0,-51 130 414,1 0-1,1 1 1,1 0 0,1 0-1,1 0 1,1 0 0,1 0-1,1 0 1,0 0 0,2 0-1,1 0 1,10 37 0,-6-42 174,7 22-1352,-15-39 1125,-1 0 1,1 0-1,0 0 1,0 0-1,0 0 1,0 0-1,0 0 1,0 0-1,0 0 1,0 0-1,0 0 1,0 0-1,0 0 1,0 0-1,-1 0 1,1 0-1,0 0 1,0 0-1,0 0 1,0 0-1,0 1 1,0-1-1,0 0 1,0 0-1,0 0 1,0 0-1,0 0 1,0 0-1,0 0 1,0 0-1,0 0 1,0 0-1,0 0 1,0 0-1,0 1 1,0-1-1,0 0 1,0 0-1,0 0 1,0 0-1,0 0 1,-14-21 177,-12-25-159,1-1 0,-32-91 0,64 149 96,-1-1 0,2 0 0,-1 0 0,1-1 0,1 0 0,18 16 0,-16-18-58,0-1 0,0 0-1,1 0 1,0-2 0,0 1-1,0-1 1,0-1 0,1 0 0,-1-1-1,1 0 1,0-1 0,-1 0-1,1-1 1,0-1 0,22-3 0,-31 2 91,0 1 1,0-1 0,0 0 0,0 0 0,-1-1 0,1 1 0,-1-1 0,1 0 0,-1 0-1,0 0 1,0 0 0,0 0 0,0-1 0,-1 1 0,0-1 0,1 0 0,-1 0 0,0 0-1,-1 0 1,1 0 0,-1 0 0,0 0 0,0-1 0,0 1 0,-1 0 0,1-1 0,-1-5-1,0 10-138,0 0 0,0 0 0,-1 0-1,1 0 1,0 0 0,0 1 0,0-1-1,0 0 1,-1 0 0,1 0-1,0 0 1,0 0 0,0 0 0,-1 0-1,1 0 1,0 0 0,0 0-1,0 0 1,-1 0 0,1 0 0,0 0-1,0 0 1,0 0 0,-1 0 0,1 0-1,0 0 1,0 0 0,0 0-1,0 0 1,-1 0 0,1-1 0,0 1-1,0 0 1,0 0 0,0 0-1,-1 0 1,1 0 0,0 0 0,0-1-1,0 1 1,0 0 0,0 0 0,0 0-1,0 0 1,-1-1 0,1 1-1,0 0 1,0 0 0,0 0 0,0-1-1,0 1 1,0 0 0,0 0-11,-4 7-22,0 0 1,0 0-1,1 1 1,0-1-1,0 1 0,-2 15 1,3-19 46,1 1 0,1 0 1,-1 0-1,1-1 1,-1 1-1,1 0 0,1 0 1,-1 0-1,1-1 0,0 1 1,0 0-1,0-1 0,3 8 1,-2-10-6,0 0 0,1 0 0,-1 0 0,0 0 0,1-1 0,-1 1 1,1-1-1,0 1 0,0-1 0,-1 0 0,1 0 0,0 0 0,0 0 1,0-1-1,0 1 0,0-1 0,0 0 0,0 0 0,0 0 0,0 0 1,4-1-1,1 0 16,0 0 0,-1 0 0,1 0 0,0-1 0,-1 0 0,1-1 0,7-3 0,-5-1-36,0 0 0,-1 0 0,0-1 0,0 0 0,-1 0 0,0-1 0,9-14 0,6-5-982,-22 27-457,-1 35-4538,2-15 2547,6-1-839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74 225 7303,'0'0'2023,"-9"10"32,-1 2-1220,1 0-1,0 0 0,-12 24 0,19-32-630,0-1 0,0 1-1,0 0 1,0 0-1,1 0 1,0 0-1,0 0 1,0 0-1,0 1 1,1-1-1,0 0 1,0 0-1,0 1 1,0-1-1,1 0 1,-1 0 0,1 0-1,0 0 1,0 1-1,1-1 1,-1 0-1,4 5 1,-2-6-135,0 0 1,0-1 0,0 1-1,0-1 1,1 0 0,-1 0-1,1 0 1,-1 0 0,1-1 0,0 1-1,0-1 1,-1 0 0,1 0-1,0 0 1,0-1 0,0 1-1,0-1 1,0 0 0,5-1-1,0 1 78,0-1-1,0 1 1,-1-2-1,1 1 1,0-1-1,-1-1 1,0 0-1,10-4 1,-8 1 3,0-1 0,0 0 0,-1 0-1,0-1 1,0-1 0,0 1 0,-1-1 0,-1-1 0,0 0 0,0 0 0,-1 0 0,0-1 0,0 1 0,7-23 0,-5 8 40,-1 0 0,-2-1 0,0 1 0,-2-1 0,1-50 0,-4 74-209,0-1 0,0 0-1,0 0 1,0 0-1,-1 0 1,0 1-1,1-1 1,-1 0 0,0 0-1,0 1 1,0-1-1,-1 0 1,1 1-1,-1 0 1,1-1 0,-1 1-1,-2-3 1,3 4 1,-1 0 1,1 1 0,-1-1 0,1 0-1,-1 1 1,0-1 0,1 0-1,-1 1 1,0 0 0,1-1-1,-1 1 1,0 0 0,0 0-1,1 0 1,-1 0 0,0 1 0,1-1-1,-1 0 1,0 1 0,1-1-1,-1 1 1,0-1 0,1 1-1,-1 0 1,1-1 0,-1 1 0,1 0-1,0 0 1,-1 0 0,0 2-1,-4 1 10,1 1-1,0-1 0,1 1 0,-1 0 1,1 0-1,0 1 0,0 0 1,0-1-1,1 1 0,0 0 0,0 1 1,-2 7-1,4-10-63,-1-1 0,1 1 0,1-1 0,-1 1 0,0 0 0,1 0 0,0-1 0,0 1 0,0 0 0,0 0 0,1-1 0,-1 1 0,1 0 0,0-1 0,0 1 0,0-1 0,1 1 0,-1-1 0,1 1 0,0-1 0,0 0 0,0 0 0,4 5 0,10 6-1347,1-1 0,26 16 0,-23-15-216,38 30 1,-54-40 1615,1 1 0,-1-1 0,0 1 0,0 0 0,0 0 0,-1 1 0,0-1 0,0 1 0,0-1 0,-1 1 0,0 0 0,3 8 0,-5-2-2826,0-4-3417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36 209 9225,'0'0'14205,"-5"10"-13746,1-3-388,0-1 1,1 1 0,-1 0-1,1 0 1,0 0-1,1 0 1,0 1-1,0-1 1,-1 14 0,2-20-71,1-1 0,0 1 0,0-1 0,0 1 0,1 0 0,-1-1 0,0 1 1,0-1-1,0 1 0,0-1 0,0 1 0,1-1 0,-1 1 0,0-1 0,0 1 1,1-1-1,-1 0 0,0 1 0,1-1 0,-1 1 0,0-1 0,1 0 0,-1 1 1,1-1-1,-1 0 0,1 1 0,-1-1 0,1 0 0,-1 0 0,1 1 0,-1-1 0,1 0 1,22-2 31,19-20 105,-15-4-115,-1-2 0,-1 0 0,-1-2 0,-1-1 0,35-65 1,-42 56 89,-14 27-143,-14 26-363,1 4 390,1 1 0,1 0 0,0 1 0,1 0 1,1 1-1,1 0 0,1 0 0,0 0 0,2 0 0,0 1 0,2 0 0,0 30 1,2-49 10,-1 0 0,0 0 0,1 0 0,0 0 0,-1 1 0,1-1 0,0 0 0,0-1 1,0 1-1,0 0 0,1 0 0,-1 0 0,0-1 0,1 1 0,-1 0 0,1-1 0,-1 0 1,1 1-1,0-1 0,0 0 0,0 0 0,0 0 0,0 0 0,0 0 0,0 0 0,0 0 0,0-1 1,0 1-1,0-1 0,0 0 0,0 1 0,1-1 0,-1 0 0,0 0 0,0-1 0,3 1 1,2-1-17,0 0 0,0 0 0,0 0 0,-1-1 0,1 0 0,0 0 1,-1-1-1,1 1 0,-1-2 0,9-5 0,-4 2-10,0-2 0,-1 1 0,0-2 0,-1 1 1,0-1-1,-1-1 0,1 1 0,-2-1 0,0-1 0,0 1 0,-1-1 0,-1-1 0,6-15 0,-11 28 14,0-1 0,0 1-1,0-1 1,0 1 0,0-1 0,0 1-1,0-1 1,0 1 0,0-1-1,-1 1 1,1-1 0,0 1 0,0 0-1,0-1 1,-1 1 0,1-1-1,0 1 1,0-1 0,-1 1 0,1 0-1,0-1 1,-1 1 0,1 0 0,0-1-1,-1 1 1,1 0 0,-1 0-1,1-1 1,-1 1 0,1 0 0,0 0-1,-1 0 1,1-1 0,-1 1-1,1 0 1,-1 0 0,1 0 0,-1 0-1,1 0 1,-1 0 0,1 0 0,-1 0-1,1 0 1,-1 0 0,1 0-1,-1 1 1,1-1 0,-1 0 0,1 0-1,-1 0 1,1 1 0,0-1-1,-1 0 1,1 0 0,-1 1 0,1-1-1,-1 1 1,-29 15-228,13-2 468,2 1 0,-22 26 0,33-36-178,0 0 0,0 0-1,0 1 1,1 0-1,0 0 1,0 0 0,1 0-1,-1 0 1,1 0-1,1 1 1,-1-1 0,0 12-1,2-17-52,0 0-1,1 1 1,-1-1 0,0 0-1,1 0 1,-1 0 0,1 0-1,0 1 1,-1-1-1,1 0 1,0 0 0,0 0-1,-1 0 1,1-1 0,0 1-1,0 0 1,0 0-1,0 0 1,0-1 0,0 1-1,1 0 1,-1-1 0,0 1-1,0-1 1,0 0-1,1 1 1,-1-1 0,0 0-1,0 0 1,1 1 0,1-1-1,51 1 19,-40-1-82,60 1-770,-17 0 152,-1-1-1,94-14 1,-149 13 798,0 1 0,0 0 1,0 0-1,0 0 0,0 0 0,0-1 1,0 1-1,0-1 0,0 1 0,0-1 0,0 1 1,0-1-1,0 1 0,0-1 0,0 0 1,-1 1-1,1-1 0,0 0 0,0 0 1,-1 0-1,1 1 0,-1-1 0,1 0 0,-1 0 1,1 0-1,-1 0 0,1 0 0,-1-1 1,0-1 29,0 1 0,0-1 0,0 1 1,-1-1-1,1 1 0,-1 0 0,1-1 0,-1 1 1,0 0-1,0-1 0,0 1 0,-1-2 1,-7-10 212,0 1 0,-22-25 0,27 33-356,-82-95-1668,85 98 357,19 5-4017,-8 0 3604,27 5-4722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11371,'0'0'3016,"2"-11"-277,0 4-2248,-1 3-285,-1 0-1,1 1 1,0-1-1,0 0 1,1 1-1,-1-1 1,1 1-1,-1 0 1,1-1-1,0 1 1,0 0-1,1 0 1,-1 0-1,1 0 1,-1 1-1,1-1 1,0 1-1,0-1 1,5-2-1,11-3 263,1 0 0,0 2-1,0 0 1,1 1-1,-1 1 1,1 0 0,0 2-1,0 1 1,22 1 0,-39 0-467,0 0 0,0 0 1,0 1-1,-1-1 1,1 1-1,0 0 0,0 0 1,-1 0-1,1 1 0,-1-1 1,1 1-1,4 3 0,-7-4-5,0 0 0,0 0 0,1 0 0,-1 1 0,0-1 0,0 0 0,0 1 0,0-1 0,0 1 0,-1-1 0,1 1 0,0 0 0,-1-1 0,1 1 0,-1 0 0,0-1 0,0 1 0,1 0 0,-1 0 0,0-1 0,0 1 0,0 0 0,-1-1 0,1 1 0,0 0 0,-1 0 0,1-1 0,-1 1 0,1-1 0,-3 4 0,-1 3 34,0 0 1,-1 0-1,-1 0 1,1 0-1,-1-1 1,-1 0-1,-11 10 0,-58 45 187,51-43-138,-15 11 22,4-3 14,-45 43 0,81-70-115,-1 1 0,0 0 0,0-1 0,0 1-1,1 0 1,-1 0 0,0 0 0,1 0 0,-1 0 0,1-1 0,-1 1 0,1 0 0,-1 0-1,1 0 1,0 0 0,0 1 0,-1-1 0,1 0 0,0 1 0,0-1-3,1-1 1,-1 1-1,0-1 1,1 1-1,-1-1 1,0 1-1,1-1 1,-1 1-1,1-1 1,-1 1-1,1-1 1,-1 0 0,1 1-1,-1-1 1,1 0-1,0 1 1,-1-1-1,1 0 1,-1 0-1,1 0 1,0 1-1,-1-1 1,2 0-1,50 0-420,-36 0 102,126-12-7577,-114 8 5028,34-3-5164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15471,'0'0'13132,"51"-20"-19794,-38-7-5862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49 12588,'0'0'3059,"1"-9"512,0 5-3729,4-27 4426,-6 27-1811,-7 21-1838,-3 23-571,2-1 0,1 2 0,2-1 0,2 1 0,2 0 0,2 0 0,5 54 0,-5-93-95,0-1-1,1 1 1,-1 0 0,0-1 0,1 1-1,-1-1 1,1 1 0,-1 0 0,1-1-1,-1 1 1,1-1 0,0 1 0,0-1-1,0 0 1,0 1 0,2 1-1,-2-3 2,0 1 0,0-1 0,-1 1 0,1-1 1,0 0-1,0 1 0,0-1 0,0 0 0,0 0 0,0 0 0,0 1 0,0-1 0,0 0 0,0 0 0,0 0 0,0-1 0,0 1 0,0 0 0,0 0 0,1-1 0,2-1-222,0 1-1,-1-1 1,1-1 0,-1 1 0,1 0 0,-1-1 0,0 1 0,0-1 0,0 0 0,-1 0 0,5-5 0,5-12-1580,-1 0-1,-1 0 1,-1-1 0,0 0-1,7-33 1,4-30-200,-7 2 3986,-18 115 2408,-9 66 701,11-73-5048,2 1 1,0 0-1,7 53 0,-5-76-479,0 14-1169,-8-11-3295,-5-7-448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7143,'0'0'12940,"48"-13"-12107,-7 21-545,8 2-128,7-4-448,-2-3-2339,-7-3-2690,-3 0-5124</inkml:trace>
  <inkml:trace contextRef="#ctx0" brushRef="#br0" timeOffset="1">544 1 15695,'0'0'4068,"-22"66"-3011,14-30-289,2 6-447,6 1-225,0 1-32,0-3 0,0-3-993,0-3-1057,0-6-448,-5-6 32,-4-8-1218,-6-8-2978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4805,'0'0'18380,"4"12"-18348,47 186 1729,-51-196-1746,0 0-1,1-1 0,-1 1 1,1 0-1,-1-1 1,1 1-1,0-1 0,0 1 1,0-1-1,0 1 1,0-1-1,0 1 0,0-1 1,0 0-1,0 1 1,1-1-1,-1 0 0,0 0 1,1 0-1,-1 0 1,1 0-1,-1-1 0,3 2 1,-2-2 54,0 0 0,0 0-1,-1-1 1,1 1 0,0 0 0,0-1 0,0 1 0,-1-1 0,1 0 0,0 1 0,-1-1 0,1 0-1,0 0 1,-1 0 0,1 0 0,-1-1 0,3-1 0,5-8 233,0 1 0,0-1 0,-1 0 0,9-17 1,5-15-75,-18 31-169,2 1 0,0 0 0,10-16 0,-15 27-61,-1 0 1,0 0-1,0 0 0,0 0 0,0 0 1,0 0-1,0 0 0,0-1 0,0 1 1,1 0-1,-1 0 0,0 0 1,0 0-1,0 0 0,0 0 0,0 0 1,0 0-1,1 0 0,-1 0 0,0 0 1,0 0-1,0 0 0,0 0 1,0 0-1,1 0 0,-1 0 0,0 0 1,0 0-1,0 0 0,0 0 0,0 0 1,0 0-1,1 0 0,-1 0 1,0 0-1,0 0 0,0 0 0,0 0 1,0 0-1,0 1 0,1-1 0,-1 0 1,0 0-1,0 0 0,0 0 1,0 0-1,0 0 0,0 0 0,0 1 1,0-1-1,0 0 0,0 0 0,0 0 1,0 0-1,0 0 0,0 1 1,0-1-1,0 0 0,0 0 0,0 0 1,0 0-1,0 1 0,4 16-235,-2 20-84,2-10 388,-4-27-63,0 0 0,0 1 0,0-1 0,0 1 1,0-1-1,1 0 0,-1 1 0,0-1 0,0 0 0,1 1 0,-1-1 0,0 0 0,1 1 0,-1-1 0,0 0 0,1 0 0,-1 1 0,0-1 1,1 0-1,-1 0 0,1 0 0,-1 0 0,0 1 0,1-1 0,-1 0 0,1 0 0,-1 0 0,0 0 0,1 0 0,2-1 21,0-1 0,0 1 0,-1 0 0,1-1 0,-1 0-1,1 0 1,-1 0 0,0 0 0,1 0 0,-1 0 0,0 0-1,1-3 1,40-54 74,7-8-43,-50 67-57,0 0-1,0 0 1,0 0 0,1 0 0,-1 0-1,0 0 1,0 0 0,0-1-1,0 1 1,0 0 0,0 0 0,0 0-1,1 0 1,-1 0 0,0 0-1,0 0 1,0 0 0,0 0 0,0 0-1,1 0 1,-1 0 0,0 0-1,0 0 1,0 0 0,0 0 0,1 0-1,-1 0 1,0 0 0,0 0-1,0 0 1,0 0 0,0 0 0,1 0-1,-1 0 1,0 0 0,0 0-1,0 0 1,0 0 0,0 0 0,0 1-1,1-1 1,-1 0 0,0 0-1,0 0 1,0 0 0,0 0 0,0 0-1,0 0 1,0 1 0,0-1-1,0 0 1,0 0 0,0 0 0,0 0-1,0 0 1,1 1 0,2 15-166,-3 26-133,0-36 290,0 117-588,8-129-6739,0-6 1312,-3-8-3552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12364,'0'0'1847,"7"-8"507,0 1-1990,0 0 0,1 1-1,-1 0 1,1 1 0,0 0 0,1 0 0,-1 0 0,1 1-1,0 0 1,0 1 0,0 0 0,19-3 0,20-4-211,0 2 0,0 2 0,1 2 0,0 2 0,66 6 0,-113-4-171,0 0 0,0 1 0,1-1 0,-1 0 0,0 1 0,0 0 0,0-1 0,0 1 1,0 0-1,1 0 0,-2 0 0,1 0 0,0 0 0,0 0 0,0 1 0,0-1 0,-1 1 0,1-1 0,-1 1 0,1 0 0,-1 0 0,0-1 0,1 1 0,-1 0 0,0 0 1,0 0-1,-1 0 0,1 0 0,0 1 0,-1-1 0,1 0 0,-1 0 0,1 0 0,-1 1 0,0-1 0,0 2 0,-1 1 61,0 0 0,0 0 0,0 0-1,-1 0 1,0 0 0,0-1 0,0 1 0,0-1 0,-1 1-1,0-1 1,0 0 0,0 0 0,0 0 0,0-1 0,-6 5-1,-2 2 202,-1 0 0,-1-1 0,1-1 0,-1 0 0,-1 0 0,1-2 0,-1 1 0,-1-2 0,1 0 0,-1-1 0,0 0-1,-22 2 1,36-6-389,-11-2-2905,9-5-3070,2-7-6511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141 193 9673,'0'0'5258,"2"-11"-1937,-1 7-3099,1-4 457,-1 0-1,0-1 1,-1 1-1,1 0 1,-1-1-1,-3-12 0,3 19-571,0 0 0,-1 1 0,1-1 0,-1 1-1,1-1 1,-1 1 0,0-1 0,0 1-1,0-1 1,0 1 0,0 0 0,0 0-1,0-1 1,0 1 0,0 0 0,-1 0-1,1 0 1,-2-1 0,0 1-91,1 0-1,-1 1 1,0-1-1,1 1 1,-1-1 0,1 1-1,-1 0 1,0 0 0,1 0-1,-1 1 1,1-1-1,-1 1 1,0-1 0,1 1-1,-1 0 1,-2 1-1,-1 1-15,1 0 0,-1 1-1,1 0 1,0 0-1,0 0 1,0 1-1,1 0 1,-1-1 0,1 2-1,0-1 1,1 0-1,-1 1 1,1 0-1,0 0 1,1 0 0,-1 0-1,1 0 1,0 0-1,1 0 1,-1 1 0,1-1-1,1 1 1,-1-1-1,1 11 1,1-16 6,0 0 1,-1 0-1,1 1 1,0-1-1,0 0 0,0 0 1,0 0-1,0 0 1,0 0-1,0 0 1,0-1-1,0 1 0,0 0 1,0 0-1,1-1 1,-1 1-1,0-1 1,0 1-1,1-1 0,-1 0 1,0 1-1,1-1 1,-1 0-1,1 0 1,-1 0-1,0 0 1,1 0-1,-1 0 0,0 0 1,1 0-1,-1-1 1,3 0-1,3 0 16,0 0-1,0-1 1,0 1-1,0-2 1,8-2-1,-2-3-2,-1 0 0,0 0 0,-1-1 0,1-1 0,-2 0 0,15-16 0,54-77-56,-46 57-240,-33 47 256,0-1 0,0 0 0,0 0 0,0 0 0,0 0 0,-1 0 0,1 0 0,0 0 1,0 1-1,0-1 0,0 0 0,0 0 0,0 0 0,0 0 0,0 0 0,0 1 0,0-1 0,0 0 0,0 0 0,0 0 0,0 0 0,0 0 0,0 1 1,0-1-1,0 0 0,0 0 0,0 0 0,0 0 0,0 0 0,0 1 0,0-1 0,1 0 0,-1 0 0,0 0 0,0 0 0,0 0 0,0 0 1,0 0-1,0 1 0,0-1 0,0 0 0,1 0 0,-1 0 0,0 0 0,0 0 0,0 0 0,0 0 0,0 0 0,0 0 0,1 0 0,-1 0 0,0 0 1,0 0-1,0 0 0,0 0 0,0 0 0,1 0 0,-1 0 0,0 0 0,0 0 0,0 0 0,0 0 0,0 0 0,1 0 0,-1 0 0,0 0 0,-1 26-379,-7 30 404,3-31 55,0 0 1,-1 49-1,6-68-22,-1 0 1,1 0-1,1-1 0,-1 1 0,1 0 1,0 0-1,1 0 0,-1-1 0,1 1 1,0 0-1,1-1 0,-1 0 0,1 1 1,0-1-1,0 0 0,1-1 1,-1 1-1,7 6 0,-8-9-16,0 0 0,0-1 0,1 1 1,-1-1-1,0 1 0,0-1 0,1 0 0,-1 0 0,1 0 0,-1 0 0,1 0 0,-1-1 1,1 1-1,-1-1 0,1 1 0,0-1 0,-1 0 0,1 0 0,0 0 0,-1-1 0,1 1 1,-1-1-1,1 1 0,0-1 0,-1 0 0,1 0 0,-1 0 0,0 0 0,1 0 0,-1-1 1,0 1-1,0-1 0,0 1 0,0-1 0,0 0 0,0 0 0,0 0 0,-1 0 0,1 0 1,0 0-1,1-3 0,2-4-1,0 0-1,-1-1 1,0 1 0,0-1-1,-1 1 1,0-1 0,0 0-1,-1 0 1,1-14 0,-3 20-36,-1-47-180,2 51 181,-1-1-1,0 0 1,0 0-1,0 0 1,0 0-1,0 1 1,0-1-1,-1 0 1,1 0-1,0 0 1,0 1-1,0-1 0,-1 0 1,1 0-1,0 1 1,-1-1-1,1 0 1,-1 0-1,1 1 1,-1-1-1,1 1 1,-1-1-1,0 0 1,1 1-1,-1-1 1,1 1-1,-1-1 1,0 1-1,0 0 1,1-1-1,-1 1 1,0 0-1,0-1 1,1 1-1,-1 0 1,0 0-1,0 0 0,0 0 1,0 0-1,1 0 1,-1 0-1,0 0 1,0 0-1,0 0 1,1 0-1,-1 0 1,0 1-1,0-1 1,-1 1-1,-1 1 7,1 0-1,-1 1 0,1-1 0,-1 1 1,1-1-1,0 1 0,0 0 1,1 0-1,-1 0 0,0 0 1,1 0-1,0 0 0,0 0 1,0 1-1,0-1 0,0 0 1,0 1-1,1-1 0,0 1 1,0-1-1,0 5 0,0-4 14,0 0-1,0 0 0,0 0 0,0 0 0,1 0 1,-1 0-1,1 0 0,0 0 0,1 0 1,-1 0-1,1-1 0,-1 1 0,1 0 0,0-1 1,1 1-1,-1-1 0,4 5 0,7 0-25,-1-1 0,1 0 0,0 0 0,0-2-1,1 1 1,0-2 0,19 4 0,-5-2-302,1-2 1,47 2 0,-73-6 383,0 0 1,-1 0-1,1 0 1,0 0 0,0-1-1,0 1 1,0-1-1,0 0 1,-1 0 0,1 0-1,0 0 1,-1 0-1,1-1 1,-1 1 0,1-1-1,-1 0 1,0 0-1,0 1 1,0-1 0,0-1-1,0 1 1,0 0-1,0 0 1,-1-1 0,1 1-1,-1-1 1,1 1-1,-1-1 1,0 0 0,0 0-1,-1 1 1,1-1-1,0 0 1,-1 0 0,0 0-1,1 0 1,-1 0-1,0 1 1,-1-5 0,1-2 5,-1 0 1,0 1-1,-1 0 1,1-1-1,-1 1 1,-1 0-1,0 0 1,0 0-1,-1 0 1,1 0-1,-2 1 1,-6-11-1,10 18-116,1 0-1,0 0 1,0 0 0,-1-1-1,1 1 1,0 0 0,0 0-1,0 0 1,-1 0 0,1-1-1,0 1 1,0 0 0,0 0-1,0-1 1,0 1 0,-1 0-1,1 0 1,0-1 0,0 1-1,0 0 1,0 0-1,0-1 1,0 1 0,0 0-1,0 0 1,0-1 0,0 1-1,0 0 1,0-1 0,0 1-1,0 0 1,0 0 0,0-1-1,0 1 1,0 0 0,1 0-1,-1-1 1,0 1 0,0 0-1,0 0 1,0 0 0,1-1-1,15 0-1789,38 10-2162,-30-4 718,25 1-4061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49 10666,'0'0'11793,"0"8"-11836,-6 62 95,-3 43 181,9-101-157,0 0 0,1 0 0,1 0 0,-1 0 0,2 0 0,6 21 0,-7-30-61,-1 0 1,0 1 0,1-1-1,0 0 1,0-1-1,0 1 1,0 0 0,0 0-1,1-1 1,-1 0 0,1 1-1,0-1 1,-1 0 0,1 0-1,0 0 1,0-1 0,1 1-1,-1-1 1,0 1-1,0-1 1,1 0 0,-1-1-1,0 1 1,1 0 0,-1-1-1,1 0 1,-1 0 0,1 0-1,-1 0 1,1 0-1,-1-1 1,0 0 0,5 0-1,3-3 37,1 1-1,0-2 0,-1 1 0,0-1 1,0-1-1,0 0 0,-1-1 0,11-8 1,-4 0 26,0 0 0,-1-1 0,-1 0 1,23-33-1,-31 39-38,-1 1 0,-1-1 0,1 0 0,-2 0-1,1-1 1,-1 1 0,-1-1 0,0 0 0,0 0 0,-1 0 0,0-14 0,-2 24-51,0 1 1,0 0-1,0 0 1,0 0 0,0-1-1,0 1 1,0 0-1,-1 0 1,1 0 0,0 0-1,0-1 1,0 1-1,0 0 1,-1 0-1,1 0 1,0 0 0,0 0-1,0 0 1,-1-1-1,1 1 1,0 0 0,0 0-1,0 0 1,-1 0-1,1 0 1,0 0-1,0 0 1,-1 0 0,1 0-1,0 0 1,0 0-1,0 0 1,-1 0-1,1 0 1,0 0 0,0 1-1,-1-1 1,1 0-1,0 0 1,0 0 0,0 0-1,0 0 1,-1 0-1,1 0 1,0 1-1,0-1 1,0 0 0,0 0-1,-1 0 1,1 1-1,0-1 1,0 0 0,0 0-1,0 0 1,0 1-1,0-1 1,0 0-1,0 0 1,0 0 0,0 1-1,0-1 1,-6 10 6,1 0 0,1 0 0,0 0 0,1 0 0,-1 1 0,2-1 0,0 1 0,0 0 0,1-1 0,0 1 1,1 0-1,0 0 0,1 0 0,0 0 0,1 0 0,0-1 0,0 1 0,6 12 0,-6-19 52,1 0 0,0 0 1,0 0-1,0 0 0,1-1 0,-1 0 0,1 0 0,0 0 0,0 0 1,0 0-1,0-1 0,1 1 0,-1-1 0,1 0 0,-1-1 1,1 1-1,-1-1 0,1 0 0,0 0 0,0 0 0,0-1 0,0 0 1,-1 0-1,1 0 0,0 0 0,0-1 0,0 0 0,6-1 1,-3 0 80,0-1 1,-1 1-1,1-1 1,0 0-1,-1-1 1,0 0-1,0 0 1,0-1-1,0 0 1,-1 0-1,0 0 1,0-1-1,0 0 1,-1 0-1,0 0 1,6-10-1,-6 6-124,0-1-1,0-1 1,-1 1-1,-1-1 1,0 0 0,-1 1-1,0-1 1,0 0-1,-1-15 1,-1 18-766,-1-1 1,0 1 0,0 0 0,-1 0-1,-4-13 1,5 16-533,-1 1-1,-1 0 1,1 0-1,-1 0 1,0 1-1,0-1 1,0 1-1,-1-1 0,-6-6 1,-12-3-8941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175 128 15022,'0'0'7378,"-11"-8"-6738,8 5-598,-3-2 0,0 1-1,-1 0 1,1-1-1,-1 2 1,0-1-1,-7-2 1,11 5-47,0 1 0,1-1 0,-1 0 1,0 1-1,1 0 0,-1-1 0,0 1 1,0 0-1,1 1 0,-1-1 0,0 0 0,1 1 1,-1 0-1,0-1 0,1 1 0,-1 0 1,1 0-1,-1 1 0,1-1 0,-1 0 0,1 1 1,0-1-1,0 1 0,0 0 0,-4 4 1,2-1 21,0 0 1,0 1-1,0 0 1,0 0-1,1 0 1,0 0-1,0 0 1,1 1-1,-2 7 1,3-12 1,1-1 0,-1 1 0,1 0 0,0 0-1,-1 0 1,1-1 0,0 1 0,0 0 0,0 0 0,1 0 0,-1-1 0,0 1 0,1 0 0,-1 0 0,1-1-1,-1 1 1,1 0 0,0 0 0,0-1 0,0 1 0,0-1 0,0 1 0,0-1 0,0 1 0,0-1 0,1 0 0,-1 0-1,0 0 1,1 1 0,-1-1 0,1 0 0,-1-1 0,1 1 0,0 0 0,-1 0 0,1-1 0,0 1 0,3 0 0,4 0 34,1 0 1,-1-1 0,1 0 0,-1 0 0,1-1 0,-1 0-1,1-1 1,-1 0 0,0 0 0,0-1 0,0 0 0,0-1-1,0 0 1,-1 0 0,0-1 0,0 0 0,0 0 0,0-1 0,-1 0-1,0-1 1,0 1 0,-1-1 0,0-1 0,0 1 0,0-1-1,-1 0 1,0 0 0,-1-1 0,0 1 0,0-1 0,-1 0-1,0 0 1,-1 0 0,3-15 0,-5 23-111,0-1 1,1 1-1,-1-1 1,0 1-1,0-1 1,0 1-1,0 0 1,0-1-1,-1 1 1,1-1-1,0 1 1,-1-1-1,1 1 0,-1 0 1,0-1-1,1 1 1,-1 0-1,0 0 1,0 0-1,1-1 1,-1 1-1,0 0 1,0 0-1,0 0 1,-1 0-1,1 0 1,0 1-1,0-1 0,-3-1 1,2 1-116,0 1 0,-1-1 1,1 1-1,0 0 0,-1 0 0,1-1 1,-1 2-1,1-1 0,0 0 0,-1 0 1,1 1-1,0 0 0,-1-1 0,1 1 1,-4 2-1,4-2 19,0-1 1,1 1-1,-1 0 0,0 0 1,1 0-1,-1 1 0,1-1 1,-1 0-1,1 0 1,-1 1-1,1-1 0,0 1 1,0-1-1,0 1 0,0 0 1,0 0-1,0-1 0,-1 4 1,2-4 80,0 1 0,1-1 0,-1 1 1,0-1-1,0 1 0,1-1 0,-1 1 1,1-1-1,-1 1 0,1-1 0,-1 0 1,1 0-1,0 1 0,0-1 0,0 0 1,0 0-1,0 0 0,0 0 0,0 0 1,0 0-1,0 0 0,0 0 0,1 0 1,-1 0-1,0-1 0,1 1 0,-1 0 1,0-1-1,3 1 0,3 2-683,0-1 0,0 0 0,0 0 0,0 0 0,0-1 0,12 0 0,16 0-3975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49 4452,'0'0'5114,"-2"-8"-1334,-10-25-545,12 33-3166,-1-1 1,1 1-1,0 0 1,0-1-1,-1 1 0,1-1 1,0 1-1,-1 0 1,1-1-1,0 1 0,-1 0 1,1-1-1,-1 1 1,1 0-1,0-1 0,-1 1 1,1 0-1,-1 0 1,1 0-1,-1-1 0,1 1 1,-1 0-1,1 0 1,-1 0-1,1 0 0,-1 0 1,1 0-1,-1 0 1,1 0-1,-1 0 0,1 0 1,-1 0-1,1 0 0,-1 0 1,1 1-1,-1-1 1,1 0-1,-1 0 0,1 0 1,-1 1-1,-12 11 860,6-3-582,1 0 0,0 1 0,1-1 0,0 2 0,0-1 0,1 0 0,1 1 0,0 0 0,-2 13 0,0 3 349,1 1 0,1 42 0,3-64-669,0 0 1,0-1 0,1 1-1,0-1 1,0 1 0,1-1-1,-1 0 1,1 0 0,0 1-1,1-1 1,-1 0 0,1-1-1,0 1 1,0 0 0,1-1-1,-1 0 1,7 7 0,-6-9-26,-1 1 0,0-1 0,1 0 0,-1 0 0,1 0 0,0-1 0,0 1 0,0-1 0,-1 0 0,1 0 0,1 0 0,-1 0 0,0-1-1,0 0 1,0 0 0,0 0 0,0 0 0,0-1 0,0 1 0,0-1 0,0 0 0,0 0 0,0-1 0,0 1 0,3-3 0,3-1-192,-1 0 0,-1-2 0,1 1 0,-1-1 0,0 0 0,11-13 0,-10 11 76,-1 0 0,2 0 0,-1 1 0,12-7 0,-26 38 952,-7 2-543,-6 19 265,13-12-3524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14446,'0'0'11627,"-13"81"-11627,9-37-64,2-1 160,2 4-64,0 1 0,0-3-64,0-5-1249,2-9-1987,5-14-2657,8-12-6823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9577,'0'0'8947,"-1"8"-8386,-18 262 4294,17-60-4345,-13-317-1808,7 58 516,-3-82 0,11 130 795,0 0 0,1 0 0,-1 1 0,0-1-1,1 0 1,-1 1 0,1-1 0,-1 0-1,1 1 1,-1-1 0,1 0 0,-1 1 0,1-1-1,0 1 1,-1-1 0,1 1 0,0 0-1,-1-1 1,1 1 0,0 0 0,0-1 0,-1 1-1,1 0 1,0 0 0,0 0 0,0 0-1,-1-1 1,1 1 0,0 0 0,0 0 0,0 1-1,-1-1 1,1 0 0,0 0 0,0 0-1,0 0 1,-1 1 0,1-1 0,0 0 0,1 2-1,40 11-156,-38-11 154,87 30-3577,-27-15-4520,-28-11-91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67 7399,'0'0'3374,"0"-8"-262,0 3-2619,0 1 0,-1-1-1,1 1 1,-1-1 0,0 1-1,0 0 1,-4-7 0,5 10-406,-1-1 1,1 1 0,-1 0 0,0 1-1,1-1 1,-1 0 0,0 0-1,0 0 1,0 0 0,0 0-1,0 1 1,0-1 0,0 0-1,0 1 1,0-1 0,0 1-1,0-1 1,0 1 0,0 0-1,-1-1 1,1 1 0,0 0-1,0 0 1,0 0 0,-1 0-1,1 0 1,0 0 0,0 0-1,0 0 1,-1 0 0,1 1-1,0-1 1,0 0 0,0 1-1,0-1 1,0 1 0,0-1-1,0 1 1,0 0 0,0-1-1,0 1 1,0 0 0,-1 1 0,-3 2 8,2-1 0,-1 1 0,0 0 1,1 0-1,0 0 0,0 1 1,0-1-1,0 1 0,1-1 0,0 1 1,0 0-1,0 0 0,0 0 1,1 0-1,0 0 0,0 0 0,0 0 1,0 10-1,1-12-66,0 0 0,0 0 1,0 0-1,0 0 0,0 0 0,1 0 0,-1 0 1,1 0-1,0 0 0,0 0 0,0 0 0,0 0 1,0-1-1,1 1 0,-1-1 0,1 1 0,0-1 0,-1 1 1,1-1-1,0 0 0,1 0 0,-1 0 0,0 0 1,1 0-1,-1 0 0,1-1 0,-1 1 0,1-1 1,0 0-1,-1 1 0,1-1 0,0-1 0,4 2 1,0-1-24,0 0 1,-1-1 0,1 0 0,0 0 0,0-1 0,0 0-1,0 0 1,-1 0 0,1-1 0,-1 0 0,1 0 0,-1-1-1,0 0 1,1 0 0,-2 0 0,1-1 0,8-6 0,-7 4-382,-1 0 0,-1 0 0,1 0 0,-1-1 0,8-12 0,-7 10-883,-1-1 0,-1 0 1,0 0-1,4-14 0,0-7-5224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12364,'0'0'5279,"-8"15"-4675,-2 3-110,1 0 0,0 0 0,2 1 0,0 0 1,1 0-1,-5 32 0,9-38-57,0-2-195,1 0 1,0 0-1,1 1 0,0-1 1,1 1-1,2 13 0,-2-22-238,0-1-1,0 1 1,0-1-1,0 1 0,0-1 1,1 0-1,-1 1 1,1-1-1,0 0 0,-1 0 1,1 0-1,0 0 0,0 0 1,0-1-1,0 1 1,1-1-1,-1 1 0,0-1 1,1 0-1,-1 0 1,1 0-1,-1 0 0,1 0 1,0 0-1,-1-1 1,1 1-1,0-1 0,-1 0 1,1 0-1,0 0 1,3 0-1,4-1-514,-1 0 0,1-1 0,-1 1 0,0-2 0,13-4 0,12-3-37,-33 11 568,-1-1 0,1 0 1,-1 0-1,1 1 0,-1-1 1,1 1-1,-1-1 0,0 0 1,1 1-1,-1-1 0,1 1 0,-1-1 1,0 1-1,1-1 0,-1 1 1,0-1-1,0 1 0,1 0 0,-1-1 1,0 1-1,0-1 0,0 1 1,0-1-1,0 1 0,0 0 1,0-1-1,0 1 0,0-1 0,0 1 1,0 0-1,0-1 0,0 1 1,-1-1-1,1 2 0,0-1-11,-1 0 0,1 0 0,0 0 0,0 0 0,0 0 0,0 0 0,0 0 0,0 1 0,0-1 0,0 0 0,1 0 0,-1 0-1,0 0 1,1 0 0,-1 0 0,0 0 0,1 0 0,0 0 0,-1 0 0,1 0 0,-1 0 0,1 0 0,0-1 0,0 1 0,0 0 0,-1 0 0,3 0 0,1-1-49,0 0 0,1 0-1,-1-1 1,1 1 0,-1-1 0,0 0 0,1-1 0,-1 1 0,0-1 0,0 0-1,0 0 1,0 0 0,-1 0 0,1-1 0,0 1 0,-1-1 0,0 0 0,1 0-1,-1 0 1,3-5 0,9-10-1397,-1-1 1,18-30-1,-31 47 1310,11-18-2232,-2 0-1,12-31 0,-3 0-2764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7271,'0'0'7105,"0"8"-5914,0 24 335,-1 0 0,-7 38 0,-4 59 974,11-113-2472,1 1 0,1-1 1,0 0-1,1 0 0,1 0 0,1 0 0,10 30 0,-32-89-475,2-1 0,-18-85 1,34 129 438,0-1 1,0 1-1,0 0 1,0-1 0,0 1-1,0 0 1,0-1-1,0 1 1,0 0-1,0-1 1,1 1 0,-1 0-1,0 0 1,0-1-1,0 1 1,0 0-1,1-1 1,-1 1-1,0 0 1,0 0 0,0 0-1,1-1 1,-1 1-1,0 0 1,1 0-1,-1 0 1,0-1 0,0 1-1,1 0 1,-1 0-1,0 0 1,1 0-1,-1 0 1,0 0 0,1 0-1,-1 0 1,0 0-1,0 0 1,1 0-1,-1 0 1,0 0 0,1 0-1,-1 0 1,0 0-1,1 0 1,-1 0-1,0 0 1,1 0-1,-1 1 1,0-1 0,0 0-1,1 0 1,-1 0-1,0 0 1,0 1-1,1-1 1,19 9-682,-20-9 665,12 6-396,26 15-2690,49 19 0,-74-36 2632,0 1 1,0-2-1,0 0 1,0 0-1,1-1 0,-1-1 1,1 0-1,16-2 0,-29 1 612,0 0-1,0 0 0,0 0 1,0 0-1,0-1 1,-1 1-1,1 0 0,0 0 1,0-1-1,0 1 0,0-1 1,0 1-1,-1-1 1,1 1-1,0-1 0,0 0 1,-1 1-1,1-1 0,0 0 1,-1 1-1,1-1 1,-1 0-1,1 0 0,-1 1 1,1-1-1,-1 0 0,0 0 1,1 0-1,-1 0 1,0 0-1,0 0 0,0 0 1,1 0-1,-1 0 0,0 1 1,0-1-1,0 0 1,-1 0-1,1 0 0,0 0 1,0 0-1,0 0 1,-1 0-1,1 0 0,0 0 1,-1 0-1,1 1 0,-1-1 1,1 0-1,-1 0 1,1 1-1,-1-1 0,0 0 1,1 1-1,-1-1 0,0 0 1,0 1-1,1-1 1,-1 1-1,0-1 0,0 1 1,0-1-1,0 1 0,-1-1 1,-3 0 30,-1-1-1,1 1 1,-1-1 0,0 1 0,0 1 0,0-1 0,1 1 0,-1 0-1,0 1 1,-6 0 0,10-1-154,1 1-1,0-1 1,-1 0 0,1 0-1,0 1 1,0-1 0,-1 1-1,1-1 1,0 1 0,0 0-1,0-1 1,0 1 0,0 0-1,0 0 1,0 0 0,0 0-1,0-1 1,0 1 0,0 1-1,1-1 1,-1 0 0,0 0 0,1 0-1,-1 0 1,1 0 0,-1 1-1,1-1 1,0 0 0,-1 0-1,1 1 1,0-1 0,0 0-1,0 1 1,0-1 0,0 0-1,0 1 1,0-1 0,0 0-1,1 0 1,-1 1 0,0-1-1,1 0 1,-1 0 0,1 0-1,0 1 1,-1-1 0,1 0-1,0 0 1,-1 0 0,3 2-1,1 3-146,1 0-1,0-1 1,1 1-1,-1-1 0,1 0 1,0 0-1,0-1 1,0 0-1,1 0 1,7 3-1,-8-4-153,0 0 0,0 1 0,0-1 0,0 1 0,-1 0 0,1 1 0,-1-1 0,0 1 0,-1 0 0,1 0 1,-1 1-1,6 9 0,-9-13 288,-1-1 1,0 0 0,1 1 0,-1-1-1,0 0 1,0 1 0,0-1 0,0 0-1,0 1 1,0-1 0,-1 0 0,1 1-1,0-1 1,-1 0 0,1 0 0,-1 1-1,1-1 1,-1 0 0,1 0 0,-1 0 0,0 1-1,0-1 1,0 0 0,1 0 0,-1 0-1,0 0 1,0-1 0,-1 1 0,1 0-1,0 0 1,0-1 0,0 1 0,0 0-1,-1-1 1,1 1 0,0-1 0,0 0-1,-1 1 1,1-1 0,0 0 0,-2 0-1,-58 9-25,30-8-970,0-1-1987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81 296 13773,'0'0'10143,"9"-7"-9385,2 0-524,-2 2 182,0-1 1,0 0-1,0 0 1,-1-1 0,13-14-1,-20 20-373,0 0 1,1-1-1,-2 1 0,1-1 0,0 0 0,0 1 0,0-1 0,-1 0 1,1 1-1,-1-1 0,0 0 0,1 0 0,-1 1 0,0-1 1,0 0-1,0 0 0,0 0 0,0 1 0,0-1 0,-1 0 0,1 0 1,-1 1-1,1-1 0,-1 0 0,1 1 0,-1-1 0,0 0 1,0 1-1,0-1 0,0 1 0,0 0 0,0-1 0,0 1 0,-1 0 1,1-1-1,-1 1 0,1 0 0,0 0 0,-1 0 0,0 0 1,1 1-1,-1-1 0,1 0 0,-4 0 0,1-1-74,1 0 0,-1 1 0,1 0 0,-1 0 0,0 0 0,1 0 0,-1 1 0,0-1 0,0 1 0,0 0 0,1 0 0,-1 1 0,0-1 0,0 1 0,1-1 0,-1 1 0,0 0 0,1 1 0,-1-1 0,1 1 0,-4 1 0,1 3-1,0 0 0,1 1 0,-1-1 0,2 1 0,-1 0 0,1 0 0,0 1 0,0-1 0,1 1 0,0 0 0,0 0 0,1 0 0,0 0 0,1 1 0,-1-1 0,2 0 0,-1 1 0,1-1 0,0 0 0,2 10-1,-1-15 26,0-1 0,0 1 0,1-1 0,-1 1 0,0-1-1,1 0 1,0 0 0,-1 1 0,1-1 0,0 0-1,0-1 1,0 1 0,0 0 0,1 0 0,-1-1-1,0 1 1,1-1 0,-1 0 0,1 0 0,-1 0 0,1 0-1,0 0 1,-1-1 0,1 1 0,0-1 0,-1 1-1,1-1 1,0 0 0,0 0 0,-1 0 0,4-1-1,2 1 19,-1-1 0,0 0 0,0 0-1,0 0 1,0-1 0,0 0-1,0 0 1,-1-1 0,1 0 0,-1 0-1,9-6 1,-6 1 42,-1 0 0,1-1-1,-2 0 1,1-1 0,-1 0 0,-1 0 0,0-1-1,10-21 1,-21 105 177,5-73-222,0 1 1,1-1 0,-1 1-1,0-1 1,1 0 0,-1 1-1,0-1 1,1 0 0,-1 1-1,1-1 1,-1 0-1,0 1 1,1-1 0,-1 0-1,1 0 1,-1 0 0,1 1-1,-1-1 1,1 0 0,-1 0-1,1 0 1,-1 0 0,1 0-1,-1 0 1,1 0-1,-1 0 1,1 0 0,-1 0-1,1 0 1,-1 0 0,1 0-1,-1-1 1,1 1 0,20-6 209,-11 0-168,0-1 0,-1-1 1,0 0-1,0 0 0,9-13 0,26-23-132,-40 94-1295,-4-49 1130,0 1 1,0 0-1,0 0 1,0-1-1,1 1 0,-1 0 1,0 0-1,1-1 1,-1 1-1,1 0 1,0-1-1,-1 1 0,1-1 1,0 1-1,2 1 1,-3-2-65,1-1 1,-1 1-1,1-1 0,0 1 1,-1-1-1,1 0 1,0 1-1,0-1 0,-1 0 1,1 1-1,0-1 0,0 0 1,-1 0-1,1 0 1,0 0-1,0 0 0,0 0 1,0 0-1,-1 0 1,1 0-1,0 0 0,0 0 1,0-1-1,1 1-341,0-1 0,0 0 0,0 0 0,0 0 0,0 0 0,0 0-1,-1 0 1,1-1 0,-1 1 0,1-1 0,-1 1 0,3-3 0,6-17-1818,-2-7 579,0-4 3328,9-26 8437,-13 41 405,0 44-11290,-3-26 872,0-1 1,0 1-1,0-1 1,0 1-1,0-1 0,0 0 1,0 1-1,0-1 1,0 0-1,0 0 0,0 0 1,0 0-1,0 0 1,0 0-1,0 0 1,0 0-1,1-1 0,14 1 218,-15 0-97,0 1 0,0-1 1,0 0-1,0 1 0,0-1 1,0 1-1,0 0 0,-1-1 0,1 1 1,0 0-1,0-1 0,-1 1 1,1 0-1,0 0 0,-1 0 1,1-1-1,-1 1 0,1 0 0,-1 0 1,1 0-1,-1 0 0,0 0 1,1 1-1,7 29 466,-7-25-327,15 56 865,22 111 147,-35-151-1032,0 0-1,-2 0 1,-1 0-1,0 0 1,-7 40-1,5-55-35,0-1 0,-1 1-1,1-1 1,-1 0 0,-1 1 0,1-2-1,-1 1 1,0 0 0,0-1-1,-1 0 1,-9 9 0,12-12-51,1-1 1,-1 1 0,1-1-1,-1 0 1,1 1 0,-1-1 0,0 0-1,1 0 1,-1 0 0,0 0 0,0-1-1,0 1 1,0-1 0,0 1-1,0-1 1,0 1 0,0-1 0,0 0-1,0 0 1,0 0 0,0 0 0,0 0-1,0-1 1,0 1 0,0 0-1,0-1 1,0 0 0,1 1 0,-1-1-1,0 0 1,0 0 0,0 0-1,1 0 1,-1 0 0,1-1 0,-1 1-1,1 0 1,-1-1 0,1 1 0,0-1-1,-1 1 1,0-4 0,-4-5-42,1 0 0,1 0 0,0 0 1,0-1-1,1 0 0,0 0 0,1 0 0,0 0 1,1 0-1,0 0 0,1 0 0,2-18 0,-1 13-19,1-1-1,1 1 1,1 0-1,0 0 1,1 0-1,0 1 1,16-29-1,-3 16 39,2 1 1,0 1-1,2 1 1,34-30-1,-26 26-5,49-61 0,-77 88 64,0 0-1,-1-1 1,1 1 0,0-1 0,-1 1-1,1-1 1,-1 0 0,0 1-1,0-1 1,0 0 0,0 0 0,0 0-1,-1 0 1,0 0 0,1 0-1,-1 0 1,0 0 0,0 0 0,-1 0-1,1 0 1,0 0 0,-1 0-1,-1-4 1,0 5-1,1 0 0,-1 1 0,0-1-1,0 0 1,0 0 0,0 1 0,0-1 0,0 1 0,0 0-1,-1-1 1,1 1 0,0 0 0,-1 0 0,1 1 0,-1-1-1,1 0 1,-1 1 0,1 0 0,-1-1 0,0 1-1,1 0 1,-1 0 0,1 1 0,-1-1 0,1 0 0,-4 2-1,1-1-38,1 0-1,-1 1 0,1 0 0,0-1 0,0 2 1,-1-1-1,1 0 0,1 1 0,-1 0 0,0 0 1,1 0-1,-1 0 0,1 0 0,0 1 0,0 0 0,0 0 1,1-1-1,-1 1 0,1 1 0,0-1 0,0 0 1,1 0-1,-1 1 0,1-1 0,0 1 0,0 0 1,0-1-1,1 1 0,0 0 0,-1-1 0,2 1 1,-1 0-1,0-1 0,1 1 0,0 0 0,0-1 1,1 1-1,-1-1 0,1 0 0,0 1 0,0-1 0,0 0 1,5 5-1,-2-2-235,2-1 0,-1 0-1,1-1 1,0 0 0,0 0 0,0 0 0,15 6 0,34 5-8779,-21-13-3765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 15278,'0'0'6545,"-1"9"-6246,-19 386 3016,20-394-3305,0 0-1,0 0 1,0 0-1,0 1 0,0-1 1,0 0-1,1 0 0,-1 0 1,0 0-1,1 0 1,-1 0-1,1 0 0,-1 0 1,1 1-1,-1-2 1,1 1-1,0 0 0,-1 0 1,1 0-1,0 0 0,0 0 1,0 0-1,0-1 1,0 1-1,0 0 0,0-1 1,0 1-1,0-1 0,0 1 1,0-1-1,0 0 1,0 1-1,0-1 0,0 0 1,0 0-1,1 0 1,-1 1-1,0-1 0,0 0 1,0-1-1,0 1 0,1 0 1,-1 0-1,0 0 1,0-1-1,0 1 0,0-1 1,0 1-1,0-1 1,0 1-1,0-1 0,0 1 1,0-1-1,0 0 0,0 0 1,0 1-1,-1-1 1,1 0-1,0 0 0,0 0 1,-1 0-1,1 0 0,-1 0 1,1 0-1,0-2 1,4-7-93,0 0 1,-1-1 0,0 1 0,-1-1-1,0 0 1,-1 0 0,2-15-1,0-80-3070,-4 89 2235,31 40 864,-25-18 218,1 0-1,-1-1 0,1 0 1,0 0-1,0-1 0,0 1 1,0-2-1,0 1 0,1-1 0,0 0 1,-1 0-1,1-1 0,0 0 1,-1-1-1,1 1 0,0-1 1,0-1-1,0 0 0,12-2 1,-14 1-68,0 0 0,0 0 1,-1 0-1,1-1 0,0 1 1,-1-1-1,0-1 0,0 1 1,0-1-1,0 0 0,0 0 1,-1 0-1,1-1 0,-1 0 1,0 0-1,-1 0 0,1 0 1,-1 0-1,0-1 0,-1 1 1,1-1-1,-1 0 0,0 0 1,0 0-1,1-9 0,-2 5-88,0 0 0,0 0 0,-1 0 0,0 0 0,-1 0 0,0 0 0,-4-16 0,5 24-47,0 0 0,-1 0 0,1 0 0,-1 0 0,0 0 1,0 0-1,0 0 0,0 0 0,0 0 0,0 0 0,0 0 0,-1 0 0,1 1 0,-1-1 1,1 1-1,-1-1 0,0 1 0,1 0 0,-1-1 0,0 1 0,0 0 0,0 0 1,0 0-1,0 1 0,0-1 0,0 0 0,0 1 0,0-1 0,-1 1 0,1 0 0,0-1 1,0 1-1,0 0 0,-1 1 0,1-1 0,0 0 0,0 1 0,0-1 0,0 1 1,0-1-1,-3 2 0,-2 2-24,1-1 1,-1 1 0,1 0-1,0 0 1,0 1 0,0 0-1,1 0 1,0 0 0,0 1-1,0-1 1,0 1 0,1 0-1,-6 13 1,6-12 69,0 0 0,0 1 1,1-1-1,0 1 0,0 0 0,1 0 0,0 0 0,1 0 1,0 1-1,0-1 0,1 0 0,0 11 0,1-15-4,0-1 0,0 1 0,1-1 0,-1 0-1,1 0 1,0 0 0,-1 1 0,1-2 0,1 1-1,-1 0 1,0 0 0,1-1 0,-1 1 0,6 3-1,51 31-479,-12-7-1431,-43-27 1714,0 0 1,-1 0-1,1 1 1,-1-1-1,0 1 0,0 0 1,0 0-1,-1 0 1,1 0-1,-1 1 0,0-1 1,0 1-1,0-1 1,-1 1-1,0 0 1,0 0-1,0-1 0,0 1 1,-1 0-1,0 0 1,0 0-1,0 5 1,-2-8-1537,-2-2-2268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13 120 8616,'0'0'10618,"10"4"-8237,2 0-1952,1-1 1,-1 0-1,0 0 0,1-1 0,-1-1 1,23 0-1,-31-1-383,0 0 1,1 0-1,-1 0 0,0-1 0,0 0 1,0 0-1,-1 0 0,1 0 1,0-1-1,0 1 0,0-1 0,-1 0 1,1 0-1,-1-1 0,0 1 1,0-1-1,1 1 0,-2-1 0,1 0 1,0 0-1,0 0 0,-1-1 1,0 1-1,0-1 0,0 1 0,0-1 1,0 0-1,-1 1 0,2-6 1,-2 6-54,-1 1 0,1 0 1,-1 0-1,0-1 0,0 1 1,0 0-1,0 0 1,0-1-1,0 1 0,0 0 1,-1 0-1,1 0 0,-1-1 1,0 1-1,1 0 0,-1 0 1,0 0-1,0 0 1,0 0-1,-1 0 0,1 0 1,0 1-1,-1-1 0,1 0 1,-1 1-1,0-1 0,1 1 1,-1 0-1,0-1 1,0 1-1,0 0 0,0 0 1,0 0-1,0 0 0,0 0 1,-1 1-1,1-1 0,0 1 1,0-1-1,0 1 1,-3 0-1,-2-1-27,1 0-1,-1 1 1,1 0 0,-1 0 0,0 1 0,1-1-1,-1 2 1,1-1 0,-1 1 0,1-1-1,0 2 1,0-1 0,-10 6 0,9-3 38,0 1 1,0-1 0,1 1-1,0 1 1,0-1 0,1 1-1,0 0 1,0 1 0,0-1 0,-5 13-1,9-17 1,-1-1 0,1 1 0,0 0 1,0 0-1,0 0 0,1 0 0,-1 0 0,1 1 0,-1-1 0,1 0 0,0 0 0,0 0 0,1 0 0,-1 0 0,1 1 0,-1-1 0,1 0 0,0 0 1,0 0-1,0 0 0,1-1 0,-1 1 0,1 0 0,-1 0 0,1-1 0,0 1 0,0-1 0,0 1 0,0-1 0,1 0 0,-1 0 0,3 2 0,3 1-203,-1-1 0,1 0 0,0 0 0,0-1 0,0 0 0,10 2 0,28 2-4363,-3-6-3462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12716,'0'0'8403,"-4"-8"-7197,-15-27-213,18 34-921,0-1 0,-1 1-1,0-1 1,1 1 0,-1 0-1,0 0 1,1-1 0,-1 1 0,0 1-1,0-1 1,0 0 0,0 0-1,0 1 1,0-1 0,0 1 0,0-1-1,0 1 1,-1 0 0,1 0 0,0 0-1,0 0 1,0 1 0,0-1-1,-2 1 1,-2 0 46,1 0-1,0 0 1,0 1-1,0-1 1,0 1-1,-9 5 1,9-3-104,0 0 0,0 0 1,1 0-1,0 1 0,0-1 0,0 1 1,0 0-1,1 1 0,-1-1 0,1 0 0,1 1 1,-1 0-1,1 0 0,0-1 0,0 1 1,1 0-1,0 1 0,0-1 0,0 0 1,1 6-1,0-10-22,1-1 0,0 1 0,0-1 0,0 1 0,0-1 0,0 0 0,0 0 0,0 0 0,0 1 0,0-1 0,0 0 0,1 0 0,-1 0 0,0-1 0,1 1 0,-1 0 0,1-1 0,-1 1 0,1 0 0,-1-1 0,1 0 0,-1 1 0,1-1 0,-1 0 0,1 0 0,0 0 0,-1 0 0,1 0 0,2 0 0,50-6-238,-35 1 166,0-1-1,27-13 1,-34 13 19,0 0 0,1 1 1,0 1-1,-1 0 1,2 1-1,-1 0 1,23-2-1,-35 6 71,0-1 1,0 1-1,0-1 1,0 1-1,-1-1 0,1 1 1,0-1-1,0 1 1,-1 0-1,1-1 0,-1 1 1,1 0-1,0 0 1,-1-1-1,0 1 0,1 0 1,-1 0-1,1 0 1,-1 0-1,0 0 0,0-1 1,1 1-1,-1 0 1,0 0-1,0 0 0,0 0 1,0 0-1,0 0 1,0 0-1,0 0 0,0 0 1,-1 0-1,1 0 1,-1 1-1,1-1 47,0 0 1,0 0-1,0 1 1,0-1-1,-1 0 1,1 0-1,0 0 1,-1 0-1,1 1 1,-1-1-1,1 0 1,-1 0-1,0 0 1,1 0-1,-1 0 1,0 0-1,0 0 1,0 0-1,0-1 1,0 1-1,0 0 1,0 0-1,0-1 1,0 1-1,0 0 1,0-1-1,0 0 1,0 1-1,0-1 1,-2 1-1,2-2 32,0 0 0,1 0 0,-1 1 0,0-1 0,1 0-1,-1 0 1,1 0 0,-1 0 0,1 0 0,0 0 0,-1 0 0,1 0 0,0 0 0,0 0 0,0 0 0,0 0-1,0 0 1,0 0 0,0-1 0,0 0 0,0-35-195,1 27 245,-1 0-141,3-21-99,-3 30 78,1 0 0,0 1 0,-1-1-1,1 0 1,0 1 0,0-1 0,-1 1 0,1-1-1,0 1 1,0 0 0,0-1 0,0 1 0,-1 0 0,1-1-1,0 1 1,0 0 0,0 0 0,0 0 0,0 0 0,0 0-1,0 0 1,0 0 0,0 0 0,0 0 0,-1 0-1,1 1 1,0-1 0,0 0 0,0 1 0,0-1 0,0 1-1,-1-1 1,2 1 0,52 15-2928,-15-13-4631,-28-3 2239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9993,'0'0'15759,"-9"65"-15663,-3-38-31,3 2-1,-2-1-32,7-3-32,0-3-193,2-3-639,2-7-898,0-8-1057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15631,'0'0'6048,"11"5"-5573,4 1-351,-1 0-1,1-2 0,0 1 1,0-2-1,31 3 0,-40-5-31,0-1 0,1 0 0,-1 0 0,1 0 0,-1-1 0,0 0-1,1 0 1,-1 0 0,0-1 0,0 0 0,0 0 0,0-1 0,0 0-1,-1 0 1,1 0 0,-1-1 0,1 1 0,-1-1 0,-1-1 0,6-4-1,-8 7-40,0-1 0,1 0 0,-1 0 0,0-1 0,0 1 0,-1 0 0,1-1-1,-1 1 1,0 0 0,0-1 0,0 0 0,0 1 0,0-1 0,-1 0-1,0 1 1,1-1 0,-2 0 0,1 0 0,0 1 0,-1-1 0,-1-5-1,1 6-56,0 1-1,-1 0 0,1 0 0,-1 0 0,1 0 0,-1 0 0,0 0 0,0 0 0,0 0 0,0 1 0,0-1 0,0 1 0,0 0 0,0 0 0,-1-1 0,1 1 0,0 0 1,-1 1-1,1-1 0,-1 0 0,1 1 0,-1 0 0,1-1 0,-1 1 0,0 0 0,1 0 0,-1 0 0,1 1 0,-1-1 0,1 1 0,-5 1 0,-1 0-4,0 1-1,0 0 0,1 0 0,0 1 1,0 0-1,0 0 0,0 1 1,0 0-1,1 0 0,0 1 0,0-1 1,0 1-1,-9 13 0,11-14 22,0 1-1,0-1 0,1 1 1,0 0-1,0 0 1,0 0-1,0 0 1,1 0-1,0 0 0,1 1 1,-1-1-1,1 1 1,1-1-1,-1 1 0,1 0 1,0-1-1,2 14 1,0-16 1,-1-1-1,1 1 1,0 0 0,1-1 0,-1 1 0,1-1 0,-1 0 0,1 0 0,0 0 0,0 0-1,0-1 1,1 1 0,-1-1 0,1 1 0,-1-1 0,1 0 0,0-1 0,0 1 0,0-1-1,0 1 1,0-1 0,6 0 0,11 4 36,0-2-1,42 1 0,-45-3-178,50-3-1976,-63 2 1501,0-1 0,-1 0 0,1-1 1,0 1-1,-1-1 0,1 0 0,3-3 1,18-16-5603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11050,'0'0'10795,"7"11"-10133,-4-6-583,1 1 3,0 0 0,-1 1 0,0 0 0,0 0 0,0-1 0,-1 2 0,0-1 1,0 0-1,-1 0 0,1 15 0,-5 106 575,3-127-655,0-1 1,0 1 0,0 0 0,0 0 0,0 0-1,0 0 1,0-1 0,0 1 0,0 0 0,1 0 0,-1-1-1,0 1 1,1 0 0,-1 0 0,1-1 0,-1 1-1,1 0 1,-1-1 0,1 1 0,-1 0 0,1-1 0,-1 1-1,1-1 1,0 1 0,-1-1 0,1 1 0,1 0-1,25-1 151,-18-3-114,0 0 0,0 0 0,-1 0 0,11-7 1,0-2-82,0 0 1,-1-1-1,-1-1 1,0 0-1,-1-2 0,-1 0 1,0 0-1,20-31 1,-29 129 479,-7-81-437,1 1 1,0 0-1,0-1 1,0 1 0,0-1-1,1 1 1,-1 0-1,0-1 1,1 1 0,-1-1-1,1 1 1,-1-1-1,1 1 1,-1-1 0,1 0-1,0 1 1,0-1-1,0 0 1,0 1 0,0-1-1,0 0 1,0 0-1,1 0 1,-1 0 0,0 0-1,0 0 1,1 0-1,-1-1 1,2 2-1,0-2 14,0 1 0,1-1-1,-1 0 1,0 0 0,0 0-1,0 0 1,0-1-1,0 1 1,0-1 0,0 0-1,0 0 1,0 0-1,0 0 1,5-3 0,7-5-53,-1-1 1,0-1-1,-1 0 1,0-1 0,0-1-1,-2 0 1,1 0-1,16-27 1,-9 15 80,-18 23 21,-2 19 27,-10 38-29,6-37 32,2 1 0,0-1 0,-1 22 0,4-40-123,1 0 0,-1 0 0,0 1 0,0-1 0,0 0 0,0 0 0,0 0 0,0 0 0,0 1 1,1-1-1,-1 0 0,0 0 0,0 0 0,0 0 0,0 0 0,1 0 0,-1 0 0,0 1 0,0-1 0,0 0 1,0 0-1,1 0 0,-1 0 0,0 0 0,0 0 0,0 0 0,1 0 0,-1 0 0,0 0 0,0 0 1,0 0-1,1 0 0,-1 0 0,0 0 0,0 0 0,0 0 0,1-1 0,-1 1 0,0 0 0,0 0 1,0 0-1,0 0 0,1 0 0,-1 0 0,0 0 0,0-1 0,0 1 0,0 0 0,0 0 0,0 0 1,1 0-1,-1-1 0,0 1 0,0 0 0,0 0 0,10-9-2442,-2-10-3401,1-7-4468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12107,'0'0'8809,"0"57"-8297,8-45-480,6-4-1665,7 0-2339,0-4-2338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81 311 6438,'0'0'4869,"-5"10"-2360,-6 9-1692,1-5 60,2 1 1,0 0 0,1 0 0,0 0 0,1 1 0,1 0 0,0 0-1,-3 28 1,8-44-866,0 1-1,0-1 0,0 1 0,0-1 0,0 1 0,0-1 1,0 1-1,0-1 0,0 1 0,0-1 0,1 0 1,-1 1-1,0-1 0,0 1 0,0-1 0,1 0 1,-1 1-1,0-1 0,1 0 0,-1 1 0,0-1 1,1 0-1,-1 1 0,0-1 0,1 0 0,-1 0 1,0 1-1,1-1 0,-1 0 0,1 0 0,-1 0 0,1 0 1,-1 1-1,1-1 0,21-4 419,19-18 302,-15 0-705,-1-1 1,-2-1-1,0-2 1,-1 0-1,-2-1 1,-1-1-1,-1-1 1,-1 0-1,-2-2 1,-1 0-1,-1 0 1,12-45-1,-23 64-11,-1 0 0,0 0 1,-1-20-1,0 31-18,0 0 0,0 1 0,-1-1 0,1 0 0,0 0 0,0 0 0,0 0 0,-1 0 0,1 0 0,0 1 0,-1-1 0,1 0 1,-1 0-1,1 1 0,-1-1 0,1 0 0,-1 0 0,0 1 0,1-1 0,-1 1 0,0-1 0,1 1 0,-1-1 0,0 1 0,0-1 1,1 1-1,-1-1 0,0 1 0,0 0 0,0 0 0,0-1 0,0 1 0,1 0 0,-1 0 0,0 0 0,0 0 0,0 0 0,0 0 0,0 0 1,0 0-1,0 1 0,1-1 0,-1 0 0,0 0 0,0 1 0,0-1 0,0 0 0,1 1 0,-1-1 0,-1 2 0,-3 0-32,-1 0 0,1 1 0,0 0 0,0 0 0,1 0 0,-9 8 0,-6 9 132,1 1 0,1 1 0,1 1 1,1 0-1,1 1 0,1 0 0,-11 30 0,23-50-83,0-1-1,0 1 1,0 0 0,0-1 0,0 1-1,1 0 1,0 0 0,0 6-1,0-9-14,0 0 0,0 0 0,1 0 0,-1 0 0,0 1-1,1-1 1,-1 0 0,1 0 0,-1 0 0,1 0 0,0 0 0,-1 0-1,1 0 1,0-1 0,0 1 0,0 0 0,-1 0 0,1-1 0,2 2-1,2 0-47,1 0 0,-1-1 0,1 0 1,-1 0-1,1 0 0,0 0 0,-1-1 0,1 0 0,6-1 0,2 1-125,41-3-1384,-32 1 1101,1 0 0,0 2 0,26 4-1,-45-4 494,-1 1 0,1-1 0,0 1 0,-1 1 0,1-1 0,-1 1 0,1 0 0,-1 0 0,0 0 0,0 0 0,0 1 0,0-1 0,0 1 0,0 0 0,-1 1 0,0-1 0,1 0 0,-1 1 0,0 0 0,-1 0 0,3 4 0,-4-7-73,-1 0 0,1 0 0,-1 0 0,1 0-1,-1 0 1,1 0 0,0 0 0,0 0 0,-1-1 0,1 1 0,0 0-1,0 0 1,0-1 0,0 1 0,0-1 0,1 2 0,-1-2-233,0 0 1,0 0-1,1 0 1,-1 0-1,0 0 1,0-1-1,0 1 1,0 0-1,0 0 1,0-1-1,0 1 1,-1-1-1,1 1 1,0-1-1,0 1 1,0-1 0,0 1-1,0-1 1,-1 0-1,1 0 1,0 1-1,-1-1 1,1 0-1,0 0 1,-1 0-1,1-1 1,14-20-5279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10954,'0'0'14329,"-2"12"-13956,-19 90 457,4 1-1,-4 156 0,23-237-697,-2-21-166,0-1 1,0 1 0,1-1 0,-1 1 0,0-1-1,0 0 1,0 1 0,0-1 0,0 1 0,1-1-1,-1 1 1,0-1 0,1 0 0,-1 1 0,0-1 0,0 0-1,1 1 1,-1-1 0,1 0 0,-1 1 0,0-1-1,1 0 1,-1 0 0,1 1 0,-1-1 0,0 0 0,1 0-1,-1 0 1,1 0 0,-1 1 0,1-1 0,-1 0-1,1 0 1,-1 0 0,1 0 0,-1 0 0,1 0 0,-1 0-1,1-1 1,0-1-299,0-1 1,-1 0-1,1 0 0,-1 1 1,1-1-1,-1 0 0,0 0 0,0 0 1,-2-5-1,2 5-104,-3-21 31,0 2 0,-2-1-1,-1 0 1,-11-28 0,-2-9 915,20 59-471,-1 1 1,0-1-1,1 1 0,-1 0 0,1-1 0,-1 1 0,1-1 1,-1 1-1,1 0 0,-1 0 0,1-1 0,-1 1 1,1 0-1,-1 0 0,1 0 0,-1-1 0,1 1 0,-1 0 1,1 0-1,0 0 0,-1 0 0,1 0 0,-1 0 1,1 0-1,-1 0 0,1 1 0,0-1 0,-1 0 0,1 0 1,0 1-1,36 4-1724,-14-2 137,54-4-5872,-36-3 1905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10314,'0'0'13794,"-2"7"-13730,1-4-69,0-1-7,0 1 0,0-1 0,0 0 0,0 1 0,1-1 0,0 1 0,-1-1 0,1 0 0,0 1 0,0-1 0,0 1 0,0-1 0,1 1 0,-1-1 0,1 0 0,-1 1 0,1-1 0,0 0 0,0 1 0,0-1 0,0 0 0,0 0 0,1 0 0,-1 0 0,0 0 0,1 0 0,3 3 0,11 9-171,35 37-225,-49-49 473,0 0 0,0 1 0,0-1 1,-1 1-1,1 0 0,0-1 0,-1 1 0,0 0 0,0 0 0,1 0 0,-2 0 1,1 0-1,0 0 0,-1 0 0,1 0 0,-1 0 0,0 6 0,-1-7 40,0 0-1,0 0 0,0 0 0,-1 0 0,1-1 0,-1 1 0,1 0 0,-1-1 0,0 1 1,1-1-1,-1 1 0,0-1 0,0 0 0,0 0 0,0 0 0,0 0 0,0 0 0,0 0 1,0-1-1,-1 1 0,1-1 0,-4 1 0,-52 5-123,57-6 12,-54 1-1938,-1-6-4063,11-5-1738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12876,'0'0'10944,"2"-10"-10111,-1 3-693,0 0 0,1 1 0,0-1 1,0 0-1,1 1 0,5-10 1,-7 13-116,1 0 1,0 1-1,-1 0 1,1-1-1,0 1 1,0 0-1,1 0 1,-1 0 0,0 0-1,1 0 1,-1 1-1,1-1 1,0 1-1,-1-1 1,1 1-1,0 0 1,0 0-1,0 1 1,0-1 0,0 0-1,0 1 1,3-1-1,-5 2-32,0-1 0,1 0-1,-1 1 1,0-1 0,0 0-1,0 1 1,0 0 0,0-1-1,0 1 1,0-1 0,0 1 0,0 0-1,-1 0 1,1 0 0,0-1-1,0 1 1,0 0 0,-1 0 0,1 0-1,-1 0 1,1 0 0,-1 0-1,1 0 1,-1 1 0,1-1-1,-1 0 1,0 0 0,0 0 0,0 0-1,0 0 1,0 2 0,3 46-15,-3-42 32,-1 30 26,-1-25-29,2 0 1,-1 0-1,1 0 0,1 0 0,0 0 0,1 0 1,1 0-1,6 23 0,-7-33-2,-1 0-1,0 0 1,0-1-1,1 1 1,-1-1-1,1 1 1,0-1-1,-1 1 1,1-1-1,0 0 1,0 0 0,0 0-1,-1 0 1,1 0-1,0 0 1,1-1-1,-1 1 1,0 0-1,0-1 1,0 0 0,0 1-1,0-1 1,0 0-1,1 0 1,-1 0-1,0-1 1,0 1-1,0 0 1,0-1-1,3-1 1,2 0 79,-1 0 0,1 0 0,-1-1 0,0 0 0,0 0 0,0 0 0,-1-1 0,9-6 0,-7 2 83,-1 0 1,0 0-1,0 0 1,0-1-1,-1 0 1,-1 0-1,1 0 1,-2 0-1,1-1 0,-1 1 1,-1-1-1,1 0 1,-2 0-1,1 0 1,-2 0-1,1 0 1,-1-1-1,-3-17 1,3 25-192,0 0 0,-1 0 0,1 1 0,-1-1 1,0 0-1,0 0 0,0 1 0,0-1 0,-1 0 1,1 1-1,-1-1 0,0 1 0,1 0 0,-1 0 1,0-1-1,0 1 0,0 0 0,-1 0 0,1 1 1,0-1-1,-1 1 0,1-1 0,-1 1 0,0-1 1,1 1-1,-1 0 0,0 1 0,0-1 0,1 0 1,-1 1-1,0-1 0,0 1 0,0 0 1,-4 0-1,6 1-176,0-1 1,0 1 0,1-1-1,-1 1 1,1 0-1,-1-1 1,1 1 0,-1 0-1,1 0 1,-1-1 0,1 1-1,0 0 1,-1 0-1,1 0 1,0-1 0,-1 1-1,1 0 1,0 0 0,0 0-1,0 0 1,0 0-1,0 0 1,0-1 0,0 1-1,1 1 1,4 23-7750,9-14 1655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4452,'0'0'13117,"15"6"-11655,34 9-571,0-3-1,1-1 1,0-2-1,92 3 1,227-14-162,-328 1-716,940-93-2741,-891 83 2417,71-10 512,-59 0-3962,-74 12-3040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2 271 10794,'0'0'10031,"0"11"-8413,0 29-250,-1-7-184,5 52 0,-4-84-1173,0 1-1,1-1 0,-1 0 1,1 0-1,-1 0 0,1 0 1,-1 0-1,1 0 0,-1 0 1,1 0-1,0 0 0,-1-1 1,1 1-1,0 0 0,0 0 1,0 0-1,0-1 0,0 1 1,0-1-1,0 1 0,0-1 1,0 1-1,0-1 0,0 1 1,0-1-1,0 0 0,0 1 1,0-1-1,0 0 0,1 0 1,-1 0-1,0 0 0,0 0 1,0 0-1,0-1 0,0 1 1,1 0-1,-1 0 0,0-1 1,0 1-1,0-1 0,2 0 1,44-22 335,75-73-2722,-122 96 2348,1-1 0,-1 1 1,1 0-1,-1-1 0,1 1 1,-1 0-1,1 0 0,-1-1 0,1 1 1,-1 0-1,1 0 0,-1 0 1,1-1-1,-1 1 0,1 0 0,-1 0 1,1 0-1,-1 0 0,1 0 0,-1 0 1,1 0-1,-1 1 0,1-1 1,-1 0-1,1 0 0,0 0 0,-1 0 1,0 1-1,1-1 0,-1 0 0,1 0 1,-1 1-1,1-1 0,-1 0 1,1 1-1,-1-1 0,0 0 0,1 1 1,-1-1-1,0 1 0,1-1 1,-1 1-1,0-1 0,0 1 0,1-1 1,-1 1-1,0-1 0,0 1 0,0-1 1,0 2-1,5 41 322,-5-37-221,0-1-1,0 0 1,1 1-1,0-1 1,0 0 0,0 0-1,3 9 1,-3-13-33,1 1 1,-1-1-1,0 0 1,1 0-1,-1 0 1,1 0-1,-1 0 1,1 0-1,0-1 1,-1 1-1,1 0 1,0-1-1,-1 1 1,1-1-1,0 0 1,0 1-1,0-1 1,-1 0-1,1 0 1,0 0-1,0 0 1,0-1-1,-1 1 1,1 0-1,0-1 1,0 1-1,-1-1 1,1 0-1,0 0 1,-1 1-1,1-1 1,2-2-1,5-2 29,0 0 0,0-1 0,-1 0 0,9-8 0,54-67-1814,-71 80 1727,0 1 0,0 0 0,0 0-1,0 0 1,0 0 0,0 0 0,0 0 0,0 0 0,1 0 0,-1 0 0,0 0 0,0 0 0,0 0 0,0 0 0,0 0 0,0 0 0,0-1 0,0 1 0,0 0-1,1 0 1,-1 0 0,0 0 0,0 0 0,0 0 0,0 0 0,0 0 0,0 0 0,0 0 0,0 0 0,1 1 0,-1-1 0,0 0 0,0 0 0,0 0 0,0 0-1,0 0 1,0 0 0,0 0 0,0 0 0,0 0 0,0 0 0,1 0 0,-1 0 0,0 0 0,0 0 0,0 0 0,0 1 0,0-1 0,0 0 0,0 0 0,0 0-1,0 0 1,0 0 0,0 0 0,0 0 0,0 0 0,0 0 0,0 1 0,0-1 0,0 0 0,0 0 0,0 0 0,0 0 0,0 0 0,0 0 0,0 14-215,-5 13 473,3-23-181,1 1 1,0-1 0,0 1-1,0-1 1,1 1 0,0-1 0,0 1-1,0 0 1,1 5 0,-1-9-36,1 0 0,0 0 0,-1 1 0,1-1 0,0 0 0,-1 0 0,1 0-1,0 0 1,0 0 0,0 0 0,0-1 0,0 1 0,0 0 0,0 0 0,1-1 0,-1 1 0,0 0 0,0-1 0,0 1 0,1-1 0,-1 0 0,0 1 0,0-1 0,1 0 0,-1 0 0,0 0 0,1 0 0,-1 0 0,0 0 0,1 0 0,-1 0 0,0-1 0,1 1 0,1-1 0,6-2-118,1 0 0,-1 0 1,0-1-1,0 0 1,-1 0-1,1-1 0,-1 0 1,0-1-1,0 0 1,-1 0-1,12-13 1,-11 11-661,1 0 0,0 0 0,1 1 0,-1 1 0,1-1 0,16-6 0,-26 13 730,1 0 1,-1 1-1,1-1 1,-1 0-1,1 0 1,-1 1-1,1-1 1,-1 0-1,0 1 1,1-1-1,-1 1 1,1-1-1,-1 0 1,0 1-1,1-1 1,-1 1-1,0-1 1,0 1-1,1-1 1,-1 1-1,0-1 1,0 1-1,0 0 1,0-1-1,0 1 0,0-1 1,0 1-1,0-1 1,0 1-1,0-1 1,0 1-1,0 0 1,0-1-1,0 1 1,-1 0-1,0 23 1031,-4 3-56,4-22-613,-1 1 1,1-1 0,0 1-1,1-1 1,0 1 0,-1-1-1,2 1 1,0 6-1,-1-11-308,1 0-1,-1 0 1,1-1 0,-1 1-1,1 0 1,-1-1-1,1 1 1,0 0-1,-1-1 1,1 1-1,0-1 1,-1 1-1,1-1 1,0 1-1,0-1 1,-1 0-1,1 1 1,0-1-1,0 0 1,0 0-1,0 1 1,-1-1-1,1 0 1,0 0-1,0 0 1,0 0-1,0 0 1,0 0-1,0 0 1,-1-1-1,1 1 1,0 0-1,0 0 1,0-1-1,0 1 1,-1 0-1,1-1 1,0 1-1,0-1 1,-1 1-1,1-1 1,0 1-1,0-2 1,34-22 369,-4-3-853,-1-2 1,-1 0-1,-1-2 0,-2-1 0,-1-2 1,-2 0-1,-1-1 0,-2-1 0,17-43 0,-26 44-106,-9 18 309,-4 16 256,-3 10 220,-8 17 238,1 2 0,1 0 0,2 0 0,1 1-1,1 0 1,1 1 0,2-1 0,1 1 0,1 0 0,3 39 0,-1-63-486,1-1 0,1 1 0,-1 0 0,1 0-1,0 0 1,0-1 0,1 1 0,0-1 0,0 0-1,0 0 1,7 8 0,-1 1-1439,-10-16-110,-1-2 1287,0 1 0,-1 0 0,1 0 0,-1 0 0,1 1 0,-1-1 0,0 1 0,-6-4-1,3 1-226,-40-33-4863,20 16 68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24 332 10442,'0'0'9257,"53"-16"-7816,-18 12-352,8-1-416,2-1-417,-4 1-160,-9-2-288,-4 1-2627,-17-3-2498,-11-6-5445</inkml:trace>
  <inkml:trace contextRef="#ctx0" brushRef="#br0" timeOffset="1">0 0 13965,'0'0'993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18 11851,'0'0'8969,"-8"-5"-7117,5 3-1786,0 1 0,0-1-1,1 1 1,-1 0 0,0 0-1,0 0 1,0 0 0,0 0-1,-1 0 1,1 1 0,0 0 0,0-1-1,-4 1 1,3 1-28,0 0 1,0 1-1,0-1 1,1 0-1,-1 1 1,0 0-1,0 0 1,1 0-1,0 1 1,-1-1-1,1 1 1,-6 5-1,-4 6 24,0 0 0,1 1 1,1 1-1,0-1 0,1 2 0,0-1 0,2 2 1,0-1-1,1 1 0,1 0 0,0 0 0,1 1 0,2 0 1,0 0-1,0 0 0,1 30 0,2-45-57,0-1 1,1 1-1,-1-1 0,1 1 1,-1-1-1,1 0 0,0 1 0,0-1 1,0 0-1,1 0 0,-1 0 1,1 0-1,0 0 0,0 0 0,0 0 1,0-1-1,0 1 0,1-1 1,4 5-1,-2-4 8,0 0 1,0 0-1,1 0 0,-1-1 0,0 0 1,1 0-1,0 0 0,-1-1 1,1 0-1,0 0 0,7 0 1,-4 0-1,0-1 0,0 0 0,0-1 0,0 0 0,1 0 0,-2-1 0,1 0 0,0-1 1,0 0-1,-1 0 0,1-1 0,-1 0 0,0 0 0,0-1 0,10-8 0,-16 12-9,-1 0 0,0 0-1,0 0 1,0 0 0,0 0-1,0 0 1,0 0 0,0-1 0,-1 1-1,1 0 1,0 0 0,-1-1-1,1 1 1,-1 0 0,1-1 0,-1 1-1,1-1 1,-1 1 0,0 0-1,0-1 1,0 1 0,0-1-1,0 1 1,0-1 0,0 1 0,0 0-1,-1-3 1,-1 2 11,1 0 0,-1 0 0,0 0 0,1 0 0,-1 0 0,0 0 0,0 1 0,0-1 1,0 1-1,-1-1 0,1 1 0,0 0 0,0 0 0,-4-1 0,-6-2 36,0 1 0,0 0 0,0 0 0,0 1 0,-17 0 0,29 2-55,0 0 0,0 0 0,0 1 1,-1-1-1,1 0 0,0 1 0,0-1 1,0 0-1,0 0 0,0 1 1,0-1-1,-1 0 0,1 1 0,0-1 1,0 0-1,0 1 0,0-1 0,0 0 1,0 1-1,0-1 0,0 0 1,0 0-1,0 1 0,0-1 0,1 0 1,-1 1-1,0-1 0,0 0 0,0 1 1,0-1-1,0 0 0,1 0 1,-1 1-1,0-1 0,0 0 0,0 0 1,1 1-1,-1-1 0,0 0 0,0 0 1,1 0-1,-1 1 0,0-1 1,1 0-1,-1 0 0,0 0 0,0 0 1,1 0-1,-1 0 0,0 0 0,1 0 1,-1 0-1,12 3-154,0 0 0,-1-1 1,1-1-1,0 0 0,0 0 0,-1-1 0,1-1 0,0 0 1,0 0-1,19-6 0,41-2-1063,-72 9 1216,1 0 1,-1 0 0,1 0 0,-1 0-1,1 0 1,0 0 0,-1 0 0,1 0-1,-1 1 1,1-1 0,-1 0 0,1 0 0,-1 1-1,1-1 1,-1 0 0,1 1 0,-1-1-1,1 1 1,-1-1 0,1 0 0,-1 1-1,0-1 1,1 1 0,-1-1 0,0 1 0,1-1-1,-1 1 1,0 0 0,0-1 0,1 2-1,0 24 487,-13 26 342,3-27-744,5-18-296,2 0 1,-1 0-1,1 0 0,0 1 0,0-1 0,0 12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16720,'0'0'7249,"8"-1"-6480,8-3-598,1 0 1,-1-1-1,17-8 1,-30 12-155,1 0 1,-1-1 0,1 1-1,-1-1 1,1 0 0,-1 0 0,0 0-1,0 0 1,0-1 0,0 1-1,-1-1 1,1 0 0,-1 0-1,1 0 1,-1 0 0,0 0 0,0 0-1,-1 0 1,1-1 0,0 1-1,-1-1 1,0 1 0,1-7-1,-2 10-21,0 0 0,0-1 0,0 1 0,0 0-1,0-1 1,0 1 0,0 0 0,0 0 0,0-1-1,0 1 1,0 0 0,0-1 0,0 1 0,0 0-1,0 0 1,0-1 0,0 1 0,-1 0 0,1 0-1,0-1 1,0 1 0,0 0 0,0 0-1,-1 0 1,1-1 0,0 1 0,0 0 0,-1 0-1,1 0 1,0 0 0,0-1 0,-1 1 0,1 0-1,0 0 1,0 0 0,-1 0 0,1 0 0,0 0-1,-1 0 1,1 0 0,-1 0 0,-14 6-181,-11 16-19,15-10 198,1 0 1,0 1 0,1 0-1,0 1 1,1 0 0,1 0-1,0 0 1,-9 30 0,16-43-4,0 0 1,0 0-1,0 0 1,0 0-1,0 0 1,0 0-1,0 0 1,0 0-1,1-1 1,-1 1-1,0 0 1,1 0-1,-1 0 1,0 0-1,1-1 1,-1 1-1,1 0 1,0 0-1,-1-1 1,1 1-1,-1 0 1,1-1-1,0 1 1,0 0-1,-1-1 1,1 1-1,0-1 1,0 0-1,0 1 1,0-1-1,-1 0 1,1 1-1,0-1 1,0 0-1,0 0 1,0 0-1,0 0 1,0 0 0,0 0-1,1 0 1,47-2-732,-43 1 584,21-2-664,36-5-516,117 1 0,-162 9 2263,-5-3 4152,-11-18-2201,-2 6-3855,-1 5 831,0 0 1,0 0-1,-1 0 1,0 1-1,-1-1 1,1 1-1,-1-1 1,-1 1-1,1 0 1,-1 0-1,-5-6 1,19 20-7408,29 4 1843,-33-10 3646,28 5-4721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15 7847,'0'0'9679,"-12"-3"-7336,-2-1-2014,-1 1 0,1 1 1,0 0-1,-20 1 0,27 1-275,0 1 0,0 0 0,0 0 0,1 0 0,-1 1 0,0 0 0,1 0 0,-1 1 0,1 0 0,-1 0 0,1 0 1,0 1-1,-7 5 0,8-4 46,0-1 0,0 1 1,1 0-1,0 0 0,-1 1 1,2-1-1,-1 1 0,1 0 0,0 0 1,-4 10-1,6-14-106,1 0 0,-1 0 0,1 0 0,0 0 0,-1 0 0,1-1 1,0 1-1,0 0 0,0 0 0,1 0 0,-1 0 0,0 0 0,1 0 0,-1 0 0,1-1 0,0 1 0,0 0 0,-1 0 0,1-1 0,0 1 0,0 0 1,1-1-1,-1 1 0,0-1 0,0 1 0,1-1 0,-1 0 0,1 0 0,-1 0 0,1 1 0,0-1 0,-1-1 0,1 1 0,0 0 0,0 0 0,-1-1 1,1 1-1,0-1 0,0 1 0,0-1 0,2 0 0,11 3-1640,0-1 0,0-1 0,0 0 0,0-1 0,30-3 0,0-8-7088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38 4484,'0'0'15135,"0"-6"-12851,0 1-2184,1 5 2,-1-1 1,0 0-1,0 0 0,1 0 0,-1 0 0,0 0 0,0 1 0,0-1 0,0 0 0,0 0 0,-1 0 0,1 0 0,0 0 0,0 1 0,0-1 0,-1 0 0,1 0 0,-1 0 0,1 0 0,0 1 1,-1-1-1,1 0 0,-1 1 0,0-1 0,1 0 0,-1 1 0,1-1 0,-1 1 0,0-1 0,0 1 0,1-1 0,-1 1 0,0-1 0,0 1 0,0 0 0,1-1 0,-1 1 0,0 0 1,0 0-1,0 0 0,0-1 0,0 1 0,1 0 0,-2 0 0,-4 1-46,0 0 0,0 0 0,1 1 1,-1-1-1,0 1 0,1 0 0,0 1 0,-1-1 0,1 1 1,0 0-1,0 1 0,1-1 0,-1 1 0,1 0 0,-8 8 1,7-7-3,0 1 1,1-1 0,-1 1 0,1 0 0,1 0 0,-1 1 0,1-1 0,0 1-1,0-1 1,1 1 0,0 0 0,-2 13 0,4-19-70,0 0 0,0-1 0,0 1 1,0 0-1,0 0 0,0 0 0,0-1 0,0 1 0,0 0 0,0 0 1,0-1-1,1 1 0,-1 0 0,0-1 0,0 1 0,1 0 0,-1-1 1,1 1-1,-1 0 0,1-1 0,-1 1 0,1-1 0,-1 1 0,1 0 1,-1-1-1,1 0 0,0 1 0,0 0 0,24-1-2033,-20-2 973,0 0 1,1 0-1,-2 0 0,1 0 0,0-1 0,0 1 1,7-7-1,6-13-6319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13196,'0'0'10891,"-8"10"-10283,-13 32 341,1 0 0,1 2 0,-20 74 0,20-60-442,11-39-338,1 0 0,1 0 0,1 0 0,1 1 0,-3 30 0,10-50-161,0 0-1,0 0 0,0 0 0,0-1 0,-1 0 0,1 1 0,0-1 0,-1 0 0,1 0 1,0 0-1,3-3 0,72-54-1487,-62 45 1139,0 0-1,1 1 1,1 0-1,29-14 1,-47 26 350,1 0 0,-1-1 1,1 1-1,-1 0 0,1 0 0,-1-1 1,1 1-1,-1 0 0,1 0 1,-1 0-1,1 0 0,-1 0 0,1 0 1,-1 0-1,1 0 0,-1 0 1,1 0-1,-1 0 0,1 0 0,-1 0 1,1 0-1,-1 0 0,1 0 1,-1 1-1,1-1 0,-1 0 0,1 0 1,-1 1-1,0-1 0,1 0 1,-1 1-1,1-1 0,-1 0 0,0 1 1,1-1-1,-1 1 0,0-1 0,1 0 1,-1 1-1,0 26 364,-18 31 73,5-25-473,7-18-460,0-1-1,0 1 0,-2-1 0,-13 20 0,16-29-5075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12139,'0'0'7389,"-8"10"-5991,-9 16-584,2 0 0,1 1 0,1 1 0,-16 51 0,-31 135 2131,57-193-2373,13-39-458,19-49-783,-27 61 481,8-24-208,-9 23 258,2-1-1,-1 1 0,1 0 1,0 0-1,7-11 0,17 68-416,-23-47 587,0 1 0,0-1 0,0 0 0,0 0 0,1-1-1,-1 1 1,1-1 0,0 0 0,0 0 0,0-1 0,0 1 0,0-1-1,0 0 1,0 0 0,0-1 0,0 1 0,0-1 0,1 0 0,-1-1 0,0 1-1,0-1 1,0 0 0,9-3 0,0 0 67,-1-1-1,0 0 1,1-1-1,-2-1 1,1 0 0,-1 0-1,16-13 1,-21 13-52,9-5-148,-15 12 93,-1 0 0,0 0 0,1 0 0,-1 0 0,0 0 0,1 0 0,-1 0-1,0 0 1,1 0 0,-1 0 0,0 0 0,1 1 0,-1-1 0,0 0 0,0 0 0,1 0-1,-1 0 1,0 1 0,0-1 0,1 0 0,-1 0 0,0 1 0,0-1 0,0 0 0,1 0-1,-1 1 1,0-1 0,0 0 0,0 1 0,0-1 0,0 0 0,1 1 0,-1-1 0,0 0-1,0 1 1,0-1 0,0 0 0,0 1 0,0-1 0,0 0 0,0 1 0,0-1 0,0 0-1,-1 1 1,1-1 0,0 0 0,0 0 0,0 1 0,0-1 0,0 0 0,-1 1 0,-11 81 513,8-59-111,0 1 0,0 28 0,4-52-393,0 0 0,0 0 0,0 1 0,0-1 0,0 0 0,0 1 1,0-1-1,0 0 0,0 1 0,0-1 0,0 0 0,0 0 0,0 1 1,0-1-1,0 0 0,0 1 0,0-1 0,0 0 0,0 0 0,0 1 1,1-1-1,-1 0 0,0 1 0,0-1 0,0 0 0,1 0 1,-1 0-1,0 1 0,0-1 0,1 0 0,-1 0 0,0 0 0,0 0 1,1 1-1,-1-1 0,0 0 0,0 0 0,1 0 0,-1 0 0,0 0 1,1 0-1,-1 0 0,14-9-765,10-20-2968,-13-1-2237,0-6-2631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15439,'0'0'4548,"0"54"-4100,13-37-288,9-2-1569,3-2-4036,-1 0-8296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 14606,'0'0'10479,"-8"4"-9812,3 0-647,1 0 0,-1-1 0,1 1 0,0 1 0,0-1 0,0 1 0,1-1 0,0 1-1,0 0 1,0 0 0,0 1 0,1-1 0,0 0 0,0 1 0,0-1 0,1 1 0,0 0 0,0 0-1,0-1 1,1 1 0,0 6 0,0-10-14,-1 0 0,1 0 1,0 1-1,0-1 0,0 0 0,0 0 0,0 0 0,0 0 1,1 0-1,-1 0 0,1 0 0,-1 0 0,1 0 0,0 0 0,0 0 1,0 0-1,0 0 0,0-1 0,0 1 0,1 0 0,-1-1 1,1 1-1,-1-1 0,1 1 0,-1-1 0,1 0 0,0 0 1,-1 1-1,4 0 0,-2-1 15,1-1 0,0 1 0,0-1 1,0 1-1,-1-1 0,1 0 0,0-1 0,0 1 0,0-1 0,-1 0 1,1 0-1,0 0 0,-1 0 0,1 0 0,-1-1 0,4-2 1,18-10 2,-1-2 0,-1-1 0,-1-1 0,-1-1 0,23-25 0,-32 32 8,-11 21 204,-1 0-1,1 0 1,-2-1 0,1 1 0,-3 10-1,3-19-230,0 0 0,0-1 0,1 1 0,-1 0 0,0 0 0,0 0 0,0 0 0,0 0 0,0 0 0,0 0 0,0 0 0,0-1 0,1 1 0,-1 0 0,0 0 0,0 0 0,0 0-1,0 0 1,0 0 0,0 0 0,1 0 0,-1 0 0,0 0 0,0 0 0,0 0 0,0 0 0,0 0 0,1 0 0,-1 0 0,0 0 0,0 0 0,0 0 0,0 0 0,0 0 0,0 0-1,1 0 1,-1 0 0,0 0 0,0 1 0,0-1 0,0 0 0,0 0 0,0 0 0,0 0 0,1 0 0,-1 0 0,0 0 0,0 0 0,0 1 0,0-1 0,0 0 0,0 0 0,0 0 0,0 0-1,0 0 1,0 0 0,0 1 0,0-1 0,0 0 0,0 0 0,0 0 0,20-16 420,19-22 114,-24 21-592,-11 12 9,0 0 0,0 0 0,0 0 0,1 0 0,0 1 0,0-1 0,0 1 0,0 1 0,1-1 0,0 1 0,-1 0 0,8-3 0,-12 6 26,0 0-1,-1 1 0,1-1 0,-1 0 1,1 0-1,0 1 0,-1-1 0,1 0 1,-1 1-1,1-1 0,-1 1 0,1-1 0,-1 0 1,1 1-1,-1-1 0,0 1 0,1-1 1,-1 1-1,0 0 0,1-1 0,-1 1 1,0-1-1,1 1 0,-1 0 0,0-1 1,0 1-1,0-1 0,0 1 0,0 0 1,0-1-1,0 1 0,0 0 0,0-1 0,0 1 1,0 0-1,0 32-126,0-26-145,1 6-480,-1 12-1875,-4-11-3672,-4-7-4637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3972,'0'0'15134,"-10"5"-12433,4-3-2472,1 1 0,0 0-1,0 0 1,0 0 0,0 0-1,1 1 1,-1 0 0,1 0-1,0 0 1,0 0 0,0 1-1,1-1 1,0 1 0,0 0-1,0 0 1,0 0 0,1 1-1,0-1 1,0 1 0,0-1-1,1 1 1,-1-1 0,1 8-1,1 11-194,1-1 0,1 1 0,1-1 0,2 0 0,11 39 0,-10-43-51,0-1 0,-2 1 1,0 0-1,-1 0 1,-1 1-1,-1-1 0,0 1 1,-2-1-1,-3 24 1,3-40 64,0 1 0,0 0 0,0 0 0,-1-1 1,0 1-1,1-1 0,-1 0 0,-1 1 1,1-1-1,0 0 0,-1 0 0,1 0 0,-1 0 1,0-1-1,0 1 0,0-1 0,-1 0 1,1 0-1,0 0 0,-1 0 0,1 0 1,-7 1-1,8-2-12,-1-1 0,0 1-1,0-1 1,0 0 0,1 0 0,-1 0 0,0 0 0,0 0 0,0-1 0,0 1 0,1-1 0,-1 0-1,0 0 1,1 0 0,-1 0 0,1 0 0,-1 0 0,1-1 0,-1 1 0,1-1 0,0 0 0,0 0 0,0 0-1,0 0 1,0 0 0,0 0 0,0 0 0,1-1 0,-1 1 0,1 0 0,-2-4 0,-2-5-101,1 0 1,-1 0 0,2 0 0,0-1 0,0 1-1,1-1 1,1 0 0,-1 0 0,2 1-1,1-17 1,-1 21 20,1 0 1,0-1-1,1 1 0,-1 0 0,1-1 0,1 1 1,0 0-1,0 1 0,0-1 0,1 0 0,-1 1 1,2 0-1,-1 0 0,1 0 0,0 0 1,0 1-1,8-7 0,46-27-1986,1-1-1878,-52 34 2468,0 0 0,0-1 0,-1-1 0,12-13 0,-4-2-3589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9897,'0'0'1858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12524,'0'0'11387,"2"10"-10811,1 13-253,-1-1-1,-2 1 1,0 0-1,-5 35 1,-22 104 138,6-48 225,21-113-663,0-1 0,0 0-1,0 1 1,0-1 0,-1 0-1,1 1 1,0-1 0,0 0 0,0 1-1,0-1 1,0 0 0,0 1 0,0-1-1,0 1 1,0-1 0,0 0-1,0 1 1,0-1 0,1 0 0,-1 1-1,0-1 1,0 0 0,0 1 0,0-1-1,1 0 1,-1 1 0,0-1-1,0 0 1,0 0 0,1 1 0,-1-1-1,0 0 1,1 0 0,-1 1 0,0-1-1,0 0 1,1 0 0,-1 0-1,1 1 1,16-9 472,23-25-119,-36 29-314,258-249 127,-229 220-202,-31 29-3704,-9 7-2909,4-2 5999,-13 6-7739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11211,'0'0'7206,"-11"61"-4099,11-46-993,2-3-704,11-2-642,9-5-351,6-1-225,4-3-128,-2-1-640,3 0-1154,-5-5-2050,-3-4-1761,-7-4-2915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116 255 14318,'0'0'5573,"-9"-2"-3806,4 1-1540,-1 1 0,1-1 1,-1 1-1,1 0 0,-1 0 1,1 1-1,-1 0 0,1 0 1,-10 3-1,13-3-147,-1 0 1,1 0-1,-1 0 1,1 0-1,0 0 1,0 1-1,-1-1 1,1 1-1,0-1 1,0 1-1,1 0 1,-1 0-1,0 0 1,1 0-1,-1 0 1,1 0-1,-1 1 1,1-1-1,0 0 1,0 1-1,0-1 1,1 1-1,-1-1 0,0 1 1,1-1-1,0 1 1,-1 0-1,1 2 1,2-4-42,1-1-1,-1 0 1,0 0 0,0 0-1,0-1 1,1 1 0,-1 0-1,0-1 1,0 0 0,0 1 0,3-2-1,4-6-47,0 0-1,0 0 0,13-18 1,-6 8-439,-16 18 423,0 1 0,0-1 0,0 0 1,0 0-1,0 0 0,0 0 0,0 0 0,0 0 0,0 1 1,0-1-1,0 0 0,0 0 0,0 0 0,0 0 0,0 0 0,0 0 1,0 0-1,0 0 0,0 1 0,1-1 0,-1 0 0,0 0 0,0 0 1,0 0-1,0 0 0,0 0 0,0 0 0,0 0 0,0 0 0,0 0 1,1 0-1,-1 1 0,0-1 0,0 0 0,0 0 0,0 0 0,0 0 1,-5 13 130,1 0 1,0 1 0,0 0 0,1 0-1,1-1 1,-1 22 0,3-35-97,0 1 0,0 0 1,0-1-1,0 1 0,1-1 0,-1 1 0,0 0 0,0-1 1,0 1-1,1 0 0,-1-1 0,0 1 0,1-1 0,-1 1 1,0-1-1,1 1 0,-1-1 0,1 1 0,-1-1 1,1 1-1,-1-1 0,1 1 0,-1-1 0,1 0 0,-1 1 1,1-1-1,0 0 0,-1 0 0,1 1 0,0-1 1,27 1 252,23-17-153,-30 2-456,-17 10 172,0 1 0,0 0-1,0 0 1,1 1-1,-1-1 1,1 1 0,-1 0-1,1 1 1,0-1 0,7-1-1,-12 5 131,0-1 56,0 0 1,0-1-1,0 1 1,-1-1-1,1 1 1,0 0-1,0-1 1,0 1-1,0-1 1,0 1-1,0 0 1,1-1-1,-1 1 1,0-1-1,0 1 1,0-1-1,0 1 1,1 0-1,-1-1 1,0 1-1,1-1 1,-1 1-1,0-1 1,1 1-1,-1-1 1,1 0-1,-1 1 1,0-1-1,1 1 1,-1-1-1,1 0 1,-1 1-1,1-1 1,-1 0-1,1 0 1,0 1-1,-1-1 1,1 0-1,3 0 31,0-1-1,0 1 1,0-1-1,-1 0 1,1-1-1,0 1 1,-1 0-1,1-1 1,-1 0-1,0 0 1,1 0-1,4-5 1,38-37 99,-26 24-100,42-44-21,77-100 1,-126 142-92,-9 15-98,-6 11-400,-18 31 757,3 1 1,-26 71 0,37-87 50,0 0 1,2 1-1,0 0 1,1-1-1,1 2 1,1-1-1,3 29 1,2-34-29,3-14-114,-6-3-154,0 0 1,0 0-1,-1 0 0,1 0 1,0 0-1,0 0 0,-1-1 1,1 1-1,-1 0 0,1 0 1,-1-1-1,0 1 0,0 0 1,1 0-1,-1-1 0,0 1 1,0 0-1,0-2 0,-1-8-475,-1 1 0,1 0-1,-2 0 1,1 1 0,-2-1-1,1 0 1,-1 1 0,-1 0 0,1 0-1,-2 0 1,-11-15 0,-3-2-54,-2 0 0,-32-28 0,54 53 646,0 1 1,0 0-1,0 0 0,0 0 1,0 0-1,-1 0 1,1 0-1,0 0 0,0 0 1,0 0-1,0 0 1,0-1-1,0 1 0,0 0 1,0 0-1,0 0 0,0 0 1,0 0-1,0 0 1,0-1-1,-1 1 0,1 0 1,0 0-1,0 0 1,0 0-1,0 0 0,0-1 1,0 1-1,0 0 1,1 0-1,-1 0 0,0 0 1,0 0-1,0-1 0,0 1 1,0 0-1,0 0 1,0 0-1,0 0 0,0 0 1,0 0-1,0 0 1,0-1-1,0 1 0,1 0 1,-1 0-1,0 0 0,0 0 1,0 0-1,0 0 1,0 0-1,0 0 0,1 0 1,-1 0-1,0 0 1,0 0-1,0 0 0,0 0 1,0 0-1,0 0 1,1 0-1,-1 0 0,0 0 1,0 0-1,0 0 0,0 0 1,0 0-1,1 0 1,20 0 1533,39 7-1833,-41-4 512,26 1-2166,-18-6-3348,-17-2-243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13901,'0'0'7816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13741,'0'0'4308,"9"-6"-2237,6-6-1510,1 2-1,0 0 0,24-11 0,-32 17-431,0 1 0,0 0-1,1 0 1,0 0 0,-1 1 0,1 1-1,0-1 1,0 1 0,0 1-1,16 1 1,-23-1-130,-1 1 0,0 0-1,0-1 1,1 1 0,-1 0 0,0 0-1,0 0 1,0 0 0,0 0 0,0 0-1,0 0 1,0 0 0,-1 0 0,1 1-1,0-1 1,-1 0 0,1 1 0,-1-1-1,1 0 1,-1 1 0,1-1 0,-1 0-1,0 1 1,0-1 0,0 1 0,0-1-1,0 0 1,0 1 0,0-1 0,0 1-1,0-1 1,-1 3 0,-12 48 176,-27 20 688,30-57-699,0 1 0,-14 33 1,24-48-156,0-1 0,0 0 1,-1 1-1,1-1 1,0 1-1,0-1 1,0 1-1,0-1 1,0 1-1,-1-1 0,1 1 1,0-1-1,0 1 1,0 0-1,0-1 1,1 1-1,-1-1 0,0 1 1,0-1-1,0 1 1,0-1-1,0 0 1,1 1-1,-1-1 1,0 1-1,0-1 0,1 1 1,-1-1-1,0 0 1,1 1-1,-1-1 1,1 1-1,-1-1 1,0 0-1,1 0 0,-1 1 1,1-1-1,-1 0 1,1 0-1,-1 1 1,1-1-1,-1 0 0,1 0 1,-1 0-1,1 0 1,-1 0-1,1 0 1,-1 0-1,1 0 1,-1 0-1,1 0 0,-1 0 1,1 0-1,-1 0 1,1 0-1,-1 0 1,1 0-1,-1-1 0,1 1 1,-1 0-1,0 0 1,1-1-1,0 1 1,34-14 389,-11 2-375,-1-2 0,0-1 0,-2-1 0,1 0 0,-2-2 0,0 0 0,19-25 0,-45 62-79,1-1 0,-5 37 0,10-54 67,0 0 1,0-1 0,0 1-1,0 0 1,0 0-1,0 0 1,1 0 0,-1-1-1,0 1 1,0 0-1,1 0 1,-1-1 0,0 1-1,1 0 1,-1 0-1,1-1 1,-1 1 0,1 0-1,-1-1 1,1 1-1,-1 0 1,1-1 0,0 1-1,-1-1 1,1 1-1,0-1 1,-1 0 0,1 1-1,0-1 1,0 0-1,0 1 1,2-1 59,0 1 0,-1-1 1,1 0-1,0 0 0,0 0 0,-1-1 1,1 1-1,0-1 0,4-1 0,4-1 142,-1-2 0,0 1 0,17-11-1,-13 6-197,-1-1 0,0 0 0,0-1 0,-1 0 0,-1-1 1,0-1-1,13-19 0,-28 37-570,1-2 539,1 1 0,-1-1 0,0 1 0,1-1 0,0 1-1,0 0 1,0 0 0,0 0 0,-1 8 0,1-3-72,0 1 1,1 0 0,0-1-1,1 13 1,0-20-167,0 0 0,1 1 0,-1-1 1,0 0-1,1 0 0,0 0 0,-1 0 0,1 0 0,0 0 0,0 0 1,0 0-1,0 0 0,0 0 0,1 0 0,-1-1 0,0 1 1,1-1-1,-1 1 0,1-1 0,0 1 0,0-1 0,-1 0 1,1 0-1,4 2 0,18 3-6185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10282,'0'0'5322,"9"0"-2450,-5-1-2618,-2 1-117,0 0 0,0-1 1,0 1-1,0 0 0,0 0 1,0 0-1,0 1 0,0-1 1,0 0-1,0 1 0,0-1 1,0 1-1,0 0 0,-1-1 1,1 1-1,0 0 0,0 0 1,-1 0-1,1 0 0,0 1 0,-1-1 1,0 0-1,1 1 0,-1-1 1,0 1-1,1-1 0,-1 1 1,0 0-1,0-1 0,0 1 1,0 0-1,-1 0 0,1 0 1,-1 0-1,1 0 0,-1-1 1,1 4-1,1 8 258,-1 0 0,0 0 1,0 0-1,-2 0 0,1 0 0,-2 0 1,-4 21-1,-4-1 422,-21 51-1,19-55-347,10-178-3251,5 155 2795,-1 0 0,0 0 0,1 0 0,0-1 0,1 1 0,-1-1 0,1 0-1,0 0 1,0 0 0,1 0 0,-1-1 0,1 0 0,0 0 0,0 0 0,0 0-1,1-1 1,0 0 0,-1 0 0,1-1 0,0 1 0,0-1 0,0 0 0,0-1-1,1 0 1,-1 0 0,0 0 0,1-1 0,6 0 0,-4 1 4,0-1 0,0 0 0,1-1 0,-1 0 1,0 0-1,0-1 0,0 0 0,-1-1 0,1 0 0,0 0 0,-1-1 1,0 0-1,0-1 0,0 1 0,0-2 0,-1 1 0,0-1 1,12-12-1,-18 17-17,0 0 0,0 0 0,0-1 0,0 1 0,0 0 0,0-1 0,-1 1-1,1-1 1,0 1 0,-1-1 0,1 1 0,-1-1 0,0 1 0,1-1 0,-1 0 0,0 1 0,0-1 0,0 0 0,0 1 0,0-1 0,-1 1 0,1-1 0,0 0 0,-1 1 0,1-1 0,-1 1 0,1-1 0,-1 1 0,0 0 0,-1-3 0,1 4-6,0-1 0,0 0 1,0 1-1,0-1 0,-1 1 0,1-1 1,0 1-1,0-1 0,-1 1 1,1 0-1,0 0 0,0-1 0,-1 1 1,1 0-1,0 0 0,-1 1 0,1-1 1,0 0-1,-1 0 0,1 1 0,0-1 1,0 0-1,-1 1 0,1-1 0,0 1 1,0 0-1,0-1 0,0 1 0,0 0 1,0 0-1,0-1 0,0 1 1,0 0-1,0 0 0,0 0 0,1 0 1,-2 2-1,-3 4 46,0 0-1,0 0 1,1 0 0,-1 1 0,2 0 0,-6 16 0,7-19 4,0 0 1,1 0 0,0 0-1,0 0 1,0 0 0,0 0-1,1 0 1,0 1 0,0-1-1,1 0 1,-1 0 0,3 10-1,-1-13-27,-1 0 1,1 0-1,0-1 0,-1 1 0,1-1 1,0 0-1,0 1 0,0-1 0,0 0 0,0 0 1,0 0-1,0 0 0,0-1 0,1 1 0,-1-1 1,0 1-1,0-1 0,1 0 0,-1 1 0,0-1 1,1 0-1,-1-1 0,0 1 0,0 0 0,4-2 1,3 1 14,-1 0 0,1-1 0,-1 0 0,1-1 1,13-5-1,0-5-295,42-30 0,-57 37 219,1-1 0,-1 1 0,0-2-1,0 1 1,-1-1 0,1 0 0,-2 0 0,6-11-1,-31 56 216,15-31-40,1 1-1,0 0 0,0 1 1,0-1-1,1 1 0,0-1 1,1 1-1,0 0 0,0 0 1,1 0-1,-1 11 0,2-18-118,0 1 0,1-1 0,-1 0 1,1 0-1,-1 0 0,1 0 0,0 0 0,-1 0 0,1 0 0,0 0 0,0 0 0,0 0 0,0-1 0,0 1 0,0 0 0,0 0 0,0-1 0,0 1 0,0-1 0,0 1 0,0-1 0,0 1 1,0-1-1,1 0 0,-1 0 0,0 1 0,0-1 0,0 0 0,1 0 0,-1 0 0,0 0 0,0 0 0,1-1 0,-1 1 0,0 0 0,1-1 0,50-9 194,13-28-962,-54 30 625,0 1 0,0 1-1,0 0 1,1 0 0,18-5 0,-28 24 129,-2-12 18,0 1-1,0-1 1,0 0-1,-1 1 1,1-1 0,1 0-1,-1 1 1,0-1 0,0 0-1,0 0 1,1 1 0,-1-1-1,0 0 1,1 1-1,-1-1 1,1 0 0,0 0-1,-1 0 1,1 0 0,0 0-1,0 0 1,1 1-1,14-2-283,0 0 0,0-2 0,0 0-1,-1-1 1,29-8 0,-26 6-782,0 0 1,0 2-1,37-3 0,-55 6 1074,1 0 0,-1 0 1,0 0-1,1 0 0,-1 1 0,1-1 0,-1 0 0,1 0 0,-1 1 0,0-1 0,1 0 0,-1 1 1,1-1-1,-1 0 0,0 1 0,1-1 0,-1 0 0,0 1 0,0-1 0,1 1 0,-1-1 0,0 1 0,0-1 1,0 0-1,0 1 0,1-1 0,-1 1 0,0-1 0,0 1 0,0-1 0,0 1 0,0-1 0,0 1 0,0-1 1,0 1-1,-1-1 0,1 1 0,0-1 0,0 1 0,0-1 0,0 1 0,-1-1 0,1 0 0,0 1 0,-1 0 1,-10 22 884,7-18-865,1-2-62,1 0-1,0 0 1,-1 0 0,1 0-1,1 0 1,-1 0 0,0 0-1,1 1 1,-1-1 0,1 1-1,-1 6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2851,'1'17'14093,"-1"6"-13036,-1 9 2018,-14 5-545,5 4-1248,-1 1-962,5-3-256,3-2 32,3-6-160,3-4-1409,11-10-1506,8-10-1441,-5-7-2723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195 181 14029,'0'0'6711,"-10"1"-5548,0 0-959,0 1-1,0 1 0,0 0 0,0 0 0,0 1 1,1 0-1,-1 1 0,1 0 0,0 1 1,1 0-1,-1 0 0,1 0 0,1 1 0,-11 11 1,13-11-134,-1 0 0,1 0 1,0 0-1,-6 13 0,10-18-54,1 0 0,-1 0-1,0 0 1,1 0 0,-1 0-1,1 0 1,-1 0-1,1 0 1,0 1 0,0-1-1,0 2 1,0-3-10,1 0-1,-1 0 1,0 0-1,0-1 1,1 1-1,-1 0 1,1 0-1,-1 0 1,1-1-1,-1 1 1,1 0-1,-1-1 1,1 1-1,0-1 1,-1 1-1,1-1 1,0 1-1,0-1 1,-1 1-1,1-1 1,0 1-1,0-1 1,0 0 0,-1 0-1,1 1 1,0-1-1,2 0 1,8 1 9,1-1 0,0 0 1,0 0-1,0-1 1,0-1-1,-1 0 1,1-1-1,-1 0 0,1-1 1,-1 0-1,0 0 1,0-2-1,-1 1 0,0-1 1,16-12-1,0-1-143,0-2 0,-2-1-1,0 0 1,31-39 0,-42 46 323,-1 0 0,-1-1 0,0 0 0,-1 0 1,-1-1-1,10-27 0,-19 44-179,1 0 0,-1 0-1,0 0 1,0-1 0,0 1 0,0 0 0,1-1-1,-1 1 1,0 0 0,0 0 0,0-1-1,0 1 1,0 0 0,0-1 0,0 1-1,0 0 1,0 0 0,0-1 0,0 1 0,0 0-1,0-1 1,0 1 0,0 0 0,0 0-1,-1-1 1,1 1 0,0 0 0,0-1-1,0 1 1,0 0 0,0 0 0,-1 0 0,1-1-1,0 1 1,0 0 0,0 0 0,-1-1-1,1 1 1,0 0 0,0 0 0,-1 0-1,1 0 1,0 0 0,-1 0 0,1-1 0,0 1-1,0 0 1,-1 0 0,1 0 0,0 0-1,-1 0 1,1 0 0,0 0 0,0 0-1,-1 0 1,1 0 0,0 0 0,-1 0 0,1 0-1,0 1 1,0-1 0,-1 0 0,-18 10 90,9-2-91,1 1 0,0 0 0,0 0 0,1 1 0,1 0 0,0 0 0,0 1 0,1 0 0,0 1 0,-5 15 0,3-7 10,2 1 0,0 0 0,2 1 0,0-1 0,-1 28 0,5-45-39,0-1 0,0 1 0,0 0 0,1 0 0,-1 0 0,1 0 0,0-1 1,0 1-1,0 0 0,0-1 0,1 1 0,3 5 0,-4-8-178,0 1 0,0-1 0,0 0 1,1 0-1,-1 1 0,1-1 0,-1 0 0,0 0 0,1 0 0,0-1 1,-1 1-1,1 0 0,-1 0 0,1-1 0,0 1 0,0-1 0,-1 0 1,1 0-1,0 1 0,0-1 0,-1 0 0,1 0 0,0 0 0,0-1 1,0 1-1,-1 0 0,1-1 0,0 1 0,-1-1 0,3 0 0,17-11-5952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15727,'0'0'6305,"1"14"-6204,27 277-187,-17-184-7691,-10-92 2475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15182,'0'0'4826,"3"8"-2359,-2-6-2317,0 1 1,-1-1 0,1 1 0,1-1 0,-1 0 0,0 0 0,0 0-1,1 1 1,0-1 0,-1 0 0,1-1 0,0 1 0,3 3-1,-2-4-7,0 0 0,0 0-1,-1 0 1,1 0-1,0 0 1,0-1 0,0 0-1,0 1 1,0-1-1,0 0 1,0 0 0,0-1-1,1 1 1,-2-1 0,7-1-1,4-2-4,0-1-1,0 0 1,0 0-1,-1-2 1,0 1-1,0-2 1,0 0 0,-1 0-1,-1-1 1,1 0-1,-1-1 1,10-12-1,-19 20-131,1 1 0,-1-1 0,0 1 0,0-1-1,0 0 1,0 1 0,0-1 0,0 0 0,0 0-1,-1 1 1,1-1 0,-1 0 0,1 0 0,-1 0-1,0 0 1,1 0 0,-1 0 0,0 0 0,0 0-1,-1-2 1,1 3-25,-1 0-1,0 0 0,0 0 1,1 0-1,-1 0 1,0 1-1,0-1 1,0 0-1,0 0 0,0 1 1,0-1-1,0 0 1,0 1-1,0-1 0,-1 1 1,1-1-1,0 1 1,0 0-1,0 0 1,-1-1-1,1 1 0,0 0 1,-2 0-1,-3 0-45,1 0-1,-1 0 0,0 1 0,0 0 1,0 0-1,0 0 0,0 1 0,1 0 1,-1 0-1,1 0 0,-11 6 0,4 1 55,1 0-1,0 1 1,0 0-1,1 0 0,-13 18 1,18-22 20,1 1 1,0-1-1,1 1 1,0 0-1,0 0 0,0 0 1,1 0-1,0 0 1,0 1-1,1-1 1,0 0-1,0 11 1,1-17-6,0 1 0,0-1 0,0 0 0,0 0 1,1 0-1,-1 0 0,0 1 0,1-1 0,-1 0 0,1 0 0,-1 0 1,1 0-1,0 0 0,-1 0 0,1 0 0,0 0 0,0-1 1,0 1-1,0 0 0,-1 0 0,1 0 0,0-1 0,0 1 0,1-1 1,0 2-1,3-1 24,-1 1 0,1-1 1,-1 0-1,1 0 0,-1 0 0,1-1 1,5 1-1,5-2 4,-1 0 1,1 0 0,25-6-1,-18-1-190,0-1 0,-1 0 0,0-2 1,-1 0-1,36-26 0,30-18 507,-95 69-32,1 0 0,0 1 0,1 0-1,1 0 1,-9 30 0,15-44-302,0 0 0,0 0 0,0 0 0,0 0 0,0 0 0,0 0 1,0 0-1,0-1 0,1 1 0,-1 0 0,0 0 0,1 0 0,-1 0 0,0 0 1,1-1-1,-1 1 0,1 0 0,-1 0 0,1-1 0,-1 1 0,1 0 0,0-1 0,-1 1 1,1 0-1,0-1 0,0 1 0,-1-1 0,1 1 0,2 0 0,0 0 15,0 0 0,1 0 0,-1-1 0,1 1 0,-1-1 0,0 0 0,1 0 0,5 0 0,2-1-12,1-1-1,0 0 1,0-1 0,11-4-1,58-32-953,-56 26 547,47-18 1,-72 31 374,0 1 1,0 0 0,0-1 0,0 1 0,1-1 0,-1 1-1,0 0 1,0-1 0,0 1 0,0-1 0,0 1-1,-1 0 1,1-1 0,0 1 0,0-1 0,0 1 0,0 0-1,-1-1 1,1 1 0,0-1 0,-1 1 0,1-1 0,0 1-1,-1-1 1,1 1 0,0-1 0,-1 0 0,1 1-1,-1-1 1,0 1 0,-17 27 109,17-26-120,-3 4 7,0 0-1,1 0 1,0 0-1,1 1 1,-4 11-1,3 3-2759,3-20 2590,0-1 0,0 0 0,0 1 0,0-1 0,0 0 0,0 0 0,0 1 0,0-1 0,0 0 0,0 1 0,0-1 0,1 0 0,-1 0 0,0 1 0,0-1 0,0 0 0,0 0 0,0 0 0,1 1 0,-1-1 0,0 0 0,0 0 0,0 0 0,1 1 0,-1-1 0,0 0 0,0 0 0,1 0 0,-1 0 1,0 0-1,0 1 0,1-1 0,-1 0 0,0 0 0,0 0 0,1 0 0,-1 0 0,0 0 0,1 0 0,-1 0 0,0 0 0,0 0 0,1 0 0,-1 0 0,0 0 0,1-1 0,-1 1 0,3 0-1601,13 0-7895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10730,'0'0'11665,"-8"11"-9349,0-1-1833,2-2-203,0-1 0,0 1 1,1 0-1,0 0 0,1 0 0,0 1 0,0-1 0,0 1 0,1 0 0,1 0 0,-3 12 0,5-20-270,0 0-1,0 0 1,1 0-1,-1 0 1,0 0-1,0 0 1,0 0-1,1-1 1,-1 1 0,0 0-1,1 0 1,-1 0-1,1 0 1,-1 0-1,1 0 1,-1-1 0,1 1-1,0 0 1,-1 0-1,1-1 1,0 1-1,0-1 1,0 1-1,-1 0 1,1-1 0,1 1-1,31 3 103,-25-5-169,1-1 0,0 1 0,0-2-1,-1 1 1,13-6 0,144-91-1369,-165 99 1439,0-1-1,0 1 1,1 0-1,-1 0 1,0 0-1,0 0 1,0-1-1,0 1 1,0 0-1,1 0 1,-1 0-1,0 0 1,0 0-1,0 0 1,1 0-1,-1-1 1,0 1-1,0 0 1,0 0-1,1 0 1,-1 0-1,0 0 1,0 0-1,0 0 1,1 0-1,-1 0 1,0 0-1,0 0 1,0 0-1,1 0 1,-1 0-1,0 0 1,0 0-1,0 0 1,1 1-1,-1-1 0,0 0 1,0 0-1,0 0 1,0 0-1,1 0 1,-1 0-1,0 1 1,0-1-1,0 0 1,0 0-1,0 0 1,1 0-1,-1 1 1,0-1-1,0 0 1,0 0-1,0 0 1,0 1-1,0-1 1,0 0-1,0 0 1,0 0-1,0 1 1,0-1-1,0 0 1,-7 20 553,-19 22 303,15-27-854,-17 28 791,21-12-4984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13004,'0'2'340,"0"-1"1,0 0-1,0 1 0,0-1 0,0 1 0,1-1 1,-1 0-1,0 1 0,1-1 0,-1 0 0,1 1 1,0-1-1,-1 0 0,1 0 0,0 0 0,0 1 0,0-1 1,-1 0-1,1 0 0,0 0 0,1 0 0,-1-1 1,2 3-1,0-2-22,-1 0 0,1 0-1,0 0 1,0 0 0,0-1 0,0 1 0,0-1 0,0 0 0,0 0 0,6 0 0,1-1 10,0-1 1,0 0 0,0 0 0,0-1 0,18-8 0,-7 1-108,-1-2 0,-1 0 1,0-1-1,20-16 1,-33 23-198,0 1 1,0 0-1,-1-1 1,1 0-1,-1-1 1,-1 1 0,1-1-1,-1 0 1,0 0-1,-1 0 1,0-1-1,0 1 1,0-1-1,-1 0 1,2-8 0,-4 15-31,0-1 1,0 1-1,0 0 1,0 0-1,0 0 1,0-1-1,0 1 1,0 0 0,0 0-1,0-1 1,-1 1-1,1 0 1,0 0-1,-1 0 1,1 0-1,-1 0 1,0 0 0,1-1-1,-1 1 1,0 1-1,1-1 1,-1 0-1,0 0 1,0 0-1,0 0 1,0 0 0,0 1-1,-2-2 1,0 1-26,0 0 0,0 1-1,1-1 1,-1 1 0,0 0 0,0 0 0,0 0 0,0 0 0,0 0 0,0 1 0,-5 1 0,-1 0-33,-1 1-1,1 0 0,0 1 1,1 0-1,-1 1 1,-13 9-1,13-7 64,0 1 0,1 1-1,0-1 1,0 1-1,1 0 1,1 1-1,-1 0 1,1 0 0,1 0-1,0 1 1,1 0-1,0 0 1,0 0-1,-2 13 1,6-23 4,0 1 1,1-1-1,-1 0 1,0 1-1,0-1 1,1 0-1,-1 1 0,1-1 1,-1 0-1,1 0 1,-1 0-1,1 1 1,0-1-1,-1 0 1,1 0-1,0 0 0,0 0 1,0 0-1,0 0 1,0-1-1,0 1 1,0 0-1,0 0 0,0-1 1,1 1-1,-1 0 1,0-1-1,0 1 1,1-1-1,-1 0 0,0 1 1,1-1-1,-1 0 1,0 0-1,1 0 1,-1 0-1,3 0 1,59-2 175,-58 1-163,29-4-84,0-2 1,51-18-1,-58 15-71,0 2-1,1 1 0,0 1 0,0 2 0,30-2 1,-56 6 168,0 0 1,-1-1-1,1 1 1,0 0 0,0 0-1,-1 0 1,1 1-1,0-1 1,0 0 0,-1 1-1,1-1 1,0 1 0,-1-1-1,1 1 1,0 0-1,-1 0 1,1 0 0,-1 0-1,1 0 1,-1 0-1,0 0 1,1 0 0,-1 0-1,0 1 1,0-1-1,0 0 1,0 1 0,0-1-1,0 1 1,0 0-1,-1-1 1,1 1 0,-1 0-1,1-1 1,-1 1-1,1 0 1,-1-1 0,0 1-1,0 0 1,0 0-1,0-1 1,0 1 0,0 3 1510,0-30 211,0-139-3208,0 162-102,9 5-4690,9 5-464,3 4-638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219 334 12684,'0'0'5467,"-5"-9"-3017,2 4-2286,2 2-60,0 0-1,0 1 0,-1-1 0,1 0 0,-1 1 0,1 0 0,-1-1 0,0 1 1,0 0-1,0 0 0,0 0 0,-1 0 0,1 0 0,0 0 0,-1 1 0,1-1 0,-1 1 1,0 0-1,1-1 0,-1 1 0,0 1 0,0-1 0,0 0 0,0 1 0,0-1 0,0 1 1,0 0-1,-2 0 0,-2 1-71,1 0 1,0 0-1,0 1 1,0 0-1,1 0 1,-1 0-1,0 1 1,1 0-1,0 0 1,-1 0-1,1 1 1,0-1-1,1 1 1,-9 9-1,10-10-6,0 0-1,1 0 0,-1 0 1,1 1-1,0-1 0,0 1 1,0-1-1,0 1 0,0 0 1,1-1-1,0 1 0,0 0 1,0 0-1,0 0 0,1 0 1,-1 0-1,1 0 0,0 0 1,0 0-1,1 0 0,-1 0 1,1 0-1,0 0 1,2 6-1,1-5-7,0 1 1,1-1-1,-1 1 1,1-1-1,1-1 0,-1 1 1,1-1-1,-1 0 1,1 0-1,0-1 1,1 1-1,9 2 1,38 27-510,-48-28 436,-1 1-1,0-1 1,0 1-1,0 0 1,0 0-1,-1 1 1,0 0-1,-1-1 1,1 1-1,-1 0 1,-1 0 0,1 1-1,-1-1 1,0 1-1,-1-1 1,0 1-1,1 10 1,-3-12 135,1 0 1,-1 0-1,0 0 0,0 0 0,-1 0 1,1 0-1,-1 0 0,-1 0 1,1-1-1,-1 1 0,0-1 0,0 0 1,0 0-1,-1 0 0,0 0 1,0-1-1,0 1 0,-1-1 1,1 0-1,-1 0 0,0-1 0,-7 4 1,2-1 135,0-1 0,0 0 1,0-1-1,-1 0 0,0-1 1,-14 3-1,23-5-203,0-1 0,0 1 1,0-1-1,0 1 0,0-1 0,0 0 0,0 0 1,0 0-1,0 0 0,0 0 0,0-1 0,0 1 0,0 0 1,0-1-1,0 0 0,0 1 0,0-1 0,0 0 1,1 0-1,-1 0 0,0 0 0,0-1 0,1 1 1,-1 0-1,1-1 0,-1 1 0,1-1 0,0 1 1,-1-1-1,1 0 0,0 1 0,0-1 0,0 0 1,0 0-1,1 0 0,-1 0 0,0 0 0,1 0 1,0 0-1,-1-3 0,1-3-138,0-1 1,0 0-1,1 1 0,0-1 1,0 0-1,1 1 0,1 0 0,-1-1 1,1 1-1,1 0 0,-1 0 1,1 1-1,1-1 0,-1 1 1,1 0-1,1 0 0,6-7 0,13-12-85,1 1 0,55-39 0,-53 42 309,32-21-86,-38 28 60,0-1 0,-1 0 1,-1-1-1,34-39 0,-53 55-67,0 0 0,0 0-1,0 0 1,0-1 0,0 1 0,-1 0-1,1-1 1,0 1 0,-1-1 0,1 1 0,0-1-1,-1 1 1,0-1 0,1 1 0,-1-1-1,0-2 1,0 4-2,0-1 0,-1 1 0,1-1 0,0 1 1,-1-1-1,1 1 0,0 0 0,-1-1 0,1 1 0,-1 0 0,1-1 0,-1 1 0,1 0 0,-1 0 0,1-1 1,-1 1-1,1 0 0,-1 0 0,1 0 0,-1 0 0,1 0 0,-1 0 0,1 0 0,-1 0 0,1 0 0,-1 0 0,1 0 1,-1 0-1,1 0 0,-2 0 0,-2 1 14,0 0-1,0 0 1,0 0 0,1 1 0,-1-1-1,0 1 1,0 0 0,1 0 0,0 0-1,-1 0 1,-5 6 0,2 0 70,1 0 0,0 0 1,0 0-1,-6 13 0,11-18-57,-1 0-1,1 0 1,-1 1 0,1-1-1,0 0 1,0 1-1,1-1 1,-1 1-1,1-1 1,0 0-1,-1 1 1,1-1 0,1 1-1,-1-1 1,1 1-1,0 4 1,1-6-16,-1-1 1,0 1-1,0-1 0,1 1 1,-1-1-1,0 0 1,1 0-1,0 0 0,-1 0 1,1 0-1,-1 0 1,1 0-1,0 0 0,0-1 1,0 1-1,-1-1 1,1 1-1,0-1 1,0 0-1,0 0 0,0 1 1,0-1-1,3-1 1,2 1 26,0 0 0,0-1 1,0 0-1,0 0 1,10-3-1,0-3-14,-1-1-1,0 0 1,0-1-1,-1-1 1,0 0-1,-1-1 1,0-1-1,20-22 1,-14 12-19,-1 0 0,-1-2 0,-1-1 1,20-38-1,-34 58-19,-1 1-26,0 1-1,0-1 0,0 0 1,0 1-1,-1-1 1,0 0-1,0 0 0,0 0 1,0 0-1,0 0 0,-1 0 1,1-6-1,-3 10 2,0 1-1,0 0 0,0 0 1,1-1-1,-1 1 1,0 0-1,1 1 0,-1-1 1,1 0-1,-1 0 1,-2 4-1,-7 7 107,0 2 0,1-1 0,1 2-1,0-1 1,1 1 0,0 0 0,2 1 0,-1 0 0,2 0-1,0 0 1,1 1 0,1-1 0,0 1 0,0 26-1,3-41-57,0 1-1,0 0 0,0-1 0,1 1 0,-1 0 0,1-1 0,-1 1 0,1 0 0,0-1 1,0 1-1,0-1 0,1 1 0,-1-1 0,0 0 0,1 0 0,0 0 0,-1 1 0,1-1 0,0-1 1,0 1-1,0 0 0,0 0 0,0-1 0,1 1 0,-1-1 0,0 0 0,1 0 0,-1 0 1,4 1-1,-3-1 7,0 0 0,1-1 0,-1 0 1,0 1-1,1-1 0,-1 0 0,0-1 1,1 1-1,-1-1 0,1 1 0,-1-1 1,0 0-1,0 0 0,0 0 0,1-1 1,-1 1-1,0-1 0,-1 0 1,1 0-1,0 0 0,0 0 0,4-5 1,2-3-43,-1-1 0,0-1 0,-1 1 0,0-1 0,-1 0 0,-1-1 0,1 1 1,-2-1-1,0 0 0,0 0 0,-1-1 0,-1 1 0,1-24 0,-3 38 15,1 1 0,-1-1-1,1 0 1,0 0 0,-1 1-1,1-1 1,0 0 0,0 0-1,0 0 1,-1 0 0,1 0-1,0 0 1,0 0 0,1 0-1,-1 0 1,0-1 0,0 1-1,0 0 1,0-1 0,1 1-1,-1-1 1,0 1 0,1-1-1,-1 0 1,0 1 0,1-1-1,1 0 1,39 4 305,-30-5-262,1-1 0,-1 0-1,0 0 1,1-1 0,-1-1-1,-1 0 1,1-1 0,-1 0-1,1-1 1,-1 0 0,-1-1-1,18-13 1,-21 14-103,0 0 0,0 0 0,0 0 1,-1-1-1,0 0 0,0 0 0,-1 0 0,0-1 0,0 0 1,-1 0-1,0 0 0,0 0 0,-1-1 0,0 1 0,0-1 1,-1 0-1,-1 0 0,2-10 0,-3 19 54,0 0-1,0 0 1,0 0-1,0-1 1,0 1-1,0 0 1,0 0-1,0 0 1,0-1-1,0 1 1,0 0-1,0 0 1,0-1-1,0 1 1,0 0-1,-1 0 1,1 0-1,0 0 1,0-1-1,0 1 1,0 0-1,0 0 1,0 0 0,-1-1-1,1 1 1,0 0-1,0 0 1,0 0-1,0 0 1,-1 0-1,1 0 1,0 0-1,0-1 1,0 1-1,-1 0 1,1 0-1,0 0 1,0 0-1,0 0 1,-1 0-1,1 0 1,-12 5-217,-8 13 125,7 1 212,1 0 0,0 0-1,1 1 1,1 1 0,-9 29-1,14-37 80,1 1 0,1-1 0,0 0 0,1 1 0,1 0 0,0-1 0,1 1 0,0 0 0,1 0 0,3 17 0,-3-28-177,0 1 0,0-1 0,0 0 0,0 0-1,0 0 1,1 0 0,-1 0 0,1 0 0,0-1-1,0 1 1,0-1 0,0 1 0,0-1-1,1 1 1,-1-1 0,1 0 0,-1 0 0,1-1-1,0 1 1,0 0 0,0-1 0,0 0 0,3 2-1,-5-4-41,0 0 0,0-1 0,-1 1 1,1 0-1,-1 0 0,1 0 0,-1-1 0,0 1 0,1 0 0,-1-1 0,0 1 0,0 0 0,0-1 0,0 1 0,0 0 0,0-1 0,0 1 0,0 0 0,0 0 0,-1-2 1,-4-32-883,-6-4-1086,-3 0 0,0 1 0,-3 0 1,-29-48-1,34 65 2063,0 2 0,-1 0 1,-24-28-1,35 46 843,4 3-389,10 12-270,24 19-227,13-8-613,-13-16-2841,-16-8-2788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20019,'-9'-2'5349,"18"13"-5125,6 2-64,6 1-544,-3-4-4228,-5-4-7464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83 255 5061,'0'0'1890,"-9"-2"-695,5 1-1033,0 0-1,1 0 1,-1 0-1,1 0 0,-1-1 1,1 0-1,0 1 1,-1-1-1,1 0 0,0 0 1,0-1-1,0 1 1,1-1-1,-1 1 0,1-1 1,-1 0-1,1 0 1,0 0-1,0 0 0,0-1 1,0 1-1,1 0 1,-1-1-1,1 1 0,0-1 1,0 0-1,0 1 1,1-1-1,-1-4 0,0 3-167,1-1-1,0 1 1,0-1-1,0 1 1,0-1-1,1 1 1,0-1-1,0 1 1,1-1-1,-1 1 1,1 0 0,0 0-1,5-8 1,2-2-59,1 0 1,22-25 0,-29 36 182,-2 3 34,0 0 1,0 0-1,0 0 1,-1 0-1,1 0 1,0 0-1,0 0 1,0 0-1,0 1 1,0-1-1,1 0 1,-1 0-1,0 1 1,0-1-1,0 1 1,1-1-1,-1 1 1,2-1-1,-2 2-54,-1-1-1,1 0 1,0 0-1,-1 1 1,1-1-1,-1 1 1,1-1-1,-1 0 1,1 1-1,-1-1 1,1 1-1,-1-1 1,1 1-1,-1-1 1,1 1-1,-1 0 1,0-1-1,0 1 1,1-1-1,-1 1 1,0 0-1,0-1 1,0 1-1,1 0 1,-1 0-1,3 57 3328,-3-47-3009,-14 283 2023,9-169-2220,5-125-211,0 1 0,0 0 0,0 0 0,0 0 1,0 0-1,0-1 0,1 1 0,-1 0 0,0 0 0,0 0 0,1-1 0,-1 1 0,0 0 0,1 0 1,-1-1-1,1 1 0,-1 0 0,1-1 0,-1 1 0,1-1 0,0 1 0,-1-1 0,1 1 0,0-1 1,-1 1-1,1-1 0,0 1 0,0-1 0,-1 0 0,1 0 0,0 1 0,0-1 0,0 0 0,-1 0 0,1 0 1,0 0-1,0 0 0,0 0 0,0 0 0,-1 0 0,1 0 0,0 0 0,0 0 0,0-1 0,-1 1 1,1 0-1,0 0 0,0-1 0,-1 1 0,1-1 0,0 1 0,0-1 0,6-2 58,-1 0-1,0 0 1,0-1-1,0 1 1,8-8-1,43-42 153,78-95-1,38-73-403,-165 210 161,-8 11-765,2-3 1565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12236,'0'0'3651,"18"69"-1089,-5-49-640,8 1-769,-1-6-736,5 1-257,1-3-416,4-3-1506,1-7-929,-3-3-2562,-3 0-5989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14 119 16528,'0'0'3747,"-3"9"-1900,-8 27-299,12-35-1513,-1-1-1,0 1 0,0 0 1,0-1-1,0 1 1,0 0-1,1 0 0,-1-1 1,0 1-1,1 0 0,-1-1 1,0 1-1,1-1 0,-1 1 1,1-1-1,-1 1 0,1 0 1,-1-1-1,1 0 1,-1 1-1,1-1 0,0 1 1,-1-1-1,1 0 0,0 1 1,-1-1-1,1 0 0,0 0 1,-1 1-1,1-1 0,0 0 1,0 0-1,-1 0 1,1 0-1,0 0 0,0 0 1,-1 0-1,2 0 0,32-2 370,-31 1-306,6 0-39,0-1-1,-1-1 1,1 1-1,-1-1 1,0-1-1,0 0 1,0 0-1,0 0 1,-1-1-1,14-11 1,-16 12-62,-1 0 0,0 0 0,1 0 1,-2-1-1,1 1 0,0-1 0,-1 0 0,0 0 0,0 0 1,0-1-1,-1 1 0,0-1 0,0 1 0,0-1 0,-1 0 0,1 1 1,-1-9-1,-1 12-15,0 1 1,0 0-1,0-1 1,0 1 0,-1 0-1,1-1 1,0 1-1,-1 0 1,1 0 0,-1 0-1,0-1 1,1 1-1,-1 0 1,0 0-1,0 0 1,1 0 0,-1 0-1,0 0 1,0 0-1,0 0 1,0 1-1,0-1 1,-1 0 0,1 1-1,0-1 1,0 0-1,0 1 1,-1 0 0,1-1-1,0 1 1,0 0-1,-1-1 1,1 1-1,0 0 1,-1 0 0,1 0-1,0 0 1,-1 0-1,1 0 1,0 1-1,0-1 1,-1 0 0,1 1-1,0-1 1,-2 1-1,-2 1-21,0-1-1,0 1 0,0-1 0,0 1 1,0 1-1,0-1 0,1 1 0,-1 0 1,1 0-1,-7 6 0,3 2 104,0 0 0,1 1-1,0 0 1,1 0 0,0 1 0,1 0-1,1 0 1,0 0 0,0 1-1,1-1 1,1 1 0,1 0 0,0-1-1,0 1 1,3 19 0,-2-31-55,1 1-1,-1-1 1,1 0 0,0 1 0,0-1 0,0 0-1,1 0 1,-1 0 0,0 1 0,1-1 0,-1-1-1,1 1 1,0 0 0,0 0 0,0-1 0,0 1-1,0-1 1,0 1 0,0-1 0,0 0 0,0 0-1,1 0 1,-1 0 0,0 0 0,1-1 0,-1 1-1,1-1 1,-1 1 0,1-1 0,-1 0 0,0 0-1,5 0 1,4 0-4,0-1 0,0 0 0,0 0 0,0-1 0,-1-1 0,14-4 0,5-6-511,0-1-1,-2-2 1,0 0-1,31-25 1,-23 15 48,47-25 0,-82 51 501,1 0-1,-1-1 1,1 1 0,-1 0 0,1-1-1,-1 1 1,1 0 0,-1 0 0,1 0-1,-1-1 1,1 1 0,-1 0 0,1 0-1,-1 0 1,1 0 0,-1 0 0,1 0-1,-1 0 1,1 0 0,-1 0-1,1 0 1,-1 0 0,1 1 0,-1-1-1,1 0 1,-1 0 0,1 0 0,-1 1-1,1-1 1,-1 0 0,0 1 0,1-1-1,-1 0 1,1 1 0,0 0 0,2 22 1027,-13 39 239,7-52-1020,3-9-274,0-1 0,0 1 1,0-1-1,0 1 1,0-1-1,-1 1 0,1-1 1,0 1-1,0-1 0,0 1 1,1 0-1,-1-1 1,0 1-1,0-1 0,0 1 1,0-1-1,0 1 1,1-1-1,-1 1 0,0-1 1,0 1-1,1-1 1,-1 1-1,0-1 0,1 1 1,-1-1-1,0 0 1,1 1-1,-1-1 0,1 1 1,19-1 207,29-20-617,-41 16 61,5-2 113,-1 0 1,1 1 0,0 1-1,0 0 1,0 0-1,0 2 1,1 0 0,-1 0-1,17 1 1,-5 6 994,-22-4-746,0 0 0,0 0 0,0 0 0,0-1-1,0 1 1,0-1 0,0 0 0,0 0 0,1 0 0,-1 0 0,0-1 0,0 1 0,4-2 0,52-26-250,-53 24 135,1-1 0,0 2-1,0-1 1,0 1-1,1 0 1,-1 0 0,1 1-1,0 0 1,0 0-1,0 1 1,-1 0 0,1 0-1,0 1 1,13 1-1,-20-1 169,1 1-1,0 0 1,-1 0-1,1 0 1,-1 0-1,1 0 1,-1 0-1,0 0 1,1 0-1,-1 1 1,0-1-1,0 0 1,0 1-1,0-1 1,0 1-1,0 0 1,0-1-1,0 1 1,0 3-1,8 34 275,-9-38-1557,0-9-5090,0 6 4318,0-15-6568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18514,'0'0'4292,"54"51"-8713,-20-40-1504,7 0-3108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40 162 13261,'0'0'11643,"3"6"-11158,-2-5-464,-1 0-1,1 0 0,0 1 1,-1-1-1,1 0 0,0 0 1,0 0-1,0 0 0,0 0 1,0 0-1,0 0 0,0 0 1,0 0-1,0-1 0,1 1 1,-1 0-1,0-1 0,0 1 1,1-1-1,-1 1 0,0-1 1,1 1-1,-1-1 0,1 0 0,-1 0 1,0 0-1,1 0 0,-1 0 1,1 0-1,-1 0 0,2-1 1,3-1 13,-1 0 1,0 0-1,0-1 1,0 0-1,0 0 1,0 0-1,0 0 1,7-8-1,49-51 105,-58 59-112,0-1 0,0 1-1,-1-1 1,1 1 0,-1-1-1,0 0 1,0 0 0,0 0-1,-1-1 1,1 1 0,-1 0-1,0 0 1,0-1 0,-1 1-1,1-1 1,-1 1 0,0-5 0,-1 7-9,0 1 1,0 0-1,0 0 1,0 0-1,0 0 1,0 0-1,0 0 1,0 0-1,-1 0 1,1 1 0,0-1-1,-1 0 1,1 1-1,0-1 1,-1 1-1,1-1 1,-1 1-1,1 0 1,-1 0 0,1 0-1,-1-1 1,1 1-1,-1 1 1,1-1-1,-1 0 1,1 0-1,-2 1 1,-45 7-149,39-4 123,-1 1-1,1 0 1,0 0 0,1 1-1,-1 0 1,1 1-1,0 0 1,1 0 0,-1 0-1,-9 14 1,13-16 21,0 0 0,1 0 0,-1 1 0,1-1 0,0 1 0,1 0 1,-1 0-1,1 0 0,0 0 0,1 0 0,-1 0 0,1 0 0,0 1 0,1-1 1,0 0-1,0 1 0,0-1 0,2 11 0,0-13 3,-1-1-1,1 0 1,0 0 0,0 0-1,0-1 1,0 1 0,0 0-1,1-1 1,-1 1 0,1-1-1,0 0 1,0 0 0,-1 0-1,1 0 1,1 0 0,-1-1-1,0 1 1,0-1 0,1 0-1,-1 0 1,0 0 0,1-1-1,4 1 1,12 2 64,0-1-1,36-1 1,-44-1-77,90-5-1931,-91 4-110,0-2 1,0 1-1,20-9 0,-10 2-5863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2 284 5605,'-1'-12'5776,"0"3"-5356,1 0 0,0 0 0,1 1 0,0-1 0,0 0 0,1 0 0,0 1 0,0-1 0,1 1 0,0-1 0,1 1 0,0 0 0,0 1 0,9-14 0,-2 9-64,1-1 1,0 2-1,1 0 1,0 0-1,1 2 1,0-1 0,0 2-1,1 0 1,0 0-1,19-5 1,-26 9-355,0 2 0,0-1 0,0 1 1,1 0-1,-1 0 0,1 1 1,-1 0-1,1 1 0,-1 0 0,1 0 1,0 1-1,-1 0 0,0 1 0,1-1 1,-1 2-1,0-1 0,0 1 0,0 0 1,0 1-1,0 0 0,11 8 0,-15-9-2,-1 0 0,1 0 0,0 1 0,-1 0 0,0 0 0,0 0 0,0 0 0,0 0 0,-1 0 0,1 1 0,-1 0 0,0-1 0,-1 1 0,1 0 0,-1 0 0,1 7 0,-2-5 84,1 0 1,-2 0-1,1 1 1,-1-1 0,0 0-1,-1 0 1,0 0-1,0-1 1,0 1-1,-5 9 1,-4 3 132,0-1 1,-1 0-1,-1-1 0,0 0 0,-1-1 1,-27 24-1,68-42-1963,6-4 1406,0 2 0,1 1-1,59 2 1,-90 1 311,0 0 0,0 0 1,0 0-1,0 0 0,1 1 0,-1-1 1,0 1-1,0 0 0,0 0 1,0 0-1,-1 0 0,1 0 0,0 1 1,0-1-1,-1 1 0,1 0 0,-1 0 1,1 0-1,-1 0 0,0 0 0,0 0 1,0 1-1,0-1 0,0 1 1,0-1-1,-1 1 0,1 0 0,-1 0 1,0 0-1,0 0 0,0 0 0,0 0 1,-1 0-1,2 5 0,-2 0 123,0 0 1,-1 0-1,1 0 0,-2 0 0,1 0 0,-1 0 1,0-1-1,-1 1 0,1-1 0,-2 1 0,1-1 1,-8 11-1,-12 13 591,-1-1 0,-2-1-1,-1-1 1,-2-2 0,0 0 0,-1-2 0,-2-2 0,0 0 0,-40 18 0,61-34-632,0-1 0,0-1 1,0 0-1,0 0 0,-1-1 1,0-1-1,1 0 0,-1 0 0,0-1 1,0-1-1,-20-1 0,28 1-230,-1-1-1,0 0 1,1-1-1,-1 1 1,1-1-1,0 0 1,0 0-1,-1 0 1,1 0-1,0-1 1,1 0-1,-1 0 1,-4-4-1,4 3-376,1-1 0,0 1 0,0 0 1,1-1-1,-1 0 0,1 0 0,0 1 0,0-1 0,1-1 1,0 1-1,-1 0 0,2 0 0,-1 0 0,0-6 0,0-36-6241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55 14029,'0'0'1901,"-9"4"928,-27 14-806,36-18-1991,0 0-1,0 0 1,0 0-1,0 0 1,0 0-1,0 0 0,1 0 1,-1 0-1,0 0 1,0 0-1,0 0 1,0 0-1,0 0 0,0 0 1,0 0-1,0 0 1,0 0-1,1 0 1,-1 0-1,0 0 1,0 0-1,0 0 0,0 1 1,0-1-1,0 0 1,0 0-1,0 0 1,0 0-1,0 0 1,0 0-1,0 0 0,0 0 1,0 0-1,0 1 1,0-1-1,0 0 1,0 0-1,0 0 1,0 0-1,0 0 0,0 0 1,0 0-1,0 0 1,0 0-1,0 1 1,0-1-1,0 0 0,0 0 1,0 0-1,0 0 1,0 0-1,0 0 1,0 0-1,0 0 1,0 0-1,0 0 0,-1 1 1,1-1-1,0 0 1,0 0-1,0 0 1,0 0-1,0 0 1,0 0-1,0 0 0,0 0 1,0 0-1,14 3 869,19 0 184,480-35 4183,-155 3-5100,509 8-1536,-495 20-5366,-313 1 1781,-9-4-2365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30 16656,'-1'9'833,"-12"80"2595,7-60-2717,2 1 0,1 1 0,0 49 0,3-79-706,0 0-1,0 0 1,1 0-1,-1 0 1,0 0 0,0 1-1,0-1 1,1 0-1,-1 0 1,1 0-1,-1 0 1,1 0-1,-1 0 1,1 0 0,-1 0-1,1-1 1,0 1-1,0 0 1,-1 0-1,1 0 1,0-1 0,0 1-1,0 0 1,0-1-1,2 2 1,-1-2-41,0 1-1,0-1 1,0 0 0,0 0 0,0 0 0,0 0 0,0 0-1,1 0 1,-1-1 0,0 1 0,0-1 0,3-1-1,4-1-339,-1-1 0,-1 0-1,1 0 1,0-1-1,10-8 1,-1-3-1224,0 0 0,-2-1 0,0-1 0,-1 0 0,-1-1 0,19-37 0,-6-6 1375,-11-2 4208,-20 88 1383,-4 9-3478,-1 1-1677,-6 43 1,10-33 583,2 0 0,3 0 1,3 44-1,0-76 150,2-6-4972,-12-26-3578,-48-58 2781,35 51 7639,-27-45 0,48 72-2716,0 0 0,-1-1 0,1 1 0,0 0 0,0-1 0,-1 1 0,1 0 1,0-1-1,0 1 0,0 0 0,-1-1 0,1 1 0,0-1 0,0 1 0,0 0 0,0-1 0,0 1 0,0-1 0,0 1 1,0 0-1,0-1 0,0 1 0,0-1 0,0 1 0,0 0 0,0-1 0,0 1 0,1-1 0,-1 1 0,0 0 0,0-1 1,0 1-1,1 0 0,-1-1 0,0 1 0,0 0 0,1-1 0,-1 1 0,0 0 0,1 0 0,-1-1 0,24 1 1019,37 19-2006,-52-16 1147,18 5-2690,1-1 0,48 6 0,-30-9-1412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 7976,'0'0'8840,"-11"-2"-7185,7 0-1521,2 1-69,0 0 0,-1 0 0,1 0 0,-1 1 0,1-1 0,-1 1 0,1-1 0,-1 1 0,1 0 0,-1 0 0,0 0 0,1 0 0,-1 0 0,1 1 0,-1-1 0,1 1 0,-1 0 0,1-1 0,-1 1 0,1 0 0,0 1 0,-1-1 0,1 0 0,0 1 0,0-1 0,0 1 0,0-1 0,0 1 0,1 0 0,-1 0 0,0 0 0,-1 3 0,0 2 223,-1-1-1,2 1 0,-1 1 1,1-1-1,0 0 0,1 1 0,-1-1 1,1 1-1,1-1 0,0 13 1,0-19-272,0 0 1,0 0 0,0 0 0,1 0 0,-1 0 0,0 0 0,1 0-1,-1-1 1,0 1 0,1 0 0,-1 0 0,1 0 0,0 0 0,-1 0-1,1-1 1,0 1 0,-1 0 0,1 0 0,0-1 0,0 1 0,-1-1-1,1 1 1,0-1 0,0 1 0,0-1 0,1 1 0,34 3 249,-23-6-196,0 0-1,0-1 0,19-6 0,55-30-473,-68 28 81,0 2 0,0 0 0,0 1-1,1 1 1,0 1 0,1 1 0,40-5-1,-59 10 373,-1 1-1,1-1 0,0 0 1,0 1-1,0-1 1,-1 1-1,1-1 0,0 1 1,-1 0-1,1 0 0,-1 0 1,1 0-1,-1 0 0,1 0 1,-1 0-1,1 1 0,-1-1 1,2 3-1,-2-2-29,1-1-1,-1 1 1,1-1 0,0 1-1,-1-1 1,1 1 0,0-1-1,0 0 1,0 0 0,0 0-1,0 0 1,0 0 0,0 0-1,0-1 1,4 2 0,2-2-770,-1 1 0,1-1 0,-1 0 0,1-1 0,-1 0 0,1 0 0,-1-1 0,11-3 0,17-10-5057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144 221 11371,'0'0'4639,"-10"1"-1890,4-1-2485,0 1 0,1 0 0,-1 1 1,0-1-1,0 1 0,1 0 0,-1 0 0,1 1 0,0-1 0,-1 1 1,1 1-1,0-1 0,1 1 0,-1-1 0,1 1 0,0 1 0,0-1 1,0 1-1,0-1 0,1 1 0,-1 0 0,-4 10 0,6-9-118,-1 0 0,0 0 0,1 0 0,0 0-1,1 0 1,-1 1 0,1-1 0,0 7 0,1-11-135,0-1 1,0 1-1,0 0 1,0-1-1,0 1 1,1 0-1,-1-1 1,0 1-1,1-1 0,-1 1 1,1-1-1,0 1 1,0-1-1,-1 1 1,1-1-1,0 0 1,0 1-1,0-1 1,0 0-1,1 0 0,-1 1 1,0-1-1,0 0 1,1-1-1,-1 1 1,1 0-1,-1 0 1,1 0-1,-1-1 1,1 1-1,-1-1 0,1 1 1,-1-1-1,4 1 1,5-1-70,-1 0 1,1 0-1,-1-1 1,0 0-1,1 0 1,-1-1 0,0-1-1,0 0 1,0 0-1,0 0 1,0-1-1,-1 0 1,0-1-1,0 0 1,0 0-1,0-1 1,-1 0-1,0 0 1,0-1 0,5-7-1,7-7-340,-2 0-1,-1 0 0,-1-2 1,-1 0-1,20-43 1,-27 46 612,-13 22 430,-15 29-104,14-16-320,1 1-1,0 0 1,1-1-1,1 2 0,0-1 1,2 0-1,0 1 1,0-1-1,2 20 0,0-34-208,0 0-1,0 0 0,0 1 0,0-1 1,1 0-1,-1 0 0,1 0 0,-1 0 1,1 1-1,0-1 0,0 0 0,0 0 1,0 0-1,0 0 0,0-1 0,1 1 1,-1 0-1,1 0 0,-1-1 0,1 1 1,0-1-1,0 1 0,-1-1 0,1 0 1,0 0-1,0 0 0,0 0 0,0 0 1,0 0-1,1 0 0,-1-1 0,0 1 0,0-1 1,0 0-1,1 1 0,3-1 0,1 0 15,0-1-1,0 1 1,0-1-1,-1 0 1,1-1-1,0 1 1,-1-1-1,1-1 1,-1 1-1,1-1 1,7-5-1,5-5-83,-1-1 1,0-1-1,-1 0 0,-1-1 0,0-1 1,-1-1-1,-1 0 0,-1-1 1,0 0-1,-2-1 0,0 0 0,-1-1 1,-1 0-1,-1-1 0,-1 1 1,-1-2-1,4-27 0,-10 50 55,0-1 1,0 1-1,0-1 0,0 1 0,0 0 1,1-1-1,-1 1 0,0-1 0,0 1 1,0 0-1,0-1 0,0 1 0,0-1 1,-1 1-1,1-1 0,0 1 0,0 0 1,0-1-1,0 1 0,0 0 0,-1-1 1,1 1-1,0-1 0,0 1 0,0 0 1,-1-1-1,1 1 0,0 0 0,-1 0 1,1-1-1,0 1 0,-1 0 0,1 0 1,0-1-1,-1 1 0,-15 6-34,-12 22 110,19-16-8,0 1 0,1-1 0,1 1 0,0 1 0,0 0 0,2 0 0,0 0 0,0 0 0,1 1 0,1 0 0,0 0 0,2 0 0,-1 0 0,2 24 1,1-37-59,-1 0 1,1 0 0,0 1 0,0-1-1,1 0 1,-1 0 0,0 0 0,0 0 0,1 0-1,0-1 1,-1 1 0,1 0 0,0-1 0,0 1-1,0-1 1,-1 1 0,2-1 0,-1 0 0,0 0-1,0 0 1,0 0 0,0 0 0,1-1-1,-1 1 1,0-1 0,1 1 0,-1-1 0,1 0-1,-1 0 1,0 0 0,1 0 0,1-1 0,7 1-117,-1 0 0,0-1 0,0 0 0,0-1 1,0 0-1,13-5 0,-9 0-99,0 0-1,-1-1 1,23-17 0,3-2 58,-35 82 1972,-4-51-1788,0 0-1,1 0 1,-1 0 0,1-1 0,0 1 0,0 0 0,0 0-1,1 0 1,-1-1 0,1 1 0,0-1 0,0 1 0,0-1-1,0 0 1,1 1 0,-1-1 0,1-1 0,0 1 0,0 0-1,0-1 1,0 1 0,1-1 0,-1 0 0,0 0-1,1 0 1,0-1 0,-1 1 0,1-1 0,0 0 0,0 0-1,0 0 1,-1 0 0,1-1 0,5 1 0,3 0-62,0-1 0,0 1 0,0-2 1,0 0-1,0 0 0,0-1 1,-1-1-1,1 0 0,-1-1 0,18-7 1,5-8-808,51-38 1,-81 54 792,-38 78-320,28-53 492,1 1 0,0 0-1,2 0 1,1 0 0,0 31 0,3-33-92,-2 0 1,-1 0-1,0 0 1,-1 0 0,-2 0-1,-11 34 1,15-52 91,-1 1 1,0-1 0,0 0 0,-1 0 0,1 0-1,-1 0 1,1 0 0,-1 0 0,0-1 0,-5 4-1,7-5-97,0-1 0,1 1 0,-1-1 0,0 0-1,0 1 1,1-1 0,-1 0 0,0 0-1,0 1 1,0-1 0,0 0 0,1 0 0,-1 0-1,0 0 1,0 0 0,0 0 0,0 0-1,0 0 1,1-1 0,-1 1 0,0 0 0,0 0-1,0-1 1,1 1 0,-1-1 0,0 1 0,0 0-1,1-1 1,-1 1 0,0-1 0,1 0-1,-1 1 1,0-1 0,1 0 0,-1 1 0,1-1-1,-1 0 1,1 1 0,0-1 0,-1 0 0,1 0-1,0 0 1,-1 1 0,1-1 0,0 0-1,0 0 1,0 0 0,0 0 0,0 1 0,0-1-1,0 0 1,0-1 0,-3-23-422,1 1 1,1-1-1,0 1 0,3-1 0,0 0 1,1 1-1,1 0 0,1 0 1,2 0-1,14-37 0,-17 53-341,0 0 0,1 0 0,-1 0 0,2 1 0,10-13 0,-11 14-475,0 1 0,1 1 0,0-1 0,0 1 0,0 0 0,0 0 0,11-5 0,13-2-6359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62 13933,'0'0'6390,"1"-9"-2931,1-29-1542,-2 38-1896,0-1 0,0 0 0,-1 1 0,1-1 1,0 0-1,0 1 0,0-1 0,-1 0 0,1 1 0,0-1 0,-1 1 0,1-1 0,-1 1 0,1-1 1,-1 0-1,1 1 0,-1 0 0,1-1 0,-1 1 0,1-1 0,-1 1 0,1 0 0,-1-1 0,0 1 1,1 0-1,-1-1 0,0 1 0,1 0 0,-1 0 0,0 0 0,1 0 0,-1 0 0,0 0 1,1 0-1,-1 0 0,0 0 0,1 0 0,-1 0 0,0 0 0,1 0 0,-1 0 0,-1 1 1,-23 11 276,22-8-349,0-1-1,1 1 1,0 0-1,0-1 1,0 1-1,0 0 1,1 0-1,0 1 1,-1-1-1,1 0 0,1 0 1,-1 0-1,1 1 1,-1-1-1,2 5 1,-1-6 3,1 0 0,-1 0 1,1 0-1,0 0 0,0-1 0,0 1 1,0 0-1,0-1 0,1 1 1,0-1-1,-1 1 0,1-1 1,0 0-1,0 1 0,0-1 1,0 0-1,0 0 0,1-1 0,-1 1 1,1 0-1,-1-1 0,5 2 1,2 2-5,0-1 0,0 1 0,0 0 0,0 1 0,14 13 0,-22-18 109,1 0 1,-1 0-1,0 1 1,0-1-1,0 0 0,0 1 1,0-1-1,-1 1 1,1 0-1,0-1 1,-1 1-1,1 0 1,-1-1-1,1 1 0,-1 0 1,0-1-1,0 1 1,0 0-1,0 0 1,0-1-1,0 1 0,0 0 1,0 0-1,-1-1 1,1 1-1,-1 0 1,1-1-1,-1 1 1,0 0-1,0-1 0,0 1 1,0-1-1,0 0 1,0 1-1,0-1 1,0 0-1,0 1 0,0-1 1,-1 0-1,1 0 1,-1 0-1,1 0 1,-2 1-1,-5 4 72,0-1 1,-1 0-1,0 0 0,1 0 1,-2-1-1,1 0 0,-14 3 0,-25-1-1089,43-6 403,0 0 0,0-1 0,0 0 0,1 0 0,-1 0-1,0 0 1,-5-3 0,-15-14-8198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38 109 10794,'0'0'6283,"-7"8"-3309,-19 29-561,25-37-2348,1 0 0,0 1 0,-1-1 0,1 1 0,0-1 0,-1 1 0,1-1 0,0 1-1,0-1 1,0 1 0,-1-1 0,1 1 0,0-1 0,0 1 0,0-1 0,0 1 0,0-1 0,0 1 0,0 0 0,0-1 0,0 1 0,0-1 0,0 1 0,0-1 0,0 1 0,1-1 0,-1 1 0,0-1 0,0 1-1,0-1 1,1 1 0,-1-1 0,0 1 0,1-1 0,-1 1 0,1-1 0,-1 0 0,0 1 0,1-1 0,-1 0 0,1 1 0,-1-1 0,1 0 0,-1 1 0,1-1 0,-1 0 0,1 0 0,-1 0 0,1 0-1,-1 1 1,1-1 0,-1 0 0,1 0 0,0 0 0,-1 0 0,1 0 0,36-1 874,-32 1-610,6-1-194,-2-1 0,1 0 1,0 0-1,0-1 0,-1 0 1,1-1-1,-1 0 0,0-1 0,0 0 1,12-8-1,-16 9-124,-1 1 0,1-1 1,-1 1-1,1-1 0,-1 0 1,0-1-1,0 1 0,-1-1 0,0 0 1,1 0-1,-1 0 0,-1 0 1,1 0-1,-1-1 0,0 1 0,0-1 1,-1 1-1,0-1 0,1-7 1,-2 11-52,0 1 1,0 0 0,-1-1 0,1 1 0,0 0 0,-1 0 0,0-1 0,1 1 0,-1 0 0,1 0 0,-1 0 0,0 0-1,0 0 1,0 0 0,0 0 0,0 0 0,0 0 0,0 0 0,0 0 0,0 1 0,0-1 0,0 0 0,-1 1-1,1-1 1,0 1 0,0-1 0,-1 1 0,1 0 0,0-1 0,-1 1 0,1 0 0,0 0 0,-1 0 0,1 0-1,0 0 1,-1 0 0,-1 1 0,-1-1-57,-1 0-1,0 1 1,1 0-1,-1 0 1,1 0-1,-1 0 1,1 1 0,-1-1-1,1 1 1,-5 3-1,-2 4 70,1 0-1,1 0 1,0 1-1,0 0 1,1 1-1,0-1 0,-6 13 1,11-17 33,0-1 1,0 1-1,0-1 0,1 1 1,-1 0-1,1 0 0,1 0 1,-1 0-1,1 0 1,0 0-1,0 1 0,1-1 1,0 0-1,0 1 0,1-1 1,1 11-1,0-15 5,0 0 0,-1 0 0,1 0 0,0 0 0,0-1 0,0 1 0,0-1 0,0 1 0,0-1 0,1 0 0,-1 0 0,0 0 0,1 0 0,-1 0 0,1 0 0,-1-1 0,1 0 0,-1 1 0,1-1 0,-1 0 0,1 0 0,0 0-1,3-1 1,64-6 174,-36-2-148,-1-1 0,41-19-1,-52 19-63,1 0 0,0 2 0,0 1 0,1 0 0,0 2-1,42-4 1,-65 9 47,-1 0-1,1 0 0,-1 1 0,1-1 0,-1 0 1,1 1-1,-1-1 0,1 0 0,-1 1 1,0-1-1,1 1 0,-1-1 0,0 0 0,1 1 1,-1-1-1,0 1 0,0-1 0,1 1 0,-1-1 1,0 1-1,0-1 0,0 1 0,0 0 1,0-1-1,0 1 0,1-1 0,-1 1 0,0-1 1,-1 1-1,1-1 0,0 1 0,0-1 0,0 1 1,0-1-1,0 1 0,-1 0 0,-6 32 629,4-15-394,3-17-240,1 0 0,0-1 0,-1 1 0,1-1 1,0 1-1,0-1 0,-1 1 0,1-1 0,0 1 1,0-1-1,0 0 0,0 0 0,0 1 0,0-1 1,-1 0-1,1 0 0,0 0 0,0 0 0,0 0 1,0 0-1,0 0 0,0 0 0,0 0 0,0-1 1,0 1-1,-1 0 0,1-1 0,0 1 0,1-1 1,30-8 103,15-11-439,-28 11 96,0 1 1,1 0-1,0 1 0,0 1 0,1 1 0,-1 1 1,23-1-1,-43 5 228,1 0 0,-1 0 0,1 0 0,0 0 0,-1 0 0,1 0 0,-1 0 0,1 1 0,0-1 0,-1 0 0,1 0 0,-1 1-1,1-1 1,-1 0 0,1 1 0,-1-1 0,1 1 0,-1-1 0,1 1 0,-1-1 0,0 1 0,1-1 0,-1 1 0,0-1 0,1 1 0,-1-1 0,0 1 0,0 0 0,1-1 0,-1 1 0,0-1 0,0 1 0,0 0 0,0-1 0,0 2 0,-1 29 445,0-28-416,1-1-1,-1 1 1,1-1 0,0 0-1,0 1 1,0-1-1,0 1 1,0-1 0,1 1-1,-1-1 1,1 1-1,0 1 1,0-3-110,0-1-1,0 1 1,0-1 0,0 0-1,-1 1 1,1-1 0,0 0-1,0 0 1,0 1 0,0-1-1,0 0 1,0 0 0,0 0-1,0 0 1,0-1 0,0 1-1,0 0 1,0 0 0,0-1-1,0 1 1,0 0 0,0-1-1,-1 1 1,2-1 0,22-13-5982,-2-2-2829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11531,'0'0'12812,"-3"11"-12219,-31 99 1725,10-40-1580,-20 108 1,43-159-534,10-42 80,1-4-369,28-53-789,93-141 0,-125 213 872,0 1 0,1 0-1,0 0 1,0 0 0,0 1-1,1 0 1,-1 1 0,18-10-1,-23 14-1,0 0 0,0 0 0,0 0 0,1 0 0,-1 0 0,0 1 0,1-1 0,-1 1-1,0-1 1,1 1 0,-1 0 0,1 0 0,-1 0 0,0 0 0,1 0 0,-1 1 0,0-1 0,1 1 0,-1 0-1,0-1 1,1 1 0,-1 0 0,0 0 0,0 0 0,0 1 0,0-1 0,0 0 0,0 1 0,0 0-1,-1-1 1,1 1 0,0 0 0,-1 0 0,1 0 0,-1 0 0,0 0 0,0 0 0,0 0 0,0 0 0,1 3-1,-1-3 4,0 0-1,0 0 0,-1 0 0,1 1 0,0-1 0,-1 0 0,0 0 0,0 0 0,1 1 0,-1-1 0,0 0 0,-1 0 1,1 0-1,0 1 0,-1-1 0,1 0 0,-1 0 0,1 0 0,-1 0 0,0 0 0,-2 4 0,0-3 27,1 0 0,-1 0 0,0 0 0,0-1 0,0 1 0,-1 0 0,1-1 0,0 0 0,-1 0 0,0 0 0,-4 1 0,-6 2 32,-1 0 1,0-1-1,0-1 0,0-1 0,-22 2 0,29-4-128,-31-2-1137,38 2 913,0-1 1,0 1-1,0-1 1,0 0-1,0 1 1,0-1-1,0 0 0,0 0 1,0 1-1,0-1 1,0 0-1,1 0 1,-1 0-1,0 0 0,1 0 1,-1 0-1,0 0 1,1 0-1,-1 0 1,1-1-1,0 1 0,-1 0 1,1 0-1,0 0 1,0-1-1,0 1 1,0 0-1,0-2 0,-1-17-7622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70 10826,'0'0'3721,"3"-10"-641,6-33-79,-9 43-2947,0-1 1,0 1 0,0-1 0,0 0 0,0 1 0,0-1 0,0 1 0,0-1 0,0 0 0,0 1 0,0-1 0,0 1 0,0-1 0,0 1 0,-1-1 0,1 1 0,0-1 0,0 1 0,-1-1 0,1 1 0,0-1 0,-1 1 0,1-1 0,-1 1 0,1-1 0,-1 1 0,1 0-1,0-1 1,-1 1 0,1 0 0,-1-1 0,1 1 0,-1 0 0,0 0 0,1 0 0,-1-1 0,1 1 0,-1 0 0,1 0 0,-1 0 0,0 0 0,1 0 0,-1 0 0,1 0 0,-1 0 0,1 0 0,-1 0 0,0 1 0,0-1 0,-24 9 554,18-4-492,0 1 1,0 0-1,1 0 0,0 1 0,0 0 0,1 0 0,0 0 0,0 1 0,1-1 0,-5 12 0,-5 13 734,-12 41 0,16-36-478,1 1 0,2 0 0,2 1 0,1-1-1,2 1 1,4 47 0,1-69-1037,-5-45-6,-20-54 481,14 58 198,1-1 0,2 1 0,0-1 0,-2-36 0,8 61 8,0-1 1,-1 0-1,1 0 1,0 0-1,-1 1 1,1-1 0,0 0-1,0 1 1,0-1-1,-1 0 1,1 1-1,0-1 1,0 1 0,0 0-1,0-1 1,0 1-1,0 0 1,0-1-1,0 1 1,0 0 0,0 0-1,0 0 1,0 0-1,0 0 1,0 0-1,0 0 1,1 1-1,40 0 64,-36-1-39,38 4-227,50 0-906,-34-13-8476,-25-6-6421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10346,'0'0'13047,"13"3"-11649,-13-3-1394,11 4 210,1-1 0,-1-1-1,1 0 1,-1 0 0,1-1-1,0 0 1,-1-1 0,1-1-1,0 0 1,18-4 0,-11-1-113,0-1 1,-1-1 0,32-19 0,-46 25-92,0 0 0,0-1 0,0 1 0,-1-1 0,1 0-1,-1 0 1,0 0 0,0 0 0,0 0 0,0-1 0,0 1 0,-1-1 0,1 0 0,-1 0 0,0 0 0,0 0 0,-1 0 0,1 0 0,-1-1 0,0 1 0,0 0 0,0-1 0,0-5 0,-2 9-21,0 0 1,1-1 0,-1 1 0,0 0 0,1 0 0,-1 0 0,0 0-1,0 0 1,0 0 0,0 0 0,0 0 0,0 0 0,0 0-1,-1 0 1,1 0 0,0 1 0,0-1 0,-1 1 0,1-1-1,0 1 1,-1-1 0,1 1 0,-1 0 0,1-1 0,0 1-1,-1 0 1,1 0 0,-1 0 0,1 0 0,-2 1 0,-48 6-337,41-3 344,0 1 1,0 0-1,1 0 0,0 1 1,0 0-1,1 1 1,-1 0-1,1 0 1,1 1-1,0 0 1,0 1-1,-8 11 1,8-10 22,1 0 0,0 1 0,0 0 0,1 0 0,0 0 0,1 1 0,0 0 0,1-1 0,0 1 0,-1 20 0,4-30-21,0 0 0,0 0 0,0 0 0,0 0 0,0 0 1,1 0-1,-1 0 0,1 0 0,-1 0 0,1 0 0,0 0 1,0 0-1,0 0 0,0-1 0,0 1 0,0 0 0,0-1 1,0 1-1,1-1 0,-1 1 0,1-1 0,2 3 1,0-2-40,-1-1 1,1 1 0,0-1 0,0 1 0,-1-1 0,1 0 0,0-1 0,0 1 0,0-1-1,0 1 1,5-2 0,2 1-476,1-1 1,-1-1-1,1 0 0,-1-1 0,0 0 0,1 0 0,13-8 0,-12 4-1319,0-1-1,-1 0 1,0-1-1,0 0 0,10-12 1,13-18-6024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6887,'1'-9'4420,"3"-26"-155,-4 35-4167,0 0 0,0 0 0,0 0 0,0-1 0,0 1 0,0 0 0,0 0 0,0 0 0,0 0 0,0-1 0,1 1 0,-1 0 0,0 0 0,0 0 0,0 0 0,0-1 0,0 1 0,0 0 0,0 0 0,0 0 0,0 0 0,-1-1 0,1 1 0,0 0 0,0 0 0,0 0 0,0 0 0,0-1 0,0 1 0,0 0 0,0 0 0,0 0 0,0 0 0,-1 0 0,1 0 0,0-1 0,0 1 0,0 0 0,0 0 0,0 0 0,0 0 0,-1 0 0,1 0 0,0 0 0,0 0 0,0 0 0,0 0 0,-1 0 0,1 0 1,0 0-1,0 0 0,0-1 0,0 2 0,-1-1 0,1 0 0,0 0 0,0 0 0,0 0 0,0 0 0,-1 0 0,-11 11 1259,-11 17-1096,14-14 36,-11 15 859,-27 53 0,42-74-1068,1 1 1,1 0 0,0 0-1,0 0 1,1 0-1,0 1 1,0-1 0,1 0-1,1 1 1,0 0 0,1 11-1,-1-19-86,1 0 1,0-1-1,0 1 0,0 0 0,0-1 0,0 1 0,0-1 0,0 0 0,0 1 0,1-1 0,-1 0 0,1 0 0,-1 0 0,1 0 0,-1 0 0,1 0 1,-1 0-1,1 0 0,0-1 0,0 1 0,-1 0 0,1-1 0,0 0 0,0 1 0,0-1 0,-1 0 0,1 0 0,0 0 0,0 0 0,3-1 0,5 1-155,1-1 0,0 0-1,20-5 1,5-5-508,-27 7 589,1 1-1,-1 0 1,1 0 0,0 1-1,16-1 1,-25 4 142,0 0 1,0 0-1,-1 0 0,1 0 1,-1 0-1,1 0 0,-1 0 0,1 0 1,-1 0-1,0 0 0,1 0 0,-1 0 1,0 1-1,0-1 0,0 0 1,0 0-1,0 0 0,0 0 0,0 1 1,0-1-1,-1 0 0,1 2 1,-4 29 282,3-29-288,-3 36-377,4-39 257,0 0 0,0 1 0,0-1-1,0 0 1,0 1 0,0-1 0,0 0 0,1 1 0,-1-1 0,0 0 0,0 0 0,0 1 0,0-1 0,1 0 0,-1 0 0,0 1 0,0-1 0,1 0 0,-1 0 0,0 0 0,1 1-1,-1-1 1,0 0 0,0 0 0,1 0 0,-1 0 0,0 0 0,1 0 0,-1 0 0,0 1 0,1-1 0,-1 0 0,1 0 0,20-11-3714,-1-5-1201,3-6-1410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3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49 3844,'0'0'12556,"-6"0"-11601,-19 0-224,19 0-90,11 13-1255,-4-14 674,0 0-1,0 1 1,0-1 0,0 0-1,0 0 1,0 1 0,-1-1-1,1 0 1,0 0 0,0 0-1,-1 0 1,1 0-1,-1 0 1,1 0 0,-1 0-1,1-1 1,-1 1 0,0 0-1,1 0 1,-1 0 0,0 0-1,0 0 1,0-1 0,0 1-1,0 0 1,0 0-1,0 0 1,-1-3 0,0 5-10,0-1 0,0 0 0,0 0 0,0 0 0,0 0 0,0 1 0,1-1 0,-1 0 0,0 1 0,0-1 0,0 1 0,0-1 0,0 1 0,1-1 0,-1 1 0,0 0 0,0-1 0,1 1 0,-1 0 0,0 0-1,0 1 1,0-1-60,1 0-1,-1 0 0,1 0 0,-1 1 0,1-1 0,-1 0 0,1 0 0,0 0 0,0 1 0,-1-1 0,1 0 0,0 0 0,0 0 0,0 1 0,0-1 0,1 0 0,-1 0 0,0 1 0,1 1 0,0-3-2,-1 0 0,1 1 1,-1-1-1,1 0 0,-1 0 0,1 1 0,0-1 0,-1 0 0,1 0 1,-1 0-1,1 0 0,0 0 0,-1 0 0,1 0 0,-1 0 0,1 0 0,0 0 1,-1 0-1,1 0 0,0 0 0,-1-1 0,1 1 0,-1 0 0,1 0 1,-1-1-1,1 1 0,3-2 0,0 0-1,0-1 1,0 1 0,-1-1 0,1 1-1,-1-1 1,1 0 0,-1-1-1,4-5 1,-6 8 92,0 0-1,0-1 1,0 1-1,-1 0 1,1-1-1,-1 1 1,1 0-1,-1-1 1,1 1 0,-1-1-1,0 1 1,0-1-1,0 1 1,0-1-1,0 1 1,0-1-1,0 1 1,0 0-1,0-1 1,-2-2-1,-6 2 1467,-6 14-1466,11-8-106,-1 0-1,1 0 1,1 1 0,-1-1 0,1 1 0,-1-1 0,1 1 0,1 0 0,-1 0 0,1 0 0,-1 0 0,2 1 0,-2 8 0,4-15-15,-1 1 1,0-1 0,1 0 0,-1 1 0,1-1-1,-1 0 1,0 0 0,0 0 0,0 0 0,1-1 0,-1 1-1,0 0 1,1-3 0,7-31 818,-11 32 56,-5 20-708,2-1-217,2-7 72,0 0-1,1 0 1,0 0 0,0 0 0,0 15-1,6-21-521,4-8 369,4-9 216,-9 8 41,0 0 0,-1-1 0,1 1 0,-1-1 0,0 1 0,-1-1 0,0 1-1,0-1 1,0 0 0,-1-8 0,0 15-77,0 0 0,0 0-1,0 0 1,0-1 0,0 1 0,0 0-1,0 0 1,0 0 0,0-1-1,0 1 1,0 0 0,0 0 0,0-1-1,0 1 1,0 0 0,0 0-1,0 0 1,0 0 0,0-1 0,-1 1-1,1 0 1,0 0 0,0 0-1,0 0 1,0-1 0,0 1 0,-1 0-1,1 0 1,0 0 0,0 0-1,0 0 1,0 0 0,-1-1 0,1 1-1,0 0 1,0 0 0,0 0-1,-1 0 1,1 0 0,0 0-1,0 0 1,-1 0 0,-10 6-8,-8 12-212,14-8 176,1 0 0,1 0 1,-1 0-1,2 1 0,-1-1 0,2 1 0,-1-1 0,1 1 1,1 19-1,1-31 26,-1 1 0,0-1 0,0 1-1,1 0 1,-1-1 0,0 1 0,0 0 0,1-1 0,-1 1 0,0 0 0,1 0 0,-1-1 0,1 1 0,-1 0 0,0 0-1,1-1 1,-1 1 0,1 0 0,-1 0 0,1 0 0,-1 0 0,0 0 0,1 0 0,-1 0 0,1 0 0,-1 0 0,1 0 0,-1 0-1,1 0 1,-1 0 0,0 0 0,1 0 0,-1 0 0,1 1 0,-1-1 0,1 0 0,-1 0 0,0 0 0,1 1 0,-1-1-1,0 0 1,1 0 0,-1 1 0,0-1 0,1 0 0,-1 1 0,0-1 0,1 1 0,-1-1 0,0 0 0,0 1 0,0-1 0,1 1-1,-1-1 1,0 0 0,0 1 0,0-1 0,0 1 0,0-1 0,0 1 0,0-1 0,0 1 0,0-1 0,0 1 0,0 0-1,23-31 157,-19 22-47,-1-1 0,1-1 0,-1 1 0,-1 0 0,0-1 0,0 1 0,-1-1 0,0 1 0,0-1 0,-2-11 0,1 20-96,0 0-1,0 1 1,0-1 0,0 1 0,0-1-1,0 0 1,0 1 0,0-1 0,0 0-1,0 1 1,0-1 0,-1 0 0,1 1-1,0-1 1,0 1 0,-1-1-1,1 0 1,-1 1 0,1-1 0,0 1-1,-1-1 1,1 1 0,-1-1 0,1 1-1,-1 0 1,1-1 0,-1 1 0,1 0-1,-1-1 1,0 1 0,1 0 0,-1 0-1,1-1 1,-1 1 0,0 0 0,1 0-1,-1 0 1,0 0 0,1 0 0,-1 0-1,0 0 1,1 0 0,-1 0 0,0 0-1,1 0 1,-1 0 0,0 1-1,1-1 1,-1 0 0,1 0 0,-1 1-1,0-1 1,1 0 0,-1 1 0,1-1-1,-1 0 1,0 2 0,-2 0-33,0 0 0,0 1 0,1-1 0,-1 1 0,1-1 0,-1 1 0,1 0 1,0 0-1,-2 5 0,3-6-31,0 0 1,0 1-1,0-1 1,1 1 0,-1-1-1,1 1 1,0 0-1,0-1 1,0 1-1,0 3 1,0-5-68,0-1 0,1 1 0,-1 0-1,0-1 1,0 1 0,0-1 0,1 1 0,-1 0-1,0-1 1,1 1 0,-1-1 0,1 1 0,-1-1 0,1 1-1,-1-1 1,0 0 0,1 1 0,0-1 0,-1 1 0,1-1-1,-1 0 1,1 1 0,-1-1 0,1 0 0,0 0 0,-1 0-1,1 0 1,-1 1 0,1-1 0,0 0 0,-1 0 0,1 0-1,0 0 1,-1 0 0,1 0 0,0 0 0,-1-1 0,1 1-1,-1 0 1,1 0 0,0 0 0,0-1 0,12-9-5770,-1-13-4821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10666,'0'0'8066,"-9"9"-5872,-19 21-826,0 1 0,-41 60 0,59-76-1225,1 0 0,1 0-1,0 1 1,0 0 0,2 1-1,0-1 1,1 1 0,1 0-1,-4 34 1,7-49-200,1-1 1,0 1-1,-1-1 0,1 0 1,0 1-1,0-1 0,0 1 0,0-1 1,0 1-1,1-1 0,-1 1 1,0-1-1,1 1 0,-1-1 1,1 0-1,-1 1 0,1-1 1,0 0-1,0 1 0,-1-1 0,1 0 1,0 0-1,0 0 0,0 0 1,0 0-1,1 0 0,-1 0 1,0 0-1,0 0 0,0 0 1,1-1-1,-1 1 0,0-1 0,1 1 1,-1-1-1,1 1 0,-1-1 1,1 0-1,-1 1 0,0-1 1,1 0-1,-1 0 0,1 0 1,-1 0-1,1 0 0,-1-1 0,1 1 1,-1 0-1,1-1 0,1 0 1,6-2-667,0 0 1,-1-1 0,1 0 0,-1 0-1,0-1 1,-1 0 0,8-6 0,25-29-1643,0-1 1586,-11 22 4227,-29 24 7,0 15-1908,-3 0-691,1-14-697,1-1 0,0 0 0,1 1 0,-1-1 0,1 0 0,0 1 0,2 10 0,-1-14-145,-1-1 0,1 1-1,0 0 1,0 0 0,1 0 0,-1-1 0,0 1 0,1 0-1,-1-1 1,0 1 0,1-1 0,0 0 0,-1 1 0,1-1-1,0 0 1,0 0 0,0 0 0,0 0 0,0-1 0,0 1-1,0 0 1,0-1 0,0 1 0,0-1 0,3 0 0,10 2-67,0 0 0,0-1 1,1-1-1,-1 0 1,0-1-1,0-1 1,1 0-1,-1-1 1,18-7-1,13-6-1088,68-36-1,-73 32 1143,-19 14 303,-21 6-291,-1 1 1,0-1-1,1 0 1,-1 0-1,0 0 1,1 0 0,-1 1-1,0-1 1,1 0-1,-1 0 1,0 0-1,0 1 1,1-1 0,-1 0-1,0 1 1,0-1-1,0 0 1,0 0-1,1 1 1,-1-1-1,0 0 1,0 1 0,0-1-1,0 0 1,0 1-1,0-1 1,0 0-1,0 1 1,0-1 0,0 0-1,0 1 1,0-1-1,0 1 1,-15 42 933,2-10-658,12-25-314,1-1 0,-1 1 1,1 0-1,1 0 0,-1 0 0,1-1 0,1 1 0,-1 0 0,1-1 0,5 12 0,2 1-792,1-1-1,18 25 1,13 26-1368,-36-61 2137,-1 1 0,-1 0-1,0 0 1,0 0 0,-1 1-1,0-1 1,-1 1 0,0-1 0,0 1-1,-1 0 1,-1-1 0,0 1-1,0-1 1,-6 19 0,6-23 293,-1-1-1,0 0 1,0 1 0,-1-1 0,0-1-1,0 1 1,0 0 0,0-1 0,-1 1-1,1-1 1,-1 0 0,0 0 0,-1 0 0,1-1-1,-1 0 1,1 1 0,-1-1 0,0-1-1,0 1 1,0-1 0,-1 0 0,1 0 0,0-1-1,-1 1 1,1-1 0,-1-1 0,0 1-1,-10-1 1,13 1-165,1-1 0,-1-1-1,1 1 1,-1 0 0,0 0-1,1-1 1,0 0 0,-1 1-1,1-1 1,-1 0 0,1 0 0,0 0-1,0 0 1,-1-1 0,1 1-1,0-1 1,0 1 0,0-1-1,1 0 1,-3-2 0,1 0-62,1 0 0,0 0 0,0 0 1,0-1-1,1 1 0,-1-1 0,1 1 0,0-1 1,1 1-1,-1-9 0,-1-3-107,2 0 0,-1 0-1,2 0 1,0 0 0,1 0 0,1 1 0,1-1 0,6-21-1,-6 29 18,0-1-1,0 1 1,1 0 0,0 1-1,0-1 1,1 1-1,-1 0 1,2 0-1,-1 0 1,1 1 0,0 0-1,0 1 1,1-1-1,0 1 1,0 1-1,11-5 1,68-24-2548,-32 13-2362,-1-1-3340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18161,'0'-11'2178,"0"8"2627,-2 20-4709,-7 13 32,5 7-96,-2 2 0,3 5-576,3-5-1442,0-9-1570,9-8-2914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9065,'0'0'3582,"4"-11"-1282,-4 9-2262,1-3 262,0 0 1,0 1 0,1-1 0,-1 0 0,1 1 0,0-1 0,0 1 0,1 0 0,-1 0 0,1 0-1,0 0 1,0 0 0,0 1 0,1-1 0,-1 1 0,1 0 0,0 0 0,0 0 0,0 0 0,0 1 0,8-4-1,-5 4-82,1-1-1,0 1 1,-1 1 0,1 0-1,0 0 1,0 0-1,0 1 1,-1 0-1,1 0 1,0 1-1,0 0 1,0 1-1,13 4 1,-17-5-193,-1 1 0,1 0 1,-1 0-1,0 0 0,0 1 1,1-1-1,-2 1 0,1 0 1,0-1-1,0 1 0,-1 1 1,0-1-1,1 0 0,-1 0 1,-1 1-1,1 0 0,0-1 1,-1 1-1,0 0 0,1-1 0,-2 1 1,1 0-1,0 0 0,-1 0 1,0 0-1,0 0 0,0 0 1,-1 6-1,-1 3 27,0-1 1,-1 0-1,-1-1 0,0 1 0,0-1 1,-11 19-1,9-18-50,6-12-1,0 1-1,0-1 1,0 0-1,0 0 0,0 1 1,0-1-1,0 0 1,0 0-1,0 0 0,0 1 1,0-1-1,0 0 1,0 0-1,0 1 0,0-1 1,0 0-1,0 0 1,0 0-1,0 1 0,0-1 1,0 0-1,0 0 1,1 0-1,-1 1 0,0-1 1,0 0-1,0 0 1,0 0-1,1 0 0,-1 1 1,0-1-1,0 0 1,0 0-1,0 0 0,1 0 1,-1 0-1,0 0 1,0 0-1,1 0 0,-1 1 1,0-1-1,0 0 1,0 0-1,1 0 0,-1 0 1,0 0-1,0 0 0,1 0 1,-1 0-1,0 0 1,0-1-1,0 1 0,1 0 1,-1 0-1,0 0 1,0 0-1,1 0 0,-1 0 1,0 0-1,0 0 1,0-1-1,0 1 0,1 0 1,-1 0-1,0-1 1,16-4 52,3-7-64,-1-1-1,0 0 1,23-23-1,-26 22-23,1 0 0,1 0 0,31-18 0,-47 32 13,0-1 1,0 1-1,-1 0 1,1-1 0,0 1-1,0 0 1,0 0-1,0-1 1,0 1 0,0 0-1,0 0 1,0 0-1,0 0 1,0 0 0,0 0-1,0 1 1,0-1 0,0 0-1,0 0 1,0 1-1,0-1 1,-1 0 0,1 1-1,0-1 1,0 1-1,0-1 1,0 1 0,-1 0-1,1-1 1,0 1-1,-1 0 1,1-1 0,0 1-1,-1 0 1,1 0-1,-1 0 1,1-1 0,-1 1-1,1 0 1,-1 0-1,1 1 1,13 53-27,-6-21 215,-8-32-96,1 0-1,0 0 1,-1-1-1,1 1 1,0 0-1,0 0 1,0-1-1,0 1 1,1 0-1,-1-1 1,0 1-1,1-1 1,-1 0-1,1 1 1,-1-1-1,1 0 1,-1 0-1,1 0 0,0 0 1,0 0-1,0 0 1,-1-1-1,1 1 1,0-1-1,0 1 1,0-1-1,0 0 1,3 1-1,-2-2 43,0 0-1,0 0 0,1 0 0,-1 0 0,0-1 0,0 1 0,-1-1 0,1 0 1,0 0-1,-1 0 0,1 0 0,-1 0 0,1-1 0,-1 1 0,4-6 0,2-2-98,-1 0 0,0 0-1,0-1 1,-1 0-1,0-1 1,-1 1-1,0-1 1,-1 0-1,-1 0 1,0-1 0,0 1-1,1-20 1,-4 45-413,-1-7 341,1 0-1,0-1 1,1 1-1,-1 0 1,1-1-1,0 1 1,0 0-1,3 5 1,-3-9 66,1 1 0,-1-1 1,1 0-1,0 0 1,0 1-1,0-1 1,0-1-1,0 1 1,1 0-1,-1 0 1,0-1-1,1 0 1,0 1-1,-1-1 1,1 0-1,0 0 0,-1 0 1,1-1-1,0 1 1,4 0-1,8 1 19,0-1 0,0-1 0,0 0 0,0-1 0,0-1 0,0 0 0,0-1 0,-1 0-1,1-2 1,-1 1 0,0-2 0,0 0 0,-1 0 0,1-2 0,-1 1 0,-1-2 0,0 1 0,0-2 0,-1 0-1,0 0 1,0-1 0,-1 0 0,-1-1 0,16-25 0,-23 34-13,0 0-1,-1 0 1,0-1-1,0 1 1,0 0 0,0-1-1,0 1 1,0-1 0,-1 1-1,0-1 1,0 1 0,0-8-1,-1 10-22,1 0 0,0 0 0,-1 0 0,0-1 0,1 1 0,-1 0 0,0 0 0,1 0 0,-1 0 0,0 0 0,0 0 0,0 0 0,0 1 0,0-1 0,0 0 0,0 0 0,0 1 0,0-1 0,0 0 0,0 1 0,-1-1 0,1 1 0,0 0 0,0-1 0,-1 1 0,1 0 0,0 0 0,0 0 0,-1 0 0,1 0 0,0 0 0,0 0 0,-1 0 0,1 0 0,0 1-1,0-1 1,-2 1 0,-5 1-12,0 1-1,1 0 1,-1 0 0,1 1-1,0 0 1,0 0-1,0 1 1,1-1-1,-1 1 1,1 1-1,0-1 1,-6 9-1,3-4 47,0 0 0,1 1-1,0 0 1,1 1-1,0 0 1,-8 21 0,13-29-12,1-1 0,0 1 1,-1 0-1,2 0 0,-1 0 0,0 0 1,1 0-1,0 1 0,0-1 1,0 0-1,0 0 0,1 0 0,0 0 1,0 0-1,2 6 0,-2-7-2,1-1 0,-1 1-1,1-1 1,0 0 0,0 1 0,0-1-1,0 0 1,1 0 0,-1 0-1,0-1 1,1 1 0,-1 0 0,1-1-1,0 0 1,-1 1 0,1-1 0,0 0-1,0-1 1,0 1 0,0 0-1,3 0 1,13 0 15,0 0 1,0-1-1,0 0 0,0-2 1,0 0-1,0-1 0,-1-1 1,1-1-1,-1-1 0,0 0 1,0-1-1,-1-1 0,0-1 1,-1 0-1,20-15 0,-5 2 1,-2 0 0,-1-2 0,-1-2-1,-1 0 1,-1-2 0,41-58 0,-37 33 17,-28 50-41,1-1 0,-1 1 0,0-1 0,0 1 0,0-1-1,0 0 1,-1 1 0,0-1 0,1 0 0,-1 1 0,0-1 0,-1 0 0,0-4 0,0 7-11,1 0 0,-1 0 0,0 0 1,1 0-1,-1 0 0,0 0 0,0 0 0,0 0 0,0 1 0,0-1 0,0 0 0,0 1 1,0-1-1,0 1 0,0-1 0,0 1 0,0-1 0,0 1 0,0 0 0,-1-1 1,1 1-1,0 0 0,0 0 0,0 0 0,-1 0 0,1 0 0,0 0 0,0 0 0,-2 1 1,-35 9-168,25-3 163,-1 0 1,1 2-1,0-1 1,1 2-1,0 0 1,1 0-1,0 1 1,-14 17-1,7-5 23,1 1 1,1 0-1,-21 42 0,33-58 7,1 0-1,-1 0 1,2 0-1,-1 1 0,1-1 1,1 1-1,-1-1 1,2 1-1,-1 0 1,1 8-1,0-13-50,1 0 0,0 0 0,-1-1 0,1 1 0,1 0 0,-1 0 0,0-1-1,1 1 1,0-1 0,0 1 0,0-1 0,0 0 0,0 0 0,1 0 0,0 0 0,-1 0 0,1-1 0,0 1 0,0-1-1,0 0 1,1 1 0,-1-2 0,1 1 0,3 1 0,2 1-757,0-1 0,0 0 1,1-1-1,15 2 0,41-1-7593,-16-3-777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196 291 12876,'0'0'4132,"-12"-7"-1484,8 5-2538,-5-4 479,-1 1 0,1 1-1,-1-1 1,0 2 0,-15-5 0,22 8-495,-1-1 0,1 1 0,0-1 0,-1 1 0,1 0 1,0 0-1,-1 1 0,1-1 0,0 1 0,-1-1 0,1 1 1,0 0-1,0 0 0,-1 1 0,1-1 0,0 1 0,0-1 1,1 1-1,-1 0 0,0 0 0,1 0 0,-1 1 1,1-1-1,-1 0 0,-2 5 0,2-3-37,1 0-1,-1 0 0,0 1 1,1-1-1,0 1 1,0 0-1,1 0 1,-1 0-1,1-1 1,0 1-1,0 0 1,0 1-1,1-1 1,0 0-1,0 0 1,1 8-1,0-10-31,0 0 0,0 0-1,0 0 1,0 0 0,0 0-1,1 0 1,-1 0 0,1-1-1,-1 1 1,1-1 0,0 1-1,0-1 1,1 0 0,-1 0 0,0 0-1,1 0 1,-1 0 0,1 0-1,0-1 1,-1 1 0,1-1-1,0 0 1,0 1 0,0-2-1,0 1 1,0 0 0,0 0 0,4-1-1,7 1 10,0-1 0,0 0-1,0-1 1,0-1 0,0 0-1,0-1 1,0 0 0,0-1 0,-1-1-1,0 0 1,0-1 0,0 0-1,-1-1 1,0 0 0,21-17-1,-10 6-23,-2-1 0,1-1 0,-2-1 0,-1-1 0,-1-1 0,27-43 0,-39 56-9,0 0 1,-1-1-1,-1 0 1,0 0-1,0 0 1,-1 0-1,0-1 1,-1 1-1,-1-1 0,1-11 1,-2 22-9,0 0-1,1 0 1,-1-1 0,0 1 0,0 0-1,0 0 1,0 0 0,-1 0 0,1 0-1,0-1 1,0 1 0,-1 0 0,1 0 0,-1 0-1,1 0 1,-1 0 0,1 0 0,-1 0-1,1 0 1,-1 0 0,0 0 0,0 1-1,1-1 1,-1 0 0,0 0 0,0 1-1,0-1 1,0 0 0,0 1 0,0-1-1,0 1 1,0-1 0,0 1 0,0 0 0,0-1-1,0 1 1,-1 0 0,1 0 0,0 0-1,0-1 1,0 1 0,0 1 0,-2-1-1,-2 1-9,0 0-1,0 0 0,1 0 0,-1 1 0,0 0 1,1 0-1,0 0 0,-1 0 0,-6 6 0,-6 5 54,1 2-1,0 0 0,1 1 0,-24 33 0,32-40 9,1 0-1,0 0 0,0 1 0,1 0 0,0 0 0,1 0 1,1 1-1,-1-1 0,1 1 0,1 0 0,-2 16 0,5-25-49,-1 0 0,0 0-1,1 0 1,-1-1-1,1 1 1,0 0-1,-1 0 1,1-1-1,0 1 1,0 0 0,0-1-1,0 1 1,1-1-1,-1 0 1,0 1-1,1-1 1,-1 0 0,0 0-1,1 0 1,0 0-1,-1 0 1,1 0-1,0 0 1,-1 0 0,1-1-1,0 1 1,0 0-1,-1-1 1,1 0-1,0 1 1,0-1-1,2 0 1,12 2-336,0-1-1,31-2 1,-26 0-180,6 0 157,-15 0 236,0 1 0,1 0-1,-1 0 1,17 4 0,-27-4 156,0 1-1,0-1 1,0 1 0,0-1-1,0 1 1,-1 0-1,1 0 1,0 0-1,0 0 1,0 0 0,-1 0-1,1 0 1,-1 0-1,1 1 1,-1-1-1,1 1 1,-1-1 0,0 1-1,0 0 1,0-1-1,0 1 1,0 0-1,0 0 1,0 0 0,-1 0-1,1-1 1,0 1-1,-1 0 1,0 0 0,1 0-1,-1 0 1,0 3-1,0 1 125,-1 0-1,1 0 1,-1 0-1,-1 0 1,1 0 0,-1 0-1,0 0 1,0-1-1,0 1 1,-1-1-1,0 1 1,0-1-1,-1 0 1,-5 7-1,13-20-9796,6-10 453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13293,'0'0'7516,"8"10"-4217,-3-4-2982,0 0 1,1-1-1,-1 1 0,1-1 1,1 0-1,-1 0 1,0-1-1,1 0 0,0 0 1,0-1-1,0 1 0,1-2 1,-1 1-1,1-1 0,-1 0 1,1 0-1,12 0 0,-9-2-231,-1 0-1,1 0 0,0-2 0,0 1 1,-1-1-1,14-4 0,-22 5-82,0 1-1,1-1 1,-1 0-1,0 0 1,1 0-1,-1 0 0,0 0 1,0-1-1,0 1 1,0 0-1,0-1 1,0 0-1,0 1 1,-1-1-1,1 0 0,-1 0 1,1 0-1,-1 0 1,0 0-1,1-1 1,-1 1-1,0 0 1,0 0-1,-1-1 1,1 1-1,0-1 0,-1 1 1,0 0-1,1-1 1,-1 1-1,0-1 1,-1-4-1,0 4-28,0 1 0,0-1 1,0 1-1,-1 0 0,1-1 0,-1 1 0,1 0 0,-1 0 0,0 0 0,0 0 1,0 0-1,0 0 0,0 1 0,0-1 0,-1 1 0,1-1 0,0 1 0,-1 0 0,1 0 1,-1 0-1,1 0 0,-1 0 0,0 1 0,-4-1 0,-7-2-15,0 1 0,0 0 0,-18 1 0,25 1 26,1 0 1,0 0-1,0 1 0,-1 0 1,1 0-1,0 1 1,0-1-1,0 1 0,0 1 1,1-1-1,-11 6 1,14-6 16,-1 0 1,1 1-1,0-1 1,-1 0-1,1 1 1,0-1-1,1 1 1,-1 0-1,0 0 1,1 0-1,-1 0 1,1 0-1,0 0 1,0 0-1,0 0 1,1 0-1,-1 0 1,1 1 0,-1-1-1,1 0 1,0 0-1,0 1 1,1-1-1,0 6 1,1-5 0,-1 0 0,1 0 1,0 1-1,0-1 1,0 0-1,1-1 0,-1 1 1,1 0-1,0-1 1,0 1-1,0-1 0,0 0 1,1 0-1,-1 0 1,1 0-1,0-1 0,0 0 1,0 0-1,0 0 1,5 2-1,10 4-507,2 0 0,35 8-1,38-1-3707,-30-13-4254,-12-2-5804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14157,'-1'17'609,"-1"0"0,-1 0 0,-7 25 0,-2 16 906,0 45 794,1 146-1,12-256-2064,1 0-1,-1 0 0,1 1 0,0-1 0,1 1 0,-1 0 0,5-7 0,3-9-159,24-65 7,-2 4-211,59-111 0,-88 188 94,0 1 0,1-1 0,0 1 1,0 0-1,7-7 0,-10 11 14,0 1 0,-1-1 1,1 1-1,0-1 0,-1 0 0,1 1 0,0-1 0,0 1 0,-1 0 0,1-1 0,0 1 1,0 0-1,0-1 0,0 1 0,0 0 0,-1 0 0,1 0 0,0 0 0,0 0 1,0 0-1,0 0 0,0 0 0,0 0 0,0 0 0,-1 0 0,1 0 0,0 1 0,0-1 1,0 0-1,0 1 0,-1-1 0,1 1 0,0-1 0,0 1 0,-1-1 0,1 1 1,0-1-1,-1 1 0,1 0 0,0-1 0,-1 1 0,1 0 0,-1 0 0,1-1 0,-1 1 1,0 0-1,1 0 0,-1 1 0,3 2-3,-1 0 0,0 0 0,0 1 0,0 0 0,-1-1 0,1 1 0,-1 0 0,0-1-1,-1 1 1,1 0 0,-1 0 0,0 0 0,0 0 0,-1 7 0,-1-6 106,0-1-1,-1 1 1,1-1-1,-1 0 0,0 0 1,0 0-1,-1-1 1,1 1-1,-1-1 1,0 1-1,0-1 1,-5 3-1,-5 6 27,-1 0-1,0-2 0,-1 0 1,0-1-1,0 0 0,-1-1 1,-1-1-1,1-1 1,-20 6-1,27-15-4965,15-9-931,10-6-2719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15 463 5637,'0'0'5942,"11"-9"-1949,-7 6-3424,41-32 2545,-42 33-2786,0-1 1,-1 1-1,1-1 1,-1 0-1,1 1 1,-1-1 0,0 0-1,0 0 1,-1 0-1,1-1 1,0 1-1,-1 0 1,0-1-1,2-5 1,-26 13 98,16 1-390,0 1-1,1-1 1,-1 1 0,1 1 0,0-1-1,1 1 1,0 0 0,0 0 0,0 1-1,1 0 1,0-1 0,1 1 0,-1 1-1,2-1 1,-1 0 0,-2 15 0,5-22-27,1 0 0,-1 0 1,0 0-1,0 0 1,1 0-1,-1 0 0,1 0 1,-1 0-1,1 0 1,-1 0-1,1 0 0,0-1 1,-1 1-1,1 0 1,0 0-1,-1-1 0,1 1 1,0 0-1,0-1 1,0 1-1,0-1 0,0 1 1,0-1-1,0 1 1,0-1-1,0 0 0,0 0 1,0 1-1,0-1 1,0 0-1,0 0 0,0 0 1,1 0-1,44 0 235,-31-1-182,71-10-6,-35 3-33,-51 7 23,1 1 0,-1 0 1,1-1-1,-1 1 1,0 0-1,1-1 0,-1 1 1,1 0-1,-1-1 1,0 1-1,0-1 0,1 1 1,-1-1-1,0 1 0,0-1 1,1 1-1,-1-1 1,0 1-1,0-1 0,0 1 1,0-1-1,0 1 1,0-1-1,0 1 0,0-1 1,0 0-1,0 1 1,0-1-1,0 1 0,0-1 1,0 1-1,0-1 1,-1 0-1,-5-28 474,2 12-353,4-31-136,27 48-427,-24 1 403,30 3-867,1-1 0,51-1 0,-76-2 663,-1-1 1,1 0 0,-1 0-1,0-1 1,0 0-1,0 0 1,0-1 0,0 0-1,0-1 1,0 0-1,-1 0 1,0 0 0,0-1-1,0 0 1,11-11-1,-17 14 198,1 0 1,-1 0-1,1-1 0,-1 1 0,0-1 0,0 1 0,0-1 0,-1 1 0,1-1 0,-1 0 0,1 1 1,-1-1-1,0 0 0,0 0 0,0 1 0,0-1 0,0 0 0,-2-3 0,2 5-11,0 0 0,0 0 0,-1 0 0,1 0 0,0 1 0,-1-1 0,1 0 0,-1 0 0,1 1-1,-1-1 1,1 0 0,-1 0 0,1 1 0,-1-1 0,0 1 0,1-1 0,-1 1 0,0-1 0,0 1 0,1-1 0,-1 1 0,-1-1-1,1 1-14,-1 0-1,1 0 0,-1 0 1,1 0-1,0 0 1,-1 1-1,1-1 0,0 0 1,-1 1-1,1-1 0,0 1 1,-1 0-1,1-1 0,0 1 1,0 0-1,0 0 0,0-1 1,0 1-1,-2 2 0,-4 5 45,0 0 0,1 1 0,0 0 0,0 1 0,1-1 0,0 1 0,0 0 0,1 0 0,1 0 0,0 1 0,0-1 0,1 1 0,0 0 0,1 0 0,0-1 0,1 1 0,0 0-1,3 20 1,-2-30-6,0 1 0,-1 0 0,1-1 0,0 1-1,0-1 1,0 1 0,0-1 0,0 1 0,1-1-1,-1 0 1,0 0 0,1 1 0,-1-1 0,1 0 0,-1 0-1,1 0 1,-1-1 0,1 1 0,0 0 0,-1 0-1,1-1 1,0 1 0,0-1 0,-1 0 0,1 0-1,0 1 1,0-1 0,0 0 0,-1 0 0,1-1-1,0 1 1,0 0 0,0 0 0,-1-1 0,1 0-1,2 0 1,4-1 99,0 0 0,0-1 1,0 0-1,-1 0 0,1-1 0,12-8 0,0-5 47,-1-1 0,-1 0-1,0-2 1,-1 0 0,-2-1 0,0 0 0,15-30-1,-11 15 70,-2 0 0,-2-1 1,-2 0-1,10-41 0,-20 67-237,-1 5-21,0 0 1,-1-1-1,1 1 1,-1 0-1,-1 0 0,1-1 1,-1 1-1,0 0 1,-2-13-1,-2 23-66,0 0 0,1 0 1,-1 1-1,1-1 0,0 1 0,0 0 1,-3 8-1,-7 21 275,2 0 1,1 0-1,1 1 0,2 0 1,2 0-1,1 0 0,2 1 1,4 58-1,6-51 87,-7-42-256,-1 1-1,0-1 1,1 1 0,-1-1-1,1 0 1,-1 1 0,1-1-1,0 0 1,-1 1 0,1-1-1,0 0 1,0 0 0,0 0-1,0 0 1,0 0 0,0 0-1,0 0 1,1 0 0,-1 0-1,0 0 1,0-1 0,1 1-1,-1 0 1,3 0 0,-3-26 496,-3 12-564,0-1 0,-1 1-1,0 0 1,-1 0 0,0 0 0,-2 0 0,-8-17 0,-13-35-474,26 64 521,1 0 0,-1-1 0,0 1 0,1 0 0,-1-1 0,1 1 0,-1 0 1,1-1-1,0 1 0,0-1 0,0 1 0,0-1 0,0 1 0,0-1 0,0 1 0,0-1 0,0 1 0,1-1 0,0-1 0,20 13-312,-1 1 160,8 4-2427,59 19 0,-7-13-7805,-54-17 4014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67 9545,'0'0'7132,"-2"-9"-3320,-9-29-1234,10 36-2501,0 1 1,0-1-1,0 1 0,0 0 1,0 0-1,0 0 0,0-1 0,-1 1 1,1 0-1,0 1 0,-1-1 0,1 0 1,0 0-1,-1 0 0,1 1 1,-1-1-1,1 1 0,-1-1 0,0 1 1,1 0-1,-1-1 0,1 1 0,-1 0 1,0 0-1,1 0 0,-1 0 1,0 1-1,1-1 0,-4 1 0,1 0-51,-1 0 0,0 1 0,1-1 0,-1 1 0,1 0 0,0 0 0,0 0 0,-5 4 0,3-1 90,0 1 0,1 0 0,-1 1 0,1-1 0,0 1 1,1 0-1,0 0 0,0 0 0,0 1 0,1-1 0,0 1 0,0 0 0,-1 12 0,3-17-63,0 0-1,1 1 0,-1-1 0,1 0 0,0 1 0,0-1 0,0 0 0,0 1 1,1-1-1,0 0 0,-1 0 0,1 1 0,0-1 0,0 0 0,1 0 0,-1 0 1,1 0-1,0 0 0,-1 0 0,1-1 0,0 1 0,1 0 0,-1-1 0,0 0 1,1 1-1,-1-1 0,1 0 0,0 0 0,0-1 0,0 1 0,0-1 0,0 1 1,0-1-1,0 0 0,4 1 0,2 1 20,0-2-1,0 1 1,1-1 0,-1 0 0,0-1-1,0 0 1,1 0 0,-1-1-1,0 0 1,0-1 0,0 0 0,0 0-1,0-1 1,-1 0 0,1-1 0,8-5-1,-11 6-65,-1-1 1,1 0-1,-1 0 0,0 0 0,0-1 0,0 0 0,-1 0 1,0 0-1,0 0 0,0-1 0,0 1 0,-1-1 1,0 0-1,0 0 0,-1-1 0,1 1 0,-2 0 0,1-1 1,-1 1-1,1-1 0,-2 0 0,1-10 0,-1 14-62,0 1 1,0-1-1,0 1 0,0-1 1,-1 1-1,1-1 0,-1 1 1,1-1-1,-1 1 0,0 0 1,0-1-1,0 1 0,0 0 1,-1 0-1,1 0 0,-1 0 1,1 0-1,-1 0 0,0 0 1,1 0-1,-1 1 0,0-1 1,0 1-1,0-1 0,-4-1 0,-26-6-3103,-4 8-3898,20 1 635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17136,'0'0'9801,"60"-8"-8936,-26 2-384,5-1-385,8-4-160,-3-2-1794,-6-5-3299,-5-6-8232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0 606 10186,'0'0'9913,"10"2"-7922,-3 0-1735,0-1 0,-1 0 0,1 0 0,0-1 0,0 1 0,1-2-1,-1 1 1,0-1 0,-1 0 0,1 0 0,0-1 0,0 0 0,0 0 0,6-4 0,3-3-79,-1-1 0,0-1 0,0 0 1,-2-1-1,18-19 0,-24 24-92,-1 0 0,0 0 0,-1-1 0,1 0 0,-1 0 0,-1 0 0,0-1-1,0 1 1,-1-1 0,0 0 0,0 0 0,1-13 0,-4 22-84,1-1 1,-1 0 0,0 0-1,0 0 1,0 0-1,0 0 1,0 1-1,0-1 1,0 0-1,0 0 1,0 0-1,0 0 1,0 0-1,-1 1 1,1-1 0,0 0-1,-1 0 1,1 0-1,-1 1 1,1-1-1,-1 0 1,1 0-1,-1 1 1,0-2-1,0 2-12,0 0-1,0 0 0,0-1 1,0 1-1,0 0 0,0 1 1,0-1-1,1 0 0,-1 0 1,0 0-1,0 0 0,0 1 1,0-1-1,0 0 0,1 1 1,-1-1-1,0 1 0,0-1 1,0 1-1,-35 33-236,25-16 247,0 0 0,1 0 0,1 1 0,-9 27 0,14-35 22,1 1-1,-1 0 1,2 1 0,0-1 0,0 0-1,1 1 1,1-1 0,1 21-1,0-32-4,-1 0-1,1 0 1,-1 1-1,1-1 1,-1 0-1,1 0 1,-1 1-1,1-1 1,0 0-1,0 0 1,0 0-1,0 0 1,0 0-1,0 0 1,0-1-1,0 1 1,0 0-1,0 0 1,0-1-1,0 1 1,0 0-1,1-1 1,-1 0-1,0 1 1,1-1-1,-1 0 1,0 1-1,1-1 1,-1 0-1,0 0 1,1 0-1,-1 0 1,0 0-1,1 0 1,-1-1-1,0 1 1,3-1-1,2 0 54,0-1-1,-1 1 1,1-1-1,0 0 1,-1-1-1,1 1 1,5-5-1,-2 1-227,-1-1-1,0 0 0,0 0 0,-1-1 1,0 1-1,0-2 0,-1 1 0,0-1 0,-1 0 1,0 0-1,4-10 0,2-10-2768,-1 0 0,7-43 0,6-19-7788,-16 76 10595,0-1 0,0 1 1,2 1-1,0-1 0,18-22 1,23-37 5056,-30 41-2702,18-37 2195,-36 65-3598,0 0 0,-1-1 0,1 1 0,-1-1 1,0 1-1,0-10 0,-2 19-739,0 0-1,0 0 1,0-1-1,-1 1 1,0 0 0,0 0-1,-4 6 1,-6 11 109,-111 397 3732,57-168-4102,68-273-2138,9-26 2137,46-75-442,6 2-1,134-194 1,-192 308 563,29-41 40,-25 39-114,-18 29-246,-23 44 1098,2 1 0,-27 87 0,44-110-249,2 1 0,2 1-1,2 0 1,-2 86 0,8-127-478,1-1 0,0 1 0,0-1 0,0 1 1,0-1-1,1 1 0,-1-1 0,0 0 0,1 1 0,-1-1 0,1 1 0,-1-1 0,1 0 0,-1 1 0,1-1 1,0 0-1,1 2 0,-2-3-6,1 0 0,0 1 0,-1-1 0,1 0 1,-1 0-1,1 0 0,0 1 0,-1-1 0,1 0 0,0 0 0,-1 0 1,1 0-1,0 0 0,-1 0 0,1 0 0,0 0 0,-1-1 1,1 1-1,-1 0 0,1 0 0,0 0 0,-1-1 0,1 1 1,-1 0-1,2-1 0,2-2-34,0 0 0,0-1-1,0 1 1,0-1 0,-1 0 0,0 0 0,1 0 0,2-5-1,13-28-539,-1-2 0,25-74 1,-9 17-1272,-39 109 1834,-1-1 188,1 0 0,0 1 0,1 0 1,0 0-1,1 0 0,0 0 0,1 0 0,1 1 1,0-1-1,1 17 0,0-28-206,1-1 1,-1 1-1,1-1 0,-1 0 0,1 1 0,-1-1 1,1 0-1,0 1 0,0-1 0,0 0 1,-1 0-1,1 0 0,0 1 0,1-1 1,-1 0-1,0-1 0,0 1 0,0 0 0,1 0 1,-1 0-1,0-1 0,1 1 0,-1-1 1,0 1-1,1-1 0,-1 1 0,1-1 0,-1 0 1,1 0-1,-1 0 0,1 1 0,-1-2 1,1 1-1,-1 0 0,3-1 0,26-7-4055,-9-8-3920,-9-2-1025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5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6951,'0'0'7121,"9"12"-3774,-9-12-3471,0-1 369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13229,'47'4'7556,"17"4"-2635,-60-8-4796,0 1 0,0 0 0,0 1-1,-1-1 1,1 1 0,0-1 0,0 1 0,-1 0 0,1 1 0,-1-1 0,6 6-1,-7-6-125,-1 0 0,0 0-1,0 0 1,1 0-1,-1 0 1,-1 0 0,1 1-1,0-1 1,0 0-1,-1 1 1,1-1 0,-1 1-1,0-1 1,0 0-1,0 1 1,0-1 0,0 1-1,-1-1 1,1 0-1,-1 1 1,1-1 0,-1 0-1,0 1 1,0-1-1,-1 3 1,-4 7 31,-1-1 1,0 1-1,-10 13 0,9-14 24,-38 48 64,29-39-81,1 0 0,-25 44 1,46-64-190,-1-1 0,1 1 0,-1-1 0,0 0 1,1 0-1,-1 0 0,0-1 0,6-2 0,3-1-615,1-1 0,-1 0 0,0-1 0,-1 0 0,0-1 0,19-15 0,-28 20 618,1-1-1,-1 0 1,1 1-1,-1-1 1,0 0-1,0-1 1,-1 1-1,1 0 0,-1-1 1,0 1-1,0-1 1,-1 0-1,1 0 1,-1 0-1,0 0 1,-1 0-1,1 0 1,-1 0-1,0 0 0,0 0 1,0 0-1,-2-8 1,2 13 188,0-1 1,-1 0-1,1 1 1,0-1-1,0 0 1,-1 1-1,1-1 1,0 0-1,-1 1 1,1-1-1,-1 1 1,1-1-1,-1 1 1,1-1-1,-1 1 1,1-1-1,-1 1 1,1 0-1,-1-1 1,0 1-1,1 0 1,-1-1-1,0 1 1,1 0-1,-1 0 1,0-1-1,1 1 1,-1 0-1,0 0 1,1 0-1,-1 0 1,0 0-1,0 0 1,1 0-1,-1 0 1,0 0-1,1 1 1,-1-1-1,0 0 1,1 0-1,-2 1 1,1 0 15,0-1 0,-1 0 0,1 1 0,0 0 0,0-1 1,0 1-1,0 0 0,0-1 0,0 1 0,0 0 0,0 0 0,1 0 1,-1 0-1,0 0 0,0 0 0,1 0 0,-1 0 0,0 0 0,1 0 1,-1 0-1,1 0 0,0 0 0,-1 1 0,1 1 0,4 24-2796,-4-26 2529,1-1-1,0 1 1,0 0-1,0-1 1,0 1-1,-1-1 1,1 1-1,0-1 1,0 1 0,0-1-1,0 0 1,0 0-1,0 1 1,0-1-1,0 0 1,0 0-1,0 0 1,0 0 0,0 0-1,1 0 1,-1 0-1,0 0 1,0-1-1,0 1 1,0 0-1,1-1 1,12-3-7230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14189,'0'0'11403,"-53"65"-10378,42-32-160,0 2-160,0 4-161,5 3-256,3-5-159,3-3-97,0-6-32,0-6-417,1-9-640,5-7-608,1-6-962,3-4-2273,1-14-3845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16111,'0'0'10213,"10"8"-9664,31 25-303,-39-32-234,0 0 0,0 1 0,0-1 0,0-1 0,0 1 0,0 0 0,0 0 0,0-1 0,1 0 0,-1 1 1,0-1-1,0 0 0,0 0 0,1 0 0,-1 0 0,0 0 0,0-1 0,0 1 0,1 0 0,-1-1 0,0 0 0,0 0 0,0 0 0,0 1 0,0-2 0,0 1 0,-1 0 0,1 0 0,0-1 0,0 1 0,-1-1 1,1 1-1,-1-1 0,1 0 0,-1 1 0,0-1 0,2-4 0,1 0-15,0 0 0,-1 0 0,0 0 0,0-1-1,-1 1 1,0-1 0,0 1 0,0-1 0,0-12 0,-1 19-10,-1 0-1,0-1 1,0 1-1,0 0 1,0 0-1,0-1 1,0 1-1,0 0 1,0 0-1,0-1 1,-1 1-1,1 0 1,0 0 0,0-1-1,0 1 1,0 0-1,0 0 1,0-1-1,0 1 1,-1 0-1,1 0 1,0 0-1,0-1 1,0 1-1,0 0 1,-1 0 0,1 0-1,0-1 1,0 1-1,-1 0 1,1 0-1,0 0 1,0 0-1,-1 0 1,1 0-1,0 0 1,0 0-1,-1 0 1,1 0-1,-1-1 1,-12 7-196,-11 14 137,10-3 146,1 0 1,-14 25-1,24-37 28,0 1 0,0-1 1,1 1-1,-1 0 1,1 0-1,1 0 0,-1 0 1,1 0-1,0 0 1,1 0-1,-1 1 0,2 11 1,0-16-74,-1-1 0,1 0 0,0 1 0,0-1 0,0 1 0,0-1 1,0 0-1,0 0 0,1 0 0,-1 0 0,0 1 0,1-2 0,-1 1 0,0 0 1,1 0-1,-1 0 0,1-1 0,0 1 0,-1-1 0,1 1 0,-1-1 0,1 1 1,0-1-1,-1 0 0,1 0 0,0 0 0,-1 0 0,1 0 0,0 0 0,-1-1 1,4 0-1,4 0 46,0 0 0,1 0 0,-1-1 0,13-5 1,5-5-139,-1-1 0,0-1 0,0-2 0,43-34 0,-68 49-103,-5 18-507,-2 13 587,12-24 43,10-13-244,-5-3-47,-1 1 0,0-1 0,-1-1 0,0 0-1,0-1 1,9-17 0,2-1-113,-13 20 244,0 1 1,-1-1-1,0 0 1,0 0 0,-1-1-1,-1 0 1,0 0 0,0 0-1,-1 0 1,3-22-1,-6 33 191,0 0 0,0-1 0,0 1 0,0 0 0,0 0 0,0 0 0,0-1 0,0 1 0,0 0 0,0 0 0,0-1 0,0 1 0,0 0 0,0 0 0,0 0 0,0-1 0,0 1 0,0 0 0,0 0 0,0 0 0,0-1 0,0 1 0,-1 0 0,1 0 0,0 0 0,0 0 0,0-1 0,0 1 0,0 0 0,-1 0 0,1 0 0,0 0 0,0 0 0,0 0 0,-1 0 0,1-1 0,0 1 0,0 0 0,0 0 0,-1 0 0,1 0 0,0 0 0,0 0-1,0 0 1,-1 0 0,1 0 0,0 0 0,-13 8-24,-8 16 265,12-9 114,0 1 0,1 0 0,1 1 0,1 0 0,1 0 0,0 1 0,1-1 0,0 1 0,2 0 0,0 0 0,1 27 0,1-42-328,1 1 0,-1-1 0,1 0 0,-1 0 0,1 0 0,0 0 0,0 0 0,1 0 0,-1 0 1,1 0-1,-1 0 0,1 0 0,0-1 0,0 1 0,0-1 0,0 1 0,0-1 0,1 0 0,-1 0 0,1 0 0,-1 0 0,1 0 0,0-1 0,5 3 0,-6-3-2,0 0 0,1 0-1,-1-1 1,0 1-1,1 0 1,-1-1 0,1 0-1,-1 0 1,1 1-1,-1-1 1,1-1-1,-1 1 1,1 0 0,-1-1-1,1 1 1,-1-1-1,1 0 1,-1 0 0,0 0-1,0 0 1,1 0-1,-1 0 1,0 0 0,0-1-1,0 1 1,0-1-1,0 0 1,-1 0 0,1 1-1,0-1 1,1-4-1,60-116 714,-67 130-738,1 0 0,0 0-1,1 0 1,0 1 0,0-1-1,1 0 1,0 1 0,0 10-1,0-16 32,1-1 0,0 1 1,0 0-1,0 0 0,0-1 0,0 1 0,1 0 0,-1-1 0,1 1 0,0 0 0,-1-1 0,1 1 0,0-1 0,1 1 1,-1-1-1,0 1 0,1-1 0,-1 0 0,1 0 0,0 0 0,0 0 0,0 0 0,0 0 0,0 0 0,0-1 0,0 1 1,1-1-1,-1 1 0,1-1 0,2 1 0,4 0 111,-1-1-1,1 0 1,-1 0 0,1-1 0,0 0 0,-1 0 0,15-3-1,-20 2-212,-1 0-1,1 0 1,0 0-1,-1 0 1,0 0-1,1 0 1,-1 0 0,0-1-1,1 1 1,-1-1-1,0 0 1,2-2-1,-3 2-238,1 0 0,-1 1 1,0-1-1,0 0 0,0 0 0,-1 0 0,1 0 0,0-1 0,-1 1 1,1 0-1,-1 0 0,0 0 0,1 0 0,-1 0 0,0-1 0,-1 1 0,1-3 1,-5-21-6566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18289,'0'0'4453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100 126 7015,'10'-10'2279,"42"-51"1691,-8 8 2561,-41 51-3572,-4 8-1231,-8 19-803,-18 35-1065,-71 112 416,24-45-216,99-149-2190,7-23-337,44-81 1,-5 9 3214,-66 201 1307,-6-18-1215,-3 0 0,-16 89 0,20-154-866,0-1 0,0 0 0,0 0 0,0 0 0,-1 0 0,1 0 0,0 1 0,0-1 0,0 0 0,0 0 0,0 0 0,0 0 0,-1 0 0,1 1 0,0-1 0,0 0 0,0 0 0,0 0 0,-1 0 0,1 0 0,0 0 0,0 0 0,0 0 0,0 0 0,-1 0 0,1 0 0,0 0 0,0 0 1,0 0-1,-1 0 0,1 0 0,0 0 0,0 0 0,0 0 0,0 0 0,-1 0 0,1 0 0,0 0 0,0 0 0,0 0 0,0-1 0,-1 1 0,1 0 0,0 0 0,0 0 0,0 0 0,0 0 0,0 0 0,-1-1 0,1 1 0,0 0 0,0 0 0,0 0 0,0 0 0,0-1 0,0 1 0,0 0 0,0 0 0,0 0 0,0 0 1,0-1-1,0 1 0,0 0 0,0 0 0,0 0 0,0-1 0,-8-11-252,0-9 324,-1-1 1,2 1-1,1-1 1,1 0-1,1 0 1,-2-34-1,36 60 109,35 11-1947,2-13-6020,-28-8-1802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13196,'0'0'2392,"-8"9"-438,-2 2-1591,0 1-1,1 1 1,0 0-1,2 0 1,-1 0 0,1 1-1,1 0 1,1 0-1,0 1 1,1 0 0,0 0-1,-2 19 1,6-27-234,-1-1-1,1 1 1,0-1 0,0 1 0,1-1 0,0 1-1,0-1 1,3 8 0,-4-13-116,1 0 1,-1 0-1,1 0 0,-1 0 0,1 0 0,-1 0 0,1 0 1,0 0-1,0-1 0,-1 1 0,1 0 0,0-1 1,0 1-1,0 0 0,0-1 0,0 1 0,0-1 1,0 1-1,0-1 0,0 0 0,2 1 0,-1-1 8,1 0-1,-1 0 0,1 0 1,0-1-1,-1 1 1,0-1-1,1 0 0,-1 1 1,1-1-1,-1 0 1,0 0-1,1-1 0,2-1 1,8-7-209,-1 1 1,0-2-1,-1 1 1,0-2-1,-1 1 1,0-1-1,-1-1 1,12-19 0,1-7-62,28-71 1,-51 156 734,-19 44 48,15-74-454,0 0 0,1 1 0,1-1 0,0 1 0,2 0 0,0 0 0,0 0 1,4 30-1,5-36-3929,5-9-3711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100 118 13068,'0'0'6369,"3"-10"-3470,5-28-1138,-8 37-1735,1 1 0,-1-1 0,0 1-1,0-1 1,0 1 0,0-1 0,0 1-1,0-1 1,1 1 0,-1-1-1,-1 1 1,1-1 0,0 1 0,0-1-1,0 1 1,0-1 0,0 1 0,0 0-1,0-1 1,-1 1 0,1-1-1,0 1 1,0-1 0,-1 1 0,1 0-1,0-1 1,-1 1 0,1-1 0,0 1-1,-1 0 1,1-1 0,0 1-1,-1 0 1,1 0 0,-1-1 0,1 1-1,-1 0 1,1 0 0,0 0-1,-1 0 1,1-1 0,-1 1 0,1 0-1,-1 0 1,1 0 0,-1 0 0,1 0-1,-1 0 1,1 0 0,-1 0-1,1 0 1,-1 1 0,1-1 0,-1 0-1,1 0 1,-1 0 0,0 1 0,-24 10 24,19-6-4,0 1 0,0 0 1,0 0-1,1 1 0,0 0 0,0 0 0,1 0 0,0 0 0,0 1 0,1 0 0,-1 0 0,2 0 0,-1 0 0,1 0 0,1 0 1,-1 1-1,1-1 0,0 13 0,2-19-32,-1-1 1,1 0-1,0 0 1,-1 1-1,1-1 0,0 0 1,0 0-1,0 0 1,0 0-1,0 0 1,0 0-1,0 0 1,0-1-1,0 1 0,0 0 1,0-1-1,0 1 1,1 0-1,-1-1 1,0 1-1,0-1 1,1 0-1,-1 1 1,0-1-1,1 0 0,-1 0 1,0 0-1,1 0 1,-1 0-1,3-1 1,2 1 61,0 0 0,0-1 1,0 0-1,0 0 0,0 0 1,6-3-1,-2 0-17,0-1 0,-1-1 0,1 0 0,-1 0 0,-1-1 0,1 1-1,-1-2 1,0 0 0,-1 0 0,11-14 0,-13 16-80,-1-1-1,0 0 1,0 0-1,0 0 1,-1 0-1,0-1 1,0 1-1,-1-1 1,0 0-1,0 1 1,-1-1-1,0 0 1,0 0-1,-1 0 1,0-10-1,0 18-100,-1-1 0,1 0-1,0 1 1,0-1 0,0 0 0,-1 1-1,1-1 1,0 0 0,0 1-1,-1-1 1,1 1 0,-1-1 0,1 1-1,0-1 1,-1 1 0,1-1-1,-1 1 1,1-1 0,-1 1 0,1 0-1,-1-1 1,0 1 0,1 0-1,-1-1 1,0 1 0,1 0-1,-1 0 1,1 0 0,-1-1 0,0 1-1,-1 0-346,1 0 0,0 0-1,0 0 1,0 0-1,0 0 1,0 0 0,0 0-1,0 1 1,0-1 0,0 0-1,0 1 1,0-1 0,0 1-1,0-1 1,0 1-1,0-1 1,0 1 0,1-1-1,-1 1 1,0 0 0,0 0-1,1-1 1,-1 1-1,0 0 1,1 0 0,-1 0-1,0 1 1,-2 12-5563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63 2018,'4'-9'6881,"1"-8"-6125,8-20 7092,-13 37-7794,0 0 0,0 1 1,0-1-1,0 0 0,1 0 0,-1 0 0,0 0 0,0 0 0,0 0 0,0 0 0,0 0 0,0 1 0,0-1 0,0 0 0,0 0 1,0 0-1,0 0 0,0 0 0,0 0 0,0 0 0,0 0 0,1 0 0,-1 0 0,0 0 0,0 0 0,0 0 0,0 0 0,0 0 1,0 1-1,0-1 0,0 0 0,0 0 0,1 0 0,-1 0 0,0 0 0,0 0 0,0 0 0,0 0 0,0 0 0,0 0 0,0 0 1,0-1-1,1 1 0,-1 0 0,0 0 0,0 0 0,0 0 0,0 0 0,0 0 0,0 0 0,0 0 0,0 0 0,0 0 0,1 0 1,-1 0-1,0 0 0,0 0 0,0 0 0,0-1 0,0 1 0,0 0 0,0 0 0,1 28 614,-4 8-258,-2 1 0,-11 45 0,8-48 751,2 0 0,-4 65 1,10-98-1152,0-1 1,0 0 0,0 1 0,-1-1-1,1 1 1,0-1 0,0 0 0,0 1-1,0-1 1,1 1 0,-1-1 0,0 0 0,0 1-1,0-1 1,0 0 0,0 1 0,0-1-1,1 1 1,-1-1 0,0 0 0,0 1-1,1-1 1,-1 0 0,0 1 0,0-1 0,1 0-1,-1 0 1,0 1 0,1-1 0,-1 0-1,0 0 1,1 0 0,-1 1 0,0-1-1,1 0 1,-1 0 0,1 0 0,-1 0-1,0 0 1,1 0 0,-1 0 0,1 0 0,0 0-1,21-11 307,17-25-24,-10 2-338,-2-1 1,-1-2-1,-2 0 0,35-76 0,-57 107-635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14542,'0'0'11082,"46"52"-9897,-22-47-928,6 0-161,-3-5-1858,1 0-3715,-4-8-6727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66 260 12812,'0'0'12204,"-9"10"-12162,3-4-48,1-3 4,1 1 1,0 0 0,0 0 0,0 1-1,0-1 1,1 1 0,0 0 0,0 0-1,0 0 1,1 0 0,-1 0 0,1 0-1,0 1 1,1-1 0,-2 8 0,4-12 4,0-1 0,1 1 1,-1-1-1,0 1 0,1-1 1,-1 1-1,0-1 0,1 0 0,-1 0 1,0 1-1,1-1 0,-1 0 1,0 0-1,1 0 0,-1-1 1,1 1-1,-1 0 0,0-1 0,1 1 1,1-1-1,4-3-87,1 0 0,-1-1-1,0 1 1,0-1 0,0-1 0,-1 1 0,0-1 0,7-9-1,41-55-929,-49 62 1196,6-8-1033,-7 16 218,-2 10 157,-3-4 466,1 1 0,1-1-1,-1 1 1,1-1 0,0 1-1,4 11 1,-4-16 21,0-1 1,-1 0-1,1 1 0,0-1 0,0 0 0,0 1 1,0-1-1,0 0 0,0 0 0,1 0 0,-1 0 0,0 0 1,0 0-1,1-1 0,-1 1 0,1 0 0,-1-1 1,1 1-1,-1-1 0,1 1 0,-1-1 0,1 1 1,-1-1-1,1 0 0,-1 0 0,1 0 0,0 0 1,-1 0-1,1 0 0,-1-1 0,1 1 0,-1 0 0,1-1 1,-1 1-1,2-2 0,2 0 73,0-1 0,0 1 0,0-1 0,-1-1 0,1 1 0,-1-1 1,0 1-1,0-1 0,0 0 0,0-1 0,-1 1 0,5-9 0,34-61 110,-39 68-205,5-10 105,0-1 0,-1 1 0,0-2 0,-1 1 0,-1-1 0,-1 1 1,2-27-1,-24 89-1093,4-6 1268,2 0-1,2 1 1,2 0-1,1 1 1,3 0-1,-1 52 0,5-93-257,0 1-1,0-1 0,0 1 1,0-1-1,0 1 0,0-1 0,0 1 1,0 0-1,0-1 0,0 1 1,0-1-1,0 1 0,1-1 0,-1 1 1,0-1-1,0 0 0,0 1 1,1-1-1,-1 1 0,0-1 0,1 1 1,-1-1-1,0 0 0,1 1 1,-1-1-1,0 0 0,1 1 0,-1-1 1,1 0-1,-1 1 0,1-1 1,-1 0-1,1 0 0,-1 0 0,1 1 1,-1-1-1,1 0 0,-1 0 1,1 0-1,-1 0 0,1 0 0,-1 0 1,1 0-1,-1 0 0,1 0 1,-1 0-1,1 0 0,-1-1 0,1 1 1,-1 0-1,1 0 0,-1 0 1,1-1-1,-1 1 0,1 0 0,-1 0 1,0-1-1,1 1 0,-1 0 1,0-1-1,1 1 0,-1-1 0,0 1 1,1-1-1,23-28 309,-19 9-325,0-1 0,-2 1 0,0-1-1,-1 0 1,-2-37 0,0 45-245,-1 18 243,1-1 0,0 1-1,1-1 1,-1 0 0,1 1 0,0-1 0,0 0 0,1 1 0,-1-1-1,1 0 1,0 0 0,0 0 0,0 0 0,0 0 0,1-1 0,-1 1-1,1-1 1,0 0 0,0 1 0,1-1 0,-1-1 0,0 1 0,1 0 0,0-1-1,0 0 1,0 0 0,0 0 0,0 0 0,0 0 0,0-1 0,0 0-1,9 2 1,-5-3 3,-1 1-1,1-1 1,-1 0-1,1 0 1,-1-1-1,1 0 1,-1 0-1,1-1 1,-1 0-1,0-1 1,0 1-1,0-1 0,0-1 1,0 1-1,-1-1 1,1 0-1,-1-1 1,0 1-1,6-7 1,19-34 547,-26 37 606,-14 34-612,5-16-470,-1 0-6,1 0 1,0 0-1,1 0 1,0 1-1,1 0 1,0-1-1,0 1 1,1 0-1,1 0 1,1 13-1,-1-23-110,0-1 1,0 1-1,0-1 0,0 0 1,0 1-1,0-1 0,0 0 0,0 1 1,0-1-1,0 0 0,0 1 0,0-1 1,0 0-1,1 1 0,-1-1 0,0 0 1,0 1-1,1-1 0,-1 0 1,0 1-1,0-1 0,1 0 0,-1 0 1,0 0-1,0 1 0,1-1 0,-1 0 1,0 0-1,1 0 0,-1 1 0,1-1 1,-1 0-1,0 0 0,1 0 0,-1 0 1,0 0-1,1 0 0,-1 0 1,0 0-1,1 0 0,-1 0 0,1 0 1,-1 0-1,0 0 0,1 0 0,-1-1 1,0 1-1,1 0 0,-1 0 0,0 0 1,1 0-1,-1-1 0,0 1 1,1 0-1,-1 0 0,0-1 0,15-17-8603,-6-9-4757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 9097,'0'0'7911,"-25"-7"-8007,25 4 32,11 3-32,-3 0-1057,3 0-1538,-1 0-2402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20083,'0'0'3908,"-8"63"-3556,16-46-576,-1-7-4292,8-3-4901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79 9833,'0'0'3321,"2"-10"549,5-30-234,-6 39-3529,-1 0 0,1 1 0,-1-1 1,0 0-1,0 0 0,0 1 0,1-1 1,-1 0-1,0 0 0,0 0 1,0 1-1,0-1 0,0 0 0,0 0 1,0 0-1,0 1 0,-1-1 0,1 0 1,0 0-1,0 1 0,-1-1 0,1 0 1,0 0-1,-1 1 0,1-1 1,-1 0-1,1 1 0,-1-1 0,1 0 1,-1 1-1,0-1 0,1 1 0,-1-1 1,1 1-1,-1 0 0,0-1 0,0 1 1,1-1-1,-1 1 0,0 0 1,0 0-1,1-1 0,-1 1 0,0 0 1,0 0-1,0 0 0,1 0 0,-1 0 1,0 0-1,0 0 0,0 0 0,1 0 1,-3 1-1,0 0-20,-1 0-1,1 0 0,-1 1 1,1-1-1,-1 1 1,1 0-1,0 0 1,0 0-1,-3 3 1,-5 6-47,1 1 0,0 1 0,1 0 0,0 0 0,-8 18 1,13-23-39,0 1 0,0 0 1,1 0-1,0 0 0,1 0 1,0 1-1,0-1 0,1 0 1,0 1-1,0 10 0,2-20 2,0 1 0,-1 0 0,1 0 0,-1 0-1,1-1 1,0 1 0,0 0 0,-1 0 0,1-1 0,0 1-1,0-1 1,0 1 0,0-1 0,0 1 0,0-1-1,-1 0 1,1 1 0,0-1 0,0 0 0,0 0-1,0 1 1,0-1 0,0 0 0,1 0 0,-1 0-1,0 0 1,0-1 0,0 1 0,1 0 0,36-7 90,-24 0-208,0 0 0,-1-1 0,0 0 1,13-10-1,-17 10 61,0 1 0,0 0 0,1 1 0,0 0 0,1 1-1,-1 0 1,1 1 0,17-5 0,-27 9 63,0 0-1,0 1 1,0-1-1,0 0 1,0 1-1,0-1 1,0 1-1,-1-1 1,1 1-1,0-1 0,0 1 1,0 0-1,-1-1 1,1 1-1,0 0 1,-1 0-1,1-1 1,0 1-1,-1 0 1,1 0-1,-1 0 1,1 0-1,-1 0 1,0 0-1,1 0 0,-1 0 1,0 0-1,0 0 1,0 0-1,1 0 1,-1 0-1,0 0 1,0 0-1,-1 0 1,1 1-1,0 52 532,-1-39-440,1-12-86,-1-1 1,1 0 0,0 0 0,0 1 0,0-1 0,1 0 0,-1 0-1,0 0 1,1 1 0,0-1 0,-1 0 0,1 0 0,0 0 0,0 0-1,0 0 1,0 0 0,1 0 0,-1 0 0,0-1 0,1 1-1,-1 0 1,3 1 0,-1-2 8,0 0 0,-1-1 0,1 1 0,0-1 0,0 0 0,0 1 0,0-1 0,0 0 0,0-1 0,0 1-1,0-1 1,-1 1 0,1-1 0,0 0 0,0 0 0,-1 0 0,6-3 0,162-82-638,-170 86 621,1-1 0,-1 1 0,1-1 0,0 1 0,0 0 0,-1-1-1,1 1 1,0 0 0,-1-1 0,1 1 0,0 0 0,0 0 0,0 0 0,-1 0 0,1 0 0,0 0 0,0 0 0,0 0-1,-1 0 1,1 0 0,0 0 0,0 0 0,-1 1 0,1-1 0,0 0 0,0 1 0,-1-1 0,1 0 0,0 1 0,-1-1-1,1 1 1,-1-1 0,1 1 0,0-1 0,-1 1 0,1 1 0,0 0 34,0 1 0,-1-1 1,1 1-1,-1-1 0,0 1 0,0 0 0,0-1 0,0 1 1,0 0-1,0-1 0,-2 4 0,-21 70 20,17-71-2942,1-4-2966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167 275 7815,'1'-2'659,"0"0"-1,0-1 1,0 1-1,0 0 1,0-1-1,-1 1 1,1-1-1,-1 1 1,1-1-1,-1 1 1,0-1-1,0 1 1,0-1-1,0 1 1,-1-1-1,0-2 1,1 4-472,-1 0 1,1 1-1,-1-1 0,0 0 1,1 1-1,-1-1 0,0 0 1,0 1-1,1-1 0,-1 1 1,0-1-1,0 1 0,0-1 1,1 1-1,-1 0 0,0-1 1,0 1-1,0 0 1,0 0-1,0 0 0,0 0 1,0-1-1,0 1 0,0 1 1,0-1-1,0 0 0,-1 0 1,-4 2-88,0-1-1,1 1 1,-1 0 0,1 0 0,0 1 0,-1-1 0,1 1 0,0 0 0,1 1 0,-1-1 0,1 1 0,-6 6 0,-4 5-29,2 0 1,-15 23 0,24-33-23,0 0 1,0 0-1,0 1 1,1-1 0,0 1-1,0-1 1,1 1-1,-1 0 1,1 0 0,0 0-1,1 0 1,0 7-1,0-12-42,0-1-1,1 1 0,-1-1 0,1 1 1,-1 0-1,1-1 0,0 1 0,-1-1 1,1 1-1,-1-1 0,1 1 1,0-1-1,-1 1 0,1-1 0,0 0 1,0 0-1,-1 1 0,1-1 0,0 0 1,0 0-1,0 0 0,-1 0 1,1 0-1,0 0 0,0 0 0,-1 0 1,1 0-1,0 0 0,1 0 0,26-3 217,-17-1-202,0 0-1,0 0 1,-1-1 0,0-1-1,0 0 1,0 0-1,0-1 1,-1 0-1,0 0 1,-1-1-1,13-15 1,-4 3-17,-1-1 0,0 0 0,-2-1 0,13-25 0,-18 31 12,-7 19 83,-8 27 105,4-21-197,-3 9 45,2-10 98,0 1 0,1-1 0,0 1 0,1 0 0,0-1 0,0 1 0,1 0 1,0-1-1,0 1 0,3 12 0,-2-20-135,0 1 0,0-1-1,1 0 1,-1 0 0,0 1 0,1-1 0,-1 0 0,1 0-1,-1 0 1,1-1 0,0 1 0,-1 0 0,1 0-1,0-1 1,-1 1 0,1-1 0,0 0 0,0 0 0,-1 1-1,1-1 1,0 0 0,0 0 0,0 0 0,-1-1 0,1 1-1,0 0 1,3-2 0,2 1 26,0-1 0,0 1 0,-1-1 1,1-1-1,12-5 0,-11 2-34,-1 0 0,1-1 1,-1 0-1,0 0 0,6-9 0,-7 8-35,1 1 1,0 0-1,0 0 0,11-8 0,-17 16 17,-1-1 0,1 1 0,-1-1 0,1 1 0,-1-1 0,1 1 1,-1-1-1,0 1 0,1 0 0,-1-1 0,0 1 0,0 0 0,1-1 0,-1 1 0,0 0 0,0-1 1,0 1-1,0 0 0,0 0 0,0-1 0,0 1 0,0 0 0,0 0 0,0-1 0,0 1 1,0 0-1,0-1 0,-1 1 0,1 0 0,-1 0 0,-3 30-287,3-27 322,0-1 0,0 1-1,1-1 1,-1 0-1,1 1 1,0-1 0,0 1-1,0-1 1,0 1-1,0-1 1,2 5-1,-2-8-14,0 1-1,0-1 1,1 1-1,-1-1 1,0 1-1,1-1 1,-1 1-1,1-1 1,-1 1-1,0-1 1,1 1-1,-1-1 1,1 0-1,-1 1 1,1-1-1,-1 0 1,1 1-1,-1-1 1,1 0-1,0 0 1,-1 0-1,1 1 1,-1-1-1,2 0 1,23-8 125,-15 1-114,-1-1 0,0 0 0,0 0 0,0-1 0,-1-1 0,-1 1 0,1-1 0,-2-1 0,7-11 0,5-7-27,-23 71-527,2-34 542,1 0 0,0 1 0,1-1 0,0 1 0,0 14 0,1-21-6,0 0 1,0 0-1,0 0 1,0 0-1,0 0 0,1 0 1,-1-1-1,1 1 1,0 0-1,-1 0 1,1-1-1,0 1 0,0 0 1,0-1-1,0 1 1,0-1-1,1 1 0,-1-1 1,0 1-1,1-1 1,-1 0-1,1 0 1,-1 0-1,1 0 0,-1 0 1,1 0-1,0 0 1,-1 0-1,1-1 1,0 1-1,0-1 0,3 1 1,0 0-65,0-1 0,1 0 0,-1 0 0,0 0 0,1-1 0,-1 0 0,0 0 0,0 0 0,0 0 0,0-1 0,0 0 0,0 0-1,9-5 1,-5 1-187,0-1 1,-1 0-1,0 0 0,0 0 0,0-1 0,8-12 0,4-8-87,-2 0-1,-1-1 1,18-44 0,-33 68 350,5-9 22,-1 1-1,0-1 1,-1-1 0,-1 1-1,0-1 1,-1 0-1,2-16 1,-20 52 103,4 1-22,2 0 0,0 0 0,1 1 1,2 1-1,0-1 0,2 1 0,-3 35 0,3 4 226,8 104 0,7-90-284,-7-54-11,0 1 0,-1 25 0,-28-75 1227,13 4-1216,0 0 0,2-1 0,1 0-1,0 0 1,2-1 0,1 0 0,0 0-1,2-1 1,1 1 0,0-30-1,3 53-52,0 0 0,1 0 0,-1 0 0,0 0 0,1 0 0,-1 0 0,1 0 0,-1 0 0,1 0 0,-1 0 0,1 0 0,0 0 0,0 0 0,-1 1 0,1-1 0,0 0 0,0 0 0,0 1 0,0-1 0,0 1 0,0-1 0,0 1 0,0-1 0,0 1 0,0-1 0,0 1 0,0 0 0,0 0 0,0-1 0,0 1 0,0 0 0,3 0 0,46 1-184,-33-1-87,50 2-2796,19 0-5820,-28-2-1646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129 172 11723,'-17'-9'7876,"16"8"-7490,0 0 1,-1 0-1,1 0 0,0 0 0,0 0 1,0 1-1,-1-1 0,1 0 0,0 1 1,-1-1-1,1 1 0,0-1 0,-1 1 1,1 0-1,-3-1 0,0 2-262,1 0 1,-1 0-1,1 0 1,-1 0-1,1 0 0,0 1 1,-1-1-1,1 1 0,0 0 1,0 0-1,0 0 1,0 1-1,1-1 0,-1 1 1,1-1-1,-1 1 0,1 0 1,0 0-1,-3 6 0,1-4-48,1 1 0,0 0 0,0 0-1,0 1 1,1-1 0,-1 0 0,2 1-1,-1 0 1,1-1 0,-1 8 0,2-13-71,0 0 1,0-1 0,0 1 0,0 0 0,0 0 0,0-1 0,1 1-1,-1 0 1,0 0 0,0 0 0,0-1 0,1 1 0,-1 0 0,1-1 0,-1 1-1,0 0 1,1-1 0,-1 1 0,1 0 0,-1-1 0,1 1 0,0-1 0,-1 1-1,1-1 1,0 1 0,-1-1 0,1 0 0,1 1 0,24-1 185,-18-3-149,0 1 0,-1-1 0,1-1 0,12-6 0,5-9-191,-2 0 1,0-2 0,-1 0 0,-1-2-1,-1 0 1,-1-1 0,-1-1-1,22-40 1,-31 42 186,-7 16-123,-6 16-402,-11 23 647,-18 58-1,29-77-71,1 1 1,0 0-1,1 0 0,1 0 0,0 0 1,1 0-1,3 21 0,-3-32-80,0-1-1,1 0 0,-1 0 0,1 1 1,-1-1-1,1 0 0,0 0 0,0 0 1,0 0-1,0 0 0,0 0 1,0 0-1,1 0 0,-1 0 0,1-1 1,-1 1-1,1-1 0,0 1 1,-1-1-1,1 1 0,0-1 0,0 0 1,0 0-1,0 0 0,0 0 0,0 0 1,1 0-1,-1-1 0,0 1 1,0-1-1,0 1 0,1-1 0,-1 0 1,0 0-1,1 0 0,-1 0 1,0-1-1,0 1 0,1 0 0,2-2 1,0 1-36,1-1 0,-1 1 1,0-1-1,0 0 0,0-1 1,0 1-1,0-1 0,0 0 1,-1 0-1,1-1 0,-1 1 1,0-1-1,0 0 0,0 0 1,5-8-1,-6 7-4,0-1 0,0 1 0,-1-1 0,0 0 0,0 1 0,0-1 0,-1 0 0,0 0 0,0 0 0,0 0 0,-1 0 0,0-9 0,-1 14 20,1 0 0,0 0 0,-1 1 0,1-1 0,-1 0 0,1 1 0,-1-1 0,1 0 0,-1 1 0,0-1 0,1 0 0,-1 1 0,1-1 0,-1 1 1,0-1-1,0 1 0,1 0 0,-1-1 0,0 1 0,0 0 0,0-1 0,1 1 0,-1 0 0,0 0 0,0 0 0,0 0 0,0 0 0,1 0 0,-1 0 0,0 0 0,0 0 0,0 0 0,0 0 0,0 1 1,1-1-1,-1 0 0,0 1 0,0-1 0,1 0 0,-1 1 0,0-1 0,0 1 0,1-1 0,-1 1 0,1-1 0,-1 1 0,0 0 0,-32 28-124,31-26 139,0 0 0,0 0 1,0 0-1,1 0 0,-1 0 0,1 0 1,0 1-1,0-1 0,0 0 1,0 1-1,1-1 0,-1 1 0,1-1 1,0 1-1,0-1 0,0 1 1,0-1-1,1 1 0,-1-1 1,1 0-1,0 1 0,2 4 0,-1-6-35,0 1-1,1 0 1,-1-1-1,1 1 1,-1-1-1,1 0 1,0 0-1,0 0 1,0 0-1,0 0 1,0-1-1,0 0 0,1 1 1,-1-1-1,0 0 1,1 0-1,-1-1 1,1 1-1,-1-1 1,1 0-1,-1 0 1,4 0-1,2 0-83,1 0 0,-1 0 0,0-1 0,0-1 0,0 1 1,0-1-1,0-1 0,14-6 0,-21 8 207,0 0 0,0 0 0,0 0 1,-1 0-1,1-1 0,0 1 0,-1-1 0,1 1 1,-1-1-1,1 0 0,-1 1 0,0-1 0,0 0 1,1 0-1,-1 0 0,-1 0 0,1 0 0,0 0 1,0 0-1,-1-1 0,1 1 0,-1 0 0,0 0 1,0 0-1,0-1 0,0 1 0,0 0 0,0 0 1,0 0-1,-1-1 0,1 1 0,-1 0 0,0 0 1,0 0-1,1 0 0,-1 0 0,0 0 0,-1 0 1,1 0-1,-2-2 0,-3-6 9,4 6-56,-1 0 1,1 0 0,0 0-1,0-1 1,0 1 0,1-1-1,-1 1 1,1-1-1,0 1 1,1-1 0,-1-7-1,2 11-44,1 1 0,-1-1 0,1 0 0,-1 0 0,1 1-1,-1-1 1,1 1 0,0 0 0,-1-1 0,1 1 0,0 0 0,-1 0-1,1 0 1,0 0 0,0 0 0,-1 0 0,1 0 0,1 1 0,39 4-564,-14 0-412,41 7-3316,-21-9-1869,7-3-5525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13613,'0'0'12353,"3"14"-11600,2 6-526,-2-1 0,0 1 0,-1 0 1,-1 0-1,-1 0 0,-4 34 0,-4-16 92,5-24-230,0 1 0,0-1 0,1 1 0,1-1 0,0 1 0,1-1 0,3 19 0,-3-32-82,0-1 1,1 1-1,-1-1 1,0 1-1,1-1 1,-1 1-1,0-1 0,1 1 1,-1-1-1,1 0 1,-1 1-1,0-1 1,1 0-1,-1 1 1,1-1-1,-1 0 1,1 1-1,0-1 0,-1 0 1,1 0-1,-1 1 1,1-1-1,-1 0 1,1 0-1,0 0 1,-1 0-1,1 0 1,-1 0-1,1 0 0,0 0 1,-1 0-1,1 0 1,-1 0-1,1-1 1,0 1-1,22-9 264,2-8-193,-2-2 1,0-1-1,-1 0 1,-1-1-1,-1-2 1,17-25-1,-21 29-8,98-129 165,-113 149-861,-1 1 1,1 0-1,-1-1 0,0 1 1,0 0-1,1 0 0,-1-1 1,0 1-1,0 0 0,-1 0 1,1-1-1,0 1 1,0 0-1,-1 0 0,1-1 1,-1 1-1,0 0 0,1-1 1,-2 2-1,-13 12-5967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11275,'0'0'11926,"0"8"-10496,-1-5-1362,1 1-1,1-1 0,-1 0 0,0 0 1,1 0-1,-1 0 0,1-1 0,0 1 1,0 0-1,0 0 0,1 0 0,-1-1 1,1 1-1,-1 0 0,4 3 0,-2-3-116,1 0 0,-1-1-1,1 1 1,-1-1-1,1 0 1,0 0 0,0-1-1,0 1 1,0-1-1,0 1 1,0-1 0,0 0-1,8 0 1,0 1-1153,1-1 0,-1-1 1,0 0-1,1 0 0,-1-1 1,18-4-1,-27 4 1052,1 0-1,0 0 1,0-1 0,0 1-1,-1-1 1,1 0-1,-1 0 1,0 0 0,1-1-1,3-3 1,-5 3 552,0 1 0,0 0 0,0-1 0,-1 1 0,1-1 1,-1 1-1,0-1 0,0 0 0,0 0 0,0 1 0,0-1 0,-1 0 0,1 0 1,-1 0-1,0 0 0,0-3 0,-13 26 2306,2-4-2677,-8 31 609,18-45-553,0 1 0,0 0 0,0 0 1,1 0-1,-1 0 0,1 0 0,0 0 1,0 0-1,0 0 0,0 0 0,0 0 0,1 0 1,-1 0-1,2 4 0,0-5-58,-1-1 0,1 0-1,0 0 1,0 0 0,-1 0 0,1-1-1,0 1 1,0 0 0,0-1 0,0 0-1,0 1 1,0-1 0,0 0 0,0 0-1,0 0 1,0 0 0,0 0 0,3-1-1,40-6 163,15-15-648,-50 16 371,1 1 1,0 1-1,0 0 0,0 1 1,0 0-1,1 1 0,-1 0 1,18-1-1,-24 23 2486,-5-18-2291,0 1-1,1-1 1,-1 1-1,0-1 0,1 1 1,0-1-1,0 1 1,-1-1-1,1 0 0,2 4 1,0-5-77,-1 0 0,0 0 0,1 0 0,-1 0 0,0-1 0,1 1 0,-1-1 0,1 1 0,-1-1 1,1 0-1,-1 0 0,1 0 0,-1 0 0,1-1 0,-1 1 0,1 0 0,3-2 0,48-20-255,-21 8-916,5 5-3565,-17 5-1984,-9 0-4048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10346,'0'0'13469,"-4"11"-12306,-12 60 62,2 1 1,4 1-1,-2 92 0,12-101-926,0-63-294,0-1-1,0 0 1,0 0 0,0 1-1,1-1 1,-1 0 0,0 1-1,0-1 1,0 0 0,1 0-1,-1 1 1,0-1 0,0 0-1,1 0 1,-1 0 0,0 1 0,0-1-1,1 0 1,-1 0 0,0 0-1,1 0 1,-1 0 0,0 0-1,1 0 1,-1 0 0,0 1-1,1-1 1,-1 0 0,0 0-1,1 0 1,-1 0 0,0-1-1,1 1 1,-1 0 0,0 0-1,1 0 1,-1 0 0,0 0 0,0 0-1,1 0 1,-1-1 0,1 1-1,16-8 201,-4-4-104,0 0 1,20-25 0,-22 25-105,-1-1 0,2 1 0,23-18 0,-35 29-4,1 1-1,0-1 0,-1 1 1,1 0-1,0-1 0,-1 1 1,1-1-1,0 1 0,0 0 1,0 0-1,-1-1 0,1 1 1,0 0-1,0 0 0,0 0 1,0 0-1,-1 0 1,1 0-1,0 0 0,0 0 1,0 1-1,-1-1 0,1 0 1,0 0-1,0 1 0,0-1 1,-1 0-1,1 1 0,0-1 1,-1 1-1,1-1 0,0 1 1,-1-1-1,1 1 1,0-1-1,-1 1 0,1 0 1,-1-1-1,1 1 0,-1 0 1,0-1-1,1 1 0,-1 0 1,0 0-1,1-1 0,-1 2 1,13 47-79,-10-31 109,-1-12-19,0 1-1,0-1 0,1 1 0,0-1 0,4 7 0,-7-12 4,1-1-1,-1 1 0,1 0 0,0 0 0,-1-1 0,1 1 0,-1 0 0,1-1 1,0 1-1,0-1 0,-1 1 0,1-1 0,0 1 0,0-1 0,0 1 1,0-1-1,-1 0 0,1 1 0,0-1 0,0 0 0,0 0 0,0 0 1,0 0-1,0 0 0,0 0 0,0 0 0,-1 0 0,1 0 0,0 0 0,0 0 1,0-1-1,0 1 0,0 0 0,0-1 0,-1 1 0,1-1 0,0 1 1,0-1-1,0 1 0,-1-1 0,1 1 0,0-1 0,-1 0 0,1 1 0,-1-1 1,1 0-1,-1 1 0,1-1 0,0-2 0,7-6-21,-1-1 0,0-1 0,-1 1-1,0-1 1,-1 0 0,0-1 0,0 1 0,-1-1-1,-1 0 1,0 0 0,-1 0 0,2-17 0,-4 29-18,1-1 1,-1 0 0,1 0 0,-1 0-1,1 1 1,0-1 0,-1 0 0,1 1-1,0-1 1,0 0 0,-1 1 0,1-1-1,0 1 1,0-1 0,0 1 0,0 0-1,0-1 1,0 1 0,0 0 0,0 0-1,0-1 1,0 1 0,0 0 0,0 0-1,0 0 1,0 0 0,0 0 0,0 1-1,0-1 1,-1 0 0,1 0 0,0 1-1,2 0 1,37 7-2068,-39-8 1976,0 1-516,11 0-132,-10-7-7959,-8-8 2309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5285,'0'0'18225,"66"13"-17680,-31-8-449,6 3-96,0-2-1538,6 5-2786,1-4-3395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11499,'0'0'12006,"-11"2"-10421,6-2-1497,-1 1 0,1 0-1,-1 0 1,1 1 0,0 0-1,0-1 1,0 2-1,0-1 1,0 1 0,0-1-1,0 1 1,1 1-1,-1-1 1,1 1 0,0-1-1,0 1 1,1 1 0,-1-1-1,1 0 1,0 1-1,0 0 1,0-1 0,0 1-1,1 0 1,0 0 0,0 1-1,1-1 1,-3 9-1,4-12-65,0-1-1,-1 0 0,1 1 1,0-1-1,0 1 0,0-1 1,0 0-1,0 1 0,0-1 1,0 1-1,1-1 0,-1 0 1,0 1-1,1-1 0,-1 0 1,1 1-1,0-1 0,-1 0 1,1 0-1,0 1 0,0-1 1,-1 0-1,1 0 0,0 0 1,0 0-1,0 0 0,0 0 1,1 0-1,-1-1 0,0 1 1,0 0-1,3 0 0,-1 0 24,0-1 0,0 1-1,0-1 1,0 0 0,0 0 0,0 0 0,0-1-1,0 1 1,0-1 0,0 0 0,0 1-1,0-1 1,0-1 0,-1 1 0,5-2-1,5-6-17,1 0-1,-1 0 1,-1-1-1,0-1 1,0 0-1,-1 0 0,15-24 1,4-2-511,-32 93-626,2-46 963,0 0 0,1 0-1,0 0 1,1 0 0,2 10 0,-3-18-18,0-1 0,0 0 0,0 1 0,1-1 0,-1 1 0,1-1 0,-1 0 0,1 1 0,-1-1 0,1 0 0,-1 0 0,1 0 0,0 1 0,0-1 0,0 0 0,0 0 0,0 0 0,0 0 0,0 0 0,0 0 0,0-1 0,0 1 0,0 0 0,1-1 0,-1 1 0,0 0 0,1-1 0,-1 1 0,0-1 0,1 0 0,-1 0 0,0 1 0,1-1 0,-1 0 0,1 0 0,-1 0 0,0 0 0,1-1 0,-1 1 0,1 0 0,-1 0 0,0-1 0,1 1 0,-1-1 0,0 1 0,3-3 0,1 0-603,0 0 0,-1-1-1,1 0 1,-1 0 0,0 0 0,0-1-1,0 1 1,-1-1 0,1 0-1,-1 0 1,0-1 0,2-5-1,2-1-1008,15-26-3375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65 179 32,'8'-27'3224,"-2"8"-345,-1 0 0,-1 0-1,3-35 1,-7 54-2826,0 0-1,0 0 1,0 0 0,0 1-1,0-1 1,0 0-1,-1 0 1,1 0-1,0 1 1,0-1 0,0 0-1,0 0 1,0 0-1,-1 0 1,1 0-1,0 1 1,0-1 0,0 0-1,-1 0 1,1 0-1,0 0 1,0 0-1,-1 0 1,1 0 0,0 0-1,0 0 1,0 0-1,-1 0 1,1 0-1,0 0 1,0 0 0,-1 0-1,1 0 1,0 0-1,0 0 1,0 0-1,-1 0 1,1 0 0,0 0-1,0 0 1,0-1-1,-1 1 1,1 0-1,0 0 1,0 0-1,0 0 1,0 0 0,-1-1-1,1 1 1,0 0-1,0 0 1,0 0-1,0-1 1,0 1 0,0 0-1,0 0 1,-1 0-1,1-1 1,0 1-1,0 0 1,0 0 0,0-1-1,0 1 1,0 0-1,0-1 1,-12 17 743,-1 13-295,1 0 1,1 1 0,2 0 0,1 1 0,2 0 0,1 0-1,1 0 1,1 0 0,3 44 0,0-74-495,-1 0 0,1 0 0,0 0 0,0 0-1,0 0 1,0 0 0,0 0 0,0 0 0,0 0 0,0 0 0,0 0 0,0 0 0,0 0 0,1 0 0,-1 0 0,0 0 0,1 0 0,-1 0 0,1 0 0,-1 0 0,1 0-1,0 0 1,-1-1 0,1 1 0,0 0 0,-1 0 0,1-1 0,0 1 0,0 0 0,0-1 0,0 1 0,0-1 0,0 1 0,0-1 0,0 1 0,0-1 0,0 0 0,0 0-1,0 1 1,0-1 0,0 0 0,0 0 0,0 0 0,0 0 0,0 0 0,0 0 0,0 0 0,0-1 0,0 1 0,0 0 0,0-1 0,0 1 0,0 0 0,0-1 0,0 1-1,0-1 1,0 0 0,-1 1 0,1-1 0,1-1 0,5-2 29,0 0-1,0-1 1,-1 0 0,0-1-1,0 0 1,7-8-1,-8 8-17,-3 2-29,1-1 0,0 1 0,0 0-1,0 1 1,1-1 0,-1 1 0,1-1 0,0 1 0,0 0 0,0 0-1,0 1 1,1-1 0,-1 1 0,9-3 0,-3 0-5,0 0 1,0-1-1,0-1 1,-1 1-1,1-1 1,-2-1-1,1 0 1,-1 0-1,0 0 1,-1-1-1,0-1 1,7-12-1,3-6 24,-1 0 0,-1-2-1,10-32 1,-21 54 37,-1-1-1,-1 1 1,1 0-1,-2-1 1,3-15-1,-16 32 308,6 3-235,0 1 0,0 1-1,1-1 1,1 1 0,0 0-1,1 0 1,0 0-1,-1 18 1,-1 114 2419,5-124-2129,0-13-276,3 55 360,-3-60-473,0 1 0,1-1 0,-1 0 0,1 0 1,0 0-1,0 0 0,0 0 0,0 0 0,1-1 0,-1 1 0,1 0 0,-1-1 0,1 1 0,0-1 0,0 1 0,4 3 0,-6-6-25,1 0-1,-1 1 1,0-1-1,1 0 1,-1 1-1,0-1 1,1 0-1,-1 0 1,1 0-1,-1 1 1,1-1-1,-1 0 0,0 0 1,1 0-1,-1 0 1,1 0-1,-1 0 1,1 0-1,-1 0 1,0 0-1,1 0 1,-1 0-1,1 0 1,-1 0-1,1 0 1,-1 0-1,1 0 1,-1 0-1,0 0 1,1-1-1,-1 1 0,1 0 1,-1 0-1,0-1 1,1 1-1,-1 0 1,0 0-1,1-1 1,-1 0-1,3-20-700,-15-27-850,-5 18 323,-1 0 1,-44-54 0,1 3 2438,60 79-494,8 3-594,-1 0-1,1 1 0,0 0 1,-1 0-1,1 0 0,-1 1 1,0 0-1,11 7 0,17 6 54,37 6-547,-22-15-2944,-9-6-3634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1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9513,'0'0'400,"9"0"-736,74-1 390,1-4 0,112-20 0,-29 2 24,252-28 422,245-24 426,-506 62-929,82-8-12,331 13 1,-363 28 55,102 4 35,-198-24-749,-109-1-667,-2-5-1537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5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9961,'0'0'3460,"-13"0"-3620,23 0-1602,-1 0-2338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11563,'0'0'14974,"1"12"-14611,-5 160 1311,-1-41-1063,5-130-605,0 0 0,0-1 0,0 1 0,0 0 0,0 0 0,0 0 0,0-1 0,0 1 0,0 0 0,1 0 0,-1-1 0,0 1 0,0 0 0,1-1 0,-1 1 0,0 0 0,1-1 0,-1 1 0,1 0 0,-1-1 0,1 1 0,-1-1 0,1 1 0,-1-1 0,1 1 1,-1-1-1,1 1 0,0-1 0,-1 0 0,1 1 0,1-1 0,-1 1 16,1-1 0,0 0 0,0 0 0,0-1 0,-1 1-1,1 0 1,0-1 0,0 1 0,0-1 0,-1 1 0,1-1 0,2-1 0,45-32 370,-19 4-303,-1-3 0,-2 0-1,45-72 1,-40 57-11,-31 46-180,-17 44-638,7-23 145,-5 21-1024,0 2-1906,-4-3-4201,7-21 866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3 122 11275,'0'0'7975,"-1"10"-6090,0 32-775,1-40-1043,0 0 1,0 0-1,1 0 0,-1 0 0,1 0 0,-1-1 1,1 1-1,0 0 0,0 0 0,-1-1 1,1 1-1,1 0 0,-1-1 0,0 1 1,0-1-1,1 1 0,-1-1 0,0 0 1,1 0-1,-1 1 0,1-1 0,0 0 1,-1 0-1,1 0 0,0-1 0,0 1 1,0 0-1,-1-1 0,1 1 0,0-1 1,0 0-1,0 1 0,0-1 0,0 0 1,0 0-1,0 0 0,2-1 0,2 1 35,0 0 0,0-1 0,-1 1 1,1-1-1,0 0 0,-1-1 0,1 0 0,-1 0 0,1 0 0,7-4 0,-6 0-10,1-1 1,-1 0-1,-1 0 0,1 0 1,-1-1-1,0 0 0,-1 0 0,0 0 1,0-1-1,-1 0 0,0 0 1,-1 0-1,0 0 0,0 0 0,-1-1 1,0 0-1,-1 1 0,0-1 0,0 0 1,-1-11-1,-18 56-332,13-21 453,1-1 0,0 1 1,1 0-1,1 0 1,-2 23-1,4-34-203,0 0 1,0-1-1,0 1 0,0 0 1,0 0-1,1-1 1,-1 1-1,1 0 1,0-1-1,0 1 0,0 0 1,0-1-1,0 1 1,1-1-1,-1 0 0,1 1 1,0-1-1,-1 0 1,1 0-1,0 0 0,0 0 1,0 0-1,0-1 1,1 1-1,-1-1 1,0 1-1,1-1 0,-1 0 1,1 0-1,0 0 1,-1 0-1,1 0 0,0 0 1,-1-1-1,5 1 1,-1-1-11,1 0 1,-1 0 0,0 0 0,1-1-1,-1 0 1,0 0 0,0-1-1,0 0 1,0 0 0,0 0-1,0-1 1,-1 0 0,1 0 0,-1 0-1,1-1 1,-1 1 0,-1-1-1,7-7 1,-2 3 55,-1-2-1,0 1 1,0-1-1,-1-1 0,-1 1 1,0-1-1,0 0 1,6-18-1,-12 21-213,-10 14 18,-9 15 59,15-14 119,0 0-1,0 0 0,1 1 1,0-1-1,0 1 0,1 0 1,0 0-1,0 0 0,1 0 1,0 0-1,0 0 1,1 17-1,2-24-25,-1 0 0,0 1 0,1-1 0,-1 0 0,0 0 0,1 0 0,0 0 0,-1 0 0,1 0 0,-1 0 0,1-1 0,0 1 0,0 0 0,0-1 0,-1 0 0,1 1 0,3-1 0,34 5 55,-36-5-48,-1-1 0,1 0 0,-1 0 1,1 0-1,-1 0 0,0 0 0,1 0 0,-1-1 1,0 1-1,0-1 0,0 0 0,0 0 0,0 1 1,0-1-1,0 0 0,1-3 0,31-43-50,-23 32 40,-8 12-52,1-1-1,0 1 1,0-1-1,0 1 1,1 1 0,0-1-1,-1 1 1,1-1-1,1 1 1,-1 1-1,0-1 1,1 1-1,-1 0 1,12-3 0,-15 5 19,0-1 0,1 1 1,-1 0-1,1 0 1,-1 0-1,1 0 1,-1 1-1,0-1 1,1 1-1,-1-1 1,0 1-1,1 0 1,-1 0-1,0 0 1,0 0-1,0 0 0,1 0 1,-1 1-1,-1-1 1,1 1-1,0-1 1,0 1-1,-1 0 1,1 0-1,0 0 1,-1 0-1,0 0 1,0 0-1,1 0 0,-1 0 1,0 0-1,-1 1 1,1-1-1,0 0 1,-1 1-1,1-1 1,-1 1-1,0 3 1,1 6 90,-1 1 1,0 0-1,-1 0 1,0-1-1,-2 1 0,1-1 1,-1 1-1,-1-1 1,0 0-1,-9 17 1,13-28 60,8-28 422,-4 12-485,0 1 1,-1-1 0,0 0 0,-1 0 0,-1 0-1,0 0 1,-2-19 0,0 12-247,2 0 0,4-30 1,-1 55 111,0-1 0,1 0 0,-1 0 0,1-1 0,0 1 0,-1-1 0,1 0 0,0-1 0,0 1 1,7-1-1,22-1-498,-26 0 467,1 0 0,0 0 0,-1 1 0,1 0-1,0 1 1,-1 0 0,1 0 0,-1 1 0,1 0 0,-1 0 0,0 1-1,11 5 1,-17-6 103,-1-1 0,0 0-1,0 1 1,0-1 0,1 1 0,-2 0-1,1-1 1,0 1 0,0 0 0,0 0-1,-1-1 1,1 1 0,-1 0-1,0 0 1,1 0 0,-1 0 0,0 0-1,0 0 1,0-1 0,0 1 0,0 0-1,-1 0 1,1 0 0,-1 2-1,-18 51 493,13-38-433,4-13-35,1 0 1,-1-1-1,1 1 0,0 0 1,1 0-1,-1 0 0,1-1 1,0 1-1,0 7 0,0-11-15,0 1 0,0-1 0,0 1 0,1-1 0,-1 0 0,0 1 0,0-1 0,1 1 0,-1-1 0,0 1 0,1-1 0,-1 0-1,1 1 1,-1-1 0,0 0 0,1 1 0,-1-1 0,1 0 0,-1 0 0,1 1 0,-1-1 0,1 0 0,-1 0 0,1 0 0,-1 0 0,1 1-1,26-6 269,-13-2-249,0 1-1,-1-2 0,1 0 1,-2 0-1,21-19 1,-25 20-24,0 0-1,0 0 1,-1-1 0,-1 0 0,1 0 0,-1-1 0,0 0-1,-1 0 1,5-12 0,-10 21-8,0 0 0,-1 0 0,1 0 0,0 1 0,0-1 0,0 0 0,-1 0 0,1 0 0,0 0 0,0 0 0,-1 0 0,1 0 0,0 0 0,0 0 0,0 0 0,-1 0 0,1 0 0,0 0 0,0 0 0,-1-1 0,1 1 0,0 0 0,0 0 0,0 0 0,-1 0 0,1 0 0,0 0 0,0 0 0,0-1 0,0 1 0,-1 0 0,1 0 0,0 0 0,0 0 0,0-1 0,0 1 0,0 0 0,0 0 0,-1 0 0,1-1 0,0 1 0,0 0 0,0 0 0,0-1 0,0 1 0,0 0 0,0 0 0,0 0 0,0-1 0,0 1 0,0 0 0,0 0 0,0-1 0,0 1 0,0 0 0,0 0 0,1 0 0,-1-1 0,0 1 0,0 0 0,0 0 0,0-1 0,-13 18-69,12-15 76,0 1 1,1-1 0,0 1-1,0-1 1,0 1-1,0 0 1,0-1 0,0 1-1,0-1 1,1 1 0,0-1-1,-1 1 1,1-1-1,0 0 1,0 1 0,0-1-1,0 0 1,1 0 0,-1 1-1,4 2 1,-2-2 19,0 0-1,0-1 1,1 1 0,0-1 0,-1 0 0,1 0-1,0 0 1,0-1 0,0 1 0,0-1-1,7 2 1,2-1 34,-1-1 0,1 0 0,0-1 0,0 0 0,-1-1 1,1 0-1,21-5 0,-20 1-41,0 1 0,-1-2 1,0 0-1,-1 0 1,16-11-1,-22 13-11,1-1-1,0 0 0,-1 0 1,0-1-1,0 1 0,-1-1 1,0-1-1,0 1 0,0-1 1,6-11-1,-11 17-12,1 0 0,-1 1 0,1-1 0,-1 0 0,1 0 0,-1 0 0,0 0 0,1 0 0,-1 0 0,0 0-1,0 0 1,0 0 0,0 0 0,1 0 0,-1 1 0,-1-1 0,1 0 0,0 0 0,0 0 0,0 0 0,0 0 0,-1 0 0,1 0 0,0 0 0,-1 0 0,1 0-1,-1 0 1,1 1 0,-1-1 0,1 0 0,-1 0 0,0 1 0,1-1 0,-1 0 0,0 1 0,0-1 0,1 1 0,-1-1 0,0 1 0,0-1 0,0 1 0,0-1 0,0 1-1,0 0 1,1-1 0,-1 1 0,0 0 0,0 0 0,0 0 0,0 0 0,0 0 0,0 0 0,0 0 0,0 0 0,0 0 0,-2 1 0,-3-1-23,-1 1 0,1 0 0,-1 1 0,1-1 0,0 1 0,-1 0 0,-6 4 0,5-1 30,0 0-1,0 1 1,1-1 0,0 2 0,0-1 0,1 1 0,0 0 0,0 0 0,-7 12 0,10-14 17,0 0 1,0 0 0,0 0-1,1 1 1,0-1-1,0 1 1,1 0 0,0 0-1,-1-1 1,2 1-1,-1 0 1,1 0 0,0 0-1,0 0 1,1 0-1,1 7 1,-1-10-25,1 0 1,-1 1-1,1-1 1,0 0-1,0 0 0,0 0 1,1 0-1,-1 0 1,1-1-1,-1 1 1,1-1-1,0 1 0,0-1 1,0 0-1,0 0 1,0 0-1,1-1 1,-1 1-1,1-1 0,-1 0 1,1 0-1,4 1 1,5 1-1008,1 0 1,-1-1 0,1-1-1,22 0 1,5-2-6324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123 144 16464,'6'-8'1512,"-1"-1"0,-1 0 0,1 0 0,-2 0 1,6-17-1,-8 21-1152,0-1 0,0 1 0,0-1-1,-1 1 1,0-1 0,0 1 0,-1-7 0,1 11-345,-1 0 0,1-1-1,-1 1 1,1 0-1,-1 0 1,0-1 0,1 1-1,-1 0 1,0 0 0,0 0-1,0 0 1,0 0 0,0 0-1,0 0 1,0 0 0,0 1-1,0-1 1,0 0-1,0 1 1,-1-1 0,1 1-1,0-1 1,0 1 0,-1-1-1,1 1 1,0 0 0,-1 0-1,1 0 1,0-1 0,-1 1-1,1 1 1,0-1-1,-1 0 1,1 0 0,0 0-1,-1 1 1,1-1 0,-2 1-1,-2 1-45,0-1 0,0 0 0,0 1 1,1 0-1,-1 0 0,1 1 0,-1-1 0,1 1 0,-5 4 0,2 0 28,1 1 0,0-1 1,0 1-1,1 1 0,0-1 1,0 1-1,1 0 0,0 0 1,1 0-1,0 0 0,0 1 1,1-1-1,0 1 0,1 0 1,-1 11-1,2-19 6,0-1-1,0 0 1,0 1 0,0-1-1,0 0 1,1 1-1,-1-1 1,0 0 0,1 1-1,-1-1 1,1 0-1,-1 0 1,1 1 0,0-1-1,-1 0 1,1 0-1,0 0 1,0 0 0,0 0-1,0 0 1,0 0-1,0 0 1,0 0 0,0 0-1,2 0 1,-1 0 8,1 0 1,0 0-1,0-1 1,0 1-1,-1-1 1,1 1-1,0-1 1,0 0-1,0 0 1,0-1-1,4 0 1,2 0-1,-1-1 1,0-1 0,1 1-1,-1-2 1,0 1 0,-1-1-1,11-6 1,-17 8-91,1 1 0,-1 0 1,0 0-1,1 0 0,-1-1 0,1 1 0,-1 0 1,1 1-1,-1-1 0,1 0 0,0 0 0,-1 1 0,1-1 1,0 1-1,-1-1 0,1 1 0,3 0 0,-4 1-38,-1 1 0,1 0 0,0-1 0,-1 1 0,1 0 0,-1-1-1,0 1 1,0 0 0,1-1 0,-1 1 0,0 0 0,0 0-1,-1 0 1,1 2 0,-1 10-6,3 42 333,-1-18 358,-1 0 0,-6 49 0,5-77-483,-1-1 0,0 0-1,0 0 1,-1 0 0,0 0 0,0-1 0,-1 1 0,0-1 0,-1 0 0,0 0-1,0 0 1,-1 0 0,0-1 0,-11 10 0,16-15-70,0-1 0,0 1 1,-1-1-1,1 0 0,-1 0 0,1 0 1,-1 0-1,1 0 0,-1 0 0,0 0 1,1 0-1,-1-1 0,0 1 0,0 0 0,1-1 1,-1 0-1,0 1 0,0-1 0,0 0 1,0 0-1,1 0 0,-1 0 0,0 0 1,0-1-1,0 1 0,-3-1 0,3-1-42,0 0-1,1 0 1,-1 0 0,0 0-1,1 0 1,-1 0-1,1 0 1,-1-1-1,1 1 1,0 0-1,0-1 1,0 1-1,1-1 1,-1 1 0,0-1-1,1-3 1,-2-8-248,0-1 0,2 1 1,0-1-1,0 1 1,6-29-1,-3 32 200,2 0 0,-1-1 0,1 2-1,1-1 1,0 0 0,0 1 0,1 0 0,14-15 0,74-68 134,-93 91-61,77-62 237,-51 43-106,-2-1 1,0-1-1,37-42 0,-61 58-396,-13 12 10,-14 13 61,15-9 257,0 1 0,1 0 0,1 0 1,0 1-1,0 0 0,1 1 0,0 0 1,1 0-1,1 0 0,0 1 0,0-1 1,1 1-1,1 0 0,0 1 0,1-1 1,-1 19-1,3-30-47,0 0 0,0 0 0,1 0 0,-1 0 0,0 0 1,1-1-1,-1 1 0,1 0 0,0 0 0,-1-1 0,1 1 0,0 0 1,0-1-1,0 1 0,0-1 0,0 1 0,1-1 0,-1 1 0,0-1 1,1 0-1,-1 0 0,3 2 0,0-1 13,-1-1-1,1 0 1,-1 0-1,1 0 1,-1 0-1,1 0 1,0-1-1,-1 0 1,1 1-1,0-1 1,3-1-1,3 0 13,0-1 0,0 0 0,0 0 0,0-1 0,-1 0 0,1-1 0,17-9 0,-4-3-34,1 0-1,-2-2 1,26-26-1,-38 34-113,-1 0 0,-1 0 0,0-1 0,0 0 0,-1 0 0,-1-1 0,1 0 0,-2 0-1,5-14 1,-9 25 48,-1 0 0,0 0 0,1 1-1,-1-1 1,1 0 0,-1 0-1,0 0 1,0 0 0,0 0 0,1 0-1,-1 0 1,0 0 0,0 0 0,0 1-1,0-1 1,-1 0 0,1 0 0,0 0-1,0 0 1,0 0 0,-1-1-1,-12 14-299,-15 32 517,24-34-4,-1 0 0,2 0 0,-1 1 0,1 0 1,1-1-1,0 1 0,1 0 0,0 0 0,0 1 0,1-1 0,2 11 1,-2-21-136,1 0 0,-1 0 0,1 1 0,0-1 0,-1 0 0,1 0 0,0 0 0,0 0 0,-1-1 0,1 1 0,0 0 0,0 0 0,0 0 1,0-1-1,0 1 0,0 0 0,1-1 0,-1 1 0,0-1 0,0 0 0,0 1 0,0-1 0,1 0 0,-1 1 0,0-1 0,0 0 0,1 0 1,-1 0-1,0 0 0,3-1 0,39-7 430,-28 1-431,0-2-1,0 0 0,-1-1 0,-1 0 0,0-1 0,0-1 0,-1 0 0,0-1 0,-1 0 0,16-25 0,-17 17-1451,-27 53 945,12-20 526,2 1 1,0 0-1,0 0 1,-1 18-1,4-29-15,-1 0 0,1 0 0,0 0 0,0 1 0,0-1 0,0 0 0,0 0 0,0 0 0,1 1 0,-1-1 0,1 0-1,-1 0 1,1 0 0,0 0 0,0 0 0,0 0 0,0 0 0,0 0 0,0-1 0,0 1 0,1 0 0,-1-1 0,1 1 0,-1 0 0,1-1 0,0 0 0,-1 1 0,1-1 0,0 0 0,0 0 0,0 0-1,0 0 1,0 0 0,3 0 0,1-1 45,0 0 1,0-1-1,0 1 0,0-1 0,0-1 0,0 1 0,-1-1 0,1 0 0,-1 0 0,1-1 0,-1 1 0,0-1 1,0 0-1,0-1 0,0 1 0,0-1 0,-1 0 0,0 0 0,5-7 0,-4 6-63,0 0 0,-1 0 0,0 0 0,0-1-1,-1 1 1,0-1 0,0 0 0,0 0 0,0-1-1,-1 1 1,0 0 0,-1-1 0,1 0 0,-1 1-1,0-1 1,-1 1 0,0-11 0,0 15-97,-1 0 0,0 0 0,0-1-1,0 1 1,0 0 0,0 0 0,0 0 0,-1 0 0,1 1 0,0-1 0,-1 0-1,0 0 1,1 1 0,-1-1 0,0 1 0,0-1 0,0 1 0,0 0 0,0 0 0,0 0-1,0 0 1,0 0 0,0 1 0,-1-1 0,1 0 0,0 1 0,0 0 0,-1-1-1,1 1 1,0 0 0,-1 0 0,-2 1 0,5-1-11,-1 0 1,1 1-1,0-1 0,-1 0 1,1 1-1,0-1 0,-1 0 1,1 1-1,0-1 0,-1 0 1,1 1-1,0-1 0,0 1 1,0-1-1,0 0 0,-1 1 1,1-1-1,0 1 1,0-1-1,0 1 0,0-1 1,0 1-1,0-1 0,0 1 1,0-1-1,0 0 0,0 1 1,0-1-1,0 1 0,0-1 1,1 1-1,-1-1 0,0 0 1,0 1-1,0-1 0,1 1 1,-1-1-1,0 0 0,1 1 1,-1-1-1,0 1 1,14 14-3498,8-6-368,5-1-1544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28 13036,'0'-1'407,"0"0"-1,-1 0 0,1 0 0,-1-1 1,0 1-1,1 0 0,-1 0 1,0 0-1,1 0 0,-1 0 0,0 0 1,0 0-1,0 1 0,0-1 0,0 0 1,0 0-1,0 1 0,0-1 1,0 1-1,-2-1 0,-31-7 2983,27 7-3282,1 1 1,-1 0-1,1 1 0,-1-1 1,1 1-1,-1 1 0,1-1 1,-9 4-1,10-2-23,0 0 0,0 1 0,0 0-1,0 0 1,1 0 0,0 0 0,0 1 0,0-1-1,0 1 1,-5 10 0,7-12-27,0 0 0,0 1 0,1-1 0,-1 1 1,1 0-1,0-1 0,0 1 0,0 0 0,1 0 0,-1-1 0,1 1 1,0 0-1,0 0 0,0 0 0,1 0 0,-1 0 0,1-1 0,2 6 0,-2-7-46,0 0-1,0 0 0,0-1 1,1 1-1,-1-1 0,0 1 1,1-1-1,0 1 0,-1-1 0,1 0 1,0 0-1,0 0 0,-1 0 1,1 0-1,0 0 0,0 0 1,0-1-1,0 1 0,0-1 0,0 1 1,0-1-1,0 0 0,1 0 1,-1 0-1,0 0 0,0 0 0,0 0 1,0 0-1,0-1 0,2 0 1,3 0-4,0-1 1,0 0-1,0 0 1,-1 0-1,1-1 1,-1 0-1,10-7 0,5-7-528,-1-1 0,34-40 0,-38 40-521,-31 61-575,11-34 1515,0 0 0,0 0 0,1 1 0,1 0 0,-1-1 1,1 1-1,1 0 0,0 0 0,0 0 0,1 0 0,2 16 0,-2-25-31,0 0 0,0 0 0,1 0 0,-1 0-1,0-1 1,0 1 0,1 0 0,-1 0 0,1-1 0,-1 1-1,1 0 1,-1 0 0,1-1 0,-1 1 0,1-1 0,-1 1-1,1 0 1,0-1 0,-1 1 0,1-1 0,0 0-1,0 1 1,-1-1 0,1 1 0,0-1 0,0 0 0,0 0-1,-1 1 1,2-1 0,1 0-174,-1 0-1,0-1 0,1 1 1,-1 0-1,0-1 1,1 0-1,-1 1 1,0-1-1,0 0 1,4-2-1,42-32-6375,-18 6-6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95 8520,'1'-11'2082,"4"-63"3716,-5 74-5687,0 0 0,0-1 0,0 1 0,0 0 0,0-1 0,0 1 0,0 0 0,0-1 0,0 1 0,0 0 1,0-1-1,0 1 0,0 0 0,0 0 0,0-1 0,0 1 0,-1 0 0,1-1 0,0 1 0,0 0 1,0 0-1,-1-1 0,1 1 0,0 0 0,0 0 0,0-1 0,-1 1 0,1 0 0,0 0 0,-1 0 1,1 0-1,0-1 0,0 1 0,-1 0 0,1 0 0,0 0 0,-1 0 0,1 0 0,-1 0 0,-15 6 1637,-11 17-498,20-13-1007,0 0 0,0 0 0,1 0 0,0 1 0,1-1 0,1 2 0,-1-1-1,2 0 1,-1 1 0,2 0 0,0-1 0,0 1 0,1 0 0,0 0 0,2 18 0,0-28-250,-1 0 1,1-1 0,0 1-1,0 0 1,0-1 0,0 1-1,0-1 1,0 1-1,0-1 1,0 0 0,1 1-1,-1-1 1,0 0 0,1 0-1,-1 0 1,1 0 0,0 0-1,-1 0 1,1 0 0,0-1-1,-1 1 1,1 0 0,0-1-1,0 0 1,0 1 0,-1-1-1,1 0 1,0 0 0,0 0-1,0 0 1,0 0 0,0 0-1,3-2 1,5 1-307,0 0 1,0-1 0,-1 0-1,19-7 1,-5-3-130,-19 9 411,0 1 1,0-1 0,1 1-1,-1 1 1,0-1 0,1 0-1,0 1 1,7-1 0,-12 34 1588,-16 17-593,13-40-898,-1 0 1,1 0-1,1 1 0,0-1 1,0 1-1,0 13 0,2-22-162,0-1 1,0 0-1,0 1 0,0-1 0,1 1 0,-1-1 0,0 1 0,0-1 0,0 0 0,1 1 0,-1-1 0,0 0 0,0 1 0,1-1 1,-1 0-1,0 1 0,1-1 0,-1 0 0,0 0 0,1 1 0,-1-1 0,0 0 0,1 0 0,-1 0 0,1 1 0,-1-1 0,0 0 1,1 0-1,-1 0 0,1 0 0,-1 0 0,1 0 0,-1 0 0,1 0 0,-1 0 0,0 0 0,1 0 0,-1 0 0,1 0 0,-1 0 1,0-1-1,1 1 0,-1 0 0,1 0 0,-1 0 0,0-1 0,1 1 0,-1 0 0,0 0 0,1-1 0,-1 1 0,0 0 0,1-1 1,-1 0-1,24-15-8249,-3-7-5520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 12332,'0'0'11002,"-6"13"-9742,-16 33-305,-20 58 0,35-82-844,1-1 1,1 1-1,0 1 1,2-1-1,1 1 1,0 22-1,2-42-124,0-1-1,0 0 1,0 0-1,1 0 1,-1 0-1,0 0 1,1 0-1,0 0 1,0 1-1,-1-2 1,1 1-1,1 0 1,-1 0-1,0 0 1,0 0-1,1-1 1,-1 1-1,0 0 1,1-1-1,0 0 1,-1 1-1,1-1 1,0 0-1,0 0 1,0 0-1,0 0 1,0 0-1,0 0 1,0 0-1,0-1 1,0 1-1,0-1 0,0 0 1,0 1-1,0-1 1,1 0-1,-1 0 1,0 0-1,0-1 1,4 0-1,3 0-136,1-1-1,-1 0 0,0 0 0,0-1 0,0 0 1,0-1-1,0 0 0,9-6 0,4-5 114,0-1 0,-1-1-1,-1-1 1,-1-1-1,0 0 1,-2-2 0,0 0-1,-1-1 1,-1 0 0,-2-1-1,0-1 1,-1 0 0,11-33-1,-18 18 79,-12 27 19,6 12-40,0 0 0,1 0 1,-1 0-1,0 0 0,0 0 1,0 1-1,0-1 0,0 0 1,0 0-1,0 1 0,0-1 1,0 1-1,1-1 0,-1 0 1,0 1-1,0 0 0,0-1 1,1 1-1,-2 1 0,-4 4 98,0 0 0,0 1 0,0 0 0,1 0 0,1 1 1,-1 0-1,1-1 0,0 1 0,1 1 0,-4 13 0,-1 2 155,2 1 1,-4 38 0,9-62-253,-1 20 101,0 0 0,1 0 0,4 35 0,-3-51-108,1 0 0,0 0 1,0 0-1,1-1 0,0 1 0,0 0 0,0 0 0,0-1 0,5 7 0,-6-9 1,1 0 0,0 0 0,-1-1-1,1 1 1,0 0 0,0-1 0,0 1-1,1-1 1,-1 0 0,0 0 0,0 0 0,1 0-1,-1 0 1,1 0 0,-1-1 0,0 1-1,1-1 1,-1 1 0,1-1 0,2 0 0,-4-1-14,0 1 1,1 0 0,-1-1 0,0 0-1,0 1 1,-1-1 0,1 0 0,0 1 0,0-1-1,0 0 1,0 0 0,0 0 0,-1 1-1,1-1 1,0 0 0,-1 0 0,1 0 0,-1 0-1,1 0 1,-1 0 0,0-1 0,1 1-1,-1 0 1,0 0 0,0 0 0,0 0 0,1 0-1,-1 0 1,0-1 0,-1 1 0,1 0 0,0 0-1,0 0 1,0 0 0,-1-2 0,0-4-228,0 1 0,0-1 0,-1 1 0,1 0 0,-5-10 0,-5-1-853,0 0 0,-1 0 1,-1 1-1,-1 1 1,-29-26-1,-39-24 2629,92 71-568,0 0 0,0-1 0,0 0 0,1-1 1,16 5-1,-6-4-1461,-1-1-1,1 0 1,0-2 0,34 1-1,-45-6-3321,-8-9-2519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17553,'0'0'11691,"65"-29"-16976,-35 21-2531,-2-2-8327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19058,'0'0'8969,"37"-7"-23767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12716,'0'0'13010,"0"11"-12551,-11 137 1046,11-146-1498,0-1 0,0 1-1,0-1 1,0 0 0,0 1-1,1-1 1,-1 1 0,0-1 0,1 1-1,-1-1 1,1 0 0,0 1-1,-1-1 1,1 0 0,0 0 0,0 0-1,0 1 1,0-1 0,0 0-1,0 0 1,0 0 0,0 0 0,0-1-1,3 2 1,-1 0 8,0-1 1,1 0-1,-1 0 0,1 0 0,-1-1 0,1 1 1,-1-1-1,1 0 0,-1 0 0,5 0 0,3-1 8,-1-1-1,1 0 0,0-1 1,-1 0-1,0 0 0,12-6 0,4-6-31,-2-1 0,0-1 0,-1-1 0,-1-1 0,0-2-1,26-31 1,-40 48-256,-8 18 141,-11 28 159,9-34 15,-17 87 78,18-87-118,0-1 0,0 0 1,1 1-1,0-1 0,1 0 0,0 1 1,0-1-1,0 0 0,1 0 0,0 0 1,4 8-1,-6-14 9,0 0 0,1 1 1,-1-1-1,1 0 0,0 0 1,-1 0-1,1 0 0,0 0 0,0 0 1,-1 0-1,1 0 0,0 0 0,0 0 1,0 0-1,0 0 0,0-1 0,1 1 1,-1 0-1,0-1 0,0 1 1,0-1-1,1 0 0,-1 1 0,0-1 1,0 0-1,1 1 0,-1-1 0,3 0 1,-2-1 15,0 0 0,0 0 0,0 0-1,0 0 1,0-1 0,0 1 0,0-1 0,0 1 0,0-1 0,-1 0 0,1 1 0,0-1 0,-1 0 0,2-3 0,4-7 61,0 0 0,-1 0 0,0-1 1,4-15-1,-4 7-42,-1-1 1,-1 1-1,-1-1 1,0-43-1,-18 100-289,15-31 247,-1 1 0,1 0 0,0-1 0,1 1 0,-1-1 0,1 1 0,0-1 0,0 1 0,0-1-1,1 0 1,0 1 0,0-1 0,3 5 0,-3-6-1,1 0 0,0 0 0,-1-1 0,1 1 0,0-1 0,0 0 0,1 0-1,-1 0 1,0 0 0,1-1 0,-1 1 0,1-1 0,0 0 0,-1 0 0,1 0 0,7 0 0,-1 0 2,1 0 1,0-1 0,0 0-1,-1-1 1,1 0 0,0-1-1,-1 0 1,1 0 0,-1-1-1,0-1 1,0 0 0,0 0-1,0-1 1,-1 0 0,1-1-1,-1 0 1,-1 0 0,1-1-1,-1 0 1,0-1 0,-1 0-1,0 0 1,0 0 0,6-11-1,-12 18-13,0-1 0,1 0 0,-1 0 0,0 0 0,0 0 0,0 1 0,0-1-1,0 0 1,-1-1 0,1 1 0,-1 0 0,1 0 0,-1 0 0,0 0 0,0 0-1,0 0 1,0-3 0,0 4-6,-1 0 0,1 0-1,-1 1 1,1-1 0,-1 0-1,0 0 1,1 1 0,-1-1-1,0 0 1,1 1 0,-1-1 0,0 1-1,0-1 1,0 1 0,1-1-1,-1 1 1,0-1 0,0 1-1,0 0 1,0 0 0,0-1-1,0 1 1,0 0 0,0 0 0,0 0-1,-1 0 1,-3 0-15,0 0 1,-1 1 0,1 0-1,0 0 1,0 0-1,0 0 1,0 1 0,0 0-1,0 0 1,0 1-1,0-1 1,-5 5 0,-6 5 14,0 2-1,-23 25 1,35-34 25,0-1 0,0 1 0,1 0 0,-1 0 0,1 0-1,0 0 1,1 1 0,-1 0 0,1-1 0,0 1 0,0 0-1,1 0 1,-1 8 0,2-13-13,0 0-1,0 0 1,1 0-1,-1 0 0,0 0 1,1 0-1,-1-1 1,1 1-1,-1 0 1,1 0-1,-1-1 1,1 1-1,-1 0 0,1-1 1,0 1-1,-1 0 1,1-1-1,0 1 1,0-1-1,-1 1 1,1-1-1,0 0 0,0 1 1,0-1-1,0 0 1,0 1-1,-1-1 1,1 0-1,0 0 1,0 0-1,2 0 0,36 1 123,-29-1-120,323-3 19,-332 3-11,0-1 1,-1 1 0,1 0 0,0-1 0,-1 1 0,1-1 0,0 1 0,-1 0 0,1-1 0,-1 1-1,1-1 1,-1 0 0,1 1 0,-1-1 0,0 1 0,1-1 0,-1 0 0,1 1 0,-1-1 0,0 0 0,0 1-1,1-1 1,-1 0 0,0 0 0,0 1 0,0-1 0,0 0 0,0 0 0,0 1 0,0-2 0,0-28 115,0 25-100,-1-25 2,0 20-338,1-1 1,0 1-1,0-1 1,3-14-1,-2 23-132,0 1-1,0 0 0,0 0 1,0 0-1,0 0 1,0 0-1,0 0 1,1 0-1,-1 0 1,0 0-1,1 0 1,-1 1-1,1-1 0,-1 1 1,0-1-1,1 1 1,-1-1-1,1 1 1,0 0-1,-1 0 1,1 0-1,-1 0 0,1 0 1,-1 0-1,1 0 1,-1 0-1,3 1 1,2-1-2171,18 0-7338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161 119 18514,'0'0'2685,"-11"-3"-614,5 1-1873,-2 0 17,0 0 1,-1 0-1,1 1 0,-16 0 0,20 1-167,1 0-1,-1 0 0,1 1 1,0 0-1,-1 0 0,1 0 0,0 0 1,0 0-1,0 0 0,0 1 1,0-1-1,0 1 0,0 0 0,0 0 1,1 0-1,-1 1 0,1-1 0,-4 4 1,2 1 178,0-1-1,1 1 1,0-1 0,0 1 0,0 0 0,-2 12 0,4 13 525,2-31-735,-1 0-1,0 0 1,1-1-1,-1 1 0,1 0 1,-1 0-1,1 0 1,-1 0-1,1-1 1,0 1-1,-1 0 0,1-1 1,0 1-1,0 0 1,-1-1-1,1 1 1,0-1-1,0 1 1,0-1-1,0 1 0,0-1 1,-1 0-1,1 1 1,0-1-1,0 0 1,2 0-1,4 0 24,0 0 0,1 0 1,-1-1-1,0 0 0,0-1 0,0 0 1,0 0-1,0 0 0,0-1 0,0 0 0,-1 0 1,1 0-1,-1-1 0,0 0 0,8-7 1,11-10-19,46-49 0,-70 69-18,98-107 55,-113 129-5,1 0 0,1 1 0,1 1 0,1 0 0,1 0 0,1 1 0,1 0 0,1 0 0,1 1 0,1 0 0,2 0 0,0 40 0,2-63-157,0 0 0,0 0 0,1 0 0,-1 0 0,0 0 0,1 0 0,0-1 0,-1 1 0,1 0 0,0 0 1,0-1-1,0 1 0,0 0 0,0-1 0,0 1 0,3 1 0,-3-2-250,0 0 0,0-1 0,0 1 0,1 0 0,-1-1 0,0 0 1,0 1-1,1-1 0,-1 0 0,0 1 0,0-1 0,1 0 0,-1 0 0,0 0 0,1 0 1,0-1-1,17-3-8983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10 177 10090,'0'0'10313,"-1"-2"-10327,0 0 1,0 0-1,-1 0 0,1 0 0,1-1 0,-1 1 0,0 0 0,0-1 0,0-3 1,25-61 1998,12 75-1878,-34-9-111,-1 0-1,1 0 1,0 0 0,0 0-1,0 0 1,-1-1-1,1 1 1,-1-1 0,1 1-1,-1-1 1,1 0-1,-1 1 1,0-1 0,0 0-1,0 0 1,0 0-1,0 0 1,0 0 0,-1 0-1,2-3 1,-1 1 138,0 0 0,0 0 0,0 0 0,0 0 0,0 0 0,-1 0 0,0 0 1,0 0-1,0 0 0,-1-7 0,1 10-118,0 1 0,0 0 0,0 0 1,-1 0-1,1-1 0,0 1 0,0 0 0,0 0 1,0 0-1,0-1 0,0 1 0,-1 0 0,1 0 1,0 0-1,0 0 0,0-1 0,0 1 0,-1 0 1,1 0-1,0 0 0,0 0 0,0 0 0,-1 0 1,1 0-1,0-1 0,0 1 0,0 0 0,-1 0 1,1 0-1,0 0 0,0 0 0,-1 0 0,1 0 1,0 0-1,0 0 0,-1 0 0,1 1 0,0-1 1,0 0-1,0 0 0,-1 0 0,1 0 0,0 0 1,0 0-1,0 0 0,-1 0 0,1 1 0,0-1 1,0 0-1,0 0 0,0 0 0,-1 0 0,1 1 1,0-1-1,0 0 0,0 0 0,0 0 0,0 1 1,-9 13 4,6-5-32,1-1 0,-1 1 0,2 0 0,-1 0 0,1 0 0,0 0 0,1 0 0,0 0 0,1 0 0,0 0 0,0 0 0,3 12 0,-3-18-138,1 0 0,-1 0 0,0 0 0,1 0 1,0 0-1,-1 0 0,1 0 0,0-1 0,1 1 0,-1-1 0,0 1 0,1-1 0,-1 0 0,1 0 0,0 0 0,0 0 0,0-1 0,0 1 0,0-1 0,0 1 0,0-1 0,0 0 1,0 0-1,1-1 0,-1 1 0,0-1 0,1 1 0,-1-1 0,0 0 0,1 0 0,-1-1 0,0 1 0,1-1 0,-1 1 0,0-1 0,4-2 0,31-13-4276,-6-12-2814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68 176 11018,'0'0'12599,"8"-9"-11238,10-8-921,38-41 661,-51 52-1053,-1 1 0,1-1-1,-1 0 1,0 0 0,-1 0-1,0 0 1,0-1 0,4-11-1,-7 17-50,0 0-1,0 0 1,0 0-1,0 0 0,0 0 1,0 0-1,0 0 1,0 0-1,-1 0 1,1 0-1,0 0 1,-1 0-1,1 0 1,-1 0-1,1 1 1,-1-1-1,1 0 0,-1 0 1,1 1-1,-1-1 1,0 0-1,0 1 1,1-1-1,-1 0 1,0 1-1,0-1 1,0 1-1,0-1 0,1 1 1,-1 0-1,0-1 1,0 1-1,0 0 1,0 0-1,0-1 1,0 1-1,0 0 1,0 0-1,0 0 1,0 0-1,0 0 0,0 1 1,0-1-1,0 0 1,0 0-1,-1 1 1,-3-1-7,-1 1 0,0 0 0,1 0 0,-1 1 0,1 0 0,-1-1 0,-6 5 1,5-1 39,-1 0 1,0 1 0,1-1 0,0 2-1,0-1 1,1 1 0,0 0 0,0 0-1,1 1 1,-1 0 0,2 0 0,-1 0-1,1 1 1,1-1 0,-1 1 0,1 0-1,1 0 1,0 0 0,0 0 0,1 0-1,0 1 1,0-1 0,1 0 0,1 10-1,-1-17-21,0-1-1,1 1 0,-1-1 1,1 1-1,-1 0 0,1-1 1,0 1-1,-1-1 0,1 0 1,0 1-1,0-1 1,0 0-1,0 1 0,0-1 1,0 0-1,1 0 0,-1 0 1,0 0-1,1 0 0,-1 0 1,0 0-1,3 0 0,-1 1 22,1-1 0,-1 0 0,1-1 0,-1 1 0,1-1 0,0 0 0,-1 0 0,1 0 0,6-1 0,0 0 24,-1-1 0,1-1 0,-1 0 0,0 0 0,0 0 0,0-1 0,10-7 0,6-7-19,0-2 0,-1-1 1,-1-1-1,28-33 0,-54 75-116,-9 15 39,-11 24 344,22-55-220,-1 1 0,1-1 0,0 1 0,1-1 0,-1 1 0,1 0 0,0-1 0,0 1 1,0 0-1,1-1 0,1 7 0,-2-10-68,1 0 0,0 0 0,0-1 0,0 1 0,0 0 0,-1-1 0,1 1 0,0-1 1,0 1-1,0-1 0,0 0 0,0 1 0,0-1 0,0 0 0,1 0 0,-1 1 0,0-1 0,0 0 0,0 0 0,0 0 0,0 0 1,1-1-1,26-2 185,-16-2-203,-1 0 1,0 0-1,0-1 0,0 0 1,-1 0-1,0-2 1,16-14-1,-16 13-35,0 1 1,1 0-1,0 0 1,0 1-1,0 1 1,18-8-1,-28 15 19,-1 0 1,1-1-1,-1 1 0,1 0 1,-1-1-1,0 1 0,1 0 1,-1 0-1,0-1 0,1 1 1,-1 0-1,0 0 0,0 0 1,0 0-1,0-1 0,0 1 1,0 0-1,0 0 0,0 0 1,0 0-1,0-1 0,-1 1 1,1 2-1,-4 23 33,1-9-459,-7 31 1211,2-21-6305,13-39-3012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 4484,'0'0'23494,"-10"-4"-23381,5 2-112,1 0 1,-1 0-1,0 1 1,0 0 0,-1 0-1,1 1 1,0-1-1,0 1 1,0 0 0,0 0-1,0 1 1,-1-1-1,1 1 1,0 0 0,0 1-1,0-1 1,1 1-1,-1 0 1,0 0 0,1 1-1,-1 0 1,1-1-1,0 1 1,0 0 0,0 1-1,0-1 1,0 1-1,1 0 1,-5 7 0,6-10-57,1 0 1,0 1 0,0-1 0,-1 1-1,1-1 1,1 1 0,-1 0-1,0-1 1,0 1 0,1 0 0,-1-1-1,0 1 1,1 0 0,0 0 0,-1 0-1,1 0 1,0-1 0,0 1 0,1 3-1,-1-3-2,1-1-1,-1 0 1,1 0-1,0 0 1,0 0-1,0 0 1,0 0-1,-1 0 1,1 0 0,0 0-1,1 0 1,-1 0-1,0-1 1,0 1-1,0 0 1,0-1-1,1 1 1,-1-1-1,0 0 1,0 1-1,1-1 1,-1 0-1,0 1 1,1-1-1,-1 0 1,3 0-1,32 1-900,-8 0 335,46 7 1,-68-7 596,0 0 0,1 1 0,-1-1 0,0 1 0,0 1 0,0-1 0,0 1 0,0 0 0,-1 1 0,1-1 0,-1 1 0,8 8 0,-12-11 75,0 0 0,0 0 0,0 0 0,0 0-1,-1 0 1,1 1 0,0-1 0,-1 0 0,1 0-1,0 1 1,-1-1 0,0 1 0,1-1 0,-1 1-1,0-1 1,0 0 0,0 1 0,0-1 0,0 1-1,0-1 1,0 1 0,0-1 0,0 1 0,-1 1-1,-1 0 124,1 0-1,-1 0 1,0 0-1,0-1 1,0 1-1,0-1 0,0 1 1,0-1-1,-1 0 1,-4 3-1,-4 3 201,-1-1 0,0 0-1,0-1 1,-14 5 0,18-7-334,-1-2-1,1 1 1,0-1 0,-1 0-1,-11 1 1,18-3-212,0 0-1,1 0 0,-1 0 1,0-1-1,1 1 0,-1 0 1,0-1-1,1 1 0,-1-1 1,1 1-1,-1-1 1,0 0-1,-2-2 0,3 2-242,0 0-1,0 0 0,0 0 1,1 0-1,-1 0 1,0 0-1,0-1 0,1 1 1,-1 0-1,1-1 0,-1 1 1,1 0-1,-1-1 1,1 1-1,0-1 0,0 1 1,0-1-1,0-2 0,0-19-7456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57 13741,'0'0'13624,"-10"2"-13288,3-1-334,1 1 0,0-1 0,0 1 0,-1 1 0,1-1 0,1 1 0,-1 0 1,0 1-1,1-1 0,-1 1 0,1 0 0,0 1 0,1-1 0,-1 1 0,1 0 0,0 0 0,0 0 0,0 0 1,1 1-1,0 0 0,0 0 0,-5 12 0,6-12 5,0 0 0,0 1 0,0-1 0,1 1 0,0-1 0,0 1 1,1-1-1,-1 1 0,1 0 0,1-1 0,1 10 0,-2-15 1,1 1 0,-1 0 0,1-1 0,0 1 0,-1-1 0,1 1 0,0-1 0,0 1 1,0-1-1,0 0 0,1 1 0,-1-1 0,0 0 0,0 0 0,1 0 0,-1 0 0,1 0 0,2 2 0,-1-2 15,0-1 0,0 1 0,0 0 0,0-1 0,0 0 0,0 0 0,1 0-1,-1 0 1,0 0 0,0 0 0,0-1 0,0 0 0,0 1 0,3-2 0,3-2 1,0 0 1,-1 0-1,1-1 1,-1 0-1,0-1 1,-1 0-1,1 0 1,-1 0-1,0-1 1,-1 0-1,0 0 1,7-10-1,-3 2 5,0 0 0,-1-1 0,0-1-1,-1 1 1,9-27 0,-16 37-42,0 0 0,0 0-1,0 0 1,0 0 0,-1 1 0,-1-11 0,1 15-21,0 0 1,0 1 0,0-1 0,0 0-1,-1 0 1,1 0 0,0 0-1,0 1 1,-1-1 0,1 0 0,0 0-1,-1 1 1,1-1 0,-1 0-1,1 1 1,-1-1 0,0 0 0,1 1-1,-1-1 1,0 1 0,0-1-1,0 1-36,0 0 0,0-1 0,0 1-1,-1 1 1,1-1 0,0 0 0,0 0-1,0 0 1,0 0 0,0 1 0,0-1-1,0 1 1,0-1 0,0 1 0,0-1-1,0 1 1,0-1 0,0 1-1,0 0 1,0 0 0,-1 0 0,0 2-164,-1 0 1,0 1 0,1-1 0,0 0 0,0 0-1,0 1 1,0 0 0,0-1 0,1 1-1,0 0 1,-1 0 0,1 0 0,1-1-1,-1 1 1,0 8 0,0 17-5837,4-21-21,11-7-2514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12 16976,'0'0'4121,"-4"8"-2877,-12 21-634,3 1-1,0 0 1,2 1 0,1 1-1,2-1 1,1 1 0,1 1-1,2-1 1,-1 52 0,5-82-603,0 0 1,0-1 0,0 1-1,0 0 1,0-1 0,0 1-1,0 0 1,1-1 0,-1 1 0,0-1-1,1 1 1,0 0 0,-1-1-1,1 1 1,0-1 0,0 1-1,-1-1 1,1 0 0,0 1-1,1-1 1,-1 0 0,0 0 0,0 0-1,0 0 1,1 0 0,-1 0-1,0 0 1,1 0 0,-1 0-1,1 0 1,-1-1 0,1 1-1,0-1 1,-1 1 0,1-1 0,0 0-1,-1 0 1,1 1 0,0-1-1,-1 0 1,1 0 0,0-1-1,-1 1 1,1 0 0,-1-1-1,4 0 1,1-1-14,1-1 0,-1 1 0,0-1-1,0-1 1,0 1 0,0-1 0,0 0 0,-1 0 0,0-1-1,5-5 1,10-14-81,-1-2 0,-1 0 0,-2-1 0,0 0 0,-2-2 0,-1 1 0,-2-2 0,0 0 0,9-47 0,-19 56-345,-8 25-68,-11 33 284,8-11 358,2 1-1,1 0 1,1 0-1,1 1 1,-1 53-1,5-79-154,1 0 0,0-1 0,0 1-1,0 0 1,0 0 0,0 0 0,0 0 0,0 0 0,1-1-1,-1 1 1,1 0 0,-1 0 0,1-1 0,0 1 0,0 0 0,-1-1-1,1 1 1,0 0 0,1-1 0,-1 0 0,0 1 0,0-1-1,1 0 1,-1 1 0,0-1 0,1 0 0,-1 0 0,1 0-1,0 0 1,-1 0 0,1-1 0,0 1 0,0 0 0,-1-1 0,1 1-1,0-1 1,0 0 0,0 0 0,-1 1 0,1-1 0,0 0-1,0-1 1,0 1 0,0 0 0,3-1 0,2-1-95,0 0 0,-1 0 0,1-1 0,0 0 0,-1 0 0,0 0 0,1-1 0,-1 0-1,-1 0 1,11-10 0,-2-1 111,-2 0-1,0-1 0,0-1 0,-2 0 0,0 0 0,-1-1 0,-1 0 0,-1 0 1,0-1-1,-1 0 0,-1 0 0,-1-1 0,-1 1 0,1-33 0,-4 52-10,0 0 0,0 0 0,0 0 0,0 0 0,0-1-1,-1 1 1,1 0 0,0 0 0,0 0 0,0 0 0,0 0-1,-1 0 1,1 0 0,0 0 0,0 0 0,0-1-1,0 1 1,-1 0 0,1 0 0,0 0 0,0 0 0,0 0-1,-1 0 1,1 0 0,0 0 0,0 0 0,0 0 0,-1 1-1,1-1 1,0 0 0,0 0 0,0 0 0,-1 0 0,1 0-1,0 0 1,0 0 0,0 0 0,0 0 0,-1 1 0,1-1-1,0 0 1,0 0 0,0 0 0,0 0 0,0 1 0,0-1-1,0 0 1,-1 0 0,-4 8 10,-1 0-1,1 0 1,0 0-1,1 0 1,0 1-1,0 0 1,1-1-1,0 1 1,-2 13 0,-11 91 1278,13-93-916,1-2-50,-1-1-138,1 0-1,1 0 1,0 1 0,1-1-1,1 1 1,0-1 0,1 0 0,6 19-1,-8-34-164,0-1-1,1 0 0,-1 1 1,1-1-1,-1 0 0,1 1 1,0-1-1,0 0 0,-1 0 1,1 0-1,0 0 0,0 0 1,0 0-1,0 0 0,0 0 1,0 0-1,1-1 0,-1 1 1,0 0-1,0-1 0,1 1 1,-1-1-1,0 1 0,0-1 1,1 1-1,-1-1 0,2 0 1,-2 0 0,1-1 1,-1 1-1,0-1 1,0 1-1,0-1 1,0 1-1,0-1 1,0 0-1,0 0 1,0 0 0,0 1-1,0-1 1,0 0-1,-1 0 1,1 0-1,0 0 1,-1 0-1,1-1 1,-1 1-1,1 0 1,-1 0-1,1 0 1,-1 0-1,0-1 1,1 1 0,-1 0-1,0 0 1,0-1-1,0 0 1,3-44-69,-7-86 1,0 29-637,4 101 602,7 15-267,0-6 366,0 0 1,1 0-1,-1-1 0,1 1 0,0-2 1,1 1-1,0-1 0,0-1 0,0 1 1,0-2-1,0 1 0,1-1 1,0-1-1,-1 1 0,21 0 0,-23-1 12,1-2-1,0 1 1,-1-1-1,1 0 1,0-1-1,-1 0 1,1 0-1,-1-1 1,1 0-1,-1 0 1,1 0-1,-1-1 0,0 0 1,0-1-1,-1 0 1,1 0-1,-1 0 1,0-1-1,0 1 1,0-2-1,6-5 1,-11 10-12,0-1 1,0 1 0,0 0 0,0 0-1,0-1 1,0 1 0,0-1-1,-1 1 1,1 0 0,0-1 0,-1 0-1,0 1 1,1-1 0,-1 1-1,0-1 1,1 0 0,-1 1 0,0-1-1,0 1 1,0-1 0,-1-2-1,0 3-14,1 0 0,-1 0 0,0 0 0,0 0-1,0 0 1,0 0 0,0 0 0,0 0 0,0 1-1,0-1 1,0 0 0,0 1 0,0-1 0,0 1-1,-1-1 1,1 1 0,0 0 0,0-1 0,-1 1-1,-1 0 1,-3-1-19,0 1 0,0 0 0,0 0 0,0 0 0,0 1 0,1 0 0,-1 0 0,0 1 0,0-1 0,-9 5 0,8-1 85,-1 1 0,1-1-1,0 1 1,0 0 0,1 1-1,-1-1 1,2 1 0,-1 1-1,1-1 1,0 1 0,0 0-1,1 0 1,0 0 0,1 1 0,-1-1-1,2 1 1,-1 0 0,1 0-1,1 0 1,0 0 0,-1 15-1,2-21-47,0 0-1,1-1 0,-1 1 1,0 0-1,1-1 1,-1 1-1,1-1 0,0 1 1,0-1-1,0 1 0,0-1 1,1 1-1,-1-1 0,1 0 1,-1 0-1,1 0 0,0 0 1,0 0-1,2 2 0,0-1-92,0 0 0,0-1 0,0 0 0,1 0-1,-1 0 1,1 0 0,-1-1 0,1 1 0,0-1-1,6 0 1,-2 0-394,1 0 0,0-1 0,0 0-1,-1-1 1,1 0 0,0-1 0,-1 0-1,1 0 1,-1-1 0,15-6 0,-13 3-563,-1 0 0,0-1 0,0 0 0,0 0 0,-1-1 0,9-11 0,16-23-4909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17713,'0'0'8648,"-15"65"-7079,9-14-255,1 9-610,-1 4-223,6-2-65,0-7-224,0-3-96,6-5-64,-1-5-832,1-9-1538,-6-7-2115,2-9-4227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17905,'0'0'7495,"-24"56"-5221,24-43-1505,0-4-641,0-7-897,11-2-3971,2-10-8168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3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0 491 8296,'0'0'2845,"14"3"-3304,8 0 458,-1-1 0,1-1 0,0 0 1,0-2-1,33-5 0,21-14 25,109-47 0,-126 43-5,2 2-1,0 3 1,83-14 0,83 9 44,102-17 50,-88-15 410,212-37 150,38 40-564,685 12 0,-391 112-298,-403-25 127,1487 76 152,-1063-81-41,1604-7 773,-1304-52 844,-519 15-1036,-533 8-957,-52-5-7,1 1 1,-1 0-1,0 0 1,0 0-1,1 0 1,-1 0-1,0 1 1,0-1-1,0 0 1,0 1-1,2 2 0,0 6-3749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9:3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86 10570,'-11'-2'53,"-23"0"100,-48-3 236,62 2-4,36 3 199,405 34-588,-146-4 62,-23-20 176,39 3 28,688 12 1013,-968-25-1274,698-65 19,-211 8-13,-352 47-8,623-28 7,-312 30 9,-257 3 18,82 3-22,303 38-1,-76-17-32,-196-15 44,30 33-26,-212-18 6,140 0 0,187-30 39,-154 0-82,160-15 70,79-1 6,-51 17-6,-403 7-31,-45 1 16,0 1 0,-1 3-1,1 1 1,-1 2 0,1 2-1,54 17 1,-69-15-182,1-1-1,60 9 0,11-14-3531,-49-7-288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9:4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7847,'0'0'1661,"10"0"-1571,91 0 12,1035-19 933,-104 23-666,-193 17-268,3-48 90,-2-1-83,1233 51 1077,-34 29-133,-883-16-1004,-1102-33 61,-16-2 196,-1 2 1,74 14-1,-110-17-293,0 0-1,-1 0 1,1 0 0,0 1-1,0-1 1,-1 0-1,1 0 1,0 1 0,0-1-1,-1 0 1,1 1 0,0-1-1,-1 1 1,1-1-1,-1 1 1,1-1 0,0 1-1,-1-1 1,1 1 0,-1 0-1,0-1 1,1 1-1,-1-1 1,1 1 0,-1 0-1,0 0 1,1-1 0,-1 1-1,0 0 1,0 0 0,0-1-1,0 1 1,0 0-1,0 0 1,0 0 0,0-1-1,0 1 1,0 0 0,0 0-1,0 0 1,0 5-1450,-3-2-2491,-8-4-3208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2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13036,'0'0'-469,"8"-4"308,1-1 144,0 0-1,1 1 1,-1 0-1,1 1 0,0 0 1,0 1-1,0 0 0,0 0 1,14 0-1,11 4 139,1 2 0,-1 1-1,50 15 1,53 8 53,24-16 31,205-11 1,-329-2-211,770-61 61,-713 52-75,-39 4 21,986-74 55,634 58-57,-1672 22 0,1494 34 2840,-1401-30-2655,-48-4-93,64 10-1,-112-10 113,0 1-1215,-2-4-3889,-7-10-3203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3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60 119 5765,'0'0'5883,"-7"9"-4196,-4 2-1177,6-7-274,0 1-1,0 0 0,1 0 0,0 1 1,0-1-1,-4 8 0,1 1 1305,10-15-581,13-22-554,-10 12-89,-1 0 0,-1-1 0,0 0-1,0 1 1,-1-1 0,0-1 0,-2 1 0,1 0 0,-1-1 0,-1 1-1,-2-22 1,2 34-303,0 0 0,0-1-1,0 1 1,0 0-1,0 0 1,0-1 0,0 1-1,0 0 1,0 0 0,0-1-1,0 1 1,0 0-1,0 0 1,0 0 0,-1-1-1,1 1 1,0 0 0,0 0-1,0 0 1,0-1-1,-1 1 1,1 0 0,0 0-1,0 0 1,0 0 0,-1-1-1,1 1 1,0 0-1,0 0 1,-1 0 0,1 0-1,0 0 1,0 0-1,-1 0 1,1 0 0,0 0-1,0 0 1,-1 0 0,1 0-1,0 0 1,-1 0-1,-9 9 70,-4 16-224,9-9 140,1 1 0,1 0 0,0 0 0,0 29-1,3-45-1,0-1 0,0 0-1,0 0 1,0 1-1,0-1 1,0 0-1,0 0 1,0 0-1,0 1 1,1-1 0,-1 0-1,0 0 1,0 0-1,0 1 1,0-1-1,1 0 1,-1 0-1,0 0 1,0 0 0,0 0-1,1 1 1,-1-1-1,0 0 1,0 0-1,1 0 1,-1 0 0,0 0-1,0 0 1,0 0-1,1 0 1,-1 0-1,0 0 1,0 0-1,1 0 1,-1 0 0,0 0-1,0 0 1,1 0-1,-1 0 1,0 0-1,0 0 1,1 0-1,-1 0 1,0 0 0,0-1-1,0 1 1,1 0-1,-1 0 1,0 0-1,0 0 1,0-1-1,1 1 1,-1 0 0,0 0-1,0 0 1,0-1-1,0 1 1,0 0-1,0 0 1,1 0 0,-1-1-1,13-12-109,-2-9 150,-1-2 0,0 1 0,6-27 0,-17 72-1414,-1 31-1833,10-28-2759,-2-23-202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2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107 118 7591,'0'0'134,"-9"0"282,0-1-268,3 0 55,1 0 0,-1 1 0,0 0 0,0 0 0,0 0 0,1 0 0,-1 1 0,0 0 0,1 0 0,-1 1 0,1-1 0,-1 1 0,-8 5 0,14-7-201,0 0 1,0 1 0,0-1 0,0 0 0,0 0 0,0 1 0,0-1 0,0 0 0,0 1 0,0-1-1,0 0 1,0 0 0,0 1 0,0-1 0,0 0 0,0 0 0,0 1 0,0-1 0,0 0 0,0 1 0,1-1-1,-1 0 1,0 0 0,0 0 0,0 1 0,0-1 0,1 0 0,-1 0 0,0 1 0,0-1 0,1 0-1,-1 0 1,0 0 0,0 0 0,1 0 0,-1 1 0,0-1 0,0 0 0,1 0 0,-1 0 0,0 0-1,0 0 1,1 0 0,-1 0 0,0 0 0,1 0 0,-1 0 0,0 0 0,0 0 0,1 0 0,19 5-36,-18-5 30,70 12-15,0-3 0,93-1 1,-56-4 6,271 29-23,-40-3 68,873 35 88,183-42-88,-956-25-30,-236 2 5,1658-30 468,-377-71 517,-3 0-654,102 51 178,-1583 50-562,-1 0 0,1 1 0,0-1 0,-1 0 1,1 0-1,0 0 0,-1 0 0,1 0 0,0 0 0,-1 0 0,1 0 0,0 0 1,-1 0-1,1 0 0,0 0 0,-1 0 0,1-1 0,0 1 0,-1 0 1,1-1-1,-1 1 0,1 0 0,0-1 0,-1 1 0,1 0 0,-1-1 0,1 1 1,-1-1-1,1 1 0,-1-1 0,0 0 0,1 1 0,-1-1 0,1 1 0,-1-1 1,0 0-1,0 1 0,1-1 0,-1 1 0,0-1 0,0 0 0,0 0 0,0 1 1,0-1-1,0 0 0,0 1 0,0-1 0,0 0 0,0 1 0,0-1 0,0 0 1,-1 1-1,1-1 0,0 0 0,-7-22-3501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3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9705,'0'0'59,"9"3"-187,42 10 287,-1-3 1,1-1 0,95 2-1,34 5 36,-4 14-226,217 68 1,161 87-38,-465-154 60,0-4-1,2-4 0,0-4 0,2-4 0,97 4 0,394-25 293,1-38-143,229-9-150,293-1 469,426-49 260,-1172 98-631,-278 5-76,-82 0-37,0 0-1,0 0 1,1-1 0,-1 1 0,0 0 0,0-1 0,0 1 0,1-1 0,-1 0 0,0 1 0,0-1-1,0 0 1,0 0 0,0 1 0,0-1 0,0 0 0,-1 0 0,1 0 0,0 0 0,0 0 0,-1 0-1,1 0 1,0-1 0,-1 1 0,1 0 0,-1 0 0,0 0 0,1-1 0,-1 1 0,0-2 0,4-43-3852,-4 5-3486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4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10154,'0'0'101,"8"3"-197,15 3 118,-1-2-1,1 0 1,0-1 0,0-1 0,0-2-1,28-2 1,-22 1 141,-1 1 0,0 1 0,1 1-1,50 12 1,-22 4 93,1-3 1,1-2-1,0-3 0,73 4 0,781-1 865,452-30-367,-978 6-840,52 6-13,567 65 0,307 58 137,-844-111 272,-390-7-279,-70 0-168,41-4 164,-49 4-177,1-1 1,-1 1 0,0-1-1,1 1 1,-1-1 0,0 1-1,0-1 1,0 1 0,1-1-1,-1 0 1,0 0-1,0 0 1,0 0 0,0 0-1,0 0 1,0 0 0,-1 0-1,1 0 1,0 0 0,-1 0-1,1 0 1,0-1-1,-1 1 1,1 0 0,-1 0-1,0-1 1,1 1 0,-1 0-1,0-1 1,0 1 0,0 0-1,0-2 1,-4-19-4415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6694,'0'0'4463,"13"5"-4799,7 1 359,1-1 0,-1 0 0,1-2 0,1 0 1,26 0-1,434-32 10,-26 0-104,-49 26 27,586-10 505,831 11-355,-1513 14 404,318 52 0,-606-61-1355,0-1 0,31-1-1,-36-3-3542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0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438 213 8168,'0'0'304,"-9"12"-203,-28 42 79,2 2-1,2 2 0,3 1 1,3 1-1,-29 91 0,21-32 174,6 1 1,-16 137-1,-53 727-129,97-964-213,-1-6 28,2 1 1,0-1 0,0 1 0,2 0 0,3 18 0,-4-29-50,0 0 0,1 0 0,0 0 0,-1-1 0,1 1 0,1 0 0,-1-1 0,0 1 0,1-1 0,0 0 0,0 0 0,0 0 0,0 0 0,0-1 0,0 1 1,1-1-1,-1 0 0,1 0 0,0 0 0,-1 0 0,1-1 0,0 1 0,5 0 0,16 3-33,0-2 0,0 0 0,0-2 0,1 0 0,25-4 1,13 1-38,769 22-598,1114 31 977,-982-117 28,-330 16-152,1854-19-330,-505 87-144,-1089 21 385,307 5-1,366-79 225,321-60-1004,-788 61 618,-1 85 88,38 55 14,4-55 348,-6-95-171,-854 16-198,447-39 30,1 34-11,-357 30 142,-370 2 1705,-7 0-1091,1 0-756,-1 0 0,1 0 0,-1-1 0,1 1 0,0-1 0,0 0-1,-1 0 1,-3-4 0,-10-12-36,1-1 0,1 0 0,0-1 0,2-1 0,0 0 0,2-1 0,-18-46 0,4-5-52,-18-92 0,9 12 49,-74-280-121,89 376 121,-2 1-1,-3 1 0,-2 1 0,-2 1 0,-48-67 1,61 102 19,0 0 1,-1 1 0,-1 1 0,-1 1-1,0 0 1,-1 2 0,0 0 0,-1 1-1,-41-19 1,-10 4 30,-127-33 0,24 9-30,24-2-497,-14-6-423,-198-43 0,-424-10 1498,-9 69 291,-1186 30-465,645 12-118,395-28 55,80 0-532,-1831 21-1175,698 53 1868,77 35 123,819-14 590,-365 8-1138,-154-31-258,1185-28 318,-463-44-1,-204-14-819,1030 52-172,2-1-4519,41-8-2073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4714 11723,'0'0'112,"-3"-11"246,-1-14-107,0-1 1,2 0-1,0 0 1,2 0-1,1 0 1,9-48-1,45-168 920,-34 160-1406,217-725 559,-151 531-419,43-126-14,231-487-1,-299 766 299,5 2 0,5 3-1,6 3 1,4 4 0,5 4-1,5 3 1,4 5-1,4 4 1,5 4 0,3 5-1,184-111 1,434-170 452,-652 339-1512,-70 19-5775,-6 4-758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66 7335,'0'0'2514,"-3"-10"-1622,-1-1-607,3 6-58,-1 1 0,1-1 1,0 1-1,0-1 0,0 0 1,0 1-1,1-8 0,2 12-62,1 0 0,-1 0 0,1 1 0,-1-1 0,0 1 0,1 0 0,-1 0 1,0 0-1,1 0 0,-1 0 0,2 2 0,17 11 77,27 20-64,2-2 1,1-2-1,82 35 0,-73-44-909,2-3 0,0-3-1,70 8 1,-129-23 734,0 0 0,0 1 0,0-1 0,0 1 1,-1 0-1,1 0 0,0 0 0,-1 0 0,1 0 0,0 0 0,-1 1 1,0-1-1,1 1 0,-1 0 0,3 2 0,-4-2 5,0 0-1,0 0 0,0 0 1,-1 0-1,1 0 0,-1 0 0,1 0 1,-1 0-1,0 0 0,1 0 1,-1 0-1,0 1 0,-1-1 1,1 0-1,0 0 0,0 0 1,-1 0-1,0 0 0,1 0 1,-1 0-1,0 0 0,-1 3 1,-9 14 38,0 0-1,0 0 1,-2-2 0,0 1 0,-17 16 0,-6 7-81,-122 149-2789,122-147-2701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168 178 12812,'0'0'2066,"-1"-8"-406,1 5-1552,0 0-1,0 1 1,0-1-1,0 0 1,-1 0-1,1 1 1,-1-1 0,0 1-1,0-1 1,0 0-1,0 1 1,-1 0-1,1-1 1,0 1-1,-1 0 1,0 0-1,1 0 1,-1 0-1,0 0 1,0 0-1,0 0 1,-1 0 0,1 1-1,0-1 1,-1 1-1,1 0 1,-1 0-1,1 0 1,-1 0-1,1 0 1,-1 0-1,0 1 1,1-1-1,-1 1 1,0 0-1,1 0 1,-1 0-1,0 0 1,0 0 0,1 1-1,-5 0 1,3 0-89,-1 1 0,1 0 0,0 0 0,0 0 0,0 0 0,1 0 1,-1 1-1,0 0 0,1 0 0,0 0 0,-1 0 0,1 0 1,1 1-1,-1-1 0,0 1 0,1 0 0,0 0 0,-1 0 0,2 0 1,-1 0-1,0 0 0,1 0 0,-1 7 0,-2 3 176,0 0-1,1 0 0,1 0 1,1 1-1,0-1 1,1 16-1,0-29-187,0 1-1,0-1 1,0 1 0,1-1-1,-1 1 1,0-1 0,1 1-1,-1-1 1,1 0 0,0 1 0,-1-1-1,1 0 1,0 1 0,0-1-1,0 0 1,0 0 0,0 0-1,0 1 1,0-1 0,0 0-1,1-1 1,-1 1 0,0 0-1,2 1 1,0-1 30,1 0-1,-1 0 1,0-1 0,1 1-1,-1-1 1,0 1-1,1-1 1,-1 0 0,1-1-1,4 0 1,3-1 190,0 0 0,0-2 0,0 1 0,-1-1 0,18-9 0,-12 3-85,-1-1 0,0 0-1,-1-1 1,0 0 0,-1-1-1,-1-1 1,0 0-1,11-17 1,-15 20-47,-1-1 0,0 0 0,-1 0-1,-1-1 1,0 1 0,0-1 0,-1 0 0,-1-1 0,0 1 0,-1-1 0,0-19-1,-2 33-95,1 0-1,-1 0 0,0-1 0,0 1 0,0 0 0,0 0 0,0 0 1,0-1-1,0 1 0,0 0 0,0 0 0,0-1 0,0 1 1,0 0-1,0 0 0,0 0 0,0-1 0,0 1 0,0 0 0,0 0 1,0-1-1,0 1 0,0 0 0,0 0 0,0 0 0,0-1 0,-1 1 1,1 0-1,0 0 0,0 0 0,0-1 0,0 1 0,0 0 1,-1 0-1,1 0 0,0 0 0,0 0 0,0 0 0,-1-1 0,1 1 1,0 0-1,0 0 0,0 0 0,-1 0 0,1 0 0,0 0 0,0 0 1,-1 0-1,1 0 0,0 0 0,-1 0 0,-10 12-100,-9 23 23,11-14 71,1-1-1,1 1 1,1 1 0,1-1-1,1 1 1,0 0 0,2-1-1,0 24 1,2-43 3,1 0 1,-1 0-1,0 0 0,1 0 1,-1 0-1,1 0 0,0 0 1,-1 0-1,1 0 0,0-1 1,0 1-1,0 0 0,1 0 1,-1-1-1,0 1 0,1-1 1,-1 1-1,1-1 0,-1 0 1,1 1-1,-1-1 0,3 1 1,0 0 12,-1-1 0,1 0 1,-1 0-1,1 0 0,0 0 1,0-1-1,-1 0 0,1 1 1,0-1-1,0-1 0,5 0 1,-1 0 21,1 0-1,-1-1 1,0-1 0,0 1 0,0-1-1,0-1 1,0 0 0,-1 0 0,1 0 0,8-7-1,-5-2 56,-1 1-1,16-29 0,-16 28-443,-14 25 372,0 1-2,0 1 1,1 0-1,-4 28 0,7-40-10,0 0 0,-1 0-1,1 0 1,0 0-1,0 0 1,0 0-1,1 0 1,-1 0 0,0 0-1,1 0 1,-1 0-1,1 0 1,0 0-1,0 0 1,-1-1 0,1 1-1,1 0 1,-1 0-1,0-1 1,0 1 0,0-1-1,1 1 1,-1-1-1,1 1 1,-1-1-1,1 0 1,0 0 0,0 0-1,-1 0 1,1 0-1,0 0 1,0 0-1,0-1 1,0 1 0,0-1-1,2 1 1,9 0 28,0-1 0,0-1 0,0 0 0,0-1 0,0 0 0,0-1-1,-1-1 1,0 0 0,1 0 0,-2-1 0,18-10 0,-23 12-14,0 0 1,-1 0-1,1-1 0,-1 0 0,1 0 0,-1 0 0,-1-1 0,1 1 1,-1-1-1,1 0 0,-1 0 0,-1-1 0,1 1 0,-1-1 0,0 0 0,0 0 1,-1 0-1,0 0 0,0 0 0,0-1 0,-1 1 0,1-1 0,-2 1 1,1-12-1,-1 18-14,0-1 1,0 1 0,0-1-1,0 1 1,-1-1-1,1 1 1,0-1 0,0 1-1,-1-1 1,1 1-1,0 0 1,-1-1 0,1 1-1,0-1 1,-1 1 0,1 0-1,0-1 1,-1 1-1,1 0 1,-1-1 0,1 1-1,-1 0 1,1 0-1,-1-1 1,1 1 0,-1 0-1,1 0 1,-1 0 0,1 0-1,-1 0 1,1 0-1,-1 0 1,1 0 0,-1 0-1,0 0 1,1 0-1,-1 0 1,1 0 0,-1 0-1,1 0 1,-1 1-1,1-1 1,-1 0 0,1 0-1,-1 1 1,1-1 0,-1 1-1,-24 15 61,21-11-54,0 0 0,1 0 1,-1 1-1,1 0 1,0 0-1,0 0 1,1 0-1,0 0 1,0 0-1,-2 10 1,4-14-6,-1 0 0,1 0 0,0 0 0,0 1 1,0-1-1,0 0 0,0 0 0,0 0 0,1 0 0,-1 0 0,1 1 0,-1-1 1,1 0-1,0 0 0,0 0 0,0 0 0,0-1 0,0 1 0,0 0 0,1 0 1,-1 0-1,0-1 0,1 1 0,-1-1 0,1 1 0,0-1 0,0 0 0,-1 0 1,1 0-1,0 0 0,0 0 0,0 0 0,0 0 0,3 1 0,57 5-457,-30-12-2673,-31 5 2743,0 0-1,0-1 1,0 1 0,0-1 0,0 1 0,0-1 0,0 1 0,-1-1-1,1 1 1,0-1 0,0 0 0,-1 0 0,1 0 0,0 1-1,-1-1 1,1 0 0,-1 0 0,1 0 0,-1 0 0,1 0 0,-1 0-1,1-1 1,0-16-7324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12620,'0'0'12684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15599,'0'0'7212,"-1"11"-6742,-58 409 1921,59-419-2378,0 0 0,0 1 0,0-1-1,0 0 1,-1 0 0,2 1 0,-1-1 0,0 0-1,0 0 1,0 1 0,1-1 0,-1 0 0,0 0-1,1 0 1,-1 1 0,2 0 0,-2-2-12,0 1 0,1-1 0,-1 0 0,1 0 0,-1 0 0,0 1 0,1-1 0,-1 0 0,1 0 0,-1 0 0,1 0 0,-1 0 0,1 0 0,-1 0 0,1 0 0,-1 0 0,0 0 0,1 0 0,-1 0 0,1 0 0,-1 0 0,1 0 0,-1-1 0,0 1 0,1 0 0,-1 0 0,1 0 0,0-1 0,1-1-299,1 0 0,0 0 0,0-1-1,-1 1 1,0-1 0,1 1 0,-1-1 0,0 0 0,0 0 0,1-3 0,7-19-4341,-1-2-2280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1193 1089,'0'0'12855,"0"-17"-12599,2-4-33,0 0-1,1 0 0,1 1 1,1-1-1,11-30 1,283-595 642,-167 380-4421,-127 254 2388,1 0-1,0 0 1,1 0 0,0 1-1,1 1 1,18-20 0,-15 20-2185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11883,'0'0'4634,"12"3"-1767,4 1-2161,1 0 0,-1-1 0,1-1 0,28-1-1,-40 0-663,0-1-1,1-1 1,-1 1-1,0-1 1,0 0-1,1 0 1,-1 0-1,0-1 1,0 0-1,0 0 1,-1 0-1,1-1 1,0 1-1,-1-1 1,0 0-1,1 0 1,-1-1-1,-1 1 1,1-1-1,0 0 1,-1 0-1,4-5 1,-6 8-29,-1-1 1,1 1-1,0 0 1,0 0-1,0 0 1,-1-1-1,1 1 1,-1 0-1,1-1 1,-1 1-1,0 0 1,1-1-1,-1 1 1,0-1-1,0 1 1,0 0-1,0-1 1,0 1-1,0-1 1,0 1-1,-1-1 1,1 1-1,0 0 1,-1-1-1,1 1 1,-1 0-1,1-1 1,-1 1-1,0 0 1,0 0-1,0 0 1,1-1-1,-1 1 1,0 0-1,0 0 1,0 0-1,-1 1 1,1-1-1,0 0 1,0 0-1,0 0 1,-1 1-1,1-1 1,0 1-1,-1-1 1,1 1-1,0 0 1,-1-1-1,1 1 1,-1 0-1,1 0 1,-3 0-1,-1-1-9,0 1 0,-1-1 1,1 1-1,0 1 0,-1-1 0,1 1 0,0 0 0,0 0 0,-1 0 0,1 1 0,0 0 1,-9 5-1,7-2 37,0 0 1,0 1-1,1 1 1,0-1 0,1 1-1,-1 0 1,1 0-1,0 0 1,1 1 0,0 0-1,0 0 1,1 0-1,0 0 1,0 0 0,1 1-1,0-1 1,0 1-1,1 0 1,0 0 0,1-1-1,0 1 1,0 0-1,2 11 1,-1-17-67,1 0 0,-1 0 0,0 0-1,1-1 1,-1 1 0,1 0 0,0-1 0,0 0 0,0 1 0,0-1 0,0 0 0,1 0-1,-1 0 1,1 0 0,-1 0 0,1-1 0,0 1 0,-1-1 0,1 0 0,0 0-1,0 0 1,0 0 0,3 1 0,7 0-1439,1 0 0,-1 0 1,25-2-1,-38 0 1409,36 0-6607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11851,'0'0'9625,"0"10"-8488,1 31-427,-3 0 0,-2 0 0,-12 60 0,10-49-640,7-51-71,0 0 0,0-1 0,0 1 0,-1-1 0,1 1 0,0-1 0,0 0 0,0 1 0,0-1 0,0 0 0,0 1 0,0-1 0,0 0 0,0 0 0,0 0 0,0 0 0,0 0 0,0 0 0,0 0 0,0 0 0,0-1 0,1 1 0,27-5 179,23-17-62,-43 18-291,0-1 0,0 1 0,0 1 0,0 0 1,0 0-1,1 0 0,-1 2 0,12-2 0,-21 3 158,1 0 0,-1 1-1,1-1 1,-1 0 0,1 1-1,-1-1 1,1 1 0,-1-1-1,0 1 1,1-1 0,-1 0 0,0 1-1,1-1 1,-1 1 0,0 0-1,1-1 1,-1 1 0,0-1-1,0 1 1,0-1 0,0 1-1,0 0 1,1-1 0,-1 1-1,0-1 1,0 1 0,0 0 0,-1-1-1,1 1 1,0-1 0,0 1-1,0 0 1,0-1 0,-1 1-1,1 0 1,-7 25-390,2-19 526,1 1 0,-2-1 0,1 0 0,-1 0 1,0-1-1,-9 9 0,7-9 38,1 2-1,0-1 1,1 1 0,-6 8-1,47-20 277,64-16 186,-17 4-2926,-30 1-7397,-43 10 212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9865,'0'0'15055,"70"-36"-15023,-41 33-64,3-1-2146,-4-2-4004,-2-5-9321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13261,'7'3'5242,"-4"6"-3462,-1 18-2461,-2-17 1328,4 280 405,-5-237-556,0-73-1110,-1-1 1,-6-27-1,4 28 372,1 0-1,-1-29 1,28 54 877,-15-1-461,1-1-1,-1 0 1,1-1-1,0 0 1,-1 0-1,1-1 1,0-1-1,0 1 0,18-3 1,-22 1-61,-1-1 1,1 1-1,-1-1 0,1-1 0,-1 1 1,1-1-1,-1 0 0,0 0 1,0-1-1,-1 1 0,1-1 1,-1 0-1,0 0 0,0-1 0,0 1 1,0-1-1,4-8 0,-3 5-6,0 0-1,-1 0 1,-1-1-1,1 0 0,-1 1 1,-1-1-1,1 0 1,-2 0-1,1 0 0,-1-1 1,-1 1-1,0 0 1,0 0-1,-3-18 1,3 27-111,0 0-1,0-1 1,0 1 0,0 0 0,0-1 0,0 1 0,-1 0 0,1 0 0,0-1 0,0 1 0,0 0 0,-1-1 0,1 1 0,0 0 0,0 0 0,-1 0 0,1-1 0,0 1 0,-1 0 0,1 0 0,0 0 0,-1 0 0,1-1 0,0 1 0,-1 0 0,1 0 0,0 0 0,-1 0 0,1 0-1,0 0 1,-1 0 0,1 0 0,0 0 0,-1 0 0,1 0 0,0 0 0,-1 0 0,1 0 0,0 1 0,-1-1 0,1 0 0,0 0 0,-1 0 0,1 0 0,0 1 0,0-1 0,-1 0 0,1 0 0,0 0 0,0 1 0,-1-1 0,1 0 0,0 1 0,0-1 0,0 0 0,-1 0 0,1 1 0,0-1-1,-14 18-114,4 3 107,0 1 0,2 0 1,0 1-1,1 0 0,2 0 0,0 0 1,1 0-1,2 1 0,0 28 0,2-49 12,0-1 0,0 1 0,0-1 0,0 1 0,0-1 0,1 1 0,-1-1 0,1 1 0,0-1 0,0 0 0,0 1 0,0-1 0,0 0 0,0 0 0,1 0 0,-1 0 0,1 0 0,-1 0 0,1 0 0,0 0 0,0-1 0,0 1 0,0-1 0,0 1 0,0-1 0,0 0 0,1 1 0,-1-1 0,0-1 0,1 1 0,-1 0 0,0 0 0,1-1 0,-1 0 0,1 1 0,-1-1 0,1 0 0,-1 0 0,4-1 0,2 1 22,-1-1 1,0 0-1,0 0 0,-1-1 0,1 0 0,0 0 0,0-1 0,-1 1 0,1-2 1,-1 1-1,0-1 0,0 0 0,7-6 0,-5 1-31,0 0 0,0-1-1,-1 0 1,-1 0 0,1 0 0,-2-1 0,1 0-1,-2-1 1,1 1 0,2-16 0,-18 86 11,6-33 239,0 0 1,-1 41-1,6-65-231,0 0 1,1 0-1,-1 0 1,1 0 0,-1 0-1,1-1 1,0 1-1,0 0 1,0 0 0,0 0-1,0-1 1,0 1-1,0 0 1,0-1 0,1 1-1,-1-1 1,1 0-1,-1 1 1,1-1 0,-1 0-1,1 0 1,0 0-1,0 0 1,-1 0 0,1-1-1,0 1 1,0 0-1,0-1 1,0 1 0,0-1-1,0 0 1,0 0-1,0 0 1,0 0 0,0 0-1,0 0 1,0 0-1,4-1 1,-2 0-283,1 0 1,0 1-1,0-2 0,0 1 1,-1 0-1,1-1 1,6-3-1,-9 3-260,0 1 0,0 0 0,1-1 0,-1 1 0,0-1-1,0 0 1,-1 1 0,1-1 0,0 0 0,-1 0 0,1-1 0,-1 1 0,3-4 0,5-20-7305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15022,'0'0'7431,"7"54"-7431,16-44-1473,1 2-2435,-3-3-1665,5 2-2371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63 214 11851,'0'0'4330,"-5"10"-2606,-4 5-1323,-26 50 2019,32-60-2212,1 0 0,0 1 0,0-1 0,1 1 0,0-1 0,0 1 0,0 0 0,0-1 0,1 1 0,0 0 0,1 7 0,0-11-203,0 0 1,0 0-1,0-1 0,0 1 0,0 0 1,1-1-1,-1 1 0,0-1 1,1 0-1,-1 1 0,1-1 1,-1 0-1,1 0 0,0 0 1,0 0-1,-1 0 0,1 0 0,0-1 1,0 1-1,0-1 0,0 1 1,0-1-1,0 1 0,0-1 1,0 0-1,0 0 0,0 0 0,0 0 1,0-1-1,0 1 0,2-1 1,5 0 76,-1 0 1,1 0-1,-1-1 1,1-1-1,-1 1 1,8-5-1,-5 1-28,-1 0-1,0-1 0,-1 0 1,1-1-1,-1 0 1,-1-1-1,1 1 0,-2-2 1,1 1-1,-1-1 1,-1 0-1,0-1 0,10-21 1,-9 13 4,0-1 1,-1 0 0,-1-1 0,-1 1-1,-1-1 1,0 0 0,-1-25 0,-2 44-61,0 0 0,0 0 0,0 0 1,0 0-1,0-1 0,0 1 0,0 0 1,-1 0-1,1 0 0,-1 0 1,0 0-1,0 0 0,1 0 0,-1 0 1,0 0-1,-1 0 0,1 0 1,0 1-1,0-1 0,-1 0 0,1 1 1,-1-1-1,0 1 0,1-1 1,-1 1-1,0 0 0,0 0 0,0 0 1,0 0-1,0 0 0,0 0 1,0 1-1,0-1 0,0 0 0,0 1 1,0 0-1,0-1 0,0 1 0,-1 0 1,1 0-1,-4 1 0,-1 0-3,-1 0-1,0 1 1,0 0-1,0 1 0,1-1 1,0 1-1,-1 1 1,1 0-1,0 0 1,-9 7-1,7-4 116,0 1 0,1 0 0,0 0-1,1 0 1,-8 12 0,13-17-85,0 0 0,0 0 0,0 0-1,0 0 1,1 1 0,-1-1 0,1 0 0,0 1-1,0-1 1,0 1 0,0-1 0,1 1-1,-1-1 1,1 1 0,0-1 0,0 1 0,1 0-1,-1-1 1,1 1 0,1 5 0,-1-7-29,1 0 1,0 0 0,0 0-1,0 0 1,0 0-1,0 0 1,0-1 0,0 1-1,0-1 1,1 0-1,-1 1 1,1-1 0,-1 0-1,1 0 1,-1-1-1,1 1 1,-1-1 0,1 1-1,3-1 1,56 5-282,-55-5 205,11 0-216,-3 0 26,-1 0 0,1 2 1,0-1-1,21 6 0,-34-6 220,1-1-1,0 1 0,0 0 0,-1 0 0,1 1 1,0-1-1,-1 0 0,1 1 0,-1 0 1,0-1-1,0 1 0,1 0 0,-1 0 0,0 0 1,-1 1-1,1-1 0,0 0 0,-1 1 1,1-1-1,-1 1 0,0 0 0,0-1 0,0 1 1,0 0-1,0 0 0,0-1 0,-1 1 1,1 5-1,-1-2 57,-1 1 0,1-1 1,-1 0-1,0 0 0,-1 0 1,1 0-1,-1 0 0,0 0 0,-1 0 1,0 0-1,-4 7 0,-10 22-183,16-32-360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21 126 15695,'0'0'7169,"11"-1"-5989,1-1-1008,0-1 1,0 0-1,0-1 0,-1 0 1,19-8-1,-25 9-131,0 1 0,0-1 0,-1 1 0,1-1 0,-1-1 0,1 1 0,-1-1 0,0 0 0,0 0 0,0 0 0,-1 0 0,0 0 0,1-1 0,-2 0 0,1 0 0,0 1 0,2-11 0,-4 15-24,-1-1-1,0 1 1,0-1-1,0 1 1,0-1-1,0 1 1,0-1-1,0 0 1,0 1-1,0-1 1,0 1-1,0-1 1,-1 1-1,1-1 1,0 1-1,0-1 1,0 1-1,-1-1 1,1 1-1,0-1 1,-1 1-1,1-1 1,0 1-1,-1-1 1,1 1-1,-1 0 1,1-1-1,0 1 1,-1 0-1,1-1 1,-1 1-1,1 0 1,-2-1-1,-24-2 183,-26 14-131,45-8-50,1 0 1,-1 1 0,1 0-1,-1 0 1,1 0-1,1 1 1,-1 0 0,1 0-1,-1 0 1,1 1-1,1-1 1,-1 1-1,1 0 1,0 1 0,1-1-1,-1 1 1,1 0-1,0 0 1,1 0 0,0 0-1,0 0 1,1 0-1,-1 1 1,1-1 0,1 0-1,0 13 1,1-17-35,-1-1 1,1 0-1,0 1 1,0-1-1,0 1 1,0-1 0,0 0-1,1 0 1,-1 0-1,1 0 1,-1 0-1,1 0 1,0 0-1,0 0 1,0-1-1,0 1 1,0-1 0,0 1-1,0-1 1,0 0-1,1 0 1,-1 0-1,0 0 1,1 0-1,-1 0 1,5 0-1,33 5-2364,-3-6-3657,3-3-6028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13261,'0'0'11402,"-7"8"-11103,-117 125 162,78-87-24,-57 70 0,134-137-763,154-171-2506,-140 144 2803,-10 17-302,-34 50-240,-6 6 857,-1 0 1,-1 0-1,-2 0 0,0-1 1,-17 29-1,9-16 713,-14 42-1,31-78-987,-4 9 85,1 1 0,0 0 0,1-1 0,0 1 0,0 12 0,2-23-100,0 1 0,0-1-1,0 1 1,0-1 0,0 0-1,0 1 1,0-1 0,0 1-1,0-1 1,0 0 0,1 1-1,-1-1 1,0 1 0,0-1-1,0 0 1,0 1 0,1-1-1,-1 0 1,0 1 0,0-1-1,1 0 1,-1 1 0,0-1-1,0 0 1,1 0-1,-1 1 1,0-1 0,1 0-1,-1 0 1,0 0 0,1 1-1,-1-1 1,1 0 0,-1 0-1,0 0 1,1 0 0,-1 0-1,1 0 1,-1 0 0,0 0-1,1 0 1,-1 0 0,1 0-1,-1 0 1,0 0 0,1 0-1,-1 0 1,1 0 0,-1 0-1,1-1 1,0 1-27,0-1 0,1 1 1,-1-1-1,0 1 0,0-1 0,0 0 0,0 0 1,0 0-1,0 0 0,0 0 0,0 0 0,0 0 1,0 0-1,1-2 0,2-8-234,-1 0 0,-1 0-1,0 0 1,0-1 0,-1 1-1,-1-1 1,1 1 0,-2 0 0,0-1-1,0 1 1,-1-1 0,-5-15 0,7 27 244,0-1 0,0 0 1,-1 1-1,1-1 0,0 1 1,0-1-1,-1 0 0,1 1 1,0-1-1,-1 1 0,1-1 1,-1 1-1,1-1 0,-1 1 1,1-1-1,-1 1 1,1 0-1,-1-1 0,1 1 1,-1-1-1,1 1 0,-1 0 1,0 0-1,1-1 0,-1 1 1,0 0-1,1 0 0,-1 0 1,-1 0-1,-11 14-99,-1 28 545,13-38-351,1 0 0,-1 0 0,1 0 0,-1 0 0,1 0 0,0-1 1,1 1-1,-1 0 0,1 0 0,0 0 0,-1 0 0,2-1 1,-1 1-1,0 0 0,1-1 0,0 1 0,2 3 0,-1-4-32,0-1-1,0 0 1,1 1-1,-1-2 1,0 1-1,1 0 1,0-1-1,-1 1 1,1-1-1,0 0 1,0 0-1,-1-1 1,1 1-1,0-1 1,0 0-1,0 0 1,5 0 0,3-1-10,-1 0 0,0-1 0,0 0 0,0-1 0,0 0 0,0-1 0,-1 0 0,1 0 0,-1-2 0,18-11 0,-21 13-5,0-1 0,0-1 0,0 1 0,0-1 0,-1 0 0,0-1 0,-1 1 0,1-1 0,-1-1 0,-1 1 0,1 0 0,-1-1 0,-1 0 1,6-14-1,-10 22-34,0 0 0,0 0 0,1 0 0,-1 0 0,0 0 0,0 0 0,1 0 0,-1 1 0,0-1 0,1 0 0,-1 0 0,0 1 0,1-1 0,-1 0 0,0 1 0,1-1 0,-1 1 0,1-1 0,-1 0 0,1 1 0,-1-1 0,1 1 0,-1 0 0,1-1 0,-1 2 0,-6 5 134,1 1 0,0-1-1,1 1 1,0 1 0,0-1 0,1 1 0,0 0-1,0 0 1,1 0 0,0 0 0,-3 17-1,6-26-111,0 1 0,0 0 0,0-1 0,0 1-1,0 0 1,1-1 0,-1 1 0,0 0 0,0-1-1,0 1 1,1 0 0,-1-1 0,0 1-1,0-1 1,1 1 0,-1-1 0,1 1 0,-1 0-1,0-1 1,1 1 0,-1-1 0,1 0-1,-1 1 1,1-1 0,0 1 0,-1-1 0,1 0-1,-1 1 1,1-1 0,0 0 0,0 1-1,27-4 485,26-21-2,87-73-1648,-92 61-127,-49 36 1266,0 0 1,0 0 0,0 0 0,0 0-1,1 0 1,-1 0 0,0 0-1,0 0 1,0 0 0,0 0 0,0 0-1,0 0 1,0 0 0,0 0 0,1 0-1,-1 0 1,0 0 0,0 0 0,0 0-1,0 0 1,0 0 0,0 0 0,0 0-1,0 0 1,1 0 0,-1 0-1,0 0 1,0 0 0,0 0 0,0 0-1,0 0 1,0 0 0,0 0 0,0 0-1,0 1 1,0-1 0,0 0 0,1 0-1,-1 0 1,0 0 0,0 0 0,0 0-1,0 0 1,0 0 0,0 0-1,0 1 1,0-1 0,0 0 0,0 0-1,0 0 1,0 0 0,0 0 0,0 0-1,0 0 1,0 0 0,0 1 0,0-1-1,0 0 1,0 0 0,0 0 0,0 0-1,0 0 1,0 0 0,0 0-1,0 0 1,-1 1 0,-1 13-155,-6 14 313,7-25-126,-4 6 33,1 1 1,1 0-1,-1 0 0,1 0 1,1 0-1,0 0 0,0 1 1,1-1-1,1 1 0,1 20 1,-1-30-126,0 0 0,1 0 0,-1 0-1,0 0 1,1 0 0,-1 0 0,1 0 0,0 0 0,-1 0 0,1 0 0,0 0 0,-1 0 0,1 0-1,0 0 1,0 0 0,0-1 0,0 1 0,0 0 0,2 0 0,14 4-3990,10-5-6039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67 10154,'9'-39'2962,"-7"11"3930,-9 40-4714,-17 53-984,3 1 0,2 1 0,-10 81-1,-7 26-672,17-97-62,19-79-448,1-39-928,-1 0-1,-2 0 1,-2 1 0,-2-1-1,-17-61 1,21 92 1109,5 13 513,16 13 256,-5-11-741,0-1 0,1 0 1,0-1-1,0-1 0,0 0 0,0-1 1,19-1-1,-25-1-795,0 1 1,1-1-1,-1-1 1,0 0-1,0 0 0,0 0 1,12-7-1,4-7-5730,-4-3-4601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8232,'0'0'13554,"1"10"-12913,-3 24-93,-2 1 1,-1-1 0,-1 0-1,-2 0 1,-14 36 0,-13 58 723,43-162-653,24-132-288,-32 163-384,0 0-1,0 1 1,0-1 0,1 1-1,-1-1 1,1 1-1,-1-1 1,1 1 0,0 0-1,0-1 1,0 1-1,1-3 1,0 6 19,-1-1 0,0 1 0,0 0 0,0-1 0,0 1 0,0 0 0,0-1 0,0 1 0,0 0 0,0 0 0,0 0 0,-1 0 0,1 0 0,0 0 0,0 0 0,-1 0-1,1 0 1,-1 0 0,1 1 0,-1-1 0,0 0 0,1 0 0,-1 3 0,3 1 36,0 1-1,0-1 0,0 0 1,0 0-1,1 0 0,0-1 1,0 1-1,0-1 0,1 0 1,-1 0-1,1-1 0,0 1 1,0-1-1,0 0 0,1 0 1,-1-1-1,8 3 0,-9-4 12,0 0-1,0 0 1,0-1-1,0 1 1,0-1-1,0 0 1,0-1-1,0 1 1,0-1-1,0 1 1,0-1-1,0 0 1,-1 0-1,1-1 1,0 1-1,-1-1 1,1 0-1,-1 0 1,1 0-1,-1-1 1,0 1-1,0-1 1,0 1-1,0-1 1,-1 0-1,1 0 1,2-4-1,-1 1 6,-2 4-8,0 0 1,0-1-1,0 1 1,0 0-1,-1-1 1,1 0 0,-1 1-1,0-1 1,0 0-1,0 1 1,1-4-1,-20 26-368,0 5 321,-21 40-1,34-56 55,1 0-1,0 1 1,1-1 0,0 1-1,0 0 1,1-1 0,0 1 0,0 16-1,2-25-15,0 0 1,1 0-1,-1 0 0,1-1 0,-1 1 0,1 0 0,-1 0 1,1 0-1,-1-1 0,1 1 0,0 0 0,-1-1 0,1 1 1,0-1-1,0 1 0,-1 0 0,1-1 0,0 0 0,0 1 1,0-1-1,0 1 0,-1-1 0,1 0 0,0 0 1,0 0-1,0 1 0,0-1 0,0 0 0,0 0 0,0 0 1,0 0-1,0 0 0,0-1 0,0 1 0,-1 0 0,3-1 1,40-9 189,-24 2-158,0-1 0,-1-1 0,0 0 0,0-1 0,-1-1 0,-1-1 0,0 0 0,-1-1 0,-1-1 0,26-33 0,-37 38-20,-13 19-98,-16 24-30,22-26 151,1 1-1,0 1 0,0-1 1,1 0-1,0 1 0,1-1 1,-1 1-1,1 15 0,1-22-102,0 0 0,0 0 0,1 0 0,-1 0 0,1 0 0,-1 0-1,1 0 1,0 0 0,-1 0 0,1 0 0,0 0 0,1 0 0,-1-1-1,0 1 1,0 0 0,1-1 0,-1 1 0,1-1 0,-1 1 0,1-1 0,-1 0-1,1 0 1,0 0 0,0 0 0,0 0 0,0 0 0,0 0 0,0 0 0,0-1-1,0 1 1,0-1 0,0 0 0,0 1 0,0-1 0,0 0 0,0 0 0,0 0-1,0-1 1,0 1 0,3-1 0,-3 1-282,0 0 1,-1-1-1,1 1 0,0 0 1,-1-1-1,1 1 0,0-1 0,-1 1 1,1-1-1,-1 0 0,1 0 1,-1 0-1,1 0 0,-1 0 1,0 0-1,0 0 0,1 0 0,-1 0 1,0-1-1,0 1 0,2-3 1,8-17-7174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1499 8840,'0'0'1538,"4"-14"-1164,32-90 852,5 2 0,68-123 0,-37 81-815,326-717-75,-394 852-458,-2 5-79,-1 0 1,1 0-1,0 0 1,0 0-1,0 1 0,1-1 1,-1 1-1,7-7 1,-9 14-3588,0 16 1853,-11 12-1524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11018,'0'0'11339,"50"55"-28411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15599,'0'0'1975,"-5"9"-5,-35 58 635,-40 80 333,72-131-2862,2 0 1,0 1-1,1 0 1,1 0-1,0 0 1,1 0-1,0 29 1,2-44-79,1 0 1,0-1-1,0 1 0,0 0 0,0 0 1,0 0-1,0 0 0,1 0 1,-1 0-1,0 0 0,1 0 0,0 0 1,-1 0-1,1-1 0,0 1 1,0 0-1,0-1 0,0 1 0,1 0 1,-1-1-1,0 1 0,1-1 1,-1 0-1,0 0 0,1 1 0,0-1 1,-1 0-1,1 0 0,0 0 0,0 0 1,-1-1-1,1 1 0,0 0 1,0-1-1,0 1 0,0-1 0,0 0 1,0 0-1,0 0 0,0 0 1,0 0-1,0 0 0,-1 0 0,5-1 1,3-1-68,0-1-1,0 1 1,0-1 0,0-1 0,-1 0 0,1 0 0,-1-1 0,9-6 0,14-15-141,-24 19 182,1 1-1,0 0 0,0 0 0,0 0 0,0 1 0,10-4 1,-15 51 134,-3-41-101,0 1-1,0-1 0,0 0 0,0 1 1,0-1-1,0 1 0,0-1 0,0 1 1,1-1-1,-1 0 0,1 1 0,-1-1 1,1 0-1,-1 1 0,1-1 0,0 0 1,0 0-1,-1 0 0,1 1 0,0-1 1,0 0-1,0 0 0,0 0 0,0 0 1,2 0-1,1 1 5,0-1-1,0 0 1,0-1 0,0 1 0,1-1 0,-1 1 0,7-2-1,-7 1-7,9-1-506,0-1 0,0 0 1,-1-1-1,1 0 0,-1-1 0,0-1 1,0 0-1,11-6 0,-10 4-110,0 1 0,0 1 1,1 0-1,0 1 0,23-4 0,-36 8 677,-1 1-1,1-1 0,0 1 1,-1-1-1,1 0 1,0 1-1,-1-1 1,1 1-1,-1 0 1,1-1-1,-1 1 1,1-1-1,-1 1 1,0 0-1,1 0 0,-1-1 1,0 1-1,1 0 1,-1-1-1,0 1 1,0 0-1,0 0 1,0-1-1,0 1 1,0 0-1,0 0 0,0 0 1,0-1-1,0 1 1,0 1-1,0 33 1637,-1-28-1334,2 2-277,0-1 0,0 1 0,0 0 0,1-1 0,0 0 0,1 1 0,0-1 0,0 0 0,1 0 0,0 0 0,1-1 0,-1 0 0,1 0 0,8 9 0,6 11-827,-14-19 606,0 0-1,0 1 0,-1-1 0,-1 1 0,0 0 1,0 0-1,0 0 0,-1 0 0,0 0 0,-1 1 1,0-1-1,-1 16 0,0-17 273,-1 0 1,0-1-1,-1 1 0,1-1 0,-1 1 1,-1-1-1,1 0 0,-1 0 0,-1 0 1,1 0-1,-1-1 0,0 1 0,-1-1 1,1 0-1,-1 0 0,-6 5 0,9-9-41,1-1 0,0 1-1,-1-1 1,1 0 0,-1 0-1,1 0 1,-1 1 0,0-2-1,0 1 1,1 0 0,-1 0 0,0 0-1,0-1 1,0 1 0,0-1-1,0 0 1,0 1 0,0-1-1,1 0 1,-1 0 0,0 0-1,0 0 1,-3-1 0,3 0-31,0 0 1,0-1-1,-1 1 0,1-1 1,0 1-1,1-1 1,-1 0-1,0 1 0,0-1 1,1 0-1,-1 0 1,1 0-1,0-1 0,0 1 1,-2-4-1,-2-7 4,0-1 0,1 0-1,0 0 1,-2-29 0,3 25-99,1-1 1,2 1-1,0-1 1,0 1-1,5-25 1,-3 37-23,-1 1 0,1-1 0,0 1 0,0-1 0,0 1-1,1 0 1,0-1 0,0 1 0,0 1 0,1-1 0,0 0 0,0 1 0,0 0 0,0 0 0,0 0-1,1 0 1,0 1 0,0 0 0,0 0 0,10-5 0,58-16-8389,-28 12-1682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137 187 5926,'0'0'5130,"3"-8"-1730,0 1-2972,15-49 4482,-16 52-4500,-1 0 0,-1 0 1,1-1-1,0 1 0,-1 0 1,0 0-1,0-1 0,0 1 0,-1 0 1,1-1-1,-1 1 0,-2-7 1,2 10-389,0 0 1,1 0-1,-1 0 1,0 0-1,0 1 1,0-1-1,0 0 1,0 0-1,0 1 1,0-1-1,0 1 1,0-1-1,0 1 1,0-1-1,-1 1 1,1 0-1,0-1 1,0 1-1,0 0 1,0 0-1,-1 0 1,1 0-1,0 0 1,0 0-1,0 0 1,-1 1-1,1-1 1,0 0-1,-1 1 1,-2 0-25,0 0 1,0 0-1,1 1 1,-1-1-1,0 1 1,1 0 0,0 0-1,-5 3 1,-3 5 31,1 1 1,1 0-1,-1 0 1,2 1-1,-9 14 1,13-20 11,1-1 1,0 1 0,0 0-1,1 0 1,0 0-1,0 0 1,0 0 0,1 0-1,0 1 1,0-1-1,0 0 1,1 1 0,0-1-1,1 9 1,0-14-34,-1 1 0,1-1 0,0 1 1,0-1-1,0 1 0,1-1 0,-1 0 0,0 0 0,0 1 1,1-1-1,-1 0 0,1 0 0,-1 0 0,1 0 0,-1-1 1,1 1-1,0 0 0,-1-1 0,1 1 0,0-1 0,0 1 1,-1-1-1,1 0 0,0 0 0,0 0 0,-1 0 0,1 0 1,0 0-1,0 0 0,-1 0 0,3-1 0,6 0 58,0-1-1,0 0 0,0 0 0,12-6 0,-2-1-21,-1-1 0,0-1-1,-1-1 1,0-1 0,-1 0-1,-1-1 1,0-1-1,-1-1 1,0 0 0,-1-1-1,-1 0 1,-1-1-1,15-29 1,-19 26-119,-18 33-133,-16 32 114,20-32 134,1 0-1,0 0 0,1 0 0,1 1 0,-4 21 0,6-32-31,1 0 1,-1 1-1,1-1 0,0 1 0,0-1 0,0 1 1,0-1-1,0 1 0,0-1 0,1 1 0,-1-1 0,1 1 1,0-1-1,-1 1 0,1-1 0,0 0 0,1 0 0,-1 1 1,0-1-1,1 0 0,-1 0 0,1 0 0,-1 0 0,1-1 1,0 1-1,0 0 0,0-1 0,0 1 0,0-1 1,0 0-1,0 1 0,1-1 0,-1 0 0,0-1 0,4 2 1,2 0-78,1 0 0,-1-1 0,1 0 0,-1-1 0,1 0 0,0 0 0,-1-1 0,1 0 0,-1-1 0,1 1 0,-1-2 0,0 1 0,0-1 0,0 0 0,0-1 0,0 0 0,-1 0 0,10-7 0,-15 53 110,-2-40-36,1 0 0,0 0 0,0 0 0,0 0 0,0 0 1,0 0-1,0 0 0,0 0 0,1 0 0,-1 0 0,1-1 0,-1 1 0,1-1 0,0 1 0,0-1 0,0 0 0,-1 1 0,1-1 0,1 0 0,-1 0 0,0 0 0,0-1 0,0 1 0,0 0 0,0-1 0,1 0 0,-1 1 0,0-1 0,1 0 0,-1 0 0,0 0 0,3-1 0,-2 1 4,1 0 0,-1 0-1,0-1 1,0 1 0,1-1-1,-1 0 1,0 0 0,0 0-1,0-1 1,0 1 0,0-1 0,-1 1-1,1-1 1,0 0 0,-1 0-1,1 0 1,-1 0 0,0-1-1,1 1 1,-1-1 0,0 1-1,2-5 1,0-7 18,-1 1 0,-1-1 0,0 0 0,0 0 0,-2 0-1,1 0 1,-2 0 0,-3-20 0,1-24 212,45 74-69,-25-10-451,1 0 0,0-2 0,0 0 0,0-1 0,23 0 0,4-2-3345,-1-3-3556,3-4-7970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12364,'0'0'12262,"-3"13"-11878,-63 286 657,54-275-1927,11-23 518,0 0 0,0 0 0,0-1 0,0 1 0,-1 0 0,1-1 0,0 1 0,0 0-1,-1-1 1,1 0 0,0 1 0,-1-1 0,1 0 0,0 0 0,-1 0 0,1 0 0,0 0 0,-1 0 0,1 0 0,-1 0 0,1 0-1,0-1 1,-1 1 0,1 0 0,0-1 0,0 1 0,-1-1 0,1 0 0,0 1 0,0-1 0,0 0 0,0 0 0,0 0 0,0 0 0,0 0-1,0 0 1,0 0 0,-1-2 0,-16-19-5157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9545,'0'0'3064,"10"-8"-197,1 0-2235,1 0-1,0 0 1,0 2 0,0-1 0,1 2-1,0 0 1,0 0 0,1 1-1,-1 1 1,1 0 0,14-1-1,-22 4-555,4-1 52,1 1 1,0-1 0,0 2 0,0 0-1,12 2 1,-21-2-120,0 0 0,1-1 0,-1 1 0,0 0-1,1 0 1,-1 0 0,0 1 0,0-1 0,0 0 0,0 1 0,0 0 0,0-1-1,-1 1 1,1 0 0,0 0 0,-1 0 0,1 0 0,-1 0 0,0 0 0,0 0 0,0 1-1,0-1 1,0 0 0,0 1 0,-1-1 0,1 0 0,-1 1 0,1 2 0,-1 2 32,1-1 0,-1 0 1,-1 0-1,1 1 1,-1-1-1,0 0 0,-1 0 1,0 0-1,1 0 1,-2 0-1,1 0 0,-7 10 1,-1 0 310,-2 0 0,-24 25 1,25-29-224,1 0 0,0 0 0,0 1 0,1 0 1,-9 19-1,17-31-148,0 1 1,1-1 0,-1 0-1,1 0 1,-1 1-1,1-1 1,-1 0 0,1 1-1,0-1 1,0 1-1,0-1 1,0 0-1,0 1 1,0-1 0,0 1-1,0-1 1,0 0-1,1 1 1,-1-1 0,0 0-1,1 1 1,-1-1-1,1 0 1,0 0 0,-1 1-1,1-1 1,0 0-1,0 0 1,0 0 0,0 0-1,0 0 1,0 0-1,0 0 1,0 0-1,0-1 1,0 1 0,0 0-1,1-1 1,-1 1-1,0 0 1,0-1 0,1 0-1,-1 1 1,1-1-1,-1 0 1,3 1 0,8 1-401,1-1 0,0 0 0,0-1 0,15-1 0,-11 0-326,-8 1-587,0-1 1,0 0-1,-1 0 1,1-1-1,0 0 1,16-6-1,11-8-6793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11627,'0'0'11515,"0"8"-10965,0-7-523,-1 0 0,1 1 0,0-1 0,0 0 0,0 1 0,0-1 0,1 1 0,-1-1 0,0 0 0,0 1 1,1-1-1,-1 0 0,1 0 0,-1 1 0,1-1 0,0 0 0,-1 0 0,1 0 0,0 1 0,0-1 0,0 0 0,0 0 0,1 1 0,3-1 38,-1 1 0,1-1 0,-1 0 0,1-1 0,-1 1-1,1-1 1,-1 0 0,7 0 0,0-1-27,-1 0 1,0 0-1,1-1 0,-1 0 1,0 0-1,0-2 0,-1 1 1,12-6-1,-17 7-22,-1 1 0,1-1 0,-1 0 0,1 0 0,-1-1 1,0 1-1,0-1 0,0 1 0,0-1 0,0 0 0,-1 0 0,1-1 0,-1 1 0,0 0 0,0-1 1,0 1-1,0-1 0,-1 0 0,1 1 0,-1-1 0,0 0 0,0 0 0,0-7 0,-1 9-12,-1 1 0,1-1 0,-1 1 0,0 0 0,0-1 0,1 1-1,-1 0 1,0 0 0,0 0 0,0 0 0,0 0 0,-1 0 0,1 0-1,0 0 1,0 0 0,-1 0 0,1 0 0,0 1 0,-1-1 0,1 1 0,-1-1-1,1 1 1,0-1 0,-1 1 0,1 0 0,-1 0 0,0 0 0,1 0 0,-1 0-1,1 0 1,-3 0 0,-3 0-14,-1 0 0,0 0 0,1 1 0,-1 0 0,-8 2 0,10 0 0,0-1 0,0 1-1,0 1 1,0-1 0,1 1-1,-1 0 1,1 0 0,0 0-1,-8 10 1,10-10 9,0-1-1,0 1 0,0-1 1,1 1-1,0 0 1,-1 0-1,1 0 1,1 1-1,-1-1 1,1 0-1,-1 1 0,1-1 1,0 1-1,1-1 1,-1 6-1,1-9-18,1 0 0,-1 1 0,1-1 0,-1 0 0,1 1-1,-1-1 1,1 0 0,0 0 0,-1 1 0,1-1 0,0 0 0,0 0-1,0 0 1,0 0 0,0 0 0,0 0 0,0 0 0,1-1 0,-1 1-1,0 0 1,0-1 0,1 1 0,-1 0 0,0-1 0,1 0 0,-1 1 0,0-1-1,1 0 1,1 1 0,48 2-2990,-45-3 2177,35-1-4633,3-1-3519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10634,'0'0'14649,"5"15"-13721,-6-13-910,0-1 0,-1 0 0,1 1 0,-1-1 0,1 0 0,0 0 0,-1 0 0,0 0 0,1 0 0,-1 0 0,0 0 0,1-1 0,-1 1 0,0-1 0,0 1 0,1-1 0,-4 1 0,3-1-22,1 0 0,-1 0 0,0 0 0,0 1 0,1-1 0,-1 0 1,0 1-1,1 0 0,-1-1 0,1 1 0,-1 0 0,1 0 0,-1 0 0,1 0 0,0 0 0,-1 0 0,1 0 0,0 1 0,0-1 0,0 0 0,0 1 0,0-1 0,0 1 0,-1 1 0,2-2-43,1 0 1,0 0-1,-1 0 1,1 0-1,-1 0 1,1-1-1,0 1 1,0 0-1,0 0 1,-1 0-1,1-1 1,0 1-1,0 0 1,0-1-1,0 1 1,0-1-1,0 1 1,0-1-1,0 0 1,0 1-1,1-1 1,-1 0-1,2 0 1,37 8-496,-28-6 246,2 1 5,-1 0-1,0 1 1,0 1 0,13 6 0,-24-10 292,0 0-1,0 0 1,0 0 0,0 0 0,-1 1-1,1-1 1,0 1 0,-1-1 0,1 1 0,-1 0-1,1 0 1,-1-1 0,0 1 0,2 4-1,-3-5 66,1 1-1,-1-1 0,0 1 0,0-1 1,0 1-1,0-1 0,0 1 0,-1 0 1,1-1-1,0 1 0,-1-1 0,1 0 1,-1 1-1,1-1 0,-1 1 0,0-1 1,0 0-1,0 1 0,1-1 0,-1 0 1,0 0-1,-1 0 0,1 1 0,-2 0 1,-5 6 340,-1-1 0,0 0 0,-1-1 0,0 0 0,-18 9 0,23-13-319,0 1 0,-1-1 0,1 0 0,-1-1 0,0 1 0,0-1-1,0 0 1,0 0 0,0-1 0,1 0 0,-1 0 0,-11-2 0,16 2-144,0 0 1,1 0-1,-1-1 1,1 1-1,-1 0 1,1-1-1,-1 1 1,1-1-1,0 1 1,-1-1-1,1 1 1,-1-1-1,1 1 1,0-1-1,-1 1 1,1-1-1,0 1 1,0-1-1,-1 1 1,1-1-1,0 0 1,0 1-1,0-1 1,0 1-1,0-1 1,0 0-1,0 1 1,0-1-1,0 0 1,0 1-1,0-1 1,0 1-1,0-1 1,1 0-1,-1 1 1,0-1-1,0 1 1,1-1 0,-1 1-1,0-1 1,1 1-1,-1-1 1,1 1-1,-1-1 1,0 1-1,1-1 1,19-23-4267,4 6-1036,4 1-2307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19 15535,'0'0'9096,"-10"-3"-8236,4 1-814,0-1 25,0 1-1,0 0 0,-1 0 1,1 1-1,-1 0 0,-11-1 1,15 2-71,0 1 0,0-1 0,0 1 0,0-1 0,1 1 0,-1 0 0,0 0 0,0 1 0,0-1 0,1 0 0,-1 1 0,1 0 0,-1-1 0,1 1 0,0 0 0,0 0 0,0 1 0,0-1 0,0 0 0,0 1 0,-1 2 0,-1 1 41,0 1 0,1 0-1,0 0 1,0 0 0,1 0 0,0 1 0,-2 9 0,4-16-33,-1 1 0,1 0 0,-1 0 0,1 0-1,0 0 1,0 0 0,0 0 0,0-1 0,0 1 0,0 0 0,1 0 0,-1 0 0,0 0 0,1 0 0,0-1 0,-1 1 0,1 0 0,0 0 0,0-1 0,0 1 0,0-1 0,0 1 0,0-1 0,1 1 0,-1-1 0,0 0 0,1 1 0,-1-1 0,1 0 0,-1 0 0,1 0 0,0 0 0,2 1 0,3-1 14,0 1 1,1-2-1,-1 1 1,0-1-1,1 0 1,-1 0-1,0-1 0,1 0 1,-1 0-1,0 0 1,0-1-1,0-1 1,0 1-1,0-1 1,7-4-1,-10 5 3,1-1-1,-1 1 1,0-1 0,0 0-1,0 0 1,0-1-1,-1 1 1,1-1 0,-1 0-1,0 0 1,0 0 0,0 0-1,-1 0 1,1-1-1,-1 1 1,0-1 0,-1 0-1,1 1 1,-1-1 0,0 0-1,0 0 1,0 0-1,0-6 1,-2 10-16,0-1 1,0 0-1,0 0 0,0 1 1,0-1-1,0 0 1,0 1-1,-1-1 0,1 1 1,0-1-1,-1 1 0,1 0 1,-1 0-1,0-1 0,1 1 1,-1 0-1,0 1 0,0-1 1,0 0-1,0 0 0,0 1 1,0-1-1,0 1 0,1 0 1,-1 0-1,0-1 0,0 1 1,0 0-1,0 1 0,-4-1 1,4 0-3,0 0 1,0 0-1,0 0 1,0 0-1,0 0 1,0 0-1,0 0 1,0 1-1,0-1 1,0 1-1,0-1 1,0 1-1,0 0 1,1 0-1,-1-1 1,0 1-1,0 1 1,1-1-1,-1 0 1,1 0-1,-1 1 1,1-1-1,-1 1 1,1-1-1,0 1 1,0-1-1,0 1 1,0 0-1,0-1 1,0 1-1,0 0 1,1 0-1,-2 3 1,3-5 0,-1 1 1,1-1 0,-1 0 0,1 1 0,-1-1 0,1 0 0,-1 0 0,1 1 0,-1-1-1,1 0 1,-1 0 0,1 0 0,0 0 0,-1 0 0,1 0 0,-1 0 0,1 0-1,-1 0 1,1 0 0,0 0 0,-1 0 0,1-1 0,-1 1 0,1 0 0,-1 0 0,1 0-1,-1-1 1,1 1 0,-1 0 0,1-1 0,-1 1 0,1 0 0,-1-1 0,1 0 0,18-9 165,-16 7-381,2-1-1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 12139,'0'0'15706,"-9"-2"-15482,4 0-206,0 0 0,-1 1 0,1 0 1,0 0-1,0 1 0,-1-1 0,1 1 0,0 0 0,-1 1 0,1-1 0,0 1 0,0 0 0,-1 0 1,1 1-1,0-1 0,0 1 0,-5 3 0,1 0-18,-40 23 61,48-27-64,-1 0-1,0 0 1,1 0-1,-1 0 0,1 1 1,-1-1-1,1 0 1,0 1-1,0-1 0,-1 1 1,1-1-1,0 1 1,0 0-1,0-1 0,1 1 1,-1 0-1,0 0 1,1 0-1,-1-1 0,1 1 1,-1 0-1,1 4 1,3-5-18,0 0 0,1 0 1,-1 0-1,0 0 0,1-1 1,-1 1-1,1-1 1,-1 0-1,0 0 0,5-1 1,-2 1-36,29 0-512,-20-1 362,0 1 0,0 0 0,0 1 0,0 1 0,0 0 0,0 1 0,26 9 0,-40-12 233,0 1 1,1-1-1,-1 1 0,0-1 1,0 1-1,0 0 0,0 0 1,0-1-1,0 1 0,0 0 1,0 0-1,0 0 0,0 0 1,0 0-1,0 0 0,-1 0 1,1 0-1,0 0 0,-1 0 1,1 1-1,-1-1 0,0 0 1,1 0-1,-1 1 0,0-1 1,1 0-1,-1 0 0,0 1 1,0-1-1,0 0 0,0 1 1,-1-1-1,1 0 0,0 0 1,0 1-1,-1-1 0,1 0 1,-1 2-1,-1 0 89,0 0 0,0 0 0,0 0 0,0-1 0,0 1 0,0 0 0,-1-1 0,1 0 0,-1 1 0,1-1 1,-1 0-1,0-1 0,-5 3 0,-10 4 53,-1-1-1,0-1 1,0-1 0,0 0 0,-1-1 0,0-2-1,-37 1 1,57-3-206,-1 0 0,1 0-1,0 0 1,0 1 0,0-1-1,0 0 1,0 0-1,-1 0 1,1 0 0,0 0-1,0 0 1,0 0 0,0 0-1,0 0 1,0-1 0,-1 1-1,1 0 1,0 0 0,0 0-1,0 0 1,0 0 0,0 0-1,0 0 1,0 0-1,-1 0 1,1 0 0,0 0-1,0 0 1,0 0 0,0-1-1,0 1 1,0 0 0,0 0-1,0 0 1,0 0 0,0 0-1,0 0 1,-1-1 0,1 1-1,0 0 1,0 0 0,0 0-1,0 0 1,0 0-1,0 0 1,0-1 0,0 1-1,0 0 1,0 0 0,0 0-1,0 0 1,0 0 0,0 0-1,1-1 1,-1 1 0,0 0-1,0 0 1,0 0 0,0 0-1,0 0 1,0 0-1,0 0 1,0-1 0,0 1-1,0 0 1,0 0 0,1 0-1,-1 0 1,13-12-3269,17-9-6148,-6 7-2466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88 7944,'0'0'7324,"3"-9"-3940,1 0-2373,-2 6-600,-1 0 0,0 0 1,1 0-1,-1 0 1,0-1-1,-1 1 1,1 0-1,0-1 1,-1-5-1,-22 9 2055,17 3-2449,0 1 0,0-1 0,0 0-1,1 1 1,0 0 0,-1 0-1,2 1 1,-1-1 0,0 1-1,1 0 1,0-1 0,0 2 0,-4 7-1,4-4 8,-1 0-1,1 0 1,0 0-1,1 0 1,0 0-1,0 1 1,0 14-1,2-23-18,0 1 0,0 0 0,0 0 0,1-1 1,-1 1-1,0 0 0,1-1 0,-1 1 0,1 0 0,-1-1 0,1 1 0,0 0 0,0-1 0,-1 1 0,1-1 0,0 0 0,0 1 0,1-1 0,-1 0 0,0 0 0,0 1 1,1-1-1,-1 0 0,1 0 0,-1 0 0,1-1 0,-1 1 0,1 0 0,-1 0 0,1-1 0,0 1 0,-1-1 0,1 0 0,0 1 0,-1-1 0,1 0 0,0 0 0,0 0 1,-1 0-1,1 0 0,0-1 0,0 1 0,-1 0 0,1-1 0,1 0 0,5-1 28,-1 0 1,1 0-1,-1 0 0,0-1 1,0-1-1,0 1 0,0-1 0,-1 0 1,8-5-1,-7 2-4,0 1 1,0-1-1,-1-1 0,1 1 0,-1-1 0,-1 0 1,0 0-1,0-1 0,-1 1 0,0-1 1,0 0-1,-1 0 0,0-1 0,0 1 0,-1-1 1,-1 1-1,0-1 0,0-18 0,0 27-32,-2 1 0,1-1 0,0 1-1,0-1 1,0 1 0,0-1 0,0 1-1,0-1 1,0 1 0,-1-1 0,1 1 0,0-1-1,0 1 1,-1-1 0,1 1 0,0 0-1,-1-1 1,1 1 0,0 0 0,-1-1 0,1 1-1,0 0 1,-1-1 0,1 1 0,-1 0-1,1 0 1,-1-1 0,1 1 0,-1 0-1,1 0 1,-1 0 0,1 0 0,-1 0 0,1 0-1,-1 0 1,1 0 0,-1 0 0,1 0-1,-1 0 1,1 0 0,-1 0 0,1 0 0,-1 0-1,1 0 1,0 0 0,-1 1 0,1-1-1,-1 0 1,1 0 0,-1 1 0,1-1 0,0 0-1,-1 1 1,1-1 0,-1 0 0,1 1-1,0-1 1,-1 0 0,1 1 0,0 0-1,-23 24-183,18-15 211,0 1 0,1-1 0,0 1 0,1 0 0,0-1 0,1 2 0,0-1 0,0 0 0,1 0 0,1 0 0,1 18 0,-1-27-18,0-1 0,1 0-1,-1 1 1,0-1 0,1 0-1,0 0 1,-1 1 0,1-1-1,0 0 1,-1 0 0,1 0-1,0 0 1,0 0 0,0 0-1,0 0 1,0 0 0,0 0-1,0 0 1,0-1 0,0 1-1,1 0 1,-1-1 0,2 2-1,1-2 15,-1 1 0,0 0 0,0-1 0,1 0 0,-1 0 0,0 0 0,1 0 0,-1 0 0,6-2 0,-1 0 26,0 0 1,0-1 0,0 0-1,0 0 1,0-1 0,12-7-1,-14 6-64,0 0 1,-1-1-1,0 1 0,1-1 1,-2 0-1,1-1 0,-1 1 1,0-1-1,0 0 0,-1 0 0,0 0 1,0 0-1,0 0 0,-1-1 1,0 1-1,-1-1 0,0 0 1,0-14-1,-4 16-331,-6 12 199,-5 10 104,9-8-2,-27 47 313,31-52-232,-1 0 0,1 1 1,-1 0-1,1-1 0,0 1 1,1 0-1,-1 0 1,0-1-1,1 1 0,0 0 1,0 0-1,0 0 0,2 5 1,-2-8-39,1 0 0,0 0 1,0 0-1,0 0 0,0 0 1,0 0-1,0 0 0,0-1 0,0 1 1,0 0-1,0-1 0,1 1 1,-1-1-1,0 1 0,0-1 1,1 0-1,-1 0 0,0 1 1,0-1-1,1 0 0,-1 0 1,0 0-1,1 0 0,-1 0 0,3-1 1,34-7-686,-20-3-53,-16 9 620,0 0 1,0 1-1,0-1 0,0 1 1,1-1-1,-1 1 0,1 0 1,-1 0-1,1 0 0,4-1 1,-9 48-199,2-45 341,0 0 0,1-1 0,-1 1 0,0 0-1,0-1 1,0 1 0,0 0 0,1-1 0,-1 1-1,0 0 1,1-1 0,-1 1 0,1-1 0,-1 1-1,0 0 1,1-1 0,-1 1 0,1-1 0,0 0 0,-1 1-1,1-1 1,-1 1 0,1-1 0,0 0 0,-1 1-1,1-1 1,0 0 0,-1 0 0,1 0 0,0 1-1,-1-1 1,1 0 0,0 0 0,-1 0 0,1 0 0,0 0-1,-1 0 1,1 0 0,0 0 0,0-1 0,-1 1-1,1 0 1,0 0 0,-1-1 0,1 1 0,-1 0 0,1-1-1,1 0 1,48-21-28,-24 9 60,8 7 657,24-5-323,-56 10-369,-1 1 0,1-1 1,0 0-1,-1 1 0,1-1 0,-1 0 0,0 0 0,1 0 0,-1 0 0,0 0 0,1 0 1,-1 0-1,0-1 0,0 1 0,0 0 0,0-1 0,0 1 0,0-1 0,0 1 0,-1-1 1,1 1-1,-1-1 0,1 1 0,-1-1 0,1 0 0,-1 1 0,0-4 0,0 3 22,-1 0 0,0 0 0,0 0 0,0 0-1,0 0 1,0 0 0,0 0 0,0 1 0,-1-1 0,1 0-1,-1 0 1,1 1 0,-1-1 0,1 1 0,-1 0 0,0 0-1,0-1 1,0 1 0,0 0 0,0 0 0,-4-1 0,6 2-2,24 0 80,-15 1-209,80 1 292,-30-3-3404,-48-1-629,-1-5-2808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2118 10570,'0'0'1553,"4"-13"-1403,332-753 3522,-187 452-3458,229-547-390,-332 771 1,-8 16-3104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25 4612,'-4'-21'14098,"4"21"-13917,0-1 1,0 1-1,0 0 1,0 0-1,-1-1 1,1 1-1,0 0 0,0 0 1,0 0-1,-1 0 1,1-1-1,0 1 0,0 0 1,-1 0-1,1 0 1,0 0-1,-1 0 0,1 0 1,0 0-1,0 0 1,-1 0-1,1-1 1,0 1-1,0 0 0,-1 1 1,1-1-1,0 0 1,-1 0-1,1 0 0,0 0 1,0 0-1,-1 0 1,1 0-1,0 0 1,-1 1-1,-26 26 1329,20-19-1526,-21 23 90,17-20-58,0 1-1,0 0 0,1 1 1,1 0-1,0 0 0,1 1 1,-10 24-1,17-37-20,1-1 0,0 1 0,-1 0 0,1 0 1,0 0-1,0 0 0,0 0 0,0 0 0,0 0 0,0-1 0,0 1 0,0 0 0,0 0 0,1 0 0,-1 0 0,0 0 1,0 0-1,1 0 0,-1-1 0,1 1 0,-1 0 0,1 0 0,-1-1 0,1 1 0,-1 0 0,1 0 0,-1-1 0,1 1 1,1 0-1,0 0 2,1 1 1,0-1 0,-1 0 0,1 0 0,0 0 0,-1 0-1,1-1 1,0 1 0,5-1 0,66-4-606,-71 4 526,61-15-2980,-4-9-4398,-28 7 269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11659,'0'0'14339,"5"7"-13987,-2-3-324,1-1 0,-1 0 0,1 1-1,0-1 1,0-1 0,0 1 0,0-1-1,0 1 1,0-1 0,1 0 0,-1-1-1,1 1 1,0-1 0,-1 0 0,1 0-1,0 0 1,-1-1 0,1 0 0,0 0-1,0 0 1,0 0 0,-1-1 0,1 0-1,0 0 1,-1 0 0,1 0 0,0-1 0,-1 0-1,8-4 1,-9 5-23,0-1-1,0 1 1,-1-1-1,1 0 1,-1 1 0,1-1-1,-1-1 1,0 1-1,0 0 1,0 0 0,0-1-1,0 1 1,-1-1-1,1 0 1,-1 1 0,1-1-1,-1 0 1,0 0-1,0 0 1,0 0 0,-1 0-1,1 0 1,-1 0-1,0 0 1,1 0 0,-2 0-1,1-1 1,-1-3 0,1 6-12,-1 0 0,1 0 0,-1-1 0,0 1 1,0 0-1,0 0 0,0 0 0,0 0 1,0 0-1,0 0 0,0 1 0,0-1 1,0 0-1,0 0 0,-1 1 0,1-1 1,0 1-1,0-1 0,-1 1 0,1-1 0,0 1 1,-1 0-1,1 0 0,0 0 0,-1-1 1,1 1-1,-1 1 0,1-1 0,0 0 1,-1 0-1,1 0 0,0 1 0,-2 0 1,-1-1-21,-1 1 1,1 0 0,0 0 0,0 1 0,1-1 0,-1 1 0,0 0 0,0 0-1,-6 4 1,3 1 34,0 0 0,0 0 0,0 1 0,1 0 0,1 0 0,-1 0 0,1 1 0,1-1 0,-1 1 0,2 1 0,-5 14 0,7-24-4,1 1 0,0 0-1,0-1 1,0 1 0,0-1-1,0 1 1,0 0 0,0-1-1,0 1 1,1 0 0,-1-1-1,0 1 1,0 0 0,0-1-1,1 1 1,-1-1 0,0 1-1,1-1 1,-1 1 0,0-1-1,1 1 1,-1-1-1,1 1 1,-1-1 0,1 1-1,-1-1 1,1 1 0,-1-1-1,1 0 1,0 1 0,25 4 46,29-12-37,15-18-833,-58 19 430,0 1 0,1 1 0,-1 0 0,1 1 0,0 0 0,25-2 0,-37 5 419,0 0 0,-1 0 1,1 1-1,0-1 0,0 0 1,-1 1-1,1-1 0,-1 1 1,1-1-1,0 1 1,-1-1-1,1 1 0,-1 0 1,1-1-1,-1 1 0,1-1 1,-1 1-1,0 0 0,1 0 1,-1-1-1,0 1 0,1 0 1,-1 0-1,0-1 0,0 1 1,0 0-1,0 0 1,0-1-1,0 1 0,0 0 1,0 0-1,0 0 0,0-1 1,0 1-1,0 0 0,-1 0 1,1-1-1,0 1 0,-1 1 1,-11 44 1666,7-32-824,5-14-866,0 0-1,0 0 1,0 1 0,0-1 0,0 0-1,0 0 1,0 1 0,0-1 0,0 0-1,0 0 1,0 0 0,0 1 0,0-1-1,0 0 1,1 0 0,-1 1 0,0-1-1,0 0 1,0 0 0,0 0 0,0 0-1,0 1 1,1-1 0,-1 0 0,0 0-1,0 0 1,0 0 0,0 0 0,1 1-1,-1-1 1,0 0 0,0 0 0,0 0-1,1 0 1,-1 0 0,0 0-1,0 0 1,0 0 0,1 0 0,-1 0-1,0 0 1,0 0 0,1 0 0,15-2 259,15-8 28,-24 6-699,1 0 0,0 1-1,0-1 1,1 2 0,-1-1 0,0 1-1,1 0 1,0 1 0,10 0 0,-18 1 365,-1 0 0,1 0 0,0 1 0,-1-1 0,1 1 0,-1-1 0,1 0 0,-1 1 0,1-1 0,-1 1 0,1-1 0,-1 1 0,0-1 0,1 1 0,-1 0 0,0-1 0,0 1 0,1-1 0,-1 1 0,0 0 0,0-1 0,0 1 0,1 0 0,-1-1 0,0 1 0,0 0 0,0-1 0,0 1 0,-1 0 0,1 28-2558,0-20-2995,0-1-6524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8488,'0'0'16656,"15"58"-15695,-17-31-257,-6-1-223,3-5-257,1-7-192,4-4-96,0-7-1377,0-17-12813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16335,'0'0'7143,"58"50"-12620,-43-41-1089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13773,'0'0'6070,"-10"1"-4170,-73 0 177,83-1-2088,-1 0 1,1 0-1,0 0 0,0 0 1,0 0-1,-1 0 1,1 0-1,0 0 0,0 0 1,-1 0-1,1 0 1,0 0-1,0 0 0,-1 0 1,1 1-1,0-1 1,0 0-1,0 0 0,-1 0 1,1 0-1,0 0 1,0 0-1,0 1 0,0-1 1,-1 0-1,1 0 0,0 0 1,0 1-1,0-1 1,0 0-1,0 0 0,0 0 1,0 1-1,0-1 1,-1 0-1,1 0 0,0 1 1,0-1-1,0 0 1,0 0-1,0 0 0,0 1 1,0-1-1,0 0 1,0 0-1,1 1 0,-1-1 1,0 0-1,0 0 1,0 0-1,0 1 0,0-1 1,0 0-1,0 0 0,0 0 1,1 1-1,13 9-1034,53-5-1902,-52-5 2652,0 1 0,-1 0 1,1 1-1,-1 0 0,1 1 1,-1 0-1,0 2 0,27 11 0,-39-15 406,-1-1-1,0 1 1,1 0 0,-1 0-1,1 0 1,-1 0-1,0 0 1,0 0-1,0 0 1,0 0-1,1 1 1,-1-1 0,-1 0-1,1 1 1,0-1-1,0 1 1,0-1-1,-1 1 1,1-1-1,-1 1 1,1-1 0,-1 1-1,0-1 1,0 1-1,0 0 1,0 2-1,0-2 105,-1 1 0,0 0 0,-1-1 0,1 1 0,0-1 0,-1 0 0,1 1 0,-1-1 0,0 0 0,0 0 0,0 0 0,0 0 0,-4 3 0,-8 5 594,0 0 0,-1-2 0,-25 12 0,39-20-810,-6 4 51,-1-1 0,1 0-1,-1 0 1,0-1 0,0 0-1,0-1 1,0 1 0,0-2-1,-16 1 1,23-1-189,0-1 1,1 1 0,-1-1-1,0 0 1,0 1-1,0-1 1,1 0 0,-1 1-1,0-1 1,1 0-1,-1 0 1,1 0-1,-1 1 1,1-1 0,-1 0-1,1 0 1,-1 0-1,1 0 1,0 0 0,0 0-1,-1 0 1,1 0-1,0 0 1,0 0-1,0 0 1,0 0 0,0 0-1,0 0 1,1 0-1,-1 0 1,1-1 0,8-36-5976,9 6 119,6-4-1842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14029,'0'0'5536,"-2"12"-3497,-7 30-682,0-3-378,2 1-1,-3 54 0,10-86-1044,4 67 381,-4-71-436,1 1 0,0-1 0,0 0-1,0 0 1,1 0 0,0 1 0,-1-1 0,1-1-1,1 1 1,-1 0 0,0 0 0,1-1-1,0 1 1,3 2 0,-5-5-1272,-4-7-2557,-10-20 992,-32-43 371,-30-30 7635,74 99-4950,1 0 0,0 0 0,-1 0 0,1-1 0,0 1 0,0 0 0,0 0 0,-1-1 0,1 1 0,0 0 0,0-1 0,0 1 0,-1 0 0,1-1 0,0 1 0,0 0 0,0-1 0,0 1 0,0 0 0,0-1 0,0 1 0,0 0 0,0-1 0,0 1 0,0 0 0,0-1 0,0 1 1,0 0-1,0-1 0,0 1 0,0 0 0,1-1 0,-1 1 0,0 0 0,0-1 0,0 1 0,1 0 0,-1-1 0,0 1 0,0 0 0,0 0 0,1-1 0,21-5 1100,41 6-2523,-50 0 1225,80 2-8100,-46 1-2103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101 170 6566,'0'0'2605,"9"-9"374,-4 5-2684,45-50 4868,-45 48-4396,-1 1 0,0-1 0,0 0 0,-1 0 0,0 0 0,0 0 1,0-1-1,-1 1 0,0-1 0,2-6 0,-4 12-717,0 0-1,0 1 1,0-1 0,1 0-1,-1 1 1,0-1 0,0 0-1,0 0 1,0 1 0,0-1-1,-1 0 1,1 1 0,0-1-1,0 0 1,0 1 0,-1-1-1,1 0 1,0 1 0,0-1-1,-1 0 1,1 1 0,-1-1-1,1 1 1,-1-1 0,1 0-1,-1 1 1,1-1-1,-1 1 1,1 0 0,-1-1-1,1 1 1,-1-1 0,-1 1-1,0 0-24,0-1-1,0 1 0,0 0 0,0 0 1,0 1-1,0-1 0,0 0 0,0 1 0,0-1 1,0 1-1,-3 1 0,-4 2-68,1 0-1,0 1 0,0 0 1,-12 10-1,9-6 29,1 1-1,0 1 0,1 0 1,1 0-1,-1 1 0,2 0 1,0 0-1,0 1 1,1 0-1,1 0 0,0 1 1,0-1-1,2 1 0,0 0 1,0 0-1,0 25 0,3-38-2,0 1 0,0 0 0,0-1 0,1 1 0,-1 0 0,1-1 0,-1 1-1,1-1 1,-1 1 0,1-1 0,0 1 0,0-1 0,0 0 0,0 1 0,0-1 0,0 0-1,0 0 1,0 1 0,1-1 0,-1 0 0,0 0 0,1 0 0,-1-1 0,1 1 0,-1 0-1,1 0 1,-1-1 0,1 1 0,-1-1 0,1 0 0,0 1 0,-1-1 0,1 0 0,0 0-1,-1 0 1,1 0 0,0 0 0,-1 0 0,1 0 0,1-1 0,6 0-15,-1 0-1,0-1 1,0 0 0,0 0 0,0-1 0,0 0 0,9-5-1,-1-1 54,-1-2 0,0 1-1,-1-2 1,0 0 0,-1-1-1,-1 0 1,0-1 0,0-1 0,-1 1-1,-1-2 1,-1 1 0,0-2-1,-1 1 1,-1-1 0,-1 0-1,0 0 1,7-36 0,-13 53-20,0 0 1,0 0-1,0 0 0,0 0 1,0 0-1,-1 0 1,1 0-1,0 0 1,0 0-1,0 0 0,0 0 1,0 0-1,0 0 1,0 0-1,0 0 1,0 0-1,-1 0 1,1 0-1,0 0 0,0 0 1,0 0-1,0 0 1,0 0-1,0 0 1,0 0-1,0 0 0,0 0 1,-1 0-1,1 0 1,0 0-1,0 0 1,0 0-1,0 0 1,0 0-1,0 0 0,0 0 1,0 0-1,0 0 1,0 0-1,-1 0 1,1-1-1,0 1 1,0 0-1,0 0 0,0 0 1,0 0-1,0 0 1,0 0-1,0 0 1,0 0-1,0 0 0,0 0 1,0-1-1,0 1 1,0 0-1,0 0 1,0 0-1,0 0 1,0 0-1,-11 12-71,-10 19-9,13-15 79,-37 86 183,41-94-156,2 1 1,-1 0-1,1 0 0,0 1 1,1-1-1,0 0 0,1 0 1,0 1-1,1 13 0,0-21-82,-1-1-1,1 0 1,-1 0 0,1 1-1,0-1 1,-1 0 0,1 0-1,0 0 1,0 0-1,0 0 1,0 0 0,0 0-1,0 0 1,0 0-1,0 0 1,0-1 0,1 1-1,-1 0 1,0-1-1,0 1 1,1-1 0,-1 0-1,0 1 1,1-1-1,-1 0 1,0 0 0,1 1-1,1-1 1,1 0-661,1 0 0,-1 0 0,0 0 1,1-1-1,-1 1 0,0-1 0,0 0 0,6-2 0,14-12-6094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15535,'0'0'2055,"-12"10"555,2-1-2167,-53 45 2630,58-49-2856,0 0 1,0 0 0,1 1-1,0-1 1,0 1 0,0 0-1,1 0 1,-1 0 0,1 1-1,-3 10 1,6-17-222,0 1 0,0 0 0,0 0 0,0-1 0,0 1 0,0 0 0,0-1 0,0 1 0,0 0 0,0 0 0,0-1 0,0 1 0,1 0 0,-1-1 0,0 1 0,0 0 0,1-1 0,-1 1-1,0-1 1,1 1 0,-1 0 0,1-1 0,-1 1 0,1-1 0,-1 1 0,1-1 0,-1 1 0,1-1 0,1 1 0,25 3-92,28-14-242,-46 5 222,1 0 0,-1-1 1,0 0-1,0 0 0,-1-1 0,15-14 1,-13 11 78,0 2 1,0-1 0,15-8-1,-24 20 96,0 1 1,-1-1-1,1 1 0,-1-1 0,0 1 1,0-1-1,0 1 0,-1 0 0,1-1 0,-2 5 1,-2 30 752,4-37-797,0 0-1,0 0 1,1 0-1,-1 0 0,0-1 1,1 1-1,-1 0 1,1 0-1,-1 0 1,1 0-1,-1-1 1,1 1-1,0 0 1,-1-1-1,1 1 0,0 0 1,0-1-1,0 1 1,-1-1-1,1 1 1,0-1-1,0 0 1,0 1-1,0-1 1,0 0-1,0 1 0,0-1 1,-1 0-1,1 0 1,0 0-1,0 0 1,0 0-1,0 0 1,2 0-1,13-2-116,1 0 0,-1 0 1,1-2-1,-1 0 0,0-1 0,26-11 0,-25 8-370,0 2 0,1 0-1,0 1 1,28-4-1,-45 9 490,-1 0 0,1 1 0,-1-1 0,0 0 0,1 0 0,-1 0 0,0 0 0,1 1 0,-1-1-1,0 0 1,1 0 0,-1 1 0,0-1 0,1 0 0,-1 0 0,0 1 0,0-1 0,0 0 0,1 1 0,-1-1 0,0 0 0,0 1-1,0-1 1,0 1 0,1-1 0,-1 0 0,0 1 0,0-1 0,0 0 0,0 1 0,0-1 0,0 1 0,0-1 0,0 0 0,0 1-1,0-1 1,0 1 0,0-1 0,-1 0 0,1 1 0,0-1 0,0 0 0,0 1 0,0-1 0,-1 0 0,1 1 0,-1 0 0,-7 18 1092,1-10-896,-7 13 1234,16-18-805,12-9-451,25-17-604,-28 14-210,0 1-1,0 1 1,1 0 0,0 1 0,0 0 0,1 1 0,-1 0 0,27-4-1,-38 8 628,-1 0 1,0 0-1,1 0 0,-1 0 0,1 0 0,-1 0 0,1 0 0,-1 0 0,1 0 0,-1 0 0,0 0 1,1 1-1,-1-1 0,1 0 0,-1 0 0,1 1 0,-1-1 0,0 0 0,1 0 0,-1 1 0,0-1 0,1 0 1,-1 1-1,0-1 0,0 0 0,1 1 0,-1-1 0,0 1 0,0-1 0,1 0 0,-1 1 0,0-1 0,0 1 1,0-1-1,0 1 0,0-1 0,0 1 0,0-1 0,0 0 0,0 1 0,0-1 0,0 1 0,0-1 1,0 1-1,0-1 0,0 1 0,0-1 0,-1 0 0,1 1 0,0-1 0,0 1 0,0-1 0,-1 0 0,0 1 1,-17 34 779,7-16 64,29-24-1168,6-8-3275,41-28 0,-44 27 1393,1 0 1,34-15-1,-56 28 2400,1 1 0,-1 0-1,0-1 1,1 1 0,-1 0-1,0 0 1,1 0 0,-1-1-1,0 1 1,1 0-1,-1 0 1,0 0 0,1 0-1,-1-1 1,1 1 0,-1 0-1,0 0 1,1 0 0,-1 0-1,1 0 1,-1 0 0,0 0-1,1 0 1,-1 0-1,1 0 1,-1 1 0,0-1-1,1 0 1,-1 0 0,0 0-1,1 0 1,-1 1 0,0-1-1,1 0 1,-1 0-1,0 1 1,1-1 0,-1 0-1,0 0 1,0 1 0,1-1-1,-8 20 3179,-28 32-1716,29-45-364,-9 21 468,19-20-1374,13-8-302,-5-3-362,0-1 1,0 0-1,-1-1 0,20-11 1,-24 11 93,1 1 0,0 0 0,0 0 0,0 1 0,0 0 0,1 0-1,0 1 1,-1 0 0,1 0 0,0 1 0,16 0 0,-25 1 257,0 1-1,1 0 1,-1-1 0,0 1-1,0 0 1,1 0-1,-1-1 1,0 1-1,0 0 1,0 0-1,0 0 1,0-1-1,0 1 1,0 0-1,0 0 1,0-1 0,-1 1-1,1 0 1,0 0-1,0-1 1,-1 1-1,1 0 1,0 0-1,-2 0 1,-6 20 166,2-12-190,-4 6 238,7-7-8306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5765,'-1'21'15864,"-2"9"-10861,-4 61-4815,8-90-182,-1 0 1,1 0-1,-1 0 0,1 0 0,-1 1 1,1-1-1,0 0 0,0-1 1,-1 1-1,1 0 0,0 0 0,0 0 1,0 0-1,0-1 0,0 1 1,0 0-1,0-1 0,0 1 0,0-1 1,1 1-1,-1-1 0,0 0 0,0 1 1,0-1-1,0 0 0,1 0 1,-1 0-1,0 0 0,0 0 0,1 0 1,-1 0-1,2-1 0,46-2 214,5-5-212,85-1 0,-135 8-51,0 1 0,0-1 1,0-1-1,1 1 0,-1-1 0,0 1 0,-1-1 0,1 0 0,0 0 0,0-1 1,-1 1-1,0-1 0,1 0 0,3-4 0,-4 3-183,1 1 0,-1 0 1,1 0-1,-1 0 0,1 1 0,0-1 0,0 1 0,1 0 1,-1 0-1,0 0 0,1 1 0,-1-1 0,0 1 0,9-1 1,-12 3 143,0-1 0,0 1 0,0 0 0,0-1 0,0 1 1,-1 0-1,1 0 0,0 0 0,0 0 0,-1 0 0,1-1 1,0 1-1,-1 1 0,1-1 0,-1 0 0,1 0 0,-1 0 1,0 0-1,1 0 0,-1 0 0,0 0 0,0 0 0,0 1 1,0-1-1,0 0 0,0 0 0,0 0 0,0 0 0,0 1 0,-1-1 1,1 0-1,0 0 0,-1 2 0,0-3-141,1 1-1,0-1 0,0 1 1,0-1-1,0 1 1,-1-1-1,1 1 0,0-1 1,-1 1-1,1-1 1,0 1-1,-1-1 0,1 0 1,0 1-1,-1-1 1,1 0-1,-1 1 0,1-1 1,-1 0-1,1 0 1,0 1-1,-1-1 0,1 0 1,-1 0-1,0 0 1,1 1-1,-1-1 0,-9 0-6566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15054,'0'0'9097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2105 11307,'0'0'155,"9"-15"-844,288-590 5174,-193 378-4246,-60 134-246,459-927-893,-446 908-3387,-42 80 38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30 160 7303,'0'0'12647,"-7"8"-10784,1-2-1575,-10 18 943,20-15-334,19-7 231,-11-4-1009,-1-1-1,0-1 1,1 0 0,-1-1-1,-1 0 1,1 0-1,-1-1 1,0-1-1,0 0 1,0 0 0,-1-1-1,0 0 1,-1 0-1,0-1 1,0 0-1,-1-1 1,0 0 0,9-18-1,-15 26-120,0 1-1,0-1 1,0 1 0,-1-1-1,1 0 1,-1 1 0,1-1-1,-1 0 1,1 1 0,-1-1-1,0 0 1,0 0-1,0 1 1,0-1 0,0 0-1,0 0 1,-1 1 0,1-1-1,-1 0 1,1 0 0,-1 1-1,1-1 1,-1 1-1,0-1 1,0 1 0,0-1-1,0 1 1,0-1 0,0 1-1,0 0 1,0-1 0,-1 1-1,1 0 1,-1 0-1,1 0 1,0 0 0,-1 0-1,0 0 1,1 1 0,-1-1-1,-1 0 1,-1 0-34,1 0 0,-1 1 0,1 0 0,-1-1 0,1 1 0,-1 1 0,1-1 0,-1 0 0,1 1 0,-1 0 0,1-1 1,0 1-1,-1 1 0,1-1 0,0 0 0,0 1 0,0 0 0,0 0 0,0 0 0,-3 2 0,-3 5 25,1 0 1,0 0-1,1 1 0,0-1 1,0 2-1,1-1 0,0 1 1,1 0-1,0 0 0,1 1 1,0-1-1,1 1 0,0 0 1,1 0-1,-2 24 0,4-35 10,0 1 1,0 0-1,1 0 0,-1 0 0,0 0 0,1 0 0,-1 0 1,1 0-1,0-1 0,-1 1 0,1 0 0,0-1 0,0 1 1,0 0-1,0-1 0,1 1 0,-1-1 0,0 1 1,1-1-1,-1 0 0,0 0 0,1 1 0,0-1 0,1 1 1,2 0-4,0 0 1,0-1-1,0 1 1,0-1 0,0 0-1,0 0 1,0 0-1,1-1 1,5 0-1,3-1 21,0 0-1,0-1 0,0 0 0,0-1 0,0-1 1,17-7-1,-14 3 16,0 0 1,0-2-1,-1 0 1,0-1-1,-1 0 1,-1-1-1,0-1 1,0 0 0,-1-1-1,13-19 1,-22 25-33,-28 42-129,18-23 150,2-5 35,1 0-1,-1 0 1,1 0 0,1 0-1,-1 1 1,1-1-1,0 1 1,0 0-1,0 12 1,2-18-47,1 0 0,-1 0 1,1 0-1,0 0 0,-1 0 0,1-1 1,0 1-1,0 0 0,0 0 0,0-1 1,0 1-1,-1 0 0,1-1 0,0 1 1,1-1-1,-1 1 0,0-1 0,0 0 1,0 1-1,0-1 0,0 0 0,0 0 1,0 0-1,0 0 0,1 0 0,-1 0 1,0 0-1,0 0 0,0 0 0,2-1 1,41-5 167,-28 1-183,-1-1-1,1 0 0,19-12 1,-25 12-141,1 0-1,-1 1 1,1 0 0,0 1 0,0 0 0,1 1 0,-1 0 0,20-2 0,-31 5 148,1 1-1,-1-1 1,1 1 0,-1 0-1,1-1 1,-1 1 0,1-1 0,-1 1-1,1 0 1,-1-1 0,0 1 0,1 0-1,-1 0 1,0-1 0,0 1-1,1 0 1,-1 0 0,0-1 0,0 1-1,0 0 1,0 0 0,0-1 0,0 1-1,0 0 1,0 0 0,-1-1 0,1 1-1,0 0 1,0 0 0,-1-1-1,1 1 1,-1 1 0,-8 27 290,3-18-258,3-7 59,0 0 0,1 0 1,0 1-1,0-1 1,0 0-1,0 1 1,1 0-1,-2 9 1,27-22 206,11-18-508,-30 21-149,0 1 0,0 0 0,1-1 0,0 2-1,-1-1 1,1 1 0,0 0 0,1 0 0,-1 0 0,10-2 0,-16 6 263,1-1-1,-1 0 1,1 0 0,-1 1 0,0-1 0,1 0 0,-1 1 0,0-1 0,0 0 0,1 1 0,-1-1 0,0 1-1,0-1 1,0 0 0,1 1 0,-1-1 0,0 1 0,0-1 0,0 1 0,0-1 0,0 0 0,0 1 0,0-1-1,0 1 1,0-1 0,0 1 0,0-1 0,0 1 0,0-1 0,0 1 0,0-1 0,-1 0 0,1 2 0,-1-2 68,1 1 0,0 0 0,0 0 0,-1 0 0,1-1 0,0 1 1,0 0-1,0 0 0,0 0 0,0 0 0,0 0 0,0 0 0,0-1 0,0 1 1,0 0-1,1 0 0,-1 0 0,0 0 0,0-1 0,1 1 0,-1 0 0,1 0 1,-1-1-1,1 1 0,-1 0 0,1-1 0,-1 1 0,1 0 0,0-1 0,-1 1 1,1-1-1,0 1 0,-1-1 0,1 1 0,0-1 0,0 0 0,-1 1 0,1-1 1,0 0-1,1 1 0,3-2-384,0 0 0,-1 0 1,1-1-1,-1 1 0,1-1 0,-1 0 0,0 0 1,0-1-1,7-5 0,2 0-2629,7-4-4279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99 2434,'0'0'9086,"21"-3"-4735,-19 3-3677,0 1 0,-1 0-1,1-1 1,0 1 0,-1-1 0,1 0-1,0 0 1,0 0 0,0 0-1,-1 0 1,1 0 0,3 0 0,-2-1-371,1 0 0,0-1 0,0 1 0,0-1 0,-1 1 0,1-1 0,-1 0 0,1 0 0,3-4-1,-4 4-313,0-1 0,0 1-1,0-1 1,-1 0 0,1 1-1,-1-1 1,1-1-1,-1 1 1,0 0 0,0 0-1,-1-1 1,1 1 0,-1-1-1,1 0 1,-1 1-1,1-7 1,-3 9 16,1 1 0,0-1-1,-1 1 1,1-1 0,0 1 0,-1 0 0,1-1-1,-1 1 1,1-1 0,0 1 0,-1 0 0,1-1 0,-1 1-1,1 0 1,-1-1 0,0 1 0,1 0 0,-1 0-1,1 0 1,-1 0 0,1-1 0,-1 1 0,0 0-1,1 0 1,-1 0 0,1 0 0,-1 0 0,1 0 0,-1 1-1,0-1 1,1 0 0,-1 0 0,1 0 0,-2 1-1,-23 6-113,16-1 83,1 0 1,0 0 0,0 1-1,1 0 1,0 0 0,-11 14-1,14-16 17,1 0-1,-1 0 0,1 1 1,0-1-1,0 1 0,0 0 1,1 0-1,0 0 0,0 0 0,1 0 1,-2 12-1,3-17 7,1 0 0,-1 0 0,0 0 0,1 0 0,0 0 0,-1-1 0,1 1 0,-1 0 0,1 0 0,0 0 0,0-1 0,-1 1 0,1-1 0,0 1 0,0 0 0,0-1 0,0 1 0,0-1 0,0 0 0,0 1 1,0-1-1,0 0 0,0 1 0,0-1 0,0 0 0,0 0 0,0 0 0,0 0 0,1 0 0,41 1-327,-35-1 130,31 0-444,4 1 368,82-10 0,-125 7 584,0-1 1,0 0-1,1 0 0,-2 1 1,1-1-1,0 0 0,-1 0 1,1 0-1,-1 1 0,-1-5 1,1 4-156,-1-9-152,0-1 0,0 1-1,2 0 1,-1-1 0,3-20 0,-2 31-9,1 1 1,-1 0-1,1 0 0,-1 0 0,1 0 1,-1 0-1,1 0 0,0 0 1,-1 0-1,1 0 0,0 0 0,0 0 1,0 1-1,0-1 0,0 0 0,0 0 1,0 1-1,0-1 0,0 1 1,0-1-1,0 1 0,0-1 0,0 1 1,0 0-1,1 0 0,-1-1 0,2 1 1,42-2-754,-11 0-3531,-29-2 347,-4-4-2002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17969,'0'0'6983,"56"43"-10186,-35-39-6407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9449,'0'0'64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130 163 8296,'0'0'2130,"6"-11"261,6-8-1451,-5 9 68,0 0 0,0-1 0,-1 0-1,-1 0 1,1-1 0,-2 0-1,0 1 1,3-17 0,-7 27-979,0 0-1,0 0 1,0 1 0,0-1 0,-1 0 0,1 0-1,0 1 1,-1-1 0,1 0 0,-1 0-1,1 1 1,-1-1 0,1 1 0,-1-1-1,1 0 1,-1 1 0,1-1 0,-1 1-1,0-1 1,1 1 0,-1 0 0,0-1 0,0 1-1,1 0 1,-1-1 0,0 1 0,0 0-1,1 0 1,-1 0 0,0-1 0,0 1-1,0 0 1,1 0 0,-1 0 0,0 0 0,0 1-1,0-1 1,1 0 0,-1 0 0,0 0-1,0 1 1,-1 0 0,-2-1-47,1 1-1,-1 0 1,0 1 0,0-1 0,1 1 0,-1-1-1,1 1 1,-5 3 0,-2 6 0,-1 0 0,1 1 0,1 0 0,1 1 0,-1 0 0,2 0 0,0 0 0,0 1 0,-8 27 0,4-5 107,2 1-1,-9 69 0,15-89-46,2 0-1,0 0 1,1-1-1,1 1 1,0 0-1,4 19 1,-3-29-29,1 0 1,-1 0-1,1 0 0,0-1 1,1 1-1,-1-1 0,1 0 1,1 0-1,-1 0 1,1-1-1,0 1 0,0-1 1,0 0-1,1-1 0,0 1 1,10 5-1,-6-5 34,-8-4-35,1-1 1,-1 1-1,0 0 1,0 0-1,0 1 0,1-1 1,-1 0-1,0 1 1,-1-1-1,1 1 1,0 0-1,0-1 0,-1 1 1,1 0-1,1 4 1,-4-6 83,-1-1 0,0 1 0,0 0 0,1 0 0,-1-1 0,0 1 0,1-1 0,-1 1 1,1-1-1,-1 0 0,1 0 0,-1 1 0,1-1 0,-3-2 0,-3-5-27,1 0 0,0 0 1,1-1-1,0 0 0,0 0 0,1 0 0,0 0 0,1-1 0,-5-17 1,2 3-191,2-1 1,-3-45 0,6 68 104,1 1 1,-1-1-1,1 1 1,0-1-1,0 0 0,0 1 1,0-1-1,0 0 0,0 1 1,0-1-1,1 0 0,-1 1 1,1-1-1,-1 1 0,1-1 1,-1 0-1,1 1 1,0 0-1,0-1 0,0 1 1,0-1-1,0 1 0,0 0 1,0 0-1,0 0 0,0-1 1,1 1-1,-1 0 1,0 1-1,3-2 0,-1 2-32,0 0-1,1 0 1,-1 0-1,0 1 1,0 0 0,1-1-1,-1 1 1,0 1-1,0-1 1,0 0-1,0 1 1,0-1 0,0 1-1,-1 0 1,4 3-1,11 6-78,-14-8 129,0 0 1,1-1-1,-1 1 1,1-1-1,-1 0 1,1-1-1,0 1 1,4 1-1,-6-3 3,-1 0 0,1 0 0,0 0-1,0 0 1,0 0 0,0-1 0,-1 1 0,1 0-1,0-1 1,0 0 0,-1 1 0,1-1 0,0 0-1,-1 0 1,1 0 0,-1 0 0,1 0 0,-1 0-1,1 0 1,-1-1 0,0 1 0,2-3 0,-1 2 53,0 0 0,0 0 0,0 0 0,-1 0 1,1-1-1,-1 1 0,0 0 0,0-1 1,1 1-1,-1-1 0,-1 1 0,1-1 0,0 0 1,-1 1-1,1-1 0,-1 0 0,0 0 0,0 1 1,0-1-1,-1-4 0,1 6-37,58 27 76,-54-25-100,-1 1 1,1-1-1,-1 0 1,1 0-1,0-1 1,-1 1-1,1-1 1,0 0-1,0 0 1,0 0-1,-1 0 1,1 0-1,0-1 1,-1 0-1,1 0 1,0 0-1,-1 0 1,1-1-1,-1 1 1,1-1-1,-1 0 1,0 0-1,0 0 1,0 0-1,0-1 1,0 1-1,0-1 1,-1 0-1,4-4 1,-3 3-2,0 0 1,0 0 0,0-1-1,0 1 1,-1-1-1,0 0 1,0 1 0,0-1-1,-1 0 1,1 0-1,-1-1 1,0 1 0,-1 0-1,1 0 1,-1 0-1,0-1 1,0 1 0,-1 0-1,0 0 1,0 0-1,-2-7 1,3 11-1,0 0 0,0 0 0,0 0 0,-1 0 0,1 1 0,0-1 0,-1 0 0,1 0 0,-1 0 0,1 0 0,-1 1 0,1-1 0,-1 0 0,0 0 0,1 1 0,-1-1 0,0 0 0,1 1 0,-1-1 0,0 1 0,0-1 0,0 1 0,0-1 0,1 1 0,-1 0 0,0-1 0,0 1 0,-2 0 0,2 0-9,-1 1 0,1-1 0,-1 1 0,1 0 0,-1-1 0,1 1 0,0 0 0,0 0 0,-1 0 0,1 0 0,0 0 0,0 0 0,0 1 0,0-1 0,-1 2-1,-4 6-33,0 0 0,1 1 1,-7 17-1,12-27 46,-6 14 15,1-1 0,1 1-1,0-1 1,1 1 0,0 0-1,1 0 1,1 1 0,0 24-1,1-38-9,0 1-1,1-1 1,-1 0-1,0 1 0,1-1 1,-1 0-1,1 0 1,0 1-1,-1-1 1,1 0-1,0 0 0,0 0 1,0 0-1,-1 0 1,1 0-1,0 0 1,1 0-1,-1 0 0,0 0 1,0-1-1,0 1 1,0 0-1,3 0 1,-1 0 8,1 0 1,0 0 0,-1 0 0,1-1 0,0 0 0,-1 0 0,1 0 0,7-1-1,-2 0 10,-1 0-1,0-1 0,0-1 1,0 1-1,0-1 0,-1-1 0,13-6 1,-15 7-13,0-1 0,0 0 1,0-1-1,0 1 0,0-1 1,-1 0-1,0 0 0,0 0 1,0 0-1,-1-1 0,0 1 1,0-1-1,0 0 0,-1 0 1,0 0-1,0-1 1,0 1-1,-1 0 0,1-13 1,-17 62-272,15-29 262,0-10 1,-1 0 1,1 0-1,0 0 0,1 0 1,-1 0-1,1 0 0,-1-1 0,3 7 1,-2-9-1,-1 0 1,1 0 0,0 0-1,0 0 1,0 0 0,0 0 0,0-1-1,0 1 1,0 0 0,1 0-1,-1-1 1,0 1 0,0-1-1,0 1 1,1-1 0,-1 1-1,0-1 1,1 0 0,-1 0-1,0 1 1,1-1 0,-1 0 0,0 0-1,1 0 1,-1-1 0,0 1-1,1 0 1,-1 0 0,0-1-1,2 0 1,2-1 17,0 0 0,0 0 0,0-1-1,0 1 1,0-1 0,0 0 0,-1-1 0,0 1 0,1-1-1,-1 0 1,6-8 0,-2 3-46,-1 0 0,0-1 0,0 0 0,7-16 0,-13 25 7,-1 1-1,0 0 1,0 0 0,0 0 0,1 0 0,-1 0 0,0 0 0,0-1-1,0 1 1,0 0 0,0 0 0,1 0 0,-1 0 0,0-1-1,0 1 1,0 0 0,0 0 0,0 0 0,0-1 0,0 1 0,0 0-1,0 0 1,0 0 0,0-1 0,0 1 0,0 0 0,0 0 0,0 0-1,0-1 1,0 1 0,0 0 0,0 0 0,0 0 0,0-1-1,0 1 1,0 0 0,0 0 0,0 0 0,-1-1 0,1 1 0,0 0-1,0 0 1,0 0 0,0 0 0,0-1 0,-1 1 0,1 0-1,0 0 1,0 0 0,0 0 0,0 0 0,-1 0 0,1 0 0,0 0-1,-14 7-515,-15 20-1706,26-23 1135,-6 7-7501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 11435,'7'-9'4904,"-6"17"-3224,-6 20-1287,5-27-272,0-1 0,0 1 0,0-1 0,0 1 0,0-1 0,0 1 0,0-1 0,0 0 0,0 1-1,0-1 1,0 1 0,-1-1 0,1 1 0,0-1 0,0 0 0,-1 1 0,1-1 0,0 1 0,0-1 0,-1 0 0,1 1 0,-1-1 0,1 0 0,0 1-1,-1-1 1,1 0 0,0 0 0,-1 0 0,1 1 0,-1-1 0,1 0 0,-1 0 0,0 0 0,-8 5 4335,6 0-4468,1 0-1,0 0 1,0 0 0,1 1-1,0-1 1,0 0 0,0 1-1,0 8 1,-1 0 0,-2 12 38,-51 261 520,48-231 174,11-57-663,-1-1 1,0 1-1,1-1 0,-1 1 0,0-1 0,0 0 0,0-1 0,0 1 0,3-3 1,39-46 14,-35 38-59,1 0 0,1 1 1,0 0-1,23-17 0,-34 28-14,0 0 1,0 1-1,0-1 0,0 0 0,0 0 0,1 1 0,-1-1 0,0 0 0,0 1 1,1-1-1,-1 1 0,0 0 0,1-1 0,-1 1 0,1 0 0,-1 0 0,0 0 1,1 0-1,-1 0 0,1 0 0,-1 0 0,0 1 0,1-1 0,-1 0 0,0 1 0,3 0 1,-3 1-3,1-1 0,-1 1 1,0-1-1,0 1 1,1 0-1,-1 0 0,-1 0 1,1-1-1,0 1 1,0 0-1,-1 0 0,1 0 1,-1 0-1,1 0 1,-1 4-1,1 9 11,-1-1-1,0 1 1,-1-1 0,-4 15 0,-1-7 181,4-17-142,0 0 0,1 0 0,-1 0 0,1 1 0,1-1 0,-1 0 0,1 7 0,0-10-63,9-14-1660,17-45-11419,-17 32 3192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19 318 9577,'0'0'8365,"-4"9"-5978,-9 29-845,12-37-1501,1 0 0,0-1 0,0 1-1,0-1 1,0 1 0,0 0 0,0-1 0,0 1-1,0 0 1,0-1 0,0 1 0,0 0-1,0-1 1,0 1 0,0-1 0,1 1 0,-1 0-1,0-1 1,0 1 0,1-1 0,-1 1-1,0-1 1,1 1 0,-1-1 0,1 1 0,-1-1-1,1 1 1,-1-1 0,1 0 0,-1 1-1,1-1 1,-1 1 0,1-1 0,-1 0 0,1 0-1,-1 1 1,1-1 0,0 0 0,-1 0-1,1 0 1,0 0 0,-1 0 0,1 0 0,0 0-1,-1 0 1,1 0 0,-1 0 0,2 0 0,30-4 640,-25 1-606,0-1 0,0 1 0,0-1 0,-1-1 0,1 1 0,-1-1 0,0 0-1,0-1 1,-1 1 0,6-9 0,-8 11-58,0 0 0,0-1-1,0 1 1,-1-1 0,0 0 0,0 0-1,0 0 1,0 0 0,0 0-1,-1 0 1,0-1 0,0 1 0,0 0-1,0-1 1,-1 1 0,1-1-1,-1 1 1,-1-1 0,0-6 0,1 10-21,0 1 1,0-1 0,-1 1 0,1-1 0,0 1-1,0-1 1,-1 1 0,1-1 0,0 1 0,-1-1-1,1 1 1,0 0 0,-1-1 0,1 1-1,-1 0 1,1-1 0,-1 1 0,1 0 0,0 0-1,-1-1 1,1 1 0,-1 0 0,1 0 0,-1 0-1,0 0 1,1-1 0,-1 1 0,1 0 0,-1 0-1,1 0 1,-1 0 0,1 0 0,-1 0-1,1 1 1,-1-1 0,1 0 0,-1 0 0,1 0-1,-1 0 1,1 1 0,-1-1 0,1 0 0,-1 0-1,1 1 1,-1-1 0,-19 18-116,12-2 98,0 0-1,-10 31 1,15-41 35,2 0 0,-1 0 1,1 0-1,0 0 0,0 0 0,1 0 1,-1 0-1,2 0 0,-1 0 0,1 1 0,2 10 1,-2-15-11,-1-1 0,1 0 0,0 0 0,0 1 0,0-1 0,0 0 1,0 0-1,1 0 0,-1 0 0,0 0 0,0 0 0,1 0 0,-1 0 1,1-1-1,-1 1 0,0 0 0,1-1 0,-1 1 0,1-1 0,0 0 1,-1 1-1,1-1 0,-1 0 0,1 0 0,0 0 0,-1 0 0,1 0 1,-1 0-1,1-1 0,-1 1 0,1-1 0,-1 1 0,1-1 0,2 0 1,3-2 5,1 1 1,0-2-1,-1 1 1,1-1-1,8-6 1,-1-2-540,-2 0 0,0-1 0,0 0 0,-1-1 0,-1-1 0,17-26 0,-19 27-509,-9 14 905,3 0 474,1 1 0,-1 0 0,0-1 0,1 1 0,-1-1 0,1 0 0,-1 0 0,7-1 0,-2-4-207,-1 1-1,0-1 1,0 0 0,0-1-1,0 0 1,-1 0-1,0-1 1,10-12 0,-4 1-65,0 0 0,15-30 0,-22 38 15,-1-1 1,0 1 0,0-1 0,-1 0 0,-1 0 0,0 0-1,0 0 1,0-13 0,-2 24-87,0 0 1,0 0-1,0-1 1,0 1-1,1 0 1,-1-1-1,0 1 0,0 0 1,0 0-1,0-1 1,0 1-1,0 0 1,0-1-1,0 1 0,-1 0 1,1 0-1,0-1 1,0 1-1,0 0 1,0-1-1,0 1 0,0 0 1,0 0-1,-1-1 1,1 1-1,0 0 0,0 0 1,0 0-1,-1-1 1,1 1-1,0 0 1,0 0-1,-1 0 0,1 0 1,0-1-1,0 1 1,-1 0-1,1 0 1,-10 8-109,-7 21-18,5 7 166,1 0 0,1 1 0,2 1 0,2 0 0,1 0 0,2 0 0,2 0 0,5 61 0,-3-96-21,0 1 0,0-1 0,0 1 1,0 0-1,0-1 0,1 0 0,-1 1 1,1-1-1,0 0 0,0 0 0,3 3 0,-5-6-8,1 1 0,-1-1 0,0 1 1,0-1-1,1 0 0,-1 0 0,0 1 0,1-1 0,-1 0 0,1 0 0,-1 1 0,0-1 0,1 0 0,-1 0 0,1 0 0,-1 0 0,0 1 0,1-1 0,-1 0 0,1 0 0,-1 0 0,1 0 0,-1 0 0,0 0 0,1 0 0,-1 0 0,1 0 0,-1-1 0,1 1 0,-1 0 1,1 0-1,0-1 6,0-1 0,0 1 0,0 0 0,-1-1 0,1 1 0,0 0 0,-1-1 0,1 1 0,-1-1 0,0 1 0,1 0 0,-1-1 0,0 1 0,0-1 0,0-1 0,0-13-28,-1 0-1,0 0 0,-1 0 1,-1 1-1,-1-1 0,0 1 0,-1 0 1,0 0-1,-1 1 0,-1-1 0,-1 1 1,0 1-1,-15-21 0,18 29-23,12 11 19,1-1 0,0 1 1,0-1-1,1 0 0,-1-1 0,1 0 1,0 0-1,0-1 0,1-1 0,-1 1 0,0-1 1,11 0-1,-14-1 35,0-1 0,0 0 0,0-1 0,0 1 0,0-1 1,0 0-1,0-1 0,0 1 0,-1-1 0,1-1 0,0 1 0,-1-1 0,0 0 0,1 0 0,-1 0 1,0-1-1,-1 0 0,1 0 0,-1 0 0,6-7 0,-3 3 19,0 0 0,-1 0 0,0-1 1,0 0-1,-1 0 0,0-1 0,-1 0 0,0 1 0,0-1 0,-1-1 1,-1 1-1,3-17 0,-5 27-38,0 0 1,0 0 0,0 0-1,0-1 1,0 1 0,0 0-1,0 0 1,0 0-1,0 0 1,0-1 0,-1 1-1,1 0 1,0 0-1,0 0 1,0 0 0,0-1-1,0 1 1,0 0 0,0 0-1,-1 0 1,1 0-1,0 0 1,0 0 0,0 0-1,0-1 1,0 1-1,-1 0 1,1 0 0,0 0-1,0 0 1,0 0 0,0 0-1,-1 0 1,1 0-1,0 0 1,0 0 0,0 0-1,-1 0 1,1 0-1,0 0 1,0 0 0,0 0-1,0 0 1,-1 0 0,1 0-1,0 0 1,0 0-1,0 1 1,0-1 0,-1 0-1,1 0 1,0 0 0,0 0-1,0 0 1,0 0-1,0 0 1,0 1 0,-1-1-1,1 0 1,0 0-1,0 0 1,0 0 0,0 1-1,0-1 1,-10 11-101,-2 9 142,2 1 0,0 0 0,1 1 0,1 0 0,2 0 0,0 1 0,1-1 0,1 1 0,-1 46 0,4-67-34,1-1 0,0 0 0,0 1 0,0-1 0,0 1 0,0-1 0,0 1 0,0-1 1,1 0-1,-1 1 0,0-1 0,1 0 0,-1 1 0,1-1 0,-1 0 0,1 0 0,0 1 0,0-1 0,-1 0 0,1 0 0,0 0 0,0 0 0,0 0 0,0 0 1,0 0-1,0 0 0,1 0 0,-1-1 0,0 1 0,0 0 0,1-1 0,-1 1 0,0-1 0,1 1 0,-1-1 0,0 0 0,1 0 0,-1 1 0,1-1 0,-1 0 0,0 0 1,1 0-1,-1-1 0,1 1 0,-1 0 0,0 0 0,1-1 0,-1 1 0,0-1 0,1 1 0,1-2 0,6-2 21,0 1-1,0-2 1,-1 1 0,0-1-1,0-1 1,10-8 0,-6 4-68,-1 0 1,0-1-1,-1-1 1,-1 1-1,0-2 1,0 1-1,-1-1 1,-1-1-1,0 1 1,0-1-1,4-19 1,-15 43-268,-18 55 332,21-61-42,0-1-1,0 0 1,0 1 0,1 0-1,-1-1 1,1 1 0,0-1-1,0 1 1,0 0 0,1-1-1,-1 1 1,1-1 0,0 1-1,0-1 1,0 1 0,0-1-1,4 6 1,13 0-2894,-4-11-2765,-2-4-2368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11819,'-3'0'3235,"1"4"-1569,2 9-801,0 0-577,11 1-256,0-2-2146,10-2-4324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85 245 10858,'0'0'7677,"-9"7"-5531,3-4-1897,0 1 0,1 0 0,0 1 0,0-1 1,0 1-1,0 0 0,1 1 0,0-1 0,0 1 0,0-1 0,1 1 0,0 0 1,0 1-1,0-1 0,1 0 0,0 1 0,0-1 0,1 1 0,0 0 0,-1 11 1,2-17-242,0 0 1,0 0 0,0 0-1,0 1 1,1-1 0,-1 0 0,0 0-1,0 0 1,1 0 0,-1 0 0,1 0-1,-1 0 1,1 0 0,0 0 0,-1 0-1,1 0 1,0 0 0,0 0 0,0 0-1,0 0 1,-1-1 0,1 1-1,0 0 1,0-1 0,0 1 0,0-1-1,2 2 1,0-2 7,0 1 0,1-1 0,-1 1 0,0-1 0,0 0 0,0 0 0,1 0 0,-1-1 0,0 1 0,4-2 0,2 0 19,0 0 0,0-1 1,-1-1-1,0 0 0,1 0 0,12-9 1,-3-2-79,-1 0 1,-1-1 0,0-1-1,-1-1 1,-1 0-1,13-22 1,-20 27-72,0 0 0,0-1-1,-1 0 1,-1 0 0,0 0 0,-1-1-1,-1 1 1,0-1 0,-1 0 0,0-19-1,-2 32 99,0-1-1,1 1 0,-1 0 0,-1 0 0,1-1 1,0 1-1,0 0 0,-1 0 0,1 0 0,-1-1 1,0 1-1,0 0 0,0 0 0,0 0 0,0 0 1,0 0-1,0 0 0,-1 1 0,1-1 0,-1 0 1,1 1-1,-1-1 0,0 1 0,1-1 1,-1 1-1,0 0 0,0 0 0,0 0 0,0 0 1,0 0-1,0 0 0,-1 0 0,1 1 0,0-1 1,0 1-1,0 0 0,-1-1 0,-3 1 0,0 1 0,0-1 0,0 1 0,0 0-1,0 1 1,0-1 0,0 1-1,0 0 1,0 1 0,1 0 0,-1-1-1,1 2 1,0-1 0,-7 6-1,1 1 43,1 0-1,-1 0 0,-10 15 0,19-21-25,-1-1 0,1 1 1,-1 0-1,1 0 0,1 0 1,-1 0-1,0 0 0,1 0 1,0 0-1,0 0 0,0 1 1,0-1-1,1 0 0,0 1 1,0 4-1,0-8-21,1 1 0,0 0 1,-1-1-1,1 1 0,0-1 1,0 1-1,0-1 0,0 0 1,0 1-1,0-1 0,0 0 0,1 0 1,-1 0-1,0 0 0,1 0 1,-1 0-1,1 0 0,-1 0 0,4 1 1,37 13-929,-24-9 225,-10-3 551,-1 0-1,1 1 0,-1 0 1,0 0-1,0 1 1,0 0-1,-1 0 0,0 0 1,0 1-1,0 0 0,10 13 1,-13-14 198,0 0 0,0 1 0,-1-1 1,0 1-1,0 0 0,0-1 0,0 1 0,-1 0 0,0 0 1,0 0-1,-1 0 0,0 0 0,0 0 0,0 0 0,-1 0 1,1 0-1,-3 7 0,-4 4-1150,0-7-3140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80 2915,'0'0'15123,"-3"11"-12485,-5 32-818,8-42-1736,0 1 0,0-1 0,0 0-1,0 0 1,1 0 0,-1 1 0,0-1 0,1 0 0,-1 0 0,1 0 0,-1 0-1,1 0 1,-1 0 0,1 0 0,0 0 0,0 0 0,0 0 0,-1 0 0,1-1 0,0 1-1,0 0 1,0-1 0,0 1 0,0 0 0,0-1 0,0 1 0,1-1 0,-1 1-1,0-1 1,0 0 0,0 0 0,0 1 0,0-1 0,1 0 0,-1 0 0,0 0-1,2 0 1,43-3 1629,-45 3-1664,9-3 91,0 0 1,0 0 0,0-1-1,0 0 1,-1-1-1,0 0 1,0 0 0,9-8-1,-13 10-120,-1 0 0,1 0 0,-1-1-1,0 0 1,0 0 0,-1 0 0,1 0-1,-1 0 1,0-1 0,0 1 0,0-1-1,-1 0 1,1 0 0,-1 0 0,0 0-1,2-11 1,-4 15-23,0 0 0,0-1 1,0 1-1,-1 0 0,1 0 0,0 0 0,0-1 0,-1 1 0,1 0 1,0 0-1,-1 0 0,1 0 0,-1 0 0,0-1 0,1 1 0,-1 0 1,0 0-1,0 1 0,0-1 0,1 0 0,-1 0 0,0 0 1,0 0-1,0 1 0,0-1 0,0 1 0,-1-1 0,1 1 0,0-1 1,0 1-1,0-1 0,0 1 0,-1 0 0,1 0 0,0-1 0,0 1 1,-1 0-1,1 0 0,0 0 0,0 1 0,0-1 0,-1 0 0,1 0 1,0 1-1,-2 0 0,-2 0-11,-1 0-1,1 0 1,1 1 0,-1 0 0,0 0-1,0 0 1,1 0 0,-1 1-1,1 0 1,-5 3 0,0 2 3,1 1 1,0 1-1,0-1 0,1 1 0,1 0 1,-1 1-1,2-1 0,-1 1 1,2 1-1,-1-1 0,1 1 1,1-1-1,0 1 0,-2 24 1,5-35 9,0-1 1,0 1 0,0 0 0,0 0-1,0 0 1,1 0 0,-1 0 0,0 0-1,0-1 1,1 1 0,-1 0 0,0 0-1,1-1 1,-1 1 0,1 0 0,-1 0-1,1-1 1,0 1 0,-1 0 0,1-1-1,-1 1 1,1-1 0,0 1 0,0-1-1,-1 1 1,1-1 0,0 0 0,0 1-1,1 0 1,33-1 63,-22-3-51,0 0-1,0-1 1,16-7-1,45-29-1055,-57 29 735,0 1 0,1 1 0,0 0 0,37-11 0,-55 20 318,1 0 0,-1 0-1,0 0 1,0 0 0,1 0 0,-1 0-1,0 0 1,1 0 0,-1 0 0,0 0-1,0 0 1,1 0 0,-1 0 0,0 0 0,0 0-1,1 1 1,-1-1 0,0 0 0,0 0-1,0 0 1,1 0 0,-1 0 0,0 1-1,0-1 1,0 0 0,1 0 0,-1 0 0,0 1-1,0-1 1,0 0 0,0 0 0,0 1-1,0-1 1,1 0 0,-1 0 0,0 1-1,0-1 1,0 0 0,0 0 0,0 1-1,0-1 1,0 0 0,0 0 0,0 1 0,-3 19 460,-8 15 194,9-28-512,0-1 0,0 1 0,0 0 0,1 0 0,0 0 0,1 13 0,19-18-1239,-8-2-6008,-6 2-1531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2062 5477,'0'0'4949,"4"-17"-4778,132-406 2002,-93 304-1496,236-609 481,-180 504-1995,153-250-1,-226 438-184,1-4-3615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4100,'0'0'17376,"8"0"-16073,8-1-999,1-1 1,-1-1-1,-1-1 0,1 0 0,0-1 1,-1-1-1,0 0 0,17-10 1,-8 4-460,0 2 0,42-12 0,-66 21 127,0 1 0,1 0 0,-1 0 0,1 0 0,-1-1 0,1 1 0,-1 0 0,0 0 0,1 0 0,-1 0 0,1 0 0,-1 0 0,1 0 0,-1 0 0,1 0 0,-1 0 0,1 0 0,-1 0 0,1 1 0,-1-1 0,0 0 1,1 0-1,-1 0 0,1 1 0,-1-1 0,0 0 0,1 0 0,-1 1 0,1-1 0,-1 0 0,0 1 0,0-1 0,1 0 0,-1 1 0,0-1 0,0 1 0,1-1 0,-1 1 0,-4 22-223,-24 29 480,25-47-312,-6 9-426,-10 17 995,15-21-3646,2-2-3309,2-16-5142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12908,'0'0'10794,"0"65"-10281,-2-31-225,-3 4-160,1-3-96,-2-6 0,6-3 0,0-7-96,-2-4-961,-5-7-1153,1-4-1665,-5-4-2467,-2 0-4100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11659,'0'0'8141,"9"-5"-7249,3-1-760,1 0 1,0 0-1,0 2 1,0-1 0,1 2-1,-1 0 1,1 0 0,0 1-1,0 1 1,0 0-1,19 2 1,-27-1-121,-1 1 0,1-1-1,-1 1 1,1 0 0,-1 0 0,0 1 0,1 0-1,-1 0 1,0 0 0,0 0 0,0 1 0,0 0-1,-1 0 1,1 0 0,-1 1 0,0-1-1,0 1 1,0 0 0,0 0 0,-1 1 0,1-1-1,-1 1 1,0-1 0,-1 1 0,1 0 0,-1 0-1,0 1 1,0-1 0,0 0 0,-1 1 0,0-1-1,1 9 1,-1-1 284,-1-1 1,0 0-1,-1 1 0,0-1 1,-1 0-1,-1 0 0,1 0 1,-2 0-1,0 0 0,0-1 0,-1 0 1,-7 12-1,8-16-126,0 0 1,-1 0-1,0-1 1,0 0-1,-1 0 1,1 0-1,-1-1 0,0 1 1,-1-1-1,1-1 1,-1 1-1,0-1 0,0-1 1,-1 1-1,1-1 1,-1 0-1,1-1 0,-1 0 1,-11 2-1,14-4-150,1 1 0,0-1 0,0 0 0,0-1 0,0 1 0,0-1 0,0 0 0,0 0 0,0 0 0,0 0 0,0-1 0,0 0-1,0 1 1,1-2 0,-1 1 0,1 0 0,-1-1 0,1 1 0,0-1 0,0 0 0,-3-4 0,2 3-232,1-1 0,0 0 0,0 0 0,0 0 0,0 0 0,-2-8 0,3 7-705,0 0-1,1 0 1,0 0-1,0 0 1,0-12-1,0 17 618,1 1 0,0-1 0,0 1 1,0-1-1,0 1 0,0-1 0,0 1 0,1-1 0,-1 0 0,0 1 0,0-1 0,0 1 1,0-1-1,1 1 0,-1-1 0,0 1 0,0 0 0,1-1 0,-1 1 0,0-1 0,1 1 1,-1-1-1,1 1 0,-1 0 0,0-1 0,1 1 0,-1 0 0,1 0 0,-1-1 0,1 1 0,-1 0 1,1 0-1,0-1 0,10-3-8498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7719,'0'0'8846,"9"3"-6583,-4-2-2063,-2 0 90,1 1 1,0-1-1,0 0 0,0 0 1,0-1-1,0 1 1,0-1-1,0 0 1,0 0-1,0 0 0,0-1 1,0 1-1,0-1 1,0 0-1,0 0 1,0-1-1,-1 1 0,6-3 1,0-2-67,-1 1 0,0-2 1,0 1-1,0-1 0,-1 0 0,0 0 0,0-1 1,-1 0-1,0 0 0,0-1 0,-1 1 0,8-18 1,-13 25-225,0 1 1,1-1-1,-1 0 1,0 1-1,0-1 0,1 1 1,-1-1-1,0 1 1,0-1-1,0 0 1,0 1-1,0-1 1,0 1-1,0-1 1,0 0-1,0 1 1,0-1-1,0 1 0,0-1 1,0 0-1,0 1 1,-1-1-1,1 1 1,0-1-1,0 1 1,-1-1-1,1 1 1,0-1-1,-1 1 1,1-1-1,-1 1 1,1-1-1,0 1 0,-1-1 1,1 1-1,-1 0 1,1-1-1,-1 1 1,1 0-1,-1 0 1,0-1-1,1 1 1,-1 0-1,1 0 1,-1 0-1,1 0 0,-1 0 1,0-1-1,1 1 1,-1 0-1,1 0 1,-1 1-1,0-1 1,1 0-1,-1 0 1,1 0-1,-1 0 1,0 1-1,-35 12-139,29-7 122,0 0 0,0 0 1,1 1-1,-1 0 0,2 0 1,-1 1-1,1-1 0,0 1 1,1 1-1,0-1 0,0 0 1,1 1-1,0 0 1,0 0-1,1 0 0,-2 17 1,4-25 12,1 0 1,-1-1 0,1 1-1,0-1 1,-1 1 0,1-1 0,0 1-1,-1-1 1,1 1 0,0-1-1,-1 0 1,1 1 0,0-1 0,0 0-1,-1 1 1,1-1 0,0 0-1,0 0 1,0 0 0,-1 0-1,1 0 1,0 0 0,0 0 0,0 0-1,-1 0 1,3-1 0,23-1 33,-9-3 16,0 0 0,30-14 0,-37 13-88,1 1 0,0 1 0,0 0 0,0 1 0,1 0 0,-1 0-1,1 1 1,-1 1 0,13 0 0,-22 1 29,-1 0 0,1 1 0,-1-1 0,0 1 0,1 0 1,-1-1-1,0 1 0,0 0 0,1 0 0,-1 0 0,0 0 0,0 0 0,0 0 0,0 0 0,0 0 0,0 0 1,0 0-1,-1 0 0,1 1 0,0-1 0,-1 0 0,1 1 0,-1-1 0,1 0 0,-1 1 0,1-1 0,-1 1 1,0-1-1,0 1 0,0 1 0,1 55 203,-1-44-65,0-13-106,0-1 1,0 0 0,1 0-1,-1 0 1,0 1 0,0-1-1,0 0 1,0 0-1,1 0 1,-1 0 0,0 1-1,0-1 1,0 0 0,1 0-1,-1 0 1,0 0 0,0 0-1,1 0 1,-1 1 0,0-1-1,0 0 1,1 0 0,-1 0-1,0 0 1,1 0 0,-1 0-1,0 0 1,0 0 0,1 0-1,-1 0 1,0-1 0,0 1-1,1 0 1,-1 0 0,0 0-1,0 0 1,1 0 0,-1 0-1,0 0 1,0-1 0,0 1-1,1 0 1,-1 0 0,0 0-1,0-1 1,0 1 0,0 0-1,1 0 1,-1 0 0,0-1-1,12-8 212,-8 4-280,-1 0 0,1 1 1,0-1-1,0 1 0,1 0 1,-1 0-1,1 1 0,0-1 1,0 1-1,0 0 0,0 1 1,0-1-1,1 1 0,-1 0 1,1 0-1,11-2 0,-16 5 43,-1-1 1,1 0-1,0 1 0,0-1 0,0 1 0,-1-1 0,1 0 0,0 1 1,-1 0-1,1-1 0,0 1 0,-1-1 0,1 1 0,-1 0 1,1-1-1,-1 1 0,1 0 0,-1 0 0,0 0 0,1-1 0,-1 1 1,0 0-1,0 0 0,1 0 0,-1 0 0,0-1 0,0 1 0,0 0 1,0 0-1,0 0 0,0 1 0,-1-1 27,1 0-1,0 0 1,0 0-1,0-1 1,0 1-1,0 0 1,0 0 0,0 0-1,0 0 1,0 0-1,1 0 1,-1 0-1,0-1 1,1 1-1,-1 0 1,0 0 0,1 0-1,-1-1 1,1 1-1,-1 0 1,1 0-1,-1-1 1,1 1-1,0 0 1,-1-1-1,1 1 1,0-1 0,-1 1-1,1-1 1,0 1-1,0-1 1,0 0-1,-1 1 1,1-1-1,0 0 1,0 1 0,0-1-1,0 0 1,0 0-1,0 0 1,0 0-1,-1 0 1,1 0-1,0 0 1,0 0 0,0 0-1,0-1 1,0 1-1,0 0 1,-1-1-1,1 1 1,1-1-1,44-24 329,-42 22-473,1-1 0,0 1 1,0 0-1,0 0 0,1 0 0,-1 1 0,1-1 1,-1 2-1,1-1 0,0 0 0,0 1 0,-1 0 0,1 1 1,0-1-1,0 1 0,11 1 0,-16-1 115,-1 1-1,1-1 1,0 1-1,0 0 1,-1-1 0,1 1-1,0 0 1,-1-1-1,1 1 1,-1 0 0,1 0-1,-1-1 1,1 1-1,-1 0 1,1 0 0,-1 0-1,0 0 1,1 0-1,-1 0 1,0 0 0,0 0-1,0-1 1,0 1-1,0 2 1,0 29-71,-1-23-454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 14990,'0'0'3999,"-9"0"-802,1 0-2849,0 0-1,0 1 0,0 0 0,0 0 0,1 1 1,-1 0-1,-11 4 0,16-4-328,0-1-1,1 0 1,-1 1-1,0 0 1,1 0-1,0 0 1,-1 0-1,1 0 1,0 0-1,0 0 1,0 1-1,0-1 1,0 1-1,1 0 1,-1-1-1,1 1 1,0 0-1,-1 0 1,1 0-1,1 0 1,-1 0 0,0 0-1,1 0 1,-1 0-1,1 0 1,0 4-1,0-5-11,0-1 0,0 0 0,0 0 0,1 1 0,-1-1 0,0 0 0,0 1-1,1-1 1,-1 0 0,1 0 0,-1 1 0,1-1 0,-1 0 0,1 0 0,0 0 0,0 0 0,0 0 0,-1 0-1,1 0 1,0 0 0,0 0 0,0 0 0,0-1 0,1 1 0,-1 0 0,0-1 0,0 1 0,0-1 0,0 1 0,1-1-1,-1 1 1,0-1 0,1 0 0,-1 0 0,0 0 0,0 1 0,1-1 0,-1-1 0,0 1 0,1 0 0,-1 0 0,0 0-1,1-1 1,-1 1 0,0 0 0,2-2 0,2 1 27,1-1 0,-1 1 0,0-1 0,0-1 0,-1 1 0,1-1 0,0 1 0,-1-1 0,0-1 0,7-5 0,-6 3-78,0 0 0,0-1 0,-1 0 0,1 1 0,-2-2 0,1 1-1,-1 0 1,3-10 0,-1-19-3493,-5 36 3248,-1 0 0,1 0 1,0 0-1,0 0 0,-1 0 0,1-1 0,0 1 1,0 0-1,0 0 0,-1 0 0,1 0 1,0 0-1,0 0 0,-1 0 0,1 1 0,0-1 1,0 0-1,0 0 0,-1 0 0,1 0 0,0 0 1,0 0-1,0 0 0,-1 0 0,1 0 0,0 1 1,0-1-1,-1 0-866,1 1 866,0-1 0,0 0 0,0 0 0,0 0 1,0 1-1,0-1 0,-1 0 0,1 1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61 5221,'0'0'4906,"3"-10"-1062,7-29-250,-8 27-432,-8 35-2333,-5 16-758,3-14 509,1 0-1,1 0 1,2 0-1,-2 28 1,6-51-559,0-1 0,0 1 0,1 0 0,-1-1 0,1 1 0,-1-1 0,1 1 0,-1-1 1,1 1-1,0-1 0,0 0 0,0 1 0,0-1 0,0 0 0,0 1 0,0-1 0,0 0 1,1 0-1,-1 0 0,0 0 0,1 0 0,-1-1 0,1 1 0,-1 0 0,1 0 1,-1-1-1,1 1 0,-1-1 0,1 0 0,0 1 0,-1-1 0,1 0 0,-1 0 0,3 0 1,0 0 72,-1 0 0,1 0 1,-1 0-1,1 0 0,-1-1 1,0 1-1,1-1 1,-1 0-1,0 0 0,1 0 1,-1 0-1,0-1 1,0 1-1,0-1 0,0 0 1,3-2-1,7-11 203,0 0-1,-1 0 1,-1-2-1,0 1 1,-1-1 0,-1-1-1,-1 0 1,8-24-1,-16 33-4628,-7 19-4954,1-1 6788,-2 0-3396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10794,'0'0'16400,"5"4"-16240,3 6-134,1-1-1,-1 1 1,-1 0 0,0 0 0,6 12 0,-13-20-63,1-1 0,-1 0 0,1 1 0,0-1 0,-1 0 1,1 0-1,0 1 0,0-1 0,0 0 0,0 0 0,0 0 1,0 0-1,0 0 0,0 0 0,3 1 0,-4-2-80,1 0-1,0 0 1,-1 0-1,1 0 0,-1 0 1,1 0-1,-1 0 1,1 0-1,-1 0 1,1 0-1,-1 0 0,1-1 1,-1 1-1,1 0 1,-1 0-1,1-1 1,-1 1-1,1 0 1,-1-1-1,1 1 0,-1 0 1,0-1-1,1 1 1,-1-1-1,1 1 1,-1 0-1,0-1 0,2-3-1110,0 1 0,0-1-1,0 1 1,-1-1 0,0 0-1,1 0 1,-2 0 0,1 1-1,0-8 1,0-6-7361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11115,'0'0'12406,"1"8"-12289,2 82 145,-3-91-238,0 1 0,0-1 0,0 1 0,0-1 0,0 0 1,0 1-1,0-1 0,0 1 0,0-1 0,0 1 0,1-1 0,-1 0 0,0 1 0,0-1 0,0 1 1,1-1-1,-1 1 0,0-1 0,1 1 0,-1-1 0,0 1 0,1 0 0,-1-1 0,1 1 0,-1-1 1,1 1-1,-1 0 0,1 0 0,-1-1 0,1 1 0,-1 0 0,1 0 0,-1-1 0,1 1 0,-1 0 1,1 0-1,-1 0 0,1 0 0,0 0 0,-1 0 0,1 0 0,-1 0 0,1 0 0,-1 0 0,1 0 0,0 0 1,-1 0-1,1 0 0,-1 1 0,1-1 0,-1 0 0,1 0 0,-1 1 0,1-1 0,-1 0 0,1 1 1,-1-1-1,1 0 0,-1 1 0,0-1 0,1 1 0,-1-1 0,0 1 0,1-1 0,-1 1 0,0-1 1,0 1-1,1-1 0,-1 2 0,-11-27-222,9 24 201,1-1 1,0 0 0,0 1-1,0-1 1,0 0-1,0 1 1,0-1 0,0 0-1,1 0 1,-1 0-1,1 0 1,-1 0-1,1 0 1,0 0 0,-1 0-1,1 0 1,1-2-1,2 3 23,1 0-1,0 0 0,0 1 1,0-1-1,0 1 0,0 0 1,0 0-1,0 0 1,6 2-1,5-1-834,0-1-614,-7 0-587,1 0-1,0 0 1,-1 0 0,1-1 0,13-4-1,-4-1-3925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87 176 5285,'0'0'13736,"-10"7"-12204,10-6-1521,-10 5 483,0 1 0,1 1 0,-14 14 0,21-19-397,-1-1-1,1 1 1,0 0 0,0 0 0,0 0 0,0 0-1,1 0 1,-1 0 0,1 0 0,0 0 0,0 1-1,0-1 1,0 1 0,0-1 0,1 0 0,0 1-1,0-1 1,0 1 0,0-1 0,1 8 0,0-10-82,-1 0 0,1 0 0,0 0 0,0-1 0,-1 1 0,1 0 0,0 0 0,0 0 0,0-1 0,0 1 0,0 0 0,0-1 0,0 1 0,0-1 0,0 1 0,0-1 0,1 0 0,-1 0 0,0 1 0,0-1 0,0 0 0,0 0 0,1 0 0,-1 0 0,0 0 0,0 0 0,0 0 0,0-1 0,1 1 0,-1 0 0,0-1 0,0 1 0,1-1 0,38-15 313,22-37-930,-58 50 509,-1-1-1,1 1 1,-1-1 0,0 0-1,0 0 1,0 0 0,-1 0-1,0 0 1,1-1 0,-2 1-1,1-1 1,0 1 0,-1-1-1,2-7 1,-24 41-46,18-22 349,-1 0-1,1 0 1,0 0-1,0 1 1,1-1-1,0 1 1,1 0-1,0 0 1,0-1-1,0 1 1,2 16-1,-1-23-183,1-1-1,-1 1 0,1 0 1,0 0-1,-1 0 1,1-1-1,0 1 0,-1 0 1,1 0-1,0-1 0,0 1 1,0-1-1,0 1 1,0-1-1,0 1 0,-1-1 1,1 0-1,0 1 0,0-1 1,0 0-1,0 0 0,0 0 1,1 0-1,-1 0 1,0 0-1,0 0 0,0 0 1,0 0-1,0 0 0,0 0 1,1-1-1,33-9 717,-22 1-681,0 0-1,0-1 1,-1 0 0,-1 0 0,0-2-1,0 1 1,12-19 0,-7 6-103,-1 0 1,-1 0 0,13-32-1,-24 48-72,0 1 0,0-1 0,0-1 0,-1 1 0,0 0 0,-1-1-1,1-14 1,-19 41-367,-3 14 471,8-10 239,2-1-1,0 2 0,2-1 1,0 2-1,1-1 0,2 1 1,0-1-1,-1 39 0,6-62-223,0 1 0,0 0 1,0-1-1,0 1 0,0 0 0,0-1 0,0 1 0,0 0 0,1-1 0,-1 1 0,0-1 0,0 1 0,1 0 0,-1-1 0,0 1 0,1-1 0,-1 1 0,1-1 0,-1 1 0,1-1 0,-1 1 0,1-1 0,-1 0 0,1 1 0,-1-1 0,1 0 0,-1 1 0,1-1 0,0 0 0,-1 0 0,1 1 0,0-1 0,-1 0 0,1 0 0,0 0 0,-1 0 0,1 0 0,0 0 0,-1 0 0,1 0 0,-1 0 0,1 0 0,0 0 0,-1 0 0,1-1 1,0 1-1,-1 0 0,1 0 0,-1-1 0,1 1 0,0-1 0,3-1 23,-1 1-1,1-1 1,-1 0 0,0 0 0,1 0 0,-1 0 0,0 0 0,3-4 0,-1-2-23,0 0 0,-1 0 0,0 0 0,-1 0 0,1 0 0,-2-1 0,1 0 0,-1 1 0,0-1 0,-1 0-1,0 0 1,-1 0 0,0-12 0,0 20-58,-5 36-166,5-29 234,-1 0 28,1 0 1,-1 0-1,1 1 1,1-1 0,0 0-1,0 0 1,2 10-1,-2-14-30,0 0 0,1 0 0,-1-1 0,0 1 0,1 0 0,-1-1 0,0 1 0,1-1 1,0 0-1,-1 0 0,1 1 0,0-1 0,0 0 0,0 0 0,0-1 0,-1 1 0,1 0 0,0-1 0,1 1 0,-1-1 0,0 1 0,0-1 0,0 0 0,0 0 0,0 0 0,4-1 0,4 1 8,0-2 0,0 1 0,-1-1 0,1-1-1,0 0 1,-1 0 0,0-1 0,17-9-1,-19 9-76,0 0 0,-1 0 0,1-1 0,-1 0 0,0 0 0,0 0 0,-1-1 0,1 0 0,-1 0 0,0 0 0,6-13 0,-11 19 50,0 0 0,1 0 0,-1-1 1,0 1-1,0 0 0,-1 0 0,1 0 1,0-1-1,0 1 0,0 0 0,0 0 1,0 0-1,0-1 0,0 1 0,0 0 1,0 0-1,0 0 0,0-1 0,-1 1 1,1 0-1,0 0 0,0 0 0,0 0 1,0 0-1,-1-1 0,1 1 0,0 0 0,0 0 1,0 0-1,0 0 0,-1 0 0,1 0 1,0 0-1,0 0 0,0 0 0,-1 0 1,1 0-1,0 0 0,0 0 0,-1 0 1,1 0-1,0 0 0,0 0 0,0 0 1,-1 0-1,1 0 0,0 0 0,0 0 1,0 0-1,-1 0 0,1 0 0,0 0 1,0 0-1,0 0 0,0 1 0,-1-1 1,1 0-1,0 0 0,-16 6-81,8-1 91,0 1 1,0 0-1,1 0 1,0 1-1,0 0 1,0 1-1,-9 13 1,13-16 57,-1 0 0,1 0 1,0 0-1,1 0 1,-1 1-1,1-1 0,0 1 1,0 0-1,1-1 0,-1 1 1,1 0-1,1 0 0,-1 0 1,1 7-1,1-12-54,-1 0 1,1 0-1,-1 0 0,1 0 0,0 0 0,-1 0 1,1 0-1,0 0 0,0 0 0,0-1 0,0 1 1,0 0-1,0-1 0,0 1 0,0 0 1,0-1-1,0 1 0,0-1 0,0 0 0,0 1 1,0-1-1,1 0 0,-1 0 0,0 1 0,0-1 1,0 0-1,0 0 0,3-1 0,34-2 112,-28 1-143,-1-1 0,0-1 0,0 0 0,0 0 0,0-1 0,-1 0 0,1 0 0,-1-1 0,-1 0 0,13-13 1,-14 14-39,-1 0 0,0 0 0,-1-1 0,1 1 0,-1-1 0,0 0 0,-1-1 0,1 1 0,-1 0 0,0-1 0,-1 0 0,0 0 0,0 0 0,0 0 0,0-8 0,-2 15 57,0-1 1,-1 1-1,1-1 1,0 0-1,0 1 0,-1-1 1,1 1-1,0-1 0,-1 1 1,1-1-1,0 1 1,-1-1-1,1 1 0,-1 0 1,1-1-1,-1 1 0,1 0 1,-1-1-1,1 1 1,-1 0-1,1 0 0,-1-1 1,1 1-1,-1 0 0,1 0 1,-1 0-1,0 0 1,1 0-1,-1-1 0,1 1 1,-1 0-1,0 1 0,1-1 1,-1 0-1,1 0 1,-1 0-1,0 0 0,1 0 1,-1 0-1,1 1 0,-1-1 1,1 0-1,-1 1 1,1-1-1,-1 1 0,-27 14-43,24-10 105,0 0 0,0 0 0,1 0 0,0 1 0,0-1 1,0 1-1,1 0 0,0 0 0,0 0 0,0 0 0,1 0 0,0 0 0,0 1 0,0 9 0,1-16-87,0 1 0,0 0 0,1 0 0,-1 0 0,0 0 0,0 0 0,1-1 0,-1 1 0,0 0 0,1 0 0,-1-1 0,1 1 0,-1 0 0,1 0 0,-1-1 0,1 1 0,0-1 0,-1 1 0,1-1 0,0 1 0,-1-1 0,1 1 0,0-1 0,0 1 0,0-1 0,-1 0 0,1 1 0,0-1 0,0 0 0,0 0 0,0 0 0,0 0 0,-1 1 0,1-1 0,0 0 0,0-1 0,0 1 0,0 0 0,0 0 0,-1 0 0,1 0 0,0-1 0,0 1 0,0 0 0,0-1 0,1 0 0,1 0-705,0 0-1,-1 0 1,1 0 0,0 0 0,0-1 0,0 1 0,-1-1 0,1 0 0,-1 0 0,1 0-1,-1 0 1,4-4 0,3-17-8218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15375,'0'0'14830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2178 5765,'0'0'673,"31"-85"544,-3 10 225,8-25 383,7-26-287,11-21-257,8-17-288,8-16-481,5-8-191,5-2-257,3 4-32,-7 13-32,-3 15 0,-8 25 0,-7 24-353,-11 29-543,-15 26-1186,-16 24-1378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 12684,'0'0'8130,"0"8"-6790,0 1-1173,-2 0 0,1 0 0,-1 0 0,0-1-1,-1 1 1,0-1 0,-1 1 0,1-1 0,-2 0 0,1-1-1,-1 1 1,0-1 0,0 0 0,-1 0 0,-11 10-1,-5 6 122,13-12-58,0-1 1,-1-1-1,0 1 0,0-2 1,-1 1-1,0-1 0,-22 11 0,63-65-507,100-139-1191,-123 176 1510,12-15-168,-13 26-21,-4 16-1,-5 2 154,0-1 0,0 0-1,-2 0 1,-1 0 0,-11 26 0,10-27 219,1-1 1,0 1-1,1 0 0,1 0 0,1 1 1,-2 21-1,26-58 191,-15 7-397,-1-1-1,-1 0 0,1 0 0,-2 0 0,0 0 0,3-24 0,-5 29-945,-1 14 917,0-1 0,0 0 0,1 0 1,-1 0-1,1 0 0,1 0 0,-1 0 1,5 11-1,-5-14 11,1-1-1,-1 0 1,1 0 0,0-1 0,0 1-1,0 0 1,-1 0 0,2-1 0,-1 1-1,0-1 1,0 0 0,0 0-1,1 0 1,-1 0 0,0 0 0,1 0-1,-1 0 1,1-1 0,-1 1 0,1-1-1,-1 0 1,1 0 0,-1 0 0,4 0-1,2-1 42,-1-1 0,0 0 0,0 0 0,0 0-1,-1-1 1,1 0 0,-1 0 0,1-1 0,-1 1-1,0-1 1,0-1 0,-1 1 0,1-1 0,-1 0 0,0-1-1,0 1 1,-1-1 0,0 0 0,0 0 0,0 0-1,0 0 1,-1-1 0,4-10 0,-7 16-101,-1 6 24,0 0-1,0 0 1,0 0-1,0 0 1,-1 0-1,0 0 1,0 0-1,-1-1 1,-5 9-1,5-8 58,1-1 1,-1 1-1,1-1 0,0 1 0,0 0 0,0 0 0,1 0 0,-1 0 1,0 10-1,2-15-15,0 1-1,0-1 1,0 0 0,0 0 0,0 1 0,0-1-1,0 0 1,0 0 0,0 1 0,0-1 0,0 0-1,1 0 1,-1 1 0,0-1 0,0 0 0,0 0-1,0 0 1,0 1 0,1-1 0,-1 0 0,0 0-1,0 0 1,0 1 0,1-1 0,-1 0 0,0 0 0,0 0-1,1 0 1,-1 0 0,0 0 0,0 0 0,1 0-1,-1 0 1,0 1 0,0-1 0,1 0 0,-1 0-1,0 0 1,0 0 0,1-1 0,16-3 172,11-12-34,-11 2-381,0 0-1,-1-1 1,0-1 0,-2 0 0,0-1 0,-1-1-1,18-30 1,-31 47 1,0 28-208,0-24 512,0 0 1,0 0-1,0 1 0,0-1 0,1 0 1,-1 0-1,1 0 0,0 0 0,0 0 1,0 0-1,0 0 0,2 4 0,-2-7-34,-1 1 0,1-1 0,0 1 0,-1-1 0,1 1 0,-1-1 0,1 0 0,-1 1 0,1-1 0,0 0 0,-1 1 0,1-1 0,0 0 0,0 0 0,-1 0 0,1 0 0,0 0 0,-1 0 0,1 1 0,0-2 0,1 1 0,24-12 468,-11 0-535,0 0 0,0-2 0,-1 0 0,-1 0 0,-1-1 0,20-30 0,-24 27-615,-16 23 106,-19 27 319,11-6 387,1 1-1,0 1 1,2 0-1,2 0 1,0 2-1,2-1 1,1 1-1,2 0 1,0 1 0,-1 55-1,8-76-1482,2-17 652,2-23 547,-6-14 160,0 27-43,0 1 1,1-1-1,0 0 1,2 0-1,0 1 0,1-1 1,0 1-1,8-21 0,-10 36-55,-1 0 0,0 0 0,1 1 0,-1-1 0,1 0 0,-1 1-1,1-1 1,0 0 0,-1 1 0,1-1 0,0 1 0,-1-1 0,1 1-1,0-1 1,0 1 0,0-1 0,-1 1 0,1 0 0,0-1 0,0 1-1,0 0 1,0 0 0,-1 0 0,1 0 0,0 0 0,0 0 0,0 0-1,0 0 1,0 0 0,0 0 0,0 0 0,-1 0 0,2 1-1,32 15-6820,-16-7 1072,7-1-4641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13485,'-1'-1'309,"0"0"1,0 0 0,0 0 0,0 0-1,-1 0 1,1 0 0,0 0-1,0 0 1,0 1 0,-1-1 0,1 1-1,0-1 1,-1 1 0,1-1-1,-1 1 1,1 0 0,-1 0 0,1 0-1,0 0 1,-1 0 0,1 0-1,-1 0 1,1 0 0,-1 0 0,0 1-1,0 0-127,0 0-1,0 1 0,1-1 0,-1 0 1,1 1-1,-1-1 0,1 1 1,-1 0-1,1-1 0,0 1 1,0 0-1,0 0 0,0 0 0,-1 4 1,-2 4-51,2 0 0,-1 0 0,1 0-1,1 0 1,-1 17 0,2-20-210,1-1 1,0 1-1,0 0 0,1-1 0,0 1 0,0-1 0,0 0 0,1 1 0,0-1 0,0 0 1,0-1-1,1 1 0,0 0 0,7 6 0,17 30-499,-27-41 624,0 1 1,0 0 0,0-1 0,0 1-1,0 0 1,0-1 0,-1 1-1,1 0 1,-1 0 0,1 0 0,-1 0-1,0-1 1,0 1 0,0 0-1,0 0 1,0 0 0,0 0-1,0 0 1,-1 0 0,1-1 0,-1 1-1,1 0 1,-1 0 0,0-1-1,1 1 1,-1 0 0,0-1 0,0 1-1,-1 0 1,1-1 0,0 0-1,0 1 1,-1-1 0,-1 2 0,0-1 112,0-1 1,1 1-1,-1-1 1,0 0-1,0 0 1,0 0 0,0 0-1,-1-1 1,1 1-1,0-1 1,0 0 0,0 0-1,0 0 1,-1 0-1,1 0 1,0-1-1,0 1 1,0-1 0,0 0-1,-3-1 1,3 0-126,0 0 1,1 1-1,-1-1 1,1 0-1,0 0 1,0-1-1,-1 1 1,1 0 0,1-1-1,-1 1 1,0-1-1,1 0 1,-1 1-1,1-1 1,0 0-1,0 0 1,0 0-1,0 0 1,0 0-1,0-5 1,-4-65-852,5 70 727,0-1-167,1 1 0,-1 0-1,1 0 1,0 0 0,0-1 0,0 1-1,0 0 1,1 0 0,-1 1 0,1-1-1,0 0 1,0 0 0,0 1 0,0-1-1,0 1 1,0-1 0,1 1 0,-1 0-1,1 0 1,0 0 0,-1 1 0,1-1-1,0 0 1,0 1 0,0 0 0,6-2-1,11-3-2183,1 0 0,-1 1 0,26-2 0,-8 1-1999,-36 5 4194,61-17-504,-37-1 5292,-24 18-4002,-1-1-1,0 1 1,0 0 0,0-1 0,0 1-1,-1-1 1,1 1 0,0-1 0,-1 0-1,1 1 1,-1-1 0,1 0 0,-1 1-1,0-1 1,1-2 0,-2 3-405,1 0 1,0 0 0,-1 0 0,1 0-1,0 1 1,-1-1 0,1 0 0,-1 0-1,1 0 1,-1 1 0,1-1-1,-1 0 1,0 1 0,1-1 0,-1 1-1,0-1 1,1 1 0,-1-1-1,0 1 1,0-1 0,0 1 0,1 0-1,-1-1 1,0 1 0,0 0-1,0 0 1,0-1 0,0 1 0,0 0-1,0 0 1,1 0 0,-1 0 0,0 0-1,0 1 1,0-1 0,0 0-1,0 0 1,0 0 0,1 1 0,-1-1-1,0 1 1,-1 0 0,-2 0-129,0 0 0,0 0 0,0 0 0,0 1 0,0 0 0,0 0 0,1 0 0,-5 3 0,4-1 39,1 0 1,0 0-1,0 0 1,0 0-1,0 0 1,1 1-1,0-1 0,0 1 1,0 0-1,0-1 1,1 1-1,0 0 1,0 0-1,0 0 1,0 0-1,1 5 1,0-9-40,1-1 0,-1 1 0,1 0 0,-1-1 0,0 1 0,1-1 0,-1 1 0,1-1 0,0 0 0,-1 1 0,1-1-1,-1 1 1,1-1 0,0 0 0,-1 1 0,1-1 0,0 0 0,-1 0 0,1 0 0,0 0 0,-1 1 0,1-1 0,0 0 0,0 0 0,-1 0 0,1-1 0,0 1 0,-1 0 0,1 0 0,0 0 0,1-1 0,26-5 272,-18 1-323,0-2 0,0 1 1,0-1-1,-1-1 0,0 1 1,-1-2-1,11-11 0,35-31-1598,-49 52 1123,-5 9-31,-4 12-62,0-8 550,0 0 1,0 1 0,1-1-1,1 1 1,0 18-1,2-33-82,0 1 0,0-1-1,1 0 1,-1 1-1,0-1 1,0 0 0,1 1-1,-1-1 1,0 0-1,1 1 1,-1-1-1,0 0 1,1 1 0,-1-1-1,0 0 1,1 0-1,-1 1 1,1-1 0,-1 0-1,0 0 1,1 0-1,-1 0 1,1 0-1,-1 0 1,1 0 0,-1 0-1,0 0 1,1 0-1,-1 0 1,1 0 0,-1 0-1,1 0 1,-1 0-1,1 0 1,-1 0 0,0 0-1,1 0 1,-1-1-1,1 1 1,19-8-4468,-1-10-2590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8488,'0'0'9086,"-8"12"-8248,7-9-826,-16 24 1813,-22 48 0,35-66-1650,1-1 1,-1 1 0,1 0 0,1 0 0,0 0-1,0 0 1,1 0 0,0 1 0,1-1 0,0 0-1,0 1 1,2 10 0,-1-18-218,0-1 0,-1 0 1,1 1-1,0-1 0,0 0 0,0 0 0,0 0 1,1 0-1,-1 0 0,0 0 0,0 0 1,1 0-1,-1 0 0,0 0 0,1-1 0,-1 1 1,1 0-1,-1-1 0,1 0 0,-1 1 0,1-1 1,-1 0-1,1 0 0,-1 1 0,3-1 0,50-1-2681,-37 1 1414,-1-1 422,-8 1 817,1-1 0,-1 1 0,0 1 0,1 0 0,-1 0 0,0 0 0,16 6 0,-23-7 166,-1 0 0,1 0 0,-1 1 0,1-1 0,-1 1 0,1-1 0,-1 0 0,1 1-1,-1-1 1,1 1 0,-1-1 0,0 1 0,1-1 0,-1 1 0,0-1 0,1 1 0,-1 0 0,0-1 0,0 1 0,1-1 0,-1 1 0,0 0 0,0-1 0,0 1 0,0 0 0,0-1 0,0 1 0,0 0 0,0-1 0,0 1 0,0 0 0,-1-1 0,1 1 0,0-1-1,0 1 1,0 0 0,-1-1 0,1 1 0,0-1 0,-1 1 0,1-1 0,-1 1 0,1-1 0,0 1 0,-1-1 0,1 1 0,-1-1 0,1 0 0,-1 1 0,0-1 0,1 0 0,-1 1 0,1-1 0,-2 0 0,-30 20 2244,23-16-2250,0-1 0,-1 1 0,0-2 1,1 1-1,-1-1 0,0-1 0,0 0 0,0 0 1,-17-1-1,26 0-389,0-1 0,-1 1-1,1 0 1,0 0 0,0-1 0,0 1 0,0-1 0,0 1 0,0-1 0,0 1-1,0-1 1,0 0 0,0 1 0,0-1 0,0 0 0,1 0 0,-1 1-1,0-1 1,0 0 0,1 0 0,-1 0 0,1 0 0,-1 0 0,1 0-1,-1 0 1,1 0 0,-1-3 0,-2-16-8125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98 6919,'0'0'6091,"10"0"-1778,-1 0-3456,0 0 0,-1-1 0,1-1 1,-1 1-1,1-2 0,11-3 0,-17 5-680,0 0 0,0-1-1,-1 1 1,1-1 0,0 1 0,0-1 0,-1 0 0,1 0-1,-1 0 1,1 0 0,-1-1 0,0 1 0,0-1 0,0 1-1,0-1 1,-1 0 0,1 1 0,-1-1 0,1 0-1,-1 0 1,0 0 0,0-1 0,-1 1 0,2-4 0,-3 6-166,1 0 0,0-1 1,-1 1-1,1 0 0,-1 0 1,0 0-1,1 0 1,-1 0-1,0 0 0,0 0 1,0 0-1,1 0 0,-1 0 1,0 0-1,0 0 0,0 1 1,0-1-1,-1 0 1,1 1-1,0-1 0,0 1 1,0-1-1,0 1 0,-1 0 1,1-1-1,0 1 0,0 0 1,-1 0-1,1 0 1,0 0-1,-1 0 0,1 0 1,0 0-1,-2 1 0,-49 4-125,45-2 97,0 1 0,0-1 1,0 1-1,0 1 0,1-1 1,-1 1-1,1 0 0,1 1 1,-10 10-1,13-14 28,-1 0 0,1 0 0,0 1 0,0 0 0,0-1-1,1 1 1,-1 0 0,1 0 0,-1 0 0,1 0 0,0 0 0,0 0 0,0 0 0,1 0 0,-1 0 0,1 1 0,-1-1-1,1 0 1,0 0 0,0 1 0,1-1 0,-1 0 0,1 0 0,0 0 0,-1 0 0,4 6 0,-2-6 3,1-1 1,0 1-1,0-1 0,0 1 1,1-1-1,-1 0 1,1 0-1,-1-1 1,1 1-1,-1-1 0,1 0 1,0 0-1,0 0 1,0 0-1,0 0 1,7-1-1,65 2-3083,-39-6-3530,3-8-6752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13485,'0'0'9876,"9"-9"-9284,-3 4-497,-1 0 0,1 0 0,0 1 0,0 0-1,0 0 1,0 1 0,0 0 0,1 0 0,0 0 0,0 1-1,0-1 1,0 2 0,0-1 0,0 1 0,0 0-1,0 1 1,1 0 0,-1 0 0,0 0 0,13 3 0,-18-3-93,1 1 1,-1-1-1,0 1 1,0 0-1,0-1 1,0 1-1,0 0 1,0 0-1,0 0 1,0 1-1,-1-1 0,1 0 1,0 1-1,-1-1 1,1 1-1,-1-1 1,1 1-1,-1 0 1,0 0-1,0-1 1,0 1-1,2 3 1,-3-2 2,1 0 0,0 1 0,-1-1 1,0 0-1,0 1 0,0-1 0,0 0 0,0 1 0,-1-1 0,1 0 0,-1 1 1,-2 5-1,-1 1 23,0-1 0,0 0 1,-1 0-1,0-1 0,-1 1 1,0-1-1,0 0 0,-11 10 1,19-15 15,12-3-6,16-5 13,-16 0-17,0 0 1,0-1-1,-1-1 0,0 0 1,-1 0-1,20-16 1,-27 19-19,-1-1 0,1 1 0,-1 0 0,0-1 0,0 0 0,0 0 0,-1-1 0,1 1 0,-1-1 0,-1 1 0,1-1 0,-1 0 0,0 0 0,0 0 0,-1 0 0,0 0 0,0 0 0,0-8 0,-1 12-57,-1 1 0,1 0 1,-1 0-1,1 0 0,-1 0 1,1 0-1,-1 0 1,0 0-1,0 0 0,1 0 1,-1 1-1,0-1 0,0 0 1,0 0-1,0 1 1,0-1-1,0 0 0,0 1 1,0-1-1,0 1 1,0 0-1,0-1 0,-1 1 1,1 0-1,0-1 0,0 1 1,0 0-1,0 0 1,-2 0-1,2 0-105,0 0 0,0 0 0,0 0 0,1-1 1,-1 1-1,0 0 0,0 0 0,0 0 0,0 1 0,0-1 0,0 0 0,0 0 1,0 0-1,0 1 0,0-1 0,0 0 0,1 1 0,-1-1 0,0 1 0,0-1 0,0 1 1,1 0-1,-1-1 0,0 1 0,1 0 0,-1-1 0,0 1 0,1 0 0,-1 0 1,1-1-1,-1 1 0,1 0 0,0 0 0,-1 0 0,1 0 0,0 0 0,0 0 1,-1 1-1,1-1-117,0 0 1,0 0 0,0 1 0,0-1 0,0 0-1,0 0 1,0 1 0,0-1 0,0 0 0,1 0-1,-1 1 1,0-1 0,1 0 0,-1 0 0,1 0-1,0 0 1,-1 0 0,1 0 0,0 0 0,0 0-1,-1 0 1,1 0 0,0 0 0,0 0-1,0 0 1,0 0 0,0-1 0,0 1 0,0-1-1,1 1 1,-1 0 0,0-1 0,2 1 0,20 5-4735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11915,'0'0'13779,"-9"8"-13240,4-4-490,-2 1 67,1 0-1,0 1 1,0 0-1,0 0 0,1 0 1,0 0-1,0 1 0,0 0 1,1 0-1,0 1 0,1-1 1,0 1-1,0 0 0,0-1 1,-1 10-1,4-17-105,0 1 1,1-1-1,-1 1 1,0 0-1,0-1 1,1 1-1,-1-1 0,0 1 1,1-1-1,-1 1 1,1-1-1,-1 1 1,1-1-1,-1 1 1,1-1-1,-1 1 1,1-1-1,-1 0 0,1 1 1,0-1-1,-1 0 1,1 0-1,0 1 1,-1-1-1,1 0 1,-1 0-1,1 0 0,0 0 1,-1 0-1,1 0 1,0 0-1,-1 0 1,1 0-1,1 0 1,29-2 234,-29 2-231,18-3-78,-1-2 1,35-11-1,-38 11 7,0 0 0,0 0 0,1 1-1,0 2 1,20-2 0,-34 12 837,-4-7-761,1-1 0,0 1 1,0-1-1,0 1 0,0-1 1,0 1-1,0-1 0,-1 1 1,1-1-1,0 1 1,0-1-1,1 1 0,-1-1 1,0 1-1,0-1 0,0 1 1,0-1-1,0 1 1,0-1-1,1 1 0,-1-1 1,0 1-1,1-1 0,-1 1 1,0-1-1,0 0 1,1 1-1,-1-1 0,1 1 1,-1-1-1,0 0 0,1 1 1,-1-1-1,1 0 1,-1 0-1,1 1 0,-1-1 1,1 0-1,-1 0 0,1 0 1,-1 0-1,1 0 0,-1 0 1,1 1-1,0-1 1,7-2 26,0 1 0,-1-1 1,1 0-1,-1-1 1,0 0-1,1 0 0,8-5 1,-9 3-163,1 1-1,1 1 1,-1 0 0,0 0-1,1 0 1,9-1 0,-17 4 101,0-1 1,0 1-1,0 0 1,0 0-1,0 0 1,1 0-1,-1 0 1,0 0-1,0 0 1,0 0-1,0 0 1,0 0-1,0 0 1,1 1-1,-1-1 1,0 0-1,0 1 1,0-1-1,0 1 1,0 0-1,0-1 1,0 1-1,-1 0 1,1-1-1,0 1 1,0 0-1,0 0 1,-1 0-1,1-1 1,0 3-1,0 0-75,-1 0-1,1 0 1,-1 0-1,0 0 1,0 0-1,0 0 0,0 0 1,-1 0-1,0 3 1,-2 16-7310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9673,'0'0'12754,"-6"11"-12226,-26 56-208,30-61-270,0-1 1,0 1-1,0 1 1,1-1-1,0 0 1,1 0 0,-1 0-1,1 1 1,0-1-1,1 0 1,-1 0-1,3 9 1,-2-14-25,-1 0 1,1 0-1,0 1 1,0-1-1,0 0 1,0 0-1,0 0 1,0 0-1,1 0 1,-1 0-1,0 0 1,0-1-1,1 1 1,-1 0-1,0-1 1,1 1-1,-1-1 1,1 1-1,-1-1 1,1 1-1,-1-1 1,1 0-1,-1 0 1,1 0-1,-1 0 1,1 0-1,-1 0 1,0-1-1,1 1 1,-1 0-1,4-2 1,0 1 71,1 0 1,0-1-1,-1 0 1,1 0-1,-1 0 1,10-6-1,-5-1-59,0 0-1,0-1 1,-1 0-1,0-1 1,0 0-1,11-21 1,8-8 44,-28 40-90,0-1 1,0 1-1,0 0 1,0 0 0,0-1-1,0 1 1,1 0-1,-1 0 1,0 0 0,0-1-1,0 1 1,1 0-1,-1 0 1,0 0-1,0 0 1,0-1 0,1 1-1,-1 0 1,0 0-1,0 0 1,1 0-1,-1 0 1,0 0 0,1 0-1,-1 0 1,0 0-1,0 0 1,1 0-1,-1 0 1,0 0 0,0 0-1,1 0 1,-1 0-1,0 0 1,1 0-1,-1 0 1,0 0 0,0 0-1,1 1 1,6 12-124,3 37 105,-4-20 63,-4-25 1,0-1-1,0 1 0,0-1 1,0 0-1,1 0 1,0 0-1,0 0 1,0 0-1,0-1 1,1 1-1,-1-1 0,1 0 1,0 0-1,5 3 1,-8-5 50,1 0 0,0 0 1,0 0-1,0-1 0,-1 1 0,1 0 1,0-1-1,0 1 0,0-1 0,0 0 1,0 1-1,0-1 0,1 0 1,-1 0-1,0-1 0,0 1 0,0 0 1,0-1-1,0 1 0,0-1 0,-1 1 1,1-1-1,0 0 0,0 0 0,0 0 1,0 0-1,-1 0 0,1 0 0,-1-1 1,1 1-1,-1-1 0,1 1 1,-1-1-1,0 1 0,2-4 0,4-6-149,-1 0 0,0 0 0,-1 0 0,0-1 0,-1 1 0,0-1 0,-1-1 0,0 1 0,-1 0 0,0-1 0,-1 1 0,-1-1 0,0 1 0,-1-1-1,-1-12 1,1 22-222,-1 1 1,1 0-1,0-1 0,0 1 0,-1 0 0,0-1 0,1 1 0,-1 0 0,-3-3 0,-8 1-4561,13 4 4424,-1 0 0,1 1 0,-1-1 0,1 0 0,-1 1 0,1-1 0,-1 1 0,1-1 0,-1 1 0,1-1 0,0 1 0,-1-1 0,1 1 0,0-1 0,0 1 0,-1 0 0,1-1 0,0 1 0,0-1 0,0 1 0,-1 0 0,1-1 0,0 2 0,-1 17-7289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49 11339,'0'0'10458,"-10"-1"-10138,6 1-219,0 0 1,0 0-1,-1 1 1,1-1-1,0 1 0,0 0 1,0 0-1,0 0 1,0 1-1,0 0 1,0-1-1,0 1 0,0 1 1,1-1-1,-1 0 1,1 1-1,0 0 1,0 0-1,0 0 0,0 0 1,0 0-1,1 1 1,-1-1-1,1 1 1,0-1-1,0 1 0,0 0 1,1 0-1,-1 0 1,1 0-1,-1 5 1,1-8-74,1 0 0,0 0 0,-1 0 0,1 0 0,0 0 1,0 0-1,0 0 0,0 0 0,0 0 0,0 0 0,0 0 0,0 0 1,0 0-1,0 0 0,0 0 0,1 0 0,-1 0 0,0 0 1,1 0-1,-1 0 0,1 0 0,-1-1 0,1 1 0,-1 0 0,1 0 1,-1 0-1,1-1 0,0 1 0,0 0 0,-1-1 0,1 1 0,0 0 1,0-1-1,0 1 0,0-1 0,0 0 0,0 1 0,-1-1 0,1 0 1,0 1-1,0-1 0,0 0 0,0 0 0,0 0 0,0 0 1,0 0-1,0 0 0,0 0 0,0 0 0,0 0 0,0 0 0,0-1 1,0 1-1,0 0 0,2-1 0,3-1-1,0 0 0,1 0 1,-1 0-1,0-1 0,-1 0 0,1 0 0,8-6 0,-1-2-85,-1 0 0,0-1 0,-1 0 0,-1-1 0,0 0 0,0-1-1,-1 0 1,8-19 0,-30 58-1555,-8 19 1545,20-41-80,0 1 1,0-1 0,1 1 0,-1-1 0,1 1-1,0-1 1,0 1 0,0 0 0,0-1 0,1 1-1,0 3 1,0-6-210,-1 0-1,1 0 1,0 0-1,0 0 1,-1 0-1,1 0 1,0 0-1,0 0 0,0 0 1,0-1-1,0 1 1,0 0-1,0-1 1,0 1-1,1-1 1,-1 1-1,0-1 1,0 0-1,0 1 1,1-1-1,-1 0 0,0 0 1,0 0-1,1 0 1,-1 0-1,0 0 1,0 0-1,1 0 1,-1 0-1,0-1 1,0 1-1,0 0 0,0-1 1,2 0-1,19-8-8199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6598,'0'0'5953,"1"-9"-1838,2-6-3424,-1-1 2732,-15 37-1472,2-1-1445,1-1 0,1 1 0,0 1 0,2 0 0,1 0 0,0 0 0,2 1 0,-4 35-1,8-56-505,0 0-1,1 0 1,-1 0-1,0 0 0,1-1 1,-1 1-1,0 0 0,1 0 1,-1 0-1,1-1 1,0 1-1,-1 0 0,1 0 1,-1-1-1,1 1 0,0 0 1,0-1-1,-1 1 0,1-1 1,0 1-1,0-1 1,0 0-1,0 1 0,-1-1 1,1 0-1,0 1 0,0-1 1,0 0-1,0 0 1,0 0-1,0 0 0,0 0 1,0 0-1,0 0 0,0 0 1,0 0-1,-1 0 1,1-1-1,0 1 0,0 0 1,0-1-1,0 1 0,1-1 1,42-16-971,-19-1 194,-19 12 622,1 1 1,0 0-1,-1 0 1,2 1-1,-1 0 1,0 0-1,1 1 1,0 0-1,0 0 1,12-2-1,-20 5 161,0 0-1,1 0 0,-1 0 1,0 0-1,0 0 0,1 0 1,-1 0-1,0 0 1,1 0-1,-1 0 0,0 0 1,0 1-1,1-1 1,-1 0-1,0 0 0,0 0 1,0 1-1,1-1 0,-1 0 1,0 0-1,0 0 1,0 1-1,1-1 0,-1 0 1,0 0-1,0 1 1,0-1-1,0 0 0,0 0 1,0 1-1,1-1 0,-1 0 1,0 1-1,0-1 1,0 0-1,0 0 0,0 1 1,0-1-1,0 0 1,-1 1-1,-3 18 89,-13 13-8,-1-6 844,8-16-1872,10-10 819,0 0 0,0 0 1,0 0-1,0 0 0,0-1 1,0 1-1,0 0 0,0 0 1,0 0-1,0 0 0,0 0 1,0 0-1,0 0 0,0 0 1,2-18-13524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11691,'0'0'8872,"0"53"-6277,0-20-609,-10 3-385,5 4-544,-7 0-256,7-4-481,1-1-224,4-7-96,0-2-864,0-8-1795,0-9-2818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1941 12300,'11'-66'-96,"1"-18"640,6-21-256,10-24 289,10-21 192,14-15-513,6-10-96,7-3-32,6 6-160,0 9 32,0 18 32,-11 20-128,0 24-288,-8 21-1154,-11 20-1248,-6 18-1731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10858,'0'0'10229,"11"1"-8740,-11-1-1483,6 0 186,-1 1 0,0-1-1,1 0 1,-1-1 0,0 1 0,1-1 0,-1 0 0,0 0 0,0-1 0,0 0-1,0 0 1,0 0 0,0 0 0,0-1 0,-1 1 0,1-1 0,-1-1 0,6-5-1,-5 5-62,0 0-1,-1-1 1,1 0-1,-1 0 1,-1 0-1,1 0 1,-1 0-1,0-1 1,0 0-1,0 1 0,-1-1 1,0 0-1,0 0 1,0-1-1,0-6 1,-2 13-129,0-1-1,0 0 1,0 0 0,-1 1 0,1-1-1,0 0 1,0 0 0,-1 1 0,1-1 0,0 0-1,-1 1 1,1-1 0,-1 1 0,1-1-1,-1 1 1,1-1 0,-1 0 0,1 1-1,-1 0 1,1-1 0,-1 1 0,0-1 0,1 1-1,-1 0 1,0-1 0,1 1 0,-1 0-1,0 0 1,1 0 0,-1-1 0,0 1 0,0 0-1,1 0 1,-1 0 0,0 0 0,0 0-1,1 0 1,-1 0 0,0 1 0,0-1 0,1 0-1,-1 0 1,0 1 0,1-1 0,-1 0-1,0 1 1,1-1 0,-1 0 0,0 1 0,0 0-1,-36 21-169,29-12 148,0 0 0,0 1 0,-11 21 0,16-27 13,1 0 0,-1 0 1,1 0-1,1 0 0,-1 0 0,1 0 0,-1 0 1,2 1-1,-1-1 0,1 0 0,-1 1 0,2 5 0,0-10 8,-1 0 0,1 0 0,0 0 0,0 0 0,0 0 0,0 0 0,0-1 0,0 1 0,1 0 0,-1-1 0,0 1 0,0-1 0,0 1 0,1-1 0,-1 0 0,0 1 0,0-1 0,1 0-1,-1 0 1,0 0 0,1 0 0,-1 0 0,0 0 0,0 0 0,1-1 0,-1 1 0,0 0 0,0-1 0,2 0 0,41-11 91,6-14-224,-40 19-129,1 1 1,0 0-1,0 1 0,0 0 1,0 1-1,1 0 0,0 1 0,12-2 1,-24 5 239,1 0 1,-1 0-1,1 1 1,-1-1 0,1 0-1,0 0 1,-1 1-1,1-1 1,-1 0 0,1 1-1,-1-1 1,1 1-1,-1-1 1,0 1-1,1-1 1,-1 1 0,1-1-1,-1 1 1,0-1-1,0 1 1,1-1-1,-1 1 1,0 0 0,0-1-1,0 1 1,1-1-1,-1 1 1,0 0-1,0-1 1,0 1 0,0 0-1,0-1 1,0 2-1,-1 29 41,1-23-63,-1 11 43,0-13 4,1-1 1,-1 0-1,1 1 0,0-1 0,1 0 0,-1 1 1,3 7-1,-3-12-1,1-1-1,-1 0 1,1 1 0,-1-1 0,1 1 0,0-1 0,-1 0 0,1 0-1,-1 1 1,1-1 0,0 0 0,-1 0 0,1 0 0,-1 0 0,1 0 0,0 1-1,-1-1 1,1 0 0,0-1 0,-1 1 0,1 0 0,-1 0 0,1 0-1,0 0 1,-1 0 0,1-1 0,-1 1 0,1 0 0,0 0 0,-1-1-1,1 1 1,-1 0 0,1-1 0,-1 1 0,1-1 0,-1 1 0,0-1-1,1 1 1,-1-1 0,1 1 0,-1-1 0,1 0 0,20-23-394,-20 23 322,24-32-2906,-2-1 0,-2-2 0,22-46 0,10-49 322,-58 145 6206,-38 116 3877,35-104-6698,1 1 1,2 0-1,-4 54 1,8-67-749,0 23 319,1-35-370,0-1 1,0 0 0,0 1-1,0-1 1,0 0 0,0 1-1,1-1 1,-1 0 0,0 1-1,1-1 1,-1 0 0,1 0-1,0 0 1,-1 1 0,1-1-1,0 0 1,0 0 0,-1 0-1,3 1 1,1-19-3468,-7-27 2897,-20-16 1327,18 50-37,0-1 0,1 0 1,0 0-1,1 0 1,0 0-1,1 0 1,-1-18-1,6 28-553,0 1 1,0-1-1,0 1 0,0-1 0,0 1 1,0 0-1,1 0 0,-1 0 0,4 1 1,58 7-3388,32-3-6363,-61-5 3812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1666,'1'0'481,"0"-1"0,1 1 0,-1 0 0,0-1 0,0 1 1,0-1-1,0 1 0,0-1 0,0 0 0,0 0 1,0 1-1,0-1 0,0 0 0,0 0 0,0 0 0,-1 0 1,1 0-1,1-2 0,-2 3-177,-1-1-1,1 1 1,0-1-1,-1 1 1,1-1 0,-1 1-1,1-1 1,0 1 0,-1-1-1,1 1 1,-1-1-1,1 1 1,-1 0 0,1-1-1,-1 1 1,0 0-1,1 0 1,-1-1 0,1 1-1,-1 0 1,1 0 0,-1 0-1,0 0 1,0 0-1,-27-4 4417,5 3-4675,16 2 100,0 0 0,1 0-1,-1 1 1,1-1 0,-1 2 0,-9 3-1,13-4-101,0-1 0,1 0 1,-1 1-1,1-1 0,-1 1 0,1 0 0,-1 0 0,1 0 0,0 0 0,0 0 0,0 1 0,0-1 1,0 0-1,1 1 0,-1 0 0,-1 4 0,3-7-52,0 1 1,0-1-1,0 1 0,0-1 1,0 1-1,1 0 1,-1-1-1,0 1 0,1-1 1,-1 1-1,0-1 1,1 0-1,-1 1 0,0-1 1,1 1-1,-1-1 1,1 0-1,-1 1 0,1-1 1,-1 0-1,1 1 1,-1-1-1,1 0 0,-1 0 1,1 1-1,-1-1 1,1 0-1,-1 0 0,1 0 1,0 0-1,-1 0 1,1 0-1,0 0 0,28 3-758,-23-2 455,12 1-679,76 10-996,-85-10 1982,0 0 0,-1 0 0,1 1 1,-1 0-1,1 1 0,-1 0 0,0 0 0,8 6 0,-15-9 92,0-1 0,0 1 0,0 0 0,0-1-1,0 1 1,-1 0 0,1 0 0,0 0 0,0 0-1,0 0 1,-1 0 0,1 0 0,-1 0 0,1 0-1,-1 0 1,1 0 0,-1 0 0,0 0 0,1 1-1,-1-1 1,0 0 0,0 0 0,0 0 0,0 0-1,0 1 1,0 1 0,-1-2 59,0 1 0,0 0 0,0 0 0,0-1-1,0 1 1,0-1 0,0 1 0,-1-1 0,1 1 0,-1-1 0,1 0 0,-1 0-1,1 0 1,-4 2 0,-2 1 35,0-1 0,-1 0 0,1 0 0,-1 0 0,0-1 0,1 0 0,-10 1-1,14-3-341,0 0 1,0 0-1,0 0 0,0 0 0,0 0 0,0 0 0,0-1 0,1 0 0,-5-1 0,6 2-228,0-1 0,0 0 0,0 0 0,-1 1 1,1-1-1,1 0 0,-1 0 0,0 0 0,0-1 0,0 1 0,0 0 0,1 0 0,-1 0 0,1 0 0,-1-1 0,1 1 0,-1 0 0,1-1 0,0 1 0,-1 0 1,1-1-1,0 1 0,0-2 0,-1-19-9941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97 278 8072,'0'0'9812,"-10"5"-9375,1 1-249,0 0 1,1 0-1,-1 0 0,1 1 0,-9 11 0,14-15-8,1-1-1,-1 1 1,1 0-1,0 1 1,0-1-1,0 0 1,0 1-1,1-1 1,-1 1 0,1-1-1,0 1 1,0 0-1,0-1 1,0 1-1,1 0 1,0 0-1,0 0 1,0-1-1,0 1 1,0 0 0,1 0-1,0 4 1,0-7-143,0 0 0,0 0 0,0 0-1,0 0 1,1 0 0,-1 0 0,0 0 0,0 0 0,1 0 0,-1-1 0,0 1 0,1 0 0,-1-1 0,1 1 0,-1-1 0,0 0 0,1 1 0,-1-1 0,1 0 0,-1 0 0,1 0 0,-1 0 0,1 0 0,0 0-1,-1 0 1,2-1 0,43-9 578,-30 2-505,0-1 0,0 0 1,-1-2-1,0 0 0,-1 0 0,0-1 0,-1-1 1,19-24-1,-18 20-105,-1 0-1,-1-1 1,0-1 0,-2 0-1,0-1 1,14-39 0,-22 52-43,0 1 1,-1-1 0,1 0 0,-1 0-1,-1 0 1,1 0 0,-1 0-1,0 0 1,-1 0 0,-1-9-1,1 13-7,0 0 0,0 1-1,0-1 1,-1 1 0,1 0 0,0-1-1,-1 1 1,0 0 0,1 0-1,-1 0 1,0 0 0,0 0-1,0 1 1,0-1 0,0 0-1,-1 1 1,1 0 0,0-1 0,-1 1-1,1 0 1,-1 0 0,1 1-1,-1-1 1,0 0 0,1 1-1,-1-1 1,0 1 0,-4 0 0,-3 0 8,0 1 0,1 0 0,-1 0 0,1 1 0,-1 1 0,1-1 0,-1 1 0,1 1 0,0 0 0,1 0 0,-1 1 1,-15 11-1,16-11 135,1 0 1,0 1-1,1 0 1,-1 0-1,1 0 1,0 1-1,1 0 1,-1 0 0,1 1-1,1 0 1,0 0-1,0 0 1,0 0-1,-3 11 1,7-17-90,0 0-1,-1-1 1,1 1 0,0 0 0,0-1 0,0 1-1,0 0 1,0-1 0,1 1 0,-1 0 0,0-1-1,1 1 1,-1-1 0,1 1 0,0-1 0,-1 1-1,1-1 1,0 1 0,0-1 0,0 0 0,0 1-1,0-1 1,0 0 0,0 0 0,1 1 0,-1-1-1,0 0 1,1-1 0,-1 1 0,0 0 0,1 0-1,0 0 1,-1-1 0,1 1 0,-1-1 0,1 1-1,-1-1 1,3 0 0,10 3-111,-1-1 0,0-1 0,28-1 0,-15 0-634,-12 0 338,0 2 1,0 0-1,0 0 0,-1 1 1,1 1-1,-1 0 0,19 9 1,-29-12 478,0 1 0,0 0-1,0-1 1,0 1 0,-1 0 0,1 0 0,-1 1 0,1-1 0,-1 0 0,0 1 0,0-1 0,0 1 0,0 0-1,-1 0 1,1 0 0,-1 0 0,1 0 0,-1 0 0,0 0 0,0 0 0,-1 0 0,1 1 0,-1-1 0,1 0-1,-1 1 1,0-1 0,0 0 0,-1 0 0,1 1 0,-1-1 0,1 0 0,-1 0 0,0 1 0,0-1 0,-1 0-1,1 0 1,-3 5 0,1-3-476,-10 20 1218,1-16-7566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12396,'0'0'12353,"8"5"-11136,-6-3-1155,1 0 1,-1 0-1,0 0 1,0-1-1,1 1 1,-1-1 0,1 0-1,-1 0 1,1 0-1,0 0 1,-1 0-1,1 0 1,0-1-1,0 0 1,-1 1-1,1-1 1,0 0-1,0 0 1,0 0-1,-1-1 1,1 1-1,0-1 1,0 1-1,-1-1 1,1 0-1,0 0 1,-1 0-1,1-1 1,-1 1-1,1 0 1,-1-1-1,0 0 1,0 1-1,0-1 1,0 0-1,0 0 1,3-4-1,-1 1-65,1-1-1,-2 0 0,1 1 1,-1-1-1,0-1 0,0 1 0,0 0 1,-1-1-1,0 1 0,0-1 1,0-8-1,-1 13-25,-1 0 0,0 1 0,0-1 0,0 0 0,0 0 0,0 1 0,0-1 0,0 0-1,-1 1 1,1-1 0,0 0 0,-1 0 0,0 1 0,1-1 0,-1 1 0,0-1 0,0 1 0,0-1 0,0 1 0,0-1 0,0 1 0,0 0 0,0 0 0,-1-1 0,1 1 0,-1 0 0,1 0 0,0 0 0,-1 1 0,0-1 0,1 0 0,-1 0 0,1 1 0,-1-1 0,0 1 0,1 0 0,-1-1 0,0 1-1,0 0 1,1 0 0,-1 0 0,0 0 0,0 0 0,1 0 0,-1 1 0,-3 0 0,2 0 12,-1 0 0,1 1 0,-1-1-1,1 1 1,0 0 0,0 0 0,-1 0 0,1 0-1,1 0 1,-1 1 0,0 0 0,1-1 0,-1 1-1,1 0 1,0 0 0,0 0 0,0 0 0,0 1-1,-2 4 1,-1 4 16,-1 0-1,1 0 0,1 1 0,-3 14 1,5-18 34,0 0 1,1 0-1,0 0 0,1 0 1,0 13-1,0-20-11,0-1 0,1 1 0,-1 0 0,0 0-1,1 0 1,0-1 0,-1 1 0,1 0 0,0-1 0,0 1 0,0 0 0,0-1 0,0 1 0,0-1 0,0 0 0,1 1 0,-1-1-1,0 0 1,1 0 0,-1 0 0,1 1 0,-1-2 0,1 1 0,0 0 0,-1 0 0,1 0 0,0-1 0,0 1 0,0-1 0,-1 0-1,1 1 1,3-1 0,3 0 59,1 0 0,0-1 0,-1 0 0,1 0 0,-1-1 0,1 0 0,-1 0 0,0-1 0,1 0 0,-1 0 0,-1-1 0,1 0 0,-1-1 0,1 0 0,-1 0 0,8-8 0,-6 5-70,0 0-1,-1-1 1,0 0 0,-1 0 0,0-1-1,0 0 1,-1 0 0,0 0 0,-1-1-1,0 0 1,5-17 0,-23 65-619,7-19 526,0 0-1,1 0 0,1 0 0,0 0 0,-1 24 0,5-41-87,0-1 1,1 1 0,-1-1 0,0 0-1,0 1 1,0-1 0,0 1 0,0-1-1,0 1 1,0-1 0,1 0 0,-1 1-1,0-1 1,0 1 0,1-1 0,-1 0-1,0 1 1,0-1 0,1 0-1,-1 0 1,0 1 0,1-1 0,-1 0-1,1 1 1,-1-1 0,0 0 0,1 0-1,-1 0 1,1 0 0,-1 1 0,0-1-1,1 0 1,-1 0 0,1 0-1,-1 0 1,1 0 0,-1 0 0,1 0-1,-1 0 1,0 0 0,1 0 0,-1 0-1,1 0 1,-1-1 0,1 1 0,-1 0-1,0 0 1,1 0 0,-1-1 0,1 1-1,-1 0 1,0 0 0,1-1-1,-1 1 1,0 0 0,1-1 0,-1 1-1,11-16-8179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7239,'0'0'7623,"0"56"-8936,9-35-3780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129 250 13100,'0'0'6839,"-9"-2"-6001,6 1-782,0 0 0,0 0 0,0 1 1,0-1-1,0 1 0,0 0 0,0 0 0,0 0 0,0 0 0,0 1 0,0-1 1,0 1-1,0 0 0,0 0 0,1 0 0,-1 0 0,0 0 0,0 0 1,1 1-1,-1 0 0,1-1 0,-1 1 0,1 0 0,0 0 0,0 0 0,0 0 1,0 1-1,0-1 0,0 1 0,1-1 0,-1 1 0,-2 5 0,-1 0 217,1-1 0,0 1 0,0 1 0,1-1-1,0 1 1,1-1 0,-1 1 0,2 0 0,-2 17-1,3-25-244,0 0 0,0-1 0,0 1 1,1 0-1,-1-1 0,0 1 0,1 0 0,-1-1 0,1 1 0,-1 0 0,1-1 0,-1 1 0,1-1 0,-1 1 0,1-1 0,0 1 0,-1-1 0,1 1 0,0-1 0,-1 1 0,1-1 0,0 0 0,-1 0 0,1 1 0,0-1 1,0 0-1,-1 0 0,1 0 0,0 0 0,0 0 0,0 0 0,-1 0 0,1 0 0,0 0 0,0 0 0,-1 0 0,1 0 0,0-1 0,0 1 0,-1 0 0,2-1 0,36-13 775,-21 2-751,0-2 1,-1 0 0,0 0-1,-1-1 1,0-1 0,14-22-1,67-111 39,-91 141-180,1-1 0,-1 0 0,-1-1-1,0 1 1,0-1 0,-1 0 0,0 0 0,0 0 0,1-19-1,-20 41-310,-1 7 509,1 1-1,1 1 1,1 1-1,1 0 1,0 1-1,2 0 1,1 0-1,-12 44 1,20-62-96,1 0 0,-1 0 1,1 0-1,1-1 0,-1 1 0,1 0 1,-1 0-1,1 0 0,1 0 0,-1 0 1,1 0-1,0 0 0,2 8 0,-2-11-8,1 0-1,-1-1 1,1 1-1,0 0 1,0 0-1,-1-1 1,1 1-1,0-1 0,0 0 1,1 1-1,-1-1 1,0 0-1,0 0 1,0 0-1,1-1 1,-1 1-1,0 0 1,1-1-1,-1 0 1,1 1-1,-1-1 1,1 0-1,-1 0 1,0-1-1,1 1 1,-1 0-1,1-1 0,3-1 1,2 0-77,1-1-1,-1 0 1,0 0-1,0-1 1,0 0 0,0-1-1,-1 0 1,0 0 0,0 0-1,0-1 1,0 0 0,7-9-1,-6 7 20,-1-1 1,0 0-1,0 0 0,-1 0 1,0-1-1,-1 0 0,0 0 0,0-1 1,4-13-1,-9 23 16,-2 3 49,-1 1 0,1 0 0,0 0 0,0 1 0,1-1 1,-1 0-1,0 1 0,1-1 0,-1 4 0,0-2 27,0 0 53,-1 0 0,1 0 0,0 1 0,0-1 0,1 1 0,-1 0 0,1-1 0,0 1 0,1 0 0,0-1 0,0 1-1,1 11 1,0-16-70,0 0-1,0 0 0,0 0 0,0 0 1,1 0-1,-1 0 0,0 0 0,0 0 1,1-1-1,-1 1 0,0-1 0,1 1 0,-1-1 1,1 1-1,-1-1 0,1 0 0,-1 1 1,1-1-1,-1 0 0,1 0 0,-1 0 0,1 0 1,-1-1-1,1 1 0,1-1 0,41-7 522,-18-3-997,-1-1 0,-1-1 1,0-1-1,-1-2 0,36-29 0,-58 44 387,12-10-695,-16 14 336,-15 19 507,13-14 89,0-1 0,1 1 0,0 0 0,0 0 0,1 0 0,0 1 0,-2 9 1,5-15-149,-1-1 0,1 1 0,-1-1 0,1 1 0,0-1 0,0 1 1,0 0-1,0-1 0,1 1 0,-1-1 0,1 1 0,-1-1 0,1 1 0,0-1 1,0 1-1,0-1 0,0 0 0,0 0 0,1 1 0,-1-1 0,1 0 1,-1 0-1,1 0 0,0 0 0,0-1 0,0 1 0,4 2 0,-2-1-276,14 7-603,0 1-1,-1 1 0,29 25 0,-42-33 915,0 0 0,-1 0 0,1 0 0,-1 0 0,0 0 1,0 1-1,-1-1 0,0 1 0,1 0 0,-1 0 0,-1 0 0,1 0 0,-1 0 0,0 0 0,0 0 0,0 0 0,-1 0 0,0 1 0,0-1 0,-1 10 0,0-13 13,0 0 0,1 0 0,-1 0 0,0 0 0,0 0 0,-1 0 0,1 0 0,0 0 0,-1-1 0,1 1 0,-1-1 0,1 1 0,-1-1 0,0 1 0,0-1 0,0 0 0,1 0 0,-1 0 0,0 0 0,0 0 0,-1 0 0,1-1 0,0 1 0,0-1 0,0 1 0,0-1 0,0 0 0,-1 0 0,-3 0 0,3 0-26,0 0 1,0 0-1,1 0 0,-1 0 1,0-1-1,0 1 1,0-1-1,1 0 0,-1 1 1,0-1-1,1-1 1,-1 1-1,1 0 0,-1-1 1,1 1-1,0-1 1,-1 1-1,1-1 0,0 0 1,0 0-1,0 0 1,1-1-1,-3-1 0,1-5-98,0 1 0,1 0 0,0-1-1,0 1 1,1-1 0,0 1 0,1-1-1,0 0 1,0 1 0,0-1 0,1 1-1,1-1 1,0 1 0,0-1 0,0 1-1,1 0 1,0 0 0,1 0 0,0 0-1,0 0 1,1 1 0,-1 0 0,2 0-1,-1 0 1,1 1 0,0 0 0,0 0 0,1 0-1,-1 1 1,14-9 0,17-7 51,39-26 218,-73 44-185,1 1 1,-1-1-1,0 0 0,0 0 0,0 0 0,0 0 1,-1-1-1,1 1 0,-1-1 0,0 1 1,0-1-1,0 0 0,0 0 0,-1 0 0,0 0 1,2-6-1,-3 9-26,0 0 1,-1 0-1,1 1 1,0-1-1,0 0 1,-1 1-1,1-1 1,0 0-1,-1 1 1,1-1-1,0 0 1,-1 1-1,1-1 1,-1 1-1,1-1 1,-1 1-1,1-1 1,-1 1-1,0-1 1,1 1-1,-1 0 1,1-1-1,-1 1 1,0 0-1,1-1 1,-1 1-1,0 0 1,0 0-1,1 0 1,-1 0 0,0 0-1,1-1 1,-1 1-1,0 0 1,0 1-1,1-1 1,-1 0-1,0 0 1,0 0-1,1 0 1,-1 1-1,0-1 1,1 0-1,-1 0 1,0 1-1,0 0 1,-34 14-9,30-11 71,1 1-1,0-1 1,0 1 0,0 0 0,1 0-1,0 0 1,0 0 0,0 1 0,0-1-1,1 1 1,0 0 0,0-1-1,1 1 1,0 0 0,-1 8 0,2-13-57,1 0 1,-1 0 0,0 0-1,1 0 1,0 0 0,-1 0 0,1 0-1,0 0 1,-1 0 0,1 0-1,0 0 1,0 0 0,0-1-1,0 1 1,0 0 0,0-1 0,0 1-1,0 0 1,0-1 0,0 1-1,0-1 1,0 0 0,0 1-1,0-1 1,1 0 0,-1 0-1,0 0 1,0 0 0,0 0 0,0 0-1,1 0 1,-1 0 0,2-1-1,42-4 187,-28-3-189,0 0-1,0-1 1,-1 0-1,20-16 1,-28 20-8,-8 5 1,0-1 0,1 1 1,-1 0-1,0 0 0,0-1 1,1 1-1,-1 0 1,1 0-1,-1-1 0,0 1 1,1 0-1,-1 0 0,0 0 1,1 0-1,-1-1 1,1 1-1,-1 0 0,1 0 1,-1 0-1,0 0 0,1 0 1,-1 0-1,1 0 1,-1 0-1,1 0 0,-1 1 1,0-1-1,1 0 0,-1 0 1,1 0-1,-1 0 1,0 1-1,1-1 0,-1 0 1,1 1-1,2 16 128,-13 37 252,7-38-193,2-15-158,1 0 0,0 1 0,0-1 0,0 0 0,-1 0 0,1 0 0,0 0-1,0 0 1,1 1 0,-1-1 0,0 0 0,0 0 0,0 0 0,1 0 0,-1 0 0,1 0 0,-1 0 0,1 0 0,-1 0 0,1 0 0,-1 0 0,1 0 0,0 0 0,0 0-1,0 0 1,-1-1 0,1 1 0,0 0 0,0 0 0,0-1 0,0 1 0,0-1 0,0 1 0,2 0 0,0-1 4,0 0 0,1 0 0,-1 0 0,0 0 0,0 0 1,1-1-1,-1 1 0,0-1 0,0 0 0,0 0 0,6-2 0,6-4-181,-1-1 0,0 0 0,0-1 0,15-13 0,-3 0-3897,-3 0-5468,-16 15 1889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35 137 13741,'-5'1'474,"-19"5"1703,19-4-486,13-1 528,667 18 1008,-105-1-4872,2-33-551,165-52 3516,383-23 6179,-1014 85-7226,320-2 1013,-408 13-1427,-16 4-276,-3-8 308,0-1 0,-1 1 1,1-1-1,0 1 0,0-1 1,-1 0-1,1 1 0,0-1 0,-1 0 1,1 0-1,-1 0 0,0 0 1,1 0-1,-3 0 0,-2 1-985,0 0-1,-1-1 1,1 1 0,0-2-1,0 1 1,-1-1-1,-8 0 1,-15-2-8035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4:5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62 247 9993,'0'0'454,"-9"8"-117,-43 38 575,67-48-335,8-6-727,-3-4 172,24-14-12,1 1 0,1 2 0,55-18 1,-86 36-23,1 1 1,0 0 0,0 1 0,0 1-1,0 1 1,1 0 0,-1 1 0,0 0-1,0 2 1,0 0 0,1 1-1,-2 0 1,1 1 0,17 7 0,36 17 19,-25-8 2,1-3 0,0-1 0,2-2 0,87 13 0,-9-21 368,232-19 0,-45-2-258,105 31-21,-54 1-71,-246-17 122,129-17 0,-15-13 184,364-32-49,-27 51-239,-96 3-28,917-11 10,-1047 17 14,-11-11 241,433-73 0,-679 73-488,138-19 1769,-76 24-7637,-163 8-419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4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10218,'0'0'1745,"13"1"-2076,47-4 255,0-3-1,78-17 1,-15 2 17,180-5 0,128 27 54,195-2 12,-18 0 13,-108 48 5,-16-1-24,820-66 244,-654-3-191,997 43-176,-1318-5 595,-1-15 0,501-62 1,-557 23-447,301-39 82,2 43-43,-303 44 974,-217-4-669,-1 3-1,103 28 1,-137-30-484,44 13 868,-59-18-1033,-1 0-1,0-1 0,1 1 1,-1-1-1,1 0 0,-1 0 1,1 0-1,-1 0 0,1-1 1,-1 0-1,6-1 1,-6-4-3545,-3-3-3207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6:3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7623,'0'0'1634,"8"-7"-1592,-1 2 13,-1-1-1,1 1 0,0 0 1,1 0-1,-1 1 0,1 0 0,0 1 1,0 0-1,0 0 0,0 0 0,15-2 1,34 1 25,0 3 0,97 9 0,10 0 278,521-39 234,-526 15-610,1 7 1,314 24-1,473-10 734,-776-11-669,853-1-31,-4 0 0,82-3-16,-326 9 0,-69-29 69,-157 4-15,55 13-12,213-8 519,-114-34-274,180-5-312,-805 55-304,-29-3-3010,-30 3-1059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2607 245 6022,'-30'-3'928,"0"0"0,0-2-1,0-2 1,-55-19 0,-39-8-896,-26 9 9,-223-8 1,-155 28 69,322 7-97,161-1-20,0 3 0,1 1 1,-1 2-1,1 3 0,0 1 0,1 2 0,1 2 1,-54 27-1,47-17-3,1 3 1,2 1-1,0 2 1,3 3-1,0 1 0,-54 59 1,76-71 20,1 1 0,1 0 0,1 1 1,1 2-1,1-1 0,2 2 0,0 0 0,2 1 0,2 0 0,0 0 1,2 1-1,1 0 0,1 1 0,2 0 0,1 0 0,2 0 1,2 39-1,2-55 14,0 0 0,1 0 0,1 0 1,0 0-1,1-1 0,0 0 0,1 0 0,1 0 0,0-1 1,1 0-1,1-1 0,0 0 0,0 0 0,1-1 1,16 13-1,3 0 5,2-1 1,0-1 0,1-2-1,1-1 1,36 15-1,59 14 166,2-5-1,1-6 0,199 28 0,-180-42-135,2-8 0,-1-6 0,1-6-1,0-8 1,0-6 0,-1-7 0,-1-6 0,-1-7 0,213-73 0,-313 86-40,0-2 1,-1-2-1,-1-3 0,86-60 1,-112 69 16,-2-1-1,0-1 1,-1 0 0,-1-2 0,0 0-1,-2-1 1,0-1 0,-2 0 0,0-1 0,-2-1-1,18-46 1,-19 35-27,-2 1 0,-1-1-1,-2 0 1,-1-1 0,-2 1-1,-2-1 1,-4-58 0,0 79-5,-1 0 0,0-1 0,-1 1 0,0 0 0,-1 1 0,-1 0 0,0 0 0,-1 0 0,-1 1 0,0 0 0,-1 0 0,0 1 0,-1 1 0,-20-18 0,-15-10 25,-2 3-1,-76-45 0,53 40-15,-2 3-1,-1 3 0,-2 3 1,-1 3-1,-2 4 1,0 4-1,-1 3 0,-1 3 1,-138-7-1,181 22-879,0 2 1,1 1-1,-1 2 0,-46 12 0,6 4-2130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1762 11050,'28'-109'481,"0"-25"512,12-23-353,6-13 1,10-9-257,4-2-320,2 8-64,-1 15 0,1 17-64,-4 21-320,-6 24-705,-5 25-512,-10 25-546,-13 20-2113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2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1944 26 3908,'-31'0'1948,"-52"1"767,50-1-2501,0 3 0,0 0 0,-59 15 1,-135 31 2383,156-36-2511,0 2 0,1 3 0,-69 29 0,-339 178-1016,407-190 837,2 3-1,2 3 0,-68 54 0,114-78 37,1 1 0,1 1 0,0 1 0,1 0 0,2 1 0,0 1 0,1 1 0,1 0 0,2 1 0,0 0 0,1 1 0,-12 47 0,15-38 63,1 0 1,3 1 0,0-1-1,3 1 1,0 0 0,3 0-1,0 0 1,3-1 0,1 0-1,1 0 1,2 0-1,1-1 1,20 44 0,-7-29 58,2-2 1,2 0-1,2-2 0,2-1 1,2-2-1,1-1 1,2-1-1,48 38 0,-20-25-11,1-3-1,3-2 1,2-4-1,2-3 0,1-3 1,127 45-1,-77-43 6,2-5-1,1-6 1,193 18 0,611 8 48,2-53-104,-697-6 17,0-11 0,273-54 0,-389 45 15,-2-5 0,0-5 0,-3-5 0,-1-5 0,-3-5 0,113-69 0,-165 83-145,-2-3 0,76-69 0,-103 80 89,0-1 1,-2-2 0,-1 0-1,-2-2 1,30-52 0,-44 66 74,-1 0-1,-1 0 1,-1-1 0,0 0 0,-2 0 0,0 0 0,-1-1 0,-2 1 0,0-1-1,-1 0 1,0 0 0,-2 0 0,-1 0 0,-1 1 0,0-1 0,-2 0 0,0 1 0,-1 0-1,-1 1 1,-1-1 0,-1 1 0,0 1 0,-2-1 0,-16-22 0,-15-11-93,-1 1 1,-3 3-1,-2 1 0,-1 3 1,-3 1-1,-1 4 1,-87-50-1,-12 7-236,-269-103 0,200 105 551,-2 10 0,-244-43 0,158 59 138,-322-13-1,314 53-876,0 14 1,0 14-1,-561 97 0,728-79-1326,4 2-1079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3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7079,'0'0'1500,"12"0"-1041,411-19 2162,452-52-1228,-798 69-1154,-3 1-230,144-20 0,-181 11-1579,-6-5-1329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3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10634,'0'0'-139,"11"0"203,185-11 632,27-1-335,337-5 744,-122 5-3245,-379 16-497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6 251 6342,'0'0'9951,"-6"-16"-9540,7 14-401,0 1 1,0 0-1,0 0 0,0 0 1,0 0-1,0 0 0,1 0 1,-1 0-1,0 0 1,1 0-1,-1 0 0,0 1 1,1-1-1,-1 1 0,1-1 1,-1 1-1,1-1 1,-1 1-1,1 0 0,2 0 1,40-7 69,-41 7-74,142-7 467,-94 7-362,0-3 0,52-9 0,7-10-45,1 6 0,162-5 0,-245 22-55,99-6 30,-113 3-23,1 0-1,-1-1 1,0-1 0,0 0-1,0-1 1,20-10 0,-21 9-34,0 0 237,-23 8 118,-48 12-214,-1-2 0,0-3 0,0-3 0,-101-1 0,-88 8-157,-43 46-238,92-15 556,137-41 141,61-3-390,29 0-394,51 1 174,0-4 1,0-4-1,-1-3 0,134-34 1,-152 27-436,0-3 0,0-2-1,-2-3 1,98-59 0,-156 84 614,1 0-1,-1 0 1,0 0 0,1 0-1,-1 0 1,0 0 0,1 0-1,-1 0 1,0 0 0,0 0-1,1-1 1,-1 1 0,0 0-1,0 0 1,1 0 0,-1 0-1,0-1 1,0 1 0,1 0-1,-1 0 1,0 0 0,0-1 0,0 1-1,0 0 1,1-1 0,-1 1-1,0 0 1,0 0 0,0-1-1,0 1 1,0 0 0,0 0-1,0-1 1,0 1 0,0 0-1,0-1 1,0 1 0,0 0-1,0-1 1,0 1 0,0 0-1,0 0 1,0-1 0,0 1-1,0 0 1,0-1 0,-1 1-1,1 0 1,0 0 0,0-1-1,0 1 1,-1 0 0,-21-4 214,-34 6 311,-221 41 984,62-7-501,180-31-1095,-222 16-1153,261-24-2034,18-10-2396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4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41 203 8808,'-40'0'6476,"39"0"-6177,10 1-267,63 13 124,-42-7-125,0-1 1,32 1 0,46-6 423,166-19 0,107-38 449,-30 3-524,-333 51-370,58-9 109,1 4 0,-1 3 0,103 8 0,-121 8-81,-54-11-65,0 0-1,-1 0 1,1 0 0,0 1 0,-1 0 0,1 0 0,-1 0-1,1 0 1,-1 0 0,0 1 0,0-1 0,4 5 0,-7-7 22,0 0 1,0 0 0,0 1 0,0-1 0,1 0 0,-1 0 0,0 1 0,0-1 0,0 0-1,0 1 1,0-1 0,0 0 0,0 1 0,0-1 0,0 0 0,0 0 0,0 1-1,0-1 1,0 0 0,0 1 0,0-1 0,0 0 0,0 1 0,0-1 0,0 0-1,0 1 1,0-1 0,-1 0 0,1 0 0,0 1 0,0-1 0,0 0 0,-1 0 0,1 1-1,0-1 1,0 0 0,0 0 0,-1 0 0,1 1 0,0-1 0,-1 0 0,1 0-1,0 0 1,0 0 0,-1 0 0,1 1 0,0-1 0,-1 0 0,1 0 0,0 0 0,-1 0-1,1 0 1,0 0 0,-1 0 0,-20 1 121,19-1-114,-282-24 241,14-1-259,102 29 42,1 7 0,0 7-1,1 7 1,-268 78 0,401-96 16,33-7-46,1 0 1,-1 0-1,0 0 0,0 0 0,0 0 0,0 0 1,0 0-1,0 0 0,1 0 0,-1 0 0,0 0 1,0-1-1,0 1 0,0 0 0,0 0 0,0 0 1,1 0-1,-1 0 0,0 0 0,0 0 0,0 0 1,0 0-1,0-1 0,0 1 0,0 0 0,0 0 1,0 0-1,0 0 0,1 0 0,-1 0 0,0-1 1,0 1-1,0 0 0,0 0 0,0 0 0,0 0 1,0 0-1,0 0 0,0-1 0,0 1 0,0 0 1,0 0-1,0 0 0,0 0 0,0 0 0,-1-1 1,1 1-1,0 0 0,0 0 0,0 0 1,0 0-1,0 0 0,0 0 0,0 0 0,0-1 1,0 1-1,0 0 0,-1 0 0,1 0 0,53-26-326,38-8 400,0 5-1,158-30 1,200-5-2559,-168 28-4108,-220 26 1535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73 104 8168,'-2'-4'441,"0"-2"669,-1 0-1,1 0 1,1 0 0,-1-1-1,1 1 1,0 0-1,0-1 1,0 1 0,1-1-1,0 1 1,2-8 0,-2 13-1085,1 0 1,-1 0 0,1 0-1,0 0 1,0 0 0,0 0-1,-1 0 1,1 0 0,0 1-1,0-1 1,0 0 0,0 1-1,0-1 1,0 0 0,0 1-1,1 0 1,-1-1 0,0 1-1,0-1 1,0 1 0,1 0-1,-1 0 1,0 0 0,2 0-1,37-1-106,-31 1 113,-5 0-38,0 0 0,1 0 0,-1 0 0,0 1 0,0 0 0,0-1 0,1 2-1,-1-1 1,0 0 0,0 1 0,-1 0 0,1 0 0,0 0 0,0 0 0,2 3 0,-3-2-15,-1-1 1,0 1 0,0 0 0,0 0 0,0 0-1,0 0 1,-1 1 0,1-1 0,-1 0 0,0 0-1,0 1 1,0-1 0,-1 1 0,1-1 0,-1 1-1,0-1 1,0 1 0,0-1 0,0 5-1,-2 0-10,1-1-1,-1 0 1,0 0-1,0 0 1,-1 0-1,0 0 1,0-1-1,-1 1 1,0-1-1,0 0 0,0 0 1,-8 8-1,-10 9 12,-39 33-1,26-26 51,22-19 0,9-8-23,-1 0 1,1 1-1,0-1 0,0 1 0,0 0 1,1 0-1,0 0 0,-1 0 0,1 0 1,0 1-1,-3 7 0,10-11-10,1 0-1,-1 0 1,0 0-1,1-1 0,-1 0 1,0 0-1,1 0 1,7-2-1,21-4-133,44-15 0,-33 4-4223,-31 10 223,-7-2-1116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9961,'0'0'8264,"52"-4"-7623,-28-1-577,4 3-32,2-1-641,2-1-2273,-4 3-3076</inkml:trace>
  <inkml:trace contextRef="#ctx0" brushRef="#br0" timeOffset="1">408 29 14125,'0'0'8168,"17"-14"-13037,-10 7-95,4-1-4966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13132,'0'0'5317,"-16"54"-4996,14-39-193,2-2-160,0-1-609,0 1-992,0 2-545,0-4-449,0 1-704,-10-5-256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6278,'0'0'2135,"0"-10"-186,0 9-1926,0-1 160,-1-1-1,1 0 1,0 1-1,0-1 1,0 0 0,0 1-1,1-1 1,-1 1-1,1-1 1,-1 1-1,1-1 1,0 1 0,0-1-1,0 1 1,0-1-1,0 1 1,1 0 0,-1 0-1,1 0 1,-1 0-1,1 0 1,0 0-1,0 0 1,0 0 0,0 1-1,0-1 1,0 1-1,0-1 1,1 1-1,-1 0 1,0 0 0,1 0-1,-1 0 1,1 0-1,-1 1 1,1-1-1,3 0 1,74-3 621,-76 4-830,0 0 0,0 0 0,1 0 0,-1 1 0,0 0 0,0 0 0,0 0 0,0 0 0,0 0 1,-1 1-1,1 0 0,0 0 0,-1 0 0,1 0 0,-1 1 0,6 4 0,-7-4 85,-1 1 1,0-1-1,0 0 0,0 1 0,0-1 0,-1 1 1,1-1-1,-1 1 0,0-1 0,0 1 1,0-1-1,-1 1 0,1-1 0,-1 1 1,1-1-1,-1 0 0,-1 1 0,1-1 0,0 0 1,-3 5-1,4-7-122,-1 0-1,1-1 1,0 1 0,0 0-1,0 0 1,1-1 0,-1 1-1,0 0 1,0 0 0,0-1-1,0 1 1,1 0 0,-1-1-1,0 1 1,1 0 0,-1-1-1,0 1 1,1-1 0,-1 1 0,1 0-1,-1-1 1,1 1 0,-1-1-1,1 1 1,-1-1 0,1 0-1,0 1 1,-1-1 0,2 1-1,26 14-332,-9-5 263,-12-5 100,-1 1 1,1-1-1,-1 1 1,0 1-1,-1-1 1,6 9 0,-10-14 89,0 0 0,-1 1 0,1-1 0,0 0 1,0 1-1,-1-1 0,1 1 0,-1-1 0,1 1 1,-1 0-1,0-1 0,0 1 0,0-1 0,1 1 1,-2 0-1,1-1 0,0 1 0,0 0 0,0-1 1,-1 1-1,1-1 0,-1 1 0,1-1 0,-1 1 1,0-1-1,1 1 0,-1-1 0,0 0 0,0 1 1,0-1-1,0 0 0,0 0 0,0 0 0,-1 1 1,1-1-1,0-1 0,0 1 0,-1 0 0,-2 1 1,-10 5 381,0 0 1,0-2-1,0 0 1,-1 0-1,0-1 1,0-1-1,0-1 1,0 0-1,0-1 1,-1 0-1,-26-3 1,43 1-1217,-1-1 0,1 1 1,-1 0-1,1 0 0,0 0 0,0 0 1,0 0-1,0 0 0,0 0 1,0 0-1,0 0 0,0 0 0,0 0 1,0 1-1,2-2 0,8-7-9062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131 102 10282,'0'0'2098,"6"-11"21,3-1-1276,-4 6-333,-1-1 0,1 1 0,-1-1 1,-1 0-1,1 0 0,-1 0 0,-1 0 0,3-8 1,-5 14-478,0 1 0,0 0 0,0-1 0,0 1 0,0 0 0,0 0 0,0-1 0,0 1 0,0 0 0,0 0 0,0-1 0,0 1 0,0 0 0,0-1 0,0 1 0,0 0 0,0 0 0,-1-1 0,1 1 0,0 0 0,0 0 0,0-1 0,0 1 0,0 0 0,-1 0 0,1 0 0,0-1 0,0 1 0,-1 0 0,1 0 0,0 0 0,0 0 0,0-1 0,-1 1 0,1 0 0,0 0 0,-1 0 0,1 0 0,0 0 0,0 0 0,-1 0 0,1 0 0,-19 2 239,-13 11-341,18-3 86,0 1-1,-23 23 0,34-31-32,0 1-1,-1 0 0,1 0 0,1 0 0,-1 0 1,0 0-1,1 0 0,0 1 0,0 0 0,0-1 1,1 1-1,0 0 0,-1-1 0,1 10 1,1-13-41,0 0 1,1 1 0,-1-1-1,1 0 1,-1 0 0,1 1 0,-1-1-1,1 0 1,0 0 0,0 0 0,0 0-1,-1 0 1,1 0 0,0 0 0,0 0-1,1 0 1,-1-1 0,0 1 0,0 0-1,0-1 1,0 1 0,1 0-1,-1-1 1,2 1 0,38 11-1040,-30-10 577,1 1-83,54 18-1743,-64-20 2356,0-1-1,0 1 0,-1 0 0,1 0 1,0-1-1,-1 1 0,1 0 1,-1 1-1,1-1 0,-1 0 1,1 0-1,-1 0 0,0 1 1,0-1-1,1 1 0,-1-1 1,0 1-1,0 0 0,-1-1 1,1 1-1,0 0 0,0-1 1,-1 1-1,1 0 0,-1 0 1,0 0-1,0-1 0,1 1 1,-1 3-1,-2-2 223,1-1 0,-1 0 0,1 1 0,-1-1 0,0 0 0,1 0 0,-1 0 1,0-1-1,0 1 0,-1 0 0,1-1 0,0 1 0,0-1 0,-1 0 0,1 0 0,-1 0 0,1 0 0,-1 0 1,-4 1-1,-54 10 2029,-42-9-1622,109-3-5869,21 0 2509,-1 0-589,6 0-1357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1549 9513,'0'0'705,"47"-100"1088,-10 15-511,8-29-33,9-26-481,6-19-383,7-13-225,2-4-128,1 9-32,-5 19-32,-9 23-577,-11 29-1312,-8 29-2147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73 4740,'0'0'12183,"-9"-1"-11078,-1 1-885,-1 0 1,0 1 0,0 0 0,1 1-1,-1 0 1,1 0 0,0 1 0,-14 6-1,20-7-161,0 0 0,0 0-1,0 0 1,0 0 0,1 1-1,-1-1 1,1 1 0,0 0 0,-1 0-1,1 0 1,0 0 0,1 1-1,-1-1 1,1 1 0,0 0-1,-1 0 1,2 0 0,-1 0 0,0 0-1,1 0 1,0 0 0,0 0-1,0 1 1,0-1 0,0 8-1,1-10-50,0 0 1,0 0-1,0-1 0,0 1 0,0 0 0,0 0 0,0 0 0,1 0 0,-1 0 0,1 0 0,0 0 1,-1-1-1,1 1 0,0 0 0,0-1 0,0 1 0,0 0 0,0-1 0,0 1 0,1-1 1,-1 1-1,0-1 0,1 0 0,1 2 0,2-2-6,0 1 1,0-1-1,-1 0 1,1 0-1,0 0 0,0-1 1,0 0-1,9 0 1,-5-1-213,0 0 1,0 0-1,0-1 1,0 0-1,0-1 1,-1 0-1,0 0 1,1-1-1,-1 0 1,0-1-1,-1 1 1,1-2-1,-1 1 1,0-1-1,8-8 1,-7 6-530,0-1 0,-1 0 0,0 0-1,-1 0 1,6-11 0,-7 12-383,-2-1 0,1 0 0,-1 0 0,0 0-1,-1 0 1,2-11 0,-1-16-5001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6182,'0'0'7719,"-4"9"-5877,-1 2-1420,-6 11 604,1 0 1,1 1 0,0 1 0,2-1-1,-7 43 1,14-65-1018,0 0 0,0 0-1,0 0 1,0 0 0,0 0 0,0 0-1,0 0 1,1 0 0,-1 0 0,0 0-1,1 0 1,-1 0 0,1-1 0,-1 1 0,1 0-1,-1 0 1,1 0 0,-1-1 0,1 1-1,0 0 1,0 0 0,-1-1 0,1 1-1,0-1 1,0 1 0,0-1 0,-1 1-1,1-1 1,0 1 0,1-1 0,2 1-66,-1 0 0,0-1 1,1 0-1,-1 0 0,0 0 0,1 0 1,-1-1-1,0 1 0,5-2 1,7-2-771,-1-1 0,0 0 0,14-9 0,-26 13 775,-1 0 1,0 0-1,0 1 1,1-1-1,-1 0 1,0 0-1,1 1 1,-1-1-1,1 0 1,-1 1-1,1-1 1,-1 1-1,1 0 1,-1 0-1,1-1 1,-1 1-1,1 0 1,0 0-1,-1 1 1,1-1-1,-1 0 0,1 0 1,-1 1-1,1-1 1,1 2-1,-2 0 116,0 0 1,0 1-1,-1-1 0,1 1 0,-1-1 0,1 1 0,-1-1 0,0 1 0,0-1 0,0 1 0,0-1 0,0 1 0,-1-1 0,1 1 0,-2 2 0,-8 45 1874,10-50-1937,0 0 0,0 0 0,0 1 0,0-1 0,0 0 0,1 1 0,-1-1 0,0 0 1,0 0-1,0 0 0,0 1 0,1-1 0,-1 0 0,0 0 0,0 0 0,1 1 0,-1-1 0,0 0 1,0 0-1,1 0 0,-1 0 0,0 0 0,0 0 0,1 1 0,-1-1 0,0 0 0,0 0 0,1 0 1,-1 0-1,0 0 0,1 0 0,-1 0 0,0 0 0,1 0 0,-1 0 0,0 0 0,0-1 1,1 1-1,-1 0 0,0 0 0,0 0 0,1 0 0,-1 0 0,0 0 0,0-1 0,1 1 0,-1 0 1,0 0-1,0 0 0,1-1 0,12-7-575,21-26-5395,-17 12 343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5990,'0'0'2882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5541,'39'-30'3177,"-37"34"2160,-7 9-3379,-6 13-392,8-20-1275,1 0 1,0 0-1,0 0 0,0 0 0,1 1 0,-1-1 0,1 8 0,1-13-282,-1 0-1,1 1 1,0-1-1,0 0 1,0 1-1,0-1 1,0 0-1,0 0 1,0 1-1,1-1 1,-1 0-1,0 1 1,1-1-1,-1 0 1,1 0-1,-1 0 1,1 0-1,-1 1 1,1-1-1,0 0 1,0 0-1,0 0 1,-1 0-1,1 0 1,0-1-1,0 1 1,0 0-1,0 0 1,1-1-1,-1 1 1,0 0 0,0-1-1,0 1 1,1-1-1,-1 0 1,0 1-1,0-1 1,1 0-1,1 0 0,4 0 15,0-1 0,-1 0 0,1 0 0,0-1 0,0 0 0,-1 0 0,0-1 0,1 0 0,-1 0 0,0 0 0,0-1-1,0 0 1,-1 0 0,1 0 0,-1-1 0,0 1 0,-1-2 0,1 1 0,-1 0 0,0-1 0,0 0 0,0 1-1,4-13 1,-8 17-12,1 1-1,-1-1 0,0 1 0,0-1 0,0 1 0,0-1 1,0 0-1,0 1 0,0-1 0,0 1 0,-1-1 0,1 1 0,0-1 1,0 1-1,0-1 0,-1 1 0,1-1 0,0 1 0,0-1 1,-1 1-1,1 0 0,0-1 0,-1 1 0,1-1 0,-1 1 1,1 0-1,0-1 0,-1 1 0,1 0 0,-1-1 0,1 1 1,-1 0-1,1 0 0,-1 0 0,1-1 0,-1 1 0,1 0 1,-1 0-1,1 0 0,-1 0 0,0 0 0,1 0 0,-1 0 1,1 0-1,-1 0 0,1 0 0,-1 0 0,1 1 0,-1-1 1,1 0-1,-1 0 0,1 0 0,-1 1 0,-29 10 50,29-10-46,-1 0 1,1 0-1,0 1 1,0-1-1,0 0 0,0 0 1,0 1-1,0-1 1,0 1-1,0-1 0,0 1 1,0-1-1,1 1 1,-1-1-1,1 1 1,-1-1-1,1 1 0,0 0 1,0-1-1,-1 1 1,1 0-1,0 0 0,1-1 1,-1 1-1,1 3 1,0-4-4,0 0 1,0 1 0,0-1 0,0 0-1,0 1 1,1-1 0,-1 0 0,0 0-1,1 0 1,-1 0 0,1-1 0,-1 1-1,1 0 1,0-1 0,-1 1 0,1-1-1,0 1 1,-1-1 0,1 0 0,0 1-1,-1-1 1,1 0 0,3-1 0,12 1-282,1-1 1,0-1 0,0 0-1,-1-2 1,1 0 0,-1-1-1,0 0 1,30-15 0,-47 20 262,0-1-1,1 1 1,-1 0 0,0 0-1,1-1 1,-1 1 0,1 0 0,-1 0-1,0 0 1,1 0 0,-1-1-1,1 1 1,-1 0 0,0 0 0,1 0-1,-1 0 1,1 0 0,-1 0-1,0 0 1,1 0 0,-1 0 0,1 0-1,-1 1 1,0-1 0,1 0-1,-1 0 1,1 0 0,-1 0 0,0 0-1,1 1 1,-1-1 0,0 0-1,1 0 1,-1 1 0,0-1 0,1 0-1,-1 1 1,0-1 0,0 0-1,1 1 1,-1-1 0,0 0-1,0 1 1,2 23 945,-3-23-882,1 0 0,-1 1 0,1-1 0,0 0 0,0 1-1,0-1 1,0 1 0,0-1 0,0 0 0,0 1 0,0-1 0,0 0-1,0 1 1,1-1 0,-1 0 0,1 1 0,-1-1 0,1 0 0,-1 0-1,1 1 1,0-1 0,0 0 0,-1 0 0,1 0 0,0 0 0,0 0-1,0 0 1,0 0 0,0 0 0,2 0 0,8 0-159,0-1 1,1 0-1,-1-1 0,1 0 1,-1 0-1,19-7 1,-15 5-937,-1 0 0,0 1 0,20-1 0,-33 3 1054,-1 0 1,1 1-1,-1-1 1,1 0-1,-1 1 1,1-1-1,-1 1 1,0-1-1,1 1 1,-1-1-1,0 1 1,1-1-1,-1 1 0,0-1 1,0 1-1,1-1 1,-1 1-1,0-1 1,0 1-1,0 0 1,0-1-1,0 1 1,0-1-1,0 1 1,0-1-1,0 1 1,0 0-1,0-1 1,0 1-1,0-1 1,0 1-1,0 0 0,-1-1 1,1 1-1,-1 0 43,1-1 1,0 1-1,0 0 0,-1-1 0,1 1 0,0 0 0,0-1 0,0 1 0,0 0 0,0 0 0,0-1 0,0 1 0,0 0 1,0-1-1,0 1 0,0 0 0,1-1 0,-1 1 0,0 0 0,0-1 0,1 1 0,-1-1 0,0 1 0,1 0 0,-1-1 1,0 1-1,1-1 0,-1 1 0,1-1 0,-1 1 0,1-1 0,-1 1 0,1-1 0,0 0 0,-1 1 0,2-1 0,63-4-126,-38 1-2588,-1 1-3513,-14 1-899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15310,'0'0'1415,"-4"12"-860,4-12-552,-11 37 208,1 0 1,2 1 0,-6 62-1,15-99-211,-1 0 0,1-1 1,-1 1-1,1 0 0,-1-1 0,1 1 0,0 0 0,-1-1 0,1 1 0,0-1 1,-1 1-1,1-1 0,0 1 0,0-1 0,0 0 0,-1 1 0,1-1 1,0 0-1,0 0 0,0 0 0,0 1 0,0-1 0,-1 0 0,1 0 0,0 0 1,0 0-1,0-1 0,0 1 0,0 0 0,0 0 0,-1 0 0,1-1 1,1 0-1,33-7-160,25-13-242,-57 20 396,0 0 0,0 0 0,0 1 0,0-1 0,0 1 0,0 0 0,0 0 0,0 0 0,0 0-1,0 1 1,0-1 0,1 1 0,-2-1 0,1 1 0,0 0 0,0 0 0,0 1 0,3 1 0,-5-2 26,0-1 1,0 1 0,-1 0 0,1 0-1,0 0 1,0 0 0,-1 0 0,1 0 0,0 0-1,-1 0 1,1 0 0,-1 0 0,1 1 0,-1-1-1,0 0 1,0 0 0,1 0 0,-1 1 0,0-1-1,0 0 1,0 0 0,0 0 0,0 1-1,0-1 1,-1 0 0,1 0 0,0 0 0,-1 1-1,1-1 1,-1 0 0,1 0 0,-1 0 0,1 0-1,-1 0 1,0 0 0,0 0 0,0 1 0,-2 1 226,0 0 1,0 0 0,0 0-1,0 0 1,-1 0 0,1-1-1,-1 0 1,1 0 0,-5 2 0,-15 5 771,-1-2-53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40 8712,'0'0'14398,"-11"-3"-14094,5 1-286,1 0 0,-1 0 0,1 1 1,-1 0-1,0 0 0,0 0 0,1 1 0,-1 0 0,0 0 0,0 1 0,0-1 0,1 1 0,-1 1 0,0-1 1,1 1-1,-1 0 0,-7 3 0,11-3-9,-6 1 36,-1 1 1,1 0 0,0 1 0,1 0-1,-1 0 1,1 1 0,0 0 0,0 0 0,1 1-1,-8 9 1,14-16-47,0 0 0,0 0-1,0 0 1,0 1 0,0-1-1,0 0 1,0 0-1,0 0 1,0 1 0,0-1-1,0 0 1,0 0 0,0 1-1,0-1 1,0 0 0,0 0-1,1 0 1,-1 1 0,0-1-1,0 0 1,0 0-1,0 0 1,0 0 0,0 1-1,1-1 1,-1 0 0,0 0-1,0 0 1,0 0 0,0 0-1,1 1 1,-1-1 0,0 0-1,0 0 1,0 0-1,1 0 1,-1 0 0,0 0-1,0 0 1,0 0 0,1 0-1,-1 0 1,0 0 0,0 0-1,0 0 1,1 0 0,-1 0-1,21 1 17,21-5 78,-26 0-107,0-1 0,-1 0-1,1-1 1,-1-1 0,0 0 0,-1-2-1,1 1 1,-2-2 0,1 0 0,-1 0-1,17-20 1,-28 29 160,-6 6-90,-22 42-66,25-44 17,-1 0 1,1 1-1,0-1 0,0 0 0,0 1 0,0-1 0,1 1 0,0 0 1,0-1-1,-1 1 0,2-1 0,-1 1 0,0 0 0,1-1 0,0 1 0,1 4 1,0-6-36,-1 0 1,1 0-1,0 0 1,0-1-1,-1 1 0,1 0 1,0-1-1,0 0 1,1 1-1,-1-1 1,0 0-1,0 0 1,1 0-1,-1 0 1,0-1-1,1 1 1,-1-1-1,1 1 1,-1-1-1,1 0 1,-1 0-1,1 0 1,3-1-1,31-4-2854,-4-14-3866,-12-1-512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92 10922,'0'0'9641,"-8"3"-9085,-6 3-439,0 0 0,1 1 1,-21 14-1,30-18-61,0-1 0,0 1 0,0 0 0,1 0 0,0 0 0,-1 0 0,1 1 0,0-1 0,0 1-1,1 0 1,-1 0 0,1 0 0,0 0 0,0 0 0,0 1 0,1-1 0,0 0 0,-2 10 0,3-13-50,1 0 0,-1 0 0,0 0 0,1 0 0,-1 0 0,1 0 0,0-1 0,-1 1 0,1 0 1,0 0-1,-1 0 0,1-1 0,0 1 0,0 0 0,0-1 0,0 1 0,-1 0 0,1-1 0,0 0 0,0 1 0,0-1 0,0 1 1,0-1-1,0 0 0,1 0 0,-1 0 0,0 1 0,0-1 0,0 0 0,0 0 0,0 0 0,0-1 0,0 1 0,0 0 0,0 0 1,0-1-1,2 0 0,44-10 152,-31 3-244,-1-1 0,0 0-1,0 0 1,-1-2-1,0 0 1,-1 0-1,0-1 1,-1-1-1,0 0 1,-1-1-1,0 0 1,-2-1-1,1 0 1,11-26-1,-20 29 101,-8 13 43,-11 15 96,10-4-27,0-1-1,0 1 0,1 1 0,-7 18 0,11-25-84,1 0-1,0 0 0,0 0 0,1 0 0,0 0 0,0 1 0,0-1 1,1 0-1,0 1 0,0-1 0,1 0 0,1 11 0,-1-15-199,0 0-1,0 0 1,0 0-1,1 0 0,-1 0 1,0 0-1,1 0 1,-1-1-1,1 1 1,0 0-1,-1-1 1,1 1-1,0-1 0,0 0 1,0 0-1,0 0 1,0 0-1,0 0 1,0 0-1,1 0 0,-1 0 1,0-1-1,0 1 1,1-1-1,-1 0 1,3 0-1,19 1-5386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3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68 187 4100,'-3'7'5913,"1"-3"-5056,14-1-436,38-1 88,0-2 0,0-2 1,56-10-1,26-1-197,-51 9-186,104-9-218,-160 9 152,-1 0 0,0-2 0,0 0 1,0-2-1,30-14 0,-63 22 228,0 1 0,0 0 0,-1 1 1,-11 3-1,-137 54 744,-2-6 0,-210 40 0,361-92-1018,-9 3 14,0 0 0,-1-2 0,1 0 0,0-1 0,-37-4 0,55 3-36,0 0-1,0 0 1,0 0 0,-1 0 0,1 0 0,0-1-1,0 1 1,0 0 0,0 0 0,-1 0 0,1 0-1,0-1 1,0 1 0,0 0 0,0 0 0,0 0-1,0-1 1,0 1 0,-1 0 0,1 0 0,0-1-1,0 1 1,0 0 0,0 0 0,0-1 0,0 1-1,0 0 1,0 0 0,0 0 0,0-1 0,1 1-1,-1 0 1,0 0 0,0-1 0,0 1 0,0 0-1,0 0 1,0 0 0,0-1 0,0 1 0,1 0-1,-1 0 1,0 0 0,0 0 0,0-1 0,0 1-1,1 0 1,-1 0 0,0 0 0,0 0 0,0 0-1,1 0 1,-1 0 0,0-1 0,0 1 0,1 0-1,-1 0 1,0 0 0,0 0 0,0 0 0,1 0-1,-1 0 1,15-9-260,50-12-1662,105-19-1,-8 3 261,-28-5 1191,-52 16 254,111-21 1,-235 57 1331,1 2 1,-46 19 0,-3 1-390,-312 89 312,497-144-1980,237-102-1385,-11-26-4074,-316 144 7619,-17 6-381,-18 2 132,-156 29 3584,3 9-3586,104-13-1467,29-5-5092,30-13 673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80 174 8456,'0'0'379,"-11"3"683,-3 2-535,-12 2-112,-3-5 3293,59-19-2037,0 9-1842,1 2 1,-1 2-1,1 0 0,0 2 1,37 2-1,-22 0-150,61-8 0,10-11 256,-16 2-327,191-9 1,-247 26-454,0 3 0,0 2 0,81 18 0,-125-23 1251,-314 5 5330,-153 30-4852,443-33-879,0 1-1,0 2 1,0 0 0,1 1-1,-1 1 1,2 2 0,-1 0 0,-33 20-1,54-29-7,1 0 0,-1 1 0,1-1 0,-1 0 0,1 0 0,-1 1 0,1-1-1,-1 1 1,1-1 0,-1 0 0,1 1 0,-1-1 0,1 1 0,0-1 0,-1 1-1,1-1 1,0 1 0,-1-1 0,1 1 0,0-1 0,0 1 0,0-1 0,-1 1 0,1 0-1,0-1 1,0 1 0,0 0 0,14 4-195,30-6-140,-42 1 332,40-7-44,-1-2 1,-1-1-1,75-31 1,-22 8-138,52-9-3216,265-41 0,-400 81 3380,-5 2 52,-1-1 0,1 1 0,0-1 0,-1-1-1,1 1 1,-1-1 0,6-2 0,-18 3 3065,-33-3-2318,-62 9 199,-189 35-1,181-21-713,-134 6 1,235-25-413,-10 0-476,20 0 495,-1 0-1,1 0 1,-1 0 0,1 0-1,-1-1 1,1 1-1,-1 0 1,1 0 0,0-1-1,-1 1 1,1 0-1,0-1 1,-1 1-1,1 0 1,0-1 0,-1 1-1,1 0 1,0-1-1,0 1 1,-1-1 0,1 1-1,0-1 1,0 1-1,0 0 1,0-1 0,0 1-1,-1-1 1,1 1-1,0-1 1,0 1-1,0-1 1,0 1 0,1-2-1,0-16-5424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37 4644,'0'0'1703,"-9"-4"-464,1 0-974,-38-16 2132,9 14 2185,37 7-4566,1 0 0,-1 1 0,1-1 0,-1 0 0,1 0 0,0 0 0,-1 0 0,1 1 0,0-1 0,0 0 0,0 0 0,0 0 0,0-1 0,0 1 0,2 2 0,15 5-32,0 1 0,0-2 0,1 0 0,0-2 0,0 0 0,1-1 1,29 3-1,144-3 25,-133-4-3,44-5-290,162-28 0,-9-1 249,-240 32 8,-9 1-20,0 0 0,0 0 0,0 1-1,1 0 1,-1 0 0,0 1 0,0 0 0,0 0 0,0 1 0,0 0 0,9 3-1,-17-4 30,1-1-1,-1 0 1,1 0-1,-1 1 1,1-1-1,-1 0 1,1 0-1,-1 1 1,1-1-1,-1 1 1,0-1-1,1 0 1,-1 1-1,0-1 1,1 1-1,-1-1 1,0 1-1,1-1 1,-1 1-1,0-1 1,0 1-1,0-1 1,0 1-1,1-1 1,-1 1-1,0-1 1,0 1-1,0 0 1,0-1-1,0 1 1,0-1-1,-1 1 1,1-1-1,0 1 1,0-1-1,0 1 1,0-1-1,-1 1 1,1-1-1,0 1 1,0-1-1,-1 1 1,1-1-1,0 1 1,-1-1-1,1 1 1,-1-1-1,1 0 1,0 1-1,-1-1 1,1 0 0,-1 1-1,1-1 1,-1 0-1,1 0 1,-1 1-1,0-1 0,-31 15 164,32-15-146,-35 11 344,0-1 0,0-2-1,-73 7 1,-112-8 749,134-7-378,-110 15 1,160-11-731,0 3 0,1 0 0,0 3 0,-42 16 0,76-23-828,7-1 263,23 1 5,35-1 351,50-6 264,137-21 0,112-37-652,-291 48 139,-93 16 488,0-2 1,-26-1-1,-9-1 114,-450 22 876,195-4-561,286-18-1919,46-6-1623,11-4 291,-8-4-529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1381 9833,'0'0'128,"81"-65"577,-38-11 288,11-27 416,4-27-288,7-20-160,4-12-416,2-3-353,-6 5-160,-3 17-544,-10 18-2147,-11 23-3074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72 122 5029,'0'0'4505,"-9"-4"-3832,-16-9-355,-13-7 4777,47 22-5008,0-1 1,0 1-1,0-2 1,1 1-1,-1-1 0,16-2 1,3 1-70,230 17 62,-170-20 191,118-21 0,-62 5-204,7-4-127,-88 12-376,0 4 1,66-2-1,-126 10 415,-1 0-1,1 0 0,-1 1 1,1-1-1,-1 1 1,1 0-1,-1-1 1,1 1-1,-1 0 1,0 0-1,0 1 1,0-1-1,1 0 0,-1 1 1,0-1-1,-1 1 1,1 0-1,0 0 1,0 0-1,-1 0 1,1 0-1,1 3 1,-2-3 28,0-1 0,-1 1 0,1 0 0,-1-1 1,1 1-1,-1 0 0,0 0 0,1-1 0,-1 1 1,0 0-1,0 0 0,-1 0 0,1-1 0,0 1 0,0 0 1,-1 0-1,1-1 0,-1 1 0,0 0 0,1-1 1,-1 1-1,0-1 0,0 1 0,0-1 0,0 1 1,0-1-1,0 0 0,-1 1 0,1-1 0,0 0 1,-1 0-1,1 0 0,-2 1 0,-32 18-32,0-1 0,-1-3-1,-1 0 1,-65 17 0,70-23-68,-28 6 75,0-3-1,-1-2 0,0-3 1,0-2-1,-78-4 0,138-2-424,19 0-843,458-19 960,-354 3 609,-2-6 0,-1-5 0,153-55 0,-271 81-283,-31 1 347,-518 0-1292,547 0-86,15 0-8620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10314,'0'0'4228,"8"-5"-3299,9-4-290,1 0 0,1 1 1,28-8-1,-37 13-470,0 0 0,0 1 1,1 0-1,-1 1 0,1 0 0,-1 0 0,1 1 1,0 1-1,14 2 0,-23-2-145,0-1 1,0 1-1,0 0 0,0 0 0,-1 0 1,1 0-1,0 0 0,-1 1 0,1-1 1,0 0-1,-1 1 0,0-1 0,1 1 1,-1-1-1,0 1 0,0 0 0,0 0 1,0-1-1,0 1 0,0 0 0,0 0 1,-1 0-1,1 0 0,-1 0 0,1 0 1,-1 0-1,0 0 0,0 0 0,0 0 1,0 0-1,0 0 0,0 0 0,-1 0 1,1 0-1,-2 3 0,1 3 175,-1 1 0,-1-1 1,1 0-1,-1 0 0,-1 0 0,0-1 0,-4 8 0,-9 9 52,12-20-199,2 1-1,-1-1 0,0 1 0,1 0 0,0 0 0,0 0 1,0 0-1,1 1 0,0-1 0,0 1 0,0 0 1,0-1-1,1 1 0,0 0 0,1 0 0,-1 11 0,2-16-50,-1 1 0,1-1-1,0 0 1,0 1 0,-1-1-1,1 0 1,0 1 0,0-1-1,0 0 1,1 0 0,-1 0-1,0 0 1,0 0 0,1 0-1,-1 0 1,0-1 0,1 1-1,-1 0 1,1-1-1,-1 1 1,1-1 0,-1 1-1,1-1 1,-1 0 0,1 0-1,2 0 1,47 3-350,-41-4 115,-4 2-401,14-1-1540,-11-4-3642,-8-4-643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5637,'0'0'12973,"77"42"-12653,-36-33-160,-2-2-929,6-5-3106,-10 1-3813</inkml:trace>
  <inkml:trace contextRef="#ctx0" brushRef="#br0" timeOffset="1">443 139 15086,'0'0'6182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10378,'0'0'6694,"4"59"-5669,-4-28-384,0 5 31,2 1-223,2-2-65,-4 0-160,5-5-128,-5-3-96,2-7-608,-2-2-962,0-9-832,0-6-1474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4164,'0'0'13463,"10"-8"-12267,-4 2-990,-3 3-97,1 0 0,0-1 0,0 1 0,0 1 0,0-1 0,1 1 0,-1-1-1,1 1 1,-1 0 0,1 1 0,0-1 0,-1 1 0,1 0 0,0 0 0,8 0 0,4 1 34,-1 1 1,0 1-1,1 0 1,-1 1-1,27 9 1,-39-11-173,0 0-1,0 0 1,0 1-1,0 0 1,-1 0-1,1 0 1,0 0 0,-1 0-1,0 1 1,1 0-1,-1-1 1,0 1-1,0 0 1,-1 1 0,1-1-1,0 0 1,-1 1-1,0-1 1,0 1-1,0 0 1,-1 0 0,1 0-1,-1 0 1,0 0-1,0 0 1,0 0-1,0 6 1,-1-6 91,-1-1 1,0 1-1,0-1 1,0 1-1,0-1 1,-1 0-1,1 0 1,-1 0-1,0 0 1,0 0-1,0 0 1,0 0-1,0 0 1,-1-1-1,1 1 0,-1-1 1,0 0-1,0 0 1,0 0-1,0 0 1,0 0-1,0-1 1,-4 2-1,-13 10 334,40-7-4640,28 7 2659,-48-13 1586,14 3-398,-1 1 1,0 1-1,0-1 0,21 13 0,-32-16 456,0 0 1,0 0-1,-1 0 1,1 0-1,0 0 0,-1 0 1,1 1-1,-1-1 1,1 1-1,-1-1 0,0 1 1,1-1-1,-1 1 0,0 0 1,0 0-1,0 0 1,0-1-1,-1 1 0,1 0 1,0 0-1,-1 0 1,0 0-1,1 0 0,-1 0 1,0 0-1,0 1 1,0-1-1,0 0 0,0 0 1,-1 0-1,1 0 1,-1 0-1,1 0 0,-1 0 1,0 0-1,1-1 0,-1 1 1,0 0-1,0 0 1,0 0-1,-1-1 0,-1 3 1,-8 8 782,-1 0-1,-1-1 1,0 0 0,-1-1 0,1-1 0,-2 0 0,1-1-1,-1 0 1,-1-1 0,1-1 0,-1-1 0,-27 6 0,40-10-822,-1-1 1,1 1-1,-1-1 1,0 0 0,1 0-1,-1 0 1,1-1 0,-1 1-1,1-1 1,-1 0 0,1 0-1,-1 0 1,1-1-1,0 1 1,-4-3 0,5 3-237,0-1 0,1 1 1,-1-1-1,0 0 1,1 1-1,-1-1 0,1 0 1,0 0-1,0 0 0,0 0 1,0 0-1,0 0 0,0-1 1,0 1-1,1 0 1,-1 0-1,1-1 0,-1 1 1,1 0-1,0 0 0,0-1 1,0 1-1,0 0 0,1-5 1,0 6-174,-1 0-1,0-1 1,1 1 0,-1 0 0,1-1 0,-1 1 0,1 0 0,0 0-1,-1 0 1,1-1 0,0 1 0,0 0 0,0 0 0,0 0 0,0 0-1,0 0 1,0 1 0,2-2 0,14-8-6481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17424,'0'0'7464,"56"-11"-14992,-47-6-5059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7143,'0'0'2343,"5"-10"775,-1 3-2434,19-39 3203,-16 8 1685,-7 37-4750,-2 36-251,-9 87-520,6 127 1,5-236-37,3-7 166,4-16-58,5-16 0,-8 3-88,-1 0 0,-2 0 0,-1-37 1,0 23-92,26 67-654,-22-26 687,-1-1-1,1 1 1,0-1 0,0 0-1,0 0 1,0 0-1,0-1 1,1 1 0,-1-1-1,1 0 1,-1 0 0,1-1-1,0 0 1,0 1-1,0-1 1,0-1 0,0 1-1,0-1 1,0 0 0,0 0-1,0 0 1,0-1-1,5-1 1,-6 1 36,-1 0 0,1-1 0,-1 0 0,1 1 0,-1-1 0,1 0 0,-1-1 0,0 1 0,0-1 0,0 1 0,0-1 0,0 0 0,-1 0 0,1 0 0,-1 0 0,0-1 0,0 1 0,0 0 0,0-1 0,-1 0 0,0 1 0,1-1 0,-1 0 0,0 0 0,-1 0 0,1 0 0,-1 0 0,0 1 0,0-7 0,0 9-162,-1 6 123,1 0 1,0-1 0,0 1-1,0 0 1,1-1 0,0 1-1,1 7 1,1-10 17,-1 1-1,1-1 1,0 1 0,0-1-1,0 0 1,0 0 0,0 0-1,0 0 1,1-1 0,-1 1-1,1-1 1,-1 0 0,1 0-1,-1 0 1,1-1 0,0 1-1,-1-1 1,7 0 0,-5 1-58,0-1 1,0 0 0,0 0-1,0 0 1,0-1 0,0 1-1,0-1 1,0 0 0,0-1-1,0 1 1,0-1 0,0 0-1,4-3 1,-4 1 1410,-4 2-1238,1 1 1,-1 0-1,1-1 0,0 1 0,-1 0 0,1 0 0,0 0 0,0 0 0,0 0 0,0 1 0,0-1 0,0 1 1,0-1-1,0 1 0,3-1 0,9-1-604,46-9 1172,-35-2-3369,-24 12 2168,0 0 0,0 0-1,0 0 1,0 0 0,0 0 0,0 0-1,0-1 1,0 1 0,0 0-1,-1-1 1,1 1 0,0 0 0,-1-1-1,1-2 1,0-13-8854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4933,'0'0'15150,"52"16"-19026,-46-16-2690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13933,'0'0'6102,"0"11"-5061,-12 174 2936,10-170-3927,1-9-31,0-1 0,0 1 0,1 0 0,0-1 0,0 1 0,1 6 0,-1-11-18,0 0 1,1 0 0,-1 1 0,1-1 0,-1 0-1,1 0 1,0 0 0,-1 1 0,1-1 0,0 0-1,0 0 1,0 0 0,-1 0 0,1-1 0,0 1-1,1 0 1,-1 0 0,0 0 0,0-1 0,0 1-1,0-1 1,0 1 0,1-1 0,-1 1 0,0-1-1,1 0 1,-1 1 0,0-1 0,0 0 0,1 0-1,0 0 1,16 0-304,-1 0 0,0-2 0,20-3 0,36-2-828,-71 7 1101,-1 0 0,0 1 0,0-1-1,1 1 1,-1-1 0,0 1 0,0-1 0,0 1 0,0 0 0,0 0 0,0 0-1,0-1 1,0 1 0,0 0 0,0 0 0,0 0 0,0 1 0,-1-1-1,1 0 1,0 0 0,-1 0 0,1 0 0,-1 1 0,1-1 0,-1 0-1,0 1 1,1-1 0,-1 3 0,0-3 33,0 1 0,1 0 0,-1-1 0,0 1 0,1 0 0,-1-1 0,1 1 0,0-1 0,0 1 0,-1-1 0,1 1 0,0-1 0,0 0 0,0 1 0,1-1 0,-1 0 0,0 0 0,0 0 0,1 0 0,-1 0 0,0 0 0,1 0 0,-1 0 0,1-1 0,-1 1 0,3 0 0,-1-1 14,0 0-1,0 0 0,0 0 0,0-1 1,0 1-1,0-1 0,0 0 0,-1 1 1,1-2-1,0 1 0,0 0 0,-1 0 1,1-1-1,-1 1 0,1-1 0,-1 0 1,1 0-1,2-3 0,34-45-1491,-39 50 1435,-5 6-154,-21 25 550,26-31-339,-1 1 0,0 0 1,1 0-1,-1 0 0,1-1 1,-1 1-1,1 0 0,-1 0 1,1 0-1,-1 0 0,1 0 1,0 0-1,0 0 0,-1 0 1,1 0-1,0 0 0,0 0 1,0 0-1,0 0 0,0 0 0,0 0 1,1 0-1,-1 0 0,0 0 1,0 0-1,1 0 0,-1 0 1,1 0-1,-1 0 0,2 1 1,2 0-17,0-1 1,0 0-1,0-1 1,0 1 0,0-1-1,1 0 1,-1 0-1,0 0 1,8-2-1,0 1-204,-1 1 61,1 0-1,0-1 1,-1-1 0,0 0-1,1 0 1,-1-1-1,20-9 1,-31 12 334,1-1 0,0 0 0,0 0-1,-1 0 1,1 0 0,-1 0 0,1 0 0,-1 0 0,1 0 0,-1-1 0,0 1 0,0 0 0,1 0 0,-1 0 0,0 0 0,0 0 0,0-1 0,0 1 0,0 0 0,-1 0 0,1 0 0,0 0 0,-1-2 0,-9-32 251,8 27-181,1 6-254,0-1 1,0 0-1,1 1 1,-1-1-1,1 0 1,-1 0-1,1 1 1,0-1-1,0 0 0,0 0 1,0 1-1,2-5 1,-2 6-76,1 0 1,0 0 0,0 0 0,0 0-1,0 0 1,0 0 0,0 1-1,0-1 1,0 0 0,0 0 0,0 1-1,0-1 1,1 1 0,-1-1-1,0 1 1,0-1 0,1 1 0,-1 0-1,0 0 1,1-1 0,-1 1-1,0 0 1,1 0 0,-1 0 0,3 1-1,52-1-9292,-18 0-3902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13773,'0'0'8616,"0"72"-8135,0-43-289,-5 7-160,1-5 0,2 3-416,-3-6-1154,-5-3-1345,3-6-704,-1-9-1858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1078 13229,'0'0'-1218,"29"-49"1250,-4-11 64,10-23 513,4-14 288,6-16-64,8-12-417,3-9-352,0-2-480,-12-5-2243,-8 2-4003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2498,'0'0'13389,"9"-4"-11051,7-2-1902,1 0-1,0 1 1,0 1 0,0 1-1,0 0 1,1 1-1,22 1 1,-19 1-696,0 1 0,1 0 0,-1 2 0,0 0 1,0 2-1,23 8 0,-38-12 22,-1 2 1,1-1-1,-1 1 1,1 0 0,-1 0-1,0 0 1,0 0-1,-1 1 1,1 0-1,-1 0 1,0 1-1,0-1 1,0 1-1,0 0 1,-1 0-1,0 0 1,5 9-1,-7-8 495,1 0 0,-1 0 0,0-1-1,0 1 1,-1 0 0,0 0-1,0 0 1,0 0 0,-1 0 0,1 0-1,-2 0 1,1 0 0,-1-1-1,1 1 1,-1 0 0,-1-1 0,1 1-1,-5 5 1,0 1 439,-1 1 0,-1-1-1,1-1 1,-2 1 0,0-2 0,0 1-1,-21 14 1,26-21-624,0 0-1,0-1 1,0 1 0,0-2-1,-1 1 1,1 0 0,-1-1-1,0 0 1,1 0 0,-1-1-1,0 0 1,0 0 0,0 0-1,0-1 1,0 1 0,-1-1-1,1-1 1,0 1 0,0-1-1,0 0 1,-8-3 0,11 2-392,0 0 1,0 1-1,0-1 0,0-1 1,1 1-1,-1 0 0,1 0 1,-1-1-1,1 0 0,0 1 1,0-1-1,0 0 1,0 0-1,1 0 0,-2-4 1,2 5-449,0-1 0,0 1 0,1 0 1,-1 0-1,1-1 0,-1 1 1,1 0-1,0 0 0,0-1 0,0 1 1,0 0-1,1-1 0,-1 1 0,0 0 1,2-4-1,7-7-7517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174 272 4644,'0'0'16976,"0"-8"-16330,-1-25-363,1 32-283,0 1 0,0-1-1,0 1 1,0-1 0,-1 1-1,1-1 1,0 1 0,0-1-1,0 1 1,-1 0 0,1-1-1,0 1 1,-1-1 0,1 1-1,0 0 1,-1-1 0,1 1-1,-1 0 1,1-1 0,0 1-1,-1 0 1,1-1 0,-1 1-1,1 0 1,-1 0-1,1 0 1,-1-1 0,1 1-1,-1 0 1,1 0 0,-1 0-1,1 0 1,-1 0 0,1 0-1,-1 0 1,1 0 0,-1 0-1,1 0 1,-1 0 0,1 1-1,-1-1 1,1 0 0,-1 0-1,1 0 1,-1 1 0,1-1-1,-1 0 1,0 1 0,-18 10 43,10-2-362,1 0 1701,16-23-246,-6 12-1115,0-1 0,0 1 0,0-1 1,0 1-1,0 0 0,0 0 0,1-1 0,-1 2 0,1-1 0,-1 0 0,1 0 0,0 1 0,0 0 0,0-1 0,0 1 0,3-1 0,13-5 22,-19 7-9,1 0 1,-1 0-1,1 0 0,0-1 1,-1 1-1,1 0 0,-1-1 1,1 1-1,-1 0 1,1-1-1,-1 1 0,1-1 1,-1 1-1,1-1 0,-1 1 1,1-1-1,-1 1 1,0-1-1,1 1 0,-1-1 1,0 1-1,0-1 0,1 0 1,-1 1-1,0-1 1,0 0-1,0 1 0,0-1 1,0 1-1,0-1 0,0 0 1,0 1-1,0-1 1,0 0-1,0 1 0,0-1 1,0 0-1,-1 1 0,1-1 1,0 1-1,0-1 1,-1 0-1,1 1 0,0-1 1,-1 1-1,1-1 0,-1 1 1,1-1-1,0 1 1,-1-1-1,1 1 0,-1 0 1,0-1-1,1 1 0,-1 0 1,1-1-1,-1 1 1,1 0-1,-1 0 0,0-1 1,1 1-1,-1 0 0,0 0 1,1 0-1,-2 0 1,-13 0 12,0 1 1,0 0 0,0 2 0,-25 6 0,34-8-41,1 1 0,0 0 1,-1 0-1,1 1 1,0-1-1,0 1 0,1 0 1,-1 1-1,0-1 1,1 1-1,0 0 1,0 0-1,0 0 0,0 0 1,-4 8-1,7-11-15,1 0 0,-1 0-1,1-1 1,-1 1-1,1 0 1,-1 0 0,1 0-1,0 0 1,0 0 0,-1 0-1,1 0 1,0 0 0,0 0-1,0 0 1,0 0 0,0 0-1,0 0 1,0 0-1,0 0 1,1 0 0,-1 0-1,0 0 1,1 0 0,-1 0-1,0 0 1,1 0 0,-1-1-1,1 1 1,0 0-1,-1 0 1,1 0 0,0-1-1,-1 1 1,1 0 0,0-1-1,0 1 1,-1-1 0,1 1-1,0 0 1,0-1-1,0 0 1,0 1 0,0-1-1,0 0 1,0 1 0,0-1-1,0 0 1,0 0 0,0 0-1,0 0 1,0 0-1,1 0 1,12 1-192,-1 0 0,1-1-1,17-1 1,-11 0-40,33-7-486,-45 5 756,-1 2 1,1-1-1,0 1 1,0 1 0,0-1-1,13 2 1,-13 11 480,1 3-298,-8-15-204,-1 1 0,1-1 0,-1 0 0,1 0 0,-1 0 0,1 0 0,-1 0 0,1 0 0,-1 0 0,1 1 0,-1-2 0,1 1 0,-1 0 0,1 0 0,-1 0 0,0 0 0,1 0 0,-1 0 0,1 0 0,-1-1 0,1 1 0,-1 0 0,1 0 0,-1-1 0,1 1 0,-1 0 0,0 0 0,1-1 0,-1 1 0,0-1 0,1 1 0,-1 0 0,0-1 0,0 1 0,1-1 0,-1 0 0,6-7-93,-1 0 1,-1-1-1,1 1 1,-2-1-1,1 0 0,-1 0 1,0 0-1,-1-1 1,0 1-1,-1-1 1,0 1-1,0-13 1,0 6-511,1 0 1,1 0 0,5-17-1,-8 32 591,1 1 0,-1-1 0,0 1 0,1 0 0,-1-1 0,1 1 0,-1 0 0,0-1 0,1 1 0,-1 0 0,1-1 0,-1 1 0,1 0 0,-1 0-1,1 0 1,-1-1 0,1 1 0,-1 0 0,1 0 0,-1 0 0,1 0 0,-1 0 0,1 0 0,0 0 0,-1 0 0,1 0 0,-1 0 0,1 0-1,-1 0 1,1 1 0,-1-1 0,1 0 0,-1 0 0,1 1 0,24 9 4,-16-6 15,-5-2-56,1-1 0,0 1 0,0-1 1,0 0-1,0-1 0,0 1 0,0-1 0,0 0 1,0 0-1,-1-1 0,1 0 0,0 1 1,0-2-1,0 1 0,0 0 0,4-3 0,-7 3 36,1-1-1,-1 1 1,0-1-1,1 0 1,-1 0-1,0 0 1,0 0-1,-1 0 1,1 0-1,0 0 1,-1-1-1,1 1 1,-1-1-1,0 1 1,0-1-1,0 1 1,0-1-1,0 0 1,0 1-1,-1-1 1,1 0-1,-1 0 1,0 0-1,0 1 1,0-1-1,0 0 1,-1 0-1,1 0 1,-2-3-1,2 6 2,0-1 0,0 1-1,0 0 1,0 0 0,0 0-1,0-1 1,0 1 0,0 0-1,0 0 1,0 0 0,0-1-1,0 1 1,0 0 0,0 0 0,-1 0-1,1-1 1,0 1 0,0 0-1,0 0 1,0 0 0,-1 0-1,1 0 1,0-1 0,0 1-1,0 0 1,0 0 0,-1 0-1,1 0 1,0 0 0,0 0-1,0 0 1,-1 0 0,1 0-1,0 0 1,0 0 0,-1 0 0,1 0-1,0 0 1,0 0 0,0 0-1,-1 0 1,1 0 0,0 0-1,-12 7 73,-5 12 254,11-7-180,1-1 0,0 1 0,1 1-1,0-1 1,1 1 0,0 0 0,1-1 0,1 1 0,0 0 0,0 0 0,1 0 0,4 24-1,4 3-293,1 0 0,24 65-1,-31-100 99,0 2-149,0 1-1,0-1 0,-1 1 0,0 0 1,0 0-1,-1 9 0,0-16 209,0 0 0,0 0-1,1 0 1,-1 0 0,0 0-1,-1 0 1,1 1 0,0-1 0,0 0-1,0 0 1,-1 0 0,1 0 0,-1 0-1,1 0 1,0 0 0,-1 0 0,0 0-1,1 0 1,-1 0 0,0 0 0,1-1-1,-1 1 1,0 0 0,0 0-1,0-1 1,0 1 0,0 0 0,1-1-1,-1 1 1,0-1 0,0 1 0,0-1-1,-1 0 1,1 1 0,0-1 0,0 0-1,0 0 1,0 0 0,0 0 0,0 0-1,0 0 1,0 0 0,-1 0 0,1 0-1,0 0 1,0-1 0,0 1-1,0 0 1,0-1 0,0 1 0,-1-1-1,-2-2 103,1 1 0,-1-1-1,0 1 1,1-1 0,0 0 0,0 0-1,0-1 1,0 1 0,0-1-1,1 1 1,-1-1 0,1 0-1,0 0 1,-2-5 0,-20-62 326,23 68-429,-3-10-39,1 0 0,1 0 0,-2-22 0,4 33 28,0 0-1,-1-1 1,1 1-1,0 0 0,1 0 1,-1 0-1,0 0 0,1 0 1,-1-1-1,1 1 1,-1 0-1,1 0 0,0 0 1,0 0-1,0 0 0,0 1 1,0-1-1,1 0 1,-1 0-1,1 1 0,-1-1 1,1 1-1,-1-1 0,1 1 1,0 0-1,-1-1 1,1 1-1,0 0 0,0 0 1,3-1-1,9 0-427,0 0 1,0 0-1,25 2 0,4-1-2374,-3-2-2477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10730,'3'-8'9365,"4"22"-6932,5 28-1648,-10-1-318,-1 0 0,-2 0 0,-2-1 0,-2 1 0,-10 41 0,17-118-4,-4-44 0,1 10-1597,1 69 1093,0 0 0,0 0-1,0-1 1,0 1 0,0 0-1,0 0 1,0 0 0,0 0-1,0 0 1,1 0 0,-1 0-1,1 0 1,-1 0 0,0 0-1,1 0 1,0 0 0,0-1-1,0 2 28,-1 0 1,1-1-1,-1 1 0,1 0 0,-1 0 0,1 0 0,-1 0 0,1 0 0,-1 0 0,1 0 1,-1 0-1,1 0 0,-1 0 0,1 0 0,-1 0 0,1 1 0,-1-1 0,0 0 1,1 0-1,-1 0 0,1 1 0,-1-1 0,1 0 0,-1 1 0,0-1 0,1 1 0,36 37-76,-15-13 157,-18-21-46,1-1 0,-1 0 0,0 0 0,1-1 1,0 1-1,-1-1 0,1 0 0,0 0 0,0-1 0,0 0 1,1 1-1,-1-2 0,0 1 0,0 0 0,1-1 0,-1 0 1,0-1-1,0 1 0,1-1 0,8-2 0,-10 1-6,0 1-1,-1-1 1,1 0-1,-1-1 0,0 1 1,1-1-1,-1 1 1,0-1-1,0 0 1,-1 0-1,1 0 0,-1 0 1,1-1-1,-1 1 1,0-1-1,0 1 1,-1-1-1,1 0 1,-1 1-1,0-1 0,0 0 1,0 0-1,0 0 1,-1 0-1,1 0 1,-1 0-1,-1-6 1,1 9-18,1 0 0,-1 1 1,0-1-1,0 1 0,0-1 1,0 0-1,0 1 0,0-1 1,0 1-1,0-1 0,0 1 1,0-1-1,0 0 0,0 1 1,-1-1-1,1 1 0,0-1 1,0 1-1,-1-1 0,1 1 1,0-1-1,-1 1 0,1-1 1,0 1-1,-1-1 0,0 0 1,-8 12-152,-7 27-31,14-30 217,0 0 1,1-1 0,0 1 0,0 0-1,1 0 1,0 9 0,0-15-21,0 0-1,1 0 1,-1 0-1,0 0 1,1-1 0,-1 1-1,1 0 1,0 0 0,-1-1-1,1 1 1,0-1 0,0 1-1,0 0 1,0-1 0,0 0-1,1 1 1,-1-1 0,0 0-1,1 1 1,-1-1 0,1 0-1,-1 0 1,1 0 0,-1 0-1,1-1 1,0 1 0,0 0-1,-1-1 1,1 1-1,0-1 1,0 1 0,1-1-1,5 0 3,0 0 0,0 0-1,-1-1 1,1 0 0,0 0-1,-1-1 1,1 0 0,-1 0-1,0-1 1,0 0 0,0 0-1,0 0 1,0-1 0,0 0-1,-1-1 1,0 0 0,7-6-1,-6 4-192,0 0-1,0 0 0,-1-1 1,0 0-1,-1 0 1,0 0-1,0 0 0,0-1 1,-1 0-1,-1 0 0,1 0 1,-2-1-1,4-14 1,-7 25 145,1-1 1,0 0-1,0 0 1,0 0-1,-1 0 1,1 1-1,0-1 1,0 0-1,-1 0 1,1 0-1,0 0 1,0 0-1,-1 0 1,1 0-1,0 0 1,-1 0-1,1 1 1,0-1 0,0 0-1,-1 0 1,1-1-1,0 1 1,0 0-1,-1 0 1,1 0-1,0 0 1,-1 0-1,1 0 1,0 0-1,0 0 1,-1 0-1,1-1 1,0 1-1,0 0 1,0 0-1,-1 0 1,1-1-1,0 1 1,0 0-1,0 0 1,-1 0-1,1-1 1,0 1 0,0 0-1,0 0 1,0-1-1,0 1 1,0 0-1,0 0 1,0-1-1,0 1 1,-1 0-1,1-1 1,0 1-1,0 0 1,0 0-1,1-1 1,-18 20 346,13-11-102,-1 0 0,1 1 1,1-1-1,0 0 0,0 1 0,0 0 0,1 0 0,1 0 0,-1 0 0,1 0 0,1 0 0,0 0 0,0 0 0,3 14 0,-3-22-239,0 0-1,1 0 1,-1 0 0,1 0 0,-1 0-1,1 0 1,0 0 0,-1 0-1,1-1 1,0 1 0,-1 0 0,1 0-1,0-1 1,0 1 0,0 0-1,0-1 1,0 1 0,0-1-1,0 0 1,0 1 0,0-1 0,0 0-1,0 1 1,0-1 0,0 0-1,0 0 1,0 0 0,0 0-1,0 0 1,0 0 0,2 0 0,-2 0-352,1 0 0,0-1 0,0 1 1,-1-1-1,1 1 0,0-1 0,-1 1 1,1-1-1,0 0 0,-1 0 1,1 0-1,-1 0 0,1 0 0,-1 0 1,0 0-1,1 0 0,1-3 0,8-17-6394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11082,'0'0'1794,"41"51"-2338,-20-40-2275,10-1-1761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85 291 11627,'0'0'4335,"-11"7"-2082,-33 23-326,41-28-1740,1 0 1,-1 0-1,1 1 1,0-1-1,0 0 1,0 1-1,0 0 1,0-1-1,1 1 1,-1 0-1,1 0 1,0 0-1,0 0 1,0 0-1,0 0 1,1 0-1,-2 5 0,2-7-155,0 1 0,0-1 0,0 0 0,0 1 0,0-1 0,0 0-1,1 0 1,-1 1 0,0-1 0,1 0 0,-1 0 0,0 1 0,1-1-1,0 0 1,-1 0 0,1 0 0,0 0 0,-1 0 0,1 0 0,0 0-1,0 0 1,0 0 0,0 0 0,0 0 0,0 0 0,0-1 0,0 1-1,0 0 1,1-1 0,-1 1 0,0-1 0,0 1 0,0-1 0,1 0-1,1 1 1,7-1-8,-1-1 0,0 0-1,1 0 1,-1-1 0,0 0-1,0-1 1,0 1 0,-1-2-1,1 1 1,-1-1 0,1-1-1,-1 0 1,0 0 0,-1 0 0,0-1-1,0 0 1,0 0 0,10-13-1,3-4-53,-1-1 0,-1 0 0,-1-2-1,20-38 1,-31 50-34,0 0-1,0-1 0,-2 1 0,5-22 0,-8 32 7,0-1-1,-1 0 1,0 0 0,1 1-1,-2-1 1,1 0-1,-1 0 1,-1-5-1,2 8 20,-1 1 0,1-1 0,-1 0 0,0 1-1,0-1 1,1 1 0,-1-1 0,0 1 0,0 0 0,-1-1-1,1 1 1,0 0 0,0 0 0,-1-1 0,1 1 0,-1 0-1,1 1 1,-1-1 0,1 0 0,-1 0 0,1 1-1,-3-2 1,-4 1 29,0-1 0,0 1 0,0 1 0,0-1 0,0 2 0,0-1 0,0 1 0,0 0 0,0 0 0,1 1 0,-1 0-1,0 1 1,1 0 0,-11 5 0,5-2 229,0 1-1,1 1 0,0 0 1,1 1-1,0 0 1,0 1-1,-11 13 0,20-21-190,0 0 0,0 0 0,0 0-1,0 0 1,0 0 0,1 1 0,-1-1-1,1 1 1,0-1 0,0 1 0,0-1-1,0 1 1,0 0 0,0-1-1,1 1 1,-1 0 0,1 0 0,0 0-1,0 0 1,0-1 0,0 1 0,1 4-1,0-4-44,1-1 0,0 0 0,-1 0 0,1 0 0,0 0 0,0 0 0,0 0 0,0-1 0,0 1 0,1 0 0,-1-1 0,0 0 0,1 0 0,-1 0-1,1 0 1,-1 0 0,1 0 0,0 0 0,-1-1 0,1 0 0,0 1 0,4-1 0,52 3-3530,65-3 1,36 0-545,-159 0 4184,0 0 0,1 0 0,-1-1-1,1 1 1,-1 0 0,1 1 0,-1-1 0,0 0 0,1 0-1,-1 1 1,1-1 0,-1 0 0,0 1 0,1-1 0,-1 1-1,0 0 1,0 0 0,1-1 0,-1 1 0,0 0 0,0 0-1,0 0 1,0 0 0,0 0 0,0 0 0,0 0 0,0 1-1,-1-1 1,1 0 0,0 0 0,-1 1 0,1-1 0,-1 0-1,1 1 1,-1-1 0,0 1 0,0-1 0,1 1-1,-1-1 1,0 0 0,0 1 0,0-1 0,0 1 0,-1-1-1,1 1 1,0-1 0,-1 0 0,1 1 0,-1-1 0,1 0-1,-2 2 1,-4 9 799,0 0-1,-1 0 1,0-1 0,-13 15-1,12-16-1191,-22 45 258,19-30-6920,7-19-4788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0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77 3876,'0'0'1211,"-11"5"-351,6-2-732,-43 20 1127,45-21-967,0-1 0,0 0 0,-1 0 0,1 0-1,0 0 1,0-1 0,-1 1 0,1-1 0,-1 0 0,1 0 0,0 0 0,-1 0 0,1-1 0,0 1 0,-6-3 0,-21-17 4146,32 12-3370,18 6-1325,107 4 335,-55 1-348,1-3 0,137-19 0,-153 9 45,1 3-1,0 1 1,97 5-1,-141 2 279,14 1-108,0-1 0,27-4 0,-205 17 1452,-313 52-701,142-22-439,260-33 799,51-8-497,40-7-624,298-63-2350,55-9-3528,-292 72 6033,-91 4-15,0 1 0,0 0 0,0 0 0,0 0-1,-1 0 1,1-1 0,0 1 0,-1 0 0,1 0 0,0-1 0,-1 1 0,1 0 0,-1 0 0,1-1 0,-1 1 0,0-1 0,1 1 0,-1 0 0,1-1 0,-1 1 0,0-1 0,0 1 0,-1 0 0,-33 16 773,-1-2 1,0-1-1,-65 15 1,50-15-289,4 0-90,-29 10 28,0-4 0,-124 16 1,197-36-482,-28 2 84,30-2-100,0 0-1,0 0 1,-1 0 0,1 1 0,0-2-1,0 1 1,0 0 0,0 0 0,0 0 0,0 0-1,0-1 1,0 1 0,0 0 0,0-1 0,0 1-1,0-1 1,0 1 0,0-1 0,0 0-1,-1 0 1,2 0-20,1 0-1,-1 0 1,0-1-1,0 1 1,1 0-1,-1 0 1,0 0-1,1 0 1,0 0-1,-1 0 1,1 0-1,-1 1 1,1-1-1,0 0 1,0 0-1,-1 0 1,1 1-1,0-1 1,0 0-1,0 1 1,0-1-1,0 0 1,0 1-1,0 0 1,2-2-1,33-13-111,-33 14 113,236-62-1500,-181 52-878,0-3 1,-1-3-1,99-43 1,-135 46 1732,-21 14 676,0 0 1,0 0 0,0 0-1,0-1 1,0 1 0,0 0 0,0 0-1,0 0 1,0-1 0,1 1-1,-1 0 1,0 0 0,0 0 0,0-1-1,0 1 1,0 0 0,0 0-1,0 0 1,-1 0 0,1-1 0,0 1-1,0 0 1,0 0 0,0 0-1,0-1 1,0 1 0,0 0-1,0 0 1,0 0 0,0 0 0,-1-1-1,1 1 1,0 0 0,0 0-1,0 0 1,0 0 0,-1 0 0,1 0-1,0-1 1,0 1 0,0 0-1,0 0 1,-1 0 0,1 0 0,0 0-1,0 0 1,0 0 0,-1 0-1,-42-3 1629,-3 7-713,-1 2 1,1 2-1,-58 17 0,-30 6-1379,106-26-1149,0-2-1,-52 1 0,37-7-4482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13261,'0'0'10959,"-4"11"-10708,-4 13-111,2 0 0,1 1 0,0 0 0,-1 43-1,6-66-114,0 1-1,0 0 0,0-1 1,0 1-1,0-1 0,1 1 0,-1 0 1,1-1-1,0 1 0,0-1 0,0 0 1,0 1-1,0-1 0,0 0 1,3 4-1,-2-5 10,-1 0 0,1 0 0,-1-1 0,0 1 0,1-1 0,0 1 0,-1-1 0,1 0 0,-1 1 0,1-1 0,-1 0 0,1 0 0,-1 0 0,1 0 0,0 0 0,-1-1 0,1 1 0,-1 0 0,1-1 0,-1 1-1,1-1 1,-1 0 0,1 1 0,-1-1 0,0 0 0,1 0 0,1-1 0,12-8 84,0-1 0,-1 0 0,-1-1-1,1-1 1,16-20 0,-16 16-12,1 1 0,31-24 0,-46 40-106,0-1-1,1 1 0,-1 0 0,0 0 0,0 0 1,0 0-1,1 0 0,-1 0 0,0 0 0,0-1 1,0 1-1,1 0 0,-1 0 0,0 0 0,0 0 1,1 0-1,-1 0 0,0 0 0,0 0 0,0 0 1,1 0-1,-1 0 0,0 0 0,0 1 1,1-1-1,-1 0 0,0 0 0,0 0 0,0 0 1,1 0-1,-1 0 0,0 0 0,0 1 0,0-1 1,0 0-1,1 0 0,-1 0 0,0 0 0,0 1 1,0-1-1,0 0 0,0 0 0,0 0 0,0 1 1,1-1-1,-1 0 0,4 19-86,-4 29-80,0-39 154,0-7 14,-1 0 1,1 0-1,0 0 1,0 0-1,0 0 0,0 0 1,1 0-1,-1 0 0,1 0 1,-1 0-1,1 0 0,-1 0 1,1-1-1,0 1 0,0 0 1,0 0-1,0-1 0,0 1 1,1-1-1,-1 1 1,0-1-1,4 3 0,-3-3 9,1-1-1,-1 1 1,1-1 0,0 1-1,-1-1 1,1 0-1,-1 0 1,1-1 0,0 1-1,-1 0 1,1-1-1,-1 0 1,1 1 0,-1-1-1,1 0 1,-1 0-1,1-1 1,1-1 0,32-18-156,-30 16 117,1 1 0,-1 0 0,1 0 0,-1 0 0,1 1 0,1 0 0,-1 1 0,0-1 0,0 1 0,11-1 0,-17 4 36,-1-1 0,1 1 0,0 0 0,-1 0 0,1 0-1,-1 0 1,1 0 0,0-1 0,-1 1 0,0 0 0,1 0 0,-1 0 0,0 0 0,1 0-1,-1 1 1,0-1 0,0 0 0,0 0 0,0 0 0,0 0 0,0 0 0,-1 2-1,1 37 642,0-29-509,0-5-672,0 21 1702,-4-18-9284,0-9 1634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15855,'0'0'8168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11403,'0'0'5733,"5"-9"-2984,-3 5-2491,1-1-1,0 1 1,0 0-1,0-1 0,0 1 1,1 1-1,0-1 0,-1 0 1,2 1-1,-1 0 1,0 0-1,1 0 0,-1 1 1,1-1-1,0 1 0,-1 0 1,1 0-1,7-1 0,0 0 10,1 1-1,0 0 1,-1 1-1,26 0 1,-35 1-265,0 0 0,-1 0 0,1 0 0,-1 1 0,1-1 0,0 1 0,-1-1 0,1 1 0,-1 0-1,0 0 1,1 0 0,-1 0 0,0 0 0,1 1 0,-1-1 0,0 1 0,0-1 0,0 1 0,0 0 0,0 0 0,-1 0 0,1 0 0,-1 0 0,1 0 0,-1 0 0,0 1 0,0-1 0,0 0 0,0 1 0,1 4 0,-1 1 0,-1-1 0,0 1 0,0 0 1,-1 0-1,0 0 0,0 0 0,-1-1 0,0 1 0,-1-1 1,1 1-1,-2-1 0,1 0 0,-1 0 0,0 0 1,0-1-1,0 1 0,-7 5 0,-12 15 32,-1-2 0,-45 36 0,18-17-15,51-44-22,-1 1 1,1-1-1,0 0 1,0 0-1,-1 0 1,1 0-1,0 1 1,0-1-1,0 0 1,-1 0-1,1 0 1,0 1-1,0-1 1,0 0-1,0 0 0,-1 1 1,1-1-1,0 0 1,0 0-1,0 1 1,0-1-1,0 0 1,0 0-1,0 1 1,0-1-1,0 0 1,0 1-1,0-1 1,0 0-1,0 0 1,0 1-1,0-1 0,0 0 1,0 0-1,0 1 1,0-1-1,1 0 1,-1 0-1,0 1 1,0-1-1,0 1 1,15 3-240,27-2-191,-37-2 418,39 2 42,-29-1-300,0 0 0,-1-1-1,1-1 1,28-4 0,-42 5 67,-1-1 0,1 1 1,0 0-1,-1-1 0,1 1 1,-1 0-1,1-1 0,-1 1 1,1-1-1,-1 1 0,1-1 1,-1 1-1,0-1 0,1 1 1,-1-1-1,0 0 0,1 1 1,-1-1-1,0 1 0,0-1 1,0 0-1,0 1 0,1-1 1,-1 0-1,0 1 0,0-1 1,0 0-1,0 1 0,0-1 1,-1 0-1,1 1 0,0-1 1,0 0-1,0 1 0,0-1 1,-1 0-1,0 0 0,-5-12-5506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12268,'0'0'4484,"73"18"-2434,-39-14-1474,-2-2-480,1 0-1697,-7-2-4068</inkml:trace>
  <inkml:trace contextRef="#ctx0" brushRef="#br0" timeOffset="1">290 85 11371,'0'0'8712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1324 8584,'8'-9'166,"46"-44"1121,2 3 1,117-82 0,150-71-1900,-221 144 576,2 5 1,188-71-1,-232 105 31,2 2 1,0 3-1,1 3 1,0 2-1,0 4 0,104 1 1,-142 7 76,0 1 0,0 1 1,-1 2-1,43 14 0,90 46 550,-104-41-331,103 33-1,-101-45-16,0-3 1,1-2-1,0-3 0,0-2 1,0-3-1,0-2 1,70-11-1,-27-4-14,0-5 0,-1-4 0,108-45 0,-108 32-79,-3-4 1,130-81-1,-164 84-298,-1-2-1,-1-4 1,-3-1 0,65-72-1,-110 107-395,-1 1 0,-1-1-1,0-1 1,0 0 0,8-16-1,-7-5-3351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15855,'0'0'4676,"1"62"-3555,-1-30-640,0 3-385,0 1-32,0-1-512,0 0-609,0-7-897,0-2-609,-1-8-415,-3-5-514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13004,'0'0'1645,"2"-9"586,-2 6-2063,1 0 0,0 0 0,-1-1 0,1 1 0,0 0 0,0 0-1,1 0 1,-1 0 0,1 0 0,-1 1 0,1-1 0,0 0 0,0 1 0,0-1 0,0 1 0,1 0 0,-1 0 0,1 0 0,-1 0 0,1 0 0,0 0-1,0 1 1,-1-1 0,1 1 0,0 0 0,0 0 0,1 0 0,-1 0 0,0 0 0,0 1 0,0-1 0,1 1 0,-1 0 0,5 1 0,2-2-102,-1 1 0,1 0 1,-1 1-1,1 0 1,-1 0-1,0 1 0,1 1 1,13 5-1,-20-7-82,0 1 0,0-1 0,-1 1 0,1 0 0,0 0 0,-1 0 0,0 0 0,0 1 0,1-1 0,-1 1 0,-1-1 0,1 1 0,0 0 0,-1 0 0,1 0 0,-1-1 0,0 1 0,0 1 0,0-1 0,0 0 0,-1 0 0,1 0 0,-1 0 0,0 0 0,0 1 0,0-1 0,0 0 0,0 0 0,-2 5 0,1-3 151,0 0 1,-1 0-1,0 0 1,0-1-1,0 1 1,-1 0-1,0-1 1,0 0-1,0 1 0,0-1 1,0 0-1,-1-1 1,-5 6-1,-19 22 393,28-30-727,1 0 0,-1-1 1,0 1-1,1 0 1,-1 0-1,0-1 1,1 1-1,-1 0 0,1-1 1,-1 1-1,1-1 1,-1 1-1,1-1 1,0 1-1,-1-1 0,1 1 1,-1-1-1,1 0 1,0 1-1,0-1 1,-1 0-1,1 1 0,0-1 1,-1 0-1,1 0 1,0 0-1,0 0 1,1 1-1,28 8-761,-28-9 653,-1 1 307,10 1-225,0 1 0,-1 1 0,0 0 0,16 9 0,-25-13 292,0 1 0,1 0 1,-1-1-1,0 1 0,0 0 0,0 0 0,1 0 0,-1 0 1,0 0-1,0 0 0,0 0 0,0 0 0,-1 0 0,1 1 1,0-1-1,0 0 0,-1 1 0,1-1 0,-1 0 0,1 1 1,-1-1-1,1 1 0,-1-1 0,0 1 0,0-1 0,0 1 1,0-1-1,0 1 0,0-1 0,0 0 0,0 1 0,-1-1 1,1 1-1,-1-1 0,1 1 0,-1-1 0,1 0 0,-1 1 1,0-1-1,0 0 0,1 0 0,-1 1 0,0-1 0,0 0 1,-2 2-1,-6 5 630,0 0-1,0-1 1,0 0 0,-1 0 0,0-1-1,0 0 1,0-1 0,-1 0 0,-17 5-1,12-5-520,0-1 0,-1 0 0,1-1 0,-1-1 1,0 0-1,-18-2 0,35 0-351,-1 0 1,1 0 0,-1 0 0,1 0 0,-1 0 0,1-1 0,-1 1-1,1 0 1,0 0 0,-1 0 0,1-1 0,-1 1 0,1 0 0,0-1-1,-1 1 1,1 0 0,0-1 0,-1 1 0,1 0 0,0-1 0,-1 1 0,1-1-1,0 1 1,0-1 0,0 1 0,-1-1 0,1 1 0,0-1 0,0 1-1,0 0 1,0-1 0,0 1 0,0-1 0,0 1 0,0-1 0,0 1-1,0-1 1,0 1 0,0-1 0,0 1 0,1-1 0,-1 1 0,0-1-1,0 0 1,1-3-2362,0-9-7361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8296,'0'0'11445,"3"12"-10254,2 23-511,-1-1 1,-2 1 0,-2-1-1,-1 1 1,-6 43 0,3-49-616,-2 14 495,6-43-551,0 0 0,0 0 0,0 0 0,-1 0 0,1 0 0,0 0 0,0 0 0,0 0 0,0 0 0,0 0 0,0 0 0,0 0 0,0 0 0,0 0 0,0 0 0,0 0 0,0 0 0,-1 0 0,1 0 0,0 0 0,0 0 0,0 0 0,0 0 0,0 0 0,0 0 0,0 0 0,0 0 0,0 1 0,0-1 0,0 0 0,0 0 0,0 0 0,-1-26 184,1 22-187,-1-10-17,1 0 1,1 0-1,0 0 0,1 1 0,0-1 1,6-17-1,-8 30-1,1 0-1,-1 1 1,1-1 0,-1 1 0,0 0 0,1-1-1,-1 1 1,1-1 0,-1 1 0,1-1-1,-1 1 1,1 0 0,-1-1 0,1 1-1,-1 0 1,1 0 0,0-1 0,-1 1-1,1 0 1,-1 0 0,1 0 0,0 0-1,-1 0 1,1 0 0,0 0 0,-1 0-1,1 0 1,-1 0 0,1 0 0,0 0-1,-1 1 1,1-1 0,0 0 0,-1 0-1,1 0 1,-1 1 0,2 0 0,23 15-183,-19-11 220,2 0-24,1 0 0,0 0 0,0-1 0,1 0 1,-1-1-1,1 0 0,0 0 0,14 1 0,-21-3 12,0 0 0,0-1-1,0 0 1,0 0-1,1 0 1,-1 0 0,0 0-1,0-1 1,0 1 0,0-1-1,0 0 1,0 0 0,0 0-1,0-1 1,0 1-1,0 0 1,0-1 0,0 0-1,-1 0 1,1 0 0,-1 0-1,0 0 1,1 0 0,-1-1-1,0 1 1,0-1-1,-1 1 1,1-1 0,2-6-1,-4 10-15,0-1 0,0 0-1,-1 0 1,1 0-1,0 0 1,0 0-1,-1 0 1,1 0 0,0 0-1,0 0 1,0 0-1,-1 0 1,1 0-1,0 0 1,0 0 0,-1 0-1,1 0 1,0 0-1,0-1 1,0 1-1,-1 0 1,1 0 0,0 0-1,0 0 1,0 0-1,-1 0 1,1-1-1,0 1 1,0 0 0,0 0-1,0 0 1,0 0-1,0-1 1,-1 1-1,1 0 1,0 0 0,0 0-1,0-1 1,0 1-1,0 0 1,0 0-1,0-1 1,0 1 0,0 0-1,0 0 1,0-1-1,0 1 1,0 0-1,0 0 1,0 0 0,0-1-1,0 1 1,0 0-1,0 0 1,0 0-1,0-1 1,1 1 0,-1 0-1,0 0 1,0 0-1,0-1 1,-16 13-399,12-6 381,-1 0 0,1 0-1,1 1 1,-1 0 0,1-1-1,0 1 1,0 0 0,1 1-1,0-1 1,0 0 0,1 1-1,0-1 1,0 1 0,1 10-1,1-17 21,0 0 0,0 1-1,1-1 1,-1 0 0,0 0 0,0 0-1,1 0 1,-1 0 0,1 0 0,-1 0-1,1-1 1,-1 1 0,1-1-1,-1 1 1,1-1 0,0 1 0,-1-1-1,1 0 1,0 0 0,-1 1 0,1-1-1,0-1 1,-1 1 0,1 0-1,2-1 1,45-4-25,15-22-200,-60 25 447,0 0 0,0 0-1,0-1 1,0 1 0,-1-1-1,1 0 1,-1 0 0,0-1-1,0 1 1,0 0 0,0-1-1,3-6 1,-2-13 2480,-1 14-6208,18 5-2531,12-3-2455,-16 1 816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116 241 13741,'0'0'10287,"-9"0"-10041,2 1-243,1 0 1,-1 0-1,1 1 1,0 0 0,0 0-1,-1 0 1,2 1 0,-1 0-1,0 0 1,-5 5-1,8-7 8,1 1 0,-1 0 0,1 0-1,0 0 1,0 0 0,0 0 0,0 1 0,0-1-1,0 1 1,0-1 0,1 1 0,-1 0-1,1-1 1,0 1 0,0 0 0,0 0 0,0 0-1,1 0 1,-1 0 0,1 0 0,-1 0-1,1 0 1,0 0 0,0 0 0,1 0 0,-1 0-1,0 0 1,1 0 0,1 3 0,-1-5-2,0 0 0,0 0 0,0 0 0,0 0 0,0 0 0,0 0 0,1 0 0,-1 0 0,0-1 0,1 1 1,-1 0-1,0-1 0,1 1 0,-1-1 0,1 0 0,-1 1 0,1-1 0,-1 0 0,1 0 0,-1 0 0,1 0 0,-1 0 1,1 0-1,1-1 0,40-6 169,-32 2-188,-1 0-1,0-1 0,0 0 1,0-1-1,-1 0 0,1 0 1,-2-1-1,1-1 0,-1 1 1,-1-1-1,1-1 0,-2 1 1,1-1-1,-1 0 0,-1-1 1,0 1-1,5-15 0,-10 24 3,1 0 0,-1 0 0,0 0 0,0 1 0,1-1 0,-1 0 1,0 0-1,0 0 0,0 0 0,0 0 0,0 0 0,0 0 0,0 1 0,0-1 0,-1 0 0,1 0 0,0 0 0,0 0 0,-1 0 0,1 1 0,-1-3 0,-13 7-366,-16 26 181,27-26 233,0 0 0,1 0 0,0 0 0,0 0-1,0 0 1,0 0 0,1 1 0,-1-1 0,1 1 0,0-1 0,1 1-1,-1 0 1,1-1 0,0 6 0,1-9-31,0 0 0,-1 0 0,1 0 0,0 0 1,0 0-1,0-1 0,0 1 0,0 0 0,0-1 0,0 1 0,0 0 0,0-1 0,0 0 0,0 1 0,1-1 1,-1 1-1,0-1 0,0 0 0,0 0 0,1 0 0,-1 0 0,0 0 0,0 0 0,0 0 0,1 0 0,0-1 1,37-7 144,-29 2-152,0 0 0,0-1 0,0 0-1,-1-1 1,0 0 0,0 0 0,-1-1-1,0 0 1,-1 0 0,0-1-1,8-15 1,4-8-67,-2-1-1,16-46 0,-29 59-278,-18 39 275,-21 40 194,27-43-41,1 0 0,0 0 1,1 1-1,1 0 0,0 0 0,2 1 0,-1-1 0,2 1 1,0-1-1,1 1 0,1 0 0,2 22 0,-2-38-96,0 0-1,0 0 1,1 0-1,-1 0 1,0 0-1,0 1 1,1-1-1,-1 0 1,1 0-1,-1 0 1,1-1-1,-1 1 0,1 0 1,0 0-1,0 0 1,-1 0-1,2 0 1,12-2-73,-12-1 89,0 0 0,1 0 1,-1-1-1,0 1 1,0 0-1,0-1 0,0 0 1,-1 1-1,3-6 0,18-81-276,-21 92 272,1-1 0,0 1 0,0 0 0,0 0 0,1-1 0,-1 1 0,0-1 0,1 0 0,0 0 0,-1 0 0,1 0 0,0 0 0,0 0 0,0-1 0,0 1 0,0-1 0,1 0 0,-1 0 0,0 0 0,1-1 0,-1 1 0,0-1 0,1 0 0,-1 0 0,0 0 0,5 0 0,0 0 0,-1-1 0,1 1 0,-1-1 0,1 0 0,-1-1 0,1 0 0,-1 0 0,0-1 0,0 1 0,13-8 0,-16 6 1,1 0-1,-1 0 1,0 0-1,0 0 1,0-1-1,-1 1 1,0-1-1,0 0 1,4-8 0,-25 31 31,13-9 107,0 1 0,0 0 0,1 1 1,0-1-1,1 1 0,0 0 0,1 0 0,0 0 1,1 0-1,0 0 0,1 16 0,0-26-138,0 0-1,0 0 0,0 0 1,0 0-1,1-1 0,-1 1 1,0 0-1,0 0 0,1-1 0,-1 1 1,0 0-1,1 0 0,-1-1 1,1 1-1,-1 0 0,1-1 1,-1 1-1,1-1 0,-1 1 0,1-1 1,0 1-1,-1-1 0,1 1 1,0-1-1,-1 1 0,1-1 1,0 0-1,0 1 0,-1-1 0,1 0 1,0 0-1,0 0 0,0 0 1,-1 0-1,1 1 0,0-1 1,0-1-1,0 1 0,0 0 0,-1 0 1,1 0-1,0 0 0,0 0 1,-1-1-1,2 1 0,1-1-214,-1 0 0,1 0 0,0 0-1,-1 0 1,1-1 0,-1 1 0,0-1 0,1 1 0,-1-1-1,0 0 1,0 0 0,3-3 0,9-21-4537,0-6-2878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13100,'0'0'3812,"-11"65"-3748,22-45-320,6 0-1730,2-1-2915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11979,'0'0'9764,"-9"1"-8483,2-1-1125,-1 1 0,1 1 0,0-1 0,0 1 0,0 1 0,0-1 0,-12 8-1,16-9-122,0 1-1,0 0 0,0 0 0,0 0 0,1 0 0,-1 0 0,0 1 0,1-1 1,0 1-1,0-1 0,0 1 0,0 0 0,0 0 0,0 0 0,1 0 0,-1 0 1,1 0-1,0 1 0,0-1 0,0 0 0,0 1 0,0 5 0,1-8-37,0-1 0,0 1-1,0-1 1,1 1-1,-1-1 1,0 1 0,0-1-1,0 1 1,0-1-1,1 1 1,-1-1 0,0 1-1,1-1 1,-1 1-1,0-1 1,1 1 0,-1-1-1,0 0 1,1 1-1,-1-1 1,1 1 0,-1-1-1,1 0 1,-1 0-1,1 1 1,-1-1 0,1 0-1,-1 0 1,1 0-1,-1 1 1,1-1 0,0 0-1,27-1-433,22-14-1148,-22 1 377,-21 9 1293,0 1 1,1 1-1,0 0 1,-1 0-1,1 0 0,0 1 1,0 0-1,9-1 0,-16 4 19,-1-1 0,1 1 0,-1 0 0,1 0 0,-1-1-1,1 1 1,-1 0 0,0 0 0,1 0 0,-1 0 0,0 0-1,0 0 1,0 0 0,0 0 0,0-1 0,1 1-1,-2 0 1,1 0 0,0 0 0,0 0 0,0 0 0,0 0-1,-1 1 1,0-1-63,1 1 0,0-1 0,-1 0-1,1 1 1,0-1 0,0 0 0,0 1 0,0-1-1,0 0 1,0 1 0,0-1 0,0 0 0,1 0-1,-1 1 1,0-1 0,1 0 0,-1 0 0,1 1-1,0-1 1,-1 0 0,1 0 0,0 0 0,0 0-1,-1 0 1,1 0 0,2 2 0,6-2-298,-1-1 0,1 0 1,-1-1-1,1 1 0,-1-2 0,9-1 1,49-18-7928,-58 18 6727,18-7-6165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88 255 3555,'0'0'14991,"-4"-8"-13577,-15-26-816,19 33-571,0 0 0,-1 0 0,1 0 0,-1 0 0,1 0 0,-1 0 0,0 1-1,1-1 1,-1 0 0,0 0 0,0 1 0,0-1 0,1 1 0,-1-1 0,0 0 0,0 1 0,0 0 0,0-1 0,0 1-1,0-1 1,0 1 0,0 0 0,0 0 0,0 0 0,0 0 0,0 0 0,0 0 0,0 0 0,0 0 0,0 0-1,0 0 1,0 0 0,0 0 0,0 1 0,0-1 0,0 0 0,0 1 0,0-1 0,0 1 0,0-1 0,1 1 0,-1 0-1,0-1 1,-1 2 0,0 1 189,-1-1-1,1 1 0,-1 0 0,1 0 0,0 0 1,0 0-1,1 0 0,-1 0 0,-1 6 0,2-8-174,1 0 0,-1 0 0,1 1 0,-1-1 0,1 0 0,0 0 0,0 0 0,0 1-1,0-1 1,0 0 0,0 0 0,0 1 0,0-1 0,0 0 0,0 0 0,1 1 0,-1-1 0,0 0 0,1 0-1,-1 0 1,1 0 0,0 0 0,-1 0 0,1 1 0,0-1 0,0-1 0,0 2 0,1-1-28,0 0 0,0 0-1,0 0 1,0-1 0,0 1 0,0-1 0,0 0 0,0 0 0,0 1 0,0-1 0,0 0 0,0-1-1,0 1 1,0 0 0,2-1 0,6-1-188,0-1-1,0 0 1,0-1-1,-1 0 1,16-9-1,-14 7 17,-2-1-1,1 0 1,-1 0-1,0-1 0,-1 0 1,1 0-1,-2-1 1,10-13-1,-58 73 1730,15-1-170,25-47-1325,0 0 0,0 0 1,0-1-1,0 1 0,0 0 0,1 0 1,-1 0-1,1 0 0,0 0 1,0 0-1,0 0 0,1 0 0,-1 0 1,0 0-1,1 0 0,1 4 1,-1-6-63,1 0 0,-1 0 1,0 1-1,1-1 0,-1 0 1,1-1-1,-1 1 0,1 0 1,0 0-1,-1-1 0,1 1 1,0-1-1,-1 1 0,1-1 1,0 0-1,0 0 0,-1 0 1,1 0-1,0 0 0,0 0 1,2-1-1,41-7 195,-30 2-236,-1-1 0,0-1 0,0 0 0,-1-1 0,0-1-1,-1 0 1,0 0 0,0-1 0,16-21 0,0-4-126,-2-1 1,25-44-1,-42 67 63,-7 11 84,1-1 0,-1 0 1,0 1-1,0-1 0,0 0 0,0 0 0,0 0 0,-1-1 0,1-5 0,-13 15 386,1 3-296,-1 1-1,1 0 1,0 1-1,1 0 1,0 1-1,-13 21 0,17-25-54,0 1 0,1 0 0,0 0 0,1 1 0,-1-1 0,2 1 0,-1 0 0,1 0 0,0-1 0,1 1 0,0 14 0,1-21-27,0-1 0,0 1 0,1-1 0,-1 1 0,0-1 1,1 1-1,0-1 0,-1 1 0,1-1 0,0 0 0,-1 1 0,1-1 0,0 0 0,0 0 0,0 0 0,0 0 0,0 0 0,1 0 1,-1 0-1,0 0 0,0 0 0,3 1 0,0 0-47,0 0 0,0-1-1,1 0 1,-1 0 0,0 0 0,1 0 0,-1 0 0,6-1 0,-3 0 15,-1 0 0,1 0 1,0-1-1,0 0 0,-1 0 1,1 0-1,-1-1 1,1 0-1,-1 0 0,0-1 1,7-3-1,-7 2 46,-2 1 14,0 0 0,0 0 0,0 0 0,0 0 0,0-1 0,0 1 0,-1-1 0,0 0 1,1 0-1,-2 0 0,1 0 0,0-1 0,3-7 0,-31 20-414,21-4 394,0-1-1,0 1 1,0 0 0,0 0-1,1 0 1,0 0-1,0 1 1,0-1-1,0 1 1,0 0-1,1 0 1,0 0-1,0 0 1,-2 10-1,4-13-73,-1 0-1,1 0 1,-1 0-1,1 1 1,0-1 0,0 0-1,0 0 1,0 1-1,1-1 1,-1 0-1,1 0 1,-1 1-1,1-1 1,0 0-1,-1 0 1,1 0-1,0 0 1,1 0 0,-1 0-1,0 0 1,0-1-1,1 1 1,-1 0-1,1-1 1,0 1-1,-1-1 1,1 1-1,0-1 1,0 0 0,0 0-1,0 1 1,0-2-1,0 1 1,0 0-1,0 0 1,0-1-1,5 2 1,17 0-3848,5-1-3342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15535,'0'0'10292,"-4"14"-9849,-43 211 213,38-140-5460,9-128-3529,0 15 2135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11307,'0'0'13516,"66"-6"-12234,-27 2-417,4 1-193,1 1-223,-4-1-353,-1 2-96,-11 1-865,-8 0-1185,-8 0-1473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10890,'0'0'12364,"71"19"-10442,-30-19-801,5-2-609,3-5-255,-2-2-225,-6 5-577,-6 2-1441,-14-1-2434,-6 2-2338</inkml:trace>
  <inkml:trace contextRef="#ctx0" brushRef="#br0" timeOffset="1">439 32 14798,'0'0'4452,"-18"48"-2658,10-26-865,-1 1-353,3 1-383,6-4-129,0-3-1346,0-5-1408,0-7-161,6-5-224,3-1-1281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11819,'0'0'-3459,"4"-55"-4517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15535,'0'0'6310,"10"56"-7624,-1-41-2081,1-3-2562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7623,'0'0'14798,"-10"-1"-12972,2 0-1672,-1 0 1,1 1-1,-1 0 1,1 0-1,0 1 1,-1 0-1,1 0 0,0 1 1,0 0-1,0 0 1,0 1-1,0 0 1,-9 6-1,12-7-202,0 1 1,1 1-1,0-1 0,0 1 1,0-1-1,0 1 1,-3 5-1,7-9 3,-1 1 0,1-1-1,0 0 1,0 1 0,-1-1 0,1 1-1,0-1 1,0 1 0,0-1 0,-1 1-1,1-1 1,0 1 0,0-1 0,0 1 0,0-1-1,0 1 1,0-1 0,0 1 0,0-1-1,0 1 1,0-1 0,1 1 0,-1-1 0,0 1-1,0-1 1,0 0 0,1 1 0,-1-1-1,0 1 1,1 0 0,0 0-102,1-1 0,-1 1 0,1 0 0,0 0 0,-1-1 0,1 1 0,0-1 0,-1 1 0,1-1 0,0 0 0,0 0 0,-1 1 0,1-1 0,2-1 0,40 1-3336,-27-1 2715,-1 0-1,1 2 1,-1 0 0,1 1-1,-1 0 1,30 9-1,-45-11 881,0 0-1,-1 0 1,1 0-1,0 1 1,-1-1-1,1 0 0,0 0 1,-1 0-1,1 1 1,-1-1-1,1 0 1,0 1-1,-1-1 0,1 1 1,-1-1-1,1 0 1,-1 1-1,1-1 1,-1 1-1,0-1 0,1 1 1,-1 0-1,0-1 1,1 1-1,-1-1 0,0 1 1,1 0-1,-1-1 1,0 1-1,0 0 1,0-1-1,0 1 0,0 0 1,0-1-1,0 1 1,0 0-1,0-1 1,0 1-1,0 0 0,0-1 1,0 1-1,0 0 1,-1-1-1,1 1 0,0-1 1,0 1-1,-1 0 1,1-1-1,-1 1 1,1-1-1,0 1 0,-1-1 1,1 1-1,-1-1 1,1 1-1,-1-1 1,1 0-1,-1 1 0,0-1 1,1 0-1,-1 1 1,1-1-1,-1 0 1,0 1-1,-41 19 3473,27-15-3151,-1 0 0,0-1 0,0-1 0,0-1 1,0 0-1,-26-1 0,41-1-540,0 0 1,0 0-1,0 0 1,1 0-1,-1-1 1,0 1-1,0 0 1,0 0-1,0-1 1,1 1-1,-1-1 1,0 1-1,0-1 1,1 1-1,-1-1 1,0 0-1,1 1 1,-1-1-1,0 0 1,1 1-1,-1-1 1,1 0-1,-1 0 1,1 1-1,0-1 1,-1 0-1,1 0 0,0 0 1,-1-1-1,1 0-652,-1-1 0,1 1 0,0 0 0,0-1 0,0 1 0,0 0 0,1-1-1,-1 1 1,0 0 0,1-1 0,1-2 0,9-12-8012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122 234 16271,'0'0'4501,"-9"4"-3268,-2 1-903,0 0 1,1 1-1,0 0 0,0 0 1,-16 14-1,24-17-248,-1-1 1,0 0-1,0 1 0,1 0 0,0-1 0,-1 1 1,1 0-1,0 0 0,0 0 0,1 0 0,-1 1 0,1-1 1,-1 1-1,1-1 0,0 0 0,0 1 0,1 0 1,-1-1-1,1 1 0,0-1 0,-1 1 0,2 0 0,-1-1 1,0 1-1,1 0 0,1 6 0,-1-9-46,0 1 1,0-1-1,0 0 0,1 0 0,-1 1 0,0-1 1,0 0-1,1 0 0,-1 0 0,0 0 1,1 0-1,-1-1 0,1 1 0,-1 0 1,1-1-1,-1 1 0,1-1 0,0 1 0,-1-1 1,1 0-1,0 0 0,-1 0 0,1 0 1,0 0-1,-1 0 0,1 0 0,0 0 0,-1-1 1,1 1-1,2-2 0,2 1 55,0-1 1,1 0-1,-1 0 0,0 0 0,0-1 1,9-5-1,-2-4-102,1 0 1,-2 0 0,0-1-1,0-1 1,-1 0-1,-1 0 1,0-1 0,-1-1-1,-1 1 1,0-1-1,-1-1 1,-1 1 0,-1-1-1,0-1 1,-1 1-1,-1 0 1,-1-1 0,1-35-1,-3 51-11,0 0 0,0 0-1,0 0 1,0 0 0,0 1-1,0-1 1,-1 0 0,1 0-1,-1 0 1,1 1 0,-1-1-1,0 0 1,0 0 0,0 1-1,0-1 1,0 1 0,0-1-1,0 1 1,0-1 0,-1 1-1,1 0 1,0-1 0,-1 1-1,1 0 1,-1 0 0,0 0-1,1 0 1,-1 1-1,0-1 1,0 0 0,1 1-1,-1-1 1,0 1 0,0-1-1,0 1 1,0 0 0,1 0-1,-1 0 1,0 0 0,0 0-1,0 0 1,0 1 0,0-1-1,1 0 1,-1 1 0,0 0-1,-3 1 1,-4 1 7,0 0-1,0 1 1,0 0-1,0 0 1,1 1-1,-1 1 0,1-1 1,-8 8-1,6-3 59,0 1 0,0-1 0,-12 20 0,20-27-31,0 1-1,0-1 1,0 1 0,0 0 0,0 0 0,1 0 0,-1 0 0,1 0 0,0 0 0,0 0 0,1 0 0,0 1-1,-1-1 1,1 0 0,0 0 0,2 9 0,-1-11-42,1 1 0,-1-1 0,1 1 0,-1-1-1,1 1 1,0-1 0,0 0 0,0 0 0,0 0 0,1 0 0,-1 0-1,0-1 1,1 1 0,-1-1 0,1 1 0,0-1 0,-1 0 0,1 0-1,3 0 1,64 16-2470,-47-12 884,-13-3 547,50 17-2004,-58-18 2774,0 0 0,1 0 0,-1 0-1,0 0 1,0 1 0,0-1 0,0 1-1,0-1 1,0 1 0,0 0 0,-1 0 0,1 0-1,-1 0 1,1 0 0,-1 0 0,0 0-1,1 0 1,-1 0 0,0 1 0,-1-1-1,2 3 1,-2 9-2925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84 352,'0'0'11067,"4"-10"-7736,0-2-2056,5-12 122,-7-3 4286,-2 27-5577,-1-1 1,1 0 0,-1 0-1,1 1 1,-1-1 0,0 0 0,1 1-1,-1-1 1,0 1 0,1-1-1,-1 1 1,0-1 0,0 1 0,0-1-1,1 1 1,-1 0 0,0-1-1,0 1 1,0 0 0,0 0 0,0 0-1,1-1 1,-1 1 0,0 0-1,0 0 1,0 1 0,0-1 0,0 0-1,0 0 1,0 0 0,1 0-1,-1 1 1,0-1 0,0 0 0,0 1-1,0 0 1,-37 10-25,21-3 69,2 0 0,-1 1-1,-21 17 1,37-26-151,0 0-1,0 0 1,0 0 0,0 0-1,1 0 1,-1 0-1,0 0 1,0 0 0,0 0-1,0 0 1,0 0-1,0 0 1,0 0-1,0 0 1,0 0 0,1 0-1,-1 0 1,0 0-1,0 1 1,0-1 0,0 0-1,0 0 1,0 0-1,0 0 1,0 0-1,0 0 1,0 0 0,0 0-1,0 0 1,0 0-1,0 1 1,0-1 0,0 0-1,0 0 1,0 0-1,0 0 1,0 0 0,0 0-1,0 0 1,0 0-1,0 1 1,0-1-1,0 0 1,0 0 0,0 0-1,0 0 1,0 0-1,0 0 1,0 0 0,0 0-1,0 0 1,0 1-1,0-1 1,0 0-1,0 0 1,0 0 0,0 0-1,0 0 1,-1 0-1,1 0 1,0 0 0,0 0-1,16-1-54,18-6-350,-17-1-53,-13 5 363,0 1 1,-1 0 0,1 0-1,0 0 1,0 0 0,1 0-1,-1 1 1,0 0 0,1 0-1,-1 0 1,0 1 0,1-1-1,-1 1 1,7 0 0,-10 1 86,0 0 0,0 0 0,0 1 0,0-1 1,0 0-1,-1 0 0,1 0 0,0 1 0,-1-1 1,1 0-1,-1 0 0,0 1 0,1-1 0,-1 1 1,0-1-1,0 0 0,0 1 0,0-1 0,0 2 1,0 37-120,0-29 111,0 25 102,-2 1-1,-10 61 1,9-83-45,-1-1 0,0 1 0,-1-1 0,-1-1 0,0 1 0,0-1 0,-2 0 0,0 0 0,-15 18 0,20-28 6,1 0 0,-1-1-1,0 1 1,-1-1 0,1 1 0,0-1-1,-1 0 1,1-1 0,-1 1 0,-5 2-1,8-4-46,0 0 1,0 1-1,0-1 0,0 0 0,-1 0 0,1 0 0,0 0 0,0 0 0,0 0 0,0 0 0,0 0 0,0 0 0,0 0 1,0 0-1,0-1 0,0 1 0,0 0 0,0-1 0,0 1 0,0-1 0,0 1 0,0-1 0,1 0 0,-1 1 0,0-1 0,0 0 1,1 1-1,-1-1 0,0 0 0,1 0 0,-1 0 0,0 0 0,1 0 0,0 0 0,-1 0 0,1 0 0,-1 0 0,1 0 0,0 0 1,0 0-1,0 0 0,-1 0 0,1-1 0,-1-10-307,0 1 1,0-1-1,1 1 1,0-1-1,1 1 1,1-1-1,0 1 1,0 0-1,1-1 1,0 1-1,1 0 1,1 1-1,-1-1 1,2 1-1,-1 0 1,1 0-1,1 1 1,11-14-1,-9 14 265,-1 1 1,2 0-1,-1 0 0,1 1 0,1 0 0,-1 1 0,1 0 0,0 0 1,0 1-1,1 1 0,-1 0 0,1 0 0,0 2 0,0-1 0,0 1 1,1 1-1,14 0 0,-26 1 36,0 0 1,0 0-1,0 1 1,0-1-1,1 0 0,-1 1 1,0-1-1,0 0 1,0 1-1,0 0 0,0-1 1,0 1-1,0-1 1,0 1-1,-1 0 0,1 0 1,0 0-1,0-1 1,0 1-1,-1 0 0,1 0 1,-1 0-1,1 0 1,0 0-1,-1 0 0,0 0 1,1 1-1,-1-1 1,0 0-1,1 0 0,-1 0 1,0 0-1,0 0 1,0 1-1,0-1 0,0 0 1,0 0-1,0 0 1,-1 0-1,1 2 0,0-2 143,0 0-1,-1-1 0,1 1 1,0 0-1,0 0 0,0 0 1,-1-1-1,1 1 0,0 0 1,-1 0-1,1 0 0,0-1 1,-1 1-1,1 0 0,-1-1 0,1 1 1,-1 0-1,0-1 0,1 1 1,-1-1-1,0 1 0,1-1 1,-1 1-1,0-1 0,1 1 1,-1-1-1,-2 1 0,3-28 1551,11-91-1121,-11 117-240,12 31 186,-8-26-500,0 0 1,0 0-1,1-1 0,-1 0 0,1 1 0,0-1 0,0-1 0,0 1 1,0-1-1,0 0 0,0 0 0,1 0 0,-1-1 0,1 0 1,-1 0-1,1 0 0,0-1 0,7 0 0,-6 0-102,0 0 1,1-1-1,-1 0 0,0 0 0,0-1 1,0 0-1,-1 0 0,1 0 0,0-1 0,-1 0 1,1 0-1,-1-1 0,0 0 0,6-4 1,-12 7 80,1 0 0,0 0 0,-1 0 0,1 0 0,0 1 1,0-1-1,-1 0 0,1 1 0,0-1 0,0 0 0,0 1 1,0-1-1,0 1 0,0 0 0,0-1 0,0 1 0,0 0 1,0-1-1,0 1 0,0 0 0,1 0 0,-1 17 229,-2-16-195,1 0 0,-1 0-1,1 0 1,-1 0 0,1 0-1,0 0 1,0 0 0,0 0 0,0 0-1,0 0 1,0 1 0,0-1-1,0 0 1,0 0 0,0 0-1,0 0 1,1 0 0,-1 0-1,0 0 1,1 0 0,-1 0-1,1 0 1,-1 0 0,1 0-1,0 0 1,-1 0 0,1 0-1,0 0 1,0 0 0,0-1-1,-1 1 1,1 0 0,2 1-1,4-2-68,1 1 0,-1-1-1,1 0 1,0 0 0,-1-1 0,0 0-1,15-4 1,25-13-6760,-21 7 371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129 168 13196,'0'0'7757,"-11"-3"-7212,8 2-443,-1 0 0,0 0 0,0 0 0,1 1 0,-1-1 0,0 1 0,0 0-1,0 0 1,1 1 0,-1-1 0,0 1 0,0 0 0,1 0 0,-1 0 0,1 0 0,-1 1 0,1-1 0,-1 1 0,1 0 0,0 0 0,0 0 0,0 0 0,0 1 0,0-1 0,0 1 0,1 0 0,-1 0 0,1 0 0,0 0 0,0 0 0,0 0 0,0 1 0,1-1 0,-1 1 0,1-1 0,0 1 0,0 0 0,-1 5 0,1-8-69,1 0 0,-1 0-1,1 0 1,0 1 0,-1-1 0,1 0 0,0 0 0,0 0 0,0 1 0,0-1-1,0 0 1,0 0 0,0 1 0,0-1 0,0 0 0,1 0 0,-1 1 0,0-1 0,1 0-1,-1 0 1,1 0 0,-1 0 0,1 0 0,0 0 0,0 0 0,-1 0 0,1 0-1,0 0 1,0 0 0,0 0 0,0 0 0,0-1 0,0 1 0,1 0 0,3 1 10,0-2 0,-1 1 0,1 0 0,0-1 0,0 0 0,0 0 0,9-2 0,-4 0-27,0 0-1,0-1 1,0-1 0,0 1 0,-1-2 0,1 1 0,-1-1 0,0-1 0,-1 1 0,1-2 0,-1 1 0,0-1 0,12-15 0,-3 4-38,-1-2 0,0 0-1,-2-1 1,19-36 0,-27 46-10,-4 7-3,1 0 1,-1-1-1,0 1 1,0-1 0,-1 1-1,1-1 1,-1 0-1,1-7 1,-15 15-142,3 9 298,-1 0 0,1 0 0,1 1 1,0 0-1,1 1 0,0 0 0,1 0 0,-8 24 1,13-33-106,0 1 0,0-1 0,0 1 1,1-1-1,0 1 0,0 0 0,0-1 1,1 1-1,0 0 0,0 0 1,0-1-1,1 1 0,1 7 0,0-10-112,-1-1 0,0 0 0,1 1 0,0-1 0,-1 0 0,1 0 0,0 0 0,0 0 0,0 0 0,0 0 0,1 0 0,-1-1 0,0 1 0,1-1 0,-1 0 0,1 1 0,-1-1 0,1 0 0,0-1 0,-1 1-1,1 0 1,0-1 0,0 0 0,-1 1 0,1-1 0,0 0 0,0 0 0,2-1 0,3 1 161,-1-1-1,1 0 1,-1 0-1,1 0 0,-1-1 1,0 0-1,0-1 1,0 1-1,0-1 1,0-1-1,0 1 1,-1-1-1,0-1 1,0 1-1,0-1 1,0 0-1,-1 0 0,8-9 1,2 1 175,21-21 232,-34 33-460,-1-1-1,1 1 1,-1-1-1,0 0 1,0 1-1,0-1 1,0 0-1,0 0 1,0 1-1,0-1 1,0 0-1,-1 0 1,1 0-1,-1 0 1,1 0-1,-1 0 1,0-4 0,0 5-21,-1 0 0,1 1 1,-1-1-1,0 1 1,1-1-1,-1 1 0,0-1 1,1 1-1,-1-1 1,0 1-1,0-1 1,1 1-1,-1 0 0,0-1 1,0 1-1,1 0 1,-1 0-1,0 0 1,0 0-1,0 0 0,0 0 1,1 0-1,-1 0 1,0 0-1,0 0 1,0 0-1,0 0 0,1 0 1,-1 1-1,0-1 1,0 0-1,0 1 0,-1 0 1,-27 13-72,25-9 167,-1 1 1,1-1-1,0 1 0,1 0 0,-1 1 1,1-1-1,0 0 0,1 1 0,0 0 0,0 0 1,0-1-1,1 1 0,0 0 0,0 0 1,1 1-1,0-1 0,0 0 0,2 10 0,-1-15-59,0 0-1,0 1 1,1-1-1,-1 0 0,1 0 1,0 0-1,0 0 0,0 0 1,0 0-1,0 0 1,0-1-1,0 1 0,1-1 1,-1 1-1,0-1 0,1 0 1,-1 0-1,1 0 0,0 0 1,-1-1-1,1 1 1,0-1-1,-1 1 0,1-1 1,4 0-1,7 1-168,0-1-1,-1 0 1,26-3 0,-36 3-112,0-1 1,-1 0-1,1 0 1,0 0-1,0 0 1,0 0-1,-1 0 1,1-1 0,0 1-1,-1-1 1,1 0-1,2-2 1,-4 2-263,0 1 1,1-1 0,-1 1 0,0-1 0,0 0-1,0 0 1,0 0 0,0 0 0,0 0-1,0 1 1,0-4 0,0-18-8786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14189,'0'0'8649,"56"0"-5799,-24 0-1568,3 0-930,1 0-320,-1 0-737,2 0-3331,-1-10-6373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7335,'0'0'9123,"5"0"-8626,65 3-85,46 3-346,0-5-1,203-25 0,199-65-198,-507 87 139,-5 1-7,0-1 0,0 1 0,0 1 1,0-1-1,1 1 0,-1 0 1,8 1-1,-14 0 30,1 0-1,0 0 1,-1 0 0,0 0 0,1 0-1,-1 0 1,1 1 0,-1-1 0,0 0-1,0 0 1,0 0 0,0 0 0,0 1-1,0-1 1,0 0 0,0 0 0,0 0-1,0 0 1,-1 1 0,1-1 0,0 0 0,-1 0-1,1 0 1,-1 0 0,0 0 0,1 0-1,-1 0 1,0 0 0,1 0 0,-2 1-1,-7 5 158,0 0 0,0-1-1,0 1 1,-1-2 0,0 0-1,0 0 1,0 0-1,-17 4 1,-97 20 259,83-21-287,-36 7-107,-1-3 0,1-4 0,-82-3-1,179-6-436,0-1-1,-1-2 1,23-5-1,16-3-143,106-10-4809,-124 13 860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0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4484,'0'0'8317,"8"-5"-7932,-1 1-320,0 0 0,0 0-1,0 1 1,0 0 0,0 0 0,1 1 0,-1 0 0,1 0 0,0 1 0,-1 0 0,1 0-1,9 1 1,710-22 581,-316 1-309,-800 31 74,294-3-250,0 4 1,-100 26 0,173-30-151,22-7-15,0 0 1,0 0 0,0 0-1,0 0 1,0 0 0,0 0 0,0 1-1,0-1 1,0 0 0,0 0-1,1 0 1,-1 0 0,0 0-1,0 0 1,0 0 0,0 0-1,0 0 1,0 0 0,0 0-1,0 0 1,0 0 0,0 0 0,0 1-1,0-1 1,0 0 0,0 0-1,0 0 1,0 0 0,0 0-1,0 0 1,0 0 0,0 0-1,0 0 1,0 0 0,0 1-1,0-1 1,0 0 0,0 0 0,0 0-1,0 0 1,0 0 0,0 0-1,0 0 1,0 0 0,-1 0-1,1 0 1,0 0 0,0 0-1,0 0 1,0 0 0,0 0-1,0 1 1,0-1 0,0 0 0,39 0-301,44-8 74,0-4 0,95-26 0,-49 9-585,124-29-755,-242 52 1922,-29 3 87,-35 4 41,-41 13 265,0 3 0,-134 44 0,-68 14-3167,252-69-834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21 8264,'0'0'8856,"1"0"-8870,4-2-6839,-6 2 7731,-4 0 1402,4 0-1781,-1 1 0,0-1 0,0 0 0,0 0 0,1 0 0,-1 0 0,0 0 0,0 0 0,0 0 0,0-1 0,1 1 0,-1-1-1,0 1 1,1-1 0,-1 0 0,0 1 0,1-1 0,-4-2 0,8 1-493,0 1 0,0 0 1,0 0-1,0 0 0,0 0 0,0 1 0,1-1 1,5 1-1,-5-1-9,5 0 0,0 0-1,0 1 0,1 0 0,-1 0 0,13 2 0,-21-2 7,0 1 0,1-1-1,-1 0 1,1 1 0,-1-1 0,0 1 0,1-1-1,-1 1 1,0-1 0,0 1 0,1 0-1,-1 0 1,0 0 0,0-1 0,0 1-1,0 0 1,0 1 0,0-1 0,0 0 0,-1 0-1,1 0 1,0 0 0,0 1 0,-1-1-1,1 0 1,-1 1 0,1-1 0,-1 0 0,0 1-1,0-1 1,1 0 0,-1 1 0,0-1-1,0 1 1,0-1 0,0 1 0,-1-1-1,1 0 1,0 1 0,-1-1 0,1 0 0,-1 1-1,1-1 1,-2 3 0,-1 1 76,0 1 0,0-1 1,0 1-1,-1-1 0,0 0 1,0-1-1,0 1 0,-10 7 1,-47 34 462,34-27-448,11-7-66,2-2-17,1 0-1,0 1 0,-20 22 1,33-32-23,1 0 0,0-1 1,0 1-1,-1 0 0,1-1 0,0 1 1,0-1-1,0 1 0,0-1 0,-1 1 0,1-1 1,0 0-1,0 1 0,0-1 0,0 0 1,0 0-1,0 0 0,0 0 0,0 0 1,0 0-1,0 0 0,0 0 0,0 0 1,0 0-1,1-1 0,36 1-19,-32 0-175,67-7-2159,-68 6 1051,0 0 1,0-1-1,0 1 1,0-1 0,-1 0-1,1-1 1,4-2-1,0-4-6309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9289,'0'0'8936,"56"11"-13196,-42-11-1473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48 7591,'10'-5'982,"-8"3"-861,38-24 802,-37 24-737,-1 0 0,1 1 0,0-1 0,0 1 0,0 0-1,0 0 1,0 0 0,0 0 0,0 0 0,0 0 0,0 1 0,0 0 0,7 0 0,-10 1-171,1 1-1,-1-1 1,0 1 0,0 0 0,0 0 0,0-1 0,0 1 0,0 0 0,0-1 0,0 1 0,-1-1 0,1 1 0,-1 0 0,0 1 0,-5 12 116,-1-1 1,-1 0 0,0-1-1,0 0 1,-2 0-1,-11 13 1,-8 11-44,-42 58 63,7-12 21,3 3 0,-77 146 0,131-218-61,1 0 0,0 1 1,2 0-1,-1 0 0,-2 21 0,7-34-111,-1-1-1,1 1 1,0-1-1,0 1 0,0-1 1,0 1-1,0-1 1,1 1-1,-1-1 0,0 1 1,1-1-1,-1 1 1,1-1-1,-1 1 0,1-1 1,0 0-1,0 1 1,-1-1-1,1 0 0,0 0 1,0 1-1,0-1 1,0 0-1,1 0 1,0 1-1,1-1-7,0 1-1,0-1 1,0 0 0,1 0 0,-1 0-1,0 0 1,0-1 0,1 1-1,-1-1 1,0 0 0,5 0 0,9-1-17,0-2 0,0 0 0,31-9 1,77-34 49,186-98 1,-209 94-798,69-35-1171,-1-3-806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13997,'0'0'7015,"-20"62"-7784,20-44-1057,0 2-448,0-4-673,0-2-800,0-5-3396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9385,'0'0'5909,"7"-8"-3981,-7 7-1922,4-3 169,0-1 1,0 1-1,0 0 1,1 0-1,-1 0 1,1 0-1,0 1 1,0 0 0,0 0-1,1 0 1,-1 1-1,1 0 1,-1 0-1,1 0 1,0 1-1,0-1 1,6 1-1,-1 0-119,0 1 0,0 0 0,0 1 0,0 0-1,16 4 1,-25-5-59,0 1-1,0-1 1,0 1-1,0 0 1,-1-1-1,1 1 1,0 0-1,0 0 0,-1 0 1,1 1-1,-1-1 1,1 0-1,-1 0 1,1 1-1,-1-1 1,0 1-1,0-1 1,0 1-1,0 0 1,0-1-1,0 1 1,0 0-1,0 0 1,-1 0-1,1 0 1,-1-1-1,1 1 1,-1 0-1,0 0 1,0 0-1,0 0 0,0 0 1,0 0-1,0 0 1,0 0-1,-1 0 1,1 0-1,-2 3 1,1-1 51,-1-1 0,0 1 0,0 0 1,0-1-1,0 0 0,-1 1 0,1-1 0,-1 0 1,0 0-1,0 0 0,0-1 0,-6 5 0,-46 26 1325,39-24-1082,78-6-3590,-61-3 3289,11 0-429,1 0-1,-1 1 0,24 5 0,-34-6 397,1 0 0,-1 1 1,0-1-1,0 1 1,0 0-1,0 0 0,0 0 1,0 0-1,0 0 0,0 0 1,-1 0-1,1 1 0,0-1 1,-1 1-1,1-1 1,0 1-1,-1 0 0,0-1 1,0 1-1,1 0 0,-1 0 1,0 0-1,0 0 0,-1 0 1,1 0-1,0 0 0,-1 0 1,1 0-1,-1 1 1,1 2-1,-2 1 237,0 1 0,0 0 0,0-1 0,-1 1 0,0-1 0,0 0 0,-1 1 1,1-1-1,-1 0 0,-1 0 0,1-1 0,-1 1 0,0-1 0,0 0 0,-1 0 0,0 0 0,0 0 0,0-1 0,0 0 0,0 0 1,-1 0-1,0-1 0,0 0 0,0 0 0,0 0 0,0-1 0,-1 0 0,1 0 0,-1 0 0,-9 0 0,14-2-467,1 0 0,0 0 1,0 0-1,0 0 0,0 0 0,-1-1 0,1 1 0,0 0 0,0-1 0,0 1 0,0-1 0,0 1 0,0-1 0,0 0 0,0 1 0,0-1 1,0 0-1,1 0 0,-1 0 0,0 0 0,0 1 0,1-1 0,-1 0 0,0 0 0,1 0 0,-1 0 0,1 0 0,-1-1 0,1 1 1,0 0-1,-1-2 0,0-16-8114</inkml:trace>
  <inkml:trace contextRef="#ctx0" brushRef="#br0" timeOffset="1">359 274 13581,'0'0'6662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10025,'0'0'11841,"-2"10"-11745,-5 31-56,-1 0 25,-5 73 1,13-113-68,0 0 0,1-1 1,-1 1-1,0 0 0,0-1 1,1 1-1,-1-1 0,0 1 0,1-1 1,-1 1-1,0-1 0,1 1 0,-1-1 1,1 1-1,-1-1 0,1 1 0,-1-1 1,1 0-1,-1 1 0,1-1 0,-1 0 1,1 1-1,-1-1 0,1 0 1,0 0-1,-1 0 0,1 1 0,0-1 1,-1 0-1,1 0 0,0 0 0,-1 0 1,1 0-1,-1 0 0,1 0 0,0 0 1,-1-1-1,1 1 0,0 0 0,-1 0 1,1 0-1,-1-1 0,1 1 1,0 0-1,-1-1 0,1 0 0,30-14-375,-17 2 121,0-2-1,-1 0 1,-1 0 0,0-1 0,-1 0-1,-1-1 1,-1-1 0,12-28 0,-41 92 480,12-30-4,1 1 0,0 0 1,-6 25-1,9-23 250,2-11-383,0-1 0,0 0 0,1 1 0,0 0 0,0-1 0,1 1 0,0-1 0,0 1 0,3 13 0,-3-21-108,0 0 0,0 0 0,0 0 0,0-1 0,0 1 1,0 0-1,0 0 0,0 0 0,0 0 0,0-1 0,0 1 1,0 0-1,1 0 0,-1 0 0,0 0 0,0-1 0,0 1 1,0 0-1,0 0 0,0 0 0,1 0 0,-1 0 1,0 0-1,0 0 0,0 0 0,0-1 0,1 1 0,-1 0 1,0 0-1,0 0 0,0 0 0,1 0 0,-1 0 0,0 0 1,0 0-1,0 0 0,1 0 0,-1 0 0,0 0 0,0 0 1,0 0-1,0 0 0,1 0 0,-1 1 0,0-1 0,0 0 1,0 0-1,0 0 0,1 0 0,-1 0 0,0 0 0,0 0 1,0 1-1,0-1 0,0 0 0,1 0 0,-1 0 0,0 0 1,0 0-1,0 1 0,0-1 0,-1-20-2184,-34-19-302,-9 5 3495,41 32-756,20-3 2497,33 3-3899,2 6-5690,-30-3-960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45 9289,'0'0'10602,"-9"10"-10575,1 0-24,-4 3 12,1 0 0,0 1 0,-14 24 1,25-38-12,1 1 0,-1-1 1,0 0-1,0 0 1,1 0-1,-1 1 0,0-1 1,0 0-1,1 0 1,-1 0-1,0 0 0,0 1 1,1-1-1,-1 0 1,0 0-1,1 0 0,-1 0 1,0 0-1,0 0 1,1 0-1,-1 0 0,0 0 1,1 0-1,-1 0 1,0 0-1,1 0 0,-1 0 1,0 0-1,0 0 1,1-1-1,-1 1 0,0 0 1,1 0-1,-1 0 1,0 0-1,0 0 0,1-1 1,-1 1-1,0 0 1,0 0-1,0-1 0,1 1 1,-1 0-1,0-1 1,18-7-38,-9 3-21,-1 1 0,1 0 0,0 0 0,15-3 0,-17 5 150,0 0 1,-1 0-1,1-1 0,0 1 1,-1-1-1,0-1 1,0 1-1,0-1 0,0 0 1,6-5-1,-12 8 51,1-1 0,0 1-1,-1 0 1,1 0 0,0 0-1,-1 0 1,0-1 0,1 1-1,-1 0 1,0-1 0,1 1 0,-1 0-1,0-1 1,0 1 0,0 0-1,0 0 1,-1-1 0,1 1 0,0 0-1,0-1 1,-1 1 0,1 0-1,-1 0 1,1-1 0,-1 1-1,1 0 1,-1 0 0,0 0 0,0 0-1,1 0 1,-1 0 0,0 0-1,0 0 1,0 0 0,-1-1 0,-39-26 273,41 28-698,2 2-1779,1-1 1271,-1 1 0,1-1 0,0 1-1,-1-1 1,1 0 0,0 0 0,-1-1 0,1 1-1,4 0 1,14 3-4541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 8456,'0'0'9070,"-10"0"-6390,7 0-2552,-9-1 410,0 1 0,0 0 0,0 1 1,-19 4-1,28-5-591,1 0 1,-1 1-1,0 0 1,1 0-1,-1-1 0,1 1 1,-1 1-1,1-1 1,0 0-1,-1 1 1,1-1-1,0 1 1,0 0-1,0-1 0,0 1 1,0 0-1,1 0 1,-1 1-1,0-1 1,1 0-1,0 0 0,-1 1 1,1-1-1,0 1 1,0-1-1,0 1 1,1-1-1,-1 1 1,1 0-1,-1-1 0,1 4 1,1-5-71,-1 0 1,1 0-1,0 0 0,-1-1 1,1 1-1,0 0 0,0 0 1,0-1-1,0 1 0,0 0 1,0-1-1,0 1 0,0-1 1,0 1-1,0-1 0,0 0 1,0 1-1,0-1 0,0 0 1,0 0-1,0 0 0,0 0 1,1 0-1,-1 0 0,1 0 1,38 1-1872,-36-1 1593,30 0-1226,32 0 2934,-65 0-1221,-1 1 0,0-1 0,0 0 0,0 1 0,0-1 0,1 0 0,-1 1 0,0-1 1,0 0-1,0 1 0,0-1 0,0 0 0,0 1 0,0-1 0,0 0 0,0 0 0,0 1 0,0-1 1,0 0-1,0 1 0,0-1 0,-1 0 0,1 1 0,0-1 0,0 0 0,0 1 0,0-1 0,0 0 1,-1 0-1,1 1 0,0-1 0,0 0 0,-1 0 0,1 1 0,0-1 0,0 0 0,-1 0 1,1 0-1,0 0 0,0 1 0,-1-1 0,1 0 0,0 0 0,-1 0 0,1 0 0,0 0 0,-1 0 1,1 0-1,-16 13 1150,-11 6 296,16-10-1390,-1 0 0,1-2 0,-2 1 0,-20 8 1,32-15-1537,10-7-4094,-6 4 4127,11-11-4597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 10890,'0'0'7255,"-9"3"-5915,6-1-1272,-43 21 1496,44-21-1482,-1-1 1,1 1-1,0 0 1,0-1-1,0 1 0,0 0 1,1 0-1,-1 1 1,0-1-1,1 0 1,0 0-1,-1 1 1,1-1-1,0 1 1,0-1-1,0 1 0,1 0 1,-1-1-1,0 1 1,1 2-1,1-4-68,-1 0-1,1 0 1,0 0-1,0-1 1,0 1 0,-1 0-1,1-1 1,0 1-1,0-1 1,0 1-1,0-1 1,0 1-1,0-1 1,1 0-1,-1 1 1,0-1 0,0 0-1,0 0 1,0 0-1,0 0 1,0 0-1,0 0 1,0 0-1,1 0 1,-1-1-1,0 1 1,0 0-1,0-1 1,1 0 0,37-9 22,-29 4-87,-1 0 0,0-1 0,0 0 0,-1-1 0,0 0 0,0 0 0,-1-1 0,7-9 0,-20 29 48,0 0 0,1 0 0,1 1 0,-1 0 0,2 0 0,0 0 1,0 0-1,0 16 0,3-27-21,0-1 1,0 1 0,0-1 0,1 1 0,-1-1 0,0 1 0,1-1-1,-1 1 1,0-1 0,1 1 0,-1-1 0,0 0 0,1 1 0,-1-1-1,1 0 1,-1 1 0,1-1 0,-1 0 0,0 0 0,1 1 0,-1-1-1,1 0 1,-1 0 0,1 0 0,0 0 0,-1 0 0,1 0 0,-1 1-1,1-1 1,-1 0 0,1-1 0,-1 1 0,1 0 0,-1 0 0,1 0-1,-1 0 1,1 0 0,0-1 0,24-7-4301,-8-7-1340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43 4644,'0'0'17900,"-11"-7"-17131,-35-21-385,45 28-381,-1 0-1,0-1 1,1 1-1,-1 0 1,0 0-1,0 0 1,1 0-1,-1 0 1,0 0-1,1 0 1,-1 1-1,0-1 1,1 1 0,-1-1-1,1 1 1,-1 0-1,1-1 1,-1 1-1,1 0 1,-1 0-1,-1 2 1,-25 25-37,22-20 28,1-4 8,1 1 0,0 0-1,0 0 1,0 0 0,1 0 0,0 1 0,0 0-1,0-1 1,1 1 0,0 0 0,-3 11-1,6-17-2,-1 1 0,0-1 0,0 1 0,1-1 0,-1 1-1,0 0 1,0-1 0,1 1 0,-1-1 0,1 1-1,-1-1 1,0 0 0,1 1 0,-1-1 0,1 1 0,-1-1-1,1 0 1,-1 1 0,1-1 0,0 0 0,-1 0 0,1 1-1,-1-1 1,1 0 0,0 0 0,-1 0 0,1 0-1,-1 0 1,1 0 0,0 0 0,-1 0 0,1 0 0,-1 0-1,1 0 1,0 0 0,-1 0 0,1 0 0,-1-1-1,1 1 1,0 0 0,-1 0 0,1-1 0,33-9-354,-18 1-177,-1-1 0,0-1 0,0-1 0,-1 0-1,0 0 1,-1-1 0,-1-1 0,14-19 0,-33 42 953,2-1 1,-1 1-1,1 0 0,1 1 0,-1-1 1,2 1-1,-1 0 0,1 0 0,1 0 1,-3 19-1,6-28-414,0 0 0,0 0 0,-1 1 1,1-2-1,0 1 0,0 0 0,0 0 0,0 0 0,0 0 1,0 0-1,0-1 0,0 1 0,1-1 0,-1 1 1,0-1-1,0 1 0,0-1 0,1 1 0,-1-1 0,0 0 1,1 0-1,-1 0 0,0 0 0,1 0 0,-1 0 0,0 0 1,3-1-1,42-3-3497,-22-6-791,-4-5-3027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13389,'0'0'7014,"-9"50"-5989,0-19-64,-8 3-288,4 3-129,-4-1-31,8-3-257,-3-2-64,9-8-128,3-3-32,0-5-320,0-6-1730,5-7-1825,5-2-3973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8392,'0'0'11445,"8"-8"-9971,4-4-980,1 0-1,0 1 1,1 1 0,0 0 0,28-14 0,-33 20-438,30-18 139,-37 21-190,0 0-1,-1 0 1,1 0 0,-1 0 0,1 0 0,-1-1-1,0 1 1,0 0 0,1-1 0,-1 1 0,0-1-1,0 0 1,0 1 0,-1-1 0,1 0-1,0 1 1,-1-1 0,1 0 0,0-2 0,-3 3-18,-1 0 0,1 0 0,-1 1 0,1-1 0,-1 1 0,1 0 0,-1 0 0,1-1 0,-1 2-1,1-1 1,-1 0 0,1 0 0,0 1 0,-1-1 0,-3 2 0,0 1 1,1 1-1,0-1 1,-1 1 0,2 0-1,-1 0 1,0 0-1,1 1 1,0 0-1,0-1 1,0 2-1,0-1 1,1 0-1,-4 8 1,4-8 16,1 0 0,-1 0 0,1 0-1,1 1 1,-1-1 0,0 1 0,1-1 0,0 1 0,1-1 0,-1 1 0,1-1 0,0 1 0,1 0 0,-1-1-1,2 8 1,-1-11-5,0-1 0,0 0 0,1 0-1,-1 1 1,0-1 0,0 0 0,1 0 0,-1 0-1,0 0 1,1 0 0,-1-1 0,1 1 0,0 0-1,-1-1 1,1 1 0,-1-1 0,1 1 0,0-1-1,-1 0 1,1 0 0,0 0 0,0 1-1,-1-2 1,3 1 0,44-6-337,-30-2 26,0 0 0,-1-2 0,0 0 0,-1-1 0,0 0 1,-1-2-1,24-23 0,-30 28 367,-8 12 33,-1 0 1,0 0-1,0 0 0,0 0 0,0 0 0,-1 0 0,-1 8 0,-4 3 252,3-9-114,1 0-1,0-1 0,0 1 0,1 0 0,0 0 0,-2 11 0,4-17-209,-1 1 0,0-1-1,1 1 1,-1-1-1,1 1 1,-1-1 0,1 1-1,-1-1 1,1 1-1,0-1 1,-1 0 0,1 1-1,-1-1 1,1 0-1,0 0 1,-1 1 0,1-1-1,0 0 1,-1 0-1,1 0 1,0 0 0,-1 0-1,1 0 1,0 0-1,0 0 1,-1 0 0,1 0-1,0 0 1,-1 0-1,1-1 1,0 1 0,-1 0-1,1 0 1,-1-1-1,2 0 1,26-8 63,18-20-840,-38 23 379,0 0 1,0 1-1,1 0 0,0 0 1,0 1-1,11-4 1,-20 8 364,1 0 0,-1 1 0,1-1 0,-1 0 0,0 0 0,1 1 1,-1-1-1,1 0 0,-1 1 0,0-1 0,1 1 0,-1-1 0,0 0 1,0 1-1,1-1 0,-1 1 0,0-1 0,0 1 0,1-1 1,-1 1-1,0-1 0,0 1 0,0-1 0,0 1 0,0-1 0,0 1 1,0-1-1,0 1 0,0-1 0,0 1 0,0-1 0,0 1 0,0-1 1,-1 1-1,1-1 0,0 1 0,-4 32 818,2-21-482,2-12-295,0 1 1,0 0-1,0-1 1,1 1-1,-1-1 1,0 1-1,0 0 1,0-1-1,0 1 1,1-1-1,-1 1 1,0-1-1,1 1 1,-1-1-1,0 1 1,1-1-1,-1 1 1,0-1-1,1 1 1,-1-1-1,1 1 1,-1-1-1,1 0 1,-1 1-1,1-1 1,-1 0-1,1 0 1,0 1-1,-1-1 1,1 0-1,-1 0 1,1 0-1,0 0 1,29-1 309,30-19-660,-56 19 243,19-9-1054,0 0 0,27-16 0,-51 26 1185,1 0 1,0 0-1,0 0 1,0 0-1,0 0 1,0 0-1,0 0 1,0 0-1,-1 0 1,1 0-1,0-1 1,0 1-1,0 0 1,0 0 0,0 0-1,0 0 1,0 0-1,0 0 1,0 0-1,0 0 1,-1 0-1,1-1 1,0 1-1,0 0 1,0 0-1,0 0 1,0 0-1,0 0 1,0 0-1,0-1 1,0 1-1,0 0 1,0 0-1,0 0 1,0 0-1,0 0 1,0 0-1,0-1 1,0 1-1,0 0 1,0 0-1,0 0 1,0 0-1,1 0 1,-20 7 699,17-4-617,-1-1 0,0 0 0,1 1 0,-1 0 1,1-1-1,0 1 0,0 0 0,0 0 1,1 0-1,-1 0 0,0 0 0,1 1 1,-2 5-1,3-8-112,0-1 0,0 1 1,0 0-1,0 0 0,1-1 1,-1 1-1,0 0 0,0-1 1,0 1-1,1 0 0,-1-1 1,0 1-1,1 0 0,-1-1 1,1 1-1,-1 0 0,0-1 1,1 1-1,-1-1 0,1 1 1,0-1-1,-1 1 0,1-1 1,0 1-1,2 0-47,0 0 1,0 0-1,0 0 1,-1 0-1,1-1 0,0 1 1,0-1-1,0 0 1,5 0-1,223 0-1648,-240-8 4733,-11-16-2867,16 20 54,-33-47-480,23 21-1929,11 1-3634,5 22 1854,7 1-1633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11243,'0'0'7911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9321,'0'0'6491,"1"11"-5039,-1 14-1314,1 18 157,7 47 0,-6-77-286,0-1 0,1 0 0,0 0 0,1 0 0,0 0 0,1 0-1,0-1 1,1 0 0,7 11 0,-12-20-30,1 0 0,-1 0 0,1 0 1,-1-1-1,1 1 0,-1 0 0,1 0 0,0-1 0,0 1 0,0-1 0,0 0 1,0 0-1,0 0 0,0 1 0,0-2 0,0 1 0,1 0 0,-1 0 0,0-1 1,1 1-1,2-1 0,-3 0 23,1-1 0,-1 0 1,0 1-1,0-1 0,1 0 1,-1 0-1,0-1 0,0 1 1,0 0-1,0-1 0,0 1 0,-1-1 1,1 1-1,0-1 0,-1 0 1,1 0-1,1-2 0,5-10 307,0 0 0,0-1 0,-1 0 0,8-26 0,24-102 4063,-39 169-4412,-1-16 74,0 0 0,1 0 0,1 0 0,0 0 0,0 0-1,4 12 1,-5-21-38,0-1-1,1 1 1,-1 0-1,0-1 1,1 1-1,-1-1 1,0 1-1,1-1 1,-1 1-1,1-1 1,-1 1-1,1-1 0,-1 0 1,1 1-1,-1-1 1,1 0-1,-1 1 1,1-1-1,0 0 1,-1 0-1,1 0 1,0 1-1,-1-1 1,1 0-1,-1 0 1,1 0-1,0 0 1,-1 0-1,1 0 1,0 0-1,-1 0 1,1 0-1,0-1 1,-1 1-1,1 0 1,-1 0-1,1 0 1,0-1-1,-1 1 1,1 0-1,-1-1 1,1 1-1,-1-1 1,1 1-1,-1 0 1,1-1-1,-1 1 1,1-2-1,24-23 61,125-185 259,-150 208-319,1 1 1,0 0-1,-1 0 0,1 0 1,0 0-1,0 0 1,0 0-1,0 1 1,0-1-1,0 0 1,0 0-1,0 1 1,0-1-1,0 0 1,0 1-1,0-1 1,1 1-1,-1 0 0,2-1 1,-3 1-5,1 1 1,0-1-1,-1 0 1,1 1-1,-1-1 1,1 1 0,-1-1-1,1 1 1,-1-1-1,1 1 1,-1-1-1,1 1 1,-1-1-1,0 1 1,1 0-1,-1-1 1,0 1-1,1 0 1,-1-1-1,0 1 1,0 0-1,0-1 1,1 1-1,-1 1 1,2 64-413,-2-41 340,1-18-427,0 0 0,0-1 0,1 1 0,0 0 0,5 12 0,-6-18 398,-1 0-1,0 0 1,1 0-1,-1 0 1,0 0 0,1 0-1,0 0 1,-1-1-1,1 1 1,-1 0 0,1 0-1,0 0 1,0-1-1,-1 1 1,1 0-1,0-1 1,0 1 0,0-1-1,0 1 1,0-1-1,0 1 1,0-1 0,0 0-1,0 1 1,0-1-1,0 0 1,0 0 0,0 0-1,0 1 1,0-1-1,0 0 1,0-1-1,0 1 1,0 0 0,0 0-1,0 0 1,0-1-1,0 1 1,0 0 0,0-1-1,0 1 1,0-1-1,0 1 1,0-1 0,0 1-1,-1-1 1,1 0-1,0 0 1,0 1 0,0-2-1,16-23-6301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7591,'0'0'14985,"0"1"-14996,-1 1 1,1-1-1,-1 0 0,1 1 1,0-1-1,0 1 0,0-1 1,0 1-1,0-1 0,0 1 1,0-1-1,0 0 0,0 1 1,1 1-1,2-2-253,1 0 0,-1 0 0,0 0 0,1-1 0,-1 1 0,0-1 0,1 0 0,-1 0 0,1 0 0,-1-1 0,0 1 0,1-1 0,-1 0 0,0 0 0,0 0 0,1 0 0,2-2 0,0 1 195,-5 1 133,-7 24 1184,3-10-4887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113 207 8872,'0'0'14483,"-8"-2"-14114,5 2-353,1-1-1,-1 1 1,1-1 0,-1 1 0,1 0 0,-1 0-1,1 0 1,-1 0 0,1 0 0,-1 1 0,1-1-1,-1 1 1,1 0 0,-1 0 0,1 0-1,0 0 1,-1 0 0,-2 2 0,0 1-8,1 0 0,0 1 0,0-1 1,0 1-1,0 0 0,1 0 0,0 0 0,-5 11 0,6-12-3,-1 1-1,1 0 0,0 0 1,1 0-1,-1 0 0,1 0 0,0 0 1,0 1-1,1-1 0,-1 0 0,1 0 1,0 1-1,1-1 0,0 8 1,0-12 2,0 0 1,0 0 0,1 0 0,-1 0-1,0 0 1,0-1 0,1 1 0,-1 0 0,0-1-1,0 1 1,1-1 0,-1 1 0,1-1 0,-1 0-1,1 1 1,-1-1 0,0 0 0,1 0-1,-1 0 1,1 0 0,-1 0 0,1 0 0,-1-1-1,1 1 1,-1 0 0,3-2 0,38-13 171,-31 7-161,0 1 0,-1-2 0,0 1 0,0-1 0,12-16 0,-17 20-12,-1 0 0,-1 0 1,1-1-1,-1 1 1,0-1-1,0 0 1,0 0-1,-1 0 1,0 0-1,0-1 0,-1 1 1,0 0-1,1-8 1,-4 15-48,0 0 0,0 0 0,0 1 0,0-1 0,0 0 0,0 1 0,0 0 0,1-1 0,-1 1 0,0 0 1,-1 3-1,-2 2 36,0 1 0,1 0 0,0 0 1,1 0-1,0 1 0,0-1 0,0 1 1,-1 13-1,4-22 11,1 1-1,-1-1 1,0 1 0,0-1 0,1 1-1,-1-1 1,0 1 0,1-1 0,-1 0-1,1 1 1,-1-1 0,0 1 0,1-1-1,-1 0 1,1 0 0,-1 1 0,1-1-1,-1 0 1,1 0 0,-1 0 0,1 1-1,0-1 1,-1 0 0,1 0 0,-1 0-1,1 0 1,-1 0 0,1 0-1,-1 0 1,1 0 0,-1 0 0,1-1-1,0 1 1,-1 0 0,1 0 0,-1 0-1,1-1 1,-1 1 0,1 0 0,-1 0-1,0-1 1,1 1 0,-1 0 0,1-1-1,0 0 1,24-12 104,-15 4-295,1 0 0,-1-1 0,-1 0 0,0 0 0,10-15 1,-15 19 68,0 0 1,0-1 0,-1 0-1,1 0 1,-2 1 0,1-2-1,-1 1 1,0 0 0,0 0-1,-1-1 1,1-8 0,-2 15 56,28 0 630,-24-4-550,1-1 0,-1 0 0,0 0 0,0 0 0,-1 0 0,1 0 1,3-14-1,-6 20-20,-1 0 1,0-1-1,1 1 1,-1-1-1,0 1 1,0-1-1,1 1 1,-1-1 0,0 1-1,0-1 1,0 1-1,0-1 1,1 1-1,-1-1 1,0 1-1,0-1 1,0 1 0,0-1-1,0 1 1,0-1-1,-1 0 1,1 1-1,0-1 1,0 1-1,0-1 1,0 1-1,-1-1 1,1 1 0,0-1-1,-1 0 1,-23 30 91,8-5 58,1 1 0,1 0 0,2 1 1,0 0-1,2 1 0,0 0 0,2 1 1,1-1-1,2 2 0,0-1 0,0 32 1,5-60-88,22-39 171,-5 11-487,1 1 0,1 1 0,2 0 0,0 1 0,45-39 1,-36 36 249,-2-1 0,46-61 1,-71 86 13,-1 1 33,0 0-1,0 0 1,0 0 0,0 0 0,0-1 0,-1 1 0,0-1 0,2-6 0,-3 9 115,-4 5-172,0 0 0,0 0 0,0 0-1,1 0 1,-1 1 0,-4 8 0,4-8-4,-16 25 196,0 1 0,-28 64 0,40-76-127,1-1 0,1 1 0,0 0 1,2 0-1,0 1 0,-2 39 1,19-79-9477,-7 1 60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10570,'3'1'778,"0"0"-1,0 0 1,0-1-1,0 1 1,0-1-1,0 0 1,0 0-1,0 0 1,0 0-1,6-2 1,-2 0-487,-1 0 0,1-1 0,-1 0 0,0 0 1,12-8-1,17-9-122,-35 20-173,0 0 1,0 0-1,1 0 1,-1 0-1,0-1 1,1 1 0,-1 0-1,0 0 1,1 0-1,-1 0 1,0 0-1,1 0 1,-1 0-1,0 0 1,1 0 0,-1 0-1,0 1 1,1-1-1,-1 0 1,0 0-1,1 0 1,-1 0 0,0 0-1,0 1 1,1-1-1,-1 0 1,0 0-1,0 0 1,1 1 0,-1-1-1,0 0 1,0 0-1,0 1 1,1-1-1,-1 0 1,0 1-1,0-1 1,4 20-52,-5 32 912,0-37 287,35-36-963,26-29-4553,-20 19-2749,-24 17 2177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50 3171,'0'0'13394,"3"-4"-13031,-3 4-352,0 0 0,0 0 0,0 0 0,0 0 0,0 0 0,0 0 0,1 1-1,-1-1 1,0 0 0,0 0 0,0 0 0,0 0 0,0 0 0,0 0 0,0 0 0,0 1 0,0-1 0,0 0 0,0 0 0,0 0 0,1 0 0,-1 0-1,0 0 1,0 0 0,0 0 0,0 0 0,0 0 0,0 0 0,0 0 0,0 0 0,1 0 0,-1 0 0,0 0 0,0 0 0,0 0 0,0 0-1,0 0 1,0 0 0,1 0 0,-1 0 0,0 0 0,0 0 0,0 0 0,0 0 0,0 0 0,0 0 0,1 0 0,-8 27 557,-20 61 885,9-30 96,16-48-1434,0-1 0,0 1 0,1 0 1,0 16-1,1-26-122,0 0 1,0 1-1,0-1 0,0 0 0,0 0 1,0 0-1,0 0 0,0 1 0,0-1 1,0 0-1,1 0 0,-1 0 0,0 0 1,0 0-1,0 1 0,0-1 0,0 0 1,0 0-1,0 0 0,1 0 0,-1 0 0,0 0 1,0 0-1,0 1 0,0-1 0,0 0 1,1 0-1,-1 0 0,0 0 0,0 0 1,0 0-1,0 0 0,1 0 0,-1 0 1,0 0-1,0 0 0,0 0 0,0 0 1,1 0-1,-1 0 0,0 0 0,0 0 1,0 0-1,0 0 0,1 0 0,-1-1 1,0 1-1,0 0 0,0 0 0,0 0 1,0 0-1,1 0 0,-1 0 0,0 0 1,0-1-1,0 1 0,0 0 0,0 0 1,0 0-1,0 0 0,1 0 0,-1-1 0,0 1 1,0 0-1,8-10-50,-2-6-25,-2-1 0,-1-1 0,3-29 1,0-1-14,-5 48 82,-1-1 1,0 1-1,0 0 0,0-1 1,1 1-1,-1 0 0,0-1 1,0 1-1,1 0 1,-1 0-1,0 0 0,1-1 1,-1 1-1,0 0 0,1 0 1,-1 0-1,0 0 1,1 0-1,-1-1 0,0 1 1,1 0-1,-1 0 0,1 0 1,-1 0-1,0 0 0,1 0 1,-1 0-1,0 0 1,1 0-1,-1 1 0,0-1 1,1 0-1,-1 0 0,0 0 1,1 0-1,-1 0 1,0 1-1,1-1 0,-1 0 1,22 10 9,-13-5 62,-2-4-14,0 0 0,0 0-1,1 0 1,-1-1 0,1 0-1,-1 0 1,0-1 0,1 0-1,-1 0 1,0 0 0,0-1-1,0-1 1,0 1 0,0-1-1,0 0 1,-1-1 0,10-5-1,-4 1-21,-1 0-1,0-1 0,-1 0 0,1 0 0,-2-1 1,0 0-1,0-1 0,11-18 0,-16 16 50,-18 22-125,-20 23 7,27-24 202,0 0 0,1 0-1,0 1 1,0-1-1,1 2 1,0-1-1,1 0 1,0 1 0,0 0-1,1 0 1,1 0-1,-1 0 1,0 15-1,3-24-152,0 1 0,1-1 0,-1 0 0,1 0 0,0 0 0,-1 0 0,1 1-1,0-1 1,-1 0 0,1 0 0,0 0 0,0 0 0,0-1 0,0 1 0,0 0-1,0 0 1,0 0 0,0-1 0,0 1 0,1-1 0,-1 1 0,0-1 0,0 1-1,0-1 1,1 0 0,-1 1 0,0-1 0,1 0 0,-1 0 0,0 0 0,1 0-1,-1 0 1,0 0 0,0-1 0,3 1 0,3-1-267,0 1 1,1-1-1,-1-1 0,0 1 0,9-4 1,-4-1-363,-1 0 1,0 0-1,0-2 1,0 1-1,15-16 1,14-9 192,-54 88 3540,12-49-3214,-8 45 2621,10-51-2567,0 0 0,0 0 0,0 0 0,0 0 0,0 0 0,0 1 0,1-1 0,-1 0 0,0 0 0,1 0 0,-1 0 0,1 0 0,-1 0 0,1 0 0,-1 0 0,2 1-1,-1-1-203,0-1-1,0 1 0,0-1 0,0 0 0,0 1 0,0-1 0,0 0 0,0 1 0,0-1 0,0 0 0,0 0 0,0 0 0,0 0 0,0 0 1,0 0-1,0 0 0,0 0 0,0 0 0,0 0 0,0-1 0,1 0 0,5-3-6474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11723,'0'0'9321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51 221 9993,'0'0'2702,"-7"10"-92,3-6-2248,-23 35 1399,25-36-1586,1-1 0,-1 1 1,1 0-1,0 0 0,0 0 0,0 0 1,0 0-1,0 0 0,0 0 0,1 0 0,0 0 1,-1 0-1,1 0 0,1 5 0,-1-7-157,1 0 0,0-1 1,-1 1-1,1-1 0,0 1 0,0-1 0,0 1 0,-1-1 0,1 1 0,0-1 0,0 0 0,0 1 0,0-1 0,0 0 0,0 0 0,0 0 0,0 1 1,0-1-1,-1 0 0,1 0 0,0-1 0,0 1 0,0 0 0,0 0 0,0 0 0,0-1 0,0 1 0,1-1 0,28-9 360,-21 4-341,1-1-1,-1 0 0,-1-1 0,1 0 0,-1-1 0,-1 1 0,9-13 0,43-72-31,-49 74 11,-6 13-31,0-1 0,0 0 1,0 0-1,-1-1 0,-1 1 0,1-1 0,-1 0 0,0 1 0,-1-1 0,0 0 1,0 0-1,-1 0 0,0-15 0,-1 22-1,1 0 0,-1 0 0,1 1 0,-1-1 0,0 0 0,1 1 0,-1-1-1,0 0 1,1 1 0,-1-1 0,0 1 0,0-1 0,0 1 0,1 0 0,-1-1 0,0 1 0,0 0 0,0-1 0,0 1 0,0 0 0,1 0 0,-1 0 0,0 0-1,0 0 1,0 0 0,0 0 0,0 0 0,0 0 0,-1 1 0,-28 6-169,20-2 321,1 0 1,0 1-1,1 0 0,-1 0 1,1 1-1,1 0 1,-1 0-1,1 1 1,1 0-1,-1 1 1,1-1-1,1 1 1,0 0-1,0 1 1,-7 18-1,12-27-138,0 1 0,0-1 1,0 0-1,1 1 0,-1-1 0,0 0 0,1 0 1,-1 1-1,1-1 0,-1 0 0,1 0 0,-1 0 0,1 1 1,0-1-1,0 0 0,0 0 0,0 0 0,-1 0 1,1 0-1,0-1 0,1 1 0,-1 0 0,0 0 1,0-1-1,0 1 0,0-1 0,0 1 0,1-1 0,-1 1 1,0-1-1,1 0 0,-1 1 0,0-1 0,0 0 1,1 0-1,1 0 0,65 2-2104,-49-2 553,-11 0 814,4 0 88,-1 1 1,0 0-1,1 0 0,11 4 0,-21-5 658,0 1 0,0-1 0,0 1 1,0 0-1,0 0 0,0-1 0,0 1 0,-1 0 0,1 1 0,0-1 0,-1 0 0,1 0 1,-1 1-1,1-1 0,-1 1 0,1-1 0,-1 1 0,0 0 0,0 0 0,0-1 0,0 1 0,0 0 1,-1 0-1,1 0 0,0 0 0,-1 0 0,1 0 0,-1 0 0,0 4 0,0 0 142,0 1-1,-1 0 0,0 0 0,-1 0 0,1-1 1,-1 1-1,-1-1 0,1 1 0,-1-1 1,0 0-1,0 0 0,-6 7 0,0-4-2988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13004,'0'0'8253,"11"1"-7025,-2 1-1092,1-2-1,-1 1 1,0-1 0,0-1-1,0 0 1,0 0-1,0-1 1,0 0 0,0 0-1,-1-1 1,1 0-1,-1-1 1,0 1 0,13-9-1,-12 5-92,25-20 69,-32 26-115,-1-1 0,0 1-1,1-1 1,-1 1-1,0-1 1,0 0 0,0 1-1,0-1 1,0 0-1,-1 1 1,1-1 0,-1 0-1,1 0 1,-1 0 0,1 0-1,-1 0 1,0 0-1,0-3 1,-1 4-23,1 1-1,-1-1 1,1 0-1,-1 1 1,0-1-1,1 1 1,-1-1-1,0 1 1,1-1 0,-1 1-1,0 0 1,0-1-1,0 1 1,1 0-1,-1 0 1,0-1 0,0 1-1,0 0 1,0 0-1,0 0 1,1 0-1,-1 0 1,0 0 0,0 0-1,0 1 1,0-1-1,1 0 1,-1 0-1,-1 1 1,-28 9-702,22-4 770,1 0 0,-1 1 1,1 1-1,1-1 0,-1 1 1,1 0-1,1 1 1,-1-1-1,1 1 0,1 0 1,0 0-1,0 1 1,1-1-1,0 1 0,1 0 1,-2 14-1,4-23-24,0 0 0,0 0 0,1-1 0,-1 1 0,1 0 0,-1 0-1,1 0 1,-1-1 0,1 1 0,0 0 0,-1-1 0,1 1 0,0 0 0,-1-1 0,1 1-1,0-1 1,0 1 0,-1-1 0,1 1 0,0-1 0,0 0 0,0 1 0,0-1 0,0 0-1,0 0 1,0 0 0,-1 0 0,1 0 0,0 0 0,0 0 0,0 0 0,0 0 0,0 0 0,0 0-1,1-1 1,39-6 208,-24 0-274,0-1-1,29-18 1,-35 19-386,1 0 1,0 0-1,1 1 0,-1 1 1,1 0-1,0 0 1,15-2-1,-28 7 426,1 0 0,-1 0-1,0 0 1,1 0 0,-1 0-1,0 0 1,0 0 0,1 0-1,-1 0 1,0 0 0,0 1-1,1-1 1,-1 0 0,0 0 0,0 0-1,0 0 1,1 0 0,-1 0-1,0 1 1,0-1 0,0 0-1,1 0 1,-1 0 0,0 1-1,0-1 1,0 0 0,0 0-1,1 0 1,-1 1 0,0-1 0,0 0-1,0 0 1,0 1 0,0-1-1,0 0 1,0 0 0,0 1-1,0-1 1,0 0 0,0 1-1,0-1 1,0 0 0,0 1-1,-4 18 326,-12 16 416,6-20-419,-7 11 497,13-8-3970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11787,'0'0'6561,"-2"10"-6139,-6 18-24,-2 1 0,-19 37 0,14-36 472,2 2 1,-14 50 0,26-81-852,1 0-1,-1 0 1,1 0 0,0 0 0,-1 0-1,1 0 1,0 0 0,0 0 0,0 0-1,0 0 1,0 0 0,0 0-1,0 0 1,0 0 0,0 0 0,1 0-1,-1 0 1,0 0 0,1 0-1,-1 0 1,0 0 0,1 0 0,-1 0-1,1 0 1,0 1 0,0-2 1,1 0 1,-1 0-1,0 0 1,0 0-1,0 0 1,0 0-1,0 0 1,0 0 0,0 0-1,0-1 1,0 1-1,0 0 1,0-1-1,0 1 1,0-1-1,0 1 1,0-1-1,2 0 1,43-37 191,-19 9-710,46-61-1,-12 13-266,-66 94 160,-10 16 639,6-15-87,1-1-1,0 1 1,1 0 0,1 0-1,1 1 1,1 0-1,0 0 1,2 0 0,0 0-1,1 26 1,-14-64-2296,8-2 2365,-1 0 0,-1 1 0,-13-21 0,22 41 44,0-1 0,-1 1-1,1 0 1,0-1 0,0 1-1,0 0 1,0-1 0,-1 1 0,1 0-1,0-1 1,0 1 0,0-1 0,0 1-1,0 0 1,0-1 0,0 1-1,0-1 1,0 1 0,0 0 0,0-1-1,0 1 1,0 0 0,0-1 0,1 1-1,-1-1 1,0 1 0,0 0-1,0-1 1,0 1 0,1 0 0,-1-1-1,0 1 1,0 0 0,1 0 0,-1-1-1,0 1 1,1 0 0,-1 0-1,0-1 1,1 1 0,-1 0 0,0 0-1,1 0 1,-1 0 0,0-1 0,1 1-1,-1 0 1,0 0 0,1 0-1,-1 0 1,1 0 0,-1 0 0,0 0-1,1 0 1,-1 0 0,1 0 0,-1 0-1,0 0 1,1 0 0,-1 1-1,0-1 1,1 0 0,0 0 0,44 6-2316,-11-1-2146,-8-5-1037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 1473,'0'0'13661,"-9"2"-11563,-2 2-1592,1 0 0,-1 1 0,1 0-1,0 0 1,-14 10 0,21-13-387,0 1 1,0-1 0,0 0-1,1 1 1,-1 0-1,0 0 1,1 0-1,0 0 1,0 0 0,0 0-1,0 0 1,0 1-1,1-1 1,-1 1-1,1-1 1,0 1 0,0 0-1,0-1 1,1 1-1,-1 0 1,1 0-1,0-1 1,1 7 0,-1-8-99,1-1 1,0 0 0,-1 1-1,1-1 1,0 0 0,0 0-1,0 0 1,0 0 0,0 0-1,0 0 1,0 0-1,1 0 1,-1 0 0,0 0-1,0-1 1,1 1 0,-1 0-1,0-1 1,1 1 0,-1-1-1,1 0 1,-1 1 0,1-1-1,-1 0 1,1 0 0,-1 0-1,1 0 1,-1 0 0,0 0-1,1 0 1,-1-1 0,1 1-1,-1-1 1,1 1 0,1-2-1,3 1 9,0 0-1,-1-1 0,1 1 1,-1-1-1,1-1 0,-1 1 1,10-7-1,-8 2-8,0 0 0,-1-1 0,1 0 0,-2 0 1,7-11-1,-10 17 13,-1 0 1,1 0 0,-1-1 0,0 1-1,0-1 1,0 1 0,0-1 0,0 0-1,-1 1 1,1-1 0,-1 0 0,1 1-1,-1-1 1,0 0 0,0 0 0,-1 1-1,1-1 1,0 0 0,-1 1 0,0-1-1,0 0 1,1 1 0,-4-5 0,3 5-24,-1 1-1,0-1 1,0 1 0,0 0-1,0 0 1,-1 0 0,1 0 0,0 0-1,0 0 1,-1 1 0,1-1 0,0 1-1,-1-1 1,1 1 0,0 0 0,-1 0-1,-2 1 1,3-2-115,1 1 1,0 0-1,0 0 0,-1 0 0,1 0 0,0 1 0,0-1 1,-1 0-1,1 0 0,0 1 0,0-1 0,0 1 1,-1-1-1,1 1 0,0-1 0,0 1 0,0 0 0,0-1 1,0 1-1,0 0 0,0 0 0,0 0 0,1 0 1,-1 0-1,0 0 0,0 0 0,1 0 0,-1 0 0,1 0 1,-1 0-1,1 1 0,-1-1 0,1 2 0,0-3-69,0 1 1,0-1-1,0 1 0,0 0 0,1-1 1,-1 1-1,0 0 0,1-1 0,-1 1 0,0-1 1,1 1-1,-1-1 0,0 1 0,1-1 1,-1 1-1,1-1 0,-1 1 0,1-1 0,-1 1 1,1-1-1,0 0 0,-1 0 0,1 1 1,-1-1-1,1 0 0,0 0 0,-1 1 0,1-1 1,-1 0-1,2 0 0,23 2-4044,-22-2 3599,22 0-3983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98 163 11435,'0'0'5707,"-9"1"-3818,5-1-1743,0 1-1,0-1 0,0 1 1,1 0-1,-1 0 0,0 0 0,0 1 1,0-1-1,1 1 0,-1 0 1,1 0-1,-1 0 0,1 0 1,0 1-1,0-1 0,0 1 1,0 0-1,1 0 0,-1 0 0,1 0 1,-1 1-1,1-1 0,0 0 1,0 1-1,1 0 0,-1-1 1,1 1-1,0 0 0,0 0 0,0 0 1,0 7-1,0-10-135,1 0 1,0 0-1,0 0 0,0 0 0,0 0 1,0 0-1,0 1 0,1-1 0,-1 0 1,0 0-1,0 0 0,1 0 0,-1 0 1,1 0-1,-1 0 0,1 0 0,-1 0 1,1-1-1,0 1 0,-1 0 0,1 0 1,0 0-1,0-1 0,0 1 0,-1 0 1,1-1-1,0 1 0,0 0 0,0-1 1,0 1-1,0-1 0,0 0 1,0 1-1,0-1 0,0 0 0,0 0 1,0 0-1,1 1 0,-1-1 0,0 0 1,0 0-1,0-1 0,0 1 0,0 0 1,0 0-1,0 0 0,0-1 0,0 1 1,1-1-1,3-1 12,0 1 0,0-1-1,0-1 1,0 1 0,-1-1 0,0 0 0,1 0 0,-1 0 0,6-6-1,0-3-36,-1-1-1,0 1 0,-1-2 1,-1 1-1,0-1 0,0 0 1,-2 0-1,0-1 0,0 0 1,-1 0-1,-1 0 1,-1 0-1,0-1 0,-1-16 1,-1 31 4,0 0 0,0 1 0,0-1 1,0 0-1,0 0 0,0 1 1,-1-1-1,1 0 0,0 1 0,-1-1 1,1 0-1,0 1 0,-1-1 1,1 1-1,-1-1 0,1 0 0,-1 1 1,1-1-1,-1 1 0,1-1 1,-1 1-1,1 0 0,-1-1 1,0 1-1,1 0 0,-1-1 0,0 1 1,1 0-1,-1 0 0,0-1 1,0 1-1,1 0 0,-1 0 0,0 0 1,0 0-1,1 0 0,-1 0 1,0 0-1,1 0 0,-1 0 0,0 1 1,0-1-1,1 0 0,-1 0 1,0 1-1,1-1 0,-1 0 1,0 1-1,1-1 0,-1 1 0,0 0 1,-36 21-159,30-16 236,1 1 0,0 0 0,0 0 0,0 0 1,1 1-1,0-1 0,1 1 0,-6 13 1,9-18-115,0 0 0,0 1 0,0-1 0,0 0 0,1 1 0,-1-1 0,1 0 0,0 1 0,0-1 0,0 0 0,1 1 1,-1-1-1,1 0 0,0 1 0,0-1 0,0 0 0,0 0 0,0 0 0,1 0 0,0 0 0,-1 0 0,1 0 0,0-1 0,0 1 0,1 0 1,2 2-1,0-1-128,1 1 0,0 0 0,-1 1 0,0-1 0,0 1 1,-1 0-1,1 0 0,-1 1 0,-1-1 0,1 1 0,-1 0 1,0 0-1,-1 0 0,0 0 0,3 14 0,-5-20 147,0-1 0,-1 0 1,1 1-1,0-1 0,0 1 0,0-1 0,0 1 0,0-1 0,0 1 0,0-1 0,1 1 0,-1-1 1,0 1-1,0-1 0,0 0 0,0 1 0,1-1 0,-1 1 0,0-1 0,0 1 0,1-1 0,-1 0 0,0 1 1,1-1-1,-1 0 0,0 1 0,1-1 0,-1 0 0,0 0 0,1 1 0,-1-1 0,1 0 0,-1 0 1,0 0-1,1 1 0,-1-1 0,1 0 0,-1 0 0,1 0 0,-1 0 0,1 0 0,-1 0 0,1 0 0,19-11-6490,-6-4-443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69 132 12684,'0'0'7292,"-9"-6"-7233,5 2-54,2 2-22,0 0 0,-1 1 0,1-1 1,0 0-1,0 1 0,-1 0 0,1-1 0,-1 1 0,1 0 0,-1 0 1,-3 0-1,6 1 12,-1 0 0,1 0 0,-1 0 0,0 0 0,1 1 0,-1-1 1,1 0-1,-1 0 0,0 0 0,1 1 0,-1-1 0,1 0 0,-1 1 0,1-1 1,-1 0-1,1 1 0,0-1 0,-1 1 0,1-1 0,-1 1 0,1-1 0,0 1 1,-1 0-1,-6 28-12,6-20 33,-1 2 37,1 0-1,0 0 1,1 0 0,0 0-1,1-1 1,0 1 0,5 18 0,-6-28-50,1 0 0,0 0 0,0 0 0,0 0 0,-1 0 0,1 0-1,0 0 1,0 0 0,1 0 0,-1-1 0,0 1 0,0 0 0,0-1 0,0 1 0,1-1 0,-1 1 0,0-1 0,1 0 0,-1 1 0,0-1 0,0 0 0,1 0 0,-1 0 0,0 0 0,1 0 0,-1 0 0,0-1 0,1 1 0,1-1 0,0 0 99,1 1 1,-1-1-1,0-1 1,0 1 0,0 0-1,0-1 1,0 0-1,0 1 1,-1-1-1,6-4 1,-2-3 231,-1 0 1,1 1-1,-1-2 0,-1 1 1,0-1-1,0 1 1,-1-1-1,0 0 0,0 0 1,-1-1-1,-1 1 1,1-16-1,-2 20-215,0 0 0,0 0 0,-1 0 0,1 0-1,-1 1 1,-1-1 0,1 0 0,-1 1 0,0-1 0,-5-8 0,5 11-128,1 0 1,-1 1 0,0-1-1,-1 1 1,1 0-1,0 0 1,-1-1-1,1 2 1,-1-1-1,1 0 1,-1 0-1,0 1 1,0-1-1,0 1 1,0 0-1,0 0 1,0 0-1,0 1 1,0-1 0,-5 0-1,7 1-53,0 0-1,0 0 1,0 0 0,1 0 0,-1 0-1,0 0 1,0 0 0,0 0-1,0 0 1,0 1 0,1-1-1,-1 0 1,0 1 0,0-1-1,0 0 1,1 1 0,-1-1 0,0 1-1,1-1 1,-1 1 0,0 0-1,1-1 1,-1 1 0,1-1-1,-1 1 1,1 0 0,-1 0-1,0 1 1,0 0-178,1 0 0,-1 1 0,0-1 0,1 1 0,0-1 0,-1 1 0,1 0 0,0-1 0,0 1 0,1 2 0,0 0-437,-1 0-1,1 0 1,1 0-1,-1 0 1,1 0-1,0 0 1,0-1 0,0 1-1,6 8 1,11 1-3428,6-7-903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 9865,'0'0'12514,"-10"-1"-11853,0 0-565,0 1 0,0 0 0,-1 0 0,-11 3 0,20-3-122,-1 0 1,1 0 0,0 0-1,0 1 1,-1-1 0,1 1-1,0 0 1,0-1 0,0 1 0,0 0-1,0 0 1,0 0 0,0 1-1,0-1 1,1 0 0,-1 1-1,0-1 1,1 1 0,-1 0-1,1-1 1,-1 1 0,1 0-1,0 0 1,0 0 0,0 0-1,0 0 1,0 0 0,0 0-1,1 0 1,-1 0 0,0 4-1,1-5-13,1 0 0,-1-1 0,0 1-1,1-1 1,-1 1 0,0-1 0,1 1-1,-1-1 1,1 0 0,-1 1 0,1-1-1,-1 1 1,1-1 0,-1 0-1,1 1 1,-1-1 0,1 0 0,-1 0-1,1 0 1,-1 1 0,1-1 0,0 0-1,-1 0 1,1 0 0,-1 0-1,1 0 1,0 0 0,0 0 0,25 0-903,-20 0 359,118 0-5791,-119 4 8227,-11 6 150,-11 5 483,15-14-2304,-22 15 1562,0-2-1,-50 22 1,74-36-1797,0 0 1,0 0 0,0 0 0,0 0-1,0 0 1,0 0 0,0 0 0,0 0-1,0 0 1,-1 0 0,1 0 0,0 0-1,0 0 1,0 0 0,0 0-1,0 0 1,0 0 0,0 0 0,-1 0-1,1 0 1,0 0 0,0 0 0,0 0-1,0 0 1,0 0 0,0 0 0,0 0-1,-1 0 1,1 0 0,0 0 0,0 0-1,0 0 1,0 0 0,0 0-1,0 0 1,0 0 0,0 0 0,0 0-1,-1 0 1,1-1 0,0 1 0,0 0-1,0 0 1,0 0 0,0 0 0,0 0-1,0 0 1,0 0 0,0 0 0,0-1-1,0 1 1,0 0 0,0 0-1,0 0 1,0 0 0,0 0 0,0 0-1,0-1 1,0 1 0,0 0 0,0 0-1,0 0 1,5-11-3002,11-10-3363,4 1-3331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159 194 8616,'0'0'9903,"-9"1"-8558,-1 0-1116,0 1 0,1 0 1,0 1-1,0 0 0,-1 0 0,2 1 0,-1 0 0,-8 6 1,13-8-112,0 0 0,0 1 1,0-1-1,0 1 0,1 0 1,-1 1-1,1-1 0,0 0 1,0 1-1,0 0 0,0-1 1,1 1-1,0 0 0,0 1 1,0-1-1,0 0 0,0 0 1,1 1-1,0-1 0,0 1 1,-1 7-1,3-11-109,-1 0 1,1 0-1,-1 0 1,1-1-1,-1 1 1,1 0-1,-1 0 0,1-1 1,0 1-1,0-1 1,-1 1-1,1 0 1,0-1-1,0 1 1,0-1-1,0 0 0,-1 1 1,1-1-1,0 0 1,0 1-1,0-1 1,0 0-1,0 0 1,0 0-1,0 0 0,0 0 1,0 0-1,0 0 1,2-1-1,34-2 114,-29 1-277,1-1 0,-1 0 0,0-1 0,0 0 0,0 0 0,0-1 0,-1 0 1,1-1-1,11-11 0,-5 3-928,0 0 0,-1-1 0,16-25 0,-20 26 127,0 0 0,-1-1 1,6-17-1,-12 27 909,0 0 0,-1 0 0,1 0 0,-1 0 0,0-1 0,-1 1 0,1 0 0,-1-1 0,0 1 0,0-1 0,-1 1 0,0 0 0,-2-9 0,3 12 132,-1 0 0,1 1 0,-1-1 0,0 1 0,0-1 0,1 1 0,-1-1 0,0 1 0,0 0 0,0 0-1,0-1 1,-1 1 0,1 0 0,0 0 0,0 0 0,-1 0 0,1 0 0,-1 0 0,1 1 0,-1-1 0,1 0 0,-1 1 0,1-1 0,-1 1 0,0-1 0,1 1 0,-1 0 0,0 0 0,1 0 0,-1 0 0,1 0 0,-1 0 0,0 0 0,1 0 0,-4 1 0,2 0 101,1 0 1,-1 0-1,0 1 0,0-1 1,1 0-1,-1 1 1,1 0-1,-1-1 1,1 1-1,0 0 1,0 0-1,0 1 0,0-1 1,0 0-1,0 1 1,0-1-1,1 1 1,-1-1-1,0 4 1,0-3-175,1 1 1,-1 0 0,1 0-1,0-1 1,0 1 0,0 0-1,1 0 1,-1 0 0,1 0 0,0 0-1,0 0 1,1 0 0,-1 0-1,1 0 1,0-1 0,0 1-1,0 0 1,0 0 0,1-1-1,-1 1 1,1 0 0,0-1-1,0 0 1,1 1 0,-1-1 0,0 0-1,1 0 1,0 0 0,0-1-1,0 1 1,0-1 0,0 0-1,1 1 1,-1-1 0,0-1-1,1 1 1,0 0 0,6 1-1,-3-1-522,0 1 0,-1 0 0,1 0 0,-1 1 0,1 0 0,-1 0-1,0 0 1,5 6 0,-9-9 510,-1 1 1,0-1-1,1 1 0,-1 0 0,0 0 0,0 0 1,0 0-1,0 0 0,0 0 0,-1 0 0,1 0 1,0 4-1,-1-4 279,0 1-1,0 0 1,0-1 0,0 1 0,-1-1 0,1 1 0,-1-1-1,0 1 1,0-1 0,0 1 0,0-1 0,-2 5 0,-40 59 2474,43-82-20477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41 245 14990,'0'0'9380,"-7"9"-8964,-19 32-213,25-41-201,1 1 0,-1 0 0,0 1 0,1-1 0,-1 0-1,0 0 1,1 0 0,-1 0 0,1 0 0,0 1 0,-1-1 0,1 0 0,0 0 0,0 1 0,0-1 0,0 0-1,0 1 1,0-1 0,0 0 0,1 2 0,-1-2-40,1-1 0,-1 0-1,1 1 1,-1-1 0,1 1 0,0-1 0,-1 0-1,1 0 1,0 1 0,0-1 0,-1 0 0,1 0-1,0 0 1,-1 0 0,1 0 0,0 0-1,0 0 1,-1 0 0,1 0 0,0 0 0,0 0-1,-1 0 1,2-1 0,39-16-3099,-29 9 2423,-1 0 0,-1-1 0,1-1 0,-1 0 0,-1-1 1,15-20-1,-24 30 1317,-22 33 3411,16-24-3607,0 0-1,1 1 0,0 0 0,1 0 0,0 0 0,0 0 1,1 0-1,0 1 0,1 0 0,0-1 0,-1 15 0,4-23-394,-1 0 0,0-1 0,1 1 0,-1 0 0,1-1 0,-1 1 0,1 0 0,-1-1 0,1 1 0,-1 0 0,1-1 0,0 1 0,-1-1 0,1 1 0,0-1 0,-1 1 0,1-1 0,0 0 0,0 1 0,-1-1 0,1 0 0,0 0 0,0 1 0,0-1 0,0 0 0,-1 0 0,1 0 0,0 0 0,0 0 0,0 0 0,0 0 0,-1-1 0,1 1 0,0 0 0,0 0 0,0 0-1,-1-1 1,2 0 0,36-11-68,-16-2-388,-1 0-1,0-2 0,-1 0 0,26-28 1,66-82 112,-104 117 357,23-25 201,-22 26-143,-1-1-1,1 0 1,-2 0-1,1-1 1,-1 0-1,-1 0 1,9-18-1,-19 23 257,-8 7-221,-11 8-36,6 0 71,2 1 0,-1 1 0,1 1-1,1 0 1,0 1 0,1 0 0,0 1 0,2 0-1,-1 1 1,2 0 0,0 1 0,-13 33-1,21-45-118,0 1 0,1-1 0,0 0-1,0 0 1,0 1 0,1-1 0,0 1-1,0-1 1,0 0 0,0 1 0,1-1-1,2 7 1,-2-9-21,0 0 0,1 0 0,-1 0 0,1 0 0,0-1 0,0 1 0,0 0 0,0-1-1,1 0 1,-1 1 0,1-1 0,-1 0 0,1 0 0,0 0 0,0-1 0,0 1 0,0-1 0,0 1 0,0-1-1,6 1 1,5 2 3,0-1-1,0-1 1,0 0-1,0-1 0,0-1 1,0 0-1,1-1 1,-1 0-1,0-1 0,23-7 1,-27 6 10,1 0 0,-1-1 0,0 0 0,0-1 0,0 0 0,-1 0 0,0-1 0,0 0 0,0-1 1,-1 0-1,0-1 0,0 1 0,0-1 0,9-14 0,-16 20-2,0 1 1,0-1-1,0 0 0,0 1 1,0-1-1,0 0 0,-1 0 1,1 0-1,0 1 1,-1-1-1,1 0 0,-1 0 1,0 0-1,0 0 0,0 0 1,0 0-1,0 0 0,0 0 1,0 0-1,-1-2 1,0 3-27,0 0 0,0-1 0,1 1 0,-1 0 1,0 0-1,0 0 0,-1 0 0,1 0 1,0 0-1,0 0 0,0 0 0,-1 0 0,1 1 1,0-1-1,-1 0 0,1 1 0,-1-1 1,1 1-1,-3-1 0,-1 0-13,0 1-1,0-1 1,1 1-1,-1 0 1,0 0 0,1 1-1,-1-1 1,0 1-1,1 0 1,-1 0-1,0 1 1,1-1 0,0 1-1,-1 0 1,-4 3-1,5-2 42,0 1 0,0-1-1,0 1 1,0 0 0,1-1-1,0 2 1,0-1 0,0 0-1,0 1 1,0-1 0,1 1-1,0 0 1,0 0-1,0 0 1,1 0 0,0 0-1,-1 6 1,2-8-8,0 0 0,0 0 0,0 0 0,0-1 1,1 1-1,0 0 0,-1 0 0,1 0 0,0 0 0,0-1 0,0 1 0,1 0 0,-1-1 1,1 1-1,-1-1 0,1 0 0,0 1 0,0-1 0,0 0 0,0 0 0,1 0 0,-1 0 0,0-1 1,1 1-1,-1-1 0,1 1 0,-1-1 0,1 0 0,0 0 0,0 0 0,4 1 0,6 1-449,-1-1-1,1 0 0,0 0 0,0-1 0,22-2 0,31-9-7760,-18-8-4081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3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76 123 96,'1'-1'504,"-1"0"0,0 0-1,0 0 1,1 0 0,-1 0-1,0 0 1,1 0 0,-1 0 0,1 0-1,-1 0 1,1 1 0,0-1-1,-1 0 1,1 0 0,0 1 0,-1-1-1,1 0 1,1 0 0,34-20 5523,-12 8-1152,-22 12-4558,-1 0 0,1 0 0,-1 0 1,0 0-1,1 0 0,-1-1 0,0 1 1,0 0-1,0-1 0,0 1 0,0-1 0,0 1 1,0-1-1,-1 0 0,1 1 0,-1-1 0,1 0 1,-1 1-1,1-3 0,-1 3-222,0 0 0,-1 0 0,1 0 0,0 0 0,-1 0 0,1 0 0,-1 0 0,1 0 0,-1 0 0,0 0 0,1 1 0,-1-1 0,0 0 0,1 0 0,-1 1 0,0-1 0,0 0 0,0 1 0,1-1 0,-1 1 0,0-1 0,0 1 1,-2-1-1,0 0-101,-1 0 1,1 0 0,-1 0 0,1 1-1,-1 0 1,1-1 0,-1 1 0,0 0-1,1 1 1,-1-1 0,1 0 0,-1 1 0,1 0-1,0 0 1,-1 0 0,1 0 0,0 1-1,-5 2 1,2 1-15,-1 0 0,1 0 0,0 1 0,1 0 0,-1 0 0,1 1 0,0-1 0,1 1-1,-1 0 1,1 1 0,1-1 0,0 1 0,0-1 0,0 1 0,1 0 0,0 0 0,0 0 0,1 0 0,0 1 0,1 9-1,0-17 24,1 0-1,-1 1 1,1-1-1,0 0 0,-1 0 1,1 0-1,0 1 0,0-1 1,0 0-1,0 0 0,0 0 1,0 0-1,0-1 1,1 1-1,-1 0 0,0 0 1,0-1-1,1 1 0,-1-1 1,0 1-1,1-1 1,-1 1-1,1-1 0,-1 0 1,0 0-1,1 0 0,-1 0 1,1 0-1,-1 0 0,1 0 1,-1 0-1,0 0 1,1-1-1,2 0 0,3 0 32,-1 0-1,1 0 0,0-1 1,0 0-1,11-6 0,-10 3-11,0 0 0,0 0-1,0-1 1,-1 0-1,0 0 1,0-1 0,-1 0-1,0 0 1,0-1-1,-1 1 1,0-1 0,0-1-1,0 1 1,-1-1-1,-1 1 1,1-1 0,-2 0-1,1 0 1,-1-1-1,0 1 1,0-14 0,-2 22-25,0 1 0,0 0 0,0-1 0,0 1 1,0 0-1,0-1 0,0 1 0,0 0 1,0-1-1,0 1 0,0 0 0,0-1 0,0 1 1,0 0-1,0-1 0,0 1 0,0 0 1,-1 0-1,1-1 0,0 1 0,0 0 1,0-1-1,0 1 0,-1 0 0,1 0 0,0 0 1,0-1-1,-1 1 0,1 0 0,0 0 1,-1 0-1,1-1 0,0 1 0,0 0 1,-1 0-1,1 0 0,0 0 0,-1 0 0,1 0 1,-15 7-188,-10 19-33,21-20 213,0 0-1,1 0 0,0 1 1,1 0-1,-1-1 0,1 1 1,0 0-1,1 0 0,0 0 1,-1 13-1,3-19-47,-1-1 0,1 1 0,-1-1 1,1 1-1,-1-1 0,1 1 0,-1-1 0,1 0 0,-1 1 1,1-1-1,0 0 0,-1 1 0,1-1 0,0 0 0,-1 0 1,1 0-1,0 1 0,0-1 0,-1 0 0,1 0 0,0 0 1,-1 0-1,1 0 0,0 0 0,0 0 0,-1-1 0,1 1 0,0 0 1,-1 0-1,1 0 0,0-1 0,-1 1 0,2-1 0,26-9-3938,-12-8-2255,-1-2-3535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4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14 14029,'0'0'11884,"-1"10"-11815,-25 129 207,-8 50-90,29-148-1703,1 43-1,15-208-8134,-2 38 5477,-8 74 3580,9-71 2217,-9 77-850,0 0-1,1 0 0,0 0 1,0 0-1,1 0 1,-1 1-1,1-1 1,0 1-1,1 0 1,7-10-1,-10 14-631,1 0-1,-1 0 1,1 0-1,0 0 0,-1 0 1,1 0-1,0 1 1,0-1-1,0 0 0,-1 1 1,1 0-1,0-1 0,2 1 1,-2 0-77,0 0 0,0-1 0,0 1 1,0-1-1,0 1 0,-1-1 0,1 1 1,0-1-1,0 0 0,-1 0 0,1 0 0,-1 0 1,1 0-1,-1 0 0,3-2 0,-2 1 187,0 0 1,0 0-1,-1-1 0,1 1 1,0 0-1,-1-1 0,1 1 0,-1-1 1,0 1-1,0-1 0,0 0 1,0 1-1,-1-1 0,1 0 0,-1 0 1,1-4-1,-1 6-258,0-1-1,0 1 1,1 0 0,-1-1-1,1 1 1,-1-1 0,1 1 0,0 0-1,-1-1 1,1 1 0,0 0-1,0 0 1,0-1 0,0 1 0,0 0-1,0 0 1,0 0 0,0 0-1,1 0 1,-1 1 0,3-2 0,-1 0 19,-28 141 368,9-52 246,-8 110-1,24-201-646,0-36-5484,1-1 1,8-45 0,-8 85 5651,0 0 0,0 0 0,1 0 0,-1 0 1,0 0-1,0 1 0,0-1 0,1 0 0,-1 1 0,0-1 0,1 1 0,-1-1 1,1 1-1,-1 0 0,1-1 0,-1 1 0,0 0 0,1 0 0,-1 0 0,1 0 1,1 0-1,45 0 7244,-36 1-4366,-10-1-2976,-1 0-1,0 0 1,0 0 0,1 0-1,-1 0 1,0 0 0,0 0-1,0 1 1,1-1 0,-1 0-1,0 1 1,0-1 0,0 1-1,0-1 1,0 1 0,0 0-1,0 0 1,0-1 0,0 1-1,0 0 1,0 0 0,0 0-1,-1 0 1,1 0 0,0 0-1,1 2 1,6 8 31,-4-10-303,1 1 0,0-1-1,0-1 1,0 1 0,-1-1-1,1 0 1,0 0 0,0 0-1,7-2 1,1 1-2220,4 1-6919,-13 0 4457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5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15 8392,'-3'35'13414,"-3"4"-10023,-4 39-3476,10 51-513,18-183 1020,-9 10-380,-5 21-360,1 1-1,14-36 1,-19 57 299,1 0 0,0 0 1,-1 1-1,1-1 0,0 0 0,0 1 1,0-1-1,-1 1 0,1-1 1,0 1-1,0-1 0,0 1 0,0 0 1,0-1-1,0 1 0,0 0 1,0 0-1,0 0 0,0 0 0,0 0 1,0 0-1,0 0 0,0 0 1,0 0-1,0 0 0,0 1 1,1-1-1,33 9 115,-26-6-5,-6-2-80,1 0-1,-1 0 1,0 0-1,1 0 1,-1-1-1,1 1 1,-1-1-1,1 0 0,-1 0 1,1 0-1,-1-1 1,1 1-1,-1-1 1,0 0-1,1 0 1,-1 0-1,0 0 0,1-1 1,-1 1-1,0-1 1,0 0-1,0 0 1,-1 0-1,1 0 1,0 0-1,-1-1 0,1 1 1,-1-1-1,0 1 1,0-1-1,0 0 1,0 0-1,0 0 1,-1 0-1,1-1 0,-1 1 1,0 0-1,0-1 1,0 1-1,0 0 1,-1-1-1,0 1 1,1-1-1,-1 1 0,-1-7 1,1 9-12,0 1 1,0-1 0,0 0-1,0 1 1,0-1 0,0 1-1,-1-1 1,1 0 0,0 1-1,0-1 1,-1 1 0,1-1-1,0 1 1,-1-1-1,1 1 1,0-1 0,-1 1-1,1-1 1,-1 1 0,1-1-1,-1 1 1,1 0 0,-1-1-1,1 1 1,-1 0-1,0-1 1,1 1 0,-1 0-1,1 0 1,-1 0 0,0-1-1,1 1 1,-1 0 0,1 0-1,-1 0 1,0 0-1,1 0 1,-1 0 0,0 0-1,1 0 1,-1 1 0,0-1-1,1 0 1,-1 0 0,1 0-1,-1 1 1,-2-1 10,1 1 1,-1 0-1,1 0 0,0 0 0,-1 0 1,1 0-1,0 1 0,0-1 1,0 0-1,0 1 0,-2 1 1,-1 5 99,0-1 0,0 0 0,1 1 1,0 0-1,0 0 0,1 0 0,0 1 0,1-1 1,0 1-1,0-1 0,1 1 0,0 0 1,0-1-1,1 1 0,0 0 0,2 11 0,-2-16-210,1 1-1,0-1 1,0 0-1,0 0 0,1 0 1,0 1-1,0-1 0,0-1 1,0 1-1,0 0 0,1 0 1,-1-1-1,1 0 0,0 1 1,0-1-1,1 0 0,-1 0 1,1-1-1,-1 1 1,1-1-1,0 0 0,0 0 1,0 0-1,0 0 0,0-1 1,0 1-1,0-1 0,1 0 1,-1 0-1,0-1 0,1 0 1,-1 1-1,6-2 1,-7 2 1,0-1 0,1 0 0,-1-1 0,0 1 0,0 0 0,1-1 1,-1 0-1,0 0 0,0 0 0,0 0 0,0 0 0,0-1 0,0 1 1,0-1-1,5-4 0,-4 2 403,0-1-1,-1 0 1,1-1 0,-1 1 0,0 0 0,0-1-1,2-7 1,0 4 166,-3 13-76,-6 28 283,0 10 174,25-63-5303,-18 15 2781,-1-1 0,-1 1 0,1-1 0,-1 0 0,0 1 0,-1-13 0,1-6-6256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5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12011,'0'0'6438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6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92 15663,'0'0'7068,"-9"8"-5963,-28 31-438,36-37-654,0 0-1,-1 0 0,1 0 1,0 0-1,0 1 0,0-1 1,0 0-1,0 1 1,1-1-1,-1 0 0,1 1 1,-1-1-1,1 1 0,0-1 1,0 1-1,0-1 1,0 1-1,1-1 0,-1 0 1,0 1-1,1-1 0,0 1 1,0-1-1,0 0 1,0 0-1,0 1 0,0-1 1,0 0-1,1 0 0,-1 0 1,1 0-1,-1 0 1,1-1-1,0 1 0,0 0 1,0-1-1,0 1 0,0-1 1,0 0-1,0 0 1,0 0-1,1 0 0,2 1 1,-3-2-21,0 0 1,1 1-1,-1-2 1,0 1-1,0 0 1,0 0-1,1-1 1,-1 1-1,0-1 1,0 0-1,0 1 0,0-1 1,0 0-1,0 0 1,0 0-1,-1-1 1,1 1-1,0 0 1,-1-1-1,3-2 1,0 0-6,0-1 1,-1 0-1,0 0 1,0 0-1,0 0 1,0-1-1,2-8 0,0-1 15,-1-1-1,0 1 0,-2-1 0,0 0 1,0-17-1,-2 31-9,0 0 0,0 0-1,0 0 1,0 0 0,-1-1 0,1 1 0,-1 0 0,0 0 0,1 0-1,-1 0 1,0 0 0,0 0 0,0 0 0,0 1 0,-1-1 0,1 0 0,-1 1-1,1-1 1,-1 1 0,1-1 0,-1 1 0,0-1 0,1 1 0,-1 0-1,0 0 1,0 0 0,0 0 0,0 0 0,0 1 0,0-1 0,0 1 0,0-1-1,-1 1 1,1 0 0,0-1 0,0 1 0,0 0 0,0 0 0,-1 1-1,1-1 1,0 0 0,0 1 0,0 0 0,-3 0 0,2 0 10,0 0 0,-1-1 0,1 1 0,0 0 0,0 1 0,0-1 0,0 1 0,0-1 0,0 1 0,1 0 0,-1 0 1,0 0-1,1 0 0,0 0 0,-1 1 0,1-1 0,0 1 0,0 0 0,0-1 0,1 1 0,-1 0 0,1 0 0,0 0 0,-1 0 0,1 0 0,0 0 0,1 1 0,-1-1 0,0 5 1,2-6-25,-1-1 0,1 0 1,0 1-1,0-1 1,-1 0-1,1 0 1,0 1-1,0-1 1,0 0-1,0 0 1,0 0-1,1 0 1,-1 0-1,0 0 1,0-1-1,1 1 1,-1 0-1,1-1 1,-1 1-1,0 0 0,1-1 1,-1 0-1,1 1 1,-1-1-1,2 0 1,47 7-1711,-41-6 1125,9 0-210,-7 0 620,0 0 1,0 0 0,-1 1-1,21 7 1,-29-8 267,1 0 1,-1 0 0,0 0-1,0 0 1,0 0 0,0 1 0,0-1-1,-1 1 1,1-1 0,0 1-1,-1 0 1,1 0 0,-1-1-1,1 1 1,-1 0 0,0 1-1,0-1 1,0 0 0,0 0-1,0 0 1,-1 1 0,1-1 0,0 0-1,-1 1 1,0-1 0,0 0-1,0 4 1,0 1-256,-2 22 684,-6-12-5327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6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11883,'0'0'10613,"12"5"-9022,-3 0-1341,0-1 1,0-1 0,1 0-1,-1 0 1,19 3 0,-24-6-202,1 0-1,0 0 1,1 0 0,-2 0 0,1-1-1,0 0 1,0 0 0,0 0 0,0-1-1,0 1 1,-1-1 0,1 0 0,-1-1-1,1 1 1,-1-1 0,7-5 0,14-19 269,-24 26-288,0 0 0,0 0 0,0-1 0,0 1 0,-1-1-1,1 1 1,-1 0 0,1-1 0,-1 1 0,1-1 0,-1 1 0,0-1 0,0 0 0,0 1 0,0-1 0,0 1 0,0-1 0,0 1 0,0-1 0,-1 1 0,0-3 0,0 3-38,0 0 0,-1 0 0,1 0 0,-1 1 0,1-1 0,-1 0 0,1 1 0,-1-1 0,1 1 0,-1 0 1,0-1-1,1 1 0,-1 0 0,1 0 0,-1 0 0,0 0 0,1 0 0,-1 1 0,-2 0 0,-34 6-132,32-4 131,0 0 1,0 1 0,1 0-1,-1 0 1,1 1 0,0 0 0,0-1-1,0 2 1,0-1 0,1 0-1,-4 8 1,5-10-4,1 1 0,-1 0-1,1 0 1,0 0 0,0 0-1,1 0 1,-1 1 0,1-1 0,0 0-1,0 1 1,0-1 0,1 1 0,0-1-1,0 1 1,0-1 0,0 1 0,2 8-1,-1-12-216,1 1 0,0-1 0,0 0 0,-1 1 0,1-1 0,0 0-1,0 0 1,0 0 0,0 0 0,0-1 0,0 1 0,0 0 0,1-1-1,-1 0 1,0 1 0,0-1 0,0 0 0,1 0 0,-1 0 0,0-1-1,3 1 1,1 0-1045,24 0-5191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7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4324,'0'0'18989,"-3"8"-18381,-10 18-475,-1 0-1,-1-1 0,-1-1 0,-1-1 0,-28 30 1,30-34-233,16-26-8156,7-10 3738,5-10-4216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13100,'0'0'2344,"-11"4"-118,5-2-2087,1 0 0,-1 1-1,1 0 1,0 0 0,0 0 0,0 1 0,0-1-1,0 1 1,1 0 0,0 1 0,0-1 0,0 1-1,0 0 1,1 0 0,-1 0 0,1 0 0,-4 11-1,2-4 71,0-1 0,1 1 0,0 1 0,1-1-1,-3 22 1,6-31-200,-1 0-1,1 0 1,0 0-1,0 0 1,1 0 0,-1-1-1,0 1 1,1 0-1,0 0 1,-1 0 0,1 0-1,0-1 1,1 1 0,-1 0-1,0-1 1,1 1-1,0-1 1,-1 1 0,1-1-1,0 0 1,0 0-1,0 0 1,1 0 0,-1 0-1,0 0 1,1 0-1,-1-1 1,1 0 0,5 3-1,39 11-189,-31-11 3,0 1 0,-1 1 0,1 0 1,16 10-1,-28-14 149,0 1 1,-1 0 0,1 0-1,-1 0 1,1 0-1,-1 0 1,0 1-1,0-1 1,0 1 0,-1 0-1,1 0 1,-1 0-1,0 0 1,0 0-1,0 1 1,-1-1 0,1 0-1,-1 1 1,1 6-1,0 20 72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7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3876,'0'0'10986,"1"11"-8493,-2 16-1051,0 0 0,-1-1 0,-10 45 0,4-34-1099,-3 75 0,-11-158-1768,5 6 1105,-9-27-844,62 85 2290,-21-10-1100,1-2 0,-1 1 0,1-2 1,0 0-1,1-1 0,-1-1 0,1 0 0,30 0 0,-45-3-25,1-1 0,-1 0 0,0 1 0,0-1 0,1 0 0,-1 0-1,0-1 1,0 1 0,0 0 0,0-1 0,0 1 0,0-1 0,-1 1 0,1-1 0,0 0 0,-1 0 0,1 0 0,-1 0-1,0 0 1,0 0 0,0 0 0,0 0 0,0-1 0,0 1 0,0 0 0,-1-1 0,1 1 0,-1 0 0,0-1 0,0 1-1,0 0 1,0-1 0,0 1 0,-1-3 0,1 4-7,0 1 1,0-1-1,0 1 1,0 0-1,0-1 0,0 1 1,-1-1-1,1 1 0,0-1 1,0 1-1,-1 0 1,1-1-1,0 1 0,-1-1 1,1 1-1,0 0 0,-1-1 1,1 1-1,-1 0 0,1 0 1,0-1-1,-1 1 1,1 0-1,-1 0 0,1 0 1,-1 0-1,1-1 0,-1 1 1,1 0-1,-1 0 1,1 0-1,-1 0 0,1 0 1,-1 0-1,1 0 0,-1 0 1,1 0-1,-1 1 0,1-1 1,0 0-1,-1 0 1,1 0-1,-1 0 0,1 1 1,-1-1-1,1 0 0,0 0 1,-1 1-1,1-1 1,-1 0-1,1 1 0,0-1 1,-1 1-1,-24 17 732,23-15-629,0 0 0,0 0 0,1 0 0,-1 0 1,1 1-1,0-1 0,-1 0 0,1 1 0,1-1 0,-1 0 1,0 1-1,1-1 0,0 1 0,0 3 0,0-6-85,1 0 1,0 0-1,-1 0 0,1-1 0,0 1 0,-1 0 0,1-1 0,0 1 1,0 0-1,0-1 0,-1 1 0,1-1 0,0 1 0,0-1 0,0 0 1,0 1-1,0-1 0,0 0 0,0 0 0,0 0 0,0 1 1,0-1-1,0 0 0,0 0 0,0-1 0,0 1 0,1 0 0,32-3 118,-24 0-328,-1-1 0,1 0 0,-1 0-1,-1-1 1,1 0 0,-1-1 0,1 0 0,-2-1 0,1 1 0,-1-1-1,9-11 1,23-19-985,-38 36 1183,-2 7 409,1-1-1,-1 1 1,-1-1-1,1 1 0,-1-1 1,-4 10-1,4-10-192,-1 0 1,1 0-1,1 1 0,-1 0 0,1-1 0,-1 11 0,2-14-266,0 0 0,-1-1 0,1 1 0,1 0 0,-1-1 0,0 1 0,0-1 0,1 1 0,-1 0 0,1-1 0,-1 1 0,1-1 0,0 1 0,-1-1 0,1 0 0,0 1 0,0-1 0,0 0 0,0 1 0,0-1 0,0 0 0,1 0 0,-1 0 0,0 0 0,0 0 0,1 0 0,1 0 0,-1 0-376,0-1 1,1 1 0,-1-1 0,0 0 0,0 0 0,1 0 0,-1 0-1,0 0 1,0 0 0,0-1 0,1 1 0,-1-1 0,0 0 0,3-1-1,14-9-5013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7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13581,'0'0'4644,"-7"55"-2498,7-31-1441,1 0-577,9-1-32,1 4-64,0-5-640,-2 0-610,1-6 610,-8-5-289,1-3 160,-12-13-5380,-2-9 3426,-4-4-608,-6-2-737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60 2114,'-27'-21'4533,"6"9"4712,60 12-5214,-2 4-3078,79 3-3348,-98-7 500,-1-1 0,1 0 0,0-2 0,23-5 0,-23-1 5855,-33 4 1034,-18 4-794,16 3-4280,12 0 315,0 0 0,1 1 0,-1-1 0,1 1 1,0 0-1,0 0 0,0 0 0,1 1 0,-1 0 0,1-1 1,-1 1-1,-3 7 0,6-10-201,0 0 0,0 1 0,1-1 0,-1 0 0,0 0 0,1 1-1,-1-1 1,0 0 0,1 1 0,0-1 0,-1 1 0,1-1 0,0 1 0,0-1 0,0 0 0,0 1 0,0-1-1,0 1 1,0-1 0,0 1 0,1-1 0,-1 0 0,1 1 0,-1-1 0,1 1 0,-1-1 0,1 0 0,0 0-1,-1 1 1,1-1 0,0 0 0,0 0 0,0 0 0,0 0 0,0 0 0,0 0 0,0 0 0,1 0 0,-1 0-1,0-1 1,0 1 0,1 0 0,-1-1 0,0 1 0,1-1 0,-1 0 0,1 1 0,1-1 0,4 2-2,1-1 1,-1 0 0,0-1 0,1 1 0,-1-1-1,0-1 1,1 0 0,-1 0 0,0 0-1,0-1 1,0 0 0,0 0 0,7-3-1,-10 3-23,-1 1 0,0-1 0,1 1 0,-1-1-1,0 0 1,0 0 0,0 0 0,0-1 0,0 1-1,0-1 1,-1 0 0,0 1 0,1-1-1,-1 0 1,0-1 0,0 1 0,0 0 0,-1 0-1,1-1 1,-1 1 0,0-1 0,0 1-1,0-1 1,0 0 0,-1 1 0,1-1 0,-1-4-1,-1 7-31,1-1 0,-1 1 0,0 0 0,0 0 0,1 0 0,-1 0 0,0-1 0,0 1-1,0 1 1,0-1 0,0 0 0,0 0 0,0 0 0,-1 0 0,1 1 0,0-1 0,0 1 0,-1-1-1,1 1 1,0-1 0,-1 1 0,1 0 0,0-1 0,-1 1 0,1 0 0,0 0 0,-1 0 0,-1 0 0,0 0-506,0 0 1,0 0 0,0 0-1,0 0 1,0 0 0,0 1-1,0-1 1,0 1 0,0 0-1,0 0 1,0 0 0,-4 3 0,0 4-6017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8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8456,'0'0'17099,"-4"12"-16314,0-2-673,-24 81 1121,26-81-1161,-1 0 0,2 0 0,-1 0-1,1 0 1,1 1 0,0-1-1,0 0 1,3 11 0,-2-20-111,0 0 0,-1 0 0,1 1 0,0-2 0,1 1 1,-1 0-1,0 0 0,0 0 0,0 0 0,0-1 0,1 1 0,-1 0 1,0-1-1,1 1 0,-1-1 0,0 0 0,1 1 0,-1-1 0,1 0 1,-1 0-1,1 0 0,-1 0 0,0 0 0,1 0 0,-1 0 0,1-1 0,-1 1 1,0 0-1,1-1 0,-1 1 0,2-2 0,43-13-2283,-27 3 858,-14 8 1273,1 1 0,-1-1 0,1 1 0,0 0 0,0 1-1,0-1 1,0 1 0,0 0 0,1 1 0,7-2 0,-14 4 207,1-1 1,-1 0-1,0 1 0,1-1 1,-1 1-1,0-1 1,0 1-1,1 0 1,-1-1-1,0 1 1,0-1-1,0 1 0,0-1 1,0 1-1,0-1 1,0 1-1,0 0 1,0-1-1,0 1 0,0-1 1,0 1-1,0-1 1,0 1-1,-1 0 1,1-1-1,0 1 0,0-1 1,0 1-1,-1-1 1,1 1-1,0-1 1,-1 1-1,0-1 1,-8 19 849,2-9-229,-1 0 1,0-1-1,-1 0 0,0 0 0,-18 13 0,21-18-393,1 0 0,-1-1 0,0 1 0,1-1 0,-2 0-1,1-1 1,0 0 0,0 0 0,-1 0 0,1-1 0,-1 1 0,-9-1-1,15-1-319,0-1-1,0 1 0,0-1 0,0 0 0,0 1 0,0-1 1,0 0-1,1 1 0,-1-1 0,0 0 0,1 0 0,-1 0 1,0 0-1,1 0 0,-1 0 0,1 0 0,-1 0 1,1 0-1,0 0 0,-1 0 0,1 0 0,0 0 0,0 0 1,-1 0-1,1 0 0,0-1 0,0 1 0,1 0 0,-1 0 1,0 0-1,1-2 0,5-37-7730,5 22 1337,7 2-1800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9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44 11755,'0'0'11787,"-8"-7"-10020,5 4-1719,0-1 0,0 1-1,0 0 1,0 1 0,-1-1-1,0 1 1,1-1 0,-1 1-1,0 0 1,0 0 0,0 1-1,0-1 1,0 1 0,-1 0-1,1 0 1,0 0 0,-1 1-1,1 0 1,0 0 0,-1 0 0,1 0-1,0 0 1,-1 1 0,1 0-1,0 0 1,0 0 0,-1 0-1,-6 4 1,7-3 32,0 0 0,-1 0-1,1 0 1,0 1 0,0-1 0,1 1 0,-1 0 0,0 0 0,1 0-1,0 1 1,0-1 0,0 1 0,0 0 0,0 0 0,1 0 0,0 0-1,0 0 1,0 0 0,0 1 0,1-1 0,-1 1 0,1-1 0,-1 10-1,3-13-63,-1 1-1,1-1 0,0 1 0,0-1 0,-1 0 1,1 1-1,0-1 0,0 0 0,0 0 1,0 0-1,1 1 0,-1-1 0,0 0 0,0-1 1,1 1-1,-1 0 0,1 0 0,-1 0 0,0-1 1,1 1-1,-1-1 0,1 1 0,0-1 0,-1 0 1,1 0-1,-1 1 0,1-1 0,-1 0 1,1 0-1,2-1 0,54-2 79,-47-1-126,0 0 0,-1 0 0,0-1 0,1 0 0,-2-1-1,14-9 1,-17 10-2,0 1-1,0 0 0,-1-1 1,0 0-1,0-1 0,0 1 1,0-1-1,-1 0 1,0 0-1,0 0 0,3-8 1,-10 12-881,-7 9 771,-9 16 60,12 13-2666,8-13-5246,2-15 800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9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0 609,'0'0'22181,"-3"8"-21119,-10 46 92,1-1 1,3 2-1,-3 93 1,12-147-1159,0 0 1,0 0 0,0 0 0,0 0-1,0 0 1,0 0 0,0 0-1,0 0 1,1 0 0,-1 0 0,0 0-1,1-1 1,-1 1 0,0 0 0,1 0-1,-1 0 1,1 0 0,0-1 0,-1 1-1,1 0 1,-1-1 0,1 1 0,0 0-1,0-1 1,-1 1 0,1-1-1,0 1 1,0-1 0,0 1 0,0-1-1,0 0 1,-1 1 0,1-1 0,0 0-1,0 0 1,0 0 0,0 1 0,0-1-1,0 0 1,0 0 0,0-1 0,0 1-1,0 0 1,0 0 0,0 0-1,0-1 1,-1 1 0,1 0 0,0-1-1,0 1 1,1-1 0,4-2-58,0 1 1,-1-1 0,1 0-1,-1 0 1,0 0-1,9-8 1,22-28-385,-27 28 396,0 0 1,1 1-1,1 0 0,12-9 0,-23 21 64,1 1-1,-1-1 0,1 1 0,-1-1 1,0 1-1,0-1 0,0 1 0,0-1 1,0 1-1,-1-1 0,0 4 0,-2 3 145,0 1-1,1-1 0,0 0 1,1 1-1,-1 11 0,3-20-150,-1-1-1,1 1 0,0-1 0,-1 1 0,1-1 0,0 1 0,-1-1 1,1 0-1,0 1 0,-1-1 0,1 0 0,0 0 0,0 1 0,-1-1 1,1 0-1,0 0 0,0 0 0,0 0 0,-1 0 0,1 0 0,0 0 1,0 0-1,0 0 0,-1-1 0,1 1 0,0 0 0,1-1 0,26-6-361,-10-3-189,-1 0 0,23-19 0,-27 19 231,0 1 0,0 0-1,1 1 1,0 0 0,16-6 0,-29 14 316,-1-1 1,0 1-1,0 0 1,0 0 0,1 0-1,-1 0 1,0 0-1,0 0 1,1 0-1,-1 0 1,0 0 0,0 0-1,0 0 1,1 0-1,-1 0 1,0 0-1,0 0 1,0 0 0,1 0-1,-1 0 1,0 1-1,0-1 1,0 0-1,1 0 1,-1 0 0,0 0-1,0 0 1,0 0-1,0 1 1,1-1 0,-1 0-1,0 0 1,0 0-1,0 0 1,0 1-1,0-1 1,0 0 0,0 0-1,1 0 1,-1 1-1,0-1 1,0 0-1,0 0 1,0 0 0,0 1-1,-2 14 501,-7 13 627,6-23-823,0 0 0,1 0 0,-1 0 0,1 1 0,0-1 0,1 1 0,-1-1 0,1 1 1,-1 7-1,2-12-366,1-1 1,-1 0-1,1 0 1,-1 1-1,0-1 1,1 0-1,-1 0 1,0 1-1,1-1 1,-1 0-1,1 0 1,-1 0-1,1 0 1,-1 0-1,0 1 1,1-1-1,-1 0 1,1 0-1,-1 0 1,1 0-1,-1 0 1,1 0-1,-1-1 1,1 1-1,-1 0 1,0 0 0,1 0-1,-1 0 1,1 0-1,-1-1 1,0 1-1,1 0 1,-1 0-1,1-1 1,16-7-8078,-10-2-2313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0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35 151 8040,'53'-20'6992,"-50"19"-6554,-1 0 0,0 0 0,0 0 0,0 0 0,0 0 0,0-1 0,-1 1 0,1-1 0,0 1 0,-1-1 0,1 1 0,-1-1 0,1 0 0,-1 0 0,0 0 0,0 0 0,0 0 0,0 0 0,0 0 0,0 0 0,0 0 0,0-3 0,-2 4-385,1 1-1,-1-1 0,1 1 1,-1-1-1,1 1 1,-1 0-1,0-1 0,1 1 1,-1 0-1,0-1 0,1 1 1,-1 0-1,0 0 0,1-1 1,-1 1-1,0 0 0,1 0 1,-1 0-1,0 0 0,0 0 1,1 0-1,-1 0 0,0 0 1,1 0-1,-1 1 0,0-1 1,0 0-1,1 0 1,-1 1-1,1-1 0,-1 0 1,0 1-1,0 0 0,-27 10-171,21-5 90,0-1 0,1 1 0,-1 1 0,1-1-1,0 1 1,1 0 0,-6 10 0,9-14 26,-1 1 0,1 0-1,1-1 1,-1 1-1,0 0 1,1 0 0,0 0-1,0 1 1,0-1-1,1 0 1,-1 0-1,1 0 1,0 1 0,0-1-1,0 0 1,1 0-1,1 6 1,-1-8 9,1 0 1,-1 0-1,0-1 1,1 1-1,0-1 1,-1 1-1,1-1 1,0 0-1,0 1 0,0-1 1,0 0-1,0 0 1,0 0-1,0-1 1,0 1-1,0 0 1,0-1-1,0 1 0,0-1 1,1 0-1,-1 0 1,0 0-1,0 0 1,0 0-1,3-1 1,4 1 38,-1 0 0,1-1 0,0-1 0,-1 1 0,11-4 0,-10 1 50,0-1 0,-1 0 0,1 0 0,-1-1 0,0 0 0,0 0 0,-1-1 0,1 0 0,-2-1 0,1 1 0,-1-1 0,0 0 0,-1-1 0,0 0 0,0 1 0,-1-2 0,0 1 0,0 0 0,-1-1 0,0 1 0,-1-1 0,0 0 0,-1 0 0,0-10 0,-1 17-123,0 1 0,-1 0 0,0 0 0,1 0 0,-1 0 0,0-1 0,0 1 0,0 0 0,0 0 0,-1 1 0,1-1 0,0 0 0,-1 0 0,0 1 0,1-1 0,-1 1 0,0-1 0,0 1 0,1 0 0,-1-1 0,0 1 0,0 0 0,-1 0 0,1 1 0,0-1 0,0 0 0,0 1 0,0-1 0,-1 1 0,1 0 0,-4 0 0,4-1-204,0 1 0,0-1 0,0 1 0,0 0 0,-1 0 0,1 0 0,0 0 0,0 1 0,0-1 0,0 1 0,-1-1 0,1 1 0,0 0 0,0-1 0,0 1 0,0 0 0,0 1 0,1-1 0,-1 0 0,0 0 0,0 1 0,1-1 0,-1 1 0,1-1 0,-1 1 0,1 0 0,0 0 0,0-1 0,0 1 0,0 0 0,0 0 0,-2 4 0,2 9-4081,1-2-1410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1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17713,'0'0'3993,"-5"11"-2813,-4 20-542,1 0 0,1 0-1,1 1 1,2 0 0,1 64 0,2-95-641,1 1 0,0-1 0,0 1-1,0-1 1,0 1 0,0-1 0,1 0-1,-1 1 1,0-1 0,1 1 0,-1-1-1,1 1 1,-1-1 0,1 0 0,0 0-1,-1 1 1,1-1 0,0 0 0,0 0-1,0 0 1,0 0 0,0 0 0,0 0-1,0 0 1,0 0 0,1 0 0,-1 0-1,0-1 1,0 1 0,1 0 0,-1-1-1,1 1 1,-1-1 0,0 0 0,1 1-1,-1-1 1,1 0 0,-1 0 0,1 0-1,-1 0 1,1 0 0,-1 0 0,1 0-1,-1-1 1,0 1 0,1 0 0,1-2-1,5 0-131,0-1-1,0 0 1,-1-1-1,1 0 0,-1 0 1,13-10-1,-5 0-34,-11 10 196,-1 1 0,0-1-1,1 1 1,0 0 0,0 0 0,0 0-1,0 1 1,0-1 0,1 1 0,-1 0-1,7-2 1,-10 30 508,-2-12-412,-1 10 116,2-24-234,1 1 1,-1-1 0,0 0-1,0 1 1,0-1 0,1 1-1,-1-1 1,0 0 0,1 1-1,-1-1 1,0 0 0,1 1 0,-1-1-1,0 0 1,1 0 0,-1 1-1,0-1 1,1 0 0,-1 0-1,1 0 1,-1 1 0,1-1-1,-1 0 1,0 0 0,1 0-1,-1 0 1,1 0 0,-1 0-1,1 0 1,-1 0 0,1 0-1,-1 0 1,0 0 0,1 0 0,-1 0-1,1-1 1,-1 1 0,1 0-1,-1 0 1,0 0 0,1-1-1,-1 1 1,1-1 0,50-25-1569,-44 21 1269,0 1-1,0-1 0,0 1 1,1 1-1,0 0 1,0 0-1,0 0 0,0 1 1,0 0-1,11-1 1,-19 3 314,1 0 0,-1 0 0,1 0 0,-1 0 0,1 0 1,0 0-1,-1 1 0,1-1 0,-1 0 0,1 0 0,-1 0 1,1 0-1,-1 1 0,0-1 0,1 0 0,-1 0 0,1 1 1,-1-1-1,1 0 0,-1 1 0,0-1 0,1 0 0,-1 1 1,0-1-1,1 1 0,-1-1 0,0 1 0,0-1 0,1 1 1,-1-1-1,0 0 0,0 1 0,1 0 0,-5 22 1294,-17 19 1201,21-41-2428,-5 15 1492,18-20-2080,18-16-4984,-21 10-493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1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66 12460,'0'0'14846,"9"5"-14467,-7-4-363,1 1 1,1 0 0,-1-1 1,0 1-1,0-1 0,1 1 1,-1-1-1,1 0 0,-1 0 1,1-1-1,-1 1 1,1-1-1,-1 0 0,1 0 1,0 0-1,-1 0 0,1 0 1,-1-1-1,1 0 0,-1 0 1,1 0-1,-1 0 1,1 0-1,2-2 0,32-23 73,-36 24-86,-1 0-1,1 1 1,0-1 0,-1 0 0,1 0 0,-1 0 0,0 0-1,1 0 1,-1 0 0,0 0 0,0 0 0,0-1 0,-1 1 0,1 0-1,-1-1 1,1-3 0,-1 5-12,0 1-1,-1-1 1,1 0 0,-1 1-1,1-1 1,-1 0-1,1 1 1,-1-1 0,1 0-1,-1 1 1,0-1 0,1 1-1,-1-1 1,0 1-1,1 0 1,-1-1 0,0 1-1,0 0 1,1-1-1,-1 1 1,0 0 0,0 0-1,0 0 1,0 0 0,1-1-1,-1 1 1,0 0-1,0 1 1,0-1 0,1 0-1,-2 0 1,-31 4-284,23 0 291,0 0 0,1 0 0,-1 1 0,1 1 0,0 0 0,1 0 0,-1 1 0,-8 8-1,13-12 76,0 1 0,0 0 0,0 1-1,0-1 1,1 0 0,0 1-1,0 0 1,0 0 0,0 0-1,1 0 1,0 0 0,0 1 0,0-1-1,1 1 1,0-1 0,-2 11-1,4-15-66,-1 1 0,0-1 0,1 0-1,-1 0 1,1 0 0,0 0 0,-1 0-1,1 0 1,0 0 0,-1 0 0,1 0-1,0 0 1,0 0 0,0-1-1,0 1 1,0 0 0,0-1 0,0 1-1,0 0 1,0-1 0,0 1 0,0-1-1,0 0 1,0 1 0,1-1 0,-1 0-1,0 0 1,0 1 0,3-1 0,44 1-584,-36-1-4,37-6-3781,-17-5-2524,11-9-9097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2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56 8264,'0'0'12476,"7"-8"-9385,20-27-620,-26 35-2417,-1 0 1,0 0-1,0 0 0,0-1 0,1 1 0,-1 0 1,0 0-1,0-1 0,0 1 0,1 0 0,-1 0 1,0 0-1,0-1 0,0 1 0,0 0 0,0 0 1,0-1-1,0 1 0,1 0 0,-1-1 0,0 1 0,0 0 1,0 0-1,0-1 0,0 1 0,0 0 0,0-1 1,-1 1-1,1 0 0,0 0 0,0-1 0,0 1 1,0 0-1,0 0 0,0-1 0,0 1 0,0 0 1,-1 0-1,1-1 0,0 1 0,0 0 0,0 0 1,-1 0-1,1-1 0,0 1 0,0 0 0,-1 0 1,1 0-1,0 0 0,0-1 0,-1 1 0,1 0 0,0 0 1,0 0-1,-1 0 0,1 0 0,0 0 0,0 0 1,-1 0-1,1 0 0,0 0 0,-1 0 0,-18 1-370,17-1 528,-8 2-211,0 0 0,1 0 0,-1 1 0,1 0 0,0 1 0,0 0 0,0 0 1,0 1-1,1 0 0,0 0 0,0 1 0,0 0 0,1 1 0,-9 10 0,15-17-24,0 1-1,0 0 1,0 0-1,1 0 1,-1 0-1,0 0 1,1 0 0,-1 0-1,1 0 1,-1 0-1,1 0 1,-1 0-1,1 0 1,0 0 0,0 0-1,-1 0 1,1 0-1,0 1 1,0-1-1,0 0 1,0 0 0,0 0-1,1 0 1,-1 1-1,0-1 1,0 0-1,1 0 1,-1 0 0,1 0-1,-1 0 1,1 0-1,-1 0 1,1 0-1,0 0 1,-1 0 0,1 0-1,0 0 1,0-1-1,0 1 1,-1 0-1,1 0 1,0-1 0,0 1-1,0-1 1,0 1-1,0-1 1,0 1-1,1-1 1,1 1 0,7 2-206,0-1 1,0 0-1,0 0 1,16 0-1,-15-1 55,17 1-598,46 6-607,-70-7 1245,-1-1 0,1 1 0,-1 0 0,0 0 0,1 0 0,-1 1 0,0-1-1,0 1 1,0 0 0,0 0 0,0 0 0,0 0 0,0 0 0,-1 1 0,1-1 0,2 5-1,-4-5 197,0 0-1,0-1 1,0 1-1,0 0 1,-1 0-1,1 0 1,-1 0-1,0 0 1,1 0-1,-1 0 1,0 0-1,0 0 1,0 0-1,0 0 1,-1 0-1,1 0 1,0 0-1,-1 0 1,0 0-1,1-1 1,-2 3-1,-1 1 118,1-1 0,-1 0 1,0 1-1,0-1 0,-1-1 0,1 1 0,-1 0 0,-5 3 0,-4 2 230,0 0-1,0-1 1,-1-1-1,-23 10 1,26-14-341,0 0-1,-1 0 1,1-1-1,-1 0 1,-19-1 0,30-1-174,1 0 0,-1-1 1,1 1-1,-1 0 1,0 0-1,1-1 0,0 1 1,-1-1-1,1 1 0,-1-1 1,1 1-1,-1-1 1,1 1-1,0-1 0,-1 1 1,1-1-1,0 1 1,0-1-1,-1 1 0,1-1 1,0 0-1,0 1 1,0-1-1,0 1 0,0-1 1,0 0-1,0 1 0,0-1 1,0 1-1,0-1 1,0 0-1,0 1 0,0-1 1,0 0-1,1 1 1,-1-1-1,0 1 0,0-1 1,1 1-1,-1-1 1,0 1-1,1-2 0,12-26-5431,5 2-1328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3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2587 205 9577,'-443'-20'2098,"364"10"-2400,-129-36-1,141 28-84,-1 3-1,-127-11 1,28 21 577,-1 7-1,-201 28 1,296-20-113,0 4 0,1 3 0,1 4 0,1 2 0,1 3 0,1 4 0,-95 55 0,150-76-95,0-1 1,1 2-1,0 0 0,0 0 1,1 1-1,1 0 0,0 1 0,0 0 1,1 1-1,1 0 0,0 0 0,1 1 1,-7 19-1,10-23 5,1 0-1,1 1 1,0-1 0,0 1 0,1 0 0,0-1-1,1 1 1,1 0 0,-1 0 0,1-1 0,1 1-1,0 0 1,1-1 0,0 0 0,1 1 0,-1-1-1,2 0 1,0-1 0,10 16 0,3-1 0,1 0 1,1-1-1,2-1 0,0-1 1,1-1-1,1-1 1,1-1-1,0-2 1,34 18-1,15 2-23,1-3-1,95 27 1,-32-20 62,189 29 1,149-4 54,-149-24-71,338 38-83,-528-71 56,0-6 1,256-29-1,-22-38 22,-289 46 8,-1-4-1,116-49 1,-173 61 1,0-1 0,-1-1 0,0-1 0,-1-1 1,-1-1-1,0-1 0,-1-1 0,17-20 0,-24 23 55,-1-1-1,-1 0 1,0-1-1,-1 0 1,-1 0 0,0-1-1,-2-1 1,0 1-1,-1-1 1,-1 0 0,4-29-1,-6 28 77,-1 0-1,-1 0 1,-1 0 0,-1 0-1,-1 0 1,0 0-1,-2 0 1,0 0 0,-1 0-1,-1 1 1,-1 0 0,-1 0-1,0 1 1,-2 0-1,0 1 1,0 0 0,-2 0-1,0 1 1,-1 1 0,-1 0-1,-17-15 1,-6-2-85,-1 2 0,-2 1 0,0 2-1,-2 2 1,-1 1 0,-1 3 0,-1 1 0,-71-20 0,11 11-142,-2 5 0,-189-18 0,-379 25-6073,663 17 5979,-161 3-2755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33 6342,'-3'-20'11201,"-7"9"-5813,9 11-5342,-1-1 0,1 1 0,-1 0 1,0 0-1,1 0 0,-1 0 0,0 0 1,1 0-1,-1 0 0,0 0 0,1 1 1,-1-1-1,1 1 0,-1-1 0,1 1 1,-1-1-1,1 1 0,-1 0 0,1 0 1,-1 0-1,-1 2 0,-3 1-54,1 1 0,0 0 0,0 0 0,0 0-1,0 1 1,1-1 0,0 1 0,0 0 0,1 0 0,-1 1 0,1-1 0,1 1-1,-1-1 1,1 1 0,0 0 0,1 0 0,0 0 0,0 0 0,0 0 0,1 0-1,0 0 1,2 14 0,-2-19 1,1-1 0,-1 1-1,1-1 1,0 0 0,0 1 0,-1-1 0,1 0-1,0 1 1,0-1 0,0 0 0,0 0-1,1 0 1,-1 0 0,0 0 0,0 0-1,1 0 1,-1 0 0,0 0 0,1-1 0,-1 1-1,1 0 1,-1-1 0,1 0 0,-1 1-1,1-1 1,-1 0 0,1 0 0,0 1 0,-1-1-1,1 0 1,-1-1 0,1 1 0,-1 0-1,1 0 1,-1-1 0,3 0 0,2 0-1,-1 0 0,0-1 0,0 1 0,0-1 0,0 0 0,-1 0 0,1-1 0,0 1 0,7-7 0,-6 3 62,0-1 0,-1 1 0,1-2 0,-1 1 0,-1 0 0,1-1 0,-1 0 0,-1 0 0,0-1 0,0 1 0,0 0 0,-1-1 0,0 0 0,-1 0 0,0 1 0,0-15 0,-1 23-55,0 1 0,0-1 0,0 0 0,-1 0 0,1 0 0,0 0-1,0 0 1,0 0 0,0 0 0,-1 0 0,1 0 0,0 0 0,0 0-1,0 0 1,0 1 0,-1-1 0,1 0 0,0 0 0,0-1 0,0 1-1,0 0 1,-1 0 0,1 0 0,0 0 0,0 0 0,0 0 0,0 0-1,-1 0 1,1 0 0,0 0 0,0 0 0,0 0 0,0 0 0,0-1 0,-1 1-1,1 0 1,0 0 0,0 0 0,0 0 0,0 0 0,0-1 0,0 1-1,0 0 1,0 0 0,-1 0 0,1 0 0,0 0 0,0-1 0,0 1-1,0 0 1,0 0 0,0 0 0,0-1 0,0 1 0,0 0 0,0 0-1,0 0 1,0 0 0,0-1 0,0 1 0,1 0 0,-1 0 0,0 0-1,0 0 1,0-1 0,0 1 0,-6 11-264,3 7 182,-1 16 50,1 0-1,2 36 0,1-58 35,2-1 1,-1 1-1,1-1 0,1 1 0,0-1 0,1 0 0,0 0 0,1-1 1,0 1-1,6 9 0,19 24-106,22 41 89,-47-77 37,-2 1 1,1 0 0,-1 0 0,-1 0 0,0 0-1,0 0 1,0 0 0,-1 16 0,-1-19-6,-1-1 0,-1 1 0,1 0 0,-1 0 0,0-1 0,0 1 0,0-1 0,-1 0 1,0 0-1,0 0 0,0 0 0,-1 0 0,1 0 0,-1-1 0,0 0 0,-1 0 0,1 0 1,-10 6-1,10-7 1,-1 0 0,1 0 0,-1 0 0,0 0 1,0-1-1,0 0 0,0 0 0,0 0 0,-1-1 1,1 1-1,0-1 0,-1-1 0,1 1 0,-1-1 1,0 0-1,1 0 0,-1 0 0,1-1 0,0 0 1,-10-3-1,12 2-21,-1 0 1,1-1 0,-1 0-1,1 1 1,0-1-1,0 0 1,1-1 0,-1 1-1,1 0 1,-1-1-1,1 1 1,0-1 0,1 0-1,-1 0 1,0 0-1,1 0 1,0 0 0,0 0-1,0 0 1,1 0-1,-1-7 1,-1-10 7,1-1-1,3-36 1,0 42 80,0 0 1,1 1-1,1-1 1,1 1-1,0 0 1,0 0-1,2 0 1,10-17-1,-3 9-277,1 1-1,1 0 0,1 1 0,23-21 1,-14 14-3223,-12 8-1934,-4-5-5498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2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14862,'0'0'10341,"0"12"-9664,-2 63-220,-1-33-456,2 0 1,2 1 0,2-1-1,9 48 1,-28-127-11438,-10-8 5979,-6-2 4816,0 5 3655,32 41-2695,-1 1-1,1-1 1,0 0 0,-1 1 0,1-1 0,-1 1 0,1-1 0,0 0 0,-1 1 0,1-1 0,0 0 0,0 1 0,-1-1 0,1 0 0,0 1 0,0-1 0,0 0 0,0 1 0,0-1 0,0 0 0,0 0 0,0 1 0,1-2 0,12-5 2524,35 7-3430,-34 1 968,41-2-2985,2-2-4994,-17-1-2107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3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11819,'0'0'5509,"-9"0"-3565,4 0-1774,0 0 1,1 0 0,-1 0 0,0 1 0,1-1 0,-1 1-1,0 1 1,1-1 0,-1 1 0,1-1 0,0 1 0,0 0-1,-1 1 1,1-1 0,0 1 0,1 0 0,-1 0-1,1 0 1,-1 0 0,1 1 0,0-1 0,0 1 0,-4 6-1,3-4 5,1 0 0,0 0 1,0 1-1,1-1 0,-1 1 0,1-1 0,1 1 0,-1 0 0,1 0 0,0-1 0,1 1 0,0 0 0,1 12 0,-1-18-167,1 0-1,-1 0 1,1 1 0,0-1 0,0 0 0,-1 0-1,1 0 1,0 0 0,0-1 0,0 1 0,0 0-1,0 0 1,0 0 0,0-1 0,0 1 0,1-1 0,-1 1-1,0-1 1,0 1 0,0-1 0,1 1 0,-1-1-1,0 0 1,0 0 0,1 0 0,-1 0 0,0 0-1,1 0 1,-1 0 0,0 0 0,0 0 0,1-1 0,0 0-1,3 1 20,0-1-1,0 0 0,0 0 0,0 0 0,0-1 0,0 0 1,5-3-1,-3 1-64,-1-1 0,0 0 0,0 0 0,0-1 0,0 0 0,-1 0 1,0 0-1,-1 0 0,1-1 0,-1 0 0,0 0 0,-1 0 0,0 0 0,0-1 0,0 1 0,-1-1 1,0 0-1,-1 1 0,1-11 0,-2 17 30,1 1 0,-1 0 0,0 0 0,0-1 0,0 1 0,0 0 1,0 0-1,0-1 0,0 1 0,0 0 0,0 0 0,0-1 0,0 1 0,0 0 0,0 0 1,0-1-1,0 1 0,-1 0 0,1-1 0,0 1 0,0 0 0,0 0 0,0 0 0,0-1 0,-1 1 1,1 0-1,0 0 0,0 0 0,0-1 0,0 1 0,-1 0 0,1 0 0,0 0 0,0 0 1,-1 0-1,1-1 0,0 1 0,0 0 0,-1 0 0,1 0 0,0 0 0,-1 0 0,-10 8 1,-8 17 306,15-18-165,1 0 0,0 0 1,0 0-1,1 1 0,0-1 1,1 1-1,-1-1 0,0 11 1,2-16-118,0 0 1,0 0 0,0 0-1,1 0 1,-1 0 0,0 0-1,1 0 1,-1 0-1,1-1 1,0 1 0,-1 0-1,1 0 1,0-1 0,0 1-1,0 0 1,0-1 0,1 1-1,-1-1 1,0 0-1,1 1 1,-1-1 0,1 0-1,-1 0 1,1 0 0,-1 0-1,1 0 1,0 0 0,0 0-1,-1 0 1,1-1-1,0 1 1,0-1 0,0 1-1,0-1 1,0 0 0,0 0-1,2 0 1,2 0-108,-1 0-1,1-1 1,0 1 0,-1-1-1,1-1 1,0 1 0,-1-1-1,0 0 1,1 0 0,-1-1-1,0 0 1,0 0 0,0 0-1,0 0 1,-1-1 0,1 1-1,6-9 1,-4 5 2,-1 0 0,0-1 0,-1 0 0,1 0 0,-2 0 0,1-1 0,-1 1 0,0-1 0,-1 0-1,3-11 1,-6 20 64,0 0-1,0 0 0,1 0 0,-1-1 0,0 1 1,0 0-1,0 0 0,0 0 0,0 0 0,0-1 1,0 1-1,1 0 0,-1 0 0,0-1 0,0 1 1,0 0-1,0 0 0,0 0 0,0-1 0,0 1 1,0 0-1,0 0 0,0-1 0,0 1 0,0 0 1,-1 0-1,1 0 0,0-1 0,0 1 0,0 0 1,0 0-1,0-1 0,0 1 0,0 0 0,-1 0 1,1 0-1,0 0 0,0-1 0,0 1 0,0 0 1,-1 0-1,1 0 0,0 0 0,0 0 0,0 0 1,-1 0-1,1-1 0,-11 10 44,-11 19 741,18-22-557,1-1-1,-1 2 0,1-1 0,1 0 0,-1 0 0,1 1 0,0-1 1,1 1-1,0 0 0,0 0 0,0-1 0,1 1 0,0 0 0,1 9 1,0-15-200,0 0 1,0 0 0,0 1 0,0-1 0,0 0 0,0 0-1,0 0 1,1 0 0,-1 0 0,1-1 0,-1 1-1,0 0 1,1 0 0,-1-1 0,1 1 0,0-1 0,-1 0-1,1 1 1,-1-1 0,1 0 0,-1 0 0,1 0-1,0 0 1,-1 0 0,1 0 0,2-1 0,2 0-114,0 1 0,0-1 1,0-1-1,-1 1 0,12-5 0,-4-2-199,-1 0 0,0-1 0,0 0 0,-1-1-1,0-1 1,-1 1 0,0-2 0,-1 1 0,0-1 0,-1-1-1,12-23 1,-26 48 798,1 1-1,0-1 1,0 1-1,2 0 1,-1 0-1,2 0 0,0 0 1,0 1-1,1 13 1,2-25-504,0 0 0,0 0 0,0 0 1,1 0-1,-1 0 0,0-1 0,1 1 0,-1 0 1,1-1-1,0 1 0,0-1 0,-1 0 0,1 1 0,0-1 1,0 0-1,0 0 0,0 0 0,1-1 0,-1 1 1,0 0-1,0-1 0,0 1 0,1-1 0,-1 0 1,0 0-1,0 0 0,1 0 0,-1 0 0,3-1 1,35-6-2219,-38 6 1828,0 0 0,0 1 0,0-1 1,0 0-1,-1 0 0,1 0 0,-1 0 0,1-1 0,0 1 0,-1 0 1,0-1-1,1 1 0,-1-1 0,1-1 0,3-8-5376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26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45 10954,'0'0'3097,"-1"10"-2190,-4 128 1586,5-138-2494,0 1-1,0-1 0,0 1 0,0-1 1,0 1-1,0-1 0,0 1 1,0-1-1,0 1 0,0-1 1,0 1-1,0-1 0,0 1 1,0-1-1,1 0 0,-1 1 1,0-1-1,0 1 0,0-1 1,1 1-1,-1-1 0,0 0 1,1 1-1,-1-1 0,1 0 1,-1 1-1,0-1 0,1 0 1,-1 1-1,1-1 0,-1 0 1,0 0-1,1 1 0,-1-1 1,1 0-1,-1 0 0,1 0 1,-1 0-1,1 0 0,-1 0 0,1 0 1,-1 0-1,1 0 0,-1 0 1,1 0-1,-1 0 0,1 0 1,-1 0-1,1 0 0,-1-1 1,1 1-1,-1 0 0,1 0 1,24-19-1201,-12 1-360,-1-1 0,15-32-1,-22 42 1606,-1-1 0,0 0-1,-1 0 1,0-1 0,-1 1-1,0-1 1,0-17 0,-9 44 3338,0-5-3079,-2 15 252,-13 43 384,21-64-985,0 0 0,0 0-1,0 0 1,1 0 0,0 0-1,0 0 1,0 0 0,0 0 0,1 0-1,2 8 1,2-9-2553,6-3-2781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2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0 10314,'0'0'5664,"-11"4"-4965,-2 2-399,0 0 0,1 1 0,0 0 0,0 1 0,1 1 0,0 0 0,0 0-1,1 1 1,0 0 0,-12 17 0,-18 40 1573,38-64-1797,0 1 0,0 0 0,1 0 0,0 1 0,0-1 1,0 0-1,0 0 0,0 1 0,1-1 0,0 0 0,0 1 1,0-1-1,0 0 0,1 0 0,1 9 0,-1-12-58,0 0 1,0 0-1,-1 0 0,1 0 0,0 1 0,0-1 1,0-1-1,1 1 0,-1 0 0,0 0 0,0 0 0,0 0 1,1-1-1,-1 1 0,0-1 0,0 1 0,1-1 1,-1 1-1,1-1 0,-1 0 0,0 0 0,1 0 1,-1 0-1,1 0 0,-1 0 0,0 0 0,1 0 1,-1 0-1,1-1 0,1 0 0,2 0 96,0 0-1,-1 0 1,1-1-1,-1 1 1,0-1-1,1 0 1,-1-1-1,4-2 1,0-2 26,-1 1 0,-1-1 0,1 0 0,-1-1 0,-1 0 0,1 0 0,-1 0 0,0 0 0,-1-1 0,0 0 0,-1 1 0,1-2 1,-2 1-1,1 0 0,-1-1 0,-1 1 0,0-1 0,0 1 0,-1-1 0,-1-16 0,1 25-137,0 1-1,0-1 1,0 0 0,0 1-1,0-1 1,0 0-1,0 1 1,0-1 0,0 0-1,0 1 1,-1-1 0,1 0-1,0 1 1,0-1-1,-1 1 1,1-1 0,0 0-1,-1 1 1,1-1-1,0 1 1,-1-1 0,1 1-1,-1-1 1,1 1 0,-1 0-1,1-1 1,-1 1-1,1-1 1,-1 1 0,0 0-1,1 0 1,-1-1-1,0 1 1,1 0 0,-1 0-1,1 0 1,-2-1 0,1 2-11,0-1 0,0 0 0,0 1 0,0-1 0,0 0 0,0 1 0,0-1 0,1 1 0,-1 0 0,0-1 0,0 1 0,0 0 1,1-1-1,-1 1 0,0 0 0,1 0 0,-1-1 0,1 1 0,-1 0 0,1 0 0,-1 0 0,1 0 0,-1 1 0,0 2 8,0 0 0,-1-1 0,1 1 0,1-1 0,-1 1 0,0 0 0,1 0 0,0-1-1,0 1 1,0 0 0,0 0 0,1 0 0,-1-1 0,1 1 0,0 0 0,0-1 0,3 7 0,-2-8-39,0 0 1,0 1 0,0-1 0,1 0-1,-1 0 1,0-1 0,1 1 0,0 0-1,-1-1 1,1 0 0,0 1-1,0-1 1,0 0 0,0 0 0,-1-1-1,1 1 1,1-1 0,-1 1 0,0-1-1,0 0 1,5-1 0,-1 1-492,0 0 0,-1 0 0,1-1 0,0 0 0,12-3 0,-16 3-441,0-1-1,0 1 0,0-1 0,0 1 0,-1-1 0,1 0 1,0 0-1,3-5 0,2-2-5050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2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83 9865,'3'-9'4394,"14"-44"1286,-8 33-1500,-12 48-3246,-36 133-180,21-100-429,-11 80 0,12 57 155,17-253-308,-2 1-405,3 1 0,2 0 0,2-1 1,16-71-1,-20 122 231,0 0 1,0-1-1,0 1 1,1 0-1,-1 0 1,1 0-1,0 0 1,0 0 0,0 1-1,0-1 1,0 0-1,0 1 1,1 0-1,-1-1 1,1 1-1,0 0 1,0 0 0,0 1-1,3-3 1,2 1-126,1 1 1,0 0-1,-1 0 1,1 0-1,14 0 1,34-7-681,-53 8 770,-1 0 1,0 0-1,0-1 0,0 0 0,0 1 0,0-1 0,-1 0 1,1 0-1,0 0 0,-1-1 0,0 1 0,1-1 1,-1 1-1,0-1 0,2-3 0,1-16 1048,-4 16-433,0 12 22,-2 5-488,-1 0 0,0 0 0,-1-1 0,-7 20 0,-2 8 171,0 7-19,-2 2-328,2 2-1,3-1 1,1 1-1,-1 50 1,15-156-10090,-4 25 2125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3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87 10794,'0'0'6647,"10"0"-3962,-2 1-2388,0 0 0,0-1 1,0 0-1,1 0 0,-1-1 0,0 0 1,0-1-1,0 0 0,-1 0 1,1-1-1,0 0 0,-1 0 0,0 0 1,1-1-1,8-6 0,-13 8-223,0-1 0,0 1 1,-1 0-1,1-1 0,-1 1 0,1-1 0,-1 0 0,0 0 0,0 0 0,0 0 0,0 0 1,0 0-1,-1 0 0,0-1 0,1 1 0,0-6 0,-16 14-85,9-1 69,-1 1-1,1 0 0,0 1 0,0-1 0,1 1 0,0 0 0,0 0 1,0 0-1,0 0 0,1 1 0,0 0 0,1-1 0,0 1 1,0 0-1,0 0 0,-1 11 0,3-17-45,0 0-1,1 0 1,-1 0-1,0-1 1,0 1-1,0 0 1,1 0 0,-1-1-1,0 1 1,1 0-1,-1 0 1,1-1-1,-1 1 1,1 0 0,-1-1-1,1 1 1,-1-1-1,1 1 1,0-1 0,-1 1-1,1-1 1,0 1-1,-1-1 1,1 0-1,0 1 1,0-1 0,30 6 215,31-10-68,-41-1-649,0-1-1,39-15 0,-38 12 85,0 1 0,28-5 0,-50 12 409,1 1 0,-1 0 0,1 0 0,-1 0 0,1 0 0,-1 0 0,0 0 0,1 0 0,-1 0 0,1 1 0,-1-1 0,1 0 0,-1 0 0,0 0 0,1 0 0,-1 1 0,1-1 0,-1 0 0,0 0 0,1 1 0,-1-1 0,0 0 0,1 1 0,-1-1 0,0 0 0,1 1 0,-1-1 0,0 0 0,0 1 1,1-1-1,-1 1 0,0-1 0,0 0 0,0 1 0,0-1 0,0 1 0,0-1 0,0 1 0,1-1 0,-1 0 0,0 1 0,0-1 0,-1 1 0,1-1 0,0 1 0,0-1 0,0 1 0,0-1 0,0 1 0,-8 33 591,3-14-741,7-21-116,0 1 1,0-1-1,0 1 1,0-1 0,0 0-1,0 0 1,0 1-1,0-2 1,0 1 0,0 0-1,-1 0 1,3-3-1,42-42-8470,-18 11 2087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4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9161,'0'0'7906,"-6"9"-6038,-4 11-1263,1 0-1,0 0 1,2 1 0,0 0-1,1 1 1,1-1-1,-3 39 1,8 127 377,-2-219-960,1 21-50,1 0 0,0 0 0,0 0 1,3-19-1,-2 29 18,-1 0 1,1 0-1,-1 0 1,1 0-1,0 0 1,-1 0-1,1 1 1,0-1-1,-1 0 1,1 1-1,0-1 1,0 0-1,0 1 1,-1-1-1,1 1 1,0-1-1,0 1 1,0-1-1,0 1 1,0 0-1,0 0 1,0-1-1,0 1 1,0 0-1,2 0 1,31 0-43,-21 1 94,-5-2-25,-1 0 0,1 0 0,-1-1-1,1 1 1,-1-2 0,0 1 0,1-1 0,-1 0-1,-1 0 1,1-1 0,0 0 0,-1 0-1,0-1 1,0 0 0,0 0 0,8-10-1,-5 4 25,0 1 0,-2-2-1,1 1 1,-1-1 0,-1 0 0,0 0-1,-1-1 1,6-20 0,-8 15-25,-6 5-32,-2 17-22,5-4 33,-9 10 136,0 1 0,1 1-1,1-1 1,0 1 0,0 0 0,1 1 0,1 0-1,0 0 1,-5 21 0,7-25 0,1 0 1,0 0-1,1 0 0,0 0 1,0 0-1,1 0 1,0 1-1,2 12 0,-1-20-122,0 1-1,-1 0 0,1-1 1,0 1-1,0-1 0,0 0 1,1 1-1,-1-1 0,0 0 1,1 0-1,0 0 0,-1 0 1,1 0-1,0 0 0,0 0 1,0 0-1,0-1 0,0 1 1,1-1-1,-1 0 0,0 0 1,1 1-1,-1-1 0,1-1 1,-1 1-1,1 0 0,-1-1 1,1 1-1,-1-1 0,1 0 1,0 0-1,2 0 0,2 0-22,0-1-1,-1 0 0,1 0 1,-1-1-1,0 0 1,1 0-1,-1 0 0,0-1 1,0 0-1,0 0 1,0 0-1,-1-1 0,0 0 1,1 0-1,-1 0 0,-1-1 1,1 0-1,7-9 1,-17 51 302,3-30-216,1 0 0,1-1 0,-1 1 0,1-1 0,1 11 1,-1-15-211,0-1 0,1 0 0,-1 1 0,0-1 0,1 0 0,-1 1 0,1-1 0,-1 0 0,1 0 0,-1 0 0,1 1 0,0-1 0,0 0 0,1 2 0,-1-3-167,0 1 0,0-1 0,0 0-1,0 1 1,-1-1 0,1 0 0,0 0 0,0 0-1,0 1 1,0-1 0,0 0 0,0 0 0,0 0 0,-1-1-1,1 1 1,0 0 0,0 0 0,0 0 0,0-1-1,0 1 1,-1 0 0,1-1 0,0 1 0,0 0-1,1-2 1,8-6-5716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4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13773,'0'0'5349,"21"61"-6662,-8-41-2243,6-3-3426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4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82 146 11819,'0'0'7741,"-8"7"-6396,5-5-1324,-8 8 598,1-1 0,1 1 0,-13 16-1,20-24-533,0 1 0,0 0 0,1-1 0,-1 1 0,0 0-1,1 0 1,0 0 0,-1 0 0,1 0 0,1 0 0,-1 0-1,0 0 1,1 1 0,-1-1 0,1 0 0,0 0 0,0 1-1,0-1 1,1 0 0,-1 0 0,1 1 0,0-1 0,2 6-1,-2-8-78,0 0 1,0 0-1,0 1 0,0-1 0,1 0 0,-1 0 0,1 0 0,-1 0 0,0-1 0,1 1 0,-1 0 1,1-1-1,0 1 0,-1-1 0,1 1 0,0-1 0,-1 1 0,1-1 0,0 0 0,-1 0 0,1 0 0,0 0 1,-1 0-1,1-1 0,0 1 0,-1 0 0,1-1 0,0 1 0,2-2 0,1 0-25,1 0-1,-1 0 1,0 0-1,1-1 1,-1 0-1,0 0 1,6-6-1,1-2-13,-1 0 1,0-2-1,-1 1 0,0-1 1,-1-1-1,-1 1 0,0-1 1,-1-1-1,-1 0 0,0 0 0,-1 0 1,0 0-1,-1-1 0,-1 0 1,2-22-1,-5 37 13,0 0 0,0 0 0,0 0-1,1 0 1,-1 0 0,0 0 0,-1 0 0,1 0 0,0-1 0,0 1-1,0 0 1,-1 0 0,1 0 0,0 0 0,-1 0 0,1 0 0,-1 0 0,1 0-1,-1 0 1,0 0 0,1 1 0,-1-1 0,0 0 0,0 0 0,-1-1 0,1 2 12,-1 0 1,1 0 0,0 0-1,-1 0 1,1 0 0,0 0 0,-1 0-1,1 0 1,0 0 0,-1 1-1,1-1 1,0 1 0,0-1 0,-1 1-1,1-1 1,0 1 0,-2 1-1,-4 3 66,-1 0-1,1 1 0,0 0 0,-11 12 1,12-11 101,0 1 0,0 0 1,0 0-1,1 0 1,0 1-1,0-1 1,1 1-1,0 1 1,1-1-1,0 0 0,1 1 1,0-1-1,0 1 1,0 19-1,2-27-157,0 0 0,0-1 0,0 1 0,1 0 0,-1 0 1,1 0-1,0-1 0,-1 1 0,1 0 0,0-1 0,0 1 0,0-1 0,0 1 0,0-1 0,0 1 0,1-1 0,-1 0 0,0 1 0,1-1 0,1 1 0,1 1-89,0-1-1,1 0 0,-1 0 0,1 0 0,-1-1 0,1 1 1,7 0-1,8 1-695,0-2 0,37-1 0,-51 0 577,6-1 9,1-1-1,-1 0 1,0 0-1,1-2 1,18-6-1,-25 8 434,-1-1 0,1 1-1,-1-1 1,0 0 0,0 0-1,0 0 1,0-1-1,0 0 1,-1 0 0,0 0-1,0-1 1,0 1 0,5-9-1,-8 5 1875,-11 10-1764,-9 11-490,16-10 145,0 1 1,1-1-1,-1 1 1,1-1-1,0 1 0,0 0 1,0 0-1,0 0 1,1 0-1,0 0 1,0 0-1,0 0 0,0 0 1,0 1-1,1-1 1,0 0-1,0 1 0,0-1 1,1 0-1,-1 0 1,1 1-1,0-1 0,0 0 1,0 0-1,1 0 1,-1 0-1,1 0 0,0 0 1,1-1-1,3 7 1,-2-5-17,0-1 0,0 1-1,0-1 1,1 0 0,-1 0 0,1-1 0,0 1 0,0-1 0,0 0 0,1 0 0,-1-1 0,1 0 0,-1 0-1,1 0 1,0 0 0,0-1 0,0 0 0,0 0 0,0-1 0,0 0 0,10 0 0,-14-1-61,0 1 1,0 0 0,0-1-1,1 0 1,-1 1 0,0-1-1,0 0 1,-1 0 0,1 0 0,0-1-1,0 1 1,0 0 0,-1-1-1,1 1 1,-1-1 0,1 1-1,-1-1 1,1 0 0,-1 1-1,0-1 1,0 0 0,0 0-1,0 0 1,0 0 0,0 0-1,-1 0 1,1 0 0,-1 0-1,1-1 1,-1 1 0,0 0 0,0 0-1,0 0 1,0 0 0,0-1-1,-1 1 1,1 0 0,0 0-1,-2-3 1,0-4-1258,0 1 1,0 0-1,-1-1 1,0 1-1,0 1 0,-1-1 1,0 0-1,-9-13 1,-18-14-9820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5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18610,'0'0'8039,"53"-5"-7847,-23 5-160,1-4-2082,3-5-8135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11147,'0'0'9240,"0"17"-9176,-4 96 137,0-22 185,8 102-1,-3-181-373,1-2 0,0 1 0,1 0-1,0 0 1,9 19 0,-11-29-7,-1 1-1,1-1 1,0 1-1,-1-1 0,1 1 1,0-1-1,0 1 1,0-1-1,0 0 1,0 1-1,0-1 0,1 0 1,-1 0-1,0 0 1,1 0-1,-1 0 1,1 0-1,-1-1 0,1 1 1,-1 0-1,1-1 1,-1 1-1,1-1 1,0 1-1,-1-1 0,1 0 1,0 0-1,-1 0 1,1 0-1,0 0 1,-1 0-1,1 0 0,0 0 1,-1-1-1,1 1 1,-1-1-1,1 1 0,-1-1 1,1 0-1,-1 0 1,1 1-1,-1-1 1,1 0-1,-1 0 0,0 0 1,1 0-1,-1-1 1,2-1-1,9-10 196,0 0 0,0 0 0,-2-1 0,1-1 0,-2 0 0,0 0 0,9-22 0,1-8 553,19-67 1,-25 36-343,-17 89-434,0 0-1,2 1 1,-1-1-1,2 0 1,0 1-1,0-1 1,1 1-1,1-1 1,3 17-1,-2-27 9,-1-1 0,1 0 0,0 1 0,0-1 0,1 0 0,-1 0 0,0 0 0,1-1-1,-1 1 1,1-1 0,0 1 0,-1-1 0,1 0 0,0 0 0,0 0 0,0 0 0,0 0 0,0-1 0,0 1-1,0-1 1,0 0 0,0 0 0,0 0 0,0 0 0,0-1 0,0 1 0,0-1 0,5-1 0,-7 1-450,0 0 0,-1 0 1,1 0-1,0 0 0,0 0 1,-1 0-1,1 0 0,0 0 1,-1 0-1,1 0 0,-1-1 1,1 1-1,-1 0 0,0 0 1,1 0-1,-1-1 0,0 1 1,0 0-1,0 0 0,0-1 1,0 1-1,0 0 0,-1-2 1,1 0-775,0-17-9518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5862,'0'0'16805,"0"9"-16335,0 5-433,-2-1 1,0 0 0,0 1-1,-1-1 1,-1 0 0,0-1 0,-1 1-1,0-1 1,-8 13 0,-71 112 1426,253-361-2211,-127 167 726,-49 102-374,-33 58 652,24-67 257,1 2 0,-15 63 0,27-39-258,4-83-462,-3-51-1392,2 70 1548,0-1 0,-1 0 1,1 0-1,-1 1 0,0-1 0,0 0 0,0 1 1,0-1-1,0 0 0,0 1 0,-1 0 1,1-1-1,-1 1 0,0 0 0,0 0 1,0 0-1,0 0 0,0 0 0,0 0 1,0 0-1,-3-1 0,5 4 75,1-1 0,0 0 0,-1 1 0,1-1 0,0 1 0,-1 0 0,1-1 0,-1 1 1,1-1-1,-1 1 0,1 0 0,-1-1 0,1 1 0,-1 0 0,0 0 0,1-1 0,-1 1 0,0 0 0,0 0 0,0 0 0,1-1 0,-1 1 0,0 0 0,0 0 0,0 0 0,0 0 0,0-1 0,0 1 1,-1 0-1,1 0 0,0 0 0,0-1 0,-1 1 0,1 0 0,0 0 0,-1-1 0,1 1 0,-1 0 0,1-1 0,-1 1 0,1 0 0,-1-1 0,1 1 0,-1-1 0,1 1 0,-1-1 0,0 1 0,0-1 1,1 1-1,-1-1 0,0 0 0,0 1 0,1-1 0,-1 0 0,0 0 0,0 1 0,1-1 0,-1 0 0,0 0 0,0 0 0,0 0 0,0 0 0,1 0 0,-2-1 0,13 4-73,0-1 0,0 0 0,0-1 0,1 0 0,-1 0 0,1-2 0,-1 1 0,0-2 0,0 1 0,1-1 0,-1-1 0,0 0 0,-1-1 0,1 0 0,13-7 0,-20 9 75,-1 0 0,1-1 0,-1 1 0,0 0-1,1-1 1,-1 0 0,0 0 0,-1 0 0,1 0 0,-1 0 0,1-1 0,-1 1 0,0-1 0,0 1 0,0-1 0,-1 0 0,2-4 0,-20 21 587,11-6-464,1 0-1,-1 0 1,1 0-1,1 1 1,0-1-1,0 1 1,0 0-1,1 1 1,0-1-1,1 1 0,-1-1 1,2 1-1,-1 0 1,1 14-1,1-22-137,1 0 0,0 1 0,0-1 1,0 0-1,-1 0 0,1 0 0,0 1 0,1-1 0,-1 0 0,0 0 0,0-1 0,0 1 0,0 0 0,1 0 0,-1-1 0,0 1 0,1 0 0,-1-1 0,1 1 0,-1-1 0,1 0 0,-1 0 0,1 1 0,-1-1 0,1 0 0,-1 0 0,1 0 0,-1 0 0,1-1 1,-1 1-1,0 0 0,3-1 0,3 0 29,1 0 1,-1-1-1,1 1 0,-1-1 1,9-4-1,-8 2-166,0 0 0,-1-1 0,0 0 0,0 0 0,-1 0 0,1-1-1,-1 0 1,0 0 0,0 0 0,-1-1 0,0 0 0,0 0 0,-1 0 0,0-1 0,6-14-1,-10 21-301,-1 7 374,1-1-1,-1 1 0,-1 0 0,1-1 0,-1 1 0,0-1 0,-4 7 1,4-7 96,0-1 0,0 1 0,0 0 0,0-1 0,1 1 0,0 0 0,0 0 0,0 0 0,1 0 0,0 0 0,0 5 0,0-9-141,0 0 1,1 0 0,-1 0-1,1 0 1,-1 0 0,1 0-1,-1 0 1,1 0 0,0-1-1,-1 1 1,1 0 0,0 0-1,0-1 1,-1 1 0,1 0-1,0-1 1,0 1-1,0-1 1,0 1 0,0-1-1,0 1 1,0-1 0,0 0-1,0 1 1,0-1 0,0 0-1,0 0 1,0 0 0,0 0-1,0 0 1,0 0 0,0 0-1,1 0 1,-1 0 0,0-1-1,0 1 1,0 0-1,0-1 1,0 1 0,0 0-1,1-2 1,3 1-1029,1-1 1,-1-1-1,1 1 1,-1-1-1,10-6 1,10-14-5052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6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11563,'0'0'5424,"-3"13"-3721,-6 26-1059,2 0 1,1 1 0,0 45-1,12 62-4674,-20-192-543,-27-29 7094,27 52-1831,14 22-643,0-1-1,0 1 0,0 0 0,0 0 0,0 0 0,0 0 1,0 0-1,0 0 0,0 0 0,0 0 0,-1 0 1,1-1-1,0 1 0,0 0 0,0 0 0,0 0 0,0 0 1,0 0-1,0 0 0,0 0 0,0 0 0,0-1 0,0 1 1,0 0-1,0 0 0,0 0 0,0 0 0,1 0 1,-1 0-1,0 0 0,0 0 0,0-1 0,0 1 0,0 0 1,0 0-1,0 0 0,0 0 0,0 0 0,0 0 1,0 0-1,0 0 0,0 0 0,1 0 0,-1 0 0,0 0 1,0 0-1,0 0 0,0-1 0,0 1 0,0 0 1,0 0-1,0 0 0,1 0 0,-1 0 0,0 0 0,0 0 1,0 0-1,0 0 0,0 0 0,0 0 0,0 0 1,0 1-1,1-1 0,12 2 633,13 8-673,-2-1-574,0 0-1,1-2 1,1-1-1,-1-1 0,1-1 1,0-1-1,27-1 1,-53-2 628,1 0 1,-1 0 0,0 0-1,1 0 1,-1 0-1,0 0 1,1 1 0,-1-1-1,0 0 1,1 0 0,-1 0-1,0 0 1,1 0-1,-1-1 1,1 1 0,-1 0-1,0 0 1,1 0-1,-1 0 1,0 0 0,1 0-1,-1 0 1,0-1-1,0 1 1,1 0 0,-1 0-1,0 0 1,1-1-1,-1 1 1,0 0 0,0-1-1,1 1 1,-1 0-1,0 0 1,0-1 0,0 1-1,0 0 1,1-1-1,-1 1 1,0 0 0,0-1-1,0 1 1,0 0 0,0-1-1,0 1 1,0-1-1,0 1 1,0 0 0,0-1-1,0 1 1,0 0-1,0-1 1,0 1 0,0 0-1,-1-1 1,1 0 98,-1 0 1,0 0-1,1 0 0,-1 0 1,0 0-1,0 1 0,0-1 1,0 0-1,0 0 1,0 1-1,0-1 0,0 1 1,0-1-1,0 1 0,0-1 1,0 1-1,0 0 1,-2-1-1,-4 0 84,-1 1 0,1 0 0,-1 0 1,1 0-1,-1 1 0,1 0 0,-1 0 0,-12 5 0,17-5-157,0 0 0,1 0-1,-1 0 1,1 1-1,0-1 1,-1 1 0,1-1-1,0 1 1,0 0-1,0 0 1,0 0 0,0 0-1,1 0 1,-1 0 0,1 1-1,-1-1 1,1 1-1,0-1 1,0 1 0,0-1-1,0 1 1,0 0-1,1-1 1,-1 1 0,1 0-1,-1-1 1,1 6 0,0-8-72,0 1 0,1 0-1,-1 0 1,0 0 0,0 0 0,1-1 0,-1 1 0,0 0 0,1 0 0,-1 0 0,1-1 0,-1 1 0,1 0 0,-1-1 0,1 1 0,0 0 0,-1-1 0,1 1 0,0-1 0,-1 1 0,1-1 0,0 1 0,-1-1 0,1 0 0,2 1 0,30 6 181,-22-7-150,0 0-1,0 0 1,20-4-1,-27 3-85,1-1-1,-1 1 0,0-1 1,0 0-1,0 0 0,0-1 1,0 1-1,0-1 1,0 0-1,-1 0 0,1 0 1,-1 0-1,0-1 0,0 1 1,0-1-1,-1 0 0,1 0 1,-1 0-1,0 0 0,0 0 1,2-7-1,-2-12-3737,-6 0-3313,-3 10-2197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7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6406,'0'0'6753,"-3"8"-3395,-65 234 7730,68-241-11063,-1 0 0,1 0-1,-1 0 1,1 0 0,-1 1 0,1-1 0,0 0 0,0 0 0,-1 0 0,1 1-1,0-1 1,0 0 0,0 0 0,0 1 0,0-1 0,1 0 0,-1 0 0,0 0-1,0 1 1,1-1 0,-1 0 0,1 0 0,-1 0 0,1 0 0,-1 0 0,1 0-1,0 0 1,0 0 0,-1 0 0,1 0 0,0 0 0,0 0 0,0-1 0,2 2-1,-1-1-70,1-1-1,0 0 0,0 0 1,0 0-1,0 0 1,0-1-1,0 1 0,0-1 1,0 1-1,-1-1 0,1 0 1,0 0-1,0 0 0,4-3 1,0 0-237,0 0-61,1 0 1,1 0-1,-1 0 1,0 1 0,1 1-1,0-1 1,-1 1-1,14-1 1,-22 5 382,1-1 0,-1 0 0,-1 1 0,1-1-1,0 0 1,0 1 0,0-1 0,-1 0 0,1 0 0,0 1 0,-1-1 0,0 0 0,1 0 0,-1 1 0,1-1 0,-2 1 0,-6 7 212,-1-1 0,1 0-1,-2-1 1,1 0 0,-1 0 0,0-1 0,0 0 0,0-1 0,-1 0 0,0 0 0,0-1 0,-1-1-1,1 0 1,-23 3 0,33-6-494,1-1-1,-1 1 1,1 0-1,0 0 1,-1-1-1,1 1 1,0 0-1,-1-1 0,1 1 1,0 0-1,0 0 1,-1-1-1,1 1 1,0-1-1,0 1 1,0 0-1,-1-1 1,1 1-1,0-1 1,0 1-1,0 0 1,0-1-1,0 1 1,0-1-1,0 1 0,0-1 1,0 1-1,0 0 1,0-1-1,0 1 1,0-1-1,0 1 1,0 0-1,0-1 1,1 1-1,-1-1 1,0 1-1,0 0 1,0-1-1,1 1 0,-1-1 1,10-10-7690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7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5125,'0'0'20718,"-10"2"-19912,4-1-713,1 1 0,-1 0-1,0 0 1,1 1 0,-1 0-1,1-1 1,0 2 0,-7 4-1,9-6-42,1 0 0,0 0 0,0 0 0,0 1 0,1-1 0,-1 0 0,1 1 0,-1-1-1,1 1 1,0 0 0,-1-1 0,1 1 0,1 0 0,-1 0 0,0 0 0,1-1 0,-1 1 0,1 0 0,0 0 0,0 0 0,0 0-1,0 0 1,1 0 0,0 3 0,0-4-41,0-1 0,0 1-1,0-1 1,0 1 0,0-1-1,0 0 1,0 0 0,0 1 0,1-1-1,-1 0 1,0 0 0,1 0-1,-1 0 1,1-1 0,-1 1-1,1 0 1,-1-1 0,1 1 0,0-1-1,-1 1 1,1-1 0,0 0-1,-1 0 1,1 1 0,0-1-1,-1 0 1,1-1 0,0 1 0,-1 0-1,4-1 1,1 0-48,1 0 0,-1 0 0,0 0 0,0-1 0,0 0 0,0 0 0,6-3-1,-8 2-8,0 1-1,0 0 0,0-1 0,0 0 0,-1 0 0,1 0 1,-1-1-1,0 1 0,0-1 0,0 1 0,0-1 0,-1 0 0,1 0 1,-1 0-1,0-1 0,0 1 0,-1 0 0,1-1 0,0-5 1,-2 9 34,0 1 0,0-1 0,0 0 0,-1 1 1,1-1-1,0 0 0,0 1 0,0-1 1,-1 0-1,1 1 0,0-1 0,-1 0 0,1 1 1,-1-1-1,1 1 0,-1-1 0,1 1 0,-1-1 1,1 1-1,-1-1 0,1 1 0,-1 0 1,0-1-1,1 1 0,-1 0 0,0-1 0,1 1 1,-1 0-1,0 0 0,1 0 0,-1-1 1,0 1-1,0 0 0,1 0 0,-1 0 0,0 0 1,1 0-1,-1 0 0,0 1 0,0-1 0,1 0 1,-1 0-1,0 0 0,1 1 0,-1-1 1,0 0-1,1 1 0,-1-1 0,1 0 0,-1 1 1,0 0-1,-3 1 26,1-1-1,0 1 1,0 0 0,0-1 0,0 1-1,0 1 1,1-1 0,-1 0 0,1 1 0,-4 3-1,5-4-3,0-1 0,0 1 0,0 0 0,1 0-1,-1 0 1,0 0 0,1 0 0,-1 0-1,1 0 1,0 1 0,0-1 0,0 0 0,0 0-1,0 0 1,0 0 0,0 0 0,1 0 0,-1 1-1,1-1 1,-1 0 0,1 0 0,0 0 0,0-1-1,0 1 1,0 0 0,0 0 0,0 0 0,2 1-1,-1-1-291,0 0 0,1 0 0,-1-1-1,0 1 1,1-1 0,-1 1 0,1-1 0,-1 0-1,1 0 1,0 0 0,-1 0 0,1-1 0,5 1-1,17 0-5694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8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5862,'0'0'16960,"-4"10"-16437,-44 126 1843,40-112-1885,2 1 1,1-1-1,1 1 0,-1 31 0,5-55-476,0 0-1,1-1 0,-1 1 1,0-1-1,1 1 1,-1-1-1,0 1 0,1 0 1,-1-1-1,1 0 0,-1 1 1,1-1-1,-1 1 1,1-1-1,-1 1 0,1-1 1,0 0-1,-1 0 0,1 1 1,-1-1-1,1 0 1,0 0-1,-1 0 0,1 1 1,0-1-1,-1 0 1,1 0-1,0 0 0,-1 0 1,1 0-1,0-1 0,-1 1 1,1 0-1,0 0 1,-1 0-1,1 0 0,1-1 1,28-8 90,4-10-325,-29 15 193,-1 1 0,0 0 0,1 0 0,0 0 0,0 1 0,0 0 0,0 0 0,0 0 0,0 0 0,0 1 0,0 0 0,1 0 0,-1 0 0,7 1 0,-11 0 23,0 1 0,-1 0 0,1-1 0,0 1 0,0 0 0,-1 0 0,1 0 0,-1 0 0,1-1 0,-1 1 0,1 0 0,-1 0 0,0 0 0,1 0 0,-1 0 0,0 0 0,0 0 0,0 0 0,0 0 0,0 0 0,0 0 0,0 0 0,0 1 1,0 33 144,-1-27-39,1-7-64,0 0 0,0 0 0,0 0 0,0 1 0,0-1 0,0 0 0,0 0 0,0 0 0,0 0 0,1 0 0,-1 0 0,0 0 0,1 0 0,-1 0 0,1 0 0,-1 0 0,1 0 0,-1 0-1,1-1 1,0 1 0,-1 0 0,1 0 0,0 0 0,0-1 0,0 1 0,-1-1 0,1 1 0,0 0 0,0-1 0,0 1 0,2 0 0,-1-1-1,1 0 0,0 0 0,-1 0-1,1-1 1,-1 1 0,1 0 0,-1-1 0,1 0-1,-1 0 1,1 0 0,-1 0 0,0 0 0,4-2 0,13-10-449,-16 10 0,1 0 0,0 1-1,0-1 1,0 1 0,0 0-1,1 0 1,-1 0 0,0 0-1,9-1 1,-13 4 351,0 1 0,0 0 0,-1 0 0,1 0 0,0-1 0,-1 1 0,1 0 0,-1 0 0,0-1-1,1 1 1,-1 0 0,0-1 0,0 1 0,0-1 0,-2 2 0,3-2-28,-6 6-13,2-4-3264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9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14606,'-2'7'7158,"0"6"-3936,-11 54-2712,8-53-427,1 0 1,1 1-1,0-1 0,-1 30 1,4-43-80,0-1 0,0 0 0,0 1 0,0-1 0,0 0 1,1 1-1,-1-1 0,0 0 0,0 1 0,0-1 0,0 0 1,0 0-1,0 1 0,1-1 0,-1 0 0,0 1 0,0-1 1,1 0-1,-1 0 0,0 1 0,0-1 0,1 0 0,-1 0 1,0 0-1,0 1 0,1-1 0,-1 0 0,0 0 0,1 0 1,-1 0-1,0 0 0,1 0 0,-1 0 0,0 0 0,1 0 1,-1 0-1,1 0 0,18-3 139,15-13-71,-18 0-210,0 0-1,22-30 0,-15 17 155,-36 81 379,12-48-349,0 0 0,0-1 0,0 1 1,1 0-1,-1-1 0,1 1 0,0 0 0,0 0 1,1 6-1,-1-9-27,1 0-1,-1 0 1,1 0 0,-1 0 0,1 0 0,-1 0 0,1 0 0,0-1 0,-1 1 0,1 0 0,0 0-1,0-1 1,-1 1 0,1-1 0,0 1 0,0-1 0,0 1 0,0-1 0,0 1 0,0-1-1,0 0 1,0 1 0,0-1 0,0 0 0,0 0 0,0 0 0,0 0 0,0 0 0,0 0-1,0 0 1,0 0 0,0 0 0,0 0 0,0-1 0,0 1 0,0 0 0,1-1 0,7-3-3,-1 0 1,0 0 0,0 0 0,0-1-1,-1 0 1,0 0 0,1-1-1,-2 0 1,1-1 0,-1 1 0,0-1-1,-1 0 1,1-1 0,7-14 0,-21 36-368,5-9 487,0 0 0,0 0 0,0 0 0,1 1 0,-1 0 0,1-1 0,1 1 0,-1 0 0,-1 10 0,4-15-126,-1-1 1,0 1 0,1-1-1,-1 1 1,1 0 0,-1-1-1,0 1 1,1-1 0,-1 1-1,1-1 1,-1 0 0,1 1 0,0-1-1,-1 1 1,1-1 0,-1 0-1,1 1 1,0-1 0,-1 0-1,1 0 1,0 0 0,-1 1-1,1-1 1,0 0 0,-1 0 0,1 0-1,0 0 1,-1 0 0,1 0-1,0 0 1,-1-1 0,1 1-1,0 0 1,-1 0 0,1 0-1,0-1 1,-1 1 0,2-1 0,27-10 127,-16 0-321,-1 0 0,0 0 0,14-18 0,-26 28-121,-11 25-289,7-18 497,1-1 0,1 1 0,-1 0 0,1-1 0,0 1 0,0 1 0,1-1 0,0 0 0,0 0 0,0 8-1,1-13-19,0-1-1,0 0 1,0 0-1,0 0 1,0 1-1,0-1 0,0 0 1,0 0-1,0 0 1,0 0-1,0 1 0,0-1 1,0 0-1,0 0 1,0 0-1,0 0 0,0 1 1,0-1-1,1 0 1,-1 0-1,0 0 0,0 0 1,0 0-1,0 0 1,0 1-1,1-1 1,-1 0-1,0 0 0,0 0 1,0 0-1,0 0 1,1 0-1,-1 0 0,0 0 1,0 0-1,0 0 1,0 0-1,1 0 0,-1 0 1,0 0-1,0 0 1,0 0-1,1 0 0,-1 0 1,0 0-1,0 0 1,1 0-1,0 0-1200,8 0-6060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0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14798,'0'0'9315,"-4"9"-8930,-13 36 284,1 2-1,3 0 1,2 1 0,1 0 0,3 0 0,-1 67 0,10-86-408,-2-15-2914,-9-31-54,-34-59-1250,33 61 4093,0-1 0,1-1 0,1 0 0,-7-19 0,15 36 2,0-1-1,0 0 1,0 1 0,0-1 0,0 0 0,0 1-1,0-1 1,0 1 0,0-1 0,0 0 0,1 1 0,-1-1-1,0 1 1,0-1 0,1 1 0,-1-1 0,0 0 0,1 1-1,-1 0 1,1-1 0,-1 1 0,1-1 0,-1 1-1,0-1 1,1 1 0,0 0 0,-1-1 0,1 1 0,-1 0-1,1 0 1,-1-1 0,1 1 0,0 0 0,-1 0 0,1 0-1,-1 0 1,1 0 0,0-1 0,-1 1 0,2 1 0,32-4 635,-28 3-321,35 1 215,-27 0-866,0 0-1,0-1 1,0-1 0,0 0-1,15-4 1,-28 5-16,0-1-1,0 1 1,0 0 0,0-1-1,0 1 1,-1-1-1,1 1 1,0-1 0,0 1-1,0-1 1,-1 0 0,1 1-1,0-1 1,-1 0 0,1 1-1,0-1 1,-1 0-1,1-1 1,1-18-7806,-7 1-1476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0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11211,'0'0'10730,"71"11"-10698,-41-3-1538,0-1-2465,5-1-2948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0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1153,'0'0'28165,"-5"1"-28052,3-1-198,0 1 1,0-1 0,0 1 0,0 0 0,0 0 0,1 0 0,-1 0 0,0 0 0,0 0 0,1 1 0,-1-1 0,1 1 0,-1-1 0,1 1 0,-1-1 0,1 1 0,0 0 0,0 0 0,0-1 0,0 1 0,0 0 0,0 0 0,1 0 0,-1 0 0,1 0 0,-1 4 0,0-4-110,1 1 1,-1-1-1,1 0 0,0 1 1,0-1-1,0 1 0,0-1 1,0 1-1,1-1 1,-1 1-1,1-1 0,0 1 1,-1-1-1,1 0 0,0 1 1,0-1-1,1 0 1,-1 0-1,0 0 0,1 0 1,-1 0-1,1 0 0,0 0 1,0-1-1,3 4 1,28 14-158,-19-12 237,0 1 0,0 1-1,18 15 1,-29-22 159,-1 0-1,1 1 1,-1-1-1,0 1 0,0-1 1,0 1-1,0 0 1,0 0-1,-1 0 1,1 0-1,-1 0 1,0 0-1,1 1 1,-1-1-1,-1 0 1,1 0-1,-1 1 1,1-1-1,-1 1 0,0-1 1,-1 7-1,0-6 155,0 0-1,-1 0 1,0-1-1,0 1 1,0-1-1,0 1 0,0-1 1,-1 0-1,0 1 1,1-1-1,-1-1 1,0 1-1,0 0 0,-1-1 1,1 0-1,-1 1 1,1-1-1,-1-1 0,0 1 1,-6 2-1,-1 0 5,0 0-1,-1-1 0,1 0 1,-1-1-1,-23 2 1,6-7-2571,28 2 1890,1 0 0,-1 0 1,0 1-1,0-1 1,0 0-1,0 0 1,1 0-1,-1 0 1,0 0-1,1 0 1,-1 0-1,0 0 1,1 0-1,0 0 1,-1 0-1,1 0 0,0 0 1,-1-1-1,1 1 1,0 0-1,0 0 1,0-2-1,-1-15-11800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1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19250,'0'0'4031,"0"11"-2360,-5 56-82,0-10-1124,3 1 0,8 110 0,-2-148-896,-5-27-1120,-11-33 260,-37-24 964,38 51 593,0 0 0,1-1 0,-10-18 0,21 31-186,1 1 1,-1 0-1,1 0 1,0-1-1,-1 1 0,1 0 1,0 1-1,-1-1 1,1 0-1,-1 0 1,1 1-1,0-1 0,-1 1 1,1-1-1,1 2 1,49 11-2175,4-6-6051,-26-6 1370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17457,'0'0'5317,"56"28"-15695,-40-21 737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1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17 4484,'0'0'10143,"-10"2"-6027,2-1-3538,1 0 0,0 1 0,0 1 0,0-1-1,0 1 1,0 0 0,-12 8 0,16-9-411,0 1 1,0-1-1,0 0 1,0 1-1,0 0 1,1 0-1,0 0 0,-1 0 1,1 0-1,0 0 1,1 1-1,-1-1 1,0 1-1,1-1 1,0 1-1,0-1 0,0 1 1,0 0-1,1 0 1,-1-1-1,1 5 1,0-6-161,0 0 1,0 0 0,0 0-1,0 0 1,0 0 0,1 0-1,-1 0 1,1 0 0,-1 0-1,1-1 1,0 1 0,-1 0-1,1 0 1,0-1 0,0 1-1,1-1 1,-1 1 0,0-1-1,0 1 1,1-1 0,-1 1-1,1-1 1,-1 0 0,1 0-1,-1 0 1,1 0 0,0 0-1,0 0 1,-1-1 0,1 1-1,0 0 1,0-1 0,0 1-1,0-1 1,0 0 0,0 0-1,0 0 1,0 0 0,-1 0-1,1 0 1,2-1 0,2 1-89,0-1 0,0 0 1,0-1-1,-1 1 1,1-1-1,-1 0 0,1-1 1,-1 1-1,0-1 0,1 0 1,-2 0-1,10-8 1,-8 5 54,-1 0 1,0 0 0,0 0 0,0 0-1,-1-1 1,1 0 0,-2 0-1,1 0 1,-1 0 0,0-1 0,-1 1-1,0-1 1,0 0 0,1-11 0,-4 20 86,-1-1 1,0 1-1,0 0 1,1 0-1,-1-1 1,0 1 0,1 0-1,-1 0 1,1 1-1,-1-1 1,1 0-1,0 0 1,-1 1 0,0 1-1,-2 2 69,0 0 0,0 1-1,0 0 1,1 0 0,0 0 0,0 0 0,1 0-1,0 0 1,0 1 0,0-1 0,1 1 0,-1-1-1,2 1 1,-1 0 0,1 12 0,1-18-125,-1 0 1,1 0-1,0 0 0,0 0 1,-1 0-1,1 0 1,0 0-1,0-1 0,0 1 1,0 0-1,0 0 1,0-1-1,0 1 1,0-1-1,0 1 0,0-1 1,0 1-1,0-1 1,0 0-1,1 1 0,-1-1 1,0 0-1,0 0 1,0 0-1,0 0 0,1 0 1,-1 0-1,0 0 1,0 0-1,0-1 1,2 1-1,38-11-376,-31 5 272,0-1 0,-1 0 0,1 0 0,-1-1 0,-1 0 0,1-1 0,-2 0 0,1 0 0,-1-1 0,12-20 0,-39 68 160,16-33 94,0 1 0,1 0 0,0-1 0,0 1 1,1 0-1,0 1 0,0-1 0,0 0 0,1 1 0,-2 10 0,4-16-147,-1 0 0,0-1 1,1 0-1,-1 1 0,1-1 0,-1 1 0,1-1 0,-1 1 0,1-1 1,-1 0-1,1 1 0,-1-1 0,1 0 0,-1 0 0,1 1 0,-1-1 1,1 0-1,0 0 0,-1 0 0,1 0 0,-1 0 0,1 0 0,0 0 0,-1 0 1,1 0-1,0 0 0,-1 0 0,1 0 0,-1 0 0,1 0 0,0 0 1,-1-1-1,1 1 0,0-1 0,24-6 54,-12-2-269,0 0 0,-1 0 1,0-1-1,0-1 0,-1 0 0,-1-1 0,0 0 0,0 0 0,-1-1 1,-1 0-1,7-16 0,-14 27 175,-5 18 347,0-4-531,-1 1 598,1 0 1,1 0 0,0 0-1,1 0 1,-2 23 0,4-33-468,0-1 1,1 1-1,-1 0 0,1-1 1,-1 1-1,1 0 1,0-1-1,0 1 0,0-1 1,0 1-1,0-1 1,1 0-1,-1 1 0,3 2 1,-1-3-348,-1 0 1,1 0 0,-1-1-1,1 1 1,-1 0 0,1-1-1,0 0 1,0 0-1,0 0 1,0 0 0,0 0-1,0 0 1,0-1-1,0 1 1,5-1 0,12 0-7887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4:16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9257,'0'0'5285,"0"50"-5157,0-34 0,0-2 128,0 1 193,0 1-225,0 0-416,4-1 384,7-3-544,-3-4-1698,3-7-1538,2-1-1409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4:16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2146,'0'0'12107,"-54"32"-11818,39-13 127,5 3 97,7-1-353,1-4-192,2-2-160,2-5-1730,9-6-1730,0-4-4515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3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0 737,'-14'11'1569,"2"-1"-2241,1-1-930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4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281 9 10025,'0'0'17003,"0"0"-16987,0-1 0,0 1-1,0-1 1,0 1 0,0 0 0,-1-1-1,1 1 1,0-1 0,0 1-1,0 0 1,-1-1 0,1 1-1,0 0 1,0-1 0,-1 1 0,1 0-1,0 0 1,-1-1 0,1 1-1,0 0 1,-1 0 0,1 0 0,0-1-1,-1 1 1,1 0 0,-1 0-1,1 0 1,0 0 0,-1 0 0,1 0-1,-1 0 1,1 0 0,0 0-1,-1 0 1,-6 4 29,0 2 1,0-1-1,1 1 0,0 0 1,0 0-1,1 0 0,-8 12 1,4-7 7,-132 174 267,78-101-853,83-131-6967,107-128-9254,-81 119 18056,2 2 9537,-48 54-10725,0 0 0,0-1 0,0 1 0,0 0-1,0 0 1,0 0 0,1 0 0,-1 0 0,0 0 0,0 0 0,0 0-1,0 0 1,0 0 0,0 0 0,1 0 0,-1 0 0,0 0 0,0 0-1,0 0 1,0 0 0,0 0 0,0 0 0,1 0 0,-1 0 0,0 0-1,0 0 1,0 0 0,0 0 0,0 0 0,0 0 0,0 1 0,0-1-1,1 0 1,-1 0 0,0 0 0,0 0 0,0 0 0,0 0 0,0 0-1,0 0 1,0 0 0,0 1 0,0-1 0,0 0 0,0 0 0,0 0-1,0 0 1,0 0 0,1 0 0,-1 1 0,0-1 0,0 0 0,0 0-1,0 0 1,0 0 0,-1 0 0,1 0 0,0 1 0,0-1 0,3 17 1772,-2 23-2196,-2-37 807,-6 261 939,7-264-1440,0 0 0,0 0 0,0 0 0,0 0 0,0 0-1,0 0 1,0 1 0,0-1 0,0 0 0,0 0 0,0 0 0,0 0 0,0 0 0,0 0 0,0 1 0,0-1 0,0 0 0,0 0 0,0 0 0,0 0 0,0 0 0,-1 0 0,1 0 0,0 0 0,0 1 0,0-1 0,0 0 0,0 0 0,0 0 0,0 0 0,0 0 0,-1 0 0,1 0 0,0 0 0,0 0 0,0 0 0,0 0 0,0 0 0,0 0 0,-1 0 0,1 0 0,0 0 0,0 0 0,0 0 0,0 0 0,0 0 0,0 0 0,-1 0 0,1 0 0,0 0 0,0 0 0,0 0 0,0 0 0,0 0 0,0 0 0,-1 0 0,1 0-1,-10-8-554,-9-12-1013,5 0 336,-38-46-1528,14 30 4121,38 35-572,18 4 240,1 3-939,1-2 0,1 0 0,22 0 0,-34-4-254,0 0 0,0 0 0,-1-1 1,1 0-1,0-1 0,0 0 0,0-1 0,-1 1 0,13-7 0,-20 9 197,-1 0-1,1 1 1,-1-1 0,1 0-1,-1 1 1,0-1-1,1 1 1,-1-1 0,0 0-1,1 1 1,-1-1-1,0 1 1,1-1 0,-1 1-1,0-1 1,0 1-1,1 0 1,-1-1 0,0 1-1,0-1 1,0 1-1,0-1 1,0 1 0,0-1-1,0 1 1,0 0-1,0-1 1,0 1 0,0-1-1,-1 2 1,2 27 432,-1-26-277,0 48 1172,0-51-1347,0 0 0,0 1-1,0-1 1,0 0-1,0 1 1,0-1-1,0 0 1,0 1-1,0-1 1,0 0 0,0 0-1,0 1 1,0-1-1,1 0 1,-1 1-1,0-1 1,0 0 0,0 0-1,1 1 1,-1-1-1,0 0 1,0 0-1,0 0 1,1 1 0,-1-1-1,0 0 1,1 0-1,-1 0 1,0 0-1,0 0 1,1 0 0,-1 1-1,0-1 1,1 0-1,-1 0 1,0 0-1,1 0 1,-1 0 0,1 0-1,17-5 320,13-14 203,-19 8-404,-1 0 0,0-1 0,-1-1 0,-1 1 1,13-23-1,-16 30 217,-6 19-231,-6 23 76,2-20 94,0 1 0,1 0 0,-1 33 0,5-50-281,-1 0 1,1 0 0,0 0 0,0 0-1,-1 0 1,1 0 0,0 0 0,0 0-1,0-1 1,0 1 0,0 0-1,0-1 1,0 1 0,0 0 0,0-1-1,0 1 1,0-1 0,0 0 0,1 1-1,-1-1 1,0 0 0,0 0 0,0 0-1,0 0 1,1 0 0,-1 0 0,0 0-1,0 0 1,0 0 0,3-1 0,-1 1-657,1 0 0,0-1 0,-1 1 0,1-1 0,0 0 0,-1 0 0,1 0 0,-1 0 0,7-3 0,0-11-6937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5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15 10666,'10'-14'5740,"-5"14"-1064,1 29-2472,1 191-578,-4-49-1090,-2-157-301,1-18 44,-7-27-649,-5 4-169,6 14 433,-1 1 0,0 0 0,-1 0 0,0 0 0,-1 0 0,-14-18 0,21 30 405,31 5-240,18 8-1782,1-5-7482,-25-7-853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5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7 11179,'0'0'13933,"-9"-2"-13859,8 2-74,-1-1-1,0 0-1,0 1 0,0-1 0,0 1 0,0-1 0,0 1 0,0 0 0,-1 0 0,1 0 0,0 0 0,0 0 0,0 1 0,0-1 0,0 0 0,0 1 0,0 0 0,0-1 0,0 1 0,0 0 0,0 0 0,0 0 0,0 0 0,1 1 0,-1-1 0,0 0 0,1 1 0,-1-1 0,1 1 0,0-1 0,-1 1 1,1 0-1,0 0 0,0 0 0,0-1 0,0 1 0,0 0 0,0 4 0,-2 2 28,0 1 1,0 0 0,1-1 0,0 1-1,1 0 1,0 16 0,0-23-20,1 0 0,0 0 0,0 0 0,1 0 0,-1 0 1,0 0-1,1 0 0,-1 0 0,1 0 0,-1 0 0,1 0 1,0 0-1,0 0 0,0-1 0,0 1 0,0 0 0,1-1 1,-1 1-1,0-1 0,1 1 0,-1-1 0,1 1 0,-1-1 1,1 0-1,0 0 0,0 0 0,-1 0 0,1 0 0,0 0 1,0-1-1,0 1 0,0-1 0,0 1 0,4 0 1,-2-1 119,0 1 1,0-1-1,1 0 1,-1 0-1,0 0 1,0 0 0,0-1-1,0 0 1,1 0-1,-1 0 1,0 0-1,-1-1 1,1 1 0,0-1-1,0 0 1,-1 0-1,1-1 1,5-4 0,-6 4-25,-1-1 1,1 1-1,-1-1 1,0 0-1,-1 0 1,1 0-1,-1 0 1,1 0-1,-1 0 1,0 0 0,-1 0-1,1 0 1,-1-1-1,0 1 1,0 0-1,0 0 1,0 0-1,-1-1 1,-1-4-1,2 6-115,-1 1-1,0-1 0,0 1 0,0-1 0,0 1 0,0-1 0,0 1 0,-1 0 0,1 0 1,-1 0-1,1 0 0,-1 0 0,0 0 0,0 0 0,0 0 0,-3-2 0,3 3-294,0 0 0,0 0-1,1 0 1,-1 0 0,0 0-1,0 1 1,0-1 0,0 1-1,0-1 1,0 1 0,-1 0-1,1 0 1,-2 0 0,4 0 129,-1 0 1,1 0-1,0 0 1,0 0-1,-1 0 1,1 1-1,0-1 1,-1 0 0,1 0-1,0 0 1,0 1-1,-1-1 1,1 0-1,0 0 1,0 1-1,0-1 1,0 0-1,-1 1 1,1-1-1,0 0 1,0 0-1,0 1 1,0-1-1,0 0 1,0 1-1,0-1 1,0 0 0,0 1-1,0-1 1,0 0-1,0 1 1,0-1-1,0 0 1,0 1-1,0-1 1,0 0-1,0 1 1,0 1-1322,0 10-5115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6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12780,'0'0'9700,"-6"13"-9204,-4 10-118,1 1-1,1-1 1,1 1-1,1 0 1,1 1-1,-3 38 1,8-62-373,0-1 0,0 1 0,0 0 1,0-1-1,0 1 0,0-1 0,0 1 0,0-1 0,0 1 1,0 0-1,1-1 0,-1 1 0,0-1 0,0 1 0,1-1 1,-1 1-1,0-1 0,1 1 0,-1-1 0,0 0 0,1 1 1,-1-1-1,1 1 0,-1-1 0,1 0 0,-1 1 0,1-1 0,-1 0 1,1 0-1,-1 1 0,2-1 0,21-2 162,27-19-226,-45 18-54,0 0 25,1 0-1,0 0 1,0 1 0,0 0 0,1 0-1,-1 0 1,0 1 0,1 0-1,-1 0 1,1 0 0,-1 1 0,7 1-1,-12 0 104,0 0-1,0 0 1,0 0-1,0 0 1,0 0 0,-1 1-1,1-1 1,0 0-1,-1 1 1,1-1-1,-1 0 1,0 1-1,1-1 1,-1 1 0,0-1-1,0 0 1,0 1-1,0-1 1,0 1-1,0-1 1,0 1-1,-1 2 1,-6 34 905,5-33-696,-1 0 0,0-1 0,0 1-1,0-1 1,-1 0 0,1 0 0,-1 0 0,0 0 0,0 0 0,-1-1 0,1 0 0,-1 0 0,1 0-1,-1 0 1,-7 2 0,10-4-267,-1 0 0,1-1 0,-1 1 0,1 0-1,0-1 1,-1 1 0,0-1 0,1 0 0,-1 0-1,1 0 1,-1 0 0,1-1 0,-1 1 0,1-1 0,-1 1-1,1-1 1,0 0 0,-1 0 0,1 0 0,0 0 0,0 0-1,-1 0 1,1-1 0,0 1 0,0-1 0,0 0 0,1 1-1,-1-1 1,0 0 0,1 0 0,-1 0 0,1 0-1,0-1 1,-2-2 0,-9-27-5468,13 10-3605,2 16 2544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6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58 4676,'0'0'15145,"-2"-9"-12876,1 6-2115,0 0-1,0-1 0,0 1 0,-1 0 1,1 0-1,-1 0 0,0 0 1,0 0-1,0 0 0,0 1 1,0-1-1,-5-3 0,6 5-134,-1 0 0,1 0 0,-1 0 1,0 1-1,1-1 0,-1 1 0,0-1 0,0 1 0,1 0 0,-1-1 0,0 1 0,0 0 1,0 0-1,1 0 0,-1 0 0,0 1 0,0-1 0,1 0 0,-1 1 0,0-1 0,0 1 0,1 0 1,-1 0-1,1-1 0,-1 1 0,1 0 0,-1 0 0,1 0 0,-1 1 0,1-1 0,0 0 1,0 0-1,-2 3 0,-2-1 36,1 1 0,0 1 1,-1-1-1,1 1 0,1-1 1,-1 1-1,1 0 0,0 0 1,0 1-1,0-1 0,1 1 1,0-1-1,0 1 0,0 0 1,1 0-1,0 0 0,0 0 1,0 0-1,1 0 0,0 0 1,0 6-1,1-10-34,0-1 0,1 1 0,-1-1 1,0 0-1,1 1 0,-1-1 0,1 0 1,-1 0-1,1 0 0,-1 0 0,1 0 0,0 0 1,0-1-1,-1 1 0,1-1 0,0 1 0,0-1 1,0 1-1,0-1 0,0 0 0,-1 0 0,1 0 1,0 0-1,0 0 0,2-1 0,50-6 159,-48 4-173,0 0 0,0-1-1,0 0 1,-1 0 0,0 0 0,0-1-1,0 0 1,0 0 0,0 0 0,-1-1-1,0 1 1,0-1 0,-1 0-1,0 0 1,0 0 0,0-1 0,-1 1-1,0-1 1,0 0 0,0 1 0,-1-1-1,1-9 1,-17 29-578,10-5 553,0 0-1,1 0 1,1 1 0,-1 0 0,2-1-1,-1 1 1,1 0 0,-1 11 0,2 19-4404,4-34 205,5-4-1618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7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12780,'0'0'6892,"-2"10"-5936,-19 90 1920,11-56-1509,1 0 0,-5 83 0,14-127-1361,0 0 0,0 1 0,0-1 0,0 1 0,0-1 0,0 1 0,0-1 0,0 0 0,0 1 0,0-1 0,0 1 0,0-1 0,1 0 0,-1 1 0,0-1 0,0 0 0,1 1 0,-1-1 0,0 0 0,0 1 0,1-1 0,-1 0 0,0 1 0,1-1 0,-1 0 0,0 0 0,1 1 0,-1-1 0,0 0 0,1 0 0,-1 0 0,1 0 0,-1 0 0,1 0 0,-1 1 0,1-1 0,21-5 181,16-17-185,4-17-789,21-16 106,-63 55 673,0 0 0,0-1 0,0 1 0,1 0 0,-1 0 0,0 0 0,0 0 0,1-1 0,-1 1 0,0 0 0,0 0 1,1 0-1,-1 0 0,0 0 0,1 0 0,-1 0 0,0 0 0,0 0 0,1 0 0,-1 0 0,0 0 0,0 0 0,1 0 0,-1 0 0,0 0 0,1 0 0,-1 0 0,0 0 1,0 0-1,1 0 0,-1 1 0,0-1 0,0 0 0,1 0 0,-1 0 0,0 0 0,0 1 0,0-1 0,1 0 0,-1 0 0,0 1 0,4 17-40,-8 35 550,3-34-40,4-19-472,-1 0 0,1 1 0,0-1 1,0 0-1,0-1 0,0 1 0,0 0 0,0-1 1,0 1-1,0-1 0,5-2 0,18-9-788,-19 7 498,1 2-1,-1-1 1,1 1 0,0 1-1,0-1 1,0 1-1,0 0 1,14 0-1,-22 2 343,1 0 1,-1 0-1,1 1 0,-1-1 0,1 0 0,-1 0 0,1 1 0,-1-1 1,0 0-1,1 1 0,-1-1 0,0 1 0,1-1 0,-1 0 0,0 1 1,0-1-1,1 1 0,-1-1 0,0 1 0,0-1 0,0 1 1,0-1-1,1 1 0,-1-1 0,0 1 0,0-1 0,0 1 0,0-1 1,0 1-1,0-1 0,0 1 0,-1-1 0,1 1 0,0-1 0,0 1 1,0 0-2,-1 0 0,1 0 1,0-1-1,0 1 0,0 0 1,0 0-1,0 0 1,0-1-1,0 1 0,0 0 1,0 0-1,0 0 0,1-1 1,-1 1-1,0 0 1,0 0-1,1-1 0,-1 1 1,0 0-1,1-1 0,-1 1 1,1 0-1,-1-1 1,1 1-1,-1-1 0,1 1 1,0 0-1,-1-1 0,1 1 1,0-1-1,-1 0 1,1 1-1,0-1 0,-1 0 1,1 1-1,0-1 0,0 0 1,-1 0-1,1 0 1,1 1-1,36-7 524,-1 1-4120,-37 5 3369,1 0-1,-1 1 0,0-1 0,1 0 0,-1 0 0,1 0 1,-1 0-1,1 0 0,-1 1 0,0-1 0,1 0 0,-1 0 0,1 0 1,-1 1-1,0-1 0,1 0 0,-1 1 0,0-1 0,1 0 1,-1 1-1,0-1 0,0 0 0,1 1 0,-1-1 0,0 1 1,0-1-1,0 1 0,0-1 0,0 0 0,1 1 0,-1-1 0,0 1 1,0-1-1,0 1 0,0-1 0,0 1 0,0-1 0,0 0 1,-1 2-1,1 2-4063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96 438 16303,'0'0'855,"-10"10"501,2-2-1230,0 0 1,0 1 0,1 0-1,0 0 1,0 0 0,1 1-1,1 0 1,0 1 0,0-1-1,1 1 1,0 0 0,0 0 0,2 0-1,-4 22 1,6-28-117,0 0 0,1 0 1,-1 0-1,1 0 0,0 0 0,0 0 1,0 0-1,5 9 0,-5-13 5,-1 1-1,1-1 0,0 0 0,0 0 1,0 0-1,0 0 0,0 0 1,0 0-1,0 0 0,1-1 0,-1 1 1,0 0-1,0-1 0,1 1 1,-1 0-1,0-1 0,1 0 0,-1 1 1,0-1-1,1 0 0,-1 0 1,1 1-1,-1-1 0,1 0 0,-1 0 1,0-1-1,1 1 0,-1 0 1,1 0-1,-1-1 0,0 1 0,1-1 1,-1 1-1,0-1 0,0 0 1,1 1-1,1-3 0,2 0 184,0-1 0,0 0 0,0 0 0,0-1 0,-1 1 0,0-1 0,0 0 0,0 0 0,-1 0 0,6-10 0,25-61 619,-14 19-569,-2 0 0,-3-1 0,-2 0-1,-3-1 1,-3 0 0,0-68 0,-6 123-244,-1 0 1,-1 0-1,1 0 0,0 0 0,-1 0 1,0 0-1,0 0 0,0 0 1,-1 0-1,1 0 0,-1 0 0,-3-4 1,4 7-15,0-1 1,0 1 0,-1 0-1,1 0 1,-1 0 0,1 0-1,-1 0 1,1 0 0,-1 0-1,1 1 1,-1-1 0,0 1-1,1-1 1,-1 1 0,0-1-1,0 1 1,0 0 0,1 0-1,-1 0 1,0 0 0,0 0-1,1 0 1,-1 0 0,0 1-1,0-1 1,1 1 0,-1-1-1,0 1 1,-2 1 0,-3 2-35,-1 0 0,1 0-1,0 1 1,1 0 0,-1 1 0,1-1 0,0 1 0,0 0 0,1 0-1,-1 1 1,-4 8 0,0 0 49,1 0-1,1 1 1,0 0-1,-7 22 1,12-32-39,1 1 1,1-1 0,-1 1-1,1 0 1,0 0 0,0-1-1,1 1 1,0 0 0,0 0-1,2 7 1,-2-11-21,1-1 0,0 1 0,0-1-1,0 0 1,0 1 0,1-1 0,-1 0 0,1 0 0,-1 0 0,1 0-1,0 0 1,-1-1 0,1 1 0,0 0 0,0-1 0,0 1-1,1-1 1,-1 0 0,0 0 0,0 1 0,1-2 0,-1 1 0,1 0-1,-1 0 1,1-1 0,-1 1 0,1-1 0,-1 0 0,4 0-1,79-1-183,-64 0 192,0 0 0,1 2 0,31 4 1,-50-4-11,0 0 0,0 0 0,0 0 0,-1 1 0,1-1 0,-1 1 0,1 0 0,-1 0 0,0 0 0,0 0 0,0 0 0,0 0 0,0 0 0,0 1 0,0-1 0,-1 1 0,1 0 0,-1-1 0,0 1 0,0 0 0,0 0 0,0-1 1,0 1-1,-1 0 0,1 0 0,-1 5 0,3 12-1344,-2 1 0,-1 37 1,-1-31-536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9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19 216 15054,'0'0'9487,"0"10"-9119,-7 35-42,3-28-236,1 1 1,1-1 0,0 1 0,1-1-1,2 25 1,0-42-81,0 1 0,-1 0 0,1-1 0,-1 1 0,1 0 0,0-1 0,0 1 0,-1-1 0,1 1 0,0-1 0,0 0 0,0 1 0,-1-1 0,1 0 0,0 1 0,0-1 0,0 0 0,0 0 0,0 0 0,0 0 0,0 0 0,-1 0 0,1 0 0,0 0 0,0 0 0,2-1 0,26-5 222,-19-1-272,-1 0 0,1-1 0,-2 0 0,1 0 1,-1-1-1,0 0 0,-1-1 0,0 0 0,0 0 0,-1 0 0,5-12 1,-5 11 26,-31 65-310,22-49 471,1 1 0,0-1 0,1 1 0,-1 0 0,1 0 1,0-1-1,1 1 0,-1 0 0,1 8 0,3-14-107,-1 1-1,0-1 1,0 0 0,0 1-1,0-1 1,0 0 0,0-1-1,0 1 1,0 0 0,0 0-1,0-1 1,3 0 0,2-4-107,0 0 1,0 0 0,0 0 0,-1-1 0,0 1-1,0-2 1,0 1 0,-1-1 0,1 0 0,-2 0-1,1 0 1,-1-1 0,5-12 0,-13 35 102,0 0 1,1 1-1,0-1 0,1 1 1,1 31-1,1-46-23,1 0-1,-1 0 1,1 0-1,-1 0 1,1 0 0,0 0-1,-1 0 1,1 0-1,0 0 1,0 0-1,0-1 1,0 1 0,0 0-1,0 0 1,0-1-1,0 1 1,0-1 0,0 1-1,0-1 1,0 1-1,0-1 1,0 0-1,0 0 1,0 1 0,1-1-1,-1 0 1,0 0-1,0 0 1,0 0 0,1 0-1,-1 0 1,0-1-1,0 1 1,0 0 0,0-1-1,0 1 1,0 0-1,0-1 1,2 0-1,2-1-1,-1 1-1,1-1 1,0 0-1,-1 0 0,1 0 1,-1-1-1,0 1 1,5-5-1,0-6-110,-1 0 1,0-1-1,-1 0 1,-1-1-1,0 1 1,-1-1-1,0 0 1,-2-1-1,1 1 1,1-23-1,-5 38-45,19-38 11,-8 13 225,-7 28 285,-3 15-147,-2 5-59,-2 0 0,-1 0 0,0 0 0,-9 25 0,3-10-33,9-37-133,1 1 0,-1-1 0,1 0 0,0 1 0,-1-1 0,1 0 0,0 1 0,0-1 0,0 0 0,0 1 0,0-1 0,0 0 0,0 1 0,1-1 0,-1 0 0,0 1 0,1-1 0,-1 0 0,1 0 0,-1 1 0,1-1 0,0 0 0,-1 0 0,1 0 0,0 0 0,0 0 0,0 0 0,0 0 0,0 0 0,0 0 0,0 0 0,0 0 0,0-1 0,0 1 0,1 0 0,-1-1 0,0 1 0,0-1 0,1 1 0,-1-1 0,0 0 1,1 0-1,2 1 0,-1-1 7,0 0 0,0 0 1,0 0-1,0-1 0,1 1 1,-1-1-1,0 0 0,0 0 1,0 0-1,0 0 0,0 0 1,0-1-1,-1 1 1,1-1-1,0 0 0,-1 0 1,5-4-1,14-22 112,-2 0 1,-2-2-1,0 0 0,-2 0 1,18-54-1,4-6 0,-30 73-119,15-27-10,-21 43-64,-2 18-32,-1 1 1,-1-1-1,-6 22 1,-6 39 224,12-39-8,0-15 35,0-1-1,2 1 1,1-1 0,1 1-1,7 41 1,-8-63-124,1 0 0,-1 0 0,1 0 0,-1 0 0,1-1 0,0 1 0,0 0 0,0-1 1,0 1-1,0-1 0,1 1 0,-1-1 0,0 1 0,1-1 0,-1 0 0,3 2 0,4-7 291,-6-17-269,-4 14-368,0 0-1,0 0 1,0 0-1,0 0 1,-1 1-1,-1-1 1,1 1-1,-1-1 0,0 1 1,-7-8-1,-57-58-4283,36 41 4207,31 31 458,1-1 0,-1 1 0,1 0 0,-1 0 0,1-1 0,-1 1 1,1 0-1,-1-1 0,1 1 0,0 0 0,-1-1 0,1 1 0,0-1 1,-1 1-1,1-1 0,0 1 0,-1-1 0,1 1 0,0-1 0,0 1 1,0-1-1,-1 1 0,1-1 0,0 1 0,0-1 0,0 1 0,0-1 1,0 0-1,0 1 0,0-1 0,0 1 0,0-1 0,0 1 0,1-2 1,19 1 2550,-4 2-2773,12 0 594,-15 0-489,0-1 0,0 0 0,0-1-1,0 0 1,0-1 0,15-4 0,-19-3-2273,-10-4-3448,-6 2-849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9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14 14862,'-9'-4'11691,"12"3"-10602,12 1-448,2 0-545,-2 0-64,0 0-1922,-7 0-3331,-3-9-7527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0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11147,'0'0'12710,"2"14"-11941,3 238 3228,-5-249-3061,0-260-782,0 257-266,1 18-181,-1-15 296,1-1 1,-1 0-1,0 0 1,1 0-1,0 1 1,-1-1-1,1 0 1,0 0-1,0 0 1,0 0-1,0 0 1,1 0-1,-1 0 1,0 0-1,1-1 1,0 1-1,-1-1 1,1 1 0,0-1-1,-1 1 1,1-1-1,0 0 1,0 0-1,0 0 1,0 0-1,1 0 1,-1 0-1,0-1 1,0 1-1,0-1 1,1 1-1,-1-1 1,0 0-1,0 0 1,1 0-1,-1 0 1,0 0-1,0-1 1,1 1-1,2-2 1,4 0 10,-1-1 1,0-1-1,0 0 1,-1 0-1,1 0 0,-1-1 1,0 0-1,0 0 1,7-9-1,4-8-7,-16 18-9,1 0 1,0 0-1,0 0 1,0 0-1,1 1 1,0-1-1,5-4 1,-6 57-320,-21 48 648,11-70-202,2 0 0,1 1 1,0 27-1,10-42-4148,2-8-3464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1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111 237 12460,'0'0'14440,"-8"0"-14344,5 0-92,0-1 0,0 2 1,0-1-1,0 0 0,0 1 0,0-1 0,0 1 0,0 0 0,1 0 0,-1 0 0,0 0 0,0 0 1,1 1-1,-1-1 0,1 1 0,-1 0 0,-2 3 0,0 0 40,0 1 0,0-1 0,1 1 1,0 0-1,0 1 0,0-1 0,-4 12 0,6-14 6,1 0 0,-1 0-1,1 0 1,-1 0 0,1 0-1,1 1 1,-1-1 0,0 0-1,1 1 1,0 4 0,0-8-37,1 0 1,-1 0-1,1 0 1,-1 0-1,1 0 0,0 0 1,-1 0-1,1 0 1,0 0-1,0 0 1,-1 0-1,1 0 0,0 0 1,0 0-1,0-1 1,0 1-1,0 0 1,0-1-1,0 1 0,0-1 1,1 1-1,-1-1 1,0 0-1,0 1 1,0-1-1,0 0 0,1 0 1,-1 0-1,0 0 1,0 0-1,1 0 1,-1 0-1,0 0 1,0 0-1,0-1 0,1 1 1,1-1-1,2-1 18,0 0 0,0 0 0,0 0 0,0-1 0,0 0 0,-1 0 0,1 0-1,-1 0 1,0-1 0,0 1 0,0-1 0,-1 0 0,1-1 0,-1 1 0,0 0 0,0-1 0,2-5-1,2-2-6,0 1 0,-2-2 0,1 1 0,-2-1 0,7-24 0,-10 27-251,-4 11 82,-8 22 38,-10 39 169,19-57-22,1 0 1,1-1-1,-1 1 0,1 0 0,-1-1 0,1 1 0,1 0 0,-1-1 0,1 1 1,1 6-1,-2-10-30,0-1 1,1 1-1,-1 0 1,1 0-1,-1 0 1,0-1-1,1 1 1,0 0-1,-1-1 1,1 1-1,-1 0 1,1-1-1,0 1 1,-1-1-1,1 1 1,0-1-1,0 1 1,-1-1-1,1 1 1,0-1-1,0 0 1,1 1-1,0-1 5,1 0-1,-1 0 1,0 0-1,0-1 1,0 1-1,0-1 1,0 1-1,0-1 1,0 1-1,0-1 1,0 0-1,0 0 1,3-3-1,2-2-48,0 0-1,0 0 1,-1-1-1,0 0 1,-1 0-1,1-1 1,-1 0-1,-1 0 1,0 0-1,0 0 0,0-1 1,-1 1-1,0-1 1,-1 0-1,0 0 1,1-15-1,-3 22-168,-10 41-250,6-29 570,1 1 0,1 0 1,0-1-1,1 1 1,0 0-1,0 14 1,1-25-112,0 1 0,0 0 0,0 0 0,0-1 1,0 1-1,0 0 0,0 0 0,1 0 0,-1-1 1,0 1-1,0 0 0,1-1 0,-1 1 0,1 0 1,-1 0-1,0-1 0,1 1 0,-1-1 0,1 1 1,-1 0-1,1-1 0,0 1 0,-1-1 0,1 1 0,0-1 1,-1 0-1,1 1 0,0-1 0,1 1 0,26-2 166,-21-1-150,0-1-1,0 1 0,0-1 1,0-1-1,-1 1 0,7-6 1,-2 0-115,-1 0 0,0-1 0,0 0 0,-1-1 0,-1 0 0,11-19 0,-25 45 92,1 0 0,0 0 0,1 0 0,1 0 1,0 1-1,-1 20 0,4-35 9,0 0 0,0 0 1,0-1-1,0 1 0,0 0 0,0 0 0,0-1 0,0 1 0,1 0 1,-1 0-1,0-1 0,1 1 0,-1 0 0,0 0 0,1-1 0,-1 1 1,1 0-1,-1-1 0,1 1 0,-1-1 0,1 1 0,-1-1 0,1 1 1,-1-1-1,1 1 0,0-1 0,-1 1 0,1-1 0,0 0 1,0 1-1,-1-1 0,1 0 0,0 0 0,0 0 0,-1 1 0,1-1 1,0 0-1,0 0 0,0 0 0,-1 0 0,1 0 0,0-1 0,0 1 1,0 0-1,2-1 10,0 1 0,0-1 0,0 0 0,0 0 0,0-1 0,0 1 1,0 0-1,-1-1 0,1 0 0,3-2 0,4-7-386,1-1 1,-2 1-1,1-2 0,-2 1 0,1-1 0,-2-1 1,0 1-1,9-26 0,0-10-3447,12-64 0,-12 43 1099,-33 112 9370,12-33-6119,0 1-1,1 0 1,-5 20 0,7-18-359,1 0-1,0 0 1,0 0 0,2 0 0,-1 0-1,1 0 1,1 0 0,4 15 0,4 5-3,22 50 1,-20-53-128,-3-16 161,-7-24 64,-7-27-920,-1 25-7,0 1 0,-1-1 0,-1 1 0,0 0 0,-1 1 0,0 0 0,0 0 0,-14-11 0,-3 0 567,0 1 0,-40-23 0,61 40 474,-12-7 2995,28 10-419,16 2-2742,30 1 209,-24 0 348,49-4 1,-27-9-3961,-49 9 1742,1 0 0,-1-1 0,1 0 0,-1-1 0,9-6 1,17-17-15744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2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137 107 6470,'0'0'20131,"-4"0"-19811,1-1 1,-1 1-1,0 0 0,0 1 1,1-1-1,-1 0 0,-7 3 1,1 2-294,1-1 0,0 2 0,0-1 0,1 1 0,0 1 0,-13 11 0,19-15-28,-1-1 1,1 0-1,0 1 0,0 0 1,0-1-1,0 1 0,1 0 0,-1 0 1,1 0-1,-1 0 0,1 0 1,0 1-1,0-1 0,1 0 0,-1 1 1,1-1-1,-1 0 0,1 1 0,0-1 1,0 0-1,1 1 0,-1-1 1,1 0-1,0 0 0,1 4 0,-1-5 6,0 0 0,0-1 0,1 1 0,-1-1 0,1 1 0,0-1 0,-1 1-1,1-1 1,0 0 0,0 0 0,-1 0 0,1 0 0,0 0 0,0 0 0,0-1-1,0 1 1,0-1 0,0 1 0,1-1 0,-1 0 0,0 0 0,0 0 0,0 0-1,0 0 1,0 0 0,3-1 0,1 0 20,1 0 0,-1 0 0,0 0 0,0-1 0,1 0 0,-1 0 0,11-6-1,-8 3 35,0-1 0,0 0 0,-1-1 0,1 0 0,-1-1 0,-1 1 0,0-1 0,0-1 0,0 1 0,-1-1 0,-1 0 0,1-1 0,-2 1 0,1-1 0,-1 0 0,-1 0 0,1-1 0,-2 1 0,0-1-1,0 1 1,-1-1 0,1-14 0,-2 24-59,-1-1-1,1 1 0,0 0 0,0-1 0,-1 1 0,1 0 0,0 0 1,-1-1-1,0 1 0,1 0 0,-1 0 0,0 0 0,1 0 1,-1-1-1,0 1 0,0 0 0,0 1 0,0-1 0,0 0 0,0 0 1,0 0-1,0 0 0,0 1 0,-1-1 0,1 1 0,0-1 1,0 1-1,-1-1 0,1 1 0,0 0 0,0-1 0,-2 1 0,1 0-28,0 0-1,0-1 0,0 1 0,0 0 0,0 0 0,0 1 0,0-1 0,0 0 0,1 1 1,-1-1-1,0 1 0,0-1 0,0 1 0,1 0 0,-1 0 0,0 0 0,1 0 0,-1 0 1,1 0-1,-1 0 0,1 1 0,-2 1 0,0 1-269,0 0-1,1 0 0,-1 1 1,1-1-1,0 0 1,1 1-1,-2 6 1,2 19-4442,1-29 4454,0-1 0,0 1 0,1 0 0,-1-1 1,0 1-1,1-1 0,-1 1 0,0-1 0,1 1 0,-1-1 1,1 1-1,-1-1 0,1 1 0,-1-1 0,1 0 1,-1 1-1,1-1 0,-1 1 0,1-1 0,-1 0 1,1 0-1,0 1 0,-1-1 0,1 0 0,0 0 0,-1 0 1,1 0-1,-1 0 0,1 0 0,0 0 0,1 0 1,0 0-823,10 1-6488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3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6438,'0'0'18434,"-2"10"-18152,-10 43 166,2-13 166,2 0 0,2 1 0,-2 69 1,8-109-609,0 1 1,0-1 0,0 0 0,0 1-1,0-1 1,1 0 0,-1 1 0,1-1 0,-1 0-1,1 0 1,-1 1 0,1-1 0,0 0-1,-1 0 1,1 0 0,0 0 0,0 0-1,0 0 1,0 0 0,0 0 0,0 0 0,0 0-1,0-1 1,0 1 0,1 0 0,-1-1-1,0 1 1,0-1 0,1 1 0,-1-1 0,0 0-1,1 1 1,-1-1 0,0 0 0,1 0-1,-1 0 1,0 0 0,1 0 0,-1 0-1,0-1 1,1 1 0,-1 0 0,0-1 0,1 1-1,-1-1 1,2 0 0,4-1-54,1-1 0,-1 0 0,0 0 0,0 0 0,0-1 0,11-8 0,11-17-434,15-9 529,-39 90 2173,3-53-2251,0-1-1,-1 0 1,0 0-1,1-1 1,-1 0-1,0 0 1,0 0-1,-1-1 1,1 0 0,6-5-1,18-10-888,-24 16 755,-1 0 0,0 0 0,1 1 0,0 0 0,-1 0 0,1 0 0,0 1 1,0 0-1,7 0 0,-13 1 195,0 1 1,0-1 0,-1 1-1,1 0 1,0 0-1,-1-1 1,1 1 0,-1 0-1,1 0 1,-1-1-1,1 1 1,-1 0 0,1 0-1,-1 0 1,0 0-1,0 0 1,1 0 0,-1 0-1,0-1 1,0 1-1,0 0 1,0 0 0,0 0-1,0 0 1,0 0-1,0 0 1,-1 0 0,1 0-1,0 0 1,0 0-1,-1 0 1,0 1 0,-10 34 1082,-11 7 460,21-42-1574,18-26-9924,-13 19 4757,9-11-8302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3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9129,'0'0'17494,"9"2"-16950,2 0-460,-1-1 0,1 0 0,-1-1-1,1 0 1,0-1 0,18-3 0,-25 3-69,0 1 1,0-1-1,-1 0 1,1 0-1,0 0 1,-1 0-1,1-1 0,-1 0 1,1 1-1,-1-1 1,0-1-1,0 1 0,0 0 1,0-1-1,0 1 1,0-1-1,-1 0 0,1 0 1,-1 0-1,0 0 1,0-1-1,0 1 0,0-1 1,-1 1-1,3-8 1,-4 11-7,0-1 1,1 1 0,-1-1-1,0 0 1,0 1 0,0-1-1,0 1 1,0-1 0,0 1-1,0-1 1,-1 1 0,1-1-1,0 0 1,0 1 0,0-1-1,-1 1 1,1-1 0,0 1-1,0-1 1,-1 1 0,1-1-1,0 1 1,-1 0 0,1-1-1,-1 1 1,1-1 0,0 1-1,-1 0 1,1-1 0,-1 1-1,1 0 1,-2-1 0,-22 0 43,18 2-75,0 0 0,-1 1 0,2 0 0,-1 0 0,0 0 0,-7 4 1,6-1 57,1-1 1,-1 1 0,1 0 0,0 0 0,1 1-1,-1 0 1,1 0 0,1 0 0,-1 1 0,1-1-1,0 1 1,0 0 0,1 0 0,0 0 0,0 1-1,1-1 1,0 1 0,-2 15 0,4-22-41,1 1 1,-1 0-1,1-1 0,0 1 1,0 0-1,0-1 0,0 1 1,0-1-1,0 0 0,0 1 1,0-1-1,0 0 0,1 0 1,-1 1-1,1-1 0,-1 0 1,1 0-1,-1-1 0,1 1 1,-1 0-1,1 0 0,0-1 1,-1 1-1,1-1 0,0 0 1,0 1-1,-1-1 0,1 0 1,0 0-1,0 0 0,2 0 1,6 1-831,0-1 0,0 0 0,0-1 0,15-2 0,10-9-5342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4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8648,'0'0'20259,"-11"2"-20131,3-1-116,0 0-1,-1 1 1,1 0-1,0 1 1,1-1-1,-1 1 1,0 1-1,1 0 1,0 0-1,0 0 1,0 1-1,-7 6 1,7-5-9,4-4-2,0 1 1,-1-1-1,1 1 0,0 0 0,0 0 0,1 0 1,-1 0-1,1 0 0,-1 1 0,1-1 0,0 1 1,0 0-1,0-1 0,-1 7 0,4-9-23,-1 0-1,1 0 0,0 0 0,0 0 0,0 0 1,0-1-1,0 1 0,0 0 0,0-1 1,0 1-1,0-1 0,0 1 0,0-1 1,0 1-1,0-1 0,1 0 0,-1 0 0,0 0 1,0 1-1,0-1 0,1 0 0,-1 0 1,0-1-1,0 1 0,0 0 0,0 0 1,1-1-1,0 1 0,4-1-80,67 0-1017,-30-1-386,76 7 0,-116-5 1440,0 0-1,0 1 1,0-1 0,-1 1-1,1 0 1,0 0 0,0 0-1,0 0 1,-1 1 0,1-1-1,-1 1 1,1-1 0,2 4-1,-4-4 121,0 0-1,0 0 1,-1 0-1,1 0 1,0 0-1,-1 0 1,1 0-1,-1 0 0,1 1 1,-1-1-1,0 0 1,1 0-1,-1 1 1,0-1-1,0 0 1,0 0-1,0 1 0,0-1 1,0 0-1,0 0 1,-1 3-1,-1 0 199,0 0 0,0 0 0,0 0-1,0 0 1,-1 0 0,1-1 0,-1 1 0,0-1-1,0 1 1,-1-1 0,1 0 0,-1-1 0,1 1-1,-1 0 1,-6 2 0,-4 3 13,0-1 1,-1-1-1,-1 0 0,1-1 1,-1 0-1,1-2 0,-1 0 1,0 0-1,-23 0 0,38-3-363,1 0 0,-1 0 0,0 1 0,0-1 0,0 0 0,0 0 0,0 0 0,0 0 0,0 0 0,0 0 0,0 0 0,0-1 0,1 1 0,-1 0 0,0 0 0,0-1 0,0 1 0,0 0 0,1-1 0,-1 1 0,0-1 0,0 1 0,0-1 0,1 0 0,-1 1 0,0-1 0,1 0 0,-1 1 0,1-1 0,-1 0 0,1 0 0,-1 1 0,1-1 0,0 0 0,-1 0 0,1 0 0,0 0 0,-1 0 0,1 1 0,0-1 0,0 0 0,0 0 0,0 0 0,0 0 0,0 0 0,0 0 0,0 0 0,0 0 0,1 0 0,-1 1 0,0-1 0,0 0 0,1 0 0,-1 0 0,1 0 0,-1 1 0,2-2 0,1-5-1460,0 1-1,1 1 1,0-1 0,1 0 0,-1 1 0,6-5 0,18-14-6429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4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15246,'0'0'10880,"-1"14"-10133,-4 46 41,-1-14-303,2 1 0,3 0 0,6 76 0,-1-106-901,-2-24-1850,-7-30-582,-62-99 2522,67 135 1292,28 7-149,-3 0-1503,-1-1-1,47 3 1,12-6-8690,-36-2-1226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5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19 3331,'-9'0'12145,"-10"-1"-10052,-1 2 1,1 1-1,-1 0 1,-21 6-1,37-7-1961,-1 0 0,1 0 0,-1 0 0,1 1 0,0 0-1,-1 0 1,1 0 0,0 0 0,0 1 0,0 0 0,1 0 0,-1 0-1,1 0 1,-1 0 0,1 1 0,0-1 0,0 1 0,1 0 0,-1 0 0,1 0-1,0 0 1,0 1 0,0-1 0,1 0 0,-2 8 0,2-11-121,1 0 1,0 1 0,0-1-1,0 0 1,0 1 0,0-1-1,0 0 1,0 1-1,1-1 1,-1 0 0,0 0-1,1 1 1,-1-1 0,1 0-1,-1 0 1,1 0-1,0 0 1,-1 0 0,1 1-1,0-1 1,0 0 0,0-1-1,0 1 1,1 1 0,1 0 4,0 0 0,0 0 0,0-1 0,0 0 0,1 1 0,-1-1 0,0 0 0,1-1 0,3 1 1,8 1 27,0-1 1,1-1-1,16-2 1,-24 0-61,0 0 1,0 0 0,0-1-1,-1 1 1,1-2-1,0 1 1,-1-1 0,0-1-1,0 1 1,0-1-1,-1 0 1,0-1 0,1 1-1,-2-1 1,1 0-1,-1-1 1,0 1 0,0-1-1,-1 0 1,0-1-1,0 1 1,-1-1 0,0 1-1,0-1 1,3-15-1,-6 23 16,0 0-1,0 0 0,0 0 0,0 0 1,0-1-1,1 1 0,-1 0 0,0 0 0,0 0 1,0 0-1,0-1 0,0 1 0,0 0 1,0 0-1,0 0 0,0 0 0,0-1 1,0 1-1,0 0 0,0 0 0,0 0 1,0 0-1,0-1 0,-1 1 0,1 0 1,0 0-1,0 0 0,0 0 0,0 0 0,0-1 1,0 1-1,0 0 0,0 0 0,-1 0 1,1 0-1,0 0 0,0 0 0,0-1 1,0 1-1,0 0 0,0 0 0,-1 0 1,1 0-1,0 0 0,0 0 0,0 0 1,0 0-1,-1 0 0,1 0 0,0 0 0,-11 6 22,-8 13 29,13-11 38,0 1 1,1 0-1,0 0 0,0 1 0,1-1 0,0 1 0,0 0 0,1 0 0,1 0 0,0 0 0,0 0 0,1 1 0,0 11 1,1-22-83,0 1 0,0 0 1,0-1-1,0 1 1,0 0-1,1-1 1,-1 1-1,0 0 1,0-1-1,1 1 0,-1-1 1,1 1-1,-1-1 1,0 1-1,1-1 1,-1 1-1,1-1 1,-1 1-1,1-1 0,-1 1 1,1-1-1,-1 0 1,1 1-1,-1-1 1,1 0-1,0 0 1,-1 1-1,1-1 0,0 0 1,0 0-1,27-1 124,22-19-118,-32 6-213,0-1-1,-2 0 1,0-1-1,16-21 0,-28 33 175,-3 3-96,-3 14-80,-4 7 352,4-15-73,1 0 0,-1 0 0,1 0 0,-1 0 0,1 1 0,1-1 0,-1 0 0,1 1 0,0-1 0,0 0 0,1 1 0,0 6 0,0-11-63,1 0 0,-1 1 0,0-1 0,0 0 0,1 0 0,-1 0 0,1 0 0,-1 0 0,1 0 0,-1 0 0,1-1 0,0 1 0,-1 0 0,1-1 0,0 0 0,-1 1 0,1-1 0,0 0 0,0 0 0,-1 0 0,1 0 0,0 0 0,0 0 0,-1 0 0,1-1 0,0 1 0,0-1 0,1 0 0,4 0 16,0-1 1,0 0 0,0 0 0,-1-1-1,12-5 1,-1-4-185,-1 0-1,0 0 1,0-2-1,-1 0 1,-1-1-1,-1 0 1,19-27-1,-31 40-15,-3 5-90,-4 9 378,0 0-1,0 1 1,1 0 0,1 0 0,0 0 0,1 1-1,-2 26 1,5-39-128,0 0-1,0 0 0,0 0 1,0 0-1,0 0 1,0 1-1,1-1 0,-1 0 1,0 0-1,1 0 1,-1 0-1,1 0 1,-1 0-1,1 0 0,-1 0 1,1-1-1,0 1 1,0 0-1,-1 0 1,1 0-1,0-1 0,0 1 1,0 0-1,0-1 1,0 1-1,0-1 0,0 1 1,0-1-1,1 1 1,34 2-5567,-12-7-3151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18578,'0'0'2824,"11"-2"-1687,1-1-894,19-3 194,50-17 0,-74 21-426,0 0 1,-1-1-1,1 0 0,-1 0 1,0 0-1,0-1 0,0 0 0,0 0 1,0 0-1,-1-1 0,0 0 0,0 0 1,0 0-1,7-12 0,-11 16-11,-1 0 0,1-1 0,0 1-1,-1 0 1,1-1 0,0 1 0,-1-1-1,0 1 1,1-1 0,-1 1 0,0-1-1,0 1 1,0-1 0,0 1 0,0-1 0,0 1-1,0-1 1,-1 1 0,1-1 0,0 1-1,-1 0 1,1-1 0,-1 1 0,0-1-1,1 1 1,-3-2 0,1 1-22,0 1 0,0 0-1,0-1 1,0 1 0,0 0 0,0 0 0,-1 0 0,1 0-1,0 1 1,-1-1 0,1 1 0,0-1 0,-1 1 0,-4 0-1,-1 0-57,-1 0 0,0 1-1,0 0 1,1 0-1,-1 1 1,1 0 0,-1 0-1,-11 6 1,13-4 70,0 0-1,1 0 1,-1 1 0,1 0-1,0 0 1,0 0 0,0 1 0,1 0-1,0 0 1,0 0 0,0 1 0,1-1-1,0 1 1,0 0 0,1 1-1,0-1 1,0 0 0,1 1 0,0 0-1,0 0 1,1-1 0,0 1-1,0 0 1,1 0 0,0 0 0,1 9-1,0-14 16,0 0-1,0 0 0,0 0 1,1 0-1,-1 0 0,1 0 1,0 0-1,0-1 0,0 1 1,0-1-1,0 0 0,1 1 1,-1-1-1,1 0 0,-1 0 1,1 0-1,0-1 0,0 1 1,0-1-1,0 1 0,0-1 1,0 0-1,0 0 0,0-1 1,5 2-1,9 1 38,0-1 0,1-1 1,24 0-1,-30-1-9,5 0-112,0-1 0,0-1 0,19-3 0,19-15-5328,-22 2-4335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3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90 7399,'0'0'4201,"7"-9"-2023,-2-2-1589,0 2 237,-1 0 0,1 1-1,1-1 1,-1 1 0,1 0-1,11-10 1,-17 18-791,0 0 0,1 0 0,-1 1 0,0-1 0,0 0 0,1 0-1,-1 1 1,0-1 0,0 0 0,1 1 0,-1-1 0,0 0 0,0 0 0,0 1 0,0-1 0,1 0 0,-1 1 0,0-1-1,0 0 1,0 1 0,0-1 0,0 1 0,0-1 0,0 0 0,0 1 0,0-1 0,0 0 0,0 1 0,0-1 0,0 0-1,0 1 1,0-1 0,-1 0 0,1 1 0,0-1 0,0 0 0,0 1 0,0-1 0,-1 0 0,1 1 0,-5 21-266,-21 32 302,-2-2-1,-3-1 0,-1-2 1,-43 50-1,9-11-1676,139-187-5793,32-45 3990,-8-5 7293,-116 225-1658,-10 37-2197,-10 35-106,6-53-3302,27-91 3196,2-14 507,0-16 565,-9-146 3510,14 174-4404,-1 0-1,0 0 1,1 0 0,-1 0-1,1 0 1,0 0 0,0 0-1,0 0 1,0 0 0,0-1 0,0 1-1,0 0 1,0-1 0,1 1-1,-1 0 1,1-1 0,-1 0 0,1 1-1,0-1 1,0 0 0,-1 0-1,1 0 1,0 0 0,0 0 0,0 0-1,0 0 1,0-1 0,0 1-1,0-1 1,4 1 0,-1 0-2,1 0-1,-1-1 1,0 0 0,1 0 0,-1 0-1,1 0 1,-1-1 0,0 0 0,1 0-1,-1 0 1,7-3 0,1-3 58,-1-1 0,0 0 1,21-20-1,-23 19-42,0 1 0,0 0 0,1 0 1,20-10-1,-30 21-41,0 0 0,0 0 0,0 0 0,-1 0 0,1 0 0,-1 0 0,0 0 0,0 0 0,0 0-1,0 0 1,-1 5 0,-13 121 604,14-128-570,0 0 0,0-1 1,0 1-1,0 0 0,0 0 1,0 0-1,0 0 1,0 0-1,1 0 0,-1 0 1,0-1-1,1 1 0,-1 0 1,0 0-1,1 0 0,-1-1 1,1 1-1,-1 0 1,1 0-1,0-1 0,-1 1 1,1-1-1,0 1 0,0 0 1,-1-1-1,1 1 0,1 0 1,0-1 16,0 1 0,0-1-1,0 0 1,0 0 0,0 1 0,0-1 0,1-1 0,-1 1-1,0 0 1,0 0 0,3-2 0,2 0 46,-1 0 0,1 0 0,-1-1 0,0 0 0,0 0 0,11-8 0,0-6-34,-1-1-1,-1-1 1,0-1-1,-1 1 1,-1-2-1,-1 0 1,-1-1 0,-1 0-1,-1 0 1,11-42-1,-20 64-34,0 1 1,0-1-1,0 0 0,1 0 0,-1 1 0,0-1 0,0 0 0,0 1 0,0-1 0,0 0 0,1 0 1,-1 1-1,0-1 0,0 0 0,0 0 0,1 0 0,-1 1 0,0-1 0,0 0 0,1 0 0,-1 0 1,0 0-1,1 1 0,-1-1 0,0 0 0,0 0 0,1 0 0,-1 0 0,0 0 0,1 0 0,-1 0 1,0 0-1,1 0 0,-1 0 0,0 0 0,0 0 0,1 0 0,-1 0 0,0 0 0,1 0 0,-1 0 1,0-1-1,1 1 0,-1 0 0,0 0 0,0 0 0,1 0 0,-1-1 0,0 1 0,0 0 1,1 0-1,-1 0 0,0-1 0,0 1 0,0 0 0,0 0 0,1-1 0,-1 1 0,0 0 0,0-1 1,0 1-1,0 0 0,0 0 0,0-1 0,0 1 0,0 0 0,0-1 0,0 1 0,0-1 11,0 1-1,0 0 0,0-1 0,0 1 0,0 0 1,1-1-1,-1 1 0,0 0 0,0 0 0,0-1 1,0 1-1,0 0 0,0 0 0,0-1 0,1 1 1,-1 0-1,0 0 0,0-1 0,0 1 0,1 0 1,-1 0-1,0 0 0,0-1 0,1 1 0,-1 0 1,0 0-1,0 0 0,1 0 0,-1 0 0,0-1 1,1 1-1,-1 0 0,0 0 0,0 0 0,1 0 1,-1 0-1,0 0 0,1 0 0,-1 0 1,0 0-1,0 0 0,1 0 0,-1 0 0,0 1 1,1-1-1,-1 0 0,0 0 0,0 0 0,1 0 1,-1 0-1,0 0 0,0 1 0,1-1 0,-1 0 1,0 0-1,0 0 0,0 1 0,1-1 0,-1 0 1,0 0-1,0 1 0,0-1 0,1 1 0,4-20-45,4-30-98,-9 48 68,-3 41 379,-7-3-269,2 0 0,2 0 1,-2 62-1,8-81 12,-1 0 1,-4 28-1,0 3 17,6-49-62,1 0 0,0 0 0,-1 0 0,1 0 0,0 0 1,0-1-1,-1 1 0,1-1 0,0 1 0,-1-1 1,1 1-1,-1-1 0,1 0 0,1-1 0,19-18-15,-2-1 1,0 0-1,-2-1 0,0-1 0,-2-1 0,18-33 0,-8 16 183,-21 33-94,2-2 90,1-1 1,-2 0-1,1 0 1,-1 0-1,-1-1 1,0 0-1,-1 0 1,0-1-1,-1 1 1,0-1-1,1-14 1,-4 27-285,-1 23-668,-14 88 904,9-77-62,1 0 0,0 36 0,5-5 71,0-65-31,1-1-56,-1 0 0,1 0 0,0 0 0,-1 0 0,1 0 0,0 0 0,-1-1 0,1 1 0,-1 0 0,0 0 0,0-1 0,1 1 0,-1 0 0,0-1 0,0 1 0,0 0 0,0-1 0,0 1 0,-1-2 0,-1-31-539,-2 25-157,0-1-1,0 1 1,-1 0 0,0 0 0,-1 1 0,0-1-1,0 1 1,-1 1 0,-14-14 0,-17-11 1007,66 42 2298,34 4-3119,-54-12 419,55 5-5821,-33-7-562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3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12460,'-43'5'5310,"10"9"-3538,30-11-1741,0-1 0,1 1 0,-1 0 0,1 0 0,0 0 0,0 0 0,0 0 1,1 0-1,-1 1 0,1-1 0,-1 1 0,1-1 0,0 1 0,0-1 0,1 1 0,-1-1 0,1 1 0,0 0 0,0 6 0,0-7-23,0-1-1,1 0 1,-1 0-1,1 0 1,-1 0-1,1 0 1,-1-1-1,1 1 1,0 0-1,0 0 1,0 0 0,0 0-1,0-1 1,1 1-1,-1-1 1,0 1-1,1-1 1,0 1-1,-1-1 1,1 0-1,-1 0 1,1 0-1,0 0 1,0 0-1,0 0 1,0 0 0,0 0-1,0-1 1,0 1-1,0-1 1,0 1-1,0-1 1,0 0-1,0 0 1,2 0-1,0 0 120,-1 0 0,0 0 0,1 0 0,-1 0 0,0-1 0,1 1 0,-1-1 0,0 0 0,0 0 0,0 0 0,0-1 0,0 1 0,0-1 0,0 1 0,0-1 0,0 0 0,-1 0 0,1 0-1,-1-1 1,1 1 0,2-4 0,-3 3 41,0 0 0,-1 0 0,1 0 0,-1 0 0,0 0 0,0 0 0,0 0 0,-1-1-1,1 1 1,-1 0 0,1-1 0,-1 1 0,0 0 0,0-1 0,-1 1 0,1 0 0,-2-5 0,1 6-267,1 0 0,-1 0 1,-1 1-1,1-1 1,0 0-1,0 1 0,-1-1 1,1 1-1,0-1 1,-1 1-1,0-1 0,1 1 1,-1 0-1,0 0 1,0 0-1,0 0 0,1 0 1,-1 1-1,0-1 1,0 0-1,0 1 0,0-1 1,0 1-1,0 0 1,-1 0-1,1 0 1,-3 0-1,-5 0-2944,1-2-2381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5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58 11659,'0'0'3705,"1"-8"-257,7-40 2377,-8 47-4256,2 16-1342,-1 0 1,-1 1-1,-1-1 0,0 1 0,0-1 1,-2 0-1,-5 21 0,0 2 74,4-14-128,-1 1 30,2 1-1,-1 29 0,4-54-199,0-1 0,0 1 0,0-1 0,0 0 0,0 1-1,0-1 1,0 1 0,0-1 0,1 1 0,-1-1 0,0 0 0,0 1 0,0-1 0,1 1 0,-1-1 0,0 0 0,1 1 0,-1-1 0,0 0 0,1 0-1,-1 1 1,0-1 0,1 0 0,-1 0 0,1 1 0,-1-1 0,0 0 0,1 0 0,-1 0 0,1 0 0,-1 0 0,1 1 0,22-2 102,22-12-128,-42 12-23,7-3-186,0 1-1,1 0 0,0 1 0,-1 0 1,16 0-1,-25 2 217,1 0-1,-1 0 1,1 0 0,-1 0 0,1 0 0,-1 0 0,0 0-1,1 1 1,-1-1 0,1 0 0,-1 1 0,0-1 0,1 1-1,-1 0 1,0-1 0,1 1 0,-1 0 0,0 0 0,0 0 0,0 0-1,0 0 1,0 0 0,0 0 0,0 0 0,0 0 0,0 0-1,0 1 1,-1-1 0,1 0 0,0 1 0,-1-1 0,1 0-1,-1 1 1,0-1 0,1 1 0,-1-1 0,0 1 0,0-1-1,0 1 1,0-1 0,0 0 0,0 1 0,-1-1 0,1 1-1,0-1 1,-1 1 0,1-1 0,-1 0 0,0 3 0,-1 0 111,0 0 0,0 0 0,-1-1 0,1 1 1,-1 0-1,0-1 0,0 0 0,0 0 0,0 0 1,0 0-1,-1 0 0,0-1 0,1 1 1,-1-1-1,-5 2 0,2 0-5,0-1 1,0 0 0,0 0-1,0-1 1,0 0-1,-1 0 1,1-1-1,-10 1 1,13-2-86,0 0 1,0-1-1,1 0 1,-1 0-1,0 0 1,0 0-1,0 0 1,1-1-1,-1 1 1,1-1-1,-1 0 1,1 0-1,0-1 1,0 1-1,0-1 1,-3-2-1,4 3-329,0-1-1,0 1 1,1 0-1,-1 0 1,1-1-1,-1 1 1,1-1 0,0 0-1,0 1 1,0-1-1,1 0 1,-1 1-1,0-1 1,1 0-1,0-3 1,5 1-6033,10 4 938,-10 1 2930,14-3-5983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6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21 13132,'0'0'12017,"-9"-3"-11659,7 2-348,0 0 23,-1-1-1,1 1 1,-1 0-1,0 0 1,1 0-1,-1 1 1,0-1 0,0 1-1,1-1 1,-1 1-1,0 0 1,0 0-1,0 0 1,1 1-1,-1-1 1,0 1 0,0-1-1,1 1 1,-1 0-1,1 0 1,-1 0-1,0 0 1,1 0 0,0 1-1,-1-1 1,1 1-1,0 0 1,0 0-1,0 0 1,-3 2-1,-36 52 961,38-52-954,1 0 1,0 0-1,0 1 0,0-1 1,1 1-1,0-1 1,0 1-1,0-1 1,0 1-1,1 0 1,-1-1-1,2 9 1,-1-12-34,1 1 0,-1-1 0,1 0 0,0 0 0,-1 0 0,1 0 0,0 0 0,0 0 1,0 0-1,0 0 0,-1-1 0,1 1 0,0 0 0,1 0 0,-1-1 0,0 1 0,0-1 0,0 1 0,0-1 0,0 1 1,1-1-1,-1 0 0,0 1 0,0-1 0,1 0 0,-1 0 0,0 0 0,0 0 0,1 0 0,-1 0 0,0 0 0,0-1 0,1 1 1,-1 0-1,2-2 0,3 1 24,0 0 1,0-1-1,0 0 1,0 0-1,0 0 1,5-4-1,-1 0-8,0-1 0,-1 0-1,0 0 1,0-1 0,-1 0 0,0-1-1,0 0 1,-1 0 0,0-1-1,-1 1 1,0-2 0,0 1-1,-1 0 1,7-23 0,-31 88-436,15-46 396,0 0 0,1 1 1,0-1-1,0 1 1,1 0-1,0 0 0,0 12 1,1-22-76,1 1 1,0 0 0,0 0 0,1-1-1,-1 1 1,0 0 0,0-1 0,0 1 0,0 0-1,1 0 1,-1-1 0,0 1 0,0 0-1,1-1 1,-1 1 0,1-1 0,-1 1-1,1 0 1,-1-1 0,1 1 0,-1-1-1,1 1 1,-1-1 0,1 1 0,-1-1-1,1 0 1,0 1 0,-1-1 0,1 0-1,0 0 1,0 1 0,-1-1 0,1 0-1,0 0 1,-1 0 0,1 0 0,0 0-1,0 0 1,-1 0 0,1 0 0,0 0-1,0 0 1,-1 0 0,1 0 0,0 0-1,-1-1 1,1 1 0,1-1 0,1 0-699,1 0 1,-1-1 0,1 1 0,-1-1-1,1 0 1,-1 0 0,0 0 0,5-4-1,10-14-5465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6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3075,'0'0'10170,"-5"10"-6076,-5 12-2357,1 2 1,2-1-1,-8 37 0,12-47-1647,1 0 0,1 1 0,0-1 1,1 0-1,2 21 0,-2-33-84,0 1 0,0 0 0,0-1 0,1 1 0,-1 0 0,0-1 0,1 1 0,0-1-1,-1 1 1,1-1 0,0 1 0,0-1 0,0 1 0,0-1 0,0 0 0,0 1 0,0-1 0,0 0 0,0 0 0,1 0 0,-1 0 0,1 0 0,-1 0 0,0 0 0,1-1 0,-1 1 0,1 0 0,0-1 0,-1 1 0,1-1 0,-1 0 0,3 1 0,4-1 2,1-1-1,-1 0 1,0 0 0,0 0 0,14-5 0,-17 4 21,0 0-1,1 1 0,-1 0 1,1 0-1,-1 0 1,1 1-1,-1 0 1,1 0-1,8 1 0,-6 0 12,-1 1-1,1-1 1,0-1-1,-1 1 0,1-1 1,0-1-1,-1 1 1,1-1-1,0-1 0,-1 1 1,1-1-1,7-4 1,-4 3-142,0 0 1,0 0-1,1 2 1,12-2 0,-23 4 104,0-1 1,0 1 0,0-1 0,0 1 0,0-1-1,0 1 1,0 0 0,-1 0 0,1-1 0,0 1-1,0 0 1,-1 0 0,1 0 0,0 0-1,-1 0 1,1 0 0,-1 0 0,0 0 0,1 0-1,-1 0 1,0 0 0,1 0 0,-1 0-1,0 0 1,0 1 0,0-1 0,0 0 0,0 0-1,0 2 1,-1 46 2570,1-37-1354,5-11-423,6-10-1028,8-13-6506,-13 9-3870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7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6 121 14670,'0'0'7821,"-1"11"-6983,0 7-584,-2 14 1079,3 42 0,0-73-1317,1 0 0,-1 0 0,1 0-1,0-1 1,-1 1 0,1 0 0,0 0 0,0 0 0,0-1 0,0 1 0,0-1 0,-1 1-1,1 0 1,0-1 0,0 0 0,0 1 0,0-1 0,1 1 0,-1-1 0,0 0 0,0 0 0,0 0-1,0 0 1,0 0 0,0 0 0,0 0 0,0 0 0,0 0 0,1 0 0,-1 0 0,0-1 0,0 1-1,0-1 1,1 0 0,40-12 266,-31 6-236,-1-1 0,1 0 0,15-17 0,2-2-465,-25 73-739,-4-35 1139,0-8 61,1 0 0,-1 1 0,1-1 1,0 1-1,0-1 0,0 1 0,1-1 0,1 6 0,-2-8-18,1 0 0,0 0 0,-1 0 0,1 0 0,0 0 0,0-1 0,0 1 0,-1 0 0,1-1 0,0 1 0,0-1 0,0 1 0,0-1-1,0 1 1,0-1 0,0 0 0,1 0 0,-1 1 0,0-1 0,0 0 0,0 0 0,0 0 0,0 0 0,0 0 0,0 0 0,0 0 0,0-1-1,0 1 1,1 0 0,-1-1 0,0 1 0,0 0 0,1-2 0,5-1 40,0 0 0,0 0 0,-1 0 0,0-1 0,1 0 0,-1-1 0,-1 1 0,1-1 0,-1 0 0,8-10 0,-4 5-49,-1 0 1,-1 0-1,0-1 0,0-1 0,7-16 1,-21 45-338,3-9 381,0 1 0,1 0 0,0 0-1,1 0 1,0 0 0,0 1 0,-1 14 0,3-24-53,0 1 0,0 0 0,0-1 1,0 1-1,0-1 0,0 1 0,1-1 0,-1 1 0,0-1 0,0 1 1,0-1-1,0 1 0,1-1 0,-1 1 0,0-1 0,1 1 0,-1-1 1,0 1-1,1-1 0,-1 1 0,0-1 0,1 0 0,-1 1 0,1-1 1,-1 0-1,1 1 0,-1-1 0,1 0 0,-1 0 0,1 1 0,-1-1 1,2 0-1,22-3 200,21-19-615,-25 2-573,-16 14 268,1 1 1,-1 0 0,1 1 0,1-1 0,-1 1 0,12-7 0,-17 11 663,1 0 0,-1 0 0,1 1 0,-1-1 0,0 0 0,1 0-1,-1 1 1,0-1 0,1 0 0,-1 1 0,0-1 0,0 0 0,1 1 0,-1-1-1,0 0 1,0 1 0,1-1 0,-1 1 0,0-1 0,0 0 0,0 1 0,0-1-1,0 1 1,0-1 0,1 0 0,-1 1 0,0-1 0,0 1 0,0-1 0,-1 1-1,1-1 1,0 1 0,0-1 0,0 0 0,0 1 0,0-1 0,0 1 0,-1-1-1,1 0 1,0 1 0,-1 0 0,-4 22 693,2-13-329,-11 36 1458,14-43-1599,-1-1 1,1 1 0,-1-1 0,1 1-1,0 0 1,0-1 0,0 1 0,0 0-1,0-1 1,1 1 0,-1 0 0,1-1 0,0 1-1,1 2 1,-1-3-136,0-1-1,0 0 1,1-1-1,-1 1 1,0 0-1,1 0 1,-1 0-1,0-1 1,1 1-1,-1-1 1,1 1-1,-1-1 1,1 0-1,-1 1 1,1-1-1,0 0 1,-1 0-1,1 0 1,-1 0-1,1-1 1,-1 1-1,1 0 1,-1 0-1,1-1 1,1 0-1,38-16 680,-18 0-700,-1-2 0,-1 0 0,-1-1 0,-1-1 0,0-1 0,-2-1 0,-1 0 0,0-1-1,-2-1 1,-1 0 0,16-42 0,-43 91 147,2 1 0,-17 47-1,26-54-116,0 1 0,1-1 0,1 1 0,1 0-1,1 0 1,0 0 0,1-1 0,2 1 0,-1-1-1,2 1 1,1-1 0,9 21 0,-13-37-384,-2-10 109,-7-16-237,-9 0-636,-1 1 1,-34-36 0,30 37 929,2-1 1,-24-35 0,43 58 215,0 0-1,0 0 1,0-1-1,0 1 1,-1 0-1,1-1 1,0 1 0,0 0-1,0-1 1,0 1-1,0 0 1,0-1-1,0 1 1,0 0 0,0-1-1,0 1 1,0 0-1,0-1 1,0 1-1,0 0 1,0-1 0,0 1-1,1 0 1,-1-1-1,0 1 1,0 0-1,0 0 1,0-1 0,1 1-1,-1 0 1,0-1-1,0 1 1,1 0-1,-1 0 1,0 0 0,0-1-1,1 1 1,-1 0-1,0 0 1,0 0-1,1 0 1,-1-1 0,1 1-1,24-5 812,40 5-456,-53 0-158,33 4-86,-34-2-757,0-1 1,1 0 0,-1-1 0,17-2 0,-24-1-2859,-3-8-2568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17040,'0'0'9321,"45"0"-14606,-36 0-7976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9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87 15567,'0'0'11296,"1"14"-10933,-1 11-161,-1 0-1,-2 0 1,0 0 0,-8 27 0,5-27-6,0-6 69,2-1-1,0 1 1,-2 34-1,29-89 991,-14 11-1234,0 0-1,-2 0 1,-1-1 0,-1 0 0,-1 0-1,-1-1 1,-1 1 0,-3-38 0,1 62-44,0 1 0,1-1 0,-2 0 0,1 0 0,0 0 0,0 1 0,0-1 0,-1 0 0,1 1 0,-1-1 0,0 0 0,1 1 0,-1-1 0,0 1 0,0-1 0,0 1 0,-2-3 0,-5 6-275,0 16 171,7-12 123,0-1-1,0 1 1,0 0-1,0-1 0,1 1 1,0 0-1,0-1 0,1 1 1,0 0-1,0-1 0,0 1 1,3 6-1,-3-10 13,1 1-1,-1-1 0,1 0 1,0 0-1,-1 0 1,1 0-1,0-1 1,1 1-1,-1 0 0,0-1 1,0 0-1,1 1 1,-1-1-1,0 0 0,1 0 1,0 0-1,-1-1 1,1 1-1,-1 0 1,1-1-1,0 0 0,-1 0 1,1 0-1,0 0 1,-1 0-1,1 0 0,0-1 1,2 0-1,3-1 25,0 0 0,0 0 0,0 0 0,0-1 0,0-1 0,-1 1 0,0-1 0,1-1 0,-2 1 0,1-1 0,0 0 0,-1-1 0,11-12 0,5-8 23,38-55 0,-57 77-52,-20 60-612,-10 0 489,16-36-86,1 1 1,1 0 0,1 0 0,1 0 0,0 1 0,2 0 0,-5 45 0,12-57-3932,4-7-1666,4-3-5008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0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143 159 18546,'0'0'7345,"-9"-2"-6662,5 1-647,-1 0-1,1 1 0,-1-1 0,1 1 0,-1 0 0,1 0 0,-1 0 0,1 1 0,-1-1 0,1 1 0,0 0 0,-1 0 0,1 1 0,0-1 0,0 1 0,0 0 0,0 0 0,0 1 1,0-1-1,1 1 0,-1-1 0,1 1 0,-1 1 0,1-1 0,0 0 0,0 1 0,1-1 0,-1 1 0,-2 4 0,3-5 12,1 0-1,-1 0 1,0 1-1,1-1 1,-1 0-1,1 0 1,0 1-1,0-1 1,1 1-1,-1-1 1,1 1 0,0-1-1,-1 1 1,1-1-1,1 1 1,0 4-1,0-6-30,0 0 1,0-1-1,0 1 0,1-1 1,-1 0-1,0 1 0,1-1 1,-1 0-1,1 0 0,0 0 1,-1 0-1,1 0 0,0 0 1,0 0-1,-1-1 0,1 1 1,0 0-1,0-1 0,0 0 1,0 1-1,0-1 0,0 0 1,-1 0-1,1 0 0,0 0 1,0-1-1,0 1 0,0 0 1,0-1-1,2 0 0,3-2 2,-1 1-1,1-1 1,-1 0-1,0-1 1,0 1-1,0-1 1,-1 0-1,1-1 1,-1 1-1,0-1 1,0 0-1,-1-1 1,0 1-1,0-1 1,0 0 0,0 0-1,-1 0 1,0 0-1,0-1 1,-1 1-1,1-1 1,-2 1-1,1-1 1,0-7-1,-2 14-32,-1 0 0,1-1 0,-1 1 0,1 0 0,-1 0 0,1 0 0,-1 0-1,1 0 1,-1 1 0,1-1 0,-1 0 0,1 0 0,-1 0 0,1 0 0,0 0 0,-1 1 0,1-1 0,-1 0 0,1 0-1,-1 1 1,1-1 0,0 0 0,-1 1 0,1-1 0,0 0 0,-1 1 0,1-1 0,0 1 0,-1-1 0,1 0 0,0 1 0,0-1-1,-1 2 1,-15 15 26,12-11 33,0 0-1,0 0 1,0 1-1,1-1 1,0 1-1,1-1 1,-1 1-1,1 0 1,0 0-1,1 0 0,0 0 1,0 1-1,0 13 1,2-20-35,-1 0 1,1 0 0,-1 0-1,1 0 1,-1 0-1,1 0 1,-1 0-1,1 0 1,0 0 0,0 0-1,-1-1 1,1 1-1,0 0 1,0 0-1,0-1 1,0 1 0,0-1-1,0 1 1,0-1-1,0 1 1,0-1-1,0 1 1,0-1 0,1 0-1,-1 0 1,0 0-1,0 1 1,0-1-1,0 0 1,0 0 0,1-1-1,-1 1 1,0 0-1,0 0 1,0 0-1,2-2 1,3 2 21,0-2 0,0 1 0,-1 0 0,1-1 0,0 0 0,5-3 0,2-5-144,1-1-1,-2 0 1,1 0-1,-2-2 1,1 1-1,-2-1 1,16-25 0,-29 42-553,-27 46 45,28-46 712,1-1 1,-1 0 0,1 1 0,-1-1 0,1 1 0,0 0 0,0-1-1,0 1 1,1 0 0,-1-1 0,1 1 0,0 0 0,0 0-1,1 6 1,0-9-75,0 0-1,-1-1 1,1 1 0,0-1-1,0 1 1,-1-1-1,1 1 1,0-1 0,0 1-1,0-1 1,0 0-1,-1 0 1,1 1-1,0-1 1,0 0 0,0 0-1,0 0 1,0 0-1,0 0 1,0 0-1,-1 0 1,1 0 0,0 0-1,0 0 1,0-1-1,0 1 1,1-1-1,25-10 172,-14 0-362,-1 0 1,-1-1 0,0 0 0,0-1 0,-1 0 0,11-19 0,-21 31-361,-2 19-69,-2-8 603,-14 42 166,17-49-125,0 1 1,1-1-1,-1 1 1,1-1-1,-1 1 1,1-1-1,0 1 1,1 0-1,-1-1 1,1 1-1,-1-1 1,1 1 0,2 3-1,-2-6-27,0 0-1,0 0 1,0 0-1,0 0 1,1 0-1,-1 0 1,0 0-1,0 0 0,1-1 1,-1 1-1,1-1 1,-1 1-1,1-1 1,-1 1-1,1-1 1,-1 0-1,1 0 1,-1 1-1,1-1 1,-1 0-1,1-1 1,-1 1-1,1 0 1,0 0-1,-1-1 1,1 1-1,-1 0 1,0-1-1,1 0 1,-1 1-1,3-2 1,45-24-19,-27 5-228,0-1 0,-1 0-1,-1-2 1,-1 0 0,-1-1-1,-1-1 1,-1 0 0,-2-2 0,15-37-1,-26 56 437,-6 12-42,-13 23 105,-19 45 562,31-56-788,-1 0 0,2 1 1,0-1-1,1 1 1,0 0-1,2 0 0,-1 0 1,2 0-1,0 0 0,1 0 1,1-1-1,0 1 0,2-1 1,-1 0-1,8 15 1,-12-26-797,-5-7 124,-14-16-312,-20-27-13,13 10 812,15 22 417,0 0 0,1 0 1,1-1-1,0 0 1,1 0-1,-10-29 1,18 43-209,-1 1 1,1-1-1,0 0 0,0 0 1,0 0-1,0 0 0,1 1 1,-1-1-1,0 0 1,0 0-1,0 0 0,1 0 1,-1 1-1,0-1 0,1 0 1,-1 0-1,1 1 1,-1-1-1,1 0 0,-1 1 1,1-1-1,-1 1 0,1-1 1,0 0-1,-1 1 0,1-1 1,0 1-1,-1 0 1,1-1-1,0 1 0,0-1 1,0 1-1,-1 0 0,1 0 1,0 0-1,0-1 1,0 1-1,0 0 0,-1 0 1,3 0-1,43 0-280,-32 1 387,23 0-221,33-2-2188,-24-7-5206,-9-7-6788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2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79 3716,'0'0'17189,"3"-9"-15096,2-1-1538,-3 7-359,-1 0-1,1-1 1,-1 1-1,0-1 1,0 1 0,0-1-1,0 1 1,-1-1-1,1 0 1,-1-6-1,0 9-135,0 0 0,0 1 0,-1-1 0,1 1 0,0-1 0,0 1-1,0-1 1,-1 1 0,1-1 0,0 1 0,-1-1 0,1 1 0,0-1-1,-1 1 1,1-1 0,0 1 0,-1 0 0,1-1 0,-1 1 0,1-1 0,-1 1-1,1 0 1,-1 0 0,1-1 0,-1 1 0,1 0 0,-1 0 0,0 0 0,0-1-1,-26 0 886,-21 10-440,42-5-487,-1 0 1,1 1-1,0-1 0,0 1 1,1 0-1,-6 7 0,10-10-11,-1-1-1,1 1 0,-1 0 1,1 0-1,0-1 0,0 1 1,-1 0-1,2 0 0,-1 0 1,0 0-1,0 0 1,1 0-1,-1 0 0,1 1 1,-1-1-1,1 0 0,0 0 1,0 0-1,0 1 0,0-1 1,0 0-1,1 0 1,-1 0-1,0 0 0,2 4 1,0-5 9,0 0 1,-1 1 0,1-1 0,0 0 0,0 0 0,0 0-1,0 0 1,0-1 0,0 1 0,0 0 0,0-1-1,0 1 1,0-1 0,1 0 0,-1 0 0,0 0-1,0 0 1,0 0 0,0 0 0,4-2 0,-1 2 0,0-1 1,-1 1 0,1-1 0,0 0-1,-1-1 1,1 1 0,-1-1-1,8-4 1,-11 5 1,0 1-1,-1-1 1,1 0-1,0 0 0,0 0 1,0 0-1,0 0 1,-1 0-1,1-1 1,-1 1-1,1 0 1,-1 0-1,1 0 1,-1-1-1,0 1 1,1 0-1,-1 0 0,0-1 1,0 1-1,0 0 1,0 0-1,0-1 1,0 0-1,0 1-23,-4 2-1585,4-1 1178,-1 1 0,1-1 0,-1 0 0,0 0-1,1 0 1,-1 0 0,1 0 0,-1 0 0,0 0 0,1 0-1,-1 0 1,1 0 0,-1 0 0,0 0 0,1 0 0,-1 0-1,1 0 1,-1-1 0,1 1 0,-1 0 0,1 0 0,-1-1-1,1 1 1,-2-1 0,-2-7-7318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15246,'0'0'1212,"-2"8"-859,2-5-335,-3 7 2,1 0 0,1 0 1,0 0-1,0 0 0,2 14 0,-1-22-20,0 0 0,0 0 0,0-1 0,1 1 0,-1 0 0,1 0 0,-1-1 0,1 1 0,0-1 0,-1 1 0,1 0 0,0-1 0,0 0 0,0 1 0,0-1 0,1 1 0,-1-1 0,0 0 0,0 0 0,1 0 0,-1 0 0,1 0 0,-1 0 0,1 0 0,-1 0 0,1-1 0,0 1 0,-1 0 0,1-1 0,0 1 0,-1-1 0,1 0 0,0 0 0,0 0 0,-1 0 0,1 0 0,0 0 0,0 0-1,-1 0 1,1-1 0,0 1 0,-1-1 0,1 1 0,2-2 0,2 0 10,0-1-1,0 0 0,-1 0 1,1 0-1,-1-1 0,1 0 1,-1 0-1,0 0 0,-1-1 0,1 0 1,-1 0-1,0 0 0,6-10 1,-1 2-16,-2 0 0,1-1 0,-2 1 1,10-28-1,-16 45-348,8 52 426,6-21-3399,-6-26-1018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3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10634,'0'0'14996,"-5"2"-13993,2 0-860,0 0 0,0 1 0,0-1 0,0 1-1,0 0 1,0 0 0,1 0 0,-1 0 0,1 0 0,0 0-1,0 1 1,0-1 0,0 1 0,1-1 0,-1 1 0,-1 6-1,-16 70 450,18-77-585,1-2 0,-1 0 0,1 1 0,0-1 0,0 0 0,-1 1 0,1-1 0,0 0 0,0 1 0,0-1 1,0 0-1,1 1 0,-1-1 0,0 0 0,1 1 0,-1-1 0,0 0 0,1 1 0,0-1 0,-1 0 0,1 0 0,0 0 0,-1 0 0,1 0 0,0 0 0,0 0 0,0 0 0,0 0 0,0 0 0,0 0 0,0 0 1,0 0-1,1-1 0,-1 1 0,0-1 0,0 1 0,2 0 0,1-1 8,-1 1 0,1-1 0,-1 0 0,1 0 0,-1 0 0,0 0 0,1-1 0,-1 0 0,1 1 0,-1-1 0,0 0 0,1-1 0,-1 1 0,5-3 0,6-5 73,0-1 0,0 0 0,0-1 0,-2-1 0,1 0 0,-1 0 0,-1-2 1,0 1-1,14-26 0,-20 27-73,-18 30-87,-19 33 11,25-39 66,2-2-6,0-1 0,1 1 1,0 0-1,0 0 1,1 0-1,1 0 1,-3 19-1,5-28 2,0 0 0,0-1 0,1 1 1,-1 0-1,1-1 0,-1 1 0,0-1 0,1 1 0,-1 0 0,1-1 0,-1 1 0,1-1 0,0 1 0,-1-1 0,1 0 0,0 1 0,-1-1 0,1 0 1,0 1-1,-1-1 0,1 0 0,0 0 0,0 1 0,-1-1 0,1 0 0,0 0 0,0 0 0,-1 0 0,1 0 0,0 0 0,0 0 0,-1 0 0,1-1 0,0 1 1,0 0-1,-1 0 0,2-1 0,30-7 161,-21 2-150,0 0 0,0-1 0,18-15 0,-23 17-39,0-1 0,1 1 0,0 0-1,0 1 1,0-1 0,0 1 0,1 1 0,0-1 0,-1 1 0,1 1 0,0 0 0,9-2 0,-16 5 18,0-1 0,-1 1 0,1 0 1,0 0-1,-1 0 0,1 0 0,-1-1 0,1 1 1,-1 0-1,1 0 0,-1 0 0,0 0 0,1 0 1,-1 0-1,0 0 0,0 0 0,0 0 0,0 0 1,0 0-1,0 0 0,0 0 0,0 0 0,0 0 1,0 0-1,-1 0 0,1 0 0,-1 1 0,1-1 15,-1 1 0,1-1 0,0 0-1,0 0 1,-1 0 0,1 0-1,0 0 1,0 0 0,0 0 0,0 0-1,0 0 1,0 1 0,0-1-1,1 0 1,-1 0 0,0 0 0,1 0-1,-1 0 1,0 0 0,1 0 0,-1 0-1,1 0 1,0 0 0,-1 0-1,1-1 1,0 1 0,0 0 0,-1 0-1,2 1 1,8-3 62,0 0-1,-1-1 1,0 0 0,1 0 0,17-8-1,-18 6-778,0 1 1,1 0-1,0 1 0,-1 0 0,1 0 0,10 0 0,15 13-17135,-26-11 12316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3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96 135 5381,'0'0'18695,"-11"4"-18049,3 0-509,0-1 0,0 2-1,1-1 1,-1 1 0,-6 5 0,11-7-63,1 0 1,-1-1-1,0 1 1,1 0-1,0 0 1,0 0 0,0 0-1,0 1 1,0-1-1,0 0 1,1 1-1,0 0 1,0-1-1,0 1 1,0 0-1,0-1 1,1 1-1,-1 5 1,2-9-67,-1 1 0,0 0 1,1 0-1,-1 0 0,1 0 1,-1-1-1,1 1 0,0 0 0,-1 0 1,1-1-1,0 1 0,-1-1 0,1 1 1,0 0-1,0-1 0,-1 1 1,1-1-1,0 0 0,0 1 0,0-1 1,0 0-1,0 1 0,0-1 1,-1 0-1,1 0 0,0 0 0,0 0 1,0 0-1,0 0 0,0 0 0,0 0 1,0 0-1,0 0 0,1-1 1,35-5 155,-26 1-181,-1 0 0,0 0 0,0-1 0,0-1 1,0 1-1,-1-1 0,-1-1 0,1 0 0,7-9 0,12-16-19,24-38-1,-39 53 60,10-18-100,-15 24 193,-17 22 517,-7 12-281,2 0 0,-16 30 0,27-46-307,0 1 0,0-1 1,0 1-1,1-1 0,0 1 1,0 0-1,1 0 0,0 0 1,0 0-1,1 0 0,-1 0 0,2 0 1,-1 0-1,2 8 0,-2-14-159,1 1 0,0-1 0,-1 1 0,1-1 0,0 1 0,0-1 0,0 0 0,0 0 0,0 1 0,0-1 0,0 0 0,0 0 0,0 0 0,0 0 0,1 0 0,-1 0 0,0-1 0,1 1 0,2 1 0,17 2-5587,-3-4-3683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4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4 10794,'0'0'17980,"-9"-1"-17526,1 0-380,1 0 0,-1 1 1,0 0-1,1 0 0,-1 1 0,1 0 1,-1 0-1,1 1 0,-1 0 1,1 0-1,-8 3 0,3 1-5,-35 14 20,46-19-94,-1 0-1,0-1 1,1 1-1,-1 0 1,0 0-1,1 0 1,-1 0-1,1 1 1,0-1-1,-1 0 1,1 1-1,0-1 1,0 1-1,0-1 1,0 1-1,0-1 1,0 1-1,0 0 1,0 3-1,1-5-21,0 1 0,0-1 1,0 1-1,1-1 0,-1 1 0,0 0 0,1-1 0,-1 0 0,0 1 1,1-1-1,-1 1 0,0-1 0,1 1 0,-1-1 0,1 0 0,-1 1 0,1-1 1,-1 0-1,1 1 0,-1-1 0,1 0 0,0 0 0,-1 0 0,1 1 1,-1-1-1,1 0 0,-1 0 0,1 0 0,1 0 0,24 1-249,-16 0-3,22 0-489,-18-1 411,0 0 0,0 1 0,0 0-1,-1 1 1,1 1 0,0 0 0,-1 1 0,16 7-1,-28-11 384,0 1-1,0-1 0,0 1 0,0 0 0,1 0 0,-1-1 0,0 1 1,0 0-1,0 0 0,-1 0 0,1 0 0,0 0 0,0 0 0,0 0 0,-1 1 1,1-1-1,-1 0 0,1 0 0,-1 0 0,1 1 0,-1-1 0,0 0 1,1 1-1,-1-1 0,0 0 0,0 1 0,0-1 0,0 0 0,0 1 0,-1-1 1,1 0-1,0 1 0,0-1 0,-1 0 0,1 0 0,-1 1 0,1-1 1,-1 0-1,0 0 0,1 0 0,-1 0 0,0 0 0,0 0 0,0 0 0,0 0 1,-1 1-1,-4 5 342,-1-2 0,0 1 0,0-1 1,0 0-1,-13 7 0,7-5-248,-1 0 0,1-1 1,-1-1-1,-1 0 0,1-1 0,-1 0 1,0-1-1,-23 2 0,38-5-258,-1-1 0,1 1 1,-1 0-1,1 0 0,-1 0 0,0 0 0,1 0 1,-1 0-1,1-1 0,-1 1 0,1 0 0,-1-1 1,1 1-1,0 0 0,-1-1 0,1 1 0,-1 0 1,1-1-1,0 1 0,-1-1 0,1 1 0,0 0 1,-1-1-1,1 1 0,0-1 0,0 1 0,-1-1 1,1 1-1,0-1 0,0 0 0,0 1 0,0-1 1,0 1-1,0-1 0,0 1 0,0-1 0,0 1 1,0-1-1,0 1 0,0-1 0,0 0 0,0 1 1,1-1-1,-1 1 0,0-1 0,0 1 0,1-1 1,-1 1-1,1-1 0,14-28-8338,4 2-2857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4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14926,'0'0'2968,"-2"12"22,-8 33-529,-13 79 1935,22-113-4313,0-1 0,0 1 0,1-1 0,1 1 0,0-1 0,0 1 0,1-1 0,0 0 0,7 18 0,-9-28-106,0 0 0,0 0 0,0 0 1,0-1-1,0 1 0,0 0 0,1 0 0,-1 0 0,0 0 0,0 0 0,0 0 0,0 0 1,0 0-1,0 0 0,1-1 0,-1 1 0,0 0 0,0 0 0,0 0 0,0 0 1,1 0-1,-1 0 0,0 0 0,0 0 0,0 0 0,0 0 0,1 0 0,-1 0 1,0 0-1,0 0 0,0 0 0,0 0 0,0 0 0,1 1 0,-1-1 0,0 0 0,0 0 1,0 0-1,0 0 0,0 0 0,1 0 0,-1 0 0,0 0 0,0 1 0,0-1 1,0 0-1,0 0 0,0 0 0,0 0 0,0 0 0,0 0 0,0 1 0,1-1 0,-1 0 1,0 0-1,0 0 0,0 0 0,0 1 0,0-1 0,0 0 0,0 0 0,0 0 1,0 0-1,0 1 0,0-1 0,0 0 0,-1 0 0,1 0 0,0 0 0,3-19-1875,-3 13 1321,0 0 0,-1 0 1,0 0-1,1 0 0,-5-11 0,1 9 288,-1 1 1,0 0-1,0 0 0,-12-11 1,-10-14 1656,68 31 933,-17 4-2441,87 4-8806,-75-7 2748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5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22 10570,'0'0'12486,"-11"-2"-11001,7 1-1381,0 0 0,0 0 0,-1 1 0,1-1 1,-1 1-1,1 0 0,0 0 0,-1 0 0,1 1 1,0 0-1,-1 0 0,1 0 0,0 0 0,0 1 1,0-1-1,0 1 0,0 0 0,0 0 0,0 0 1,0 1-1,1 0 0,0-1 0,-1 1 0,1 0 1,0 1-1,-3 3 0,3-3-9,0 0 1,1-1-1,-1 1 0,1 0 1,0 0-1,0 1 0,1-1 1,-1 0-1,1 0 0,0 1 1,-1 5-1,2-9-86,0 0 1,0 1-1,0-1 0,0 1 1,0-1-1,1 1 1,-1-1-1,0 1 0,1-1 1,-1 1-1,1-1 0,-1 0 1,1 1-1,0-1 0,-1 0 1,1 0-1,0 1 1,0-1-1,0 0 0,0 0 1,0 0-1,0 0 0,0 0 1,1 0-1,-1 0 1,0-1-1,0 1 0,1 0 1,-1-1-1,0 1 0,1-1 1,-1 1-1,1-1 0,-1 0 1,1 1-1,-1-1 1,3 0-1,6 0-6,1 0 0,-1-1 0,1 0 0,-1-1 0,0 0 0,0 0 1,0-1-1,0-1 0,0 0 0,-1 0 0,1-1 0,-1 0 0,0 0 0,-1-1 0,1 0 0,-1-1 0,0 0 0,-1 0 0,1-1 1,-2 0-1,1 0 0,-1 0 0,0-1 0,-1 0 0,8-18 0,-20 37 136,-4 5 173,1-1-1,-14 28 0,23-40-269,0 1 0,0 0 0,0 0-1,0 0 1,0 0 0,1 0 0,-1 0 0,1 0 0,0 0-1,0 0 1,0 0 0,0 0 0,2 5 0,-2-7-32,1 0 0,0 1 0,0-1 0,-1 0 1,1 1-1,0-1 0,0 0 0,1 0 0,-1 0 0,0 0 1,0 0-1,0 0 0,1-1 0,-1 1 0,0 0 0,1 0 0,-1-1 1,1 1-1,-1-1 0,1 0 0,-1 1 0,1-1 0,-1 0 1,1 0-1,-1 0 0,1 0 0,2 0 0,6 0-33,0 0-1,0-1 0,0-1 1,0 1-1,0-2 0,-1 1 1,1-1-1,-1-1 0,0 1 1,1-2-1,10-6 0,4-6-255,-1 0 0,34-34 0,-53 48 285,-10 9 47,0 1 0,0 0 1,1 1-1,0-1 0,1 1 1,0 0-1,0 0 1,1 1-1,0-1 0,0 1 1,1-1-1,-2 15 0,4-22-43,1 0 0,-1 0 0,1-1 0,-1 1 0,1 0 0,-1-1 0,1 1 0,0-1 0,-1 1 0,1-1 0,0 1 0,0-1 0,-1 1 0,1-1 0,0 1 0,0-1 0,0 0 0,0 0 0,-1 1 0,1-1 0,0 0 0,0 0 0,0 0 0,0 0 0,0 0 0,0 0 0,-1 0 0,1 0 0,0-1 0,0 1 0,0 0 0,1-1 0,31-6 173,-20 0-245,0-1-1,0 0 1,0-1-1,-1-1 1,-1 1 0,0-2-1,13-14 1,33-30-389,-55 54 355,-7 17 58,-6 7 230,-11 31 573,20-51-725,2 0 1,-1 0-1,0 0 1,1 0-1,-1 0 1,1 1-1,0-1 1,0 0-1,0 0 1,1 0-1,-1 0 1,1 0-1,0 1 1,2 4-1,-2-6-82,0-1 0,0 1 0,1-1-1,-1 0 1,0 1 0,1-1 0,0 0 0,-1 0-1,1 0 1,-1 0 0,1 0 0,0-1-1,0 1 1,0 0 0,-1-1 0,1 0-1,0 1 1,3-1 0,22 0-6288,-11-6-2579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5:3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3232 502 10250,'-14'-7'-225,"-41"-20"555,0-3-1,-80-58 0,83 47-231,-2 3 0,-1 2 0,-2 3 0,-2 2 1,-1 3-1,-68-22 0,55 27 6,-1 3 0,-1 4 0,0 3 0,-153-6 0,61 17 555,-186 22 1,265-9-515,1 4 1,0 3-1,-156 56 0,193-52-157,2 2 1,0 1-1,2 3 0,1 2 1,1 2-1,2 2 0,1 1 1,2 2-1,2 2 0,1 2 1,-34 50-1,14-9 9,4 3-1,4 2 1,3 2 0,5 2-1,-34 110 1,50-124 1,3 1-1,4 2 1,3-1 0,-7 159 0,21-181-12,3-1 0,1 1 0,4 0 0,2-1 0,2-1 0,2 1 0,41 96 0,-19-76-108,3-2 1,4-2-1,3-2 1,2-2-1,4-3 0,96 97 1,-77-95-19,3-4 1,2-3 0,3-3 0,2-4-1,127 62 1,-126-79 191,1-4 0,1-3 0,1-5 0,1-3 0,129 15 0,-53-21 58,-1-7-1,179-15 1,-225-3-64,0-5 0,-1-6 0,-1-4 0,-2-5-1,160-66 1,-122 32-4,-3-8 0,-4-5 0,179-129 0,-222 132 20,-4-4 1,-3-4-1,-3-5 1,-5-3-1,-3-3 0,91-140 1,-112 140 98,-4-4 0,-4-1 0,-5-3-1,-4-2 1,-5-1 0,-4-3 0,25-133 0,-50 191-67,-2-1-1,-2 0 1,-3 0-1,-1 1 1,-10-80-1,5 106-77,0 0 0,-1 1 0,-2 0 0,0 0 0,-1 0 0,-1 1 0,-1 0 0,-1 1 0,-1 0 0,-1 1 0,0 0 0,-2 1 0,0 1 0,-21-20 0,7 14-74,-1 2-1,-1 1 1,0 1-1,-2 1 1,0 2 0,-1 2-1,0 1 1,-1 1 0,-1 2-1,-39-6 1,-33 0-353,-2 4 1,-119 2-1,-164 8-3715,181 2 132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8:3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707 412 8392,'-68'24'-114,"2"3"-1,1 2 1,1 4 0,-109 74 0,154-93 327,1 1 0,1 1 0,0 0 1,1 1-1,0 1 0,2 0 0,0 1 1,-14 26-1,13-15-154,2 0 0,1 0 0,1 1 1,1 0-1,-7 48 0,2 20-48,4 1-1,5 0 1,4 1 0,14 121-1,-1-125 13,5-1 0,5-1 0,3-1 0,4-1 0,5-1 0,3-2 0,5-2 0,3-1 0,76 111 0,-91-158 49,1-2 0,2 0 0,2-3 0,1 0 0,2-3 0,76 53 1,-82-65-75,1-2 0,1-1 0,1-2 0,0-1 0,1-1 0,0-2 0,1-2 0,0-1 1,66 5-1,-52-11 0,1-2 1,-1-2 0,0-2-1,0-3 1,0-1 0,-1-3-1,75-27 1,63-37-106,348-195 0,-447 219 75,-2-4 0,-2-3 0,-3-4 0,-3-4 0,132-143 0,-82 55 137,-7-5 0,129-223 0,-220 327-91,-1 0-1,-4-2 1,-1 0 0,-4-2-1,-2-1 1,-2 0-1,-3-1 1,-3 0-1,-2-1 1,-2-110 0,-7 149 56,-1 0 1,-1-1-1,-1 1 1,-1 0-1,-2 1 1,0-1-1,-1 1 1,-1 1 0,-1-1-1,-14-21 1,6 17-8,0 1 0,-1 1 0,-2 1 0,0 0 0,-2 2-1,-48-36 1,15 21 121,-2 2-1,-2 3 0,-1 2 0,-1 3 0,-1 3 0,-99-23 0,39 20 222,-1 5-1,-1 6 1,0 5 0,-252 13-1,313 2-431,1 4-1,0 3 1,1 2-1,0 3 1,1 2-1,1 3 1,-78 41-1,76-29-502,3 2 1,0 3-1,3 2 0,2 3 0,1 2 0,-73 84 0,1 24-2817,5 14-3176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38:4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605 496 11115,'-62'31'136,"1"2"1,-108 80 0,139-89-101,2 1 0,0 1 0,2 2 0,1 1 0,1 0 0,-38 65-1,49-71-64,0 1 0,2 0-1,1 1 1,0 1-1,2-1 1,1 2-1,1-1 1,2 0-1,0 1 1,2 0-1,1 0 1,1 0-1,1 0 1,1 0-1,1 0 1,2-1 0,1 1-1,1-1 1,1-1-1,1 1 1,2-1-1,0-1 1,1 0-1,23 33 1,-8-23-17,2-1 1,0-2-1,2 0 1,2-3-1,0 0 1,2-2-1,1-2 1,1-1-1,1-2 1,74 30-1,-21-17 98,2-4 0,1-4-1,169 24 1,-145-36 92,0-4 0,1-6 1,0-5-1,0-5 0,-1-6 0,0-4 0,203-56 0,-120 8 88,-2-8-1,-4-8 0,-4-9 1,-4-9-1,237-163 0,-368 222-199,-2-2-1,-2-2 1,-2-3-1,55-64 0,-85 86 5,-1-1 0,-1 0 0,-2-2 0,-1 0 0,0-1-1,-3 0 1,0-1 0,-1 0 0,-2-1 0,-2 0 0,7-47-1,-11 49 16,-1 0 0,-2 1-1,0-1 1,-2 0-1,-1 1 1,-2 0 0,-14-54-1,11 61-31,0 1 0,0-1 0,-2 2-1,-1-1 1,0 2 0,-1-1 0,-1 1-1,0 1 1,-2 1 0,1 0 0,-21-16-1,6 10-4,-2 1 0,-1 1 0,0 2 0,-1 1 0,0 1 0,-2 2 1,1 2-1,-2 1 0,1 1 0,-1 2 0,-56-3 0,9 6 12,1 3 0,-1 4 0,1 4 0,-85 17 0,-468 130-240,13 51-1029,323-96-1554,-445 230-1,505-205-1045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3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2270 9577,'0'0'4815,"-8"6"-3128,-26 18-443,25-18-16,27-26 341,580-688-3501,-368 429 2653,322-362 1398,-380 459-2533,266-219 0,-376 355-933,-21 18-3722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3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681 50 4292,'0'0'7831,"-5"-8"-7403,-15-25 47,20 33-438,-1-1 0,1 0 1,0 1-1,-1-1 0,1 1 1,-1-1-1,1 1 0,-1-1 1,1 1-1,-1 0 0,1-1 1,-1 1-1,1-1 1,-1 1-1,1 0 0,-1 0 1,0-1-1,1 1 0,-1 0 1,1 0-1,-1 0 0,0-1 1,1 1-1,-1 0 0,0 0 1,1 0-1,-1 0 0,0 0 1,1 0-1,-1 1 0,0-1 1,1 0-1,-1 0 0,1 0 1,-1 1-1,0-1 1,1 0-1,-1 0 0,1 1 1,-1-1-1,1 1 0,-1-1 1,1 0-1,-1 1 0,1-1 1,-1 2-1,-22 25 179,20-23-121,-513 752 2189,502-734-2211,-36 65 89,46-79-162,0 1 0,1 0 0,0 0 0,0 0 0,1 0 0,0 0 0,1 0 0,0 11 0,1-19-6,-1 0-1,2 0 0,-1 1 0,0-1 0,0 0 0,0 0 1,1 0-1,-1 1 0,0-1 0,1 0 0,-1 0 0,1 0 1,-1 0-1,1 0 0,0 0 0,0 0 0,-1 0 0,1 0 1,0 0-1,0 0 0,0 0 0,0 0 0,0-1 0,0 1 1,2 1-1,0-1-5,0 0 0,0 0 1,0-1-1,0 1 0,0-1 0,1 1 1,-1-1-1,0 0 0,0 0 0,4-1 1,6-1 12,0 0 1,0-2-1,-1 1 1,19-8-1,47-28 216,123-82 0,-81 46-432,149-82-5887,-135 79-1644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80 3972,'0'0'7452,"0"-10"-3758,1-31-976,-1 40-2586,0-1 1,-1 1 0,1 0-1,0-1 1,-1 1 0,1 0-1,-1-1 1,0 1 0,1 0 0,-1 0-1,0 0 1,0 0 0,0-1-1,1 1 1,-1 0 0,0 1 0,0-1-1,-1 0 1,1 0 0,0 0-1,0 1 1,0-1 0,-1 0-1,1 1 1,0-1 0,0 1 0,-1-1-1,1 1 1,0 0 0,-1 0-1,1 0 1,-1 0 0,1 0 0,0 0-1,-1 0 1,-1 0 0,-1 0-55,-1 1 1,1 0-1,0-1 1,-1 2 0,1-1-1,0 0 1,0 1-1,-1 0 1,-4 3 0,1 1-61,0 2 0,0-1 1,1 1-1,0 0 1,0 1-1,1-1 0,0 1 1,1 1-1,0-1 0,-6 15 1,-1 8 205,-17 66 1,22-67-79,1 1 0,1 0 0,0 60 0,5-81-145,0 0 0,1-1 1,0 1-1,1-1 0,0 0 0,0 1 0,1-1 1,1 0-1,-1 0 0,2-1 0,-1 1 0,1-1 1,1 0-1,0 0 0,11 13 0,-12-18-18,1 0-1,-1 0 1,1 0-1,0-1 1,0 0 0,0 0-1,0 0 1,1-1-1,-1 0 1,1 0-1,-1-1 1,1 1 0,0-2-1,-1 1 1,1-1-1,0 0 1,0 0-1,-1-1 1,14-2-1,-15 2 61,0 0 0,-1 0 0,1-1 0,0 0 0,-1 1 0,1-2 0,-1 1 0,1 0 0,-1-1 0,0 0 0,0 0 0,0 0 0,-1-1 0,1 1 0,-1-1 0,0 0 0,0 0 0,0 0 0,0 0 0,-1 0 0,0-1 0,0 1-1,0-1 1,0 1 0,-1-1 0,1 0 0,0-7 0,-1 5 65,-1 0-1,0 0 0,0 0 1,-1 0-1,1 0 0,-2 0 1,1 0-1,-1 0 0,0 0 1,0 1-1,-1-1 0,0 1 1,-4-7-1,5 9-101,0 1 1,-1 0-1,1 0 1,-1 0 0,0 0-1,0 1 1,0-1-1,0 1 1,0-1-1,0 1 1,-1 0-1,1 1 1,-1-1-1,0 0 1,1 1-1,-1 0 1,0 0-1,0 0 1,0 0-1,0 1 1,0 0-1,0-1 1,0 1-1,-7 1 1,9 0-40,-1 0 1,1 0-1,-1 0 0,1 0 1,0 0-1,0 1 0,0-1 1,0 0-1,0 1 1,0 0-1,0-1 0,0 1 1,1 0-1,-1 0 0,0 0 1,1 0-1,0 0 1,0 1-1,-1-1 0,1 0 1,0 1-1,1-1 0,-1 0 1,0 1-1,1-1 1,-1 1-1,1-1 0,0 1 1,0-1-1,0 1 1,0-1-1,0 1 0,1-1 1,-1 1-1,2 4 0,-1-6 6,0 0 0,0 0 0,0 0 0,0 0 0,-1-1 0,1 1 0,0 0-1,0-1 1,0 1 0,0-1 0,1 1 0,-1-1 0,0 1 0,0-1 0,0 0-1,0 0 1,0 1 0,1-1 0,-1 0 0,0 0 0,0 0 0,0 0 0,1 0 0,-1 0-1,2-1 1,33-8-565,-17 0 567,-1-1-1,0 0 0,-1-2 1,0 0-1,0-1 0,-2-1 1,1 0-1,-2-1 1,0-1-1,-1 0 0,-1-1 1,0 0-1,-1-1 0,16-37 1,-26 53 313,0 6-239,-1 0 0,0 0-1,0-1 1,0 1 0,0 0-1,0 0 1,-1 0 0,0-1 0,0 1-1,-1 4 1,0-1-19,-5 37-124,1 1-1,1 73 1,8-106-1863,-3-11 1782,0-1 0,1 0 0,-1 1 0,0-1 0,0 0 0,1 0 0,-1 1 1,1-1-1,-1 0 0,0 0 0,1 0 0,-1 0 0,0 1 0,1-1 0,-1 0 0,1 0 0,-1 0 1,0 0-1,1 0 0,-1 0 0,1 0 0,-1 0 0,0 0 0,1 0 0,-1 0 0,1 0 0,-1-1 0,0 1 1,1 0-1,-1 0 0,0 0 0,1 0 0,-1-1 0,0 1 0,1 0 0,-1 0 0,0-1 0,1 1 1,-1 0-1,0-1 0,0 1 0,1 0 0,-1-1 0,0 0 0,12-17-6946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3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17457,'0'5'1115,"0"48"749,-1 44-450,22 182 1,-19-269-1365,0 0 0,0 0 1,1 0-1,4 9 1,-6-18-45,-1 0 0,0 0 1,1 0-1,-1 0 0,1 1 1,-1-1-1,1 0 0,-1 0 1,1 0-1,0 0 0,0 0 1,-1 0-1,1-1 1,0 1-1,0 0 0,0 0 1,0-1-1,0 1 0,0 0 1,0-1-1,0 1 0,0-1 1,1 1-1,-1-1 1,0 0-1,0 1 0,0-1 1,0 0-1,1 0 0,-1 0 1,0 0-1,0 0 0,1 0 1,-1 0-1,0 0 1,0-1-1,0 1 0,0 0 1,1-1-1,-1 1 0,0-1 1,0 1-1,0-1 0,0 1 1,2-2-1,4-6 135,1-1 0,-2 0 0,1 0 0,-1 0 0,0-1 0,-1 1 0,0-2 0,5-15 0,2 0 101,13-38 183,-17 43 189,0 0 1,21-36 0,-29 57-612,0-1 1,1 1 0,-1-1 0,0 1-1,0 0 1,0-1 0,1 1-1,-1-1 1,0 1 0,1 0-1,-1-1 1,0 1 0,1 0 0,-1-1-1,0 1 1,1 0 0,-1-1-1,1 1 1,-1 0 0,0 0-1,1-1 1,-1 1 0,1 0 0,-1 0-1,1 0 1,-1 0 0,1 0-1,-1 0 1,1 0 0,-1 0-1,1 0 1,-1 0 0,1 0 0,-1 0-1,1 0 1,-1 0 0,1 1-1,10 17 66,-1 30 42,-9 3 58,-2-41-228,1 1 0,0 0-1,1-1 1,0 1 0,1-1 0,2 11 0,-3-20-16,-1-1 0,0 1 0,0-1 0,0 0 1,0 1-1,0-1 0,1 0 0,-1 1 0,0-1 1,0 0-1,1 1 0,-1-1 0,0 0 0,0 0 1,1 1-1,-1-1 0,0 0 0,1 0 1,-1 0-1,0 1 0,1-1 0,-1 0 0,0 0 1,1 0-1,-1 0 0,1 0 0,-1 0 0,0 1 1,1-1-1,-1 0 0,1 0 0,-1 0 0,0 0 1,1-1-1,-1 1 0,0 0 0,1 0 1,-1 0-1,1 0 0,-1 0 0,0 0 0,1-1 1,-1 1-1,15-13-4247,-1-11-1091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3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63 110 13164,'0'11'3727,"-5"99"5113,4-110-8792,1 1-1,0-1 1,0 1-1,0 0 1,0-1-1,-1 1 1,1 0-1,0-1 1,0 1-1,0 0 1,0-1-1,0 1 1,1 0-1,-1-1 1,0 1-1,0-1 1,0 1-1,0 0 1,1-1-1,-1 1 1,0-1-1,1 1 1,-1-1 0,0 1-1,1 0 1,-1-1-1,1 0 1,0 2-1,14-10 323,12-27-148,-22 26-111,-1-1 0,0 0 0,-1 0 0,0-1 0,0 1 0,-1-1 0,0 1 0,-1-1 0,0-19 0,-2 25-96,1 0-1,0 1 0,-1-1 1,0 0-1,0 0 0,-1 1 1,1-1-1,-1 1 0,0-1 1,-4-6-1,4 8-34,1 1 1,-1 0-1,0 1 1,0-1-1,0 0 1,0 1-1,0-1 1,0 1-1,0-1 0,-1 1 1,1 0-1,0 0 1,-1 0-1,1 0 1,-1 0-1,1 1 1,-1-1-1,1 1 1,-1 0-1,1 0 1,-4 0-1,4 0-10,0 1 1,0-1-1,1 1 0,-1-1 1,0 1-1,0 0 1,0 0-1,1 0 0,-1 0 1,0 0-1,1 1 0,-1-1 1,1 0-1,-1 1 0,1-1 1,0 1-1,0-1 1,0 1-1,0 0 0,0 0 1,0-1-1,0 1 0,0 0 1,1 0-1,-2 2 0,-13 58-95,13-54 103,-1 4 47,1 0 0,0 0 0,1 0 0,1 1 0,1 21 0,-1-32-16,1 0 0,-1 0 0,0 1 0,1-1 0,0 0 0,0 0 0,-1 0 0,1 0 0,0 0-1,0-1 1,1 1 0,-1 0 0,0 0 0,1-1 0,-1 1 0,1-1 0,-1 1 0,1-1 0,0 0 0,0 1 0,-1-1-1,1 0 1,0 0 0,0 0 0,0 0 0,0-1 0,0 1 0,0-1 0,0 1 0,1-1 0,-1 0 0,0 1 0,0-1-1,0 0 1,0 0 0,1-1 0,-1 1 0,0 0 0,4-2 0,2 0 8,0-1 0,-1 0 0,1 0 1,-1-1-1,1 1 0,-1-2 0,0 1 0,-1-1 0,1 0 0,-1 0 1,0-1-1,0 0 0,0 0 0,-1-1 0,0 1 0,5-10 0,-1 2-203,0-1-1,-1-1 1,0 1-1,-2-1 1,0-1-1,8-30 1,-16 102-2761,-1 32 3096,1-67-201,0-8-132,1 1 1,0 0 0,1-1-1,0 1 1,4 18-1,-4-31-1,0 1-1,0 0 1,0 0-1,0 0 1,1 0-1,-1-1 0,0 1 1,1 0-1,-1 0 1,0-1-1,1 1 1,-1 0-1,1-1 1,-1 1-1,1 0 1,0-1-1,-1 1 0,1-1 1,0 1-1,-1-1 1,1 1-1,0-1 1,-1 0-1,1 1 1,0-1-1,0 0 1,0 1-1,-1-1 0,1 0 1,0 0-1,0 0 1,0 0-1,0 0 1,-1 0-1,1 0 1,0 0-1,0 0 1,0 0-1,-1 0 0,1 0 1,0-1-1,0 1 1,0 0-1,-1-1 1,1 1-1,0 0 1,1-2-1,2 0-552,-1 0 1,1 0-1,-1-1 0,1 0 1,-1 0-1,0 0 0,0 0 1,3-4-1,15-26-4734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3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36 288 10570,'-1'12'3892,"-13"93"1856,5-53-3523,3-1-1,1 57 1,6-99-2281,0 1 1,1-1-1,0 0 1,1 0-1,0 0 0,1-1 1,4 11-1,-3-10-469,-1 0 0,0 0-1,-1 0 1,0 1 0,-1-1 0,3 18 0,-5-6-63,-1-24 834,-5-39 662,-3-297 1563,10 268-2230,0 23 31,9-71 1,-8 105-257,0 0 1,2 1-1,-1 0 1,2-1-1,0 2 1,0-1-1,1 0 0,1 1 1,0 0-1,10-13 1,-15 23-47,1-1 0,-1 1 0,0 0 0,1-1 0,0 1 0,-1 0 0,1 0 0,0 1 0,5-3 0,-7 4 16,-1 0 1,1-1-1,0 1 1,-1 0-1,1 0 1,0 0-1,0 0 1,-1 0-1,1 0 1,0 0-1,-1 0 1,1 1-1,0-1 1,0 0-1,-1 0 1,1 1-1,0-1 1,-1 0-1,1 1 1,-1-1 0,1 0-1,-1 1 1,1-1-1,0 1 1,-1-1-1,1 1 1,-1-1-1,0 1 1,1 0-1,-1-1 1,1 1-1,-1-1 1,0 1-1,0 0 1,1-1-1,-1 1 1,0 0-1,0-1 1,0 1-1,0 0 1,0 0-1,1-1 1,-2 1-1,1 0 1,0-1-1,0 1 1,0 0-1,0 1 1,-1 13 316,0 1 1,-2-1-1,1 0 0,-2 0 1,0 0-1,-1 0 1,0-1-1,-1 1 0,-13 21 1,8-12 373,-17 48 0,28-72-682,0 0-1,0 1 1,0-1-1,0 0 1,0 0 0,0 0-1,0 1 1,0-1-1,0 0 1,0 0 0,0 1-1,0-1 1,0 0 0,0 0-1,0 1 1,0-1-1,1 0 1,-1 0 0,0 0-1,0 1 1,0-1 0,0 0-1,0 0 1,1 0-1,-1 1 1,0-1 0,0 0-1,0 0 1,0 0 0,1 0-1,-1 0 1,0 1-1,0-1 1,1 0 0,-1 0-1,0 0 1,0 0 0,1 0-1,-1 0 1,0 0-1,0 0 1,0 0 0,1 0-1,-1 0 1,0 0-1,0 0 1,1 0 0,-1 0-1,0 0 1,0 0 0,1 0-1,-1-1 1,0 1-1,0 0 1,0 0 0,1 0-1,-1 0 1,0 0 0,0-1-1,0 1 1,1 0-1,-1 0 1,0 0 0,0 0-1,0-1 1,22-11-540,-18 10 457,14-8-416,1 1 0,36-11 0,-49 18 308,0 0 0,0 0 0,1 1 0,-1 0 1,0 0-1,1 1 0,-1-1 0,1 2 0,-1-1 0,0 1 0,1-1 0,-1 2 1,10 2-1,-14-3 220,0 0 0,0 1 0,0 0 1,0-1-1,-1 1 0,1 0 0,0 0 0,-1 0 1,1 0-1,-1 0 0,1 0 0,-1 0 1,0 0-1,0 1 0,0-1 0,0 0 0,-1 1 1,1-1-1,-1 1 0,1-1 0,-1 1 1,0-1-1,0 1 0,0-1 0,0 1 0,0-1 1,-1 1-1,1-1 0,-1 0 0,0 3 1,-2 5 464,1 0 1,-2 0 0,1 0-1,-1-1 1,-10 18-1,2-8 537,-1-1 0,-17 20 0,27-34-966,0-1-1,0 1 1,-1-1-1,0 0 1,1 0-1,-1 0 1,0 0-1,-1 0 1,1-1-1,0 0 1,-1 0-1,1 0 1,-1-1-1,0 1 1,1-1-1,-8 1 1,10-3-186,0 1 0,1-1 0,-1 1 0,0-1 0,1 0 0,-1 0 0,1 1 0,-1-1 0,1 0 1,0-1-1,-1 1 0,1 0 0,0 0 0,0 0 0,0-1 0,0 1 0,0-1 0,0 1 0,0-1 1,0 1-1,1-1 0,-1 1 0,0-1 0,1 0 0,-1 1 0,1-1 0,0 0 0,0 0 0,0 1 1,0-1-1,0 0 0,0-2 0,1-61-9679,8 30 2630,8 2-544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5093,'9'0'5381,"16"1"-1536,-1 1 1,28 6-1,-51-7-3680,0-1-1,1 1 1,-1-1 0,0 1-1,1-1 1,-1 0 0,0 0-1,1 0 1,-1 0 0,1 0-1,-1 0 1,0 0-1,1 0 1,-1 0 0,0-1-1,1 1 1,-1 0 0,0-1-1,1 1 1,-1-1 0,0 0-1,0 1 1,1-1 0,-1 0-1,2-1 1,-2-1 56,0 0 1,0 0-1,0 0 0,-1 0 1,1 0-1,-1-1 0,1 1 1,-1 0-1,0 0 0,-1-4 1,1 6-217,0 0 1,0 0 0,0 0-1,0 1 1,0-1 0,0 0-1,0 0 1,0 0-1,0 1 1,0-1 0,-1 0-1,1 0 1,0 0-1,-1 1 1,1-1 0,-1 0-1,1 1 1,0-1-1,-1 0 1,0 1 0,1-1-1,-1 0 1,1 1-1,-1-1 1,0 1 0,1-1-1,-1 1 1,0 0 0,0-1-1,1 1 1,-1 0-1,0-1 1,0 1 0,1 0-1,-1 0 1,0 0-1,0 0 1,0 0 0,0 0-1,1 0 1,-1 0-1,0 0 1,0 0 0,0 0-1,1 0 1,-1 0-1,0 1 1,0-1 0,0 1-1,-1-1-48,-1 1 1,1 0-1,0 0 0,0 0 0,0 0 0,0 0 0,0 1 0,0-1 0,0 1 1,1-1-1,-1 1 0,0 0 0,1-1 0,-1 1 0,1 0 0,0 0 1,-2 2-1,2-1 33,0 0 1,0-1-1,1 1 1,-1 0-1,0 0 0,1 0 1,0-1-1,0 1 1,0 0-1,0 0 1,0 0-1,0-1 1,1 1-1,-1 0 1,2 3-1,-1-4 10,0-1 0,0 1 0,0-1-1,0 0 1,0 1 0,0-1 0,0 0 0,1 1 0,-1-1 0,0 0 0,1 0-1,-1 0 1,1 0 0,-1 0 0,1 0 0,-1-1 0,1 1 0,2 0 0,2 0 21,0 0 0,0 0 0,-1-1 0,1 0 0,0 0 0,0-1 0,0 0 0,-1 1 0,1-2 0,0 1 0,-1-1 0,1 0-1,6-3 2,19-12 61,-1-1 1,33-26-1,-35 24-634,0 0-1,37-17 1,-64 36 551,0 1 0,-1-1 0,1 1 1,0-1-1,0 1 0,-1 0 1,1-1-1,0 1 0,0 0 1,0 0-1,-1 0 0,1-1 1,0 1-1,0 0 0,0 0 1,0 0-1,-1 0 0,1 0 1,0 1-1,0-1 0,0 0 0,0 0 1,-1 0-1,1 1 0,0-1 1,0 0-1,-1 1 0,1-1 1,0 1-1,0-1 0,-1 1 1,1-1-1,-1 1 0,1 0 1,0-1-1,-1 1 0,1-1 1,-1 1-1,1 0 0,-1 0 0,0-1 1,1 1-1,-1 0 0,0 0 1,0 0-1,1-1 0,-1 1 1,0 0-1,0 0 0,0 1 1,0 53 1847,-2-34-1556,2-21-304,1 0-1,-1-1 1,0 1-1,0 0 1,0 0-1,0 0 0,1-1 1,-1 1-1,0 0 1,0 0-1,1 0 1,-1 0-1,0 0 1,0-1-1,1 1 1,-1 0-1,0 0 1,0 0-1,1 0 0,-1 0 1,0 0-1,0 0 1,1 0-1,-1 0 1,0 0-1,1 0 1,-1 0-1,0 0 1,0 0-1,1 0 0,-1 0 1,0 1-1,0-1 1,1 0-1,-1 0 1,0 0-1,0 0 1,0 0-1,1 1 1,-1-1-1,0 0 1,0 0-1,0 0 0,1 1 1,-1-1-1,0 0 1,0 0-1,0 1 1,0-1-1,0 0 1,1 0-1,-1 1 1,0-1-1,0 0 0,0 0 1,0 1-1,0-1 1,0 0-1,0 0 1,0 1-1,0-1 1,0 0-1,0 1 1,0-1-1,0 0 1,-1 1-1,14-22-2553,-12-3-1373,-1-5-2884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1922,'0'0'19282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210 224 13613,'-2'-12'4484,"1"3"-3766,0 1 0,-1 0 0,0-1 0,-1 1 0,0 0 0,0 0 0,-5-9 0,6 15-609,1 0 1,0-1 0,-1 1 0,1 0-1,-1 1 1,0-1 0,0 0 0,0 0-1,0 1 1,0-1 0,0 1 0,0 0-1,0 0 1,-1 0 0,1 0 0,0 0-1,-1 0 1,1 0 0,-1 1 0,1-1-1,-1 1 1,1 0 0,-1 0 0,1 0-1,-1 0 1,1 0 0,-1 0 0,1 1-1,-1-1 1,1 1 0,-1 0 0,1-1-1,0 1 1,-1 0 0,-3 3 0,0 0-102,0 0 1,0 0 0,0 1 0,0 0 0,1 0 0,0 0 0,0 1 0,0 0-1,1 0 1,0 0 0,0 0 0,0 1 0,1-1 0,0 1 0,-4 13 0,1-3-5,2 0 1,0 1 0,1-1 0,0 1 0,0 26-1,3-40-4,0-1-1,0 0 1,1 0-1,-1 0 1,1 0-1,-1 0 1,1 0-1,0 0 1,0 0-1,0 0 0,1-1 1,-1 1-1,0 0 1,1-1-1,3 5 1,-3-6-1,-1 1 1,1-1-1,0 0 1,0 0-1,0 0 1,0 0-1,0 0 0,0 0 1,0 0-1,0-1 1,0 1-1,1-1 1,-1 1-1,0-1 1,0 0-1,0 0 1,1 0-1,-1 0 1,0-1-1,0 1 1,0 0-1,0-1 1,3 0-1,3-3 41,1 1-1,-1-1 1,0-1 0,-1 0-1,1 0 1,-1 0 0,0-1-1,0 0 1,-1 0 0,1-1-1,-1 1 1,-1-1 0,9-14-1,3-6 275,-1-1-1,19-45 0,-26 52-78,-1 0 1,0-1 0,-2 0-1,0 0 1,-2-1 0,3-37-1,-17 74-971,4 2 410,1 1 0,0 0 1,2 0-1,0 0 1,1 0-1,0 0 0,2 1 1,1 17-1,-1-35 189,0 1 0,-1 0 1,1-1-1,0 1 0,0 0 1,0-1-1,0 1 0,0 0 0,0-1 1,0 1-1,0-1 0,1 1 0,-1 0 1,0-1-1,0 1 0,0 0 0,1-1 1,-1 1-1,0-1 0,1 1 0,-1-1 1,0 1-1,1-1 0,-1 1 1,1-1-1,-1 1 0,1-1 0,-1 1 1,1-1-1,-1 0 0,1 1 0,0-1 1,-1 0-1,1 1 0,-1-1 0,1 0 1,0 0-1,-1 0 0,1 0 0,0 0 1,-1 1-1,1-1 0,-1 0 1,1 0-1,0 0 0,-1-1 0,1 1 1,0 0-1,-1 0 0,1 0 0,0 0 1,-1-1-1,1 1 0,-1 0 0,1-1 1,-1 1-1,2-1 0,1-1-458,0 0 0,0 0 1,1-1-1,-2 1 0,1-1 0,0 0 0,-1 0 0,1 0 0,1-3 0,15-31-3975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58 152 17328,'0'0'3326,"-4"13"-1116,-11 40-397,3 1-1,2 0 0,-6 93 1,16-104-1601,1 0 0,2 1 0,14 70 1,1-47-353,12 53-904,-18-41-2854,-10-83-3468,1-8 3956,10-32 1363,65-349 3809,30-121 4174,-102 499-5429,-4 23 6,-4 28 15,-39 182 1959,29-142-1527,-2 6-112,4 1 0,3 0 0,5 91-1,12-107-804,-9-63-51,-1-1-1,1 0 0,0 1 0,0-1 0,1 0 1,-1 1-1,1-1 0,-1 0 0,1 0 0,0 0 0,0-1 1,1 1-1,-1 0 0,0-1 0,1 1 0,3 2 0,-5-5-13,0 0 0,-1 1 0,1-1 0,-1 0 0,1 0 0,0 0 0,-1 0 0,1 0 0,0 0-1,-1 0 1,1 0 0,0 0 0,-1 0 0,1 0 0,0 0 0,-1 0 0,1 0 0,0 0 0,-1-1-1,1 1 1,-1 0 0,1-1 0,0 1 0,-1 0 0,1-1 0,-1 1 0,1-1 0,-1 1 0,1-1-1,-1 1 1,0-1 0,1 1 0,-1-1 0,0 1 0,1-1 0,-1 1 0,0-1 0,1 0 0,-1 1 0,0-2-1,8-29-680,-8 29 647,6-48-835,-2-51-1,-3 62 381,0 0 0,3 0 0,9-40-1,-11 74 555,-1-1 0,1 1 0,1 0 0,-1 0 0,1 0 0,0 0 0,0 0 0,5-5 0,-7 9-28,-1 1 0,1-1 0,-1 0-1,1 1 1,0-1 0,0 1 0,-1-1-1,1 1 1,0-1 0,0 1 0,0-1-1,-1 1 1,1 0 0,0-1 0,0 1-1,0 0 1,0 0 0,0 0 0,0 0-1,0 0 1,1 0 0,-1 0-2,0 1 0,0-1 0,0 1-1,0 0 1,0 0 0,0-1 0,0 1 0,0 0 0,0 0 0,0 0 0,0 0 0,-1 0-1,1 0 1,0 0 0,-1 0 0,1 1 0,-1-1 0,1 0 0,-1 0 0,1 2 0,2 7 261,-1-4-109,0 0 0,1 0 1,-1 1-1,1-1 0,1-1 1,6 11-1,-9-15-146,0 0 1,0 0-1,0 0 1,1 0-1,-1-1 1,0 1-1,1 0 0,-1-1 1,0 1-1,1 0 1,-1-1-1,1 0 1,-1 1-1,1-1 1,-1 0-1,1 0 1,-1 0-1,1 0 1,-1 0-1,1 0 0,-1 0 1,1 0-1,-1-1 1,0 1-1,1-1 1,-1 1-1,1-1 1,-1 1-1,0-1 1,1 0-1,-1 0 1,0 0-1,0 0 1,1 0-1,-1 0 0,1-1 1,22-17 323,-16 11-413,0 1-1,1 0 1,0 1-1,1 0 0,-1 1 1,12-5-1,-19 9 56,0 1 0,0-1 0,0 1 1,0-1-1,0 1 0,0 0 0,0 0 0,0 0 0,1 0 0,-1 0 1,0 1-1,0-1 0,0 1 0,0-1 0,0 1 0,0 0 0,0 0 1,0 0-1,0 0 0,-1 0 0,1 0 0,0 0 0,0 0 0,-1 1 1,1-1-1,-1 1 0,1 0 0,-1-1 0,0 1 0,0 0 1,0-1-1,0 1 0,0 0 0,0 0 0,0 0 0,0 0 0,0 3 1,5 12 224,-3-10-30,0 1 0,0-1 1,1 0-1,0 0 1,0 0-1,7 9 1,-10-15-151,0 0 1,1 0-1,-1 0 0,0 1 1,1-1-1,-1-1 1,1 1-1,0 0 0,-1 0 1,1-1-1,0 1 1,-1 0-1,1-1 0,0 0 1,0 1-1,-1-1 1,1 0-1,0 0 0,0 0 1,-1 0-1,1 0 1,0-1-1,0 1 0,0 0 1,-1-1-1,1 0 1,0 1-1,-1-1 0,1 0 1,-1 0-1,1 0 1,-1 1-1,1-2 0,-1 1 1,2-1-1,9-8-55,-1 0-1,0 0 1,-1-1-1,0 0 1,-1-1 0,0 0-1,-1-1 1,11-21-1,-3 1-2741,-1 0 0,14-50 0,-10 12-6277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61 115 15919,'-5'12'2781,"-7"16"-1087,2 1-1,1-1 0,2 1 1,-8 57-1,13-68-1555,2 0 1,0-1-1,0 1 0,2 0 1,0 0-1,1-1 0,1 0 1,1 1-1,0-1 0,10 22 0,-8-23-140,-6-12-21,1 0 1,-1 0-1,1 0 1,-1 0-1,1-1 0,0 1 1,1-1-1,-1 1 1,1-1-1,-1 0 0,1 1 1,0-1-1,0-1 0,4 4 1,-7-6 8,1-1 0,-1 1 0,1 0 0,-1 0 0,1 0 0,-1-1 0,1 1 0,-1 0 0,1 0 0,-1-1 0,1 1 0,-1 0 0,0-1 0,1 1 0,-1-1 0,0 1 0,1-1 0,-1 1 0,0 0 0,1-1 0,-1 1 0,0-1 0,0 1 0,0-1 0,0 0 0,1 1 0,-1-1 0,0 1 0,0-1 0,0 1 0,0-1 0,0 1 0,0-1 0,0 0 0,1-25 88,-1 23-80,-10-219-2151,10 222 2173,0-1 0,0 0 0,0 0 0,1 0-1,-1 0 1,0 0 0,0 1 0,1-1-1,-1 0 1,0 0 0,1 0 0,-1 1 0,1-1-1,-1 0 1,1 1 0,-1-1 0,1 0 0,0 1-1,-1-1 1,1 1 0,0-1 0,-1 1-1,1-1 1,0 1 0,0-1 0,-1 1 0,1 0-1,0-1 1,0 1 0,0 0 0,0 0-1,-1 0 1,3-1 0,41-3 744,-8 0-145,-19-1-357,-1-1 0,0-1 0,0-1 0,-1 0 1,0-1-1,0 0 0,-1-1 0,0-1 0,17-17 1,-23 21-147,-1-1 1,0 0 0,0 0 0,-1-1 0,0 1 0,0-1-1,-1-1 1,0 1 0,-1-1 0,0 0 0,0 0 0,-1 0-1,-1 0 1,1 0 0,-2-1 0,2-16 0,-3 26-128,0-1-1,0 0 1,0 0 0,-1 1 0,1-1 0,0 0-1,-1 0 1,1 1 0,-1-1 0,1 0-1,-1 1 1,0-1 0,0 1 0,0-1 0,0 1-1,0-1 1,0 1 0,0 0 0,0-1 0,-1 1-1,1 0 1,0 0 0,-1 0 0,1 0-1,-1 0 1,1 0 0,-1 0 0,0 1 0,1-1-1,-1 0 1,0 1 0,1-1 0,-1 1 0,0 0-1,0 0 1,1 0 0,-1 0 0,0 0 0,0 0-1,1 0 1,-1 0 0,0 1 0,0-1-1,1 1 1,-3 0 0,-3 1-63,-1 0 0,1 1 0,0-1 0,0 1 1,0 1-1,1 0 0,-1-1 0,1 2 0,-10 8 0,3 1 94,2 0 1,-1 1-1,2 1 0,0 0 1,1 0-1,1 1 0,0 0 1,1 0-1,1 1 1,0 0-1,2 0 0,0 0 1,1 1-1,1-1 0,0 26 1,2-39-69,0 0 1,0 1-1,0-1 1,1 1 0,-1-1-1,2 0 1,-1 0-1,0 1 1,1-1 0,0 0-1,0 0 1,1 0-1,-1-1 1,1 1 0,0-1-1,0 1 1,1-1-1,-1 0 1,1 0 0,0 0-1,0-1 1,0 1-1,1-1 1,-1 0 0,1 0-1,0-1 1,-1 0-1,1 1 1,0-1 0,1-1-1,-1 1 1,0-1-1,0 0 1,9 1 0,0-1-1019,0 0 0,1-1 0,-1 0 0,0-1 0,0-1 0,21-5 0,22-17-6062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19122,'0'0'4068,"-36"66"-1281,21-33-225,6-1-1505,5-7-833,4-10-448,4-11-3043,9-4-5093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396 171 1537,'0'-12'5483,"0"-126"8157,0 137-13542,0 0 0,0 0 0,-1 0 1,1 0-1,0 0 0,0 1 0,-1-1 1,1 0-1,-1 0 0,1 0 0,-1 0 1,1 0-1,-1 1 0,1-1 0,-1 0 1,0 1-1,0-1 0,1 0 0,-1 1 1,0-1-1,0 1 0,0-1 0,1 1 1,-1-1-1,0 1 0,0 0 1,0-1-1,0 1 0,0 0 0,0 0 1,0-1-1,0 1 0,0 0 0,0 0 1,0 0-1,0 1 0,0-1 0,0 0 1,0 0-1,0 0 0,-1 1 0,-4 0-6,-1 0 0,1 1-1,-1 0 1,1 0-1,-9 4 1,-7 7 153,1 0 1,1 1 0,0 1-1,1 1 1,0 1-1,2 1 1,-23 27-1,17-15 207,1 0 0,2 2-1,0 0 1,-17 44 0,34-70-447,0 0 0,0 1-1,1 0 1,0-1 0,1 1 0,-1 0 0,1 0 0,1 0 0,-1 0 0,1 0 0,0 1 0,1-1 0,2 12 0,-2-15-21,1-1-1,0 1 1,0 0 0,0-1 0,0 1-1,0-1 1,1 0 0,0 0 0,-1 0 0,1 0-1,0 0 1,1-1 0,-1 1 0,0-1-1,1 0 1,-1 0 0,1 0 0,0 0 0,0-1-1,-1 1 1,1-1 0,0 0 0,0 0 0,7 0-1,17 3-369,1-1-1,-1-2 1,1-1-1,0-1 0,-1-1 1,1-1-1,-1-2 1,0-1-1,0-1 0,-1-2 1,36-15-1,-63 24 412,1 0 0,0-1 0,-1 1 0,1 0 0,0 0-1,-1-1 1,1 1 0,-1 0 0,1-1 0,-1 1 0,1 0 0,-1-1 0,1 1-1,-1-1 1,1 1 0,-1-1 0,0 1 0,1-1 0,-1 1 0,0-1-1,1 0 1,-1 1 0,0-1 0,1 0 0,-12-7 870,-29 2 338,38 6-1233,-7-1 157,-116-5 676,113 6-680,1 1-1,-1 0 1,0 1 0,1 0 0,-1 1-1,1 0 1,0 0 0,-17 9-1,16-2 281,18-5-276,30-6-202,4-9-592,-1-2 0,0-1 0,0-2 0,51-29 0,13-4-3107,-82 39 2674,-9 4 427,1-1 0,-1 2 1,19-5-1,-31 10 696,0-1-1,1 1 1,-1-1-1,0 1 1,1-1 0,-1 1-1,0-1 1,0 1 0,1 0-1,-1-1 1,0 1-1,0-1 1,0 1 0,0 0-1,0-1 1,0 1 0,0-1-1,0 1 1,0 0-1,0-1 1,0 1 0,0-1-1,0 1 1,-1 0 0,1-1-1,0 1 1,0-1 0,-1 1-1,1 0 1,-7 22 1379,-40 68 2715,34-70-3114,2 1 0,0 0 0,-15 44 1,26-65-1039,0-1-1,0 0 1,0 0 0,-1 0 0,1 0 0,0 1 0,0-1 0,0 0 0,0 0 0,0 0 0,0 1 0,0-1-1,-1 0 1,1 0 0,0 0 0,0 1 0,0-1 0,0 0 0,0 0 0,0 0 0,0 1 0,0-1 0,0 0-1,0 0 1,0 1 0,1-1 0,-1 0 0,0 0 0,0 0 0,0 1 0,0-1 0,0 0 0,0 0 0,0 0-1,0 0 1,1 1 0,-1-1 0,0 0 0,0 0 0,0 0 0,0 0 0,1 0 0,-1 1 0,0-1 0,0 0-1,0 0 1,1 0 0,-1 0 0,0 0 0,1 0 0,11-8-336,15-18-372,44-68-4075,-7-7-5569,-31 45 818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16400,'-3'11'1596,"-3"18"-363,1 0 0,1 1 0,0 31 0,4-59-1224,0 0-1,0 0 1,0 0-1,0 0 0,1 0 1,-1 0-1,0 0 1,1 0-1,0 0 0,0 0 1,-1 0-1,1-1 1,0 1-1,0 0 0,1-1 1,-1 1-1,0 0 1,1-1-1,-1 0 0,0 1 1,1-1-1,0 0 1,-1 1-1,1-1 0,0 0 1,-1 0-1,1-1 1,0 1-1,0 0 0,0-1 1,0 1-1,0-1 1,0 1-1,0-1 1,2 0-1,0 0 3,0 1 1,-1-2-1,1 1 0,0 0 1,0-1-1,0 0 0,-1 0 1,1 0-1,0 0 0,-1 0 1,1-1-1,-1 0 0,1 1 1,-1-1-1,0-1 0,0 1 1,0 0-1,3-4 0,3-5 43,-2-1-1,1 1 1,-1-2 0,-1 1-1,-1 0 1,1-1-1,-2 0 1,4-18 0,-2 10 307,-2 0 0,-1-1 0,1-21 0,-6 90-370,0-33 0,1 1-1,1 0 1,0-1-1,1 1 1,0 0-1,1 0 0,6 18 1,-8-31-69,1-1 0,0 1 0,0-1-1,0 1 1,0-1 0,0 0 0,0 0 0,1 1 0,-1-1 0,0 0 0,1 0 0,-1 0-1,1 0 1,-1 0 0,1-1 0,-1 1 0,1 0 0,0-1 0,-1 1 0,1-1-1,0 1 1,-1-1 0,1 0 0,0 0 0,2 0 0,-1 0-353,-1 0-1,1 0 1,-1 0-1,0-1 1,1 1 0,-1-1-1,0 0 1,0 0-1,1 1 1,-1-1 0,0-1-1,0 1 1,0 0 0,0 0-1,0-1 1,0 1-1,2-4 1,12-18-7342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119 429 10282,'-8'16'5343,"-13"23"-3011,-33 66 3559,47-89-4896,1-1 0,0 1-1,1 0 1,-6 33 0,11-48-984,0 0 1,0 0-1,-1 0 0,1 0 1,0 0-1,0 0 0,0 0 0,0 0 1,0 0-1,0 0 0,1 0 1,-1 0-1,0 0 0,0 0 1,1 0-1,-1 0 0,0 0 1,1 0-1,-1 0 0,1-1 1,-1 1-1,1 0 0,0 0 1,-1 0-1,1-1 0,0 1 1,0 0-1,0-1 0,-1 1 1,3 0-1,-1 0-5,0-1 1,0 0 0,0 0-1,0 0 1,0 0-1,0 0 1,0-1-1,0 1 1,1 0 0,-1-1-1,0 0 1,0 1-1,3-3 1,6-2-39,0-2 0,-1 1 0,20-16 0,-12 5-495,0-2-1,-2 1 1,0-2 0,21-34-1,41-90-5992,-56 100 2726,-16 37 3605,-10 24 1228,-13 31 1357,9-29-1633,0 0 0,1 0 1,0 1-1,2 0 1,-3 23-1,8-42-754,-1-1 0,1 1 0,0-1 0,0 1 0,0-1 0,0 1 0,0 0 0,0-1 0,0 1 0,0-1 0,0 1-1,1-1 1,-1 1 0,0-1 0,0 1 0,0-1 0,1 1 0,-1 0 0,0-1 0,0 0 0,1 1 0,-1-1 0,1 1 0,-1-1 0,0 1 0,1-1 0,-1 0 0,1 1 0,-1-1 0,1 0 0,-1 1 0,1-1 0,21-3 125,21-21-14,-21 3-229,-1-1 1,-1 0-1,-1-2 1,-1 0-1,-1-1 1,20-40-1,-2-6-170,30-92-1,-35 45-2981,-54 185 5484,-33 65 0,-16 40 684,64-146-2452,1 1-1,1 0 0,2 1 0,-4 46 1,8-70-444,2 0 0,-1 0 1,0 0-1,1 0 0,-1 0 0,1-1 1,0 1-1,0 0 0,1-1 0,-1 1 1,1 0-1,0-1 0,-1 0 1,2 1-1,-1-1 0,5 5 0,-6-7-10,0 0 1,0-1-1,0 1 0,0 0 0,0 0 0,0-1 0,0 1 0,0-1 0,1 1 0,-1-1 0,0 1 0,0-1 1,1 0-1,-1 0 0,0 0 0,0 1 0,1-1 0,-1 0 0,0-1 0,2 1 0,-1-1-8,1 0 0,-1 1 0,0-1 0,0-1 0,0 1 0,0 0 0,0-1 0,0 1 0,0-1 0,-1 1-1,1-1 1,0 0 0,-1 0 0,0 1 0,2-3 0,6-12-141,0 0 0,-1-1-1,-1 1 1,0-1 0,6-28 0,-7 25-212,0 0 1,1 0-1,18-32 1,-12 37 48,-7 23 574,-6-5-190,0 0 1,0 0-1,-1 0 0,1-1 1,-1 1-1,1 0 0,-1 0 1,0-1-1,0 1 1,0-1-1,-2 5 0,-53 52 798,56-59-877,0 1 1,0-1-1,-1 1 1,1-1-1,0 0 1,0 1 0,0-1-1,0 1 1,0-1-1,-1 1 1,1-1 0,0 0-1,0 1 1,0-1-1,0 1 1,1-1 0,-1 1-1,0-1 1,0 1-1,0-1 1,0 0-1,0 1 1,0-1 0,1 1-1,-1-1 1,0 0-1,0 1 1,1-1 0,-1 1-1,0-1 1,1 0-1,-1 0 1,0 1 0,1-1-1,-1 0 1,0 1-1,1-1 1,-1 0-1,1 0 1,18 8-276,-16-7 266,42 10 45,46 5 0,-61-13-199,-1 2 0,1 2-1,-1 0 1,0 2 0,27 13-1,-46-14 1441,-24-17 165,-2-7-1474,2-1 0,0 0-1,1-1 1,0 0 0,2-1-1,0-1 1,1 0 0,1 0 0,1-1-1,1 0 1,-9-40 0,16 59 8,0 0 0,0 0 0,0 0-1,1-1 1,-1 1 0,0 0 0,1 0 0,-1 0 0,1 0 0,0 0 0,0 0 0,0 0-1,0 0 1,0 0 0,0 1 0,0-1 0,1 0 0,-1 1 0,1-1 0,-1 1 0,1-1-1,-1 1 1,1 0 0,0-1 0,0 1 0,0 0 0,-1 0 0,1 0 0,0 1-1,0-1 1,1 0 0,-1 1 0,4-1 0,9-2-1198,1 0-1,0 2 1,28 0-1,-9 0-5031,-28 0 1407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20980,'0'0'4388,"95"-53"-3235,-29 39-1057,7 1-192,8 2-1922,-7-6-5701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14958,'0'0'8979,"4"8"-8141,1 12-539,-1 0 0,0 0 1,-1 0-1,-1 1 0,-1-1 0,-1 1 0,-4 28 0,2 18-12,2-66-287,0 0 0,0-1 0,-1 1 0,1-1 0,0 1 0,0 0-1,0-1 1,0 1 0,0 0 0,1-1 0,-1 1 0,0-1 0,0 1 0,0 0 0,0-1-1,1 1 1,-1-1 0,0 1 0,1-1 0,-1 1 0,0-1 0,1 1 0,-1-1-1,1 1 1,-1-1 0,0 1 0,1-1 0,-1 0 0,1 1 0,0-1 0,-1 0 0,1 1-1,-1-1 1,1 0 0,-1 0 0,1 1 0,0-1 0,-1 0 0,1 0 0,-1 0 0,1 0-1,0 0 1,-1 0 0,1 0 0,0 0 0,-1 0 0,1 0 0,-1 0 0,1-1-1,0 1 1,-1 0 0,2-1 0,1 0 17,1-1 1,-1 0-1,0 1 0,0-1 1,0-1-1,0 1 0,0 0 0,3-4 1,19-25-10,-2-1 1,-1-1-1,-1 0 1,29-66-1,-55 154-579,-3-15 1112,3 0 0,-2 54 0,6-92-518,1 0 1,0 0-1,0 0 0,0 0 1,0 0-1,0-1 0,1 1 1,-1 0-1,1 0 0,-1 0 1,1 0-1,-1 0 0,1-1 1,0 1-1,0 0 0,0-1 1,0 1-1,0-1 0,0 1 1,0-1-1,1 1 0,-1-1 1,1 0-1,-1 1 0,1-1 1,-1 0-1,1 0 0,0 0 1,-1 0-1,1-1 0,0 1 1,0 0-1,-1-1 0,1 1 1,0-1-1,0 0 0,0 1 1,2-1-1,2 0 1,-1-1 1,1 0-1,0 0 1,-1 0-1,1-1 1,-1 1-1,0-1 1,0-1-1,1 1 1,-1-1-1,-1 0 1,8-5-1,5-6 5,0 0 0,-2-2 1,1 0-1,-2 0 0,0-2 0,-1 0 0,-1 0 0,0-1 1,-2-1-1,0 0 0,-1 0 0,-1-1 0,-1 0 1,4-22-1,-11 34-753,-2 9 263,-10 15 91,-12 30 200,-4 35-1527,17-26-5232,10-40 240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7783,'0'0'3267,"-9"47"-3074,9-20-866,20-1-4132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225 409 10025,'0'0'6999,"-13"0"-4901,5 1-1892,0-1 0,1 1 0,-1 1 0,0 0 0,0 0 0,1 0 0,-1 1 0,1 0 0,-1 0 0,1 1 0,0 0 0,1 0 0,-1 1 0,1 0 0,0 0 0,-7 8 0,1 0 220,1 1-1,0 1 0,1-1 1,-9 19-1,16-28-321,0 1-1,1 0 0,-1-1 0,1 1 1,0 0-1,1 0 0,0 1 1,-1-1-1,2 0 0,-1 0 0,1 0 1,0 1-1,0-1 0,1 0 0,1 7 1,-1-11-103,0 0-1,0 0 1,0 0 0,0-1 0,1 1 0,-1 0 0,0-1 0,1 1 0,-1-1 0,1 0 0,0 1 0,-1-1 0,1 0 0,0 0 0,0 0-1,0 0 1,0 0 0,-1-1 0,1 1 0,0 0 0,1-1 0,-1 0 0,0 1 0,0-1 0,0 0 0,0 0 0,0 0 0,0 0-1,0-1 1,0 1 0,2-1 0,5 0 5,-1-1 0,0 1-1,0-2 1,0 1 0,-1-1-1,14-7 1,-2-2 34,0-2 1,-1 0-1,0-1 0,-1-1 1,-1 0-1,-1-1 0,0-1 0,13-22 1,-5 4 44,-1-1 1,-2-1-1,21-58 1,-29 60 48,14-62 0,-22 83-264,-2-1-1,0 1 0,-1-1 1,-1 0-1,0 0 0,-4-24 1,4 39 107,0 0 1,0-1 0,-1 1-1,1 0 1,0 0 0,-1-1-1,1 1 1,-1 0-1,1 0 1,-1 0 0,0-1-1,1 1 1,-1 0-1,0 0 1,0 0 0,0 0-1,0 0 1,0 1 0,0-1-1,0 0 1,0 0-1,0 1 1,0-1 0,-1 0-1,1 1 1,0-1 0,-2 1-1,1-1 6,-1 1 0,0 0 0,0 0 1,0 1-1,0-1 0,0 1 0,0-1 0,1 1 0,-1 0 0,0 0 0,-4 3 0,-5 2 60,0 1 1,1 0-1,1 0 0,-15 14 0,-99 108 938,111-115-714,1 2 0,1 0 0,0 0 0,1 1 0,1 0 0,0 1 0,-6 19 0,14-35-265,1-1-1,-1 1 1,0 0-1,1 0 0,-1 0 1,1-1-1,0 1 0,-1 0 1,1 0-1,0 0 1,0 0-1,0 0 0,0 0 1,1 0-1,-1 0 0,0-1 1,1 1-1,-1 0 1,1 0-1,0 0 0,0-1 1,0 1-1,0 0 0,0-1 1,0 1-1,0-1 1,0 1-1,0-1 0,1 1 1,-1-1-1,1 0 0,-1 0 1,1 0-1,-1 0 1,1 0-1,0 0 0,-1 0 1,1 0-1,0-1 0,0 1 1,3 0-1,8 1-70,0-1 0,-1 0 0,1-1 0,0 0 0,16-3 0,-14 1-66,105-15-2147,-77 9-1272,84-4 0,-125 11 3520,0 1 1,0 0-1,1 0 0,-1 1 1,0-1-1,0 0 0,0 1 1,0-1-1,0 1 0,0-1 0,0 1 1,0 0-1,0 0 0,0 0 1,0 0-1,-1 0 0,1 1 1,0-1-1,-1 1 0,1-1 0,-1 1 1,3 3-1,-2-2 171,-1 0 0,0 0 1,0 0-1,0 0 0,-1 0 0,1 0 0,-1 0 0,0 1 1,1-1-1,-1 0 0,-1 0 0,1 0 0,-1 6 0,-2 4-86,-1-1 0,0 0-1,-1 1 1,0-1 0,0-1 0,-12 18-1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11339,'0'8'4265,"-4"22"-1836,0 0 0,-16 50 1,-8 45 1060,23-87-2891,2 0 0,2 48 0,2-66-1030,2 1 1,0-1 0,8 25-1,-15-112-3258,-5 32 1528,-1 0-1,-28-62 0,-1 0 28,22 32 5436,16 64-3030,1 0-1,0 0 1,0 0 0,0 0-1,0 0 1,0 0 0,0 0-1,0 0 1,0 0-1,0 0 1,0-1 0,1 1-1,-1 0 1,0 1 0,1-1-1,-1 0 1,1 0-1,-1 0 1,1 0 0,-1 0-1,1 0 1,0 0-1,1-1 1,0 1-75,0 0 0,0 0 0,0-1 0,0 1 1,0 1-1,0-1 0,1 0 0,-1 0 0,0 1 0,4-1 0,9 0-491,0 0 0,30 4-1,-22-2 824,53 1-876,16 0-3838,-43-1-2429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11339,'0'0'8119,"14"-1"-5369,76-11 1111,103-29 0,-22 4-3255,261-34-430,187-38-3691,-474 76 4407,-2-7 0,169-70 1,-260 86-235,32-11-275,-82 34-666,-59 17-7981,28-14 1271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1 850 8712,'0'0'9059,"5"-11"-6186,-3 5-2679,1 1 1,0-1-1,1 1 1,-1-1 0,1 1-1,0 0 1,1 1 0,-1-1-1,1 1 1,0 0-1,0 0 1,0 0 0,0 1-1,1-1 1,0 1 0,-1 1-1,1-1 1,0 1-1,0 0 1,0 0 0,1 1-1,-1 0 1,8-1 0,-10 2-188,0-1-1,0 1 1,0 0 0,0 0 0,0 0 0,1 1 0,-2 0 0,1-1 0,0 1 0,0 1 0,0-1 0,0 0 0,0 1 0,-1 0 0,1 0-1,-1 0 1,0 0 0,1 1 0,-1-1 0,0 1 0,0 0 0,-1 0 0,1 0 0,0 0 0,-1 1 0,0-1 0,0 0 0,0 1 0,0 0 0,-1-1-1,1 1 1,-1 0 0,0 0 0,0 0 0,0 0 0,-1 0 0,1 5 0,1 17 71,-2 0 0,-1-1-1,-1 1 1,-9 45 0,6-40-36,5-19-52,5-11-8,4-9-12,-8 8 29,54-62 72,92-135 1,-111 146-60,26-41-44,-62 144-785,-6-12 817,2-23 153,1 0 0,1 1-1,1-1 1,0 0 0,2 1 0,0-1 0,4 25-1,-5-41-121,1 1-1,-1-1 1,1 1-1,-1-1 0,1 0 1,0 1-1,-1-1 0,1 0 1,0 1-1,0-1 1,0 0-1,0 0 0,0 0 1,0 0-1,0 0 1,1 0-1,-1 0 0,0 0 1,1-1-1,-1 1 1,0 0-1,1-1 0,-1 1 1,1-1-1,-1 1 1,0-1-1,1 0 0,0 0 1,-1 1-1,1-1 0,-1 0 1,1 0-1,-1-1 1,1 1-1,-1 0 0,1 0 1,-1-1-1,0 1 1,1-1-1,1 0 0,3-2 156,0 1-1,0-1 1,-1 0-1,1-1 0,-1 1 1,0-1-1,0 0 1,6-6-1,-4 1-63,-1 1 0,1-1 0,-1 0 0,-1 0 0,0-1 0,0 0 0,-1 0 0,0 0 0,-1 0 0,3-13 0,-2 1-36,-1-1 0,-1 1 1,-2-42-1,1 63-98,-1-1 0,0 1 0,0-1 0,0 1 0,0 0 0,0-1 1,0 1-1,0-1 0,0 1 0,-1-1 0,1 1 0,0 0 0,-1-1 0,1 1 0,-1 0 0,0 0 0,1-1 0,-1 1 0,0 0 0,0 0 0,0 0 1,0 0-1,0 0 0,0 0 0,0 0 0,0 0 0,0 0 0,0 0 0,0 1 0,-1-1 0,1 0 0,0 1 0,-3-1 0,3 1-11,0 0 0,1 0 0,-1 1 0,0-1 0,1 0 0,-1 1 0,0-1 0,1 0 0,-1 1 0,1-1 0,-1 1 0,0-1 0,1 1 0,-1 0 0,1-1 0,0 1-1,-1-1 1,1 1 0,-1 0 0,1-1 0,0 1 0,-1 0 0,1 0 0,0-1 0,0 1 0,0 0 0,0-1 0,0 2 0,-6 27-63,6-24 61,-2 3 24,1 0-1,0 0 1,1 0-1,-1 0 1,2 0-1,-1 0 1,1 0 0,3 12-1,-3-18 8,0 0 0,0 1 0,0-1 1,0 0-1,1 0 0,-1 0 0,1 0 0,-1 0 0,1 0 0,0-1 0,0 1 0,0 0 0,0-1 0,0 0 1,0 1-1,0-1 0,0 0 0,1 0 0,-1 0 0,0 0 0,1-1 0,-1 1 0,0-1 0,1 1 1,-1-1-1,1 0 0,-1 0 0,1 0 0,-1 0 0,5-1 0,3-1 22,-1 0 0,0 0 0,0-1 0,0 0 0,0-1 0,-1 0 0,1 0 0,-1-1 0,0 0 0,0 0 0,-1-1 0,0 0 0,0-1 0,0 1 0,6-9 0,-1 2 13,-1-1 1,-1 0-1,0-1 1,-1 0-1,0 0 1,-1-1-1,7-21 1,-10 22-27,11-38 47,-15 50-83,0 0 0,-1 0 0,1-1-1,-1 1 1,0 0 0,0-1 0,0 1 0,0-1 0,-1 1-1,1 0 1,-1 0 0,-1-5 0,1 7 9,1 1 0,0-1 0,-1 0 0,1 1 0,-1-1 0,1 1 0,0 0 0,-1-1 0,1 1-1,-1-1 1,1 1 0,-1 0 0,0-1 0,1 1 0,-1 0 0,1-1 0,-1 1 0,0 0 0,1 0 0,-1 0 0,0-1 0,1 1 0,-1 0 0,1 0 0,-1 0 0,0 0-1,1 0 1,-1 0 0,0 1 0,1-1 0,-1 0 0,0 0 0,1 0 0,-1 1 0,1-1 0,-1 0 0,0 0 0,1 1 0,-1-1 0,1 1 0,-1 0 0,-21 19-470,7 4 542,0 2-1,2-1 0,0 2 1,2 0-1,1 0 0,2 1 1,0 0-1,-5 40 0,13-66-49,-1-1-1,1 1 0,0 0 1,0-1-1,-1 1 0,1 0 1,1 0-1,-1-1 0,0 1 1,0 0-1,0-1 0,1 1 1,-1 0-1,1-1 0,0 1 1,-1 0-1,1-1 0,0 1 1,0-1-1,0 1 0,0-1 1,0 0-1,0 1 0,0-1 1,0 0-1,1 0 0,-1 0 1,2 1-1,0-1-6,0 0 0,0-1 1,0 0-1,0 1 0,0-1 0,0 0 1,1-1-1,-1 1 0,0 0 0,0-1 0,0 0 1,-1 0-1,1 0 0,0 0 0,0 0 1,3-2-1,9-5 3,0-1 1,-1-1-1,0 0 1,-1 0-1,0-1 1,-1-1-1,0 0 1,11-16-1,-2 0-112,-1-1-1,32-60 0,-9-23-2274,-54 169 1694,5-16 809,-1 0 575,1 0 1,0 77-1,6-117-686,0 1 0,0-1 0,0 1 0,0-1 0,0 1-1,0-1 1,0 1 0,0-1 0,1 1 0,-1-1 0,0 1 0,1-1-1,-1 0 1,1 1 0,0-1 0,-1 0 0,1 1 0,0-1 0,0 0 0,0 0-1,0 1 1,0-1 0,0 0 0,0 0 0,0 0 0,1-1 0,-1 1-1,0 0 1,1 0 0,-1-1 0,0 1 0,1-1 0,-1 1 0,1-1 0,-1 1-1,1-1 1,-1 0 0,1 0 0,-1 0 0,1 0 0,-1 0 0,1 0 0,-1 0-1,1 0 1,-1 0 0,1-1 0,-1 1 0,0-1 0,1 1 0,-1-1-1,1 0 1,0 0 0,8-3 15,0-1 0,0 0 0,-1 0 0,0 0 0,0-2 0,10-8 0,10-11-112,-1-2 0,-1-1 0,-2-2 0,-1 0 0,-1-1 0,-2-2 0,-1 0 0,-2-1-1,-1-1 1,-2 0 0,-2-1 0,-1-1 0,-2 0 0,-1-1 0,6-77 0,-15 110 8,0 0 1,0 0 0,0 0-1,-1 1 1,0-1-1,0 0 1,-1 0-1,-2-5 1,4 10 72,-1-1 1,1 1-1,-1 0 1,0 0 0,1 0-1,-1 0 1,0 0-1,0 1 1,0-1-1,0 0 1,0 0-1,0 0 1,0 1 0,0-1-1,0 0 1,0 1-1,0-1 1,0 1-1,0 0 1,0-1 0,0 1-1,-1 0 1,1 0-1,0-1 1,0 1-1,-1 0 1,1 0-1,0 0 1,0 0 0,0 1-1,-1-1 1,1 0-1,0 1 1,0-1-1,0 0 1,0 1 0,0-1-1,0 1 1,-1 0-1,1-1 1,0 1-1,1 0 1,-1-1-1,-2 3 1,-9 8 57,1 0-1,0 0 1,1 1 0,0 1-1,0 0 1,2 0 0,-11 20-1,15-26-3,-13 22 328,2 0 1,-11 30 0,22-48-317,0-1-1,1 1 1,0-1 0,1 1-1,0 0 1,1 0 0,0 0 0,1 0-1,2 20 1,-2-28-75,1 0-1,0 1 0,0-1 1,1 0-1,-1 0 1,1 0-1,-1 0 0,1-1 1,0 1-1,0 0 1,0-1-1,0 1 1,1-1-1,-1 0 0,1 0 1,-1 0-1,1 0 1,0 0-1,0 0 0,0-1 1,5 3-1,30 6-2146,-1-7-3685,-20-4-2733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6662,'0'-3'6887,"13"3"-13293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242 134 19763,'0'0'1404,"-12"-3"251,-4 0-1321,0 0 0,0 1 0,-24 0 0,34 2-333,-1 1 0,0-1 1,1 1-1,-1 1 1,1-1-1,-1 1 1,1 0-1,0 1 0,0-1 1,0 1-1,0 0 1,0 1-1,-6 5 1,8-6-5,0 0 0,0 0 1,0 1-1,1 0 0,-1 0 1,1 0-1,0 0 0,0 1 1,1-1-1,-1 1 0,1-1 1,0 1-1,0 0 0,1 0 0,-2 9 1,3-13-22,0 0 0,0-1 0,0 1 0,1 0 0,-1 0 0,0-1 0,1 1 0,-1 0 0,1-1 0,-1 1 0,0 0 0,1-1 0,-1 1 0,1-1 0,0 1 0,-1-1 0,1 1 0,0-1 0,-1 1 0,1-1 0,0 0 0,-1 1 0,1-1 0,0 0 0,0 1 0,-1-1 0,1 0 0,0 0 0,0 0 0,-1 0 0,1 0 0,0 0 1,0 0-1,0 0 0,0 0 0,37-1-706,-34 0 716,75-12-174,-59 8 67,0 1-1,1 2 1,-1 0-1,32 1 1,-51 1 144,0 0 0,0 0 0,0 0 0,0 0 1,0 0-1,0 0 0,0 1 0,0-1 0,0 0 1,0 1-1,0-1 0,0 1 0,0-1 0,-1 1 1,1-1-1,0 1 0,0 0 0,-1-1 0,1 1 1,0 0-1,-1 0 0,1-1 0,-1 1 0,1 0 1,-1 0-1,1 0 0,-1 0 0,1 0 0,-1 0 1,0 0-1,0 0 0,1 0 0,-1-1 0,0 1 1,0 0-1,0 0 0,0 0 0,0 0 0,0 0 1,-1 0-1,1 0 0,0 0 0,0 0 0,-1 0 1,1 0-1,0 0 0,-1 1 0,-1 3 285,0 0 0,-1 0 0,1 0 0,-1 0 0,0-1 0,0 1-1,-5 5 1,-69 59 2300,69-62-2610,-1-1 0,1-1 1,-1 1-1,0-1 1,0-1-1,-1 0 0,-18 6 1,28-10-100,-1 0 1,1 0-1,-1 0 1,1 0-1,-1 1 1,1-1-1,-1 0 1,1 0-1,0 0 1,-1 0-1,1 0 1,-1 0-1,1 0 1,-1 0-1,1-1 1,-1 1 0,1 0-1,0 0 1,-1 0-1,1 0 1,-1-1-1,1 1 1,0 0-1,-1 0 1,1-1-1,-1 1 1,1 0-1,0 0 1,-1-1-1,1 1 1,0-1-1,0 1 1,-1 0-1,1-1 1,0 1-1,0-1 1,0 1-1,-1 0 1,1-1-1,0 0 1,2-19-4674,11-14-2929</inkml:trace>
  <inkml:trace contextRef="#ctx0" brushRef="#br0" timeOffset="1">479 1 13357,'0'0'3171,"-2"62"-96,-13-24-353,6 2-1088,-3-2-705,1-7-353,7-7-416,4-9-224,0-8-929,6-7-1473,3-3-1666,-1-19-1345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15631,'-1'10'1713,"-4"54"653,5 93 0,3-109-1973,2-1-1,23 87 1,0-26-1733,-35-126 641,0 1-1,-2 0 1,0 1-1,0-1 1,-2 2-1,-12-16 1,8 11 1105,1 1 0,1-2 0,-10-22 0,23 42-290,0 0 1,0 1 0,0-1-1,0 0 1,0 0 0,0 0-1,0 1 1,0-1 0,0 0-1,1 0 1,-1 1 0,0-1-1,0 0 1,1 0 0,-1 1-1,1-1 1,-1 0 0,0 1-1,1-1 1,0 0-1,-1 1 1,1-1 0,-1 1-1,1-1 1,0 1 0,-1-1-1,1 1 1,0-1 0,-1 1-1,1 0 1,0 0 0,0-1-1,-1 1 1,1 0 0,0 0-1,0 0 1,-1-1 0,1 1-1,2 0 1,49-9-699,-22 5-1415,-16-2-3427,-3-2-5141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13581,'0'0'2456,"3"8"-1,-1-2-2116,18 35 2216,-19-40-2428,0 1 1,1-1 0,-1 0 0,0 1-1,0-1 1,0 0 0,1 0 0,-1 0-1,1 0 1,-1 0 0,1 0 0,-1 0-1,1-1 1,-1 1 0,1-1 0,0 1-1,-1-1 1,1 1 0,0-1 0,-1 0-1,1 0 1,0 0 0,-1 0 0,1 0-1,0 0 1,0 0 0,-1-1 0,4 0-1,-4 1-97,-1 0-1,1-1 0,0 1 0,0 0 1,-1-1-1,1 1 0,0-1 0,0 1 0,-1-1 1,1 1-1,0-1 0,-1 0 0,1 1 1,-1-1-1,1 0 0,-1 1 0,1-1 1,-1 0-1,0 0 0,1 1 0,-1-1 1,0 0-1,1 0 0,-1 0 0,0 0 0,0 1 1,0-1-1,0 0 0,0 0 0,0 0 1,0 0-1,0 0 0,0 1 0,0-1 1,0 0-1,-1 0 0,1 0 0,0 0 0,-1 1 1,1-1-1,0 0 0,-1 0 0,0 0 1,0-1-63,0 0 1,0 0 0,-1 0-1,1 0 1,-1 1 0,1-1-1,-1 0 1,1 1 0,-1-1 0,0 1-1,0 0 1,1 0 0,-1 0-1,0 0 1,0 0 0,0 0-1,-3-1 1,1 2-130,1 0 0,-1-1 0,0 1 0,0 1 0,1-1 0,-1 0-1,0 1 1,1 0 0,-1 0 0,1 0 0,-1 0 0,1 1 0,-1-1 0,1 1 0,0 0 0,0 0 0,0 0-1,0 0 1,0 1 0,0-1 0,0 1 0,1 0 0,-1 0 0,1 0 0,0 0 0,0 0 0,0 0 0,0 0-1,1 1 1,-2 3 0,0 1 206,0 0 0,1 0-1,-1 1 1,2-1-1,-1 1 1,1-1 0,1 1-1,-1-1 1,1 1 0,1 0-1,0-1 1,2 14 0,-2-20-44,0 0 0,0 1 0,0-1 1,0 0-1,1 0 0,-1 0 0,0 0 1,1 0-1,0 0 0,-1 0 1,1 0-1,0-1 0,0 1 0,0-1 1,0 1-1,0-1 0,0 0 0,0 0 1,1 0-1,-1 0 0,0 0 0,1 0 1,-1-1-1,0 1 0,1-1 1,-1 0-1,1 0 0,-1 0 0,1 0 1,4 0-1,-2-1-277,0 1 0,0-1 1,0 0-1,0 0 0,0-1 0,7-3 0,-9 4-247,0-1-1,0 1 1,0-1-1,0 0 1,0 0-1,-1 0 0,1-1 1,-1 1-1,4-4 1,10-21-5599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19571,'0'0'1953,"8"49"-2177,11-43-4388,9-5-10026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13068,'7'-8'2451,"3"-1"-1440,-1 0 1,2 1 0,-1 0-1,1 1 1,17-9 0,-22 12-796,0 1 1,1 1-1,0-1 1,-1 1 0,1 0-1,0 1 1,0 0-1,0 0 1,0 0-1,0 1 1,0 0 0,0 0-1,13 2 1,-17 0-209,0-1 0,0 1 0,1-1 0,-1 1 0,-1 0 0,1 0 0,0 1 0,0-1 0,-1 1 0,1-1 0,-1 1 0,0 0 0,0-1 0,0 1 0,0 0 0,0 1 0,-1-1 0,1 0 0,-1 0 0,0 1 0,0-1 0,0 1 0,0-1 0,-1 1 0,1-1 0,-1 1 0,0 4 0,1 14 118,-1 0 1,-1 0 0,-4 23-1,4-40-88,-3 21 43,2-13-21,0 0 0,1-1 0,1 24 0,0-35-59,0-1 1,1 1 0,-1-1-1,0 1 1,1-1 0,-1 0 0,0 1-1,1-1 1,-1 1 0,1-1-1,-1 0 1,1 1 0,-1-1 0,1 0-1,-1 0 1,1 1 0,-1-1-1,1 0 1,0 0 0,-1 0-1,1 0 1,-1 0 0,1 0 0,-1 0-1,1 0 1,0 0 0,-1 0-1,1 0 1,-1 0 0,1 0 0,-1 0-1,1 0 1,0 0 0,-1-1-1,1 1 1,22-8 214,-11 0-138,-1 0-1,0 0 1,0-2-1,-1 1 1,0-1 0,16-22-1,-19 24-75,-1-1 0,-1 1 0,1-1 1,-1-1-1,-1 1 0,0-1 0,0 1 0,-1-1 0,0 0 0,1-11 0,-3 19-101,-1 0-1,0 1 1,0-1-1,0 0 1,0 0-1,0 0 1,0 0-1,-1 0 1,1 0 0,-1 0-1,1 0 1,-1 1-1,0-1 1,0 0-1,0 0 1,0 1-1,0-1 1,0 1-1,0-1 1,-2-1-1,0 0-673,-1 1-1,1 0 0,-1 0 0,0 0 0,1 1 0,-1-1 0,0 1 0,-6-1 0,-10-3-5098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4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 3427,'0'0'20329,"-8"5"-19651,-24 17-337,31-21-322,1-1 0,-1 1 0,0-1 0,0 1 0,1 0 0,-1-1 0,0 1 0,1 0 0,-1 0 0,1-1 0,-1 1 0,1 0 0,-1 0 0,1 0 0,-1 0 0,1-1 0,0 1 0,0 0 0,-1 0 0,1 0 0,0 1 0,13 5 266,23-8-48,42-27-182,-66 23-365,0 0-1,0 0 1,0 1 0,0 0-1,1 1 1,0 1 0,-1 0-1,1 1 1,17 0 0,-29 1 296,1 1 1,0-1-1,0 1 1,0-1-1,0 1 1,0 0-1,-1-1 1,1 1-1,0 0 1,0 0-1,-1 1 1,1-1 0,-1 0-1,1 0 1,-1 1-1,0-1 1,1 1-1,-1-1 1,0 1-1,0 0 1,0-1-1,0 1 1,-1 0-1,1 0 1,0 0-1,-1 0 1,1-1-1,-1 1 1,1 0-1,-1 2 1,2 9 759,-1 0-1,-1 0 1,-2 22 0,1-11 1162,27-40 254,25-32-2492,-14 16-3946,-35 30 3795,25-19-6245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181 372 10570,'0'0'3000,"3"-10"-1185,2-4-1296,13-50 1137,-16 19 2292,-2 44-3821,-1 0-1,0 0 1,1 0 0,-1 0-1,0 0 1,1 0-1,-1 0 1,0 0-1,0 1 1,0-1-1,0 0 1,0 0-1,0 1 1,0-1 0,0 1-1,0-1 1,0 1-1,0-1 1,0 1-1,0 0 1,0-1-1,-1 1 1,1 0 0,0 0-1,0 0 1,0 0-1,0 0 1,-3 0-1,-35 5 737,30-1-838,0 1 1,0 0 0,0 0 0,1 1-1,0 0 1,0 1 0,0 0-1,1 0 1,0 0 0,1 1 0,-1 0-1,1 0 1,1 1 0,0-1-1,0 1 1,0 1 0,1-1 0,1 0-1,0 1 1,0 0 0,-2 18 0,4-28-29,1 1 0,0 0 1,0-1-1,0 1 0,1-1 1,-1 1-1,0-1 1,0 1-1,0 0 0,0-1 1,0 1-1,1-1 0,-1 1 1,0-1-1,1 1 1,-1-1-1,0 1 0,1-1 1,-1 0-1,0 1 0,1-1 1,-1 1-1,1-1 1,-1 0-1,1 1 0,-1-1 1,1 0-1,-1 0 0,1 1 1,-1-1-1,2 0 1,22-2-139,21-20-35,-22 4-82,-1-2 0,0 0 0,-2-1 0,0-1-1,-2-1 1,-1-1 0,0-1 0,-2 0 0,-1 0 0,-1-2-1,-1 0 1,-1 0 0,12-51 0,-23 77 182,0 0-1,1 1 1,-1-1 0,0 0-1,0 0 1,0 0 0,0 0-1,0 0 1,0 0 0,0 0-1,0 0 1,0 0-1,-1 1 1,1-1 0,0 0-1,0 0 1,-1 0 0,1 0-1,-1 0 1,1 1 0,-1-2-1,0 2 44,0 0-1,1 0 0,-1 0 0,0 0 1,0 0-1,1 0 0,-1 0 0,0 0 1,1 0-1,-1 0 0,0 0 0,1 1 1,-1-1-1,0 0 0,1 1 0,-1-1 1,0 0-1,1 1 0,-1-1 0,1 1 1,-1-1-1,1 1 0,-1-1 0,1 1 1,-1-1-1,1 1 0,0-1 0,-1 2 1,-9 11 382,0 1 1,2-1-1,-1 2 1,2-1-1,-10 26 1,3-1 993,-10 46 0,22-75-1015,-1-1 1,2 1-1,-1 0 1,1 0-1,1 0 1,0 11-1,0-20-305,1 1 0,-1 0-1,0 0 1,1 0 0,0-1-1,-1 1 1,1 0-1,0-1 1,0 1 0,0 0-1,0-1 1,0 1 0,0-1-1,0 0 1,1 1 0,-1-1-1,0 0 1,1 0 0,-1 0-1,1 0 1,0 0 0,-1 0-1,1 0 1,0 0 0,-1-1-1,1 1 1,0 0-1,0-1 1,-1 0 0,1 1-1,0-1 1,0 0 0,0 0-1,0 0 1,0 0 0,-1-1-1,4 0 1,4 0-34,-1-1 0,-1 0 0,1 0 0,0-1-1,-1 0 1,1-1 0,-1 0 0,0 0 0,0 0 0,0-1 0,-1 0 0,0 0 0,0-1 0,0 0-1,0 0 1,-1 0 0,9-13 0,-7 9-255,-1-1 0,0 1 1,0-1-1,-1 0 0,0 0 0,-1-1 0,-1 0 0,0 1 1,0-1-1,-1 0 0,1-15 0,-3 27 247,0 0 0,0 0 0,0 0 0,0 0-1,0 1 1,-1-1 0,1 0 0,0 0 0,0 0 0,0 0 0,0 0 0,0 0-1,0 0 1,0 1 0,-1-1 0,1 0 0,0 0 0,0 0 0,0 0-1,0 0 1,0 0 0,0 0 0,-1 0 0,1 0 0,0 0 0,0 0 0,0 0-1,0 0 1,-1 0 0,1 0 0,0 0 0,0 0 0,0 0 0,0 0-1,0 0 1,-1 0 0,1 0 0,0 0 0,0 0 0,0 0 0,0 0 0,0 0-1,-1 0 1,1-1 0,0 1 0,0 0 0,0 0 0,0 0 0,0 0-1,0 0 1,0 0 0,0 0 0,-1-1 0,1 1 0,0 0 0,0 0 0,0 0-1,0 0 1,0 0 0,0-1 0,-8 13 60,4-4 38,1 1-1,0-1 1,0 1 0,1-1-1,0 1 1,1-1 0,0 1 0,0 0-1,1 0 1,0 0 0,3 15 0,-2-22-67,0 0 1,1 0 0,-1-1-1,1 1 1,0 0-1,-1-1 1,1 1 0,0-1-1,0 1 1,0-1-1,0 0 1,0 0 0,0 0-1,1 0 1,-1 0 0,0 0-1,0-1 1,1 1-1,-1-1 1,0 0 0,1 0-1,-1 1 1,1-1-1,3-1 1,6 1-30,0 0-1,1-1 1,17-3-1,-22 1-130,1 1 0,-1-1 0,1-1-1,-1 0 1,0 0 0,0 0 0,-1-1-1,1 0 1,-1-1 0,11-11 0,-16 15 256,0 0 0,0 0 0,0 0 1,0 0-1,0 0 0,-1-1 0,1 1 1,-1-1-1,0 1 0,1-1 0,-1 1 1,0-1-1,-1 0 0,1 0 0,0 1 0,-1-1 1,1 0-1,-1 0 0,0 0 0,0 0 1,0 1-1,-1-1 0,1 0 0,-1 0 1,1 0-1,-1 1 0,0-1 0,0 0 0,0 1 1,0-1-1,-1 0 0,1 1 0,-1 0 1,1-1-1,-1 1 0,0 0 0,-3-3 1,-3-2-177,-1-1 1,0 1 0,0 1 0,-13-7-1,122 19-8457,-49-6 2204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238 386 14189,'0'0'4442,"-8"-4"-657,4 1-3617,0 0-1,0 1 1,-1 0 0,1 0 0,0 0 0,-1 1-1,1-1 1,-1 1 0,1 0 0,-1 1-1,0-1 1,1 1 0,-1-1 0,0 1 0,1 1-1,-1-1 1,0 1 0,1 0 0,-1 0-1,1 0 1,-1 1 0,1-1 0,-1 1 0,1 0-1,0 0 1,0 1 0,-6 3 0,2 1-29,-1 1 1,1 0 0,0 0-1,1 0 1,0 1-1,1 0 1,-1 0 0,2 1-1,-1 0 1,1 0 0,1 0-1,0 1 1,0-1 0,1 1-1,1 0 1,0 0 0,0 0-1,0 18 1,2-28-137,0 0 0,0 0 0,1 1 0,-1-1 0,0 0 0,1 0 0,-1 0 0,1 0 0,-1 0 0,1 0 0,0 0 0,-1 0 0,1 0 0,0 0 0,0 0 0,0 0 0,0 0 0,0 0 0,-1 0 0,1-1 0,1 1 0,-1-1 0,0 1 0,1 0 0,2 0 5,-1 0 1,1 0-1,0 0 1,-1 0-1,1-1 0,0 0 1,0 0-1,4 0 1,1-1 5,1 0 0,-1-1 1,0 0-1,0 0 0,0-1 0,10-5 1,-4 0-41,-1-1-1,0-1 1,0 0 0,-1-1 0,0-1 0,-1 0-1,11-14 1,-15 17-150,0-1 0,-2 0 0,1 0 0,-1 0 0,-1-1 0,1 0 0,-2 0 0,0-1 0,0 1 0,3-22 0,-7 32 152,1 0 1,-1 1 0,0-1 0,1 0-1,-1 0 1,0 1 0,0-1 0,0 0-1,0 0 1,0 0 0,0 1-1,0-1 1,0 0 0,0 0 0,0 0-1,0 1 1,-1-1 0,1 0 0,0 0-1,0 1 1,-1-1 0,1 0 0,0 1-1,-1-1 1,1 0 0,-1 1-1,1-1 1,-1 0 0,0 1 0,1-1-1,-1 1 1,1-1 0,-1 1 0,0-1-1,1 1 1,-1 0 0,0-1-1,0 1 1,1 0 0,-1 0 0,0-1-1,0 1 1,1 0 0,-1 0 0,0 0-1,0 0 1,0 0 0,1 0 0,-1 0-1,-1 0 1,-1 1 12,0 0-1,0 0 1,1 0 0,-1 0-1,0 1 1,1-1-1,-1 1 1,1 0 0,-1-1-1,1 1 1,0 0-1,-3 4 1,2-3 108,0 1 0,0 0 0,0 0 0,1 1 0,0-1 0,0 0 0,0 1 0,0 0 0,1-1 0,0 1 0,0 0 1,0 0-1,0 0 0,1-1 0,0 1 0,0 9 0,1-13-73,-1 0 0,1 0 0,0 0 0,0 0 0,0 0 0,-1 0 0,1 0 0,0 0 0,0 0 0,1 0 0,-1 0 0,0 0 0,0-1 0,0 1 0,0 0 0,1-1 0,-1 1 0,0-1 0,0 1 0,1-1 0,-1 0 0,1 0 0,-1 0 0,0 1 0,1-1 0,-1 0 0,0-1 0,1 1 0,-1 0 0,0 0 0,1-1 0,1 0 0,47-13 294,-27 0-383,-1-1 0,0-1 0,-2 0 0,1-2 0,-2-1 0,0 0 0,-2-1 0,0-1 0,-1-1-1,-1 0 1,-1-1 0,-1 0 0,-1-1 0,-2-1 0,13-38 0,-21 54-277,0-1 1,0 1-1,-1 0 0,0-1 1,0-9-1,-1 18 334,0 1 0,0 0 0,0-1 0,0 1-1,0-1 1,0 1 0,0-1 0,0 1 0,0 0 0,0-1 0,0 1 0,0-1-1,0 1 1,-1 0 0,1-1 0,0 1 0,0-1 0,0 1 0,0 0 0,-1-1-1,1 1 1,0 0 0,0-1 0,-1 1 0,1 0 0,0-1 0,-1 1 0,1 0-1,0 0 1,-1-1 0,1 1 0,-1 0 0,1 0 0,0 0 0,-1-1-1,1 1 1,-1 0 0,1 0 0,0 0 0,-1 0 0,1 0 0,-1 0 0,1 0-1,-1 0 1,1 0 0,0 0 0,-1 0 0,1 0 0,-1 0 0,1 0 0,-1 1-1,1-1 1,0 0 0,-1 0 0,1 0 0,0 1 0,-1-1 0,1 0 0,-1 1-1,-22 19 305,5 3 60,1 0-1,1 2 1,1 0 0,1 1 0,2 0 0,0 1-1,2 1 1,1-1 0,1 2 0,1-1-1,2 1 1,0 0 0,1 40 0,4-61-396,1-1 1,0 0-1,0 0 0,1 1 1,0-1-1,0-1 1,1 1-1,0 0 0,0 0 1,0-1-1,1 0 1,0 0-1,0 0 1,10 11-1,25 40-3199,-32-41 1948,-8-42-3782,10-84-2048,-3 59 1355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43 12780,'0'0'12492,"-4"0"-12348,3 0-80,0 0 1,0-1-1,0 1 0,0-1 1,1 1-1,-1-1 1,0 1-1,0-1 0,0 1 1,0-1-1,1 0 0,-1 1 1,0-1-1,1 0 0,-1 1 1,0-1-1,1 0 0,-1 0 1,1 0-1,0 0 0,-1 0 1,1 0-1,0 0 0,-1 1 1,1-1-1,0 0 1,0 0-1,0 0 0,0 0 1,0 0-1,0 0 0,0 0 1,0 0-1,0 0 0,0 0 1,0 0-1,1 0 0,-1 0 1,0 0-1,1 0 0,-1 0 1,1 0-1,-1 0 1,1 1-1,-1-1 0,1 0 1,0 0-1,-1 1 0,1-1 1,0 0-1,0 1 0,0-1 1,-1 1-1,3-2 0,-8 7-75,1 1 0,0-1 0,1 1 0,-1 0 0,1 0 0,0 0 0,1 0 0,-1 0 0,1 1 0,0-1 0,-1 10 0,-4 10 31,-31 80 731,-29 92 848,58-165-1516,2 1 0,1-1 0,2 1 0,0 38 1,2-35-51,1-25-21,0 0-1,1 0 0,1 1 0,-1-1 0,2 0 1,3 17-1,2-23-232,-2-16-19,-1-18-105,-3-21-405,-3 1-1,-1-1 1,-13-56 0,16 104 734,-1 0-1,1 0 0,-1 0 0,1 1 1,0-1-1,-1 0 0,1 0 1,0 0-1,0 0 0,0 0 0,0 0 1,0 0-1,0 0 0,0 0 0,0 0 1,0 0-1,0 0 0,1 0 0,-1 0 1,0 0-1,1 0 0,-1 0 0,1 1 1,-1-1-1,1 0 0,-1 0 1,1 0-1,-1 1 0,1-1 0,0 0 1,1 0-1,27 3-654,-5 2 313,-7-2-131,0-1 0,1-2-1,-1 1 1,1-2 0,-1 0-1,0-2 1,30-9 0,-41 12 554,0-1 0,0-1 0,-1 1 0,0-1 1,1 0-1,-1 0 0,0-1 0,0 1 0,-1-1 0,1 0 0,-1-1 1,0 1-1,0-1 0,0 0 0,-1 0 0,0 0 0,0 0 0,0 0 1,0-1-1,-1 1 0,0-1 0,0 0 0,0 0 0,-1 0 0,1-11 0,-2 17-20,1-1 0,-1 1 0,0 0 0,0-1 0,0 1 0,0-1 0,0 1 0,0-1-1,0 1 1,0-1 0,0 1 0,0-1 0,0 1 0,0-1 0,0 1 0,0-1 0,-1 1-1,1 0 1,0-1 0,0 1 0,0-1 0,-1 1 0,1-1 0,0 1 0,-1 0 0,1-1-1,0 1 1,-1 0 0,1-1 0,0 1 0,-1 0 0,1 0 0,-1-1 0,1 1 0,-1 0-1,0 0 1,-18 7 542,-15 24 107,29-24-481,-32 46 1167,36-50-1281,-1 0 0,0 0-1,1 1 1,-1-1-1,1 1 1,0-1 0,0 1-1,1-1 1,-1 1-1,1-1 1,-1 1 0,1 0-1,0-1 1,1 1-1,0 4 1,-1-8-84,1 1 0,0 0 0,0 0 0,-1-1-1,1 1 1,0 0 0,0-1 0,0 1 0,0-1 0,0 1 0,0-1 0,0 0 0,0 1-1,0-1 1,0 0 0,0 0 0,0 0 0,0 1 0,0-1 0,0 0 0,0 0 0,0-1-1,0 1 1,1 0 0,0-1 0,30-4 132,-16-1-224,0 0 0,-1-1 1,0-1-1,22-14 0,-26 14-633,0 1 0,0 1 0,0-1 0,1 2 0,0 0 0,0 0 0,1 1-1,24-4 1,-36 8 687,0 0 1,-1 0-1,1 0 0,0 0 0,0 1 0,0-1 0,-1 0 0,1 0 0,0 1 0,0-1 0,-1 1 0,1-1 0,0 1 1,-1-1-1,1 1 0,-1-1 0,1 1 0,-1 0 0,1-1 0,-1 1 0,1 0 0,-1-1 0,1 1 0,-1 0 1,0 0-1,1-1 0,-1 1 0,0 0 0,0 0 0,0 0 0,0-1 0,0 1 0,0 0 0,0 1 0,0 42 1052,1-15-353,-1-29-671,0 1 1,0-1 0,1 0 0,-1 1 0,0-1-1,0 0 1,1 1 0,-1-1 0,0 0 0,1 0 0,-1 1-1,1-1 1,-1 0 0,0 0 0,1 0 0,-1 0-1,1 1 1,-1-1 0,0 0 0,1 0 0,-1 0-1,1 0 1,-1 0 0,1 0 0,-1 0 0,0 0 0,1 0-1,-1 0 1,1 0 0,-1-1 0,0 1 0,1 0-1,-1 0 1,1 0 0,0-1 0,16-7-98,26-37-2035,15-35-5852,-31 33 3538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87 13933,'-6'14'2669,"1"-3"-2234,-46 127 6201,47-126-6314,1 0 0,0 0 0,1 0 0,0 0 0,1 1 0,0-1 0,1 1 0,0-1 0,1 0 0,4 20 0,-5-30-405,1 0-1,-1 0 1,1 0-1,0 1 1,0-1-1,0 0 1,0 0-1,0-1 1,0 1-1,1 0 1,-1 0-1,0 0 1,1-1-1,0 1 1,-1-1 0,1 1-1,0-1 1,0 0-1,0 0 1,0 0-1,2 1 1,-3-3-59,-1 0 0,1 0 1,0 0-1,-1 0 1,1-1-1,0 1 0,-1 0 1,0 0-1,1-1 0,-1 1 1,0 0-1,0-1 1,0 1-1,0-1 0,0 1 1,0 0-1,0-3 0,-1-35-172,1 34 215,-10-60-15,0-4-872,12 68 1181,1 0 1,0 0-1,-1 1 0,1-1 0,0 1 0,0-1 0,0 1 1,0 0-1,0 0 0,4 1 0,2-1 124,8-2-216,1-1-1,-1 0 1,1-2-1,-1 0 1,0-1-1,-1 0 1,30-17-1,-38 19-86,-1 0-1,1-1 1,-1 0 0,0 0-1,0-1 1,-1 0-1,1 0 1,-1-1-1,-1 0 1,1 0-1,-1 0 1,0 0-1,-1-1 1,0 0 0,0 0-1,-1 0 1,4-14-1,-6 20-31,0 1 0,-1-1-1,0 0 1,1 1 0,-1-1 0,0 1-1,0-1 1,0 0 0,0 1 0,0-1-1,0 0 1,0 1 0,-1-1 0,1 1-1,-1-1 1,1 1 0,-1-1 0,1 1 0,-1-1-1,0 1 1,0-1 0,0 1 0,0 0-1,0-1 1,0 1 0,0 0 0,0 0-1,0 0 1,-1 0 0,1 0 0,0 0-1,-1 0 1,1 0 0,-1 0 0,1 1-1,-1-1 1,1 1 0,-1-1 0,1 1-1,-1 0 1,1-1 0,-1 1 0,0 0-1,1 0 1,-1 0 0,0 0 0,-2 1-1,-3 0-24,1-1-1,0 2 0,-1-1 0,1 1 0,0 0 1,0 0-1,0 0 0,1 1 0,-1 0 1,0 0-1,-5 5 0,1 2 245,0-1 0,1 2 1,0-1-1,1 1 0,0 1 0,1-1 1,-10 21-1,14-24 87,-1 0-1,1 0 1,0 0 0,1 1-1,0 0 1,0-1 0,1 1-1,0 0 1,1 0 0,0-1-1,0 1 1,3 17 0,-2-23-245,0 0 0,0 0 1,0 0-1,0 0 0,1 0 0,-1 0 1,1-1-1,0 1 0,0-1 0,0 1 1,0-1-1,0 0 0,1 0 0,-1 0 1,1 0-1,-1 0 0,5 2 0,0-1-22,-1 0-1,0-1 0,1 1 0,0-2 0,-1 1 1,1-1-1,13 1 0,-6-1-500,-1-1-1,1-1 1,-1 0 0,0-1-1,1-1 1,-1 0-1,24-9 1,-25 6-1517,0 0 0,0-1-1,12-10 1,-2 0-5420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6951,'0'0'448</inkml:trace>
  <inkml:trace contextRef="#ctx0" brushRef="#br0" timeOffset="1">108 12 18546,'0'0'11338,"0"-11"-22676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104 404 7591,'0'0'4015,"2"-8"-391,2-3-2280,-3 8-734,0-1 1,0 0-1,0 0 1,0 0 0,-1 0-1,1-1 1,-1 1-1,-1-8 1,1 11-532,0 1-1,0-1 1,-1 0 0,1 1 0,0-1-1,-1 0 1,1 1 0,-1-1 0,1 1 0,0-1-1,-1 1 1,0-1 0,1 1 0,-1-1-1,1 1 1,-1-1 0,0 1 0,1 0-1,-1-1 1,0 1 0,1 0 0,-1-1-1,0 1 1,1 0 0,-1 0 0,0 0-1,0 0 1,1 0 0,-1 0 0,0 0-1,1 0 1,-1 0 0,0 0 0,0 0 0,1 0-1,-1 0 1,0 1 0,0-1 0,1 0-1,-2 1 1,-1 0-51,-1 0 0,1 0 0,0 1 0,0-1 0,0 0 0,0 1 0,0 0 0,-4 3 0,1 2 62,0 0 0,0 0 1,1 1-1,0-1 1,1 1-1,-1 0 1,2 1-1,-1-1 1,1 1-1,0-1 1,1 1-1,0 0 0,1 0 1,0 0-1,0 0 1,1 0-1,1 17 1,-1-24-75,1-1 0,-1 0 0,1 1 1,-1-1-1,1 0 0,0 0 0,0 0 1,-1 0-1,1 0 0,0 0 0,0 0 1,0 0-1,0 0 0,0 0 0,0 0 0,1-1 1,-1 1-1,0 0 0,0-1 0,1 1 1,-1-1-1,0 1 0,0-1 0,1 0 1,-1 1-1,1-1 0,-1 0 0,0 0 0,1 0 1,-1 0-1,0 0 0,1-1 0,-1 1 1,0 0-1,3-1 0,4-1 41,0 1-1,0-1 1,0-1-1,0 1 1,7-5-1,7-6-89,-1 0-1,0-1 0,-1-1 1,-1-1-1,0-1 0,-2-1 1,0 0-1,0-1 1,-2-1-1,-1-1 0,0 0 1,-1-1-1,-2 0 0,0 0 1,-1-1-1,-2-1 1,0 0-1,-1 0 0,4-33 1,-10 52-94,-1-1 0,0 0 0,0 0 0,0 0 1,-1 1-1,1-1 0,-1 0 0,-1 0 0,1 1 1,-3-6-1,3 9 100,0 0 1,0 1 0,0-1-1,0 1 1,0-1 0,0 1-1,-1-1 1,1 1 0,0 0-1,-1 0 1,1 0 0,-1 0-1,1 0 1,-1 0 0,0 0-1,1 0 1,-1 0 0,0 1-1,0-1 1,0 1 0,1 0-1,-1-1 1,0 1 0,0 0-1,0 0 1,0 0 0,0 0-1,1 0 1,-1 1 0,0-1-1,0 0 1,0 1-1,1-1 1,-3 2 0,-4 1 72,-1 1 1,1 0 0,0 0-1,0 1 1,1 0-1,-1 1 1,1-1-1,1 1 1,-1 1 0,-8 9-1,-6 10 520,-26 41 0,41-59-394,-42 75 2008,46-78-2064,-1 0-1,1 1 1,0-1 0,0 0-1,1 1 1,0 0 0,0-1 0,0 1-1,0 0 1,1 0 0,0-1-1,0 1 1,2 9 0,-1-13-110,0 0 0,1 0 1,-1 0-1,0 0 1,1 0-1,-1 0 0,1 0 1,-1-1-1,1 1 0,0-1 1,0 1-1,0-1 1,0 0-1,0 1 0,0-1 1,0 0-1,0-1 0,0 1 1,1 0-1,-1 0 1,0-1-1,1 1 0,-1-1 1,0 0-1,3 0 0,70 0-55,-58-2-3,93-9-1373,-62 5-2451,55 0 0,-101 6 3639,0 0-1,0 0 1,0 0-1,0 0 1,0 0-1,-1 0 1,1 1-1,0-1 1,0 1-1,0-1 1,-1 1-1,1-1 1,0 1-1,0 0 1,-1 0-1,1 0 1,-1 0-1,1 0 1,-1 1-1,1-1 1,-1 0-1,0 1 1,0-1-1,1 1 1,0 1-1,-1 2-767,1-1 1,-1 1-1,0 0 0,-1 0 0,1 0 1,-1 0-1,0 9 0,0-11 538,0 6-4642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11499,'0'0'15156,"7"-1"-14596,2-1-522,0 0 0,0-1-1,0 0 1,-1-1 0,0 1-1,1-2 1,-2 1 0,1-1 0,0 0-1,-1-1 1,0 0 0,0 0 0,-1 0-1,1-1 1,-2 0 0,1 0-1,-1-1 1,0 1 0,0-1 0,-1-1-1,0 1 1,0 0 0,-1-1-1,0 0 1,-1 1 0,0-1 0,0 0-1,-1 0 1,0-12 0,-1 21-39,0-1 1,0 1 0,0 0-1,0 0 1,0 0 0,0-1 0,0 1-1,0 0 1,0 0 0,0 0-1,0-1 1,0 1 0,0 0-1,0 0 1,-1 0 0,1 0-1,0-1 1,0 1 0,0 0-1,0 0 1,0 0 0,0 0-1,-1 0 1,1-1 0,0 1-1,0 0 1,0 0 0,0 0-1,-1 0 1,1 0 0,0 0-1,0 0 1,0 0 0,-1 0-1,1 0 1,0-1 0,0 1-1,0 0 1,-1 0 0,1 0-1,0 0 1,0 1 0,0-1-1,-1 0 1,1 0 0,0 0-1,0 0 1,0 0 0,-1 0-1,1 0 1,0 0 0,0 0-1,0 0 1,0 0 0,-1 1-1,1-1 1,0 0 0,0 0-1,0 0 1,0 0 0,0 1-1,-1-1 1,1 0 0,0 0-1,0 0 1,0 0 0,0 1-1,-12 12-110,3 4 83,1 1-1,1 0 0,1 0 1,0 0-1,1 1 1,2 0-1,-1-1 0,2 2 1,1-1-1,0 20 0,1-39 26,0 1-1,0 0 0,0 0 0,0 0 0,0-1 1,0 1-1,0 0 0,0 0 0,0 0 1,1-1-1,-1 1 0,0 0 0,1 0 0,-1-1 1,0 1-1,1 0 0,-1-1 0,1 1 0,-1 0 1,1-1-1,-1 1 0,1 0 0,-1-1 1,1 1-1,0-1 0,-1 1 0,1-1 0,0 0 1,-1 1-1,1-1 0,0 0 0,1 1 0,0-1 4,1 0-1,-1 0 0,1 0 0,-1 0 1,1-1-1,-1 1 0,1-1 0,-1 1 0,1-1 1,3-2-1,50-29 33,-37 19-47,-13 7-30,1 0-1,0 1 0,0 0 0,0 1 0,1-1 0,0 2 0,-1-1 0,2 1 1,-1 0-1,0 0 0,0 1 0,1 1 0,12-2 0,-18 6 161,-1 0-1,1 0 1,0 0-1,-1 0 1,1 1-1,-1-1 0,0 1 1,0 0-1,-1 0 1,1 0-1,1 6 1,-3-11 509,-8-26-86,5 17-577,-2-5-336,1 0 1,0 0 0,1 0-1,-1-21 1,5 35 69,-1-1-1,0 1 1,1 0-1,-1 0 1,1 0-1,-1 0 1,1 0 0,0-1-1,-1 1 1,1 0-1,0 0 1,0 1-1,0-1 1,0 0 0,0 0-1,0 0 1,0 1-1,0-1 1,0 0 0,0 1-1,0-1 1,0 1-1,0-1 1,2 1-1,4-4-2719,15-9-7160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17360,'0'0'14569,"-5"5"-14532,0 1-192,4-4 58,0-1 0,0 0-1,0 1 1,0-1 0,0 0-1,0 1 1,-1-1 0,1 0 0,-1 0-1,1 0 1,-1 0 0,1 0-1,-1-1 1,1 1 0,-1 0 0,0-1-1,1 1 1,-1-1 0,0 1-1,0-1 1,-2 0 0,3 0-167,0 0 1,0 1 0,0-1 0,0 0 0,0 1-1,0-1 1,0 0 0,1 1 0,-1-1-1,0 1 1,0 0 0,0-1 0,0 1-1,0 0 1,1-1 0,-1 1 0,0 0-1,1 0 1,-1 0 0,1 0 0,-2 1 0,-6 27-1561,7-22 1864,1 0 0,0 0 0,0 0 0,1 0 0,0 1 0,2 6 0,-2-10 56,0 0 1,1 0 0,0 0 0,0-1-1,0 1 1,0 0 0,1-1-1,0 0 1,-1 0 0,1 0-1,0 0 1,0 0 0,1 0-1,-1-1 1,7 5 0,-2-4 89,-1 1 1,1-1-1,0-1 1,0 1-1,0-1 0,0-1 1,14 2-1,-5-2-43,0-1 0,0-1-1,0 0 1,-1-1 0,1-1-1,0 0 1,21-9 0,-15 3-338,1-2 1,-2-1-1,1-1 1,-2 0-1,0-2 1,24-22-1,-55 49 254,-43 57 845,48-62-576,1 0 0,0 0 0,1 1-1,-1-1 1,1 1 0,1 0 0,0 0 0,-3 13-1,5-19-306,0-1-1,1 0 0,-1 1 0,0-1 0,0 0 0,1 1 0,-1-1 0,1 0 0,-1 0 0,1 1 0,0-1 0,-1 0 0,1 0 0,0 0 0,0 0 0,0 0 0,-1 0 0,1 0 0,0 0 0,0 0 0,1 0 0,-1-1 0,0 1 0,0 0 0,0-1 0,0 1 0,1-1 0,-1 1 0,0-1 0,1 0 0,-1 1 0,0-1 0,1 0 0,-1 0 0,0 0 0,1 0 0,-1 0 0,0 0 0,2-1 0,57-5-78,-32-2-1449,0-2 0,32-15 1,-45 18-28,31-13-5054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4 102 18770,'0'0'5514,"0"10"-5231,-1 61-130,-1-11 313,11 112-1,-8-166-462,0 0 0,0-1 1,1 1-1,0-1 0,0 1 0,0-1 0,1 0 1,0 0-1,4 6 0,-6-10-28,-1 0-1,1 0 1,0-1-1,0 1 1,0 0 0,0 0-1,0 0 1,0-1-1,0 1 1,0-1-1,0 1 1,0-1-1,0 1 1,0-1 0,0 0-1,1 1 1,-1-1-1,0 0 1,2 0-1,-1 0-29,0-1 0,0 1 0,-1-1 0,1 1 0,0-1 0,0 0 0,-1 0 0,1 0 0,-1 0 0,1 0-1,-1 0 1,1-1 0,-1 1 0,0 0 0,0-1 0,1 1 0,0-3 0,8-11-535,0-2 1,0 0-1,-2 0 1,0 0-1,-1-1 1,-1-1-1,-1 1 1,0-1-1,3-32 0,-1-19 634,-3-86-1,-4 154-21,-2-22 54,-4 18 372,5 8-384,0 0 0,0 0 0,-1 0 0,2 0 0,-1-1 0,0 1 0,0 0 0,1 1 0,-1-1 0,1 0 0,-1 0 0,1 0 0,0 0 0,0 0 0,0 3 0,-4 53 633,4 0 1,6 67-1,-2-98-561,0 0 0,1 0 0,2-1-1,1 1 1,1-1 0,22 44 0,-2-33-136,-10-25-833,-19-12 765,1-1 0,-1 1 0,1 0 0,-1 0 0,1 0 0,-1 0 0,1 0 0,-1-1-1,1 1 1,-1 0 0,1 0 0,-1-1 0,0 1 0,1 0 0,-1-1 0,1 1 0,-1-1 0,0 1 0,1 0 0,-1-1 0,0 1 0,0-1 0,1 1 0,-1-1 0,0 1 0,0-1-1,0 1 1,0-1 0,1 1 0,-1-1 0,0 1 0,0-1 0,0 1 0,0-1 0,0 0 0,1-8-1353,-1 1 0,0-1 0,0 1 0,-2-17 0,-2 8 589,0-1 0,-1 1 0,-10-25 0,-60-102-822,69 133 966,1 2 1591,0 1 1625,8 11 218,12 13-111,-1-5-3877,-4-6 349,0 0-1,0-1 1,0-1-1,1 1 0,-1-2 1,1 1-1,12 0 1,18 0-3287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94 5445,'0'0'10453,"4"-9"-7469,-2 3-2705,-1 4-55,0 0-1,-1-1 0,1 1 1,0 0-1,-1-1 0,1 1 0,-1 0 1,0-1-1,0 1 0,0-1 1,0-2-1,-1 4-138,0 0-1,0-1 1,1 1 0,-1 0 0,0 0 0,0 0-1,0 0 1,0 1 0,0-1 0,0 0 0,-1 0 0,1 0-1,0 1 1,0-1 0,-1 1 0,1-1 0,0 1-1,0 0 1,-1-1 0,1 1 0,-1 0 0,1 0-1,0 0 1,-1 0 0,1 0 0,0 0 0,-1 0 0,-1 1-1,-4-1-26,0 1-1,1 0 0,-1 0 1,0 0-1,1 1 1,-1 0-1,1 1 0,-1 0 1,1-1-1,0 2 1,0-1-1,1 1 0,-1 0 1,1 0-1,-1 1 1,1-1-1,1 1 0,-1 0 1,1 0-1,0 1 0,0 0 1,0-1-1,1 1 1,0 0-1,0 1 0,0-1 1,1 0-1,0 1 1,0 0-1,1-1 0,0 1 1,0 0-1,1 0 0,-1 0 1,2 8-1,-1-14-40,0 0 1,0 0-1,0 0 0,1 1 0,-1-1 0,0 0 0,1 0 0,-1 0 0,1 0 1,-1 0-1,1 0 0,-1 0 0,1 0 0,0 0 0,0 0 0,-1-1 0,1 1 1,0 0-1,0 0 0,0-1 0,0 1 0,0 0 0,0-1 0,0 1 0,2 0 0,0 0 3,0-1 0,0 1-1,0 0 1,1-1 0,-1 0-1,0 0 1,1 0 0,-1 0-1,4-1 1,3-1-1,0 0 1,-1-1-1,1 0 1,0 0-1,10-7 0,4-5-110,-1-1 0,-1-2-1,-1 0 1,0-1 0,17-22 0,25-22-1486,-63 63 1534,0-1 1,1 1-1,-1 0 1,0 0-1,0-1 1,0 1-1,0 0 0,1 0 1,-1 0-1,0 0 1,0-1-1,1 1 1,-1 0-1,0 0 1,0 0-1,1 0 1,-1 0-1,0 0 1,1 0-1,-1-1 1,0 1-1,0 0 1,1 0-1,-1 0 1,0 0-1,1 0 1,-1 1-1,0-1 1,0 0-1,1 0 1,-1 0-1,0 0 0,1 0 1,-1 0-1,0 0 1,0 0-1,1 1 1,-1-1-1,0 0 1,5 15-165,-5 29 1424,0-35-1108,-1-1 207,2 1-1,-1-1 1,1 0 0,0 1 0,0-1 0,1 0-1,0 0 1,4 9 0,-4-15-269,-1 0 1,0 1-1,1-2 1,-1 1-1,1 0 1,-1 0-1,1 0 1,0-1-1,0 1 1,0-1-1,0 1 1,0-1-1,0 0 1,0 0-1,0 0 1,1 0-1,-1 0 1,0-1-1,1 1 1,-1-1-1,0 1 1,1-1-1,-1 0 1,1 0-1,-1 0 1,1 0-1,-1 0 1,0-1-1,1 1 1,-1-1-1,0 1 1,5-3-1,10-4-102,-1 0 1,0-1-1,0-1 0,-1 0 0,0-1 0,23-21 1,21-13-2595,-12 14-2863,2 5-4100,-26 16 2817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99 309 5990,'0'0'5941,"2"-10"-3869,7-33-332,-9 42-1653,0 0 1,0 0-1,0 0 0,0 1 1,0-1-1,0 0 0,0 0 1,0 0-1,0 0 0,-1 0 1,1 0-1,0 0 0,0 0 1,-1 0-1,1 0 0,-1 1 1,1-1-1,-1 0 0,1 0 1,-1 0-1,1 1 0,-1-1 1,0 0-1,1 1 0,-1-1 1,0 0-1,0 1 0,0-1 1,1 1-1,-1-1 0,0 1 1,0 0-1,0-1 0,0 1 1,0 0-1,0 0 0,0 0 1,0-1-1,0 1 0,0 0 1,1 0-1,-1 0 0,0 0 1,0 1-1,0-1 0,-1 0 1,-2 1 42,1-1 0,-1 0 1,1 1-1,-1 0 1,1 0-1,0 0 0,-1 0 1,1 0-1,0 1 0,0-1 1,-4 3-1,3 1 215,0 0-1,1 1 1,-1-1 0,1 1-1,0 0 1,0-1 0,1 1-1,0 1 1,-3 9-1,4-14-285,0 0-1,1 0 1,-1 0-1,1 0 1,-1 0-1,1 0 1,0 0-1,0 0 1,0 0-1,0 0 1,0 0-1,0 0 1,1 0-1,-1 0 0,1 0 1,-1 0-1,1 0 1,0 0-1,-1 0 1,1 0-1,0 0 1,0-1-1,1 1 1,-1 0-1,0-1 1,1 1-1,-1-1 1,1 1-1,-1-1 1,1 0-1,-1 1 1,4 0-1,1 0-28,0-1 0,1 0 0,-1 0 0,1 0 0,-1-1 0,0 0 0,1-1 1,-1 1-1,1-1 0,-1 0 0,0-1 0,1 0 0,-1 0 0,0 0 0,0 0 0,0-1 0,-1 0 0,1-1 0,-1 1 0,9-7 0,8-9-411,0 0-1,-1-1 0,21-27 0,-40 45 301,15-18-319,-1 0-1,22-37 1,-32 47 133,-1 0 0,-1 0 0,1 0 0,-2-1 0,1 0 0,-1 1 0,-1-1 1,2-20-1,-4 30 160,0 0 1,0-1 0,0 1 0,0 0 0,0 0-1,0-1 1,0 1 0,0 0 0,-1 0-1,1-1 1,0 1 0,-1 0 0,1 0-1,-1 0 1,-1-2 0,2 3 78,0-1 0,-1 1 1,1 0-1,-1 0 0,1-1 0,-1 1 0,1 0 0,0 0 1,-1 0-1,1 0 0,-1 0 0,1 0 0,-1-1 0,1 1 1,-1 0-1,1 0 0,-1 1 0,1-1 0,-1 0 0,1 0 1,-1 0-1,1 0 0,0 0 0,-1 0 0,1 1 0,-1-1 1,0 0-1,-2 2 60,1 0 0,-1 0 0,0 1 1,0-1-1,1 1 0,0-1 0,-1 1 1,1 0-1,-3 5 0,-4 8 301,1 0-1,1 1 1,0 0-1,2 0 1,0 0 0,0 1-1,2 0 1,0 0 0,1 0-1,1 0 1,1 0-1,2 23 1,-2-37-368,1 0 0,0 0 0,0 0 0,0 0 0,1 0 0,-1-1 0,1 1 0,0 0 0,0-1 1,0 1-1,1-1 0,-1 0 0,1 0 0,0 0 0,0 0 0,0 0 0,5 3 0,-4-3-502,1 0-1,0-1 1,0 1 0,1-1 0,-1 0-1,0-1 1,10 3 0,40 1-7156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19218,'0'0'4821,"0"13"-4560,2 281 1939,-2-293-2203,0 0 0,0 0 0,0 0 0,0 1 0,1-1 0,-1 0 0,0 0 0,0 0 0,1 0 0,-1-1 0,1 1 0,-1 0 0,1 0 0,0 0 0,-1 0 1,1 0-1,0 0 0,-1-1 0,1 1 0,0 0 0,0-1 0,0 1 0,0-1 0,-1 1 0,1-1 0,0 1 0,0-1 0,2 1 0,1 0-49,-1 0 0,1-1 0,0 0 0,0 1 0,-1-1 0,1-1 0,0 1 0,5-2 0,8-1-404,0-2 0,25-10 0,-27 9-104,0 0 1,1 1-1,-1 1 0,1 0 1,26-2-1,-41 6 572,-1 0 0,1 0 0,-1 0 0,1 0 0,-1 0 0,1 0 0,-1 0 0,1 0 1,0 0-1,-1 0 0,1 0 0,-1 0 0,1 1 0,-1-1 0,1 0 0,-1 0 0,1 0 0,-1 1 0,1-1 0,-1 0 0,1 1 0,-1-1 0,0 0 0,1 1 0,-1-1 0,0 1 0,1-1 0,-1 0 0,0 1 1,1-1-1,-1 1 0,1 0 0,-7 19 1537,-20 16 930,13-23-1675,-1-1 0,-25 17 0,34-25-827,0-1 1,1 0-1,-1-1 1,0 1 0,-1-1-1,1 0 1,0 0-1,-1-1 1,1 1-1,-1-1 1,1 0-1,-1-1 1,-5 1 0,10-2-186,0 1 0,0 0 0,0 0 0,0-1 0,0 1 0,0-1 0,0 1 1,0-1-1,0 1 0,0-1 0,0 1 0,1-1 0,-1 0 0,0 1 0,0-1 1,1 0-1,-1 0 0,0 0 0,1 0 0,-1 1 0,1-1 0,-1 0 1,1 0-1,0 0 0,-1 0 0,1 0 0,0 0 0,0 0 0,0 0 0,-1 0 1,1 0-1,1-2 0,-3-25-7127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64 483 12716,'8'0'3171,"-2"0"-2119,46 1 3241,-51-1-4065,0 0 1,1 0-1,-1 0 1,1 0-1,-1 0 1,0 0-1,1 0 1,-1-1-1,1 1 1,-1-1-1,0 1 1,1-1 0,-1 1-1,0-1 1,0 0-1,0 1 1,1-1-1,-1 0 1,0 0-1,0 0 1,0 0-1,0 0 1,0 0-1,-1 0 1,1 0-1,0 0 1,0-1-1,-1 1 1,1 0-1,-1 0 1,1-3-1,-1 3-177,-1-1-1,1 0 0,-1 1 1,0-1-1,0 0 0,0 1 1,0-1-1,0 1 0,0-1 1,0 1-1,0 0 0,-1 0 1,1-1-1,-1 1 0,1 0 1,-1 0-1,1 0 1,-1 1-1,1-1 0,-1 0 1,0 0-1,1 1 0,-1-1 1,0 1-1,0 0 0,1-1 1,-4 1-1,-51-6-349,51 6 152,-1 0-1,1 1 1,0 0 0,0 0 0,0 0 0,0 0-1,0 1 1,-6 2 0,10-3 132,0 0-1,0-1 1,0 1-1,0-1 1,0 1-1,0 0 1,0 0-1,0 0 1,0-1-1,0 1 1,1 0-1,-1 0 1,0 0-1,0 0 1,1 0-1,-1 1 1,1-1-1,-1 0 1,1 0-1,-1 0 1,1 0-1,0 1 1,0-1-1,0 0 1,-1 0-1,1 0 1,0 1-1,1-1 1,-1 0-1,0 0 1,0 1-1,0-1 1,1 0-1,-1 0 1,0 0-1,1 1 1,-1-1-1,1 0 1,0 0-1,-1 0 1,2 2 0,0-2 4,0 1 1,0 0 0,0-1 0,-1 1 0,1-1 0,0 0 0,1 0-1,-1 0 1,0 0 0,0 0 0,0 0 0,1 0 0,-1-1 0,0 1 0,5-1-1,43 5-391,-37-5 214,178 4-3448,-189-4 3757,-1-1-1,0 1 1,0-1-1,0 0 1,0 0-1,0 1 1,0-1-1,0 0 1,0 0-1,0 0 0,0 0 1,0 0-1,0 0 1,-1-1-1,1 1 1,0 0-1,-1 0 1,1 0-1,-1-1 1,0 1-1,1 0 1,-1-1-1,0 1 0,1 0 1,-1 0-1,0-1 1,0 1-1,0-1 1,-1 1-1,1-2 1,-4-46 1376,3 45-1482,0 0-1,0 1 1,0-1 0,-1 1 0,0-1-1,0 1 1,0-1 0,0 1 0,0 0-1,-1 0 1,1 0 0,-1 0-1,0 1 1,0-1 0,0 1 0,0-1-1,0 1 1,-1 0 0,1 0 0,-1 1-1,1-1 1,-1 1 0,1-1-1,-1 1 1,0 0 0,0 1 0,0-1-1,-7 0 1,10 2-22,1-1 1,-1 0-1,0 0 0,1 0 1,-1 1-1,1-1 1,-1 0-1,1 1 0,-1-1 1,1 0-1,-1 1 0,1-1 1,-1 0-1,1 1 0,0-1 1,-1 1-1,1-1 0,0 1 1,-1-1-1,1 1 1,0 0-1,0-1 0,-1 1 1,1-1-1,0 1 0,0-1 1,0 1-1,0 0 0,0-1 1,0 1-1,0-1 0,0 1 1,0 0-1,0-1 1,0 1-1,0-1 0,0 1 1,0 0-1,1-1 0,-1 1 1,0-1-1,0 1 0,1-1 1,-1 1-1,0-1 0,1 1 1,0 0-1,19 25-53,-11-21 51,1 0-1,0 0 1,0-1 0,0 0-1,0-1 1,1 0 0,-1 0 0,1-2-1,0 1 1,-1-1 0,1 0-1,0-1 1,0-1 0,17-2-1,-18 2-3,1-1-1,-1 0 1,0 0-1,0-1 0,0-1 1,-1 1-1,1-2 0,-1 1 1,0-1-1,0-1 1,0 0-1,-1 0 0,0 0 1,0-1-1,8-10 0,-14 14-65,0 0 0,-1 0 0,1 0-1,-1 0 1,0 0 0,0-1 0,0 1-1,-1 0 1,1 0 0,-1-1 0,0 1-1,0 0 1,0-6 0,0 8 43,0 0 1,0 0 0,-1 0-1,1 0 1,0 0-1,0 0 1,-1 1-1,1-1 1,0 0-1,-1 0 1,1 0-1,-1 1 1,1-1-1,-1 0 1,1 1-1,-1-1 1,0 0-1,1 1 1,-1-1-1,0 1 1,0-1-1,0 0 19,0 1 0,-1 0 0,1 0 0,0 0-1,0 0 1,0 0 0,0 0 0,-1 0-1,1 0 1,0 1 0,0-1 0,0 0 0,0 1-1,0-1 1,0 1 0,0-1 0,-1 1-1,2 0 1,-1-1 0,0 1 0,-1 0 0,-2 3 65,0 0 1,0 0-1,0 0 1,1 0 0,0 1-1,0-1 1,0 1-1,0 0 1,1 0 0,0 0-1,0 0 1,-2 6-1,1-1 350,1 0-1,0 0 1,0 0-1,1 0 0,0 19 1,1-28-375,0 0 1,0 1 0,1-1-1,-1 0 1,1 1-1,-1-1 1,1 0 0,-1 0-1,1 0 1,0 1 0,0-1-1,-1 0 1,1 0-1,0 0 1,0 0 0,0 0-1,0 0 1,0 0 0,1-1-1,-1 1 1,0 0-1,0-1 1,0 1 0,1-1-1,-1 1 1,0-1-1,1 1 1,-1-1 0,0 0-1,1 0 1,-1 1 0,0-1-1,1 0 1,-1 0-1,0-1 1,1 1 0,-1 0-1,1 0 1,-1-1 0,2 0-1,4 0-12,1-1 0,-1 0 1,0 0-1,0 0 0,0-1 0,8-5 0,6-5-123,-2-1-1,0-1 1,-1 0-1,0-2 1,-2 0-1,20-26 1,-19 21-1943,-2-1 1,23-43-1,-42 85-2573,-7 77 9395,11-94-4723,0-1 0,0 0-1,0 1 1,0-1 0,0 0-1,1 1 1,-1-1 0,0 0 0,1 1-1,-1-1 1,1 0 0,-1 0-1,1 1 1,0-1 0,0 0 0,-1 0-1,1 0 1,0 0 0,0 0-1,0 0 1,0 0 0,0 0-1,0-1 1,1 1 0,-1 0 0,0-1-1,0 1 1,0 0 0,1-1-1,-1 0 1,0 1 0,1-1-1,-1 0 1,0 1 0,1-1 0,-1 0-1,0 0 1,1 0 0,-1 0-1,0-1 1,1 1 0,-1 0-1,0 0 1,1-1 0,1 0 0,5-1-62,-1 0 0,0-1 0,0 1 1,0-1-1,0 0 0,-1-1 0,8-5 1,-3 1-222,0-1 0,-1 0 1,-1-1-1,0 0 1,0 0-1,0-1 0,-2 0 1,1-1-1,-1 1 0,-1-1 1,0-1-1,-1 1 1,0-1-1,4-23 0,-6 20-955,-1 1 0,0-1 0,-1 1 0,-2-22-1,1 36 900,0-1 0,0 0-1,0 1 1,-1-1 0,1 0 0,0 1-1,-1-1 1,1 0 0,-1 1-1,0-1 1,1 1 0,-1-1-1,0 1 1,0-1 0,0 1-1,-1-2 1,1 3 268,0-1-1,1 1 0,-1-1 1,0 1-1,1 0 1,-1 0-1,0-1 1,0 1-1,1 0 1,-1 0-1,0 0 1,0 0-1,1 0 0,-1 0 1,0 0-1,0 0 1,1 0-1,-1 0 1,0 0-1,0 1 1,1-1-1,-1 0 0,0 0 1,0 1-1,-3 1 308,1 0 0,1 0 0,-1 0 1,0 1-1,0-1 0,1 1 0,-1 0 0,1-1 0,0 1 0,0 0 0,0 0 0,0 0 0,-1 4 0,-2 6 459,1-1 0,0 1 0,1 0 1,1 0-1,0 0 0,0 1 0,1-1 0,1 0 0,1 1 0,0-1 1,0 0-1,5 20 0,-4-26-685,1 1 0,-1 0 0,1-1 0,1 1 1,-1-1-1,1 0 0,0 0 0,1 0 0,0-1 0,0 0 0,0 0 0,1 0 0,0 0 1,0-1-1,0 0 0,1 0 0,0-1 0,0 0 0,0 0 0,0 0 0,14 4 1,-18-7-129,0 0 0,0-1 0,0 1 1,0 0-1,0-1 0,0 0 0,0 0 1,0 0-1,0 0 0,0 0 1,0-1-1,4 0 0,-6 1 60,-1 0 0,0 0 0,1-1 0,-1 1 0,0 0 0,1 0 0,-1 0 0,0 0 0,0-1 0,1 1 0,-1 0 0,0 0 1,0-1-1,0 1 0,1 0 0,-1-1 0,0 1 0,0 0 0,0 0 0,0-1 0,0 1 0,1 0 0,-1-1 0,0 1 0,0 0 0,0-1 0,0 1 0,0 0 0,0-1 0,0 1 0,0 0 0,0-1 0,0 1 0,0 0 0,-1-1 0,-15-18-756,-10 1-262,-1 1 0,-1 1-1,0 1 1,-1 2 0,0 0-1,-35-8 1,-41-6 672,161 31 5535,34-14-3092,-51 5-1547,-18 3-610,41-7-311,-60 8-91,1 1-1,0-1 1,-1 0-1,1-1 0,0 1 1,-1 0-1,1-1 1,-1 1-1,0-1 0,4-3 1,1-5-4697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14574,'0'0'2722,"6"0"-2722,13 2-32,9 2-1249,6-2-2787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165 144 14446,'0'0'2978,"-5"-9"455,3 5-3164,1 1 0,-2-1 1,1 1-1,0 0 0,-1 0 0,1-1 0,-1 2 0,0-1 1,0 0-1,0 1 0,-5-4 0,6 5-220,0 0 0,0 1 0,0-1 0,0 1-1,1-1 1,-1 1 0,0 0 0,0 0 0,0 0 0,0 0 0,0 0-1,0 0 1,0 0 0,0 1 0,0-1 0,0 1 0,0-1 0,0 1 0,0 0-1,1 0 1,-1 0 0,0 0 0,0 0 0,1 0 0,-1 0 0,1 1 0,-1-1-1,1 0 1,0 1 0,-1-1 0,-1 4 0,-4 3 27,1 0 0,-1 0 0,1 1 0,1-1 0,0 1 0,0 1 0,0-1 1,2 1-1,-1 0 0,1-1 0,0 2 0,1-1 0,0 0 0,1 0 0,0 15 0,1-24-90,0 0 0,1 0 1,-1 1-1,1-1 0,-1 0 0,1 0 0,-1 0 1,1 0-1,0 0 0,0-1 0,-1 1 0,1 0 1,0 0-1,0 0 0,0-1 0,0 1 0,0 0 1,0-1-1,0 1 0,0-1 0,0 1 0,0-1 0,0 1 1,0-1-1,1 0 0,-1 0 0,0 1 0,0-1 1,0 0-1,1 0 0,-1 0 0,0 0 0,0-1 1,0 1-1,0 0 0,0 0 0,1-1 0,0 0 1,48-11-1077,-28 1 441,-13 7-356,0-1 1,1 1-1,-1 0 1,1 1-1,-1 0 1,1 1 0,0 0-1,13-1 1,-20 4 976,-1-1 0,1 1 0,-1 0 0,0-1 0,0 1 0,1 0 0,-1 1 0,0-1 0,0 0-1,0 0 1,0 1 0,0 0 0,-1-1 0,1 1 0,0 0 0,-1 0 0,1 0 0,-1 0 0,0 0 0,1 0 0,-1 0 0,0 0 0,0 0 0,-1 1 0,1-1 0,0 0 0,-1 1 0,1-1 0,-1 1 0,0 2 0,3 14 950,-1-1-1,0 33 1,-2-44-539,-1 11 706,-1-1-1,0 1 1,-1-1-1,-1 0 0,0 0 1,-14 31-1,13-36-598,0 0-1,-1 0 0,-1-1 1,0 0-1,-1 0 1,0-1-1,0 1 1,-1-2-1,-18 16 0,26-24-482,0 0-1,-1 0 0,1 0 1,0 0-1,0 0 0,-1 0 1,1 0-1,0-1 0,-1 1 0,1 0 1,-1-1-1,1 1 0,-1-1 1,1 0-1,-1 1 0,0-1 1,1 0-1,-1 0 0,1 0 1,-1 0-1,0 0 0,1 0 1,-1-1-1,1 1 0,-1 0 0,1-1 1,-1 1-1,-1-2 0,1 0-79,0 0 0,0 0 0,1 0 0,-1-1 0,0 1 0,1 0 0,-1-1 0,1 1 0,0-1 0,0 0 0,0 1 0,0-1-1,1 0 1,-2-3 0,0-10-567,0-1-1,1 1 1,0-1-1,3-20 0,0 22 330,1-1-1,1 0 0,0 1 0,2 0 0,-1 0 0,2 0 0,11-21 0,70-94-184,-39 62 535,-22 29 93,-12 20 49,0-2-1,-2 0 1,-1-1 0,12-27 0,-22 31 224,-12 16-14,-16 19-221,16-6-150,0 1 0,1 0-1,0 0 1,1 1 0,-11 23-1,15-29-4,1 1-1,0 0 0,0-1 0,1 1 0,0 1 0,0-1 1,1 0-1,0 0 0,1 1 0,0-1 0,1 17 1,0-24-121,0 1 1,-1 0 0,1 0 0,0-1 0,0 1 0,0-1 0,0 1 0,0-1 0,0 1 0,1-1 0,-1 0 0,0 1 0,1-1 0,-1 0 0,1 0 0,-1 0 0,1 0 0,-1 0-1,1 0 1,0-1 0,0 1 0,-1-1 0,1 1 0,0-1 0,0 1 0,0-1 0,-1 0 0,1 0 0,2 0 0,3 0-1085,1 0 1,-1 0 0,0-1-1,0 0 1,0 0-1,11-4 1,23-15-7166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12748,'-10'8'2434,"-1"2"-1844,-74 67 4567,77-68-4620,0 0 0,0 0 0,1 1 0,0 0 0,1 0 1,0 0-1,0 1 0,-4 13 0,10-24-541,0 1 0,0-1 0,0 1 0,-1-1 0,1 1-1,0-1 1,0 1 0,0 0 0,0-1 0,0 1 0,1-1 0,-1 1 0,0-1 0,0 1 0,0-1-1,0 1 1,1 0 0,-1-1 0,0 1 0,0-1 0,1 0 0,-1 1 0,0-1 0,1 1 0,-1-1-1,1 1 1,-1-1 0,1 0 0,-1 1 0,0-1 0,2 1 0,23 6-216,42-8-349,-50 1 347,68-4-1374,-46 2-1020,62 4 0,-100-2 2641,0 0 1,-1 0-1,1 0 1,0 0 0,-1 0-1,1 0 1,0 0-1,0 0 1,-1 1-1,1-1 1,0 0-1,-1 0 1,1 1-1,-1-1 1,1 1 0,0-1-1,-1 0 1,1 1-1,-1-1 1,1 1-1,-1-1 1,1 1-1,-1 0 1,0-1-1,1 1 1,-1-1 0,0 1-1,1 0 1,-1-1-1,1 2 1,-8 21 1836,-25 17 646,25-34-2332,-53 38 1137,55-41-1276,0 0 0,-1 0 0,1-1 0,0 0 0,-1 0 0,0 0 0,1 0-1,-1-1 1,0 0 0,-7 0 0,12-1-166,0 0 0,0 0 0,0 0-1,0 0 1,0-1 0,0 1 0,1 0 0,-1 0-1,0-1 1,0 1 0,0 0 0,0-1 0,1 1 0,-1-1-1,0 1 1,0-1 0,1 0 0,-1 1 0,1-1-1,-1 0 1,0 1 0,1-1 0,-1 0 0,1 0-1,-1 0 1,1 1 0,0-1 0,-1 0 0,1 0 0,0 0-1,0 0 1,-1 0 0,1 1 0,0-1 0,0 0-1,0 0 1,0 0 0,0 0 0,1-2 0,-3-31-6101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0:5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5605,'0'0'9652,"5"15"-6999,2 13-1349,-1 2 0,-1-1 0,1 56 0,-8-11 313,0-26-458,7 71-1,-5-118-1160,0 1 0,0 0-1,0-1 1,1 1 0,-1 0 0,1-1-1,-1 1 1,1 0 0,-1-1 0,1 1-1,0-1 1,0 1 0,0-1 0,0 1-1,0-1 1,0 0 0,0 1 0,0-1-1,1 0 1,-1 0 0,0 0 0,1 0-1,-1 0 1,1 0 0,-1 0 0,1-1-1,-1 1 1,1-1 0,0 1-1,-1-1 1,1 1 0,0-1 0,-1 0-1,1 0 1,0 0 0,0 0 0,-1 0-1,1 0 1,0 0 0,-1 0 0,1-1-1,2 0 1,2-1-195,-1 1 0,0-1 0,0 0 0,0-1 0,-1 1 0,1-1 0,0 0 0,-1 0 0,0 0 0,0-1 0,0 1 0,7-9 0,-4 1-297,-1-1 0,1 1 0,-2-1 0,0-1 0,0 1 0,-1-1 0,-1 0 0,4-24 0,-3 0 1864,-1-53 0,-3 80-251,0 17-895,-1 0 1,2 0 0,-1 0-1,1-1 1,0 1 0,1 0-1,-1 0 1,1-1 0,1 1-1,5 10 1,-6-14-168,0 0 1,1 0-1,0-1 0,-1 1 1,1-1-1,0 1 0,0-1 1,0 0-1,1 0 0,-1-1 1,0 1-1,1-1 0,-1 1 1,1-1-1,0 0 0,-1 0 1,1-1-1,0 1 0,-1-1 1,1 0-1,0 0 0,4 0 1,2-1-69,0 0 0,0-1 0,0 0 0,0-1 0,0 0 0,0 0 0,-1-1 0,0 0 0,0-1 0,0 0 0,0 0 0,-1-1 0,1 0 0,-2-1 0,1 0 0,11-13 0,-11 12-158,-1-1 1,0-1-1,0 1 0,-1-1 1,0 0-1,0 0 0,-1-1 1,-1 0-1,0 0 0,0 0 0,-1 0 1,-1 0-1,0-1 0,1-15 1,-3 26 136,1 0 1,-1 0-1,0 0 1,0 0-1,0 0 1,0 0-1,-1-1 1,1 1-1,0 0 1,0 0-1,-1 0 1,1 0-1,0 0 1,-1 0 0,1 0-1,-1 0 1,0 0-1,1 0 1,-1 1-1,0-1 1,1 0-1,-1 0 1,0 0-1,0 1 1,0-1-1,1 0 1,-1 1-1,0-1 1,0 1 0,0-1-1,0 1 1,0 0-1,0-1 1,0 1-1,0 0 1,-1 0-1,1-1 1,0 1-1,0 0 1,0 0-1,0 0 1,0 0 0,0 1-1,0-1 1,0 0-1,0 0 1,0 1-1,0-1 1,0 0-1,0 1 1,0-1-1,-1 2 1,-6 0 162,1 2-1,1-1 1,-1 1 0,0 0-1,1 0 1,-8 7 0,0 2 228,0 1 0,1 1 0,0 0 0,-13 20 1,22-28-160,1-1 0,-1 0 0,1 1 1,0-1-1,0 1 0,1 0 0,0 0 0,0 0 1,1 0-1,0 0 0,0 1 0,0-1 1,1 0-1,1 13 0,0-17-183,1 0 0,-1 0-1,0 0 1,1 0 0,0 0 0,0 0-1,-1-1 1,2 1 0,-1-1 0,0 1-1,0-1 1,1 0 0,0 0 0,-1 0-1,1 0 1,0 0 0,0-1 0,0 1-1,0-1 1,0 0 0,0 0 0,0 0-1,0 0 1,0-1 0,1 1 0,-1-1-1,0 1 1,6-2 0,5 2-42,0 0 0,0-2 0,0 0 0,0 0 0,20-6 0,-13 0-334,-1-1 0,1 0 0,-1-2 0,-1-1 0,0 0 0,0-1 0,-2-1 0,1-1 0,-1-1-1,-1 0 1,-1-1 0,0 0 0,-1-2 0,21-34 0,-33 48 314,1 0 1,-1-1 0,0 1-1,-1-1 1,1 0-1,-1 0 1,0 0-1,0 1 1,-1-1-1,1 0 1,-1 0-1,0 0 1,0 0-1,-1-6 1,0 10 51,1 0 1,-1 0-1,1-1 1,-1 1-1,1 0 1,-1 0-1,1 0 0,-1 0 1,0 0-1,0 0 1,0 0-1,0 0 1,0 0-1,0 0 1,0 0-1,0 0 1,0 1-1,0-1 0,0 0 1,0 1-1,-2-2 1,0 2 37,0-1 1,0 1-1,0 0 1,0 0-1,1 0 1,-1 0-1,0 1 1,0-1-1,0 1 1,0-1-1,0 1 0,1 0 1,-6 2-1,-1 2 77,-1 1 0,1-1 0,0 2 0,1-1 0,0 1 0,0 0-1,0 1 1,1 0 0,0 0 0,0 1 0,1-1 0,-6 12 0,5-8 219,0 1 0,1 1 0,0-1 0,1 1 1,0 0-1,1 0 0,1 0 0,-3 22 0,6-33-327,0 0 0,0 0 0,0 0 0,1-1 0,-1 1 0,1 0 0,-1 0 0,1-1 0,0 1 0,0 0 0,0-1 0,0 1 0,1-1 0,-1 1 0,1-1 0,0 0 0,-1 1 0,1-1 0,0 0 0,0 0 0,0 0 0,1-1 0,-1 1 0,0 0 0,1-1 0,-1 0 0,1 1 0,-1-1 0,1 0 0,0 0 0,-1-1 0,1 1 0,0 0 0,0-1 0,-1 0 0,5 1 0,3-1-83,0 1 0,0-1-1,0-1 1,0 0-1,0 0 1,0-1 0,0 0-1,0-1 1,13-5-1,0-3-180,-1-2-1,0 0 1,-1-1-1,-1-1 1,0-1-1,-1-1 1,-1-1-1,0 0 1,-2-1-1,0-1 1,-1-1-1,13-23 1,-26 42 233,-1-1-1,1 0 1,-1 0 0,0 0 0,0 0 0,0-1-1,0 1 1,0 0 0,-1 0 0,1 0 0,-1-1-1,0 1 1,0 0 0,-1-6 0,1 8-5,-1 0 0,1-1 0,-1 1 0,0 0 0,0 0 0,0-1 0,0 1 0,0 0 0,0 0 0,0 0 0,0 0 0,0 0 0,0 0 0,0 1 0,-1-1 0,1 0 0,0 0 0,-1 1 0,1-1 0,0 1 0,-1-1 0,1 1 0,-1 0 0,1 0 0,-1 0 0,1-1 0,-1 1 0,1 0 0,-4 1 0,0 0 73,0-1 0,0 1 1,0 0-1,-1 1 0,1 0 1,0-1-1,0 2 0,1-1 0,-1 0 1,0 1-1,1 0 0,0 0 1,-1 0-1,1 1 0,1-1 1,-1 1-1,0 0 0,1 0 1,0 1-1,0-1 0,0 0 1,0 1-1,1 0 0,0 0 0,0 0 1,0 0-1,1 0 0,-1 0 1,0 6-1,1-6 5,0 0 1,0 0-1,0 1 0,0-1 0,1 0 1,0 0-1,0 0 0,1 0 0,-1 0 1,1 1-1,0-1 0,1 0 0,-1 0 1,1-1-1,0 1 0,0 0 0,0-1 1,1 1-1,-1-1 0,1 1 0,1-1 1,-1 0-1,0 0 0,1-1 0,0 1 1,0-1-1,0 0 0,0 0 0,0 0 1,8 4-1,-3-4-29,0 0 1,-1-1-1,1 0 0,0 0 1,0-1-1,0 0 1,0 0-1,0-1 1,0-1-1,1 1 0,16-4 1,-12 0-120,1 0 0,-1-1 0,-1-1 1,1 0-1,-1-1 0,24-15 0,-19 8-37,0 0 1,-1-1-1,0 0 0,-1-2 0,-1 0 0,-1-1 1,0 0-1,-1-1 0,14-28 0,-19 29 221,-1 1 0,7-26 1,-12 38-76,-1 1 1,0-1 0,0 1 0,-1 0-1,1-1 1,-1 0 0,0 1 0,0-1-1,0 1 1,-1-1 0,1 1 0,-1-1-1,0 1 1,-1 0 0,-2-7 0,3 10-16,1 0 0,-1 0 0,0 0 0,0 0 0,0 0 0,0 0 0,0 0 0,0 1 0,0-1 0,0 0 0,0 1 0,0-1 0,0 1 0,0-1 0,0 1 0,-1 0 0,1-1 0,0 1 0,0 0 0,0 0 1,-1 0-1,1 0 0,0 0 0,0 0 0,-1 0 0,1 0 0,0 0 0,0 1 0,0-1 0,-1 0 0,1 1 0,0-1 0,0 1 0,0-1 0,0 1 0,0 0 0,0 0 0,0-1 0,-2 3 0,-1 0 17,0 0 0,0 0 0,1 1 0,-1 0-1,1 0 1,0 0 0,0 0 0,-3 6 0,1 1 83,1 0 1,0 1 0,1-1-1,0 1 1,1 0 0,1 0-1,0-1 1,0 1 0,1 0-1,1 0 1,0 0 0,0 0-1,1 0 1,4 13-1,-4-16-161,1 0 0,0 0-1,0-1 1,1 1-1,0-1 1,1 0 0,0 0-1,0 0 1,0 0-1,1-1 1,1 0 0,-1-1-1,1 1 1,0-1-1,0 0 1,1-1 0,-1 0-1,16 8 1,-22-12-47,1 0 1,-1 0 0,1-1-1,-1 1 1,1 0-1,0-1 1,-1 1 0,1-1-1,0 0 1,-1 1-1,1-1 1,0 0 0,-1 0-1,1 0 1,0 0 0,-1 0-1,1-1 1,0 1-1,-1 0 1,1-1 0,0 1-1,-1-1 1,1 0-1,-1 1 1,1-1 0,-1 0-1,1 0 1,-1 0-1,0 0 1,3-2 0,-4 1 12,0 0 0,1 1 0,-1-1 0,0 0 0,0 0 0,0 1 0,0-1 0,-1 0 0,1 1 0,0-1 0,-1 0 0,1 1 0,-1-1 0,1 0 0,-1 1 0,0-1 0,0 1 0,0-1 0,0 1 0,0 0 0,0-1 0,0 1 0,0 0 0,0-1 0,-1 1 0,1 0 0,0 0 0,-1 0 0,1 1 0,-4-3 0,-48-32 386,25 18 174,2-2-1,-39-34 0,64 53-438,1-1 1,-1 1-1,1 0 0,0 0 1,-1 0-1,1-1 0,0 1 0,-1 0 1,1 0-1,0-1 0,0 1 0,-1 0 1,1-1-1,0 1 0,0 0 1,0-1-1,-1 1 0,1-1 0,0 1 1,0 0-1,0-1 0,0 1 0,0-1 1,0 1-1,0 0 0,0-1 1,0 1-1,0-1 0,0 1 0,0 0 1,0-1-1,0 1 0,0-1 0,0 1 1,0 0-1,0-1 0,1 1 1,-1-1-1,0 1 0,0 0 0,0-1 1,1 1-1,-1 0 0,0-1 0,1 1 1,-1 0-1,0 0 0,0-1 1,1 1-1,-1 0 0,1 0 0,-1 0 1,0-1-1,1 1 0,-1 0 0,0 0 1,1 0-1,-1 0 0,1 0 1,-1 0-1,0 0 0,1 0 0,-1 0 1,1 0-1,-1 0 0,1 0 0,-1 0 1,38-1 52,-32 1 61,158-1-2197,-117-4-3059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4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 49 5733,'0'0'198,"-9"1"-700,-3 1 289,8-1 121,0 0 1,0 0-1,0-1 0,0 1 0,0-1 0,0 0 0,0-1 0,0 1 0,-4-2 0,5 2 116,0-1-1,0-1 1,1 1-1,-1 0 1,0-1-1,1 1 1,-1-1-1,1 0 1,0 0-1,0 0 0,0 0 1,-4-5-1,4 5 15,0 0-1,1 0 0,-1 0 1,0 0-1,-1 0 0,1 0 1,0 0-1,-1 1 0,1-1 1,-1 1-1,1-1 0,-1 1 1,0 0-1,1 0 0,-1 0 1,0 1-1,-5-2 0,-2 3-60,0 1 0,0-1-1,0 2 1,1-1-1,-1 1 1,1 1 0,0-1-1,0 2 1,0-1-1,0 1 1,1 1-1,0-1 1,-15 14 0,-1 3 369,0 1 0,2 1 0,-21 29 0,18-18-263,2 2-1,1 0 0,-19 48 1,-42 125 1155,77-192-1103,-10 26 178,3 0-1,1 1 0,3 0 0,-5 54 0,12-73-277,1 1-1,1-1 0,2 0 0,0 0 0,2 0 0,1 0 0,1 0 1,15 42-1,-7-33-25,6 17-25,2-1-1,3-1 1,42 67-1,-59-106-1,0 1 0,1-1 1,0-1-1,1 0 0,0 0 0,0-1 0,1 0 1,0 0-1,1-2 0,0 1 0,0-1 0,1-1 1,0 0-1,0-1 0,0-1 0,0 0 0,1 0 0,26 2 1,-21-6 43,0 0 1,0-2 0,0 0-1,-1-2 1,1 0 0,0 0-1,-1-2 1,0 0 0,-1-2-1,1 0 1,-1 0 0,-1-2-1,1 0 1,23-20 0,4-7 33,-1-2 0,-3-1 0,58-73 0,-67 70-60,-2-1-1,-2-1 0,-2-1 0,-1-2 0,-3 0 1,-2-1-1,-2-1 0,-3-1 0,-1 0 1,-3-1-1,-2 0 0,-3 0 0,0-71 1,-6 111 75,1-1 0,-2 0 1,0 1-1,0-1 1,-2 1-1,1-1 0,-1 1 1,-1 1-1,0-1 1,-1 0-1,-9-13 0,5 10 48,-1 1 0,-1-1-1,-1 2 1,0 0 0,0 0-1,-1 2 1,-22-15 0,15 13-93,0 0 0,-1 2 0,-1 1 0,1 0 0,-2 2 0,1 0 1,-1 2-1,-1 1 0,1 0 0,-1 2 0,-46 0 0,63 4-109,1 0-1,0 0 1,-1 0 0,1 1-1,0 0 1,0 1 0,0 0-1,1 0 1,-1 0-1,1 1 1,-9 6 0,7-4-608,-1 1 0,1 1 0,1 0 0,-1 0 1,1 0-1,-11 18 0,6 2-2222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115 137 5830,'0'0'11445,"-3"-9"-8952,3 9-2453,-16-36 2287,15 35-2295,1 0 0,-1 1-1,0-1 1,1 0 0,-1 0 0,0 1-1,0-1 1,1 1 0,-1-1 0,0 0-1,0 1 1,0-1 0,0 1 0,0 0 0,0-1-1,0 1 1,0 0 0,0 0 0,0-1-1,0 1 1,0 0 0,0 0 0,0 0-1,0 0 1,0 0 0,0 1 0,0-1 0,0 0-1,0 0 1,0 1 0,0-1 0,1 0-1,-1 1 1,0-1 0,0 1 0,0-1-1,0 1 1,0 0 0,1-1 0,-1 1 0,0 0-1,1-1 1,-1 1 0,0 0 0,1 0-1,-1 0 1,1 0 0,-1 1 0,-6 8-57,1-1 0,0 1 1,1 0-1,0 1 1,1-1-1,0 1 0,1 0 1,0 0-1,-2 15 0,2-6 0,1 0-1,1 0 1,0-1 0,4 32-1,-3-50 20,0 0 0,0 0-1,0 0 1,0-1 0,0 1-1,1 0 1,-1 0 0,0 0 0,0-1-1,0 1 1,1 0 0,-1 0-1,0-1 1,1 1 0,-1 0 0,1-1-1,-1 1 1,1 0 0,-1-1-1,1 1 1,-1-1 0,1 1 0,0-1-1,-1 1 1,1-1 0,0 1 0,-1-1-1,1 0 1,0 1 0,-1-1-1,1 0 1,0 0 0,0 1 0,0-1-1,-1 0 1,1 0 0,0 0-1,0 0 1,0 0 0,-1 0 0,1 0-1,0 0 1,0 0 0,-1-1 0,1 1-1,0 0 1,0 0 0,-1-1-1,1 1 1,0 0 0,0-1 0,0 0-1,3-1-25,0-1 1,0 1-1,0-1 0,-1 0 0,1 0 0,-1 0 1,6-8-1,8-17 393,-1-1 0,-1 0 1,-1-2-1,-2 1 0,-1-2 0,-1 0 0,-2 0 1,7-56-1,-19 176-853,2-44-2212,3 57 1,5-72-682,4-14-1889,3-9-3620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16944,'22'-16'2533,"0"2"-1,1 0 1,37-15-1,-50 25-2401,-1 1-1,1-1 0,-1 2 1,1-1-1,0 1 0,0 1 1,0 0-1,0 0 0,0 1 1,0 0-1,0 1 0,13 2 1,-22-2-146,1-1 0,-1 1 0,0 0 0,0 0 0,0-1 0,1 1 0,-1 0 0,0 0 0,0 0 0,0 0 0,-1 0 0,1 0 0,0 0 0,0 0 0,-1 1 1,1-1-1,0 0 0,-1 0 0,1 1 0,-1-1 0,0 0 0,1 1 0,-1-1 0,0 1 0,0-1 0,0 0 0,0 1 0,0-1 0,0 0 0,0 1 0,-1 2 1,0 2 6,0-1 1,0 1 0,0 0 0,-1 0-1,0-1 1,-4 8 0,-34 48 18,32-50-11,0-1-1,0 1 0,1 0 1,1 1-1,0 0 0,1 0 1,0 0-1,-5 17 0,10-28 0,0-1 0,0 0-1,0 0 1,0 1-1,0-1 1,1 0 0,-1 0-1,0 1 1,0-1 0,0 0-1,0 0 1,0 1-1,0-1 1,0 0 0,0 0-1,1 1 1,-1-1-1,0 0 1,0 0 0,0 0-1,0 1 1,1-1 0,-1 0-1,0 0 1,0 0-1,0 0 1,1 1 0,-1-1-1,0 0 1,0 0-1,1 0 1,-1 0 0,0 0-1,0 0 1,1 0-1,-1 0 1,0 0 0,1 0-1,-1 0 1,18-1-12,17-9 65,-10-4-119,0-1-1,0 0 0,-1-2 1,-1-1-1,24-24 0,-10 5-110,-2 0 1,32-46-1,-52 58-302,-13 19-209,-10 17 69,-3 6 775,0 1 0,1 0 0,1 0 0,0 1 0,2 0-1,0 1 1,1 0 0,1 0 0,1 0 0,1 0-1,1 1 1,0 0 0,2 21 0,0-40-105,0 0 1,0 0-1,1 0 1,-1 1-1,1-1 0,-1 0 1,1 0-1,0 0 1,0 0-1,0 0 1,0-1-1,0 1 1,0 0-1,0 0 0,1-1 1,-1 1-1,1-1 1,-1 1-1,1-1 1,0 1-1,-1-1 0,1 0 1,0 0-1,0 0 1,0 0-1,0 0 1,0 0-1,0-1 0,0 1 1,0-1-1,0 1 1,0-1-1,0 0 1,1 0-1,-1 0 1,0 0-1,0 0 0,0 0 1,0 0-1,3-2 1,4 1 81,0-1 0,-1-1 0,0 1 0,1-1 0,-1-1 0,0 0 0,-1 0 0,13-8 0,-9 3-191,0 0-1,-1-1 1,0 0-1,-1-1 1,0 0-1,-1 0 1,0-1-1,-1 0 1,0-1-1,0 1 1,-2-1-1,0 0 1,0-1-1,-1 1 1,-1-1-1,0 0 1,-1 0 0,0 0-1,-1 0 1,-2-17-1,2 29 20,-1 1 1,0-1-1,0 0 0,0 1 0,-1-1 0,1 0 1,0 1-1,-1-1 0,1 0 0,-1 1 1,1-1-1,-1 1 0,0-1 0,1 1 1,-1-1-1,0 1 0,0 0 0,0-1 0,0 1 1,-1 0-1,1 0 0,0-1 0,0 1 1,-1 0-1,1 1 0,-1-1 0,1 0 1,-1 0-1,1 0 0,-1 1 0,1-1 0,-1 1 1,0-1-1,-1 1 0,1 0 11,0 0 1,0 1-1,1-1 1,-1 1-1,0-1 0,0 1 1,1 0-1,-1 0 0,0 0 1,1 0-1,-1 0 1,1 0-1,-1 0 0,1 0 1,0 1-1,-1-1 0,1 0 1,0 1-1,0-1 1,0 1-1,0 0 0,0-1 1,0 1-1,0 0 0,1-1 1,-1 1-1,1 0 1,-1 0-1,1 0 0,0 2 1,-2 2 99,1 0 1,0 0-1,1 0 0,-1 0 1,1 0-1,0 0 1,1 0-1,0 0 1,0 0-1,2 7 1,-2-11-37,0 0-1,0 1 1,0-1 0,1 0 0,-1 0 0,1 0 0,0 0-1,0 0 1,0 0 0,0 0 0,0-1 0,0 1 0,0-1 0,0 1-1,1-1 1,-1 0 0,0 0 0,1 0 0,-1 0 0,1 0 0,-1-1-1,1 1 1,0-1 0,-1 1 0,5-1 0,5 0 27,0 0 1,-1-1 0,1 0-1,-1-1 1,1 0-1,-1-1 1,0 0-1,0-1 1,0 0-1,0 0 1,10-7 0,-15 8-127,0-1 1,0 1 0,0-1 0,-1 0 0,0-1 0,1 1-1,-1-1 1,-1 0 0,1 0 0,-1-1 0,0 1 0,0-1-1,0 0 1,-1 0 0,0 0 0,0-1 0,-1 1 0,0-1 0,3-12-1,-5 19 42,0-1 1,0 0-1,1 1 0,-1-1 0,0 0 0,0 1 0,0-1 0,0 0 0,0 1 0,-1-1 0,1 0 1,0 1-1,0-1 0,0 0 0,-1 1 0,1-1 0,0 1 0,0-1 0,-1 0 0,1 1 1,-1-1-1,1 1 0,0-1 0,-1 1 0,1-1 0,-1 1 0,1-1 0,-1 1 0,0 0 0,1-1 1,-1 1-1,1 0 0,-1-1 0,0 1 0,1 0 0,-1 0 0,0 0 0,1-1 0,-1 1 0,0 0 1,1 0-1,-1 0 0,0 0 0,1 0 0,-1 0 0,0 1 0,1-1 0,-1 0 0,0 0 0,0 1 1,-3-1-26,0 2 0,0-1 1,0 0-1,1 1 1,-1 0-1,0 0 1,-5 3-1,-1 3 125,0 1-1,1 0 1,0 0-1,0 1 1,-10 16 0,14-20 46,1 0 0,1 1 1,-1-1-1,1 1 1,0 0-1,1 0 1,0 0-1,0 0 1,0 1-1,1-1 1,-1 9-1,2-15-109,1 0-1,-1 0 1,0 1-1,1-1 0,-1 0 1,0 0-1,1 0 1,-1 0-1,1 0 1,0 0-1,-1 0 1,1 0-1,0-1 1,0 1-1,-1 0 1,1 0-1,0 0 0,0-1 1,0 1-1,0 0 1,0-1-1,0 1 1,0-1-1,0 1 1,0-1-1,0 0 1,1 1-1,-1-1 1,0 0-1,0 0 0,2 0 1,47 2 121,-37-3-94,53-2-1481,128-24 1,-136 17 258,-56 10 1296,0 0 1,0 0-1,-1-1 0,1 1 1,0 0-1,0-1 1,0 0-1,0 1 1,-1-1-1,1 0 1,0 0-1,-1 0 1,1 0-1,-1 0 1,1 0-1,-1-1 0,1 1 1,-1 0-1,0-1 1,2-1-1,-3 1 36,0 1-1,0-1 0,0 0 0,0 1 0,0-1 1,0 1-1,0-1 0,0 0 0,-1 1 1,1-1-1,-1 1 0,1-1 0,-1 0 0,1 1 1,-1-1-1,0 1 0,0 0 0,0-1 1,0 1-1,0 0 0,0 0 0,0-1 0,-2-1 1,-25-26 468,-34-28 1,-3 6-4681,102 53-12548,-8 5 10928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138 154 14253,'-11'1'2147,"0"1"-1544,1-1 1,0 2 0,0-1 0,0 1 0,-16 8 0,23-10-394,0 1-1,0-1 1,0 1-1,0 0 1,0 0-1,0 0 1,0 1-1,1-1 1,-1 1-1,1-1 1,0 1 0,0 0-1,0 0 1,0 0-1,0 0 1,1 0-1,-1 0 1,1 0-1,0 1 1,0-1-1,0 0 1,1 1-1,-1-1 1,0 6-1,2-8-172,-1 0 0,1 0-1,-1 0 1,1 0 0,0 0-1,-1 0 1,1 0-1,0 0 1,0 0 0,-1-1-1,1 1 1,0 0 0,0-1-1,0 1 1,0 0 0,0-1-1,0 1 1,0-1 0,0 0-1,0 1 1,0-1 0,1 0-1,-1 0 1,0 1 0,0-1-1,0 0 1,0 0 0,0 0-1,0 0 1,1-1 0,-1 1-1,1-1 1,45-5 787,-30 0-889,1 0-1,-1-2 1,-1 0 0,0-1-1,0 0 1,0-1 0,14-13-1,-7 3-258,-1 0-1,0-2 1,28-36 0,-47 55 139,0-1 0,0 1 0,-1-1 1,1 0-1,-1 0 0,0 0 0,0 0 0,0-1 1,-1 1-1,1 0 0,-1-1 0,1-6 0,-20 21-258,-3 14 915,0 0 1,2 2-1,0 0 0,2 1 0,2 1 0,-26 58 0,38-78-371,0 0 0,1-1 0,0 1 0,0 0 0,0 0 0,0 12 0,2-19-217,0 0-1,0 1 1,0-1-1,0 1 1,1-1-1,-1 0 1,0 1-1,1-1 1,-1 1-1,1-1 1,-1 0-1,1 0 1,0 1-1,-1-1 1,1 0-1,0 0 1,0 0-1,0 0 1,0 0-1,0 0 1,0 0-1,0 0 1,0 0-1,1-1 0,-1 1 1,0 0-1,0-1 1,1 1-1,-1-1 1,0 1-1,1-1 1,-1 1-1,0-1 1,1 0-1,-1 0 1,1 0-1,-1 0 1,1 0-1,-1 0 1,0 0-1,1 0 1,1-1-1,26-7-5878,-2-13-5285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15503,'0'0'4596,"-7"10"-1489,-20 29-513,19-19-500,9-17-1566,-1-3-304,9-7 342,-9 6-588,1 0 0,-1 0 1,0 0-1,0 0 0,0 0 1,0 0-1,0-1 1,0 1-1,0 0 0,0 0 1,-1 0-1,1 0 0,0 0 1,-1 0-1,1 0 1,-1 0-1,1 0 0,-1 0 1,1 0-1,-1 0 0,0 0 1,1 0-1,-1 0 1,0 1-1,0-1 0,0 0 1,1 1-1,-1-1 0,0 0 1,0 1-1,0-1 1,0 1-1,0-1 0,0 1 1,0 0-1,0-1 0,-1 1 1,0 0-1,1 0-6,-1 1 0,1-1 0,-1 1 0,1 0 0,0-1 0,0 1 0,-1 0 0,1 0 0,0 0 0,0 0 0,0 0 0,0 0 0,0 0 0,0 0 0,0 1 0,0-1 1,0 0-1,1 1 0,-1-1 0,0 0 0,1 1 0,-1-1 0,1 1 0,0-1 0,-1 1 0,1-1 0,0 1 0,0 2 0,-1 1 49,0 0 1,1 1-1,0-1 1,0 0-1,0 0 1,1 0-1,-1 1 1,1-1-1,0 0 0,3 6 1,-3-9-11,1 0 0,-1 0 0,1 0-1,0 0 1,0-1 0,0 1 0,0-1 0,0 1 0,0-1-1,0 1 1,0-1 0,1 0 0,-1 0 0,0 0 0,1 0-1,-1-1 1,1 1 0,-1-1 0,1 1 0,-1-1 0,1 0 0,-1 0-1,4 0 1,7 0-184,0 0 0,0-1 0,0 0 1,18-4-1,-9-1-1021,0-2 1,0 0-1,0-1 0,-1-1 1,-1-1-1,26-18 1,-59 40 2260,-1 2 0,1 0 0,-21 27 0,13-15 62,9-11-283,7-10-448,1 0 0,0 1 0,0 0 0,0 0 0,1 0 0,-1 0 0,1 0 0,0 1 0,-2 7 0,46-16-169,-22-4-1389,0-1 0,-1 0 0,29-18-1,-31 16-1039,1 1 0,0 0 0,0 1 0,27-7 0,-43 15 2325,-1 0-1,1 0 1,-1 0 0,0 0-1,1 1 1,-1-1 0,1 0-1,-1 0 1,0 1 0,1-1-1,-1 0 1,0 0 0,1 1-1,-1-1 1,0 0 0,1 1-1,-1-1 1,0 1 0,0-1-1,1 0 1,-1 1 0,0-1-1,0 1 1,0-1 0,0 1-1,0-1 1,0 1 0,1-1-1,-1 1 1,0-1 0,0 0-1,0 1 1,-1-1 0,1 1-1,0-1 1,0 1 0,0 33 2040,1 0-2313,7-28-5153,0-4-448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18930,'0'0'7495,"-39"61"-5701,27-43-929,3-3-673,3 0-288,6-8-2627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 6086,'0'0'5440,"-12"0"-2590,1 0-2347,-1 0 0,1 1 0,0 0 0,-1 1 0,1 0 0,0 1-1,0 1 1,0-1 0,-10 7 0,-8 6 468,-41 32 0,61-41-896,0 0 0,0 2 0,0-1 0,1 1 0,0 0-1,1 0 1,-10 18 0,16-26-76,1-1 0,0 0 0,0 1-1,-1-1 1,1 1 0,0-1 0,0 1 0,0-1 0,-1 0-1,1 1 1,0-1 0,0 1 0,0-1 0,0 1 0,0-1 0,0 1-1,0-1 1,0 0 0,0 1 0,0-1 0,0 1 0,1-1-1,-1 1 1,0-1 0,0 0 0,0 1 0,0-1 0,1 1-1,-1-1 1,0 0 0,1 1 0,-1-1 0,0 0 0,0 1-1,1-1 1,-1 0 0,1 1 0,-1-1 0,0 0 0,1 0 0,-1 1-1,1-1 1,28 2-84,34-12-175,-17-1-391,0 2-1,1 2 1,77-1 0,-122 7 706,1 1 0,-1 0 1,1 0-1,-1 0 0,1 0 0,-1 1 1,1-1-1,-1 0 0,1 1 1,-1 0-1,0 0 0,1 0 0,-1 0 1,0 0-1,0 0 0,1 0 0,-1 1 1,0-1-1,0 1 0,-1 0 0,1-1 1,0 1-1,0 0 0,-1 0 0,1 0 1,-1 0-1,0 0 0,0 1 1,0-1-1,0 0 0,0 0 0,0 1 1,0-1-1,-1 1 0,1-1 0,-1 1 1,0-1-1,0 1 0,0-1 0,0 1 1,0-1-1,0 1 0,-1-1 0,1 1 1,-1-1-1,1 0 0,-1 1 1,0-1-1,0 0 0,0 1 0,-1-1 1,1 0-1,-3 3 0,-4 7 503,-1 0 0,-1-1 1,0 0-1,0-1 0,-1 0 0,0-1 0,-24 16 0,4-6 11,-1-2 0,-36 15-1,58-28-669,0 0 1,0-1-1,0 0 0,0-1 0,0 0 0,-1-1 0,1 0 1,-18 0-1,26-1-62,1 0 1,0-1-1,-1 1 1,1 0-1,0 0 1,0-1-1,-1 1 1,1 0-1,0-1 1,0 1-1,0-1 1,-1 0-1,1 1 1,0-1-1,0 0 1,0 0-1,0 0 1,0 0-1,0 0 1,1 0-1,-1 0 1,0 0-1,0 0 1,1 0-1,-2-2 1,1 1-580,1-1 0,-1 0 0,1 0 0,-1 0 1,1 0-1,0 0 0,0 0 0,0-1 0,0 1 1,1-3-1,7-27-8622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15 15150,'0'0'4250,"-9"-3"-1458,0 0-2367,-1 1 0,1 0 0,0 0 0,-12 0 0,17 2-409,0 0 0,1 0 0,-1 0 0,0 1 0,0 0 0,1-1 0,-1 1 0,0 0 0,1 1 0,-1-1 0,1 1 0,-1 0 0,1-1 0,0 1 0,0 1 0,-4 2 0,-1 3-41,1 1 0,0-1 1,0 1-1,1 0 1,1 1-1,-7 11 0,10-16 86,0 0 0,0 0 0,0 0 0,0 1 0,1-1 0,0 0 0,0 0 0,0 1 0,1-1 0,-1 1 0,1-1 0,1 0 0,-1 1 0,3 8 0,-2-13-51,0 1 0,0 0 0,1-1 1,-1 1-1,1-1 0,-1 0 0,1 1 1,-1-1-1,1 0 0,0 0 0,0 0 0,-1 0 1,1 0-1,0-1 0,0 1 0,0 0 1,0-1-1,0 0 0,0 1 0,0-1 1,0 0-1,0 0 0,0 0 0,0 0 1,3-1-1,55-7 444,-37 0-389,-1 0 0,-1-2-1,1-1 1,-2 0 0,21-15-1,-17 10-15,2 1 0,40-17-1,-65 32-29,0-1 0,-1 1 1,1 0-1,0 0 0,-1 0 0,1 0 0,0-1 1,0 1-1,-1 0 0,1 1 0,0-1 0,0 0 0,-1 0 1,1 0-1,0 0 0,0 0 0,-1 1 0,1-1 0,0 0 1,-1 1-1,1-1 0,0 1 0,-1-1 0,1 0 0,-1 1 1,1-1-1,-1 1 0,1 0 0,-1-1 0,1 1 0,-1-1 1,1 1-1,-1 0 0,0-1 0,1 1 0,-1 0 0,0-1 1,0 1-1,1 0 0,-1 0 0,0-1 0,0 1 1,0 0-1,0 0 0,0-1 0,0 2 0,-1 49 1367,0-35-1132,1-15-255,0-1-1,1 1 0,-1-1 1,0 1-1,0-1 0,0 0 1,0 1-1,0-1 0,0 1 1,1-1-1,-1 0 0,0 1 1,0-1-1,1 0 0,-1 1 1,0-1-1,1 0 0,-1 1 1,0-1-1,1 0 0,-1 0 1,0 1-1,1-1 0,-1 0 1,0 0-1,1 0 0,-1 1 1,1-1-1,-1 0 0,1 0 1,-1 0-1,0 0 0,1 0 1,23-1-1142,20-13-2580,41-27-7391,-36 15 875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155 233 14061,'0'0'7736,"-12"3"-5259,-60 23-563,65-23-1718,1 0 0,0 0 0,-1 1-1,1 0 1,1 0 0,-1 0 0,0 1-1,1 0 1,0 0 0,-7 10-1,13-15-195,-1-1 0,0 1 0,1 0-1,-1 0 1,1-1 0,-1 1 0,1 0-1,-1 0 1,1 0 0,-1 0 0,0 0-1,1 0 1,-1 0 0,1 0 0,-1 0-1,1 0 1,-1 0 0,1 0-1,-1 0 1,1 0 0,-1 0 0,0 1-1,1-1 1,-1 0 0,1 0 0,-1 1-1,0-1 1,1 0 0,-1 0 0,1 1-1,-1-1 1,0 0 0,1 1-1,-1-1 1,0 0 0,0 1 0,1-1-1,-1 1 1,0-1 0,0 0 0,0 1-1,1-1 1,-1 1 0,0-1 0,0 1-1,0-1 1,0 1 0,0-1-1,0 0 1,0 1 0,0-1 0,0 1-1,0-1 1,0 1 0,0-1 0,0 1-1,-1-1 1,1 1 0,0-1 0,0 0-1,0 1 1,-1-1 0,1 1-1,0-1 1,0 0 0,-1 1 0,1-1-1,0 0 1,-1 1 0,36-12-190,-18 0 85,-1 0 0,0-1-1,0-1 1,-1 0 0,-1-1 0,-1-1-1,15-20 1,1-4-533,41-78-1,-54 81 566,-15 29 181,-13 23-31,-1 6 78,0 1 0,1 0-1,1 0 1,2 2 0,0-1 0,1 1 0,2 0 0,1 1-1,0-1 1,0 44 0,5-67-139,-1 1 0,2-1-1,-1 1 1,0-1 0,0 0 0,1 1-1,0-1 1,-1 1 0,1-1 0,0 0-1,0 0 1,0 1 0,0-1 0,1 0-1,-1 0 1,0 0 0,1 0 0,0-1 0,-1 1-1,1 0 1,0-1 0,0 1 0,0-1-1,0 1 1,0-1 0,0 0 0,0 0-1,1 0 1,-1 0 0,0 0 0,1-1-1,-1 1 1,0-1 0,1 1 0,-1-1 0,5 0-1,0 0-2,0 0 0,0-1-1,0 1 1,0-1-1,0-1 1,0 1 0,-1-1-1,1-1 1,-1 1-1,1-1 1,-1 0 0,7-5-1,-2 1-4,0-1 0,-1 0 0,0-1 0,-1 0 0,1-1 0,-2 0 0,1 0 0,-2-1 0,1 0 0,-1 0 0,-1 0 0,0-1 0,-1 0 0,0-1 0,-1 1 0,0-1 0,-1 0 0,0 0 1,1-23-1,-4 36-4,0-1 0,0 1 1,0-1-1,0 1 0,0-1 1,1 1-1,-1-1 1,0 1-1,0-1 0,-1 1 1,1-1-1,0 1 1,0-1-1,0 1 0,0-1 1,0 1-1,0-1 0,-1 1 1,1-1-1,0 1 1,0-1-1,-1 1 0,1 0 1,0-1-1,-1 1 1,1-1-1,-1 1 0,1 0 1,0-1-1,-1 1 0,1 0 1,-1 0-1,1-1 1,-1 1-1,1 0 0,-1 0 1,1 0-1,-1 0 1,1-1-1,-1 1 0,1 0 1,-1 0-1,1 0 0,-1 0 1,1 0-1,-1 0 1,1 0-1,-1 0 0,1 1 1,-1-1-1,1 0 1,-1 0-1,1 0 0,-1 0 1,0 1-1,-23 19 124,19-12-113,-1 1 1,1 0-1,1 1 0,0-1 0,0 1 0,1 0 0,-3 11 1,5-18-13,1-1 0,-1 1 0,1-1-1,-1 1 1,1 0 0,0-1 0,0 1 0,0-1 0,1 1 0,-1 0 0,0-1 0,1 1 0,0-1 0,0 1 0,0-1 0,0 1 0,0-1 0,0 0 0,0 0 0,1 1 0,-1-1 0,1 0 0,0 0 0,-1 0-1,1-1 1,0 1 0,0 0 0,0-1 0,1 1 0,-1-1 0,0 0 0,5 3 0,9 0-67,0-1-1,0 0 1,1-1-1,-1-1 1,1 0-1,-1-2 1,1 1 0,-1-2-1,0 0 1,0-1-1,0-1 1,0 0-1,20-9 1,-34 12 98,0 0 0,1 0 0,-1 0 0,0 0 0,0 0 0,1 0 0,-1-1 0,0 1 0,0-1 0,0 1 0,-1-1 0,1 0 0,0 0 0,-1 0 0,1 0 0,-1 0 0,0 0 0,1 0 0,-1-1 0,0 1 0,0 0 0,-1-1 0,2-3 0,-2 3 36,-1 1 0,1-1 0,0 0 0,-1 0 1,0 1-1,0-1 0,0 1 0,0-1 1,0 1-1,0-1 0,-1 1 0,1 0 0,-1-1 1,1 1-1,-1 0 0,0 0 0,0 0 0,0 0 1,0 1-1,-5-4 0,-6-5-58,0 2 0,-1-1 0,0 1 0,-1 1-1,0 1 1,0 0 0,0 1 0,-16-4 0,62 11-641,1-1 1,33-4-1,-16 1 449,-9 0-9,69-11 0,-93 10 225,0-1-1,0-1 1,-1 0 0,1-1 0,-1 0 0,0-1 0,14-10 0,-29 17-32,0 0-1,0 0 1,0-1-1,1 1 1,-1 0-1,0 0 1,0-1-1,1 1 1,-1 0-1,0 0 1,0 0-1,1 0 1,-1 0-1,0-1 1,0 1-1,1 0 1,-1 0-1,0 0 1,1 0-1,-1 0 1,0 0-1,0 0 1,1 0-1,-1 0 1,0 0-1,1 0 1,-1 0-1,0 0 1,0 0-1,1 0 1,-1 0-1,0 0 1,1 1-1,-1-1 1,0 0-1,0 0 1,1 0-1,-1 0 1,0 1 0,0-1-1,1 0 1,-1 0-1,0 1 1,0 15 101,-12 21 185,9-30-225,-3 5 160,0 0 0,2 0 0,-1 1 0,-3 21 0,8-34-220,0 1 0,0 0-1,0-1 1,1 1-1,-1 0 1,0-1 0,1 1-1,-1-1 1,0 1 0,1-1-1,-1 1 1,1-1-1,-1 1 1,0-1 0,1 1-1,0-1 1,-1 1-1,1-1 1,-1 0 0,1 1-1,-1-1 1,1 0-1,0 1 1,-1-1 0,1 0-1,0 0 1,-1 0-1,1 0 1,0 0 0,-1 0-1,1 1 1,0-2-1,-1 1 1,1 0 0,0 0-1,-1 0 1,1 0 0,-1 0-1,1 0 1,0-1-1,-1 1 1,1 0 0,0-1-1,34-9-196,57-40-1726,-75 39 1126,-1 0 0,2 2 0,-1 0 0,2 1-1,-1 1 1,26-7 0,-43 14 825,-1 0 0,1 0 0,0 0 0,-1 0 0,1 0-1,-1 0 1,1 0 0,0 0 0,-1 0 0,1 0 0,-1 0 0,1 0 0,0 0 0,-1 1 0,1-1 0,-1 0-1,1 0 1,-1 1 0,1-1 0,-1 0 0,1 1 0,-1-1 0,1 1 0,-1-1 0,1 1 0,-1-1-1,1 0 1,-1 1 0,1 0 0,3 24 662,-14 39 275,5-42-467,6 12-18,8-23-2010,8-13-3649,6-14-7579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89 284 17008,'-5'2'330,"1"0"-1,-1 0 1,0 1 0,1 0-1,0 0 1,-1 0 0,1 1-1,0-1 1,1 1 0,-1 0-1,1 0 1,-1 0 0,1 1-1,0-1 1,-2 7 0,1-4-124,0 1-1,1 0 1,0 0 0,1 0 0,0 0-1,0 0 1,1 0 0,-1 16 0,2-23-204,0 0 0,0 0 1,0-1-1,0 1 0,0 0 0,0 0 0,0-1 1,0 1-1,1 0 0,-1 0 0,0-1 1,1 1-1,-1 0 0,0 0 0,1-1 0,-1 1 1,1 0-1,-1-1 0,1 1 0,-1-1 1,1 1-1,-1-1 0,1 1 0,0-1 0,-1 1 1,1-1-1,0 1 0,-1-1 0,2 0 1,26 0 201,-20-2-143,-1 0-1,1-1 1,-1 0 0,0 0-1,10-7 1,-8 3-48,-1 1 1,0-2-1,-1 1 0,1-1 1,-1 0-1,-1-1 1,0 1-1,0-1 0,0-1 1,-1 1-1,-1-1 0,0 0 1,0 0-1,-1 0 0,0 0 1,0-1-1,-1 1 0,-1-1 1,1-19-1,-12 94-259,10-54 297,1-1 1,-1 0-1,2 0 0,-1 0 0,1 0 0,1 0 0,-1 0 0,1 0 0,1 0 0,0-1 0,7 13 0,-8-17 43,0-1 1,0 1-1,0-1 1,0 0-1,1 0 1,-1 0-1,1 0 1,0 0-1,0-1 1,0 1-1,0-1 1,0 0-1,1-1 1,-1 1-1,0-1 1,1 1-1,-1-1 1,1-1-1,0 1 1,-1-1-1,1 0 1,0 0-1,-1 0 1,1 0 0,6-2-1,-2-1 12,1 0-1,-1 0 1,1-1 0,-1-1-1,0 1 1,0-2 0,-1 1-1,0-1 1,0 0 0,0-1-1,0 0 1,-1 0 0,9-12-1,-7 8-91,1-1-1,-2-1 1,0 1 0,0-1-1,-1-1 1,-1 1-1,0-1 1,6-22 0,-11 31-36,0-1 0,0 1 0,0 0-1,-1 0 1,0-1 0,0 1 0,0 0 0,-1 0 0,0-1 0,-2-8 0,2 12-22,0 0-1,0 0 0,0 1 0,0-1 0,0 0 0,0 1 0,0-1 0,0 1 0,-1 0 1,1-1-1,-1 1 0,1 0 0,-1 0 0,0 0 0,1 0 0,-1 0 0,0 0 0,0 0 1,1 1-1,-1-1 0,0 0 0,0 1 0,0 0 0,0-1 0,0 1 0,0 0 1,0 0-1,0 0 0,0 0 0,-3 1 0,2 0 33,1 0 0,-1 0 0,1 0-1,-1 0 1,1 0 0,-1 0 0,1 1 0,0-1 0,0 1 0,0-1 0,0 1 0,0 0-1,0 0 1,0 0 0,0 0 0,1 0 0,-1 1 0,1-1 0,0 0 0,-1 1-1,1-1 1,0 1 0,1-1 0,-2 4 0,0 0 66,1-1 0,0 0 1,0 1-1,0-1 0,0 1 0,1-1 1,0 1-1,0-1 0,1 1 0,1 10 1,0-14-11,-1 0 1,1 1 0,0-1 0,0-1-1,-1 1 1,1 0 0,0 0 0,1-1-1,-1 1 1,0-1 0,0 0 0,1 0-1,-1 1 1,0-1 0,1-1 0,-1 1-1,1 0 1,-1-1 0,1 1 0,0-1-1,-1 0 1,1 0 0,-1 0 0,1 0-1,4-1 1,6 1 99,-1-1 0,1-1 1,-1 0-1,14-4 0,-4-1-119,0-2 0,-1 0 0,0-1 0,-1-1 0,20-15 0,-27 17-42,-1 0-1,0-1 1,-1-1 0,0 0 0,0 0-1,-1-1 1,0 0 0,11-20 0,-20 30-12,0 0 0,0 1 0,-1-1 1,1 0-1,0 0 0,-1 1 0,1-1 0,-1 0 1,1 0-1,-1 0 0,0 0 0,0 0 1,0 0-1,0 0 0,0 0 0,-1 0 0,1 1 1,-1-3-1,-10-2-424,-9 15 294,11-1 193,1 0 0,0 1-1,0 0 1,1 0-1,0 1 1,1 0 0,-9 17-1,12-20 68,-1 0 1,1 0-1,0 0 0,1 0 1,0 1-1,0-1 0,1 1 0,0-1 1,0 1-1,0 0 0,1-1 1,2 15-1,-2-21-91,1 1 1,0-1 0,0 0-1,0 0 1,0 0-1,0 1 1,1-1-1,-1 0 1,0 0 0,0-1-1,1 1 1,-1 0-1,0 0 1,1-1-1,-1 1 1,1 0 0,-1-1-1,1 0 1,-1 1-1,1-1 1,-1 0 0,1 0-1,0 0 1,-1 0-1,1 0 1,-1 0-1,1 0 1,2-1 0,49-9 125,-28-1-233,0 0 0,-1-2 0,0-1 0,-1-1 0,0-1 0,-1-1-1,-1-1 1,-1-1 0,-1 0 0,28-36 0,-45 52-21,0 0 0,0 0 0,0-1 0,-1 1 0,1 0 0,-1-1 0,1 1 0,-1-1 0,1-6 0,-2 10 98,0-1 1,0 1-1,0 0 1,0 0-1,0-1 1,0 1-1,0 0 1,0-1-1,0 1 0,0 0 1,0 0-1,0-1 1,0 1-1,0 0 1,0 0-1,0-1 1,0 1-1,-1 0 0,1 0 1,0 0-1,0-1 1,0 1-1,0 0 1,-1 0-1,1 0 0,0-1 1,0 1-1,0 0 1,-1 0-1,1 0 1,0 0-1,0 0 1,-1-1-1,1 1 0,0 0 1,0 0-1,-1 0 1,1 0-1,0 0 1,0 0-1,-1 0 0,-21 12-343,12-2 496,1 1 0,0 0 0,0 0-1,1 1 1,0 0 0,1 1 0,1-1 0,0 1-1,0 1 1,2-1 0,0 1 0,0 0 0,1 0-1,1 0 1,-2 27 0,4-38-113,0-1 0,0 1 1,0-1-1,0 1 0,1 0 0,-1-1 0,1 1 1,-1-1-1,1 1 0,0-1 0,0 1 0,0-1 1,0 0-1,1 1 0,-1-1 0,0 0 0,1 0 0,0 0 1,-1 0-1,1 0 0,0 0 0,0-1 0,0 1 1,0 0-1,1-1 0,-1 0 0,0 0 0,1 1 1,-1-1-1,1 0 0,-1-1 0,1 1 0,-1 0 1,1-1-1,-1 0 0,1 1 0,0-1 0,4-1 1,0 2-243,0-2 0,0 1 1,-1-1-1,1 0 1,0 0-1,-1-1 1,1 0-1,0 0 1,-1-1-1,0 1 0,0-2 1,0 1-1,0 0 1,7-7-1,15-23-4556,-6-7-2994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11179,'0'0'11274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9065,'0'0'11498,"-3"11"-9955,-50 132 2037,34-99-2778,1 0 1,3 1-1,2 1 0,-14 91 0,27-134-799,0 0 1,0 0-1,0 1 0,0-1 0,0 0 0,1 0 0,0 1 0,-1-1 0,1 0 0,0 0 0,1 0 0,-1 0 0,0 0 0,1 0 0,0 0 0,-1-1 1,1 1-1,4 4 0,-2-4 3,1 0 0,-1 0 0,0 0 0,1 0 0,0 0-1,-1-1 1,1 0 0,0 0 0,0-1 0,9 3 0,5-1-614,0-1 1,1-1-1,-1 0 0,1-2 0,22-3 0,4-7-4575,-4-11-4085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45 15727,'0'0'2077,"-1"13"-1079,-2 39-85,-3 107 1426,6-141-2202,1-1 0,1 0 1,0 0-1,2 0 0,0 0 1,0 0-1,8 15 1,-10-28-138,0 1 1,0-1-1,1-1 1,-1 1 0,1 0-1,0-1 1,0 1 0,1-1-1,-1 0 1,5 3-1,-7-5 3,0 0 0,0-1 0,0 1 0,0-1 0,0 1 0,0-1 0,0 0 0,0 1 0,1-1 0,-1 0 0,0 0 0,0 0 0,0 0 0,1 0 0,-1 0 0,0 0-1,0 0 1,0 0 0,0-1 0,1 1 0,-1 0 0,0-1 0,0 1 0,0-1 0,0 1 0,0-1 0,0 0 0,0 1 0,0-1 0,0 0 0,0 0 0,0 0 0,-1 1 0,1-1-1,0 0 1,0 0 0,-1 0 0,1 0 0,-1-1 0,1 1 0,-1 0 0,1-1 0,6-13 25,-1-1-1,0 0 1,-1 0-1,-1 0 1,0 0-1,2-29 1,-2-105 276,-4 114-64,1-13-4,0-24-168,-2 73-70,1 0 0,0 0 0,0 0 0,0 0 0,0 0 0,0 0 0,0 0 0,0 0 0,-1 0 0,1 0 0,0 0 0,0 0 0,0 0 0,0 0 0,0 0 0,0 0 0,0 0 0,-1 0 0,1 0 0,0 0 0,0 0 0,0-1 0,-6 48-59,4-27-190,-10 128 643,18-74-2067,-5-62 294,2-1 1,0 1-1,8 21 0,-1-14-4155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14 15278,'0'0'3924,"-8"-3"-1831,-1 1-1889,0-1-1,0 1 1,-1 1 0,1-1 0,0 2 0,-1-1-1,1 1 1,0 1 0,-1 0 0,1 0 0,0 1-1,-1 0 1,1 0 0,0 1 0,1 0 0,-14 7-1,-26 23-153,46-32-61,0 1-1,0 0 1,0-1 0,1 1-1,-1 0 1,0 0 0,1 0 0,-1 0-1,1 0 1,0 0 0,0 1-1,0-1 1,0 0 0,0 1 0,0-1-1,0 1 1,1-1 0,-1 0 0,1 5-1,3-5-117,0-1 1,1 0-1,-1 0 0,0 0 0,1-1 0,-1 1 1,1-1-1,-1 1 0,0-1 0,1 0 0,-1-1 1,7 0-1,-4 1-49,25-2-1106,56-10 0,-65 8 1138,0 1 0,0 0 0,0 2 1,0 0-1,24 3 0,-45-2 217,0 0 1,-1 0-1,1 1 0,-1-1 1,1 0-1,0 0 1,-1 1-1,1-1 1,-1 0-1,1 1 1,-1-1-1,1 0 1,-1 1-1,1-1 1,-1 1-1,1-1 1,-1 1-1,0-1 1,1 1-1,-1-1 1,0 1-1,1-1 0,-1 1 1,0 0-1,0-1 1,1 1-1,-1-1 1,0 1-1,0 0 1,0-1-1,0 1 1,0 0-1,0-1 1,0 1-1,0-1 1,0 1-1,0 0 1,0-1-1,0 1 1,-1 0-1,1-1 1,0 1-1,0-1 0,-1 1 1,1-1-1,0 1 1,-1-1-1,1 1 1,-1-1-1,0 2 1,-19 25 2539,2-11-1701,0-1 0,-1-1 0,-20 12-1,-65 30-704,110-60-2070,0-1 1,-1 0-1,1 0 0,-1 0 1,9-12-1,-1 2-2498,17-19-6271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14189,'0'0'13581,"11"65"-13453,-12-45-64,-3-1-224,4-2-1377,0-5-1218,0-7-2658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62 11179,'0'0'9256,"9"5"-7820,-7-4-1411,1 1 143,-1 0 0,1 0-1,0-1 1,0 1 0,1-1 0,-1 1-1,0-1 1,0 0 0,1-1-1,-1 1 1,0 0 0,1-1 0,-1 0-1,0 0 1,1 0 0,-1 0 0,1 0-1,-1-1 1,0 0 0,1 0 0,-1 1-1,0-2 1,0 1 0,0 0 0,1-1-1,3-2 1,6-4 217,24-17 122,-36 24-479,1 0 0,-1 0-1,1-1 1,-1 1-1,1 0 1,-1-1 0,0 1-1,0-1 1,1 0-1,-1 1 1,-1-1-1,1 0 1,0 1 0,0-1-1,0 0 1,0-4-1,-2 6-24,0-1 0,0 0-1,0 0 1,0 1-1,0-1 1,-1 0 0,1 1-1,0-1 1,0 1 0,0-1-1,-1 1 1,1 0 0,0 0-1,-1-1 1,1 1 0,0 0-1,-1 0 1,1 0-1,0 1 1,0-1 0,-1 0-1,1 0 1,-2 1 0,-37 5-45,31-2 43,-1 0 0,1 0 0,0 1 0,0 0 0,0 0 0,1 1 0,0 0 0,0 0 0,-11 12 1,16-14 55,-1 0 0,0 0 1,1 0-1,0 1 0,0-1 1,0 1-1,1 0 1,0 0-1,-1 0 0,2 0 1,-1 0-1,1 0 0,-1 0 1,1 1-1,1-1 1,-1 0-1,1 1 0,0-1 1,1 9-1,0-12-41,0 1 0,0-1 0,1 1-1,-1-1 1,1 0 0,0 0 0,-1 1 0,1-1-1,0 0 1,0-1 0,0 1 0,1 0 0,-1-1-1,0 1 1,0-1 0,1 1 0,-1-1 0,1 0-1,0 0 1,-1 0 0,1-1 0,0 1 0,-1-1 0,1 1-1,3-1 1,12 3 13,1-2 0,25 1 1,-38-3-11,3 2-190,0-1-1,-1-1 1,1 0 0,-1 0-1,1-1 1,-1 0 0,17-6-1,-21 6-416,0 0 0,0-1-1,-1 1 1,1-1 0,-1 0-1,1 0 1,-1 0 0,0 0-1,0 0 1,5-8 0,8-17-7441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6470,'0'0'11083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200 143 16848,'0'0'5253,"-8"-7"-3886,5 5-1358,0-1 0,0 0 0,0 1 0,0-1 0,-1 1 0,1 0 0,-1 0 1,0 1-1,1-1 0,-1 1 0,0-1 0,0 1 0,0 0 0,0 1 0,0-1 1,0 1-1,0 0 0,0 0 0,0 0 0,0 0 0,0 1 0,0-1 0,0 1 1,0 0-1,0 0 0,1 1 0,-1-1 0,0 1 0,1 0 0,-7 4 0,2 0-45,1 1 0,0 1 0,1-1 0,0 1 0,0 0-1,-7 13 1,11-17 26,-1 1-1,1-1 1,0 1-1,0 0 1,0-1-1,1 1 1,0 0-1,0 0 1,0 0-1,1 0 1,-1 0-1,1 0 0,0 0 1,2 8-1,-2-12 12,1-1-1,-1 1 0,1 0 0,0 0 0,0-1 0,-1 1 0,1 0 0,0-1 0,0 1 0,0-1 0,0 1 0,0-1 0,0 1 1,0-1-1,0 0 0,0 1 0,0-1 0,0 0 0,0 0 0,0 0 0,0 0 0,0 0 0,0 0 0,0 0 0,0 0 1,1 0-1,31-6 243,-21 1-202,-1 0 0,0-1 0,-1-1 0,1 0 0,-1 0 0,-1-1 0,1 0 0,-1-1 0,8-10 0,-2 1 134,-1 0 0,0-2 0,21-39 0,-32 53-19,0-1-1,0 0 1,-1 1-1,1-1 0,-1 0 1,-1 0-1,0 0 1,1-12-1,-6 15 45,-6 10-116,-6 12 54,7-2-51,1 1 0,1 0 0,1 0 1,0 1-1,1 0 0,1 0 0,1 1 0,0-1 0,2 1 1,0-1-1,2 24 0,-1-40-59,0 1 0,0 0 0,0 0 0,0-1 0,0 1 0,1 0 1,-1 0-1,1-1 0,0 1 0,0 0 0,0-1 0,0 1 0,0-1 0,1 0 0,-1 1 0,1-1 0,-1 0 0,1 0 0,0 0 0,0 0 0,0 0 1,0 0-1,0 0 0,1-1 0,-1 1 0,0-1 0,1 0 0,-1 1 0,1-1 0,-1 0 0,1-1 0,0 1 0,-1 0 0,1-1 0,0 1 1,0-1-1,-1 0 0,1 0 0,0 0 0,0 0 0,-1-1 0,1 1 0,0-1 0,4-1 0,6-1 32,-1-1-1,1-1 1,-1 0-1,0 0 1,0-1-1,0-1 1,-1 0 0,11-9-1,-7 3-75,-1 0 0,0-1 0,21-29 0,-30 37-100,0-1 0,-1 0 0,0 0 0,0 0-1,0 0 1,-1-1 0,0 0 0,-1 1 0,1-1 0,-2 0 0,2-13 0,-2 20 104,-1 1 0,0 0 0,0 0 1,0-1-1,0 1 0,0 0 0,0-1 0,0 1 0,0 0 1,0 0-1,0-1 0,0 1 0,0 0 0,0-1 1,0 1-1,0 0 0,-1 0 0,1-1 0,0 1 1,0 0-1,0 0 0,0-1 0,0 1 0,-1 0 1,1 0-1,0-1 0,0 1 0,0 0 0,-1 0 1,1 0-1,0 0 0,0-1 0,-1 1 0,1 0 1,0 0-1,0 0 0,-1 0 0,1 0 0,0 0 0,-1 0 1,1 0-1,-14 7-211,-8 19 114,-9 37 247,29-59-50,0 0 0,1 1 0,0-1-1,-1 0 1,2 1 0,-1-1 0,0 1-1,1-1 1,0 1 0,0-1 0,1 1-1,-1-1 1,2 8 0,0-11-59,-1 1-1,1-1 1,-1 1 0,1-1-1,0 1 1,0-1-1,-1 0 1,1 0 0,0 0-1,0 0 1,0 0 0,0 0-1,0-1 1,0 1 0,1-1-1,-1 1 1,0-1 0,0 0-1,0 0 1,0 0 0,1 0-1,3 0 1,51-7 321,-39 1-355,-2 0-1,1-1 1,-1-1 0,0 0-1,-1-1 1,0-1-1,0-1 1,-1 0 0,0 0-1,-1-2 1,-1 0 0,19-23-1,-29 33-28,0 1 0,-1-1-1,1 0 1,-1 0-1,1 0 1,-1 0-1,0 0 1,0 0-1,0 0 1,0 0-1,-1 0 1,1 0-1,-1 0 1,0-1-1,0 1 1,0 0-1,-1-3 1,1 5 16,0 0 0,0 0 0,-1 0 0,1 0 0,-1 0-1,1 0 1,-1 1 0,1-1 0,-1 0 0,1 0 0,-1 1 0,0-1 0,1 0 0,-1 1 0,0-1 0,0 0-1,0 1 1,1-1 0,-1 1 0,0 0 0,0-1 0,-1 0 0,0 1 3,-1 0 0,1 0 0,-1-1-1,1 2 1,0-1 0,-1 0 0,1 0 0,-1 1 0,1-1 0,0 1 0,-1 0-1,-3 1 1,1 1 35,0 0 0,0 1 0,0-1-1,0 1 1,1 0 0,0 0 0,-1 1-1,2-1 1,-1 1 0,0 0 0,1 0 0,0 0-1,0 0 1,1 1 0,-1-1 0,1 1-1,0 0 1,1-1 0,-1 1 0,1 0-1,0 0 1,0 10 0,1-12-11,-1 0 0,1 0-1,0 1 1,0-1 0,0 0 0,1 0-1,0 0 1,-1 0 0,1 0 0,1 0-1,-1 0 1,1 0 0,-1 0 0,1 0-1,0-1 1,0 1 0,1-1 0,-1 1 0,1-1-1,0 0 1,0 0 0,0 0 0,0 0-1,0-1 1,0 1 0,1-1 0,0 0-1,-1 0 1,1 0 0,0-1 0,0 1-1,0-1 1,5 1 0,42 1-2719,-46-3 1932,-1-1 1,0 1 0,0-1 0,-1 0 0,1-1 0,0 1 0,0-1 0,0 1 0,-1-1-1,7-5 1,19-20-8858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 17424,'0'0'2915,"-49"-15"-2530,42 15-353,7 10-577,0 2-4003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11307,'0'0'10826,"11"63"-9481,-7-25-320,0 2-480,-2 4-353,7-5-64,-9-4-64,6-6 0,-4-6-32,2-8 0,-4-6-512,0-8-609,0-8-7047,0-14-6502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17969,'0'0'4933,"57"-13"-3204,-22 7-191,7 0-161,1-2-704,6-2-289,-2 1-256,-1 1-64,-11 3-64,-4 4-480,-16 1-1987,-10 0-1664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14958,'0'0'9161,"51"-2"-7175,-15-7-673,-1-4-801,1 4-351,-2 0-161,-6 4-289,-3 4-1184,-8 1-1122,-15 9-10473</inkml:trace>
  <inkml:trace contextRef="#ctx0" brushRef="#br0" timeOffset="1">10 258 11659,'0'0'11211,"72"24"-10347,-36-27-671,0-10-129,5-5-1121,4-5-1986,-3-6-2306,-5-5-2851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20 154 7847,'0'0'8152,"-2"12"-6748,-1 4-1069,-3 17 2303,-2 54 0,8-87-2605,0 1-1,0-1 1,0 1 0,0-1 0,1 1-1,-1-1 1,0 1 0,0-1 0,1 1-1,-1-1 1,0 1 0,1-1 0,-1 1 0,0-1-1,1 0 1,-1 1 0,1-1 0,-1 0-1,0 1 1,1-1 0,-1 0 0,1 1-1,-1-1 1,1 0 0,-1 0 0,1 0 0,0 0-1,-1 0 1,1 1 0,-1-1 0,1 0-1,-1 0 1,1 0 0,-1 0 0,1 0 0,-1-1-1,1 1 1,0 0 0,-1 0 0,1 0-1,-1 0 1,1-1 0,-1 1 0,1 0-1,-1 0 1,1-1 0,27-11 343,43-35-223,-58 36-199,1 1 0,0 1 0,0 0-1,1 1 1,0 1 0,19-7-1,-33 14 62,-1 0 0,1 0-1,-1 0 1,1 0-1,0 0 1,-1 1-1,1-1 1,-1 0-1,1 0 1,-1 1 0,1-1-1,-1 0 1,1 1-1,-1-1 1,1 0-1,-1 1 1,1-1 0,-1 1-1,0-1 1,1 1-1,-1-1 1,0 1-1,1-1 1,-1 1 0,0-1-1,1 1 1,-1-1-1,0 1 1,0-1-1,0 1 1,0 0-1,0-1 1,0 1 0,0-1-1,0 1 1,0 0-1,0-1 1,0 1-1,0 0 1,0 35 726,-1-28-581,-1 14 116,1-17-202,0-1 0,0 0 0,0 1 0,1-1 0,0 1 0,0-1 0,0 0 0,1 1 0,-1-1 0,2 6 0,-1-10-70,0 1 0,0-1 0,0 0 0,0 1 0,0-1 0,-1 0 0,1 0 0,0 0 0,0 0 0,0 1 1,0-1-1,0 0 0,0-1 0,0 1 0,0 0 0,0 0 0,0 0 0,0 0 0,0-1 0,0 1 0,0-1 1,-1 1-1,1 0 0,0-1 0,0 1 0,0-1 0,-1 0 0,2 0 0,21-17-1131,-5-2-1739,-3-3-3306,0-6-4868</inkml:trace>
  <inkml:trace contextRef="#ctx0" brushRef="#br0" timeOffset="1">283 0 12524,'0'0'13421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5509,'0'0'19427,"-12"-2"-18851,6 1-515,3 0-48,1 0-1,-1 0 0,0 1 1,0-1-1,1 1 0,-1 0 0,0 0 1,0 0-1,1 0 0,-1 0 1,0 1-1,0-1 0,1 1 1,-1 0-1,0-1 0,1 1 1,-1 1-1,1-1 0,-1 0 0,1 0 1,0 1-1,-1 0 0,1-1 1,0 1-1,0 0 0,0 0 1,-3 4-1,-1 4 48,-1 1 0,1-1 1,1 1-1,0 0 0,1 1 0,0-1 1,0 1-1,1 0 0,1 0 0,0 0 1,1 0-1,0 0 0,1 15 0,0-26-57,0 1-1,0-1 0,0 0 1,0 1-1,1-1 1,-1 1-1,0-1 0,1 0 1,-1 1-1,1-1 0,-1 0 1,1 1-1,0-1 0,0 0 1,-1 0-1,1 0 1,0 0-1,0 0 0,0 0 1,0 0-1,0 0 0,0 0 1,1 0-1,-1 0 0,0-1 1,0 1-1,1 0 1,-1-1-1,0 1 0,1-1 1,-1 0-1,1 1 0,-1-1 1,0 0-1,1 0 1,-1 0-1,1 0 0,-1 0 1,0 0-1,1 0 0,2-1 1,1 0 7,0 0-1,0 0 1,0-1 0,0 1 0,0-1 0,0 0 0,0-1 0,-1 1 0,1-1 0,5-4 0,1-3 82,-1-1 0,0 0 0,-1 0 1,0-1-1,0 0 0,-2 0 0,10-19 1,-13 21 16,0 1 0,0-1 1,-1 1-1,0-1 0,-1 0 1,0 0-1,-1 0 0,0 0 1,0 0-1,-1 0 0,-2-17 0,2 26-144,0 0-1,-1 0 0,1 0 1,0 0-1,0 0 0,-1 0 1,1 0-1,-1 0 0,1 0 1,-1 0-1,1 1 0,-1-1 1,0 0-1,1 0 0,-1 0 1,0 1-1,0-1 0,0 0 1,1 1-1,-1-1 0,0 1 1,0-1-1,0 1 0,0-1 1,0 1-1,0 0 0,0-1 1,0 1-1,0 0 0,0 0 1,0 0-1,0 0 0,0 0 1,0 0-1,0 0 0,0 0 1,-1 0-1,1 0 0,0 1 1,0-1-1,0 0 0,0 1 1,1-1-1,-1 0 0,0 1 1,0 0-1,0-1 0,0 1 0,-1 0 1,-3 2-1015,0 0-1,0 0 1,0 1 0,0-1 0,1 1-1,-1 0 1,-4 6 0,-1 6-6221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115 146 6406,'0'0'5429,"11"-7"-2317,-10 5-2967,9-4 855,-1-2-1,0 1 1,14-16 0,-21 21-797,0 0 0,0 1 1,0-1-1,-1-1 0,1 1 1,-1 0-1,1 0 1,-1 0-1,0-1 0,0 1 1,0-1-1,0 1 1,-1-1-1,1 1 0,0-1 1,-1 0-1,0 1 1,0-1-1,0 1 0,0-1 1,0 0-1,0 1 1,-1-1-1,1 0 0,-1 1 1,0-1-1,0 1 1,-1-4-1,0 4-120,0 1-1,0-1 1,0 0 0,-1 0-1,1 1 1,0-1-1,-1 1 1,1 0 0,-1 0-1,0 0 1,1 0 0,-1 0-1,0 0 1,0 1-1,1 0 1,-1-1 0,0 1-1,0 0 1,0 0 0,-4 1-1,2-1-83,-1 1 0,1-1 0,-1 1 0,1 0 0,-1 1 0,1-1 0,0 1-1,0 0 1,-10 5 0,9-1-14,0 0 1,0 0-1,0 0 0,1 0 0,-1 1 0,2 0 0,-1 0 0,1 1 1,0-1-1,0 1 0,1 0 0,0 0 0,1 0 0,0 0 0,0 0 1,0 1-1,1-1 0,0 0 0,1 1 0,0-1 0,1 1 0,2 15 1,-3-22 9,1 0 0,0 0 1,0 0-1,0 0 1,0-1-1,1 1 1,-1 0-1,0 0 1,1-1-1,-1 1 0,1-1 1,0 1-1,-1-1 1,1 0-1,0 0 1,0 0-1,0 0 1,0 0-1,0 0 0,0 0 1,0 0-1,0-1 1,0 1-1,0-1 1,3 0-1,64 2-117,-48-3 85,58-3-678,-78 4 712,0 1 0,1 0 0,-1-1 0,0 1 0,0 0 0,0 0 0,0 0 0,0 0 0,0 0 0,0 0 0,-1 0 0,1 0 0,0 0 0,0 0 0,-1 1 0,1-1 0,-1 0 0,1 0 0,-1 1 0,0-1 0,1 0 0,-1 1 0,0-1 0,0 0 0,0 1 0,0-1 0,0 1 0,0-1 0,0 0 0,0 1 0,-1 1 0,-8 50 280,3-37-229,-1-1-1,-1 0 1,0 0 0,-1-1-1,0 0 1,-1 0-1,-1-1 1,0 0 0,-1-1-1,-1-1 1,-13 11-1,26-22-45,-1 0-1,1 0 0,0 1 0,0-1 0,0 0 0,-1 0 1,1 0-1,0 0 0,0 0 0,0 0 0,0 0 1,-1 0-1,1 0 0,0 0 0,0 0 0,0 0 0,-1 0 1,1 0-1,0 0 0,0 0 0,0 0 0,-1-1 1,1 1-1,0 0 0,0 0 0,0 0 0,0 0 0,-1 0 1,1 0-1,0 0 0,0-1 0,0 1 0,0 0 1,0 0-1,-1 0 0,1 0 0,0-1 0,0 1 0,0 0 1,0 0-1,0 0 0,0 0 0,0-1 0,0 1 1,0 0-1,0 0 0,0-1 0,-4-16 18,3-23 37,1 37-33,5-25-693,0 18-4368,-1 4-539,-1-1-1769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129 174 3908,'0'0'12945,"3"-8"-9902,2-1-2117,-4 7-608,1-1 0,0 0 1,-1 0-1,0 0 1,0 0-1,0 0 0,0-1 1,0 1-1,-1 0 0,1 0 1,-1-6-1,0 8-220,-1 0-1,1 0 1,-1 0-1,1 1 1,-1-1-1,0 0 1,1 0-1,-1 0 1,0 0-1,0 1 1,1-1-1,-1 0 1,0 1-1,0-1 1,0 1 0,0-1-1,0 1 1,0-1-1,0 1 1,0 0-1,0-1 1,0 1-1,0 0 1,0 0-1,0 0 1,0 0-1,-1 0 1,1 0-1,0 0 1,0 0-1,0 0 1,0 0 0,0 1-1,0-1 1,-2 1-1,-2 0-85,0 0-1,0 0 1,0 0 0,0 0-1,0 1 1,-8 4 0,7-1-25,0 0 0,0 1 0,0 0 0,1 0 0,0 1 0,0 0 0,0 0 0,1 0 0,0 0 0,1 0 0,0 1 0,0 0 0,0-1 0,1 1 0,0 0 0,1 0 0,0 1 0,0-1 0,0 0 0,2 10 0,-1-16 12,0 0 0,0 0 0,0-1-1,0 1 1,0 0 0,1 0-1,-1 0 1,1-1 0,-1 1 0,1 0-1,0-1 1,0 1 0,-1-1-1,1 1 1,0-1 0,1 1 0,-1-1-1,0 1 1,0-1 0,0 0-1,1 0 1,-1 0 0,1 0 0,-1 0-1,3 2 1,0-2 1,-1 0 1,1 0-1,0-1 1,0 1 0,0-1-1,-1 0 1,1 0-1,0 0 1,0 0-1,0 0 1,5-2-1,5-2 9,0 0 0,0-1 0,-1 0 0,0-1 0,19-11 0,-11 3-32,-2-1 0,1-1 0,-2 0 0,0-1 0,-2-1 0,0-1 0,0 0 1,-2-1-1,19-34 0,-46 117-655,-2 8 1019,3 1 1,3 0-1,1 134 1,4-85-310,5-119-36,-1 0 0,-1 0 0,1 0-1,0 0 1,0 0 0,-1 0 0,1 0-1,-1 0 1,1 0 0,-1-1 0,0 1 0,0 0-1,0 0 1,0-1 0,0 1 0,0 0-1,0-1 1,-1 1 0,1-1 0,0 0-1,-1 1 1,1-1 0,-1 0 0,-3 2 0,4-3-4,-1 0 1,1 0 0,0 0 0,-1 0-1,1 0 1,0 0 0,-1-1 0,1 1-1,0 0 1,-1-1 0,1 1 0,0-1-1,0 1 1,0-1 0,-1 0 0,1 1-1,0-1 1,0 0 0,0 0 0,0 0-1,0 0 1,1 0 0,-1 0 0,0 0 0,0 0-1,1 0 1,-1-1 0,0 1 0,1 0-1,-1 0 1,1-1 0,0 1 0,-1 0-1,1 0 1,0-1 0,0-1 0,-3-9-89,1 0 1,1 0-1,0 1 1,1-1 0,0 0-1,1 0 1,0 0 0,1 0-1,0 0 1,1 1-1,0-1 1,1 1 0,0 0-1,10-19 1,9-12 28,2 1 1,39-50-1,-48 70 48,41-51-10,21-28 48,-69 88-74,-1-1 0,-1-1-1,0 1 1,-1-1 0,9-27-1,-15 24-153,-10 15-27,8 3 218,-1 0-1,1 1 1,-1-1-1,1 1 1,0-1-1,-1 1 1,1 0-1,0 0 1,-3 3-1,-4 7 97,1-1-1,0 1 1,1 0-1,0 1 0,1 0 1,0 0-1,1 0 1,0 1-1,1-1 1,1 1-1,-2 18 0,5-31-60,0 1 1,0-1-1,0 1 0,0-1 0,0 1 0,0-1 0,1 1 0,-1-1 0,1 0 0,-1 1 0,1-1 1,-1 1-1,1-1 0,0 0 0,0 0 0,0 0 0,0 1 0,0-1 0,0 0 0,0 0 0,0 0 1,0 0-1,0 0 0,0-1 0,1 1 0,-1 0 0,0 0 0,1-1 0,-1 1 0,0-1 0,1 1 1,-1-1-1,1 0 0,-1 0 0,1 1 0,-1-1 0,1 0 0,-1 0 0,0 0 0,1-1 0,1 1 1,4-1 52,-1 1 1,0-1 0,1 0 0,-1 0 0,0-1 0,0 0 0,0 0-1,10-5 1,151-107 218,-166 114-285,-1-1 0,0 1 0,1 0 0,-1-1 0,1 1 0,-1 0 0,1-1 0,-1 1 1,1 0-1,-1 0 0,1-1 0,-1 1 0,1 0 0,-1 0 0,1 0 0,-1 0 0,1 0 0,0 0 1,-1 0-1,1 0 0,-1 0 0,1 0 0,-1 0 0,1 0 0,-1 0 0,1 0 0,-1 1 1,1-1-1,-1 0 0,1 0 0,-1 0 0,1 1 0,-1-1 0,1 0 0,-1 1 0,1-1 1,-1 1-1,0-1 0,1 0 0,-1 1 0,0-1 0,1 1 0,-1-1 0,0 1 0,0-1 0,1 1 1,-1-1-1,0 1 0,0-1 0,0 1 0,0-1 0,0 1 0,1-1 0,-1 1 0,0 1 1,-1 47 442,1-44-408,-1 1-1,1-1 1,0 0 0,0 0 0,0 1 0,1-1-1,1 6 1,-1-10-33,1 0 1,-1 0-1,0-1 0,1 1 0,-1 0 1,0-1-1,1 1 0,-1-1 0,1 0 1,-1 1-1,1-1 0,-1 0 1,0 0-1,1 0 0,-1 0 0,1 0 1,-1 0-1,1 0 0,-1-1 0,1 1 1,-1-1-1,1 1 0,-1-1 0,2 0 1,36-14-173,-39 15 164,39-16-1050,1-1-5524,-28 12 287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16432,'0'0'8925,"-9"5"-8663,-4 2-187,0 2 0,-21 18 1,29-24-108,0 2-1,1-1 1,0 0 0,0 1 0,1 0 0,-1 0 0,1 0-1,0 0 1,0 1 0,1-1 0,-1 1 0,-1 8 0,4-13-75,1 0 1,-1-1-1,1 1 1,-1 0-1,1 0 1,-1 0-1,1-1 1,0 1-1,-1 0 1,1 0-1,0-1 0,-1 1 1,1-1-1,0 1 1,0-1-1,0 1 1,0-1-1,0 1 1,-1-1-1,1 0 1,0 0-1,0 1 1,0-1-1,0 0 1,0 0-1,0 0 1,0 0-1,0 0 1,0 0-1,0 0 1,0 0-1,0-1 1,1 1-1,39-3-1620,5-5 677,-37 6 1083,1-1-1,-1 1 0,1 1 1,0 0-1,0 0 1,0 1-1,0 0 0,18 4 1,-27-4 41,-1 0 0,1 1 0,-1-1 0,0 0 0,1 1 0,-1-1-1,0 1 1,1-1 0,-1 1 0,0-1 0,1 1 0,-1-1 0,0 1 0,0-1 0,0 1 0,0-1 0,1 1 0,-1-1 0,0 1 0,0 0 0,0-1 0,0 1 0,0-1 0,0 1 0,0-1 0,-1 1 0,1-1 0,0 1 0,0-1 0,0 1 0,0-1 0,-1 1 0,1 0 0,-9 18 1569,1-7-1527,-1-1-1,-1 0 0,0-1 0,-1 0 1,0 0-1,0-1 0,-1 0 1,0-1-1,-23 11 0,34-19-553,0 1-1,0-1 1,0 1-1,0-1 0,0 0 1,0 0-1,0 1 1,0-1-1,0 0 0,0 0 1,-1 0-1,1 0 1,0 0-1,0-1 0,0 1 1,0 0-1,0 0 1,-2-1-1,1-10-9677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64 422 14990,'0'0'6241,"-5"12"-4554,-5 7-1105,1 1-1,0 0 1,2 0 0,0 1 0,2 0 0,0 0 0,-2 26 0,7-46-576,0 0 1,0 1-1,0-1 1,1 0-1,-1 0 1,0 1-1,0-1 0,1 0 1,-1 0-1,1 0 1,-1 0-1,1 1 1,-1-1-1,1 0 1,0 0-1,-1 0 1,1 0-1,0 0 1,0 0-1,0 0 0,0-1 1,0 1-1,0 0 1,2 1-1,0-1 3,-1 0-1,1 0 1,0-1-1,0 1 1,0 0 0,0-1-1,0 0 1,0 0-1,0 0 1,4 0-1,1-1 20,0 0 1,0-1-1,0 0 0,-1 0 0,1-1 0,-1 0 0,12-6 0,7-10-1,-2-1-1,0-1 0,-1-2 0,-1 0 1,-1-1-1,-2-1 0,0 0 0,-1-2 1,-2 0-1,-1-1 0,-1-1 1,10-31-1,-20 51-84,0 1 1,-1-1-1,0 0 1,-1 0-1,0 0 1,0 0-1,-1 0 1,0-1-1,-1 1 1,0 0-1,-1-1 1,-2-14-1,3 23 30,-1-1-1,0 0 0,0 1 0,0-1 0,0 1 1,0 0-1,-1-1 0,1 1 0,0 0 0,-1 0 1,1-1-1,-1 1 0,1 0 0,-1 1 0,1-1 1,-1 0-1,0 0 0,1 1 0,-1-1 0,0 1 1,0-1-1,1 1 0,-1 0 0,0 0 0,0 0 1,0 0-1,1 0 0,-1 0 0,0 0 0,0 0 1,0 1-1,1-1 0,-1 1 0,0-1 0,1 1 1,-3 1-1,-4 1-13,1 0 1,-1 0-1,1 0 1,0 1 0,0 1-1,-12 8 1,-3 8 75,1 1 1,0 1-1,-25 38 1,37-48 121,0 1 0,1 0 0,1 1 0,0-1 0,1 1 0,1 1 0,0-1 0,-3 22 0,7-36-148,1 0-1,0 0 1,0 0-1,0 1 1,0-1-1,0 0 1,0 0-1,0 1 1,0-1-1,1 0 1,-1 0-1,0 0 1,1 0-1,-1 1 0,1-1 1,-1 0-1,1 0 1,-1 0-1,1 0 1,0 0-1,0 0 1,-1 0-1,1 0 1,0-1-1,0 1 1,2 1-1,-1-1 2,1 0 0,0 0 0,-1 0 0,1 0 1,0-1-1,-1 1 0,1-1 0,0 0 0,0 1 0,0-1 0,3-1 0,6-1-13,0 0-1,-1 0 1,1-1-1,18-8 1,19-11-725,-18 7-1067,47-16-1,-67 28-41,0 0 0,0 1 0,0 0 0,20 0 0,-30 2 1644,0 0 0,0 0 0,1 0-1,-1 0 1,0 1 0,0-1 0,0 0-1,0 1 1,1-1 0,-1 1 0,0-1 0,0 1-1,0-1 1,0 1 0,0 0 0,0 0 0,0-1-1,-1 1 1,1 0 0,0 0 0,1 2 0,8 28-672,-9-14 1238,-1 1 1,-4 28-1,2-15-2186,2-31 1776,0 0 0,0 0 0,0 0 0,0 0 0,0-1 0,0 1 0,0 0-1,1 0 1,-1 0 0,0 0 0,0 0 0,0 0 0,0 0 0,0 0 0,0 0-1,0 0 1,1 0 0,-1 0 0,0 0 0,0 0 0,0 0 0,0 0 0,0 0 0,0 0-1,1 0 1,-1 0 0,0 0 0,0 0 0,0 0 0,0 0 0,0 0 0,0 0 0,0 0-1,1 0 1,-1 1 0,0-1 0,0 0 0,0 0 0,0 0 0,0 0 0,0 0 0,0 0-1,0 0 1,0 0 0,0 0 0,0 1 0,0-1 0,1 0 0,-1 0 0,0 0 0,0 0-1,0 0 1,0 0 0,0 0 0,0 1 0,0-1 0,0 0 0,0 0 0,0 0 0,0 0-1,11-16-1144,9-23-252,-1-25 2567,-17 55 181,-1 0 0,0 0 0,-1 0 1,0 0-1,-1-12 0,1 21-1163,-1-1 0,1 0 0,0 1-1,0-1 1,0 0 0,0 1 0,-1-1 0,1 1-1,0-1 1,0 0 0,-1 1 0,1-1 0,0 1 0,-1-1-1,1 1 1,-1-1 0,1 1 0,-1-1 0,1 1-1,-1-1 1,1 1 0,-1 0 0,1-1 0,-1 1-1,0 0 1,1 0 0,-1-1 0,1 1 0,-1 0 0,0 0-1,1 0 1,-1 0 0,0 0 0,1 0 0,-1 0-1,0 0 1,1 0 0,-1 0 0,0 0 0,1 0-1,-1 0 1,1 0 0,-1 1 0,0-1 0,1 0 0,-2 1-1,0 0 81,0 0-1,-1 0 1,1 0 0,0 1-1,-1-1 1,1 1-1,0-1 1,0 1-1,0 0 1,1 0 0,-3 2-1,-1 6 128,-1 1 1,2 0-1,-1 0 0,1 1 0,1-1 0,0 1 1,1 0-1,0-1 0,1 1 0,0 0 1,1 16-1,0-27-335,0 1 0,0 0 0,0-1 0,0 1 0,0-1 0,1 1 1,-1 0-1,0-1 0,1 1 0,-1-1 0,1 1 0,0-1 0,-1 1 0,1-1 1,0 0-1,0 1 0,0-1 0,0 0 0,0 0 0,0 1 0,0-1 0,0 0 0,1 0 1,-1 0-1,2 0 0,-1 0 15,1 0 1,0 0 0,-1 0 0,1-1-1,0 0 1,0 1 0,0-1-1,-1 0 1,1 0 0,0-1 0,0 1-1,0-1 1,3 0 0,3-2 25,0 0 1,-1 0 0,1-1 0,-1 0-1,0 0 1,0-1 0,0 0-1,8-7 1,-7 4-177,0 0-1,-1-1 1,0-1-1,0 1 1,-1-1-1,0-1 1,-1 1 0,0-1-1,-1 0 1,0 0-1,0-1 1,-2 0-1,1 1 1,-1-1-1,2-22 1,-5 34 101,0-1 0,0 1 0,0 0-1,0 0 1,0 0 0,0-1 0,0 1 0,0 0 0,0 0-1,0 0 1,0-1 0,0 1 0,0 0 0,0 0 0,0 0 0,0-1-1,0 1 1,0 0 0,0 0 0,0 0 0,0-1 0,-1 1 0,1 0-1,0 0 1,0 0 0,0 0 0,0-1 0,0 1 0,0 0-1,-1 0 1,1 0 0,0 0 0,0 0 0,0 0 0,0-1 0,-1 1-1,1 0 1,0 0 0,0 0 0,0 0 0,-1 0 0,1 0-1,0 0 1,0 0 0,0 0 0,-1 0 0,1 0 0,-11 8-204,-7 16 172,-18 59 347,34-76-209,0 0-1,0-1 1,1 1 0,0 0 0,0 0-1,1 0 1,-1 0 0,1 0 0,1 0-1,2 13 1,-3-19-87,1 0 0,-1 0-1,1-1 1,-1 1 0,1 0-1,0 0 1,-1-1 0,1 1-1,0 0 1,-1-1 0,1 1 0,0-1-1,0 1 1,0-1 0,0 0-1,0 1 1,-1-1 0,1 0-1,0 1 1,0-1 0,0 0-1,0 0 1,0 0 0,0 0 0,0 0-1,0 0 1,0 0 0,0 0-1,0 0 1,1-1 0,32-8 79,-17 0-112,0-2 0,-1 0 0,0 0 0,0-1-1,18-20 1,65-77-383,-86 93 363,55-71-53,-62 78 83,0 0 1,-1 0 0,0 0-1,-1-1 1,0 1 0,-1-1 0,0 0-1,2-13 1,-5 23 18,0 0-1,0 1 1,0-1 0,0 0-1,-1 0 1,1 0 0,0 0-1,0 1 1,0-1 0,0 0-1,-1 0 1,1 0 0,0 0-1,0 0 1,0 0 0,-1 0-1,1 0 1,0 0 0,0 0-1,0 0 1,-1 0 0,1 0-1,0 0 1,0 0 0,-1 0-1,1 0 1,0 0 0,0 0-1,0 0 1,-1 0 0,1 0-1,0 0 1,0 0 0,0 0-1,-1 0 1,1 0 0,0-1-1,0 1 1,0 0 0,0 0-1,-1 0 1,1 0 0,0-1-1,0 1 1,0 0 0,0 0-1,0 0 1,0 0 0,-1-1-1,1 1 1,0 0 0,0 0-1,0-1 1,0 1 0,0 0-1,0 0 1,0-1 0,-15 19 76,15-18-78,-30 44 108,2 0 1,3 2-1,1 1 1,3 1-1,-21 67 0,30-80 122,-7 42-1,17-64-192,0 0 0,0 0 0,2 0 0,-1 0 0,2 0 0,3 24-1,-4-36-48,0 1 0,0-1 0,1 0 0,-1 1 0,1-1 0,-1 0-1,1 1 1,0-1 0,0 0 0,-1 0 0,1 0 0,0 1 0,0-1-1,0 0 1,0 0 0,0 0 0,0 0 0,0-1 0,1 1 0,-1 0-1,0 0 1,0-1 0,1 1 0,-1-1 0,0 1 0,1-1 0,-1 0-1,1 1 1,-1-1 0,0 0 0,1 0 0,-1 0 0,1 0 0,-1 0-1,0 0 1,1 0 0,-1-1 0,1 1 0,-1 0 0,0-1 0,1 1-1,-1-1 1,2 0 0,4-2-18,0 0-1,-1-1 1,1 1-1,-1-1 1,0 0-1,0-1 1,6-4-1,18-23 52,-2 0-1,-1-2 1,29-45-1,59-121 131,-60 102-48,66-124-51,-222 423-529,75-144 656,3 1 0,-17 66 1,36-113-116,2 1 1,-1-1-1,2 1 1,-1 0-1,2-1 1,0 24 0,0-34-63,0-1 1,1 1 0,-1 0 0,0 0-1,0 0 1,0-1 0,1 1 0,-1 0 0,0 0-1,1-1 1,-1 1 0,1 0 0,-1 0-1,1-1 1,-1 1 0,1-1 0,-1 1-1,1 0 1,0-1 0,-1 1 0,1-1 0,0 1-1,-1-1 1,1 0 0,0 1 0,0-1-1,-1 0 1,1 1 0,0-1 0,0 0-1,0 0 1,0 0 0,-1 0 0,1 0-1,0 0 1,0 0 0,0 0 0,0 0 0,-1 0-1,1 0 1,0-1 0,0 1 0,0 0-1,0-1 1,3 0 17,-1-1 0,1 1 0,0-1 0,-1 0 0,0 0 0,1 0 0,-1 0-1,4-4 1,5-8-83,1 0-1,-2-1 1,0 0-1,0 0 0,-2-1 1,0-1-1,0 1 1,-2-2-1,0 1 0,8-37 1,-13 43-882,-6 23 772,-4 27 482,8-38-65,3-19-3160,3 23 2926,-1-1 0,1 0 0,0 0 0,0 0 0,0-1 0,1 0 0,-1 0 0,1-1 0,0 0 0,-1 0 0,1-1 0,0 1 0,0-1 0,0-1 0,0 1 0,12-2 0,-1-1 22,-1 0 0,1-1-1,-1-1 1,0-1 0,0 0 0,22-11-1,47-13-3368,-86 29 3340,1 0 0,-1 0-1,1-1 1,-1 1 0,0 0 0,1 0-1,-1 0 1,1 0 0,-1 0 0,1 0-1,-1 0 1,0 0 0,1 0-1,-1 0 1,1 0 0,-1 0 0,0 0-1,1 0 1,-1 1 0,1-1 0,-1 0-1,0 0 1,1 0 0,-1 1 0,0-1-1,1 0 1,-1 0 0,0 1-1,1-1 1,-1 0 0,0 1 0,0-1-1,1 0 1,-1 1 0,0-1 0,0 0-1,0 1 1,1-1 0,-1 0-1,0 1 1,0-1 0,0 1 0,0-1-1,0 0 1,0 1 0,0-1 0,0 1-1,0-1 1,0 1 0,0-1-1,0 0 1,0 1 0,0-1 0,0 1-1,0-1 1,-1 0 0,1 1 0,0-1-1,0 1 1,0-1 0,-1 0-1,1 1 1,-25 41 2758,21-38-2542,1-1 1,0 1-1,0 1 0,1-1 1,-1 0-1,1 1 1,0-1-1,0 1 0,1 0 1,-1 0-1,1 0 0,-1 5 1,3-10-187,-1 1 0,1-1 0,-1 0 0,1 1 0,-1-1 0,1 0 0,-1 1 0,1-1 0,0 0 0,-1 0 0,1 0 0,-1 0 0,1 1 0,0-1 0,-1 0 0,1 0 0,0 0 0,-1 0 0,1 0 0,-1 0 0,1-1 0,0 1 0,-1 0 0,1 0 0,0 0 0,-1-1 0,1 1 0,-1 0 0,1 0 0,-1-1 0,1 1 0,-1-1 0,1 1 0,-1 0 0,1-1 0,-1 1 0,1-1 0,25-15 195,11-12-236,47-31-1445,-76 54 963,0 1 0,0 0 0,0 0 0,1 1-1,-1 0 1,1 0 0,0 1 0,13-2 0,-21 4 487,0 0 1,0 1-1,-1-1 0,1 0 1,0 1-1,0-1 1,0 1-1,0-1 0,-1 1 1,1-1-1,0 1 1,-1 0-1,1-1 1,0 1-1,-1 0 0,1-1 1,-1 1-1,1 0 1,-1 0-1,1 0 0,-1 0 1,0-1-1,1 1 1,-1 0-1,0 0 0,0 0 1,0 0-1,1 0 1,-1 0-1,0 0 1,0 0-1,0-1 0,0 1 1,-1 0-1,1 0 1,0 0-1,0 0 0,-1 0 1,1 0-1,0 0 1,-1 0-1,-10 39-2152,4-25-2448,-2-5-3096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76 18033,'0'1'3577,"-1"10"-2280,-15 64 1362,11-58-2550,1 1 1,0 0-1,-2 36 0,6-54-106,0 0 1,0 0-1,0 1 0,1-1 0,-1 0 0,0 0 1,0 0-1,0 1 0,0-1 0,0 0 1,0 0-1,1 0 0,-1 0 0,0 1 0,0-1 1,0 0-1,0 0 0,1 0 0,-1 0 0,0 0 1,0 1-1,1-1 0,-1 0 0,0 0 0,0 0 1,0 0-1,1 0 0,-1 0 0,0 0 0,0 0 1,1 0-1,-1 0 0,0 0 0,0 0 0,1 0 1,-1 0-1,0 0 0,0 0 0,0 0 0,1 0 1,-1 0-1,0-1 0,0 1 0,1 0 0,-1 0 1,0 0-1,0 0 0,0 0 0,0-1 1,1 1-1,-1 0 0,0 0 0,0-1 0,13-7 214,6-15-181,-2 0 1,0 0-1,-1-2 1,16-33 0,-15 27-135,-17 30 79,0 1-1,0-1 0,0 1 1,0-1-1,1 1 0,-1-1 1,0 1-1,0 0 0,0-1 1,1 1-1,-1-1 0,0 1 1,1 0-1,-1-1 0,0 1 1,1 0-1,-1-1 1,0 1-1,1 0 0,-1-1 1,1 1-1,-1 0 0,1 0 1,-1 0-1,0-1 0,1 1 1,-1 0-1,1 0 0,-1 0 1,1 0-1,0 0 0,4 15-133,-5 40 592,0-43-250,-1 1 12,1-6 116,0 0 1,0 1 0,0-1 0,1 0 0,0 0-1,4 14 1,-5-20-271,1-1 0,-1 1 1,1 0-1,-1 0 0,1 0 0,-1-1 0,1 1 0,-1 0 0,1 0 0,0-1 1,0 1-1,-1-1 0,1 1 0,0 0 0,0-1 0,0 0 0,-1 1 0,1-1 1,0 1-1,0-1 0,0 0 0,2 1 0,-1-1-14,1-1-1,0 1 1,-1 0 0,1-1-1,-1 0 1,1 1 0,-1-1 0,1 0-1,-1 0 1,0 0 0,1-1-1,2-1 1,15-12-25,-1 0 0,0-1 1,-1 0-1,-1-2 0,-1 0 0,0-1 1,-2-1-1,0 0 0,-1-1 0,15-32 1,-40 80-118,2 1 0,1-1 0,1 1-1,1 1 1,1-1 0,-1 34 0,7-61 95,-1 1 0,1-1 0,0 0 0,0 0 0,0 0-1,1 0 1,-1 0 0,0 0 0,0 0 0,1 0 0,-1 1-1,0-1 1,1 0 0,-1 0 0,1 0 0,-1 0 0,1-1-1,1 3 1,-2-3-60,1 0-1,-1 0 0,1 0 1,-1 0-1,1 0 0,-1 1 0,1-1 1,-1 0-1,1 0 0,-1 0 1,1 0-1,0-1 0,-1 1 1,1 0-1,-1 0 0,1 0 1,-1 0-1,1-1 0,-1 1 0,1 0 1,-1 0-1,1-1 0,-1 1 1,0 0-1,1-1 0,3-2-775,-1 0 0,0 0 0,0-1 0,0 1 0,0-1 0,0 0 0,3-6 0,7-23-6784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9321,'0'0'256,"6"65"-704,11-43-3396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134 368 10730,'0'0'10426,"-9"-3"-9599,6 2-798,0 0-1,1 0 1,-1 1-1,0-1 1,0 1-1,0 0 1,0-1-1,0 1 1,0 1-1,0-1 1,0 0 0,0 1-1,1-1 1,-1 1-1,0 0 1,0 0-1,-4 2 1,2 0 7,1 0 0,0 1 1,0-1-1,0 1 1,0 0-1,0 0 1,1 1-1,0-1 0,0 1 1,0-1-1,-3 7 1,3-5 60,0-1-1,0 1 1,1 0 0,-1-1 0,1 1 0,1 0 0,-1 0 0,1 1-1,0-1 1,1 0 0,-1 0 0,1 0 0,1 8 0,-1-13-89,1 0 0,-1 0 0,1-1 1,0 1-1,-1 0 0,1-1 1,0 1-1,-1-1 0,1 1 0,0-1 1,0 1-1,-1-1 0,1 0 1,0 1-1,0-1 0,0 0 0,0 1 1,0-1-1,-1 0 0,1 0 1,0 0-1,0 0 0,0 0 0,0 0 1,0 0-1,0 0 0,1-1 1,25-4 559,-18 1-424,-1-1-1,0 0 1,0 0-1,0-1 1,-1 0-1,0-1 0,11-11 1,41-57 59,-28 30-134,38-70 0,-58 94-206,-1 0 0,-2-1 0,0 0 1,-1-1-1,7-45 0,-13 66 50,-1 0 0,0-1 0,0 1 0,0 0 1,0 0-1,0 0 0,0-1 0,0 1 0,-1 0 0,1 0 1,-1 0-1,0 0 0,1 0 0,-1 0 0,-2-3 0,2 4 13,0 0 0,0 0 0,0 0 0,0 0-1,0 0 1,0 1 0,0-1 0,0 0-1,0 1 1,-1-1 0,1 0 0,0 1 0,0 0-1,-1-1 1,1 1 0,0 0 0,-1 0 0,1-1-1,-2 1 1,-1 1 10,-1-1-1,1 1 0,0 0 1,-1 0-1,1 0 0,0 1 0,0 0 1,0-1-1,0 1 0,0 1 1,1-1-1,-1 0 0,0 1 1,-3 3-1,-13 14 55,1 0 0,1 1-1,-20 30 1,31-40 106,0 0 0,1 0 0,0 1 0,1-1 0,0 1 0,1 0-1,0 1 1,1-1 0,-2 20 0,4-30-101,1 0 0,0-1 1,0 1-1,1 0 0,-1 0 0,0 0 0,0 0 0,1-1 0,0 1 0,-1 0 0,1 0 0,0-1 0,-1 1 1,1-1-1,0 1 0,0 0 0,1-1 0,-1 0 0,0 1 0,0-1 0,1 0 0,-1 1 0,1-1 0,-1 0 1,1 0-1,-1 0 0,1 0 0,0-1 0,-1 1 0,1 0 0,0-1 0,0 1 0,-1-1 0,4 1 0,8 1-337,0-1 0,0-1 0,0 0 1,15-2-1,2 1-1028,7-1-302,-26 1 1285,-1 0-1,1 0 0,0 1 1,0 1-1,0 0 1,-1 0-1,20 5 1,-10 15-457,-14-18-3608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17008,'0'0'5632,"-5"9"-4404,-6 20-692,2 0 0,0 1 0,2 0 0,2 0 0,0 1 0,2-1 0,1 1 0,2 0 0,7 58 0,-5-77-730,1 0-1,0 0 1,10 22 0,8 0-2458,-20-33 2303,0 0 1,0 0-1,0 0 0,0 1 1,1-1-1,-1 0 0,0-1 0,1 1 1,-1 0-1,1 0 0,-1-1 1,1 1-1,-1-1 0,1 1 1,-1-1-1,1 1 0,2-1 0,-4 0 135,1-1 0,-1 1 0,1 0 0,-1-1 0,1 1 0,-1-1 0,1 1 0,-1-1-1,1 1 1,-1-1 0,0 1 0,1-1 0,-1 1 0,0-1 0,1 0 0,-1 1-1,0-1 1,0 1 0,0-1 0,1 0 0,-1 1 0,0-1 0,0 0 0,0 1 0,0-1-1,0 0 1,0 1 0,0-1 0,0 0 0,-1 1 0,1-1 0,0 0 0,0 1 0,0-1-1,-1 1 1,1-1 0,-1 0 0,-9-29-1776,-11-8 5159,-49-68-1,-4-5 1054,73 110-4176,1 1 0,-1-1-1,1 1 1,-1-1 0,1 1 0,0-1 0,-1 0 0,1 1 0,0-1 0,-1 0-1,1 1 1,0-1 0,0 0 0,0 0 0,0 1 0,0-1 0,0 0-1,0 1 1,0-1 0,0 0 0,0 0 0,0 1 0,0-1 0,0 0 0,0 1-1,1-1 1,-1 0 0,0 1 0,1-1 0,-1 0 0,0 1 0,1-1 0,-1 0-1,1 1 1,-1-1 0,1 1 0,-1-1 0,1 1 0,-1-1 0,1 1-1,0 0 1,-1-1 0,1 1 0,0 0 0,-1-1 0,1 1 0,0 0 0,-1 0-1,1 0 1,0-1 0,-1 1 0,1 0 0,0 0 0,0 0 0,-1 0-1,1 0 1,0 0 0,1 1 0,61 5-1621,-36-3-667,22-2-3309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18738,'0'0'3171,"-11"59"-2210,-4-24-417,0 2-416,-6 4-64,2-2-32,-3-3-160,7-5-96,0-8 64,3-10 0,12-17-3235,10-22-1058,7-12-1408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10218,'0'0'6817,"-6"15"-5782,-13 35-296,2 1-1,-15 70 1,26-78 279,1 0 0,2 43-1,3-86-1014,-1 1 0,1-1 0,0 0-1,0 1 1,0-1 0,0 0 0,0 1-1,0-1 1,0 0 0,0 1 0,0-1-1,0 0 1,0 1 0,0-1 0,0 0-1,0 1 1,0-1 0,0 0 0,0 0-1,1 1 1,-1-1 0,0 0 0,0 1-1,0-1 1,0 0 0,1 0 0,-1 1-1,0-1 1,0 0 0,0 0-1,1 1 1,-1-1 0,0 0 0,1 0-1,-1 0 1,0 0 0,0 1 0,1-1-1,-1 0 1,11-10-282,7-23-1068,-13 12 996,-1 0 0,-1-1 0,0 1 0,-2 0 0,-1-1 0,0 1 0,-6-35 0,6 54 380,0-1 0,-1 1 0,1 0 0,-1 0 0,1 0 0,-1 0 0,0 0-1,0 0 1,0 0 0,0 0 0,-1 0 0,1 0 0,0 0 0,-1 1 0,1-1 0,-3-2-1,1 36 351,3-28-294,0 0-1,-1-1 1,1 1-1,1 0 0,-1-1 1,0 1-1,1 0 0,0-1 1,0 1-1,0-1 1,0 1-1,1-1 0,-1 1 1,1-1-1,0 0 0,0 0 1,0 0-1,0 0 1,1 0-1,-1 0 0,1-1 1,-1 1-1,1-1 0,0 1 1,0-1-1,0 0 1,1-1-1,-1 1 0,0 0 1,1-1-1,-1 0 0,1 1 1,-1-2-1,1 1 1,-1 0-1,1-1 0,0 1 1,0-1-1,-1 0 0,5-1 1,-2 1-7,-1-1-1,0 0 1,0-1 0,1 1 0,-1-1 0,0 0 0,0 0 0,-1 0 0,1-1-1,0 0 1,-1 0 0,1 0 0,-1 0 0,0-1 0,0 1 0,-1-1 0,1 0-1,-1-1 1,0 1 0,5-8 0,-1 0-74,0 0 1,-1 0-1,-1 0 1,0 0-1,-1-1 1,0 0-1,3-17 1,-9 9-75,-10 24-149,-13 28 65,18-19 394,1 0 0,1-1 0,0 2 0,1-1 1,0 0-1,1 1 0,1 0 0,-1 0 1,2 0-1,0 0 0,2 26 0,-1-38-215,1 0 0,-1 0 0,1 0 0,-1-1 0,1 1-1,0 0 1,0 0 0,-1-1 0,1 1 0,0 0 0,0-1-1,0 1 1,0-1 0,-1 1 0,1-1 0,0 1 0,0-1 0,0 0-1,0 1 1,0-1 0,0 0 0,0 0 0,0 0 0,0 0 0,1 0-1,-1 0 1,0 0 0,0 0 0,0 0 0,0 0 0,0-1-1,0 1 1,0 0 0,0-1 0,0 1 0,-1-1 0,3 0 0,37-19 434,-10-5-884,-1-2 0,47-56-1,-67 76-3236,-5 12-952,-4 18-3312,0-16 6709,0 13-6833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13004,'0'0'8189,"1"13"-7548,7 78 74,3-2 1,34 127-1,-44-213-686,2 6-23,-1-1 1,1 1-1,1-1 1,7 13-1,-11-20 12,1 0 0,-1 0 1,1 0-1,0 1 0,0-1 0,0 0 1,0 0-1,0 0 0,0 0 0,0 0 0,0-1 1,0 1-1,0 0 0,0 0 0,1-1 1,-1 1-1,0-1 0,0 1 0,1-1 1,-1 1-1,0-1 0,1 0 0,-1 0 0,0 0 1,1 1-1,-1-1 0,1-1 0,-1 1 1,0 0-1,1 0 0,-1 0 0,0-1 1,1 1-1,-1-1 0,0 1 0,0-1 0,1 1 1,-1-1-1,2-1 0,6-7 297,0 0-1,0-1 1,0-1-1,-2 1 1,1-1 0,-1 0-1,-1-1 1,0 0-1,7-19 1,-1 5-18,8-16 30,-2-1 0,-2 0 0,17-74 0,-29 92-2242,-1 1 1,1-38-1,-7 53-3818,-11 7-3823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8968,'0'0'2616,"-10"0"-721,4 1-1738,0-1 0,-1 1 1,1 0-1,0 0 0,0 1 0,0-1 0,0 1 0,0 1 0,0-1 0,1 1 0,-1 0 0,1 1 0,0-1 0,0 1 0,0 0 0,0 0 0,1 0 0,0 1 0,0 0 0,0 0 0,0 0 0,1 0 0,-5 8 0,7-11-75,0 0 0,0-1 1,0 1-1,1 0 0,-1 0 0,0-1 0,1 1 0,-1 0 0,1 0 0,0 0 0,-1 0 0,1 0 0,0 0 0,0 0 0,1 2 1,-1-3-51,0 0 0,1 0 0,-1 0 1,1 0-1,-1-1 0,1 1 1,0 0-1,-1 0 0,1-1 1,0 1-1,-1 0 0,1-1 0,0 1 1,0-1-1,0 1 0,-1-1 1,1 1-1,0-1 0,0 0 0,0 1 1,0-1-1,1 0 0,7 1-42,1 0-1,-1-1 1,1 0-1,-1 0 0,13-3 1,-7 1-264,177-10-537,-201 14 4891,-10 9-2565,0-2-661,4-3-376,-63 20 1168,73-25-1853,0 0 0,0-1 0,0 1 0,0-1 0,0 0 0,0 0 0,0-1 0,-7-1 0,12 2-65,-1-1 0,1 1-1,-1-1 1,1 1 0,-1 0 0,1-1-1,-1 1 1,1-1 0,-1 0 0,1 1-1,-1-1 1,1 1 0,0-1 0,-1 0-1,1 1 1,0-1 0,0 0 0,0 1-1,-1-1 1,1 0 0,0 1 0,0-1-1,0 0 1,0 1 0,0-1 0,0 0-1,0 1 1,0-1 0,1-1 0,-1-2-1581,0-17-7804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12 9673,'0'0'17889,"-9"-3"-17440,6 2-445,0-1 1,0 1 0,0 0-1,-1 0 1,1 1 0,0-1-1,0 0 1,-1 1 0,1 0-1,0 0 1,-1 0 0,1 0-1,0 1 1,-1-1 0,1 1-1,0 0 1,0-1 0,0 2-1,-1-1 1,1 0 0,0 1-1,0-1 1,1 1 0,-1 0-1,0 0 1,1 0 0,-1 0-1,1 0 1,-1 1 0,1-1-1,-4 6 1,-5 14-80,11-21 70,0-1-1,0 1 1,0-1 0,0 1-1,0-1 1,0 0 0,0 1 0,0-1-1,0 1 1,0-1 0,1 1 0,-1-1-1,0 0 1,0 1 0,0-1-1,0 1 1,1-1 0,-1 0 0,0 1-1,0-1 1,1 0 0,-1 1 0,0-1-1,1 0 1,-1 0 0,0 1-1,1-1 1,0 0 0,2 1-44,1 0 0,0 0 0,0 0 0,0-1 0,0 0 0,0 0 0,8 0 0,4-1-68,195-7-2520,-218 18 3454,-18 11-89,-2-2 0,0 0 0,-36 18 0,20-13-368,24-14-1073,22-15-3856,27-20-5678,-4 5-1049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87 303 9673,'0'0'11382,"-9"9"-10662,1-1-413,1 0-1,0 0 1,0 1-1,0 0 0,1 1 1,1-1-1,-1 1 1,2 1-1,-1-1 1,1 0-1,1 1 0,0 0 1,1 0-1,-2 11 1,4-20-290,0-1 0,1 0 0,-1 1 0,0-1 0,1 0 0,-1 1 0,1-1 0,-1 0 0,1 0 1,-1 0-1,1 0 0,0 1 0,0-1 0,0 0 0,-1 0 0,1 0 0,0 0 0,0-1 0,0 1 0,1 0 1,-1 0-1,0-1 0,0 1 0,0 0 0,0-1 0,1 1 0,-1-1 0,0 0 0,1 1 0,-1-1 0,0 0 1,1 0-1,-1 0 0,0 0 0,1 0 0,-1 0 0,0 0 0,1 0 0,-1 0 0,2-1 0,4 0 21,0 0 0,-1 0 0,1-1 0,0 0 0,-1 0 0,13-6 0,-2-4-92,1 0 0,-2-1 0,0 0 0,0-1 1,-1-1-1,-1-1 0,0 0 0,-2-1 0,0 0 0,0-1 0,-2 0 0,0-1 1,-1 0-1,-1 0 0,-1-1 0,-1 0 0,0 0 0,-2-1 0,0 0 0,-2 1 1,1-25-1,-2 42 13,-1 0 1,0 0-1,0 0 1,-1 0-1,1 1 1,-1-1-1,1 0 1,-1 0-1,0 0 1,0 0-1,0 1 1,0-1-1,0 1 1,-1-1-1,1 1 1,-1-1-1,0 1 1,0 0-1,0-1 1,0 1-1,0 0 1,0 0-1,0 1 1,-1-1-1,1 0 1,-1 1-1,1 0 1,-1-1-1,1 1 0,-1 0 1,0 0-1,0 1 1,0-1-1,1 0 1,-1 1-1,0 0 1,0 0-1,0 0 1,-6 0-1,1 1 14,-1 1-1,0 0 0,1 0 1,-1 1-1,1 0 0,-1 0 0,1 1 1,1 0-1,-1 1 0,0-1 1,1 1-1,-8 8 0,2-1 300,0 0 1,-17 24-1,26-31-173,1 0 0,0-1 1,0 2-1,0-1 1,1 0-1,-1 0 0,1 1 1,1-1-1,-1 1 1,1 0-1,0-1 0,0 8 1,1-12-94,0 0 1,1 0-1,-1 0 1,1 0 0,-1 0-1,1-1 1,-1 1-1,1 0 1,-1 0-1,1 0 1,0-1-1,-1 1 1,1 0-1,0-1 1,0 1 0,0-1-1,-1 1 1,1-1-1,0 1 1,0-1-1,0 1 1,0-1-1,0 0 1,0 0-1,0 1 1,0-1 0,0 0-1,0 0 1,0 0-1,0 0 1,1 0-1,43 0 131,-32-1-77,34 0-93,-33-1 9,-1 1 0,1 0 0,-1 1 0,1 1 0,0 0 0,-1 1 0,0 0 0,1 1 0,24 10 0,-35-11 50,-1 1 0,1-1 0,-1 1 0,0-1 0,0 1 0,0 0 0,0 0 0,0 0-1,-1 0 1,1 0 0,-1 1 0,0-1 0,0 0 0,0 1 0,-1-1 0,1 0 0,-1 1 0,1 5 0,-1-4-207,0 0 0,0-1 0,-1 1 0,1-1 1,-1 1-1,0 0 0,-3 8 0,-11 7-4838,12-20-784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14894,'0'0'4111,"0"8"-1309,2 73 113,-8 83-1,-1 10-292,6-173-2689,1 0 1,0 0-1,0 0 0,0 0 1,0 0-1,1 0 0,-1 0 1,0 0-1,0 0 0,1 0 1,-1 0-1,0 0 0,1 0 1,-1-1-1,1 1 0,-1 0 1,1 0-1,-1 0 0,1-1 1,0 1-1,-1 0 0,1 0 1,0-1-1,0 1 0,0-1 1,-1 1-1,1-1 0,0 1 1,0-1-1,0 1 0,0-1 1,0 0-1,0 0 1,0 1-1,0-1 0,0 0 1,1 0-1,0 0-192,0 0 0,0 0 0,0-1 0,0 1 0,0-1 0,0 1-1,0-1 1,0 0 0,0 0 0,0 0 0,0 0 0,0 0 0,-1 0 0,1 0 0,0 0 0,-1-1 0,3-2 0,3-5-2513,-1 0 0,0 0 0,8-18 0,0-9-4974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10858,'0'0'6257,"0"8"-3871,1 25-699,0-32-1591,0 0-1,-1 0 0,1 0 1,0 0-1,0 0 1,0 0-1,0 0 1,0 0-1,0 0 1,0-1-1,0 1 1,0 0-1,0-1 0,0 1 1,0 0-1,1-1 1,-1 0-1,0 1 1,0-1-1,1 0 1,-1 1-1,0-1 1,1 0-1,-1 0 1,0 0-1,1 0 0,1-1 1,37-3 1694,-28-1-1516,0 1 0,0-2 0,-1 0 1,0 0-1,0-1 0,0-1 0,-1 1 0,0-2 0,-1 1 1,0-2-1,0 1 0,-1-1 0,13-19 0,-20 27-273,0 1 0,0-1-1,-1 1 1,1-1 0,0 1-1,-1-1 1,1 0 0,-1 1-1,1-1 1,-1 0 0,0 1-1,1-1 1,-1 0 0,0 0-1,0 1 1,-1-1-1,1 0 1,0 0 0,0 1-1,-2-4 1,1 4-17,1 0 0,-1 0 0,0 0 0,0 1-1,0-1 1,0 0 0,0 0 0,0 1 0,0-1 0,-1 1 0,1-1-1,0 1 1,0-1 0,0 1 0,0 0 0,-1-1 0,1 1 0,0 0-1,0 0 1,-1 0 0,-1 0 0,-2 1-6,0-1 0,0 1 1,0 0-1,1 0 0,-1 1 1,0-1-1,1 1 0,-1 0 0,1 0 1,-1 1-1,1-1 0,0 1 0,0 0 1,-4 3-1,3 1 81,-1 0 0,1 0 0,0 1 0,1 0-1,0 0 1,0 0 0,1 0 0,0 0 0,0 1 0,1-1 0,-2 11 0,4-16-30,-1-1-1,1 1 1,0 0 0,-1 0 0,1-1-1,1 1 1,-1 0 0,0-1 0,1 1 0,-1 0-1,1-1 1,0 1 0,0-1 0,0 1-1,0-1 1,0 1 0,0-1 0,1 0 0,-1 1-1,1-1 1,0 0 0,-1 0 0,1 0-1,0 0 1,0 0 0,0-1 0,1 1-1,-1-1 1,0 1 0,1-1 0,-1 0 0,1 0-1,-1 0 1,1 0 0,-1 0 0,1-1-1,0 1 1,-1-1 0,4 1 0,0-1-236,-1 1 1,0-1-1,1 0 1,-1 0 0,0 0-1,1-1 1,-1 0-1,0 0 1,1 0-1,-1-1 1,0 0-1,5-2 1,-6 2-983,0-1-1,0 0 1,0 0-1,0 0 1,0 0-1,-1-1 1,0 0-1,4-5 1,9-14-12194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16207,'0'0'8777,"-21"58"-6695,17-33-769,4 1-288,0 0-417,0 1-447,0-2-97,0-1-32,2-4-160,5-4-994,3-10-1792,-3-6-2980,5 0-8552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1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51 222 15375,'0'0'6544,"0"9"-4745,-8 188 3157,-23 112-2625,25-279-2234,2-22-124,2-21-224,3-95-966,17-119 1,-11 180 719,2-1 0,2 1 1,2 1-1,36-87 0,-42 119 505,0 1-1,1 0 0,17-21 1,-24 32-11,1-1 0,-1 1 0,1 0 1,0 0-1,0 0 0,0 0 0,0 0 1,0 0-1,0 1 0,1-1 0,-1 1 1,1-1-1,-1 1 0,1 0 0,-1 0 0,1 0 1,-1 0-1,1 1 0,0-1 0,0 1 1,-1-1-1,1 1 0,0 0 0,0 0 0,-1 0 1,1 1-1,5 0 0,-7 0 6,1 1 0,0-1-1,-1 0 1,0 1 0,1-1-1,-1 1 1,0 0 0,0-1 0,0 1-1,0 0 1,0 0 0,0 0 0,-1 0-1,1 0 1,0-1 0,-1 1-1,0 0 1,1 0 0,-1 0 0,0 1-1,0-1 1,0 0 0,-1 2 0,-7 49 305,3-40-23,-1 0 1,-1-1-1,1 0 1,-2 0-1,0-1 1,-17 20-1,-11 15 621,46-45-1408,36-11-1461,-37 7 1734,0 0 0,1 1 0,-1 0 0,1 1-1,-1 0 1,1 0 0,0 1 0,-1 0 0,17 3-1,-25-3 231,1 0 0,-1 1 0,1-1 0,-1 1 0,1-1 0,-1 1 0,0 0 0,1-1 0,-1 1 0,0 0 0,1 0 0,-1 0 0,0 0 0,0 0 0,0 0 0,0 0 0,0 0 0,0 1 0,0-1 0,0 0 0,0 1 0,0-1 0,-1 0-1,1 1 1,-1-1 0,1 1 0,-1-1 0,0 1 0,1-1 0,-1 1 0,0 0 0,0-1 0,0 1 0,0-1 0,0 1 0,0-1 0,-1 1 0,0 2 0,0 0 139,0-1 1,-1 1-1,1 0 0,-1-1 0,0 1 1,0-1-1,0 1 0,-1-1 1,1 0-1,-1 0 0,0 0 1,0-1-1,-5 5 0,0-2 11,0 0-1,-1 0 1,1-1-1,-1 0 1,0-1-1,0 0 0,0-1 1,-1 1-1,1-2 1,-18 2-1,26-3-369,1 0 0,-1 0 0,0-1 0,0 1 0,0 0 0,1-1 0,-1 1 0,0 0 0,0-1 0,1 1 0,-1-1 0,0 1 0,1-1 0,-1 0 0,0 1 0,1-1 0,-1 1 0,1-1 0,-1 0 0,1 0 0,-1 1 0,1-1 0,0 0 0,-1 0 0,1 0 0,0 1 0,0-1 0,0 0 0,-1 0 0,1 0 0,0 0 0,0 1 0,0-1 0,0 0 0,0 0 0,1 0 0,-1 0 0,0 0 0,0 1 0,1-1 0,-1 0 0,0 0 0,1 0 0,0-1 1,7-25-9733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15599,'0'0'4628,"-3"13"-2642,-59 172 4356,61-182-6305,1 0 0,-1-1 0,0 1 0,1 0-1,-1 0 1,1-1 0,0 1 0,0 0 0,0 0 0,0 5 0,1-7-39,-1 0 0,1 0 0,0 0 0,-1 0 0,1-1 0,0 1 0,0 0 0,-1 0-1,1-1 1,0 1 0,0 0 0,0-1 0,0 1 0,0-1 0,0 1 0,0-1 0,0 1 0,0-1 0,0 0 0,0 1 0,0-1 0,0 0 0,0 0 0,0 0 0,0 0 0,0 0 0,1 0 0,1 0 0,104-9-2966,-106 9 2976,-1 0 1,1 1-1,-1-1 1,0 0-1,1 0 1,-1 0-1,1 1 1,-1-1-1,1 0 0,-1 1 1,0-1-1,1 0 1,-1 1-1,1-1 1,-1 0-1,0 1 1,0-1-1,1 1 1,-1-1-1,0 0 1,0 1-1,1-1 1,-1 1-1,0-1 0,0 1 1,0-1-1,0 1 1,0-1-1,0 1 1,0-1-1,0 1 1,0-1-1,0 1 1,0-1-1,0 1 1,0-1-1,0 1 0,0-1 1,0 1-1,-1-1 1,1 1-1,0-1 1,0 1-1,-1-1 1,1 0-1,0 1 1,-1-1-1,1 1 1,-1 0-1,-14 23 1224,-34 3 220,47-26-1482,-1 0-1,1 0 1,-1 0-1,0 0 0,1 0 1,-1-1-1,0 1 1,0-1-1,0 0 1,1 0-1,-1 0 0,0 0 1,0 0-1,0 0 1,1-1-1,-1 0 1,-3-1-1,5 2-237,0-1 1,0 0-1,1 0 0,-1 0 0,1 0 1,-1 0-1,1 0 0,-1 0 0,1 0 1,0 0-1,-1-1 0,1 1 0,0 0 1,0 0-1,0 0 0,0 0 1,0 0-1,0 0 0,0-2 0,0-1-703,0-16-5980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4356,'0'0'16063,"2"10"-13602,2 77 2280,-3-87-4698,0 1 0,0-1 1,0 1-1,-1-1 0,1 1 0,0-1 1,0 1-1,0-1 0,0 0 1,0 1-1,0-1 0,0 0 0,0 0 1,0 0-1,0 0 0,0 0 0,1 0 1,-1 0-1,0 0 0,0 0 1,0-1-1,1 1 0,26-6 296,-27 4-326,1 1-1,-1-1 0,0 0 0,1 1 0,-1-1 0,0 0 1,0 0-1,0 0 0,-1 0 0,1 1 0,0-1 1,-1 0-1,1 0 0,-1 0 0,0-1 0,0 1 0,1 0 1,-1 0-1,-1 0 0,1 0 0,0 0 0,0 0 1,-1 0-1,1 0 0,-1 0 0,0 0 0,1 0 0,-1 0 1,0 1-1,0-1 0,-2-2 0,3 2 35,-1 0-1,1 1 1,0-1-1,0 0 1,0 0-1,0 1 1,0-1-1,0 0 1,0 0-1,1 1 0,-1-1 1,1 0-1,-1 0 1,1 1-1,1-3 1,3-16 688,-4 19-725,0 1 1,0-1-1,0 1 1,0 0-1,1-1 1,-1 1-1,0 0 1,0 0-1,0 0 1,0 0-1,0 0 1,1 0-1,-1 0 1,0 1-1,0-1 1,0 0-1,0 1 1,0-1-1,0 0 1,0 1-1,0-1 1,0 1-1,0 0 1,0-1-1,0 1 1,0 0-1,0 0 1,1 1-1,2 29-43,2 18 66,-5-47-24,-1 0 0,1 0-1,-1 1 1,1-1 0,0 0-1,0 0 1,0 0 0,0 0-1,1 0 1,-1 0 0,0 0-1,1 0 1,-1 0 0,1-1-1,2 3 1,-4-4 18,1-1-1,-1 1 1,1 0 0,-1 0-1,1 0 1,-1 0 0,1 0-1,-1 0 1,0 0 0,1-1 0,-1 1-1,1 0 1,-1 0 0,1-1-1,-1 1 1,0 0 0,1-1-1,-1 1 1,0 0 0,1-1-1,-1 1 1,0-1 0,0 1 0,1 0-1,-1-1 1,0 1 0,0-1-1,0 1 1,1-1 0,-1 1-1,0-1 1,0 1 0,0-1-1,0 1 1,0-1 0,8-28 3,-5 18 4,1-4-72,0 0 1,-1-1 0,-1 1-1,0 0 1,-1-1-1,-1-24 1,0 36 27,0 4-13,1-1 0,-1 0 0,1 0 0,-1 1 0,1-1 0,0 1 0,-1-1 0,1 1 0,0-1 0,-1 1 0,1-1 0,0 1 0,-1-1 0,1 1 0,0 0 0,0-1 0,0 1 0,-1 0 0,1 0 0,0 0 0,0 0 0,0 0 0,0-1 0,-1 2 0,1-1 0,0 0 0,1 0 0,33 0-1181,-27 1 468,8-1-963,4 0-1953,1-1-3815,-1-3-4411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14414,'0'0'4479,"-3"14"-2136,-9 44 1482,-6 109 1,16-115-2666,6 57 1,-4-103-1102,1 0 0,0-1 0,0 1 0,0 0 0,1-1 0,0 1 1,0-1-1,5 11 0,-6-15-37,-1 0 0,1-1 0,0 1 0,0 0 0,-1 0 0,1 0 0,0-1 0,0 1 0,0 0 0,0-1 0,0 1 0,0-1 0,-1 1 0,1-1 0,1 0 0,-1 1 0,0-1 0,0 0 0,0 1 0,2-1 0,-1 0 11,0-1 0,0 1 0,0-1 0,0 0 0,-1 1 0,1-1 0,0 0 0,0 0 0,0 0 0,-1 0 0,1 0 0,0-1 0,-1 1 0,1 0 0,1-3 0,13-13 15,-1-1 1,-1-1 0,0 0 0,-2 0-1,0-2 1,9-22 0,-1-2-1933,23-87-1,-42 126-7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13549,'0'0'9481,"56"36"-9321,-41-28-64,-2-1-576,-2 0-2115,0-1-2306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11531,'0'0'8616,"0"56"-5573,6-43-737,3-4-544,7-3-865,1-4-577,1-2-224,1 0-480,-2-1-1282,0-10-1825,-4-5-4293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14350,'0'0'6272,"2"9"-4179,-2-6-2005,0 0 0,0 0 0,0 0 1,0-1-1,1 1 0,0 0 0,-1 0 1,1-1-1,0 1 0,0 0 0,1-1 1,-1 1-1,0-1 0,1 0 0,-1 1 0,1-1 1,0 0-1,0 0 0,0 0 0,0 0 1,0 0-1,0-1 0,1 1 0,-1 0 0,1-1 1,-1 0-1,1 0 0,-1 0 0,1 0 1,0 0-1,-1 0 0,1 0 0,0-1 0,0 0 1,-1 1-1,1-1 0,5-1 0,-6 1-51,0 0 0,0 0 1,0-1-1,1 1 0,-1-1 0,0 0 0,0 1 0,0-1 0,0 0 0,-1 0 0,1 0 0,0-1 0,0 1 0,-1 0 0,1-1 0,0 1 0,-1-1 0,0 1 0,1-1 1,-1 0-1,0 1 0,0-1 0,0 0 0,0 0 0,0 0 0,0 0 0,0 0 0,-1 0 0,1 0 0,-1 0 0,1-5 0,-1 5-115,1-1-1,-1 0 1,0 0-1,0 0 1,0 0-1,0 0 0,0 0 1,-1 0-1,0 0 1,1 1-1,-1-1 1,0 0-1,0 0 1,0 1-1,-1-1 0,1 1 1,-1-1-1,1 1 1,-1-1-1,0 1 1,0 0-1,0 0 1,-3-3-1,4 5 40,0-1-1,0 0 1,-1 0 0,1 1-1,0-1 1,0 1 0,0-1-1,0 1 1,-1-1 0,1 1-1,0 0 1,0 0 0,-1-1-1,1 1 1,0 0 0,-1 0-1,1 0 1,0 1 0,0-1-1,-1 0 1,1 0-1,0 1 1,0-1 0,-1 1-1,1-1 1,0 1 0,0-1-1,0 1 1,0 0 0,-2 0-1,1 2 56,0 0 0,0 0-1,0-1 1,0 1 0,0 1-1,0-1 1,1 0 0,-1 0-1,1 0 1,0 1 0,-1 4-1,1-2 131,-1-1-1,1 1 0,0 0 1,1 0-1,-1 0 0,1-1 0,1 1 1,-1 0-1,1 0 0,0 0 1,0 0-1,0-1 0,1 1 0,3 6 1,-3-10-117,0 0 0,0-1 0,1 1 0,-1 0 0,1-1 0,-1 0 0,1 1 1,-1-1-1,1 0 0,0 0 0,0-1 0,0 1 0,-1-1 0,1 1 0,0-1 0,0 0 0,0 0 1,0 0-1,0 0 0,0-1 0,0 1 0,-1-1 0,1 0 0,0 0 0,4-1 0,0-1-107,1 0 1,-1 0-1,0-1 0,0 1 0,0-2 0,0 1 0,10-10 0,5-16-942,-21 29 849,0 0 1,-1 0-1,1 0 0,0 0 0,-1 0 0,1 0 1,-1-1-1,1 1 0,-1 0 0,0 0 0,0-1 0,1 1 1,-1 0-1,0 0 0,0-1 0,0 1 0,0 0 1,-1-1-1,1 1 0,0 0 0,0 0 0,-1-1 1,1 1-1,-2-2 0,2 3 172,0-1 0,0 1 0,-1 0 0,1-1 0,0 1 0,-1 0 0,1 0 1,0-1-1,-1 1 0,1 0 0,0 0 0,-1 0 0,1-1 0,0 1 0,-1 0 0,1 0 0,-1 0 0,1 0 1,-1 0-1,1 0 0,0 0 0,-1 0 0,1 0 0,-1 0 0,1 0 0,0 0 0,-1 0 0,1 0 0,-1 0 0,1 0 1,-1 0-1,1 1 0,0-1 0,-1 0 0,1 0 0,0 0 0,-1 1 0,1-1 0,0 0 0,-1 1 0,1-1 0,0 0 1,0 0-1,-1 1 0,1-1 0,0 1 0,0-1 0,-1 0 0,1 1 0,0-1 0,0 0 0,0 1 0,0-1 1,0 1-1,0-1 0,0 1 0,0 0 0,-6 23 2664,30-34-311,3-11-2107,-2-2 1,44-49-1,-62 64-292,0-1-1,0 0 0,-1 0 0,0 0 0,-1-1 1,0 1-1,-1-1 0,0 0 0,0-1 1,-1 1-1,0-1 0,-1 0 0,1-11 0,-3 22 33,0-1-1,0 1 0,0-1 0,1 1 0,-1-1 0,0 1 0,0-1 0,0 1 0,0 0 0,0-1 0,0 1 0,0-1 1,-1 1-1,1-1 0,0 1 0,0-1 0,0 1 0,0 0 0,0-1 0,-1 1 0,1-1 0,0 1 0,0 0 0,-1-1 1,1 1-1,0 0 0,-1-1 0,1 1 0,0 0 0,-1-1 0,1 1 0,0 0 0,-1 0 0,0-1 0,-12 11-151,-9 25 107,17-22 162,0 1-1,1 0 0,1 0 1,0 0-1,1 1 0,0-1 1,1 0-1,1 1 0,0-1 1,5 25-1,-4-30-50,0 0 0,1 0 0,0 0-1,1 0 1,0 0 0,0 0 0,1-1 0,0 0-1,1 0 1,0 0 0,0 0 0,0-1 0,1 0 0,0 0-1,1 0 1,-1-1 0,15 10 0,-21-15-116,0-1 1,0 0 0,0 0-1,0 1 1,0-1-1,1 0 1,-1 0-1,0 1 1,0-1 0,1 0-1,-1 0 1,0 1-1,0-1 1,1 0 0,-1 0-1,0 0 1,0 0-1,1 1 1,-1-1 0,0 0-1,1 0 1,-1 0-1,0 0 1,1 0-1,-1 0 1,0 0 0,1 0-1,-1 0 1,0 0-1,1 0 1,-1 0 0,0 0-1,1 0 1,-1 0-1,0 0 1,0 0 0,1 0-1,-1-1 1,0 1-1,1 0 1,-1 0-1,0 0 1,0 0 0,1-1-1,-1 1 1,0 0-1,0 0 1,1-1 0,-1 1-1,-8-20-2678,-23-26-958,-51-75-582,66 94 4822,1-2-1,-18-46 1,32 74-291,0-1 1,1 0-1,-1 1 0,1-1 1,0 0-1,-1 0 0,1 1 0,0-1 1,0 0-1,0 0 0,0 0 0,1-3 1,-1 5-107,1-1 0,-1 0 0,0 1 1,1-1-1,-1 0 0,0 1 1,1-1-1,-1 1 0,1-1 0,-1 0 1,1 1-1,0 0 0,-1-1 0,1 1 1,0-1-1,-1 1 0,1 0 0,0-1 1,-1 1-1,1 0 0,1-1 1,4 1 171,0-1 1,0 1 0,0 0 0,0 1-1,0-1 1,9 3 0,-13-3-394,85 24 680,-18-3-2530,-23-15-4052,-14-5-6726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9833,'0'0'313,"-1"1"0,1-1 0,-1 0 0,1 0 0,-1 0-1,1 0 1,-1 0 0,1 1 0,-1-1 0,1 0 0,-1 0 0,1 1-1,0-1 1,-1 0 0,1 1 0,0-1 0,-1 1 0,1-1-1,0 0 1,-1 1 0,1-1 0,0 1 0,0-1 0,0 1 0,-1-1-1,1 1 1,-4 20 3261,4 32-2619,1-37 280,-1-2-897,1 0 0,0-1 1,1 1-1,1 0 0,0-1 0,9 23 0,-12-33-311,1-1 0,0 0 0,0 1 1,0-1-1,0 0 0,1 0 0,-1 0 0,0 0 0,1 0 0,-1 0 0,1 0 0,0 0 1,0-1-1,0 1 0,0-1 0,0 1 0,0-1 0,0 0 0,0 0 0,0 0 0,1 0 1,-1 0-1,0 0 0,1-1 0,-1 1 0,1-1 0,-1 1 0,1-1 0,-1 0 0,1 0 1,-1 0-1,0-1 0,1 1 0,-1 0 0,1-1 0,-1 0 0,0 1 0,1-1 0,-1 0 1,0 0-1,0-1 0,1 1 0,-1 0 0,0-1 0,3-2 0,4-3-56,-1-1 0,1 0 0,-1 0 1,-1-1-1,0 0 0,0 0 0,10-19 0,0 1-578,-17 27 586,0 0 0,0-1 0,0 1 0,1 0 0,-1 0 0,0 0 0,0 0 0,0 0 0,0-1 0,0 1 0,0 0 0,0 0 0,0 0 0,1 0 0,-1 0 0,0 0 0,0 0 0,0 0 0,0-1 0,0 1 0,1 0 0,-1 0 0,0 0 0,0 0 0,0 0 0,0 0 0,0 0 0,1 0 0,-1 0 0,0 0 0,0 0 0,0 0 0,0 0 0,1 0 0,-1 0 0,0 0 0,0 0 0,0 0 0,0 0 0,0 1 0,1-1 0,-1 0 0,0 0 0,0 0 0,0 0 0,0 0 0,0 0 0,0 0 0,1 0 0,-1 1 0,0-1 0,0 0 0,0 0 0,0 0 0,0 0 0,0 0 0,0 1 0,0-1 0,0 0 0,0 0 0,6 18-305,-2 20 380,-3-32-63,-1 0 1,1 0 0,0-1-1,0 1 1,1 0 0,0-1 0,4 10-1,-5-14-14,-1 0-1,1 0 1,0 0-1,0 0 0,0 0 1,-1 0-1,1 0 1,0 0-1,0 0 0,0-1 1,1 1-1,-1 0 1,0-1-1,0 1 1,0-1-1,0 1 0,1-1 1,-1 0-1,0 1 1,0-1-1,1 0 0,-1 0 1,0 0-1,0 0 1,1 0-1,-1 0 0,0 0 1,1 0-1,-1 0 1,0-1-1,0 1 0,1 0 1,-1-1-1,0 1 1,0-1-1,0 0 1,0 1-1,0-1 0,0 0 1,0 0-1,2-1 1,41-32-3839,-1-6-3386,-11 6-1976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86 251 11499,'0'0'2488,"-9"10"191,3-5-2402,-41 49 2441,44-50-2454,1 0 0,-1 1 0,0-1-1,1 1 1,0-1 0,0 1-1,1 0 1,-1-1 0,1 1-1,0 0 1,0 0 0,1 0 0,-1 0-1,1 7 1,0-11-248,0 0 1,1 0-1,-1-1 0,0 1 1,0 0-1,0 0 0,0-1 1,1 1-1,-1 0 0,0-1 1,1 1-1,-1 0 0,1-1 1,-1 1-1,1 0 0,-1-1 1,1 1-1,-1-1 0,1 1 1,-1-1-1,1 1 0,0-1 1,-1 0-1,1 1 0,0-1 1,-1 0-1,1 1 0,0-1 1,1 0-1,25-4 623,21-24 597,-25 8-1126,0-2 0,-2-1 0,0-1-1,-2 0 1,0-2 0,-2 0 0,-1-1 0,-1 0 0,-2-1 0,0-1 0,10-39-1,-18 38 152,-5 30-259,0 0 1,0 0-1,0-1 1,0 1 0,0 0-1,0-1 1,0 1 0,0 0-1,0 0 1,0-1 0,0 1-1,-1 0 1,1 0 0,0-1-1,0 1 1,0 0 0,0 0-1,0-1 1,0 1-1,-1 0 1,1 0 0,0 0-1,0-1 1,0 1 0,-1 0-1,1 0 1,0 0 0,0 0-1,-1 0 1,1-1 0,0 1-1,0 0 1,-1 0 0,1 0-1,0 0 1,0 0-1,-1 0 1,1 0 0,0 0-1,0 0 1,-1 0 0,1 0-1,-2 1-7,0 1 0,0 0-1,0-1 1,0 1 0,1 0-1,-1 0 1,1 0 0,-1 0-1,1 0 1,0 0 0,0 0-1,0 1 1,0-1-1,0 0 1,0 1 0,0 3-1,-3 8-100,1-1 0,1 1-1,1 0 1,-1 0 0,3 27-1,-1-33-303,1-1-1,0 1 1,1-1 0,0 1-1,0-1 1,0 0-1,1 0 1,0 0-1,1 0 1,-1 0 0,1-1-1,6 8 1,20 17-5890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12492,'0'0'1676,"11"1"812,29 3-1403,1-2 0,-1-2 0,0-2 1,0-1-1,0-2 0,43-11 0,199-78 36,57-13-197,-338 106-943,28-3-141,-30 4 70,1 0 0,0 0-1,0 0 1,-1 0 0,1 0 0,0 1 0,0-1-1,0 0 1,-1 0 0,1 1 0,0-1 0,0 0-1,0 0 1,-1 1 0,1-1 0,0 0 0,0 0-1,0 1 1,0-1 0,0 0 0,0 0 0,0 1-1,0-1 1,0 0 0,0 1 0,0-1 0,0 0-1,0 1 1,0-1 0,0 0 0,0 0 0,0 1-1,0-1 1,0 0 0,0 1 0,0-1-1,0 0 1,1 0 0,-1 1 0,0-1 0,0 0-1,0 0 1,0 0 0,1 1 0,-1-1 0,0 0-1,0 0 1,1 0 0,-1 1 0,0-1 0,0 0-1,1 0 1,-1 0 0,0 0 0,0 0 0,1 0-1,-1 0 1,0 1 0,1-1 0,-1 0 0,0 0-1,1 0 1,-11 6-5446,-4-4-3213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1 906 10314,'0'0'7473,"16"-1"-5647,29-4-854,0-2-1,0-2 1,58-20 0,580-170 290,963-153 1,-1371 310-228,223-38 479,-10-31-946,-471 106-551,-1 1 11,0 0 0,0-1 0,-1-1 0,0-1 0,0 0 1,22-14-1,-36 21-27,-1 0 0,0 0 0,0 0 0,0 0 0,1-1 0,-1 1 0,0 0 0,0 0 0,0 0-1,1 0 1,-1 0 0,0 0 0,0-1 0,0 1 0,0 0 0,1 0 0,-1 0 0,0 0 0,0-1 0,0 1 0,0 0 0,0 0 0,0 0 0,0-1 0,0 1 0,0 0 0,1 0 0,-1 0 0,0-1 0,0 1 0,0 0 0,0 0 0,0-1 0,0 1 0,0 0 0,0 0 0,-1 0 0,1-1 0,0 1 0,0 0 0,0 0 0,0 0 0,0-1-1,0 1 1,0 0 0,0 0 0,-1 0 0,1 0 0,0-1 0,0 1 0,0 0 0,-17-3-38,-21 9-515,20 7-1455,-11 5-5291,11-15 1271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13164,'0'9'8818,"0"6"-4366,8 82-2945,-8-96-1490,0 0-1,0 0 1,0 0 0,0 0-1,0 0 1,1 0 0,-1 0-1,0 0 1,1 0-1,-1 0 1,0 0 0,1-1-1,-1 1 1,1 0 0,0 0-1,-1 0 1,1-1 0,0 1-1,-1 0 1,1 0-1,0-1 1,0 1 0,-1-1-1,1 1 1,0-1 0,0 1-1,0-1 1,0 1 0,0-1-1,0 0 1,0 0-1,2 1 1,0-2 28,-1 1-1,1-1 1,0 1-1,0-1 1,0 0-1,-1 0 1,1-1-1,0 1 1,-1 0-1,0-1 1,4-2-1,8-7 72,-1-1 1,19-21-1,-32 33-117,36-51 43,-11 12-9,-33 74-418,5-27 384,1 1 1,1 0-1,-1 0 0,1-1 1,1 1-1,-1 0 0,2 0 1,-1 0-1,1 0 0,2 8 1,-2-14 5,-1-1 1,1 0-1,0 0 1,0 1-1,0-1 1,0 0-1,0 0 1,0 0-1,0 0 1,1 0-1,-1 0 1,1 0-1,0 0 1,-1-1-1,1 1 1,0 0-1,0-1 1,0 0 0,0 1-1,0-1 1,0 0-1,0 0 1,1 0-1,-1-1 1,0 1-1,1 0 1,-1-1-1,0 1 1,1-1-1,-1 0 1,1 0-1,-1 0 1,1 0-1,-1 0 1,0-1-1,1 1 1,-1-1-1,0 1 1,1-1 0,3-2-1,2 0 13,0-1 0,0 0-1,-1-1 1,1 0 0,-1 0 0,0 0-1,0-1 1,-1 0 0,0-1 0,6-6 0,52-74 90,-60 80-97,1 1 0,-1-1-1,0 0 1,0-1 0,-1 1-1,0-1 1,-1 1 0,1-1-1,1-13 1,-26 52-326,1 28 274,20-55-225,0 0-1,1 0 1,-1 0 0,1-1 0,-1 1-1,1 0 1,0 0 0,1 0-1,-1 0 1,1 0 0,0-1 0,-1 1-1,4 7 1,8-3-4480,-3-7-2279,1-3-6812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5317,'0'0'128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115 356 9385,'0'0'15844,"-10"0"-15401,6 0-415,-1 0-1,1 1 1,-1 0 0,1 0-1,0 0 1,0 0-1,-1 0 1,1 1 0,0 0-1,0 0 1,0 0-1,1 0 1,-1 1-1,0 0 1,1-1 0,0 1-1,0 0 1,0 1-1,0-1 1,0 1-1,0-1 1,1 1 0,0 0-1,0-1 1,0 1-1,0 1 1,0-1 0,1 0-1,-1 6 1,0-7 29,1 1 1,0 0-1,0 0 0,0 0 1,1-1-1,0 1 1,-1 0-1,1 0 1,0 0-1,2 7 0,-2-9-49,1-1 0,0 0 0,-1 0-1,1 1 1,0-1 0,0 0-1,0 0 1,0 0 0,0 0 0,0 0-1,0 0 1,0 0 0,0-1-1,1 1 1,-1 0 0,0-1 0,1 1-1,-1 0 1,0-1 0,1 0-1,-1 1 1,0-1 0,1 0-1,-1 0 1,1 0 0,-1 0 0,0 0-1,1 0 1,-1 0 0,1 0-1,-1 0 1,3-2 0,1 1 15,1 0 1,-1-1-1,0 0 0,0 0 0,0 0 1,0-1-1,0 0 0,0 0 1,-1 0-1,1-1 0,-1 1 1,0-1-1,5-6 0,49-64 139,-44 54-164,6-8 21,-1-1 0,-2-1 0,18-40 0,-30 58-101,0 0-1,-1 0 0,0 0 0,-1-1 0,0 0 0,-1 1 0,-1-1 0,0 0 0,0 0 0,-1 0 0,-4-24 0,4 35 49,-1 0 0,1 1-1,-1-1 1,1 0 0,-1 0-1,0 1 1,0-1 0,1 1-1,-1-1 1,0 1 0,-1-1-1,1 1 1,0-1 0,0 1-1,-1 0 1,1 0 0,0 0-1,-1 0 1,1 0-1,-1 0 1,0 0 0,1 0-1,-1 1 1,0-1 0,1 0-1,-1 1 1,0 0 0,0-1-1,0 1 1,1 0 0,-1 0-1,0 0 1,0 0 0,0 0-1,1 0 1,-1 1 0,0-1-1,-2 1 1,-2 1-40,0 0 0,0 0 0,1 0 1,-1 1-1,1-1 0,-1 1 0,1 1 0,0-1 1,0 1-1,-5 4 0,4-1 63,-1 0-1,1 0 0,0 1 1,1 0-1,0 0 0,0 0 1,1 0-1,-1 1 1,2-1-1,-1 1 0,2 0 1,-1 0-1,1 1 0,0-1 1,1 0-1,0 12 1,1-19 15,1 0 1,0 0 0,-1 0-1,1 0 1,0 0 0,0-1-1,1 1 1,-1 0 0,0-1-1,0 1 1,1-1 0,-1 0-1,1 1 1,0-1 0,-1 0 0,1 0-1,0 0 1,-1 0 0,1 0-1,0 0 1,0-1 0,0 1-1,0 0 1,0-1 0,3 1-1,64 8 128,-45-7-129,-7 0-1,-1 1 0,1 1 1,-1 0-1,0 1 0,30 14 0,-41-16 7,0 0-1,0 0 0,-1 0 0,1 0 0,-1 1 1,0-1-1,0 1 0,-1 0 0,1 0 1,-1 1-1,1-1 0,-1 1 0,-1 0 1,1-1-1,-1 1 0,0 1 0,0-1 1,0 0-1,-1 0 0,0 1 0,0-1 0,1 6 1,0 45-163,-6-20-6445,-3-18-6427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16624,'0'0'2146,"-10"53"320,4-17-320,-3 4-1025,7 1-320,-3-3-128,5-3-225,0-5-288,0-5-96,0-7 0,0-2-96,1-5-865,-1-7-448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120 122 13677,'0'0'5568,"-8"-6"-3833,-27-18-897,34 24-836,0-1-1,0 1 1,0-1-1,0 1 1,0-1-1,0 1 1,0 0-1,0 0 1,0-1-1,0 1 1,-1 0-1,1 0 1,0 0 0,0 0-1,0 1 1,0-1-1,0 0 1,0 0-1,0 1 1,0-1-1,0 0 1,0 1-1,0-1 1,0 1-1,0-1 1,0 1 0,0 0-1,0-1 1,0 1-1,1 0 1,-1 0-1,0 0 1,-1 1-1,-14 34-178,13-29 179,-2 10-3,0-1-1,1 0 0,1 1 1,1 0-1,0 0 1,1 0-1,1 0 0,0 0 1,6 32-1,-6-47 4,0-1 1,1 1-1,-1 0 0,1-1 1,-1 1-1,1 0 0,0-1 1,-1 1-1,1-1 0,0 1 1,0-1-1,0 0 0,0 1 1,0-1-1,1 0 0,-1 0 0,0 0 1,1 0-1,-1 0 0,0 0 1,1 0-1,-1 0 0,1 0 1,0-1-1,-1 1 0,1-1 1,0 1-1,-1-1 0,1 1 1,0-1-1,-1 0 0,1 0 0,0 0 1,-1 0-1,1 0 0,0 0 1,0-1-1,-1 1 0,3-1 1,2-1 75,0 0 1,-1 0 0,1-1 0,-1 0 0,1 0 0,-1 0 0,0 0-1,0-1 1,8-8 0,5-8 173,-1 0-1,-1-2 1,0 0-1,-2 0 1,13-28-1,-19 33-223,0 0-1,-1-1 1,-1 0-1,-1 0 0,-1 0 1,0-1-1,-1 0 1,0-19-1,-16 91-5706,2-13 4002,7-19 711,1 0 0,1 37-1,4-44-1632,11-12-2105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13229,'0'0'4729,"12"-6"-2108,3 0-1928,0 0-1,1 2 0,0 0 0,-1 0 0,28-1 0,-37 4-595,0 0 0,0 1 0,0-1 0,-1 2 0,1-1 0,0 1 0,0-1 0,0 2 0,-1-1 0,1 1 1,0-1-1,-1 2 0,0-1 0,1 0 0,-1 1 0,0 0 0,0 1 0,0-1 0,-1 1 0,1 0 0,-1 0 0,5 6 0,-7-7-81,0 0-1,0 0 1,0 1-1,-1-1 1,0 0-1,1 1 1,-1 0-1,0-1 1,-1 1-1,1-1 1,-1 1-1,1 0 0,-1 0 1,0-1-1,-1 1 1,1 0-1,0-1 1,-1 1-1,0 0 1,0-1-1,-2 5 1,-3 5 115,-1-1 1,0 0 0,-1-1-1,-14 18 1,16-23-88,1 0 0,-1 1 1,1 0-1,1 0 0,-1 0 1,1 0-1,0 1 0,1 0 1,0-1-1,0 1 0,0 1 1,-1 12-1,4-19-48,1-1 0,-1 1-1,1-1 1,-1 1 0,1-1 0,0 1-1,0-1 1,0 1 0,0-1 0,0 0-1,0 1 1,0-1 0,0 0 0,1 0-1,-1 0 1,0 0 0,1 0 0,-1 0-1,1 0 1,-1 0 0,1-1 0,-1 1-1,1 0 1,-1-1 0,1 0 0,0 1-1,-1-1 1,1 0 0,0 0 0,-1 0-1,3 0 1,65 2-411,-56-2 256,-6 0 6,1-1 0,-1 0-1,0 0 1,1 0 0,-1-1 0,0 1-1,0-2 1,0 1 0,0-1 0,-1 0 0,1-1-1,-1 1 1,7-6 0,-9 5 229,0 1-1,-1-1 1,1 0 0,-1 0 0,0 0-1,0 0 1,0 0 0,0-1 0,-1 0-1,0 1 1,0-1 0,0 0 0,-1 0 0,1 0-1,-1 0 1,0 0 0,-1 0 0,1-1-1,-1-5 1,-18 40 917,12-15-850,2 1-1,0 0 1,0 0-1,2 0 1,0 0-1,0 1 1,2-1-1,0 1 1,2 14-1,-2-27-131,0-1 0,1 0 0,0 0 0,-1 0 0,1 0 0,0 0 0,0 0-1,0 0 1,1 0 0,-1 0 0,0-1 0,1 1 0,-1 0 0,1-1 0,-1 1 0,1-1-1,0 0 1,0 1 0,-1-1 0,1 0 0,0 0 0,0 0 0,0 0 0,1 0 0,-1-1 0,0 1-1,0-1 1,0 1 0,0-1 0,3 0 0,-2 0-148,-1 1 1,1-1-1,0 0 0,0-1 1,0 1-1,0 0 1,-1-1-1,1 1 0,0-1 1,0 0-1,-1 0 0,1 0 1,-1-1-1,1 1 1,-1 0-1,1-1 0,-1 0 1,0 1-1,0-1 0,0 0 1,0 0-1,0 0 1,2-4-1,5-15-3846,-2-5-3047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13965,'0'0'9417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5830,'0'0'15198,"10"-4"-13874,3-1-827,0 1 0,0 0 0,0 1 0,1 0 0,0 1 0,-1 1 0,1 0 0,0 1 0,15 2 0,-27-1-473,-1-1 1,1 1 0,-1 0-1,1 0 1,-1 0-1,1 1 1,-1-1 0,0 0-1,1 0 1,-1 1-1,0-1 1,0 1 0,0-1-1,0 1 1,0-1-1,-1 1 1,1 0 0,0-1-1,-1 1 1,1 0-1,-1 0 1,0-1 0,1 1-1,-1 0 1,0 0-1,0-1 1,0 3-1,-3 50 489,-11-10-351,11-37-146,0 1 0,1 0-1,0-1 1,0 1 0,1 0-1,-1 8 1,2-15-15,0-1 0,0 0 0,0 1 0,0-1-1,0 0 1,0 0 0,0 1 0,0-1 0,0 0 0,0 1-1,0-1 1,0 0 0,0 0 0,1 1 0,-1-1 0,0 0-1,0 0 1,0 1 0,0-1 0,1 0 0,-1 0-1,0 0 1,0 1 0,0-1 0,1 0 0,-1 0 0,0 0-1,0 0 1,1 0 0,-1 1 0,0-1 0,0 0 0,1 0-1,-1 0 1,0 0 0,0 0 0,1 0 0,-1 0 0,0 0-1,1 0 1,15-5 77,12-15 66,-15 7-197,-1-1 0,-1-1-1,0 0 1,-1-1 0,-1 0-1,0 0 1,-1-1-1,-1 0 1,0 0 0,-2-1-1,0 0 1,-1 0-1,4-33 1,-19 85-655,2-9 829,8-21-59,0 1 0,1 0 0,-1 0 0,1 0-1,0 0 1,0 0 0,0 0 0,1 0 0,0 0 0,0-1 0,0 1 0,0 0 0,5 8 0,-5-10-25,1-1 0,0 0-1,0 0 1,0 0 0,0-1 0,0 1 0,0 0 0,1-1 0,-1 0 0,1 1-1,-1-1 1,1 0 0,-1 0 0,1 0 0,-1-1 0,1 1 0,0-1 0,0 1-1,-1-1 1,1 0 0,0 0 0,0 0 0,-1 0 0,1-1 0,5 0 0,-1-1 18,0 0 1,0 0-1,0-1 1,-1 0-1,1 0 0,-1 0 1,1-1-1,-1 0 1,0 0-1,-1 0 1,1-1-1,-1 0 1,0 0-1,7-9 1,8-11-25,31-55 0,-33 50-7,-8 14-78,-11 18-316,-17 29 41,18-29 320,-12 20-135,1 2 0,1-1-1,1 1 1,1 1-1,2-1 1,0 1 0,-3 45-1,9-69 3,0-1 0,0 1 1,0-1-1,0 1 0,0-1 0,0 1 0,0-1 0,0 0 0,1 1 0,-1-1 0,0 1 0,0-1 0,1 1 0,-1-1 0,0 0 0,1 1 1,-1-1-1,0 0 0,1 1 0,-1-1 0,0 0 0,1 1 0,-1-1 0,1 0 0,-1 0 0,1 0 0,-1 1 0,1-1 0,-1 0 0,1 0 1,-1 0-1,1 0 0,-1 0 0,1 0 0,-1 0 0,0 0 0,1 0 0,-1 0 0,1 0 0,-1 0 0,1 0 0,-1 0 0,1 0 0,-1-1 1,1 1-1,-1 0 0,1-1 0,10-6-5239,2-13-5589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14574,'0'0'4580,"-7"64"-4516,10-42-480,7 1-1570,5-4-1826,0-3-3715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2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 13741,'0'0'6913,"-8"-2"-4489,5 2-2273,0-1-68,1 0 0,0 0 0,-1 1 0,1-1 0,-1 1 0,1 0 1,-1 0-1,1 0 0,0 0 0,-1 0 0,1 0 0,-1 1 0,1-1 1,-1 1-1,1 0 0,0-1 0,-1 1 0,1 0 0,0 0 0,0 1 0,0-1 1,0 0-1,0 1 0,0-1 0,0 1 0,0 0 0,1 0 0,-1 0 1,0 0-1,-1 3 0,-36 66 1518,35-64-1323,0 1 0,1 0-1,0 0 1,1 0-1,0 0 1,0 1-1,-1 12 1,3-21 304,28-36-43,-22 26-456,-13 10 220,-5 2-3892,3-2-2465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46 10666,'0'0'14067,"-2"-5"-13838,1 4-210,1 0 0,-1 0 0,0 0 0,1 0 0,-1 0 0,0 0 0,0 0 0,0 0 0,1 1 0,-1-1 0,0 0 0,0 1 0,0-1 0,0 0 0,-1 1-1,1-1 1,0 1 0,0-1 0,0 1 0,0 0 0,0 0 0,-1-1 0,1 1 0,0 0 0,0 0 0,0 0 0,-1 0 0,1 0 0,-2 1 0,-3 0 144,0 1 0,0 0 1,0 1-1,0-1 0,-10 7 0,11-7-139,1 1-1,-1-1 0,1 1 0,0 0 0,0 0 0,0 0 0,0 1 0,1 0 1,0-1-1,-1 1 0,1 0 0,0 1 0,1-1 0,-1 0 0,1 1 1,0 0-1,0-1 0,0 1 0,1 0 0,0 0 0,0 0 0,0 0 0,0 0 1,1 0-1,0 0 0,0 0 0,0 0 0,1 0 0,1 10 0,0-12-10,0 0 0,0 0 0,0 0 0,1-1 0,-1 1 1,0-1-1,1 0 0,0 1 0,-1-1 0,1-1 0,0 1 0,0 0 0,0 0 0,0-1 0,1 0 0,-1 0 0,0 0 0,0 0 0,1 0 0,-1-1 0,1 1 0,-1-1 0,1 0 0,-1 0 0,6-1 0,0 1 43,0 0 1,-1-1-1,1-1 0,0 1 1,-1-1-1,1 0 0,-1-1 1,0 0-1,9-5 1,-4 0 87,-1 0 1,0-1-1,0-1 0,-1 0 1,-1 0-1,1-1 1,-1 0-1,-1-1 1,0 0-1,-1-1 1,0 0-1,-1 0 1,-1-1-1,0 1 1,4-16-1,-13 28 86,-6 10-235,-9 12-113,15-16 126,-15 28-4,-17 39 1,32-64 11,-1 1-1,1 0 0,1-1 1,0 1-1,0 0 1,1 0-1,0 0 0,0 0 1,1 0-1,1 15 1,0-23-12,-1 0 0,1 0 0,-1 0 1,1 0-1,0 0 0,-1 0 0,1 0 0,0-1 1,0 1-1,0 0 0,-1-1 0,1 1 1,0 0-1,0-1 0,0 1 0,0-1 0,0 1 1,0-1-1,0 0 0,0 1 0,0-1 0,0 0 1,1 0-1,-1 0 0,0 0 0,0 0 1,0 0-1,0 0 0,0 0 0,0 0 0,0-1 1,0 1-1,0 0 0,2-1 0,38-14 148,-26 4-131,-1 0 1,-1 0-1,0-1 1,-1-1-1,0 0 1,16-24-1,52-92-364,-93 165-780,-11 49 0,12-23-3816,8-32-1686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57 153 14253,'0'0'7837,"-3"11"-6678,-9 41-189,-1-5 202,3 1 0,2 0 0,-3 53 0,11-101-1157,0 1 0,0 0-1,0 0 1,0-1 0,0 1-1,0 0 1,1 0 0,-1-1 0,0 1-1,0 0 1,0 0 0,1-1-1,-1 1 1,0 0 0,1-1-1,-1 1 1,1-1 0,-1 1-1,1 0 1,-1-1 0,1 1-1,-1-1 1,1 1 0,-1-1 0,1 1-1,0-1 1,-1 0 0,1 1-1,0-1 1,1 1 0,26-4 361,-20 0-293,0 0-1,0-1 0,-1 0 1,14-9-1,2-5-94,-2-1 1,26-29-1,-39 39-20,0-1 1,-1 0-1,0 0 0,0 0 1,-1-1-1,-1 0 0,0 0 1,4-13-1,-48 96-651,36-64 704,0 0 1,0 0 0,1 0 0,0 0 0,1 0 0,-1 1-1,2-1 1,-1 0 0,1 1 0,2 10 0,-2-18-18,0 0 0,1 0 0,-1 0 0,1 0 1,-1 0-1,1 0 0,-1-1 0,1 1 0,0 0 1,-1 0-1,1 0 0,0-1 0,0 1 0,-1 0 0,1-1 1,0 1-1,0-1 0,0 1 0,0-1 0,0 1 0,0-1 1,0 0-1,0 1 0,0-1 0,0 0 0,0 0 0,0 0 1,0 0-1,0 0 0,0 0 0,0 0 0,0 0 1,1 0-1,2-1-2,0 1 0,0-1 0,-1 0 0,1 0 0,0 0 0,0 0 0,-1-1 0,4-1 0,8-7-776,-1-1-1,0 0 1,-1-1 0,0-1-1,-1 0 1,-1 0 0,0-1-1,-1-1 1,11-18 0,0-6-1994,-2 0 0,23-65 0,-38 91 2561,1-1 1,-2 1 0,0 0-1,0-1 1,0-24-1,-3 38 304,0 0 0,0 0 0,0 1-1,-1-1 1,1 0 0,0 0 0,0 0 0,0 1-1,-1-1 1,1 0 0,0 0 0,0 0 0,0 0-1,-1 1 1,1-1 0,0 0 0,0 0 0,-1 0-1,1 0 1,0 0 0,-1 0 0,1 0 0,0 0-1,0 0 1,-1 0 0,1 0 0,0 0 0,0 0-1,-1 0 1,1 0 0,0 0 0,0 0-1,-1 0 1,1 0 0,0 0 0,0-1 0,-1 1-1,1 0 1,0 0 0,0 0 0,-1 0 0,1-1-1,0 1 1,0 0 0,0 0 0,0 0 0,-1-1-1,1 1 1,0 0 0,0 0 0,0-1 0,0 1-1,0 0 1,0 0 0,0-1 0,-1 1 0,1 0-1,0 0 1,0-1 0,0 1 0,0 0 0,0 0-1,0-1 1,1 0 0,-16 20 1592,4 5-1227,0 2 0,2-1-1,1 1 1,0 0 0,3 1 0,0-1 0,1 1-1,2 0 1,0 0 0,2 0 0,6 45-1,6-19-382,-12-51-72,0 0 1,1 0-1,0 0 0,-1 0 1,1 0-1,0-1 1,0 1-1,0 0 1,0 0-1,0-1 0,0 1 1,1-1-1,-1 1 1,0-1-1,1 0 0,-1 1 1,1-1-1,0 0 1,-1 0-1,1 0 0,0 0 1,0 0-1,3 1 1,-4-2 4,-1-1 0,1 1 1,0 0-1,0 0 0,0-1 0,-1 1 1,1 0-1,0-1 0,0 1 1,-1-1-1,1 1 0,0-1 1,-1 1-1,1-1 0,0 1 1,-1-1-1,1 0 0,-1 1 0,1-1 1,-1 0-1,0 1 0,1-1 1,-1 0-1,1 0 0,-1 0 1,0 1-1,0-1 0,0 0 0,1 0 1,-1 0-1,0 0 0,0-1 1,2-34 22,-2 30-33,0-8-25,-1 0 1,0 0 0,-1 0 0,0 0-1,-2 0 1,1 0 0,-1 1-1,-1-1 1,-1 1 0,0 0-1,0 1 1,-1-1 0,-1 1 0,0 1-1,-1-1 1,-11-11 0,-2 11 196,16 10 69,14 8-169,5 0-176,0 0 1,1 0-1,0-2 1,0 1-1,0-2 1,0 0-1,17 2 1,25-2-6790,-45-3 682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173 304 8168,'0'0'19026,"-11"-4"-18471,9 3-542,-1 0-4,0-1 1,-1 1 0,0-1 0,1 1 0,-1 0-1,0 1 1,1-1 0,-1 1 0,0-1 0,0 1 0,1 0-1,-1 1 1,0-1 0,0 1 0,1-1 0,-1 1-1,0 0 1,1 0 0,-1 1 0,1-1 0,-1 1-1,1 0 1,0 0 0,0 0 0,0 0 0,-5 4 0,0 2 22,1-1 1,-1 1-1,1 1 1,-7 11-1,12-17-19,0-1 0,0 1 0,1 0-1,-1 0 1,1 0 0,0 0 0,0 0 0,0 1-1,0-1 1,0 0 0,1 0 0,0 1 0,-1-1-1,1 0 1,1 1 0,-1-1 0,0 0-1,2 5 1,-2-7-1,1 0 0,0 0-1,0-1 1,0 1 0,-1 0 0,1-1-1,0 1 1,0-1 0,0 1 0,0-1-1,0 1 1,0-1 0,0 0-1,0 1 1,0-1 0,0 0 0,0 0-1,0 0 1,1 0 0,-1 0 0,0 0-1,0 0 1,0 0 0,0 0 0,0-1-1,0 1 1,0 0 0,0-1-1,0 1 1,1-1 0,33-13 313,-13-3-354,0-1 0,-2 0 0,0-2 0,-1 0 0,-1-1 0,24-36 0,-35 45-466,-12 16-548,-15 20 414,13-12 621,1-1 1,0 1-1,1 1 1,0-1 0,1 1-1,0 0 1,1 0 0,1 0-1,0 0 1,0 0-1,2 1 1,1 24 0,-1-37 10,0 0 1,0 0-1,0 0 1,0 0-1,1 1 1,-1-1-1,0 0 1,1 0-1,-1 0 1,1 0-1,-1 0 1,1 0-1,0 0 1,-1 0 0,1-1-1,0 1 1,0 0-1,-1 0 1,1 0-1,0-1 1,0 1-1,0 0 1,0-1-1,0 1 1,0-1-1,0 1 1,0-1-1,0 0 1,1 1-1,-1-1 1,0 0 0,0 0-1,0 0 1,0 0-1,0 0 1,0 0-1,1 0 1,-1 0-1,0 0 1,0 0-1,0-1 1,0 1-1,0 0 1,0-1-1,0 1 1,0-1 0,0 1-1,1-2 1,5-1 88,-1 0-1,0-1 1,0 1 0,0-1 0,0-1 0,6-6 0,34-37 216,60-83 0,-85 101-195,-2-1 0,-1 0-1,-1-1 1,17-50 0,-25 40-239,-13 27-131,3 14 243,0 1 1,1 0 0,-1 0-1,0 0 1,0 0 0,1 0 0,-1 0-1,0 0 1,1 1 0,-1-1-1,0 0 1,0 0 0,1 0 0,-1 1-1,0-1 1,1 0 0,-1 1 0,1-1-1,-1 1 1,0-1 0,1 0-1,-1 1 1,1-1 0,-1 1 0,1 0-1,-1 0 1,-5 5 2,1 1 1,0 0-1,0 1 0,1-1 1,0 1-1,0 0 1,0 0-1,1 0 0,0 0 1,-1 11-1,-3 9 32,-5 52 0,11-71-37,-2 19 223,1 56 0,2-79-165,0 0 0,1 1-1,-1-1 1,1 0 0,0 0 0,1 0-1,-1 0 1,1 0 0,0-1-1,0 1 1,0 0 0,1-1 0,-1 1-1,1-1 1,0 0 0,0 0-1,1 0 1,4 4 0,-7-7-39,0-1 0,0 1 1,0 0-1,0 0 0,0-1 0,0 1 1,0-1-1,0 1 0,1-1 1,-1 1-1,0-1 0,0 0 0,0 1 1,1-1-1,-1 0 0,0 0 0,0 0 1,1 0-1,-1 0 0,0 0 0,0 0 1,0-1-1,1 1 0,-1 0 1,2-1-1,-3 0-26,1 0 1,-1 0 0,0 0-1,1 0 1,-1 0 0,0 0-1,0 0 1,0 0 0,1 0-1,-1 0 1,0 0 0,-1 0-1,1 0 1,0 0 0,0 0-1,0 0 1,-1 0 0,1 0-1,0 0 1,-1 0 0,1 0-1,-1 0 1,1 0 0,-1 0-1,1 0 1,-1 1 0,0-1-1,1 0 1,-1 0 0,0 1-1,-1-2 1,-164-207-2242,165 209 2313,1 0-1,0 0 1,-1-1-1,1 1 1,-1 0-1,1-1 0,0 1 1,-1-1-1,1 1 1,0-1-1,0 1 1,-1-1-1,1 1 0,0 0 1,0-1-1,0 1 1,-1-1-1,1 1 1,0-1-1,0 0 0,0 1 1,0-1-1,0 1 1,0-1-1,0 1 1,0-1-1,0 1 0,0-1 1,1 1-1,-1-1 1,0 1-1,0-1 1,0 1-1,1-1 0,-1 1 1,0 0-1,0-1 1,1 1-1,-1-1 1,0 1-1,1 0 0,-1-1 1,1 1-1,-1 0 1,1-1-1,-1 1 1,0 0-1,1-1 0,0 1 1,38-2 417,46 17-690,-69-9-74,4 0-1253,-7-4-6476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14734,'0'0'11243,"57"-12"-9354,-24 8-928,-2 3-801,4-2-96,-8-2-1088,-1-5-4005,-11-7-10826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17168,'0'0'2643,"-2"9"-236,-4 22-853,3 1-1,-1 48 1,4-79-1543,-1 0 0,1 0 0,0 0 0,0 0 0,0 0 0,0 0 1,1 0-1,-1 0 0,0 0 0,0 0 0,1 0 0,-1 0 0,0 0 0,1 0 1,-1 0-1,1 0 0,-1 0 0,1 0 0,0 0 0,-1 0 0,1-1 0,0 1 1,0 0-1,-1 0 0,1-1 0,0 1 0,2 0 0,-2 0 51,1-1 0,0 0 0,0 0-1,0 0 1,-1 0 0,1 0 0,0 0 0,0-1 0,0 1-1,-1 0 1,1-1 0,0 0 0,0 1 0,2-2-1,3-2 94,1-1 0,-1 1 0,0-1 0,0 0-1,-1-1 1,7-6 0,37-61 38,-19 25-183,-23 95-391,-4-14 634,-3-30-199,-1-1 0,1 1 0,-1-1-1,1 0 1,0 1 0,0-1 0,0 0 0,0 0 0,1 0 0,-1 0 0,0 0 0,1 0 0,-1 0 0,1 0 0,0 0 0,3 2 0,-3-3-2,0 0 0,0-1 0,0 1 0,0-1 0,0 0 0,1 1 0,-1-1 1,0 0-1,0 0 0,0 0 0,0-1 0,1 1 0,-1 0 0,0-1 0,0 1 0,0-1 1,0 0-1,0 0 0,3-2 0,7-3 22,0-2 0,0 0 0,19-17 0,-24 18-80,1 0 1,1 0-1,-1 1 0,1 0 1,0 1-1,0 0 0,20-7 1,-28 12-4,-1 0 0,1 0-1,0 0 1,-1 0 0,1 0 0,-1 0 0,1 1 0,0-1 0,-1 0 0,1 1 0,-1-1 0,1 0-1,-1 1 1,1-1 0,-1 0 0,1 1 0,-1-1 0,1 1 0,-1-1 0,0 1 0,1-1 0,-1 1-1,0-1 1,1 1 0,-1 0 0,0-1 0,0 1 0,0-1 0,0 1 0,1 0 0,-1-1-1,0 1 1,0-1 0,0 1 0,0 0 0,0-1 0,0 1 0,-1 1 0,1 34-4,0-27 28,0 59 82,0-67-94,0-1 0,0 0 0,1 0 0,-1 1 0,0-1 1,0 0-1,1 0 0,-1 1 0,0-1 0,1 0 1,-1 0-1,0 0 0,1 1 0,-1-1 0,0 0 1,1 0-1,-1 0 0,1 0 0,-1 0 0,0 0 0,1 0 1,-1 0-1,0 0 0,1 0 0,-1 0 0,1 0 1,-1 0-1,0 0 0,1 0 0,-1 0 0,0 0 1,1-1-1,-1 1 0,0 0 0,1 0 0,-1 0 0,1-1 1,16-6 88,3-5-237,-1-2 0,-1 0 0,27-26-1,35-26-1109,-80 65 1229,0 1 1,1-1-1,-1 1 1,1 0-1,-1-1 0,1 1 1,-1 0-1,1 0 1,-1-1-1,1 1 1,-1 0-1,1 0 1,-1 0-1,1-1 1,-1 1-1,1 0 1,-1 0-1,1 0 0,-1 0 1,1 0-1,-1 0 1,1 0-1,-1 0 1,1 0-1,0 0 1,-1 1-1,1-1 1,-1 0-1,1 0 1,-1 0-1,1 1 1,-1-1-1,1 0 0,-1 1 1,0-1-1,1 0 1,-1 1-1,1-1 1,-1 0-1,0 1 1,1 0-1,0 2 49,0-1 0,0 1 0,0 0 0,-1-1 0,1 1-1,-1 0 1,0-1 0,0 1 0,0 5 0,0-3-289,-1 1 0,1 0 0,-1-1 0,0 1 0,-1-1 0,1 1 1,-1-1-1,0 0 0,-1 1 0,-3 5 0,3-10-3845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66 11723,'-1'-11'1703,"-3"-31"27,4 41-1672,0 1 0,0-1 1,0 0-1,0 1 1,-1-1-1,1 1 0,0-1 1,0 1-1,0-1 1,-1 1-1,1-1 0,0 1 1,0-1-1,-1 1 1,1 0-1,0-1 0,-1 1 1,1-1-1,-1 1 1,1 0-1,-1-1 0,1 1 1,0 0-1,-1 0 1,1-1-1,-1 1 0,1 0 1,-1 0-1,1 0 0,-1 0 1,0-1-1,1 1 1,-1 0-1,1 0 0,-1 0 1,1 0-1,-1 0 1,1 0-1,-1 1 0,1-1 1,-1 0-1,1 0 1,-1 0-1,1 0 0,-1 1 1,1-1-1,-1 0 1,1 0-1,-1 1 0,1-1 1,-1 0-1,1 1 1,0-1-1,-1 0 0,1 1 1,-1-1-1,1 1 0,0-1 1,0 1-1,-1-1 1,1 1-1,0-1 0,0 1 1,-1 0-1,-6 12 223,0 1 0,1 0 0,0 1 0,1-1 0,1 1 0,-4 26 0,3-22-102,-3 23 263,2 0-1,1 0 0,3 0 1,1 1-1,7 66 0,-4-96-433,1 0 0,0 0 0,1-1 0,0 1 0,0-1 0,2 0 0,-1 0 0,2-1 0,13 20 0,-20-31-5,0 0 1,0 0-1,0 1 0,0-1 0,0 0 0,0 0 0,1 0 0,-1 0 1,0 0-1,0 0 0,0 1 0,0-1 0,0 0 0,1 0 1,-1 0-1,0 0 0,0 0 0,0 0 0,0 0 0,1 0 0,-1 0 1,0 0-1,0 0 0,0 0 0,1 0 0,-1 0 0,0 0 1,0 0-1,0 0 0,0 0 0,1 0 0,-1 0 0,0 0 0,0 0 1,0 0-1,0 0 0,1 0 0,-1-1 0,0 1 0,0 0 1,0 0-1,0 0 0,0 0 0,0 0 0,1 0 0,-1-1 0,0 1 1,0 0-1,0 0 0,0 0 0,0 0 0,0 0 0,0-1 1,0 1-1,0 0 0,0 0 0,0 0 0,0-1 0,4-18 121,-5-22-23,-4 5-316,-2-1 0,-1 2-1,-2-1 1,-1 1 0,-18-36-1,29 71 213,0 0-1,0 0 0,0 0 0,0 1 1,0-1-1,0 0 0,0 0 0,0 0 1,-1 1-1,1-1 0,0 0 0,0 0 1,0 0-1,0 0 0,0 0 0,-1 1 1,1-1-1,0 0 0,0 0 0,0 0 1,0 0-1,-1 0 0,1 0 0,0 0 1,0 0-1,0 0 0,-1 0 0,1 0 1,0 0-1,0 0 0,0 0 0,-1 0 1,1 0-1,0 0 0,0 0 0,0 0 1,-1 0-1,1 0 0,0 0 0,0 0 1,0 0-1,-1 0 0,1 0 0,0 0 1,0 0-1,0-1 0,0 1 0,-1 0 1,2 20-75,0-17 76,1 1 1,0-1 0,-1 0-1,2 0 1,-1 1-1,0-2 1,0 1-1,1 0 1,0 0 0,-1-1-1,1 0 1,0 1-1,0-1 1,0 0-1,1 0 1,-1-1 0,0 1-1,1-1 1,-1 1-1,1-1 1,-1 0 0,1-1-1,0 1 1,-1-1-1,1 1 1,7-1-1,-6 0 110,0 0-1,0 0 0,-1 0 0,1-1 0,0 0 0,0 0 0,-1 0 0,1 0 0,0-1 0,-1 0 0,1 0 0,-1 0 0,0 0 0,0-1 0,0 1 1,0-1-1,0 0 0,-1-1 0,1 1 0,3-5 0,-3 0 107,0 0-1,-1 0 1,-1 0 0,1 0 0,-1-1 0,0 1-1,-1-1 1,0 1 0,-1-1 0,0 1 0,0-11-1,0 15-189,-1 4-26,1 0 1,0 0-1,0 0 1,0 0-1,0 0 1,0 1-1,0-1 1,0 0-1,0 0 1,0 0-1,-1 0 1,1 0-1,0 0 1,0 0-1,0 0 0,0 0 1,0 1-1,0-1 1,-1 0-1,1 0 1,0 0-1,0 0 1,0 0-1,0 0 1,0 0-1,-1 0 1,1 0-1,0 0 0,0 0 1,0 0-1,0 0 1,0 0-1,-1 0 1,1 0-1,0 0 1,0 0-1,0-1 1,0 1-1,0 0 1,0 0-1,-1 0 1,1 0-1,0 0 0,0 0 1,0 0-1,0 0 1,0 0-1,0-1 1,0 1-1,-1 0 1,1 0-1,0 0 1,0 0-1,0 0 1,0 0-1,0-1 1,0 1-1,0 0 0,0 0 1,-8 13-195,1 7 163,1 2 0,1-1 1,1 1-1,1-1 0,1 1 1,1 0-1,3 41 0,-2-61 32,0 0 0,1 0-1,-1 0 1,0-1 0,1 1-1,-1 0 1,1 0 0,-1 0-1,1-1 1,0 1 0,0 0-1,0-1 1,0 1 0,0-1 0,0 1-1,0-1 1,1 1 0,-1-1-1,0 0 1,1 0 0,-1 1-1,1-1 1,-1 0 0,1 0-1,0-1 1,-1 1 0,1 0 0,0 0-1,0-1 1,0 1 0,-1-1-1,1 0 1,0 0 0,0 1-1,0-1 1,0 0 0,0 0-1,0-1 1,2 1 0,2-1 8,-1 0 1,1-1-1,-1 1 1,1-1-1,-1 0 1,1-1-1,-1 1 1,0-1-1,0 0 1,0 0-1,7-7 1,-5 3-202,1-1 1,-2 0 0,1 0 0,-1-1-1,0 1 1,-1-1 0,0-1 0,6-13 0,-8 14-1111,-1 0 1,0 1-1,0-1 0,0 0 1,-1 0-1,-1-10 1,0-15-8429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20852,'0'0'6694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5157,'0'0'19175,"1"11"-18315,2 285 2332,-5-151-1697,2-144-1483,0-1 0,-1 0 0,1 1 1,0-1-1,0 1 0,0-1 0,0 1 0,0-1 0,0 0 0,0 1 1,0-1-1,0 1 0,0-1 0,0 1 0,1-1 0,-1 0 1,0 1-1,0-1 0,0 1 0,0-1 0,1 0 0,-1 1 1,0-1-1,0 0 0,1 1 0,-1-1 0,0 0 0,1 1 0,-1-1 1,0 0-1,1 0 0,-1 1 0,0-1 0,1 0 0,-1 0 1,1 0-1,-1 0 0,0 0 0,1 1 0,-1-1 0,1 0 0,-1 0 1,1 0-1,-1 0 0,0 0 0,1 0 0,-1 0 0,1 0 1,-1 0-1,1-1 0,-1 1 0,0 0 0,1 0 0,-1 0 1,1 0-1,-1 0 0,0-1 0,1 1 0,-1 0 0,0 0 0,1-1 1,-1 1-1,0 0 0,1-1 0,-1 1 0,0 0 0,0-1 1,1 1-1,-1-1 0,24-24 258,11-24-92,-2-1 0,-3-2 0,45-102 0,-25 16-3015,-50 138 2098,1-4 206,-13 7-18005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13997,'0'0'10218,"55"29"-8136,-34-24-1313,-1 0-577,-5-1-160,6-2-833,-10 1-1377,-1-3-2018,-4 0-2498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 12139,'0'0'12231,"-10"-3"-12034,8 2-184,-1 0 0,0 1 0,0-1 0,0 1 0,0-1 0,0 1 0,0 0 0,0 0 0,0 0 0,0 1 0,0-1 0,0 1 0,0 0 0,0-1 0,0 1 0,-5 3 0,5-2 50,1 0-1,-1 1 1,1-1-1,-1 0 1,1 1 0,0 0-1,0-1 1,0 1 0,0 0-1,1 0 1,-1 0 0,1 0-1,0 1 1,0-1-1,0 0 1,0 0 0,1 1-1,-1-1 1,1 4 0,-1-4-3,0-1 0,1 1 0,0-1 0,0 1 0,0-1 0,0 1 0,0 0 0,0-1 0,1 1 0,-1-1 0,1 1 0,0-1 0,-1 1 0,1-1 0,0 0 1,1 1-1,-1-1 0,0 0 0,1 0 0,1 3 0,-1-4-32,0 0 0,0-1 0,-1 1 0,1 0 0,0-1-1,0 1 1,0-1 0,0 0 0,0 0 0,0 1 0,0-1 0,0-1 0,0 1 0,0 0 0,0 0 0,0-1 0,0 1 0,-1-1 0,1 1 0,0-1-1,0 0 1,0 0 0,-1 0 0,1 0 0,0 0 0,-1 0 0,1 0 0,1-2 0,7-5 93,0-1 0,0 0-1,14-16 1,-16 15-80,1 0 0,0 1-1,15-11 1,-23 20-43,-1 0-1,1 0 1,-1 0 0,1 1-1,-1-1 1,1 0 0,-1 1-1,1-1 1,-1 0 0,0 1-1,1-1 1,-1 0 0,1 1-1,-1-1 1,0 1 0,0-1-1,1 0 1,-1 1 0,0-1-1,0 1 1,1-1 0,-1 1-1,0-1 1,0 1 0,0-1-1,0 1 1,0 0 0,0-1-1,0 1 1,0-1 0,0 1-1,0-1 1,0 1 0,0-1-1,0 1 1,0-1 0,-1 1-1,1 0 1,1 33 357,-1-29-272,-2 54 1791,2-59-1773,76-66-3165,-51 45-2076,0 0-3728,-8 8 17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 13869,'0'0'8734,"-9"-3"-6092,2 0-2353,1 1 0,-1 0 0,0 0-1,0 1 1,1-1 0,-1 2 0,-8-1 0,13 1-276,0 0 0,0 0 0,0 0 0,0 1 0,1-1 0,-1 1 0,0-1 0,0 1 0,0 0 0,1 0 0,-1 0 0,1 0 0,-1 0 0,1 0 0,-1 0 0,1 0 0,-1 0 0,1 1 0,0-1 0,0 1 0,-1-1 0,1 1 0,0-1 0,1 1 0,-1 0 1,0-1-1,0 1 0,1 0 0,-1 0 0,1 0 0,-1-1 0,1 1 0,0 0 0,0 0 0,0 0 0,0 0 0,0 0 0,1 2 0,-1-3-43,0 0 0,1 0 0,0 0 0,-1 0 0,1 0 0,-1 0 0,1-1 0,0 1 0,0 0 0,0 0 0,0 0 0,-1-1 0,1 1 0,0 0 0,0-1 0,0 1 0,0-1 0,0 1 0,1-1 0,-1 0 0,0 1 0,0-1 0,0 0 0,0 0 0,0 0 0,2 0 0,46 6-1310,-27-4 410,-21-2 939,1 0 0,-1 0 0,1 0 0,-1 1 1,1-1-1,-1 0 0,1 1 0,-1-1 0,1 1 0,-1 0 1,1-1-1,-1 1 0,0 0 0,1 0 0,-1 0 1,0 0-1,0 0 0,0 0 0,0 0 0,0 0 0,0 1 1,0-1-1,0 0 0,0 1 0,0-1 0,-1 0 1,1 1-1,0-1 0,-1 1 0,0-1 0,1 1 0,-1 1 1,0 0 117,-1 0 0,1 0 0,-1 0 0,0 0 0,0-1 0,0 1 0,0 0 0,0 0 0,-1-1 0,1 1 0,-1-1 0,1 1 0,-1-1 0,0 0 0,0 0 0,0 0 0,-3 2 0,-5 6-269,-35 27 650,43-36-769,0 1 1,-1-1-1,1 0 1,0 1 0,-1-1-1,1 0 1,-1-1 0,1 1-1,-1 0 1,-3 0-1,5-4-4942,3-10 557,6-7-4237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13741,'0'0'6331,"-2"9"-4585,-9 33 70,3 1 1,1 0-1,-1 46 1,8-88-1808,0-1 1,0 1 0,0 0 0,0-1-1,0 1 1,0 0 0,0-1 0,0 1-1,0 0 1,0-1 0,1 1 0,-1-1-1,0 1 1,0 0 0,1-1 0,-1 1-1,0-1 1,1 1 0,-1 0 0,0-1-1,1 1 1,-1-1 0,1 1 0,-1-1 0,1 0-1,-1 1 1,1-1 0,0 0 0,-1 1-1,1-1 1,-1 0 0,1 1 0,0-1-1,-1 0 1,1 0 0,0 0 0,-1 0-1,1 0 1,-1 1 0,1-1 0,0 0-1,-1-1 1,1 1 0,0 0 0,-1 0-1,1 0 1,0 0 0,-1 0 0,1-1-1,1 1 1,1-2 19,0 1 0,0 0 0,0-1 0,0 0 0,0 1 0,0-1 0,0-1 0,3-2 0,5-6-114,-2 0 1,0-1 0,0 0-1,-1 0 1,0-1 0,-1 0 0,-1 0-1,0-1 1,0 0 0,-2 0 0,0 0-1,0-1 1,1-18 0,-6 37 9,0 1 1,-1-1 0,0 0-1,0 1 1,0-1 0,0 0-1,-1 0 1,-2 4-1,-5 7 77,6-8 142,-1 1-1,1 0 0,1 0 1,0 0-1,0 0 0,0 0 1,1 1-1,0-1 0,1 1 1,0 0-1,0 0 0,1 14 1,3-23-130,-1 0 1,0 0 0,1 0 0,-1 0 0,1 0 0,-1 0 0,0 0 0,1-1-1,-1 1 1,0-1 0,0 0 0,1 0 0,3-1 0,15-11-217,0-1 0,0-1 0,29-27 0,10-8 33,-59 49 180,-4 23-76,-4-5 271,-4 15 747,41-48-494,-12 3-497,-14 9-70,0 1 1,0-1 0,1 1 0,-1 0 0,1 1-1,0-1 1,-1 1 0,1 0 0,10-3 0,-15 6 93,1-1 0,-1 1 1,1-1-1,-1 1 0,1-1 1,-1 1-1,1-1 0,-1 1 1,0 0-1,1-1 1,-1 1-1,0 0 0,0-1 1,1 1-1,-1 0 0,0 0 1,0-1-1,0 1 0,0 0 1,0-1-1,0 1 0,0 0 1,0 0-1,0-1 0,0 1 1,0 0-1,-1 0 1,1 0-1,-4 25 436,-7 11 545,13-37-898,0 0 1,1 0 0,-1-1 0,0 1 0,0-1-1,1 0 1,-1 1 0,0-1 0,0 0 0,0-1-1,0 1 1,4-3 0,44-34 245,-36 26-360,1 1-1,0 0 1,0 1 0,2 0-1,19-8 1,-35 18 27,-1-1 1,1 1-1,-1 0 1,0 0-1,1 0 1,-1-1-1,1 1 1,-1 0-1,1 0 1,-1 0-1,1 0 1,-1 0-1,1 0 1,-1 0-1,0 0 1,1 0-1,-1 0 1,1 0-1,-1 0 1,1 1-1,-1-1 1,1 0-1,-1 0 1,0 0-1,1 1 1,-1-1-1,1 0 1,-1 0-1,0 1 1,1-1-1,-1 0 1,0 1-1,1-1 1,-1 0-1,0 1 1,0-1-1,1 1 1,-1 21 295,-7 5-1517,-1-9-3979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15759,'-8'-3'7041,"8"12"-3433,1 5-3922,2 28 859,2 0-1,3 1 1,1-2-1,1 0 1,3 0-1,23 53 1,-17-63-1557,-17-32-1950,-12-16-180,-8-12-95,-1 1 1,-30-33 0,15 27 4218,-4 4 3880,45 29 911,28-1-5247,25 3 104,-20 1-2031,62-7-1,-70-3-5137,-8-6-6418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79 815 9065,'0'0'1836,"-11"6"-245,-2 0-1072,7-4-277,1 0 0,0 0 0,0 1-1,1 0 1,-1 0 0,0 0 0,1 1 0,-7 6 0,10-10-169,1 0 0,0 0 0,0 0 0,-1 1 0,1-1 0,0 0 1,0 0-1,-1 0 0,1 1 0,0-1 0,0 0 0,0 0 0,-1 1 0,1-1 0,0 0 1,0 0-1,0 1 0,0-1 0,0 0 0,0 1 0,0-1 0,-1 0 0,1 1 0,0-1 1,0 0-1,0 0 0,0 1 0,0-1 0,0 0 0,0 1 0,1-1 0,-1 0 1,0 1-1,0-1 0,0 0 0,0 0 0,0 1 0,0-1 0,1 0 0,-1 0 0,0 1 1,0-1-1,17 5 1434,30-6-259,-42 0-885,73-8 1112,0-4 0,108-32 0,-101 23-1037,750-179 80,10 42 373,-240 82-875,243-38 939,-603 70-455,337-107-1,-552 141-513,28-8 169,-41 15-149,-17 4-9,0 0 0,0 0 0,-1 0 0,1 0 0,0 0 0,0 0 0,0 0 0,0 0 0,0 0 0,0 0 0,0 0 0,0 0 0,0 0 0,0 0 0,0 1 0,0-1 0,0 0 0,0 0 0,0 0 0,0 0 0,0 0 0,0 0 0,0 0 0,0 0 0,0 0 0,0 1 0,0-1-1,0 0 1,0 0 0,0 0 0,0 0 0,0 0 0,0 0 0,0 0 0,0 0 0,0 0 0,0 0 0,0 1 0,0-1 0,0 0 0,0 0 0,0 0 0,0 0 0,0 0 0,0 0 0,1 0 0,-10 7 84,-11 7-1837,5-13-3322,6-6-922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17296,'0'0'1079,"0"8"-92,-1 40 921,-1-27-1392,0 0-1,2 0 1,1 0-1,1-1 1,0 1 0,2 0-1,8 29 1,-11-48-453,-1-1 0,1 0 0,-1 1 1,1-1-1,-1 0 0,1 0 0,0 0 1,0 0-1,-1 1 0,1-1 0,0 0 1,0 0-1,0-1 0,0 1 0,0 0 1,1 0-1,-1 0 0,0-1 0,0 1 1,0 0-1,1-1 0,-1 0 0,0 1 1,0-1-1,1 1 0,-1-1 0,1 0 1,1 0-1,0-1 29,-1 1 0,1-1 0,0 0 0,-1 0 0,1 0 0,0-1 0,-1 1 0,1-1 0,-1 1 0,0-1 0,1 0 1,2-4-1,5-4 79,-1 0 0,-1-1 0,0 0 0,11-20 0,-14 22-88,10-17 962,-13 30-645,-5 18-497,-4 19 29,1-1 0,1 48 1,13-92-2730,5-11-1885,-2-7-3742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52 140 15631,'-6'9'2370,"1"-2"-1729,0-1 23,1 0-1,-1 0 1,1 0 0,0 1 0,1 0 0,0-1 0,0 1 0,0 0 0,1 1 0,-2 9 0,4-16-643,0-1 0,0 0 1,0 0-1,0 1 0,0-1 1,0 0-1,0 0 0,0 1 1,0-1-1,0 0 0,1 0 1,-1 0-1,0 1 1,0-1-1,0 0 0,0 0 1,0 0-1,1 0 0,-1 1 1,0-1-1,0 0 0,0 0 1,1 0-1,-1 0 0,0 0 1,0 1-1,0-1 1,1 0-1,-1 0 0,0 0 1,0 0-1,1 0 0,-1 0 1,0 0-1,0 0 0,1 0 1,-1 0-1,0 0 0,0 0 1,1 0-1,-1 0 1,17-5 731,9-10 373,-17 5-989,0 0 1,-1 0 0,0-1-1,-1 0 1,0 0 0,-1-1-1,8-18 1,-5 5-325,-1 1-1,9-46 1,-37 126-1361,11-36 1209,2-1 1,-6 26 0,7-5-630,8-14-3237,3-20-914,8-6-1389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17168,'0'0'8969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13068,'0'0'6193,"-7"9"-4752,-4 8-917,2 1 1,-1 0-1,2 0 0,1 1 0,0 0 1,1 0-1,1 1 0,1-1 0,-3 35 1,7-52-518,0 0 0,0 0 1,0 0-1,0 0 0,1 0 1,-1 0-1,1 0 0,-1-1 1,1 1-1,0 0 1,0 0-1,0 0 0,-1-1 1,2 1-1,-1 0 0,0-1 1,0 1-1,0-1 0,1 0 1,-1 1-1,1-1 1,-1 0-1,1 0 0,0 0 1,-1 0-1,1 0 0,0 0 1,0 0-1,-1-1 0,1 1 1,3 0-1,6 1-163,-1-1 0,1 0-1,0 0 1,18-3 0,-5 1-387,-113 8 5123,-32 1-6918,118-7 1453,-2-2-448,3-2-3768,2-8-873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95 8136,'0'0'20830,"9"-10"-20659,23-31-96,-33 42-79,0 0 0,0-1 1,0 1-1,0 0 1,0-1-1,0 1 1,-1 0-1,1-1 0,0 0 1,0 1-1,-1-1 1,1 0-1,0 1 0,0-1 1,-1 0-1,1 0 1,0 0-1,-1 0 1,1 0-1,0-1 0,-1 1 1,1 0-1,0-1 1,0 1-1,-1 0 0,1-1 1,0 0-1,0 1 1,0-1-1,0 0 1,0 1-1,0-1 0,0 0 1,0 0-1,0 0 1,0 0-1,0 0 0,0 0 1,1 0-1,-1 0 1,0 0-1,1-1 1,-1 1-1,1 0 0,-1 0 1,1-1-1,0 1 1,-1 0-1,1 0 0,0-1 1,0 1-1,0 0 1,0-1-1,0 1 1,0 0-1,0-1 0,1 1 1,-1 0-1,0 0 1,1-1-1,-1 1 0,1 0 1,-1 0-1,1 0 1,0 0-1,-1-1 1,1 1-1,0 0 0,1-1 1,-5 11-8,-1 0-1,2 0 1,-1 0 0,1 1 0,1-1 0,-1 1 0,2-1 0,-1 1 0,1-1 0,1 1-1,2 14 1,-3-23 13,0 1 0,0-1-1,0 0 1,1 0 0,-1 0 0,0 0-1,0 0 1,1 0 0,-1 1-1,1-1 1,-1 0 0,1 0-1,-1 0 1,1 0 0,0-1 0,0 1-1,-1 0 1,1 0 0,0 0-1,0 0 1,0-1 0,0 1 0,0 0-1,0-1 1,2 2 0,-1-2 5,0 0 1,0 1-1,1-1 1,-1 0 0,0 0-1,0 0 1,0-1-1,1 1 1,-1-1-1,0 1 1,0-1 0,4-1-1,3-2 23,0 0 0,-1-1 1,1 0-1,13-12 0,3-6-17,-20 17-11,0 1 0,1-1 1,0 1-1,1 0 0,6-4 1,-12 11-7,-1 0 0,0 0 0,0 0 0,0 0 1,0 0-1,0-1 0,0 1 0,0 0 0,0 0 0,-1 0 1,1 0-1,-1 0 0,0 3 0,-27 83 885,31-84-398,8-8-228,9-7-27,30-34-118,29-22-679,-79 67 562,0 0 0,1-1-1,-1 1 1,0 0 0,0 0-1,1 0 1,-1-1 0,0 1-1,0 0 1,1 0 0,-1 0-1,0 0 1,1-1 0,-1 1-1,0 0 1,1 0 0,-1 0-1,0 0 1,1 0 0,-1 0 0,0 0-1,1 0 1,-1 0 0,0 0-1,1 0 1,-1 0 0,0 0-1,1 0 1,-1 1 0,0-1-1,1 0 1,-1 0 0,0 0-1,1 0 1,-1 1 0,0-1-1,0 0 1,1 0 0,-1 0 0,0 1-1,0-1 1,0 0 0,1 1-1,2 21-75,-10 42 162,5-42-153,1-7-1562,1-12-978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9513,'0'0'4089,"-6"10"-1329,0 4-2136,0-1 0,1 1 0,0 1 1,1-1-1,1 1 0,0-1 0,1 1 0,1 0 0,0 0 0,2 24 0,-1-38-609,0 0-1,0 1 1,1-1-1,-1 0 1,0 0-1,1 0 1,-1 0-1,1 0 1,-1 0-1,1 0 0,-1 0 1,1 0-1,0 0 1,-1 0-1,1-1 1,0 1-1,0 0 1,-1 0-1,1-1 1,0 1-1,0 0 1,0-1-1,0 1 1,0-1-1,0 1 0,0-1 1,0 0-1,0 1 1,0-1-1,1 0 1,-1 0-1,0 1 1,0-1-1,0 0 1,0 0-1,0-1 1,0 1-1,1 0 1,-1 0-1,0 0 1,0-1-1,0 1 0,0 0 1,0-1-1,0 1 1,0-1-1,0 0 1,0 1-1,0-1 1,1-1-1,4-1 97,1-1-1,-1-1 0,0 1 1,-1-1-1,1 0 1,6-7-1,0-5 159,0-1 0,-2 0 0,0-1 0,11-30 0,-22 198-205,0-149-58,1 1-1,0 0 1,0-1-1,0 1 1,0 0-1,1-1 1,-1 1-1,0 0 1,0-1-1,0 1 1,1 0-1,-1-1 1,0 1-1,0-1 1,1 1-1,-1-1 1,1 1-1,-1 0 1,0-1-1,1 1 1,-1-1-1,1 0 1,-1 1-1,1-1 1,-1 1-1,1-1 1,0 0-1,-1 1 1,1-1-1,0 0 1,24-1 207,23-21-41,-33 13-258,-9 4-22,1 1-1,-1 0 0,1 0 0,-1 0 0,1 1 0,0 0 1,0 1-1,0-1 0,1 1 0,-1 1 0,1-1 0,14 0 1,-20 3 114,0 0 1,-1 0 0,1-1-1,0 1 1,-1 0-1,1 1 1,-1-1 0,1 0-1,-1 0 1,0 1 0,1-1-1,-1 1 1,0-1 0,0 1-1,0-1 1,0 1 0,0 0-1,0-1 1,-1 1 0,1 0-1,0 0 1,0 3 0,-1-3 132,1 0 1,-1 0-1,1 0 1,0 0-1,0 0 0,0 0 1,0 0-1,0-1 1,0 1-1,0 0 1,0-1-1,1 1 1,-1-1-1,1 1 0,-1-1 1,1 0-1,0 1 1,2 0-1,26-1-1466,-2-6-7222,-13-1 574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114 195 11691,'0'0'16010,"-10"-5"-15354,-30-17-410,38 22-244,1 0 0,0 0-1,0 1 1,0-1 0,0 0 0,0 0 0,0 0-1,0 1 1,-1-1 0,1 0 0,0 1 0,0-1-1,0 1 1,0 0 0,0-1 0,1 1 0,-1 0-1,0-1 1,0 1 0,0 0 0,1 0 0,-1 0-1,0 0 1,1 0 0,-1 0 0,0 0-1,0 1 1,-14 32-22,14-30 27,-1 2-13,-1 0 60,0 0-1,0 1 1,1-1 0,0 1 0,0 0 0,1 0 0,0 0 0,0 0 0,0 0 0,1 0 0,0 0 0,2 9-1,-1-16-47,-1 1 0,1 0-1,-1-1 1,1 1 0,0-1-1,0 1 1,-1-1 0,1 1-1,0-1 1,0 0-1,0 1 1,-1-1 0,1 0-1,0 0 1,0 0 0,0 1-1,0-1 1,-1 0 0,1 0-1,0 0 1,0 0 0,0-1-1,0 1 1,0 0-1,1-1 1,21-5 109,-14 1-84,0-1 0,-1-1 0,0 1 0,0-1 0,0 0 1,-1-1-1,0 0 0,7-11 0,44-72 9,-56 88-40,25-47 0,22-52 0,-47 96-13,-4 9-24,-10 21-73,-15 38-50,19-41 78,2 0-1,1 1 1,1-1 0,1 1-1,0 0 1,1 27-1,2-48-108,0 1 0,0-1 0,-1 1 0,1 0 0,0-1 0,0 1 0,1 0 0,-1-1 0,0 1 0,0 0 0,1-1 0,-1 1-1,1-1 1,-1 1 0,1-1 0,0 1 0,0-1 0,0 1 0,0-1 0,0 0 0,0 0 0,0 1 0,0-1 0,0 0 0,0 0-1,1 0 1,-1 0 0,3 1 0,18 2-5927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176 267 14446,'0'0'13666,"-10"-7"-13613,8 6-55,0-1 0,0 0 0,0 0-1,0 1 1,0-1 0,0 1-1,0 0 1,-1 0 0,1 0 0,-1 0-1,1 0 1,-1 0 0,1 1 0,-1-1-1,1 1 1,-1 0 0,0-1-1,1 1 1,-1 1 0,1-1 0,-1 0-1,0 0 1,1 1 0,-1 0 0,1-1-1,-1 1 1,1 0 0,-1 0 0,1 1-1,0-1 1,0 0 0,-1 1-1,1-1 1,0 1 0,0 0 0,1-1-1,-1 1 1,0 0 0,-2 4 0,-4 3 8,0-1 1,1 1 0,0 1 0,1-1 0,0 1-1,0 0 1,1 1 0,1-1 0,-1 1 0,-4 20-1,9-30-2,0-1 0,0 0-1,0 1 1,0-1 0,0 1-1,0-1 1,-1 0 0,1 1 0,0-1-1,0 1 1,0-1 0,0 0-1,1 1 1,-1-1 0,0 0-1,0 1 1,0-1 0,0 1-1,0-1 1,0 0 0,1 1 0,-1-1-1,0 0 1,0 1 0,0-1-1,1 0 1,-1 0 0,0 1-1,1-1 1,-1 0 0,0 0-1,0 1 1,1-1 0,-1 0 0,0 0-1,1 0 1,-1 1 0,1-1-1,0 0 1,19-4 89,17-16 45,-9-3-41,-1-1 0,-1-1 0,-1-2 0,-1 0 0,-2-2 0,-1 0 0,-1-2 0,-1 0 0,-2-1 0,-1 0 0,13-41 0,-28 71-49,-11 26-181,7-18 127,-14 32-13,1 1 1,2 1-1,2 0 0,1 0 1,-6 53-1,17-92-86,0 0 0,0 1 0,0-1-1,-1 0 1,1 0 0,1 0 0,-1 1-1,0-1 1,0 0 0,0 0 0,1 0-1,-1 0 1,0 1 0,1-1 0,-1 0-1,1 0 1,-1 0 0,1 0 0,0 0-1,-1 0 1,1 0 0,0 0 0,0-1 0,0 1-1,0 0 1,0 0 0,0-1 0,0 1-1,0 0 1,0-1 0,1 1 0,1 0-395,-1-1 1,1 0 0,0 1 0,-1-1 0,1-1-1,-1 1 1,1 0 0,0-1 0,-1 1 0,1-1-1,-1 0 1,0 1 0,5-4 0,20-14-6430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10634,'0'0'5910,"-11"12"-2222,-13 14-2142,1 2-1,1 0 1,-35 62-1,54-85-1422,-1 3 28,-1 1 0,1-1-1,1 1 1,0 0 0,0 0-1,0 0 1,1 1-1,-1 13 1,3-23-148,0 1-1,0-1 1,0 1-1,0-1 1,0 0-1,0 1 1,0-1-1,0 1 1,1-1-1,-1 0 1,0 1-1,0-1 1,0 0-1,0 1 1,0-1-1,1 0 1,-1 1-1,0-1 1,0 0-1,1 1 1,-1-1-1,0 0 1,0 0-1,1 1 1,-1-1-1,0 0 1,1 0-1,-1 0 1,0 1-1,1-1 1,-1 0-1,1 0 1,-1 0-1,0 0 1,1 0-1,-1 0 1,1 0-1,18-4 137,16-18-15,-17 3-32,-2-2 1,0 0-1,-1 0 1,-1-1-1,-1-1 1,-2-1-1,0 1 1,11-37 0,-44 93 1759,13-14-1817,2 1 1,0 0-1,1 1 0,0 0 1,2 0-1,1 0 0,-2 35 1,5-55-45,0 0 1,0 0-1,0 1 1,0-1-1,0 0 1,1 0-1,-1 0 1,0 0-1,0 0 1,1 0-1,-1 0 1,1 0-1,-1 0 1,1 0-1,-1 0 1,1 0-1,0 0 1,0 0-1,-1 0 1,1 0-1,0 0 1,0-1-1,0 1 1,0 0-1,0-1 1,0 1-1,0-1 1,0 1-1,0-1 1,0 1-1,0-1 1,0 0-1,0 1 1,0-1-1,0 0 1,0 0-1,1 0 1,-1 0-1,0 0 0,0 0 1,0 0-1,0 0 1,0 0-1,1-1 1,-1 1-1,0 0 1,0-1-1,0 1 1,0-1-1,1 0 1,5-2-425,-1 1 0,0-1 0,0 0 0,0-1 0,0 1 1,-1-1-1,10-9 0,-1-1-2501,-1-2-1,15-21 1,-2-7-3093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13741,'0'0'7015,"-8"14"-4885,-21 40 211,-23 62 0,40-85-1782,1 1-1,2 0 0,0 0 0,-4 43 0,13-75-557,0 1 0,0-1 0,-1 1 0,1 0 0,0 0 0,0-1 0,0 1 0,0 0 0,0-1 0,0 1 1,0 0-1,0 0 0,0-1 0,0 1 0,0 0 0,0 0 0,0-1 0,0 1 0,1 0 0,-1-1 0,0 1 0,1 0 0,-1-1 0,0 1 0,1-1 0,-1 1 0,1 0 0,-1-1 0,1 1 0,-1-1 0,1 1 0,0-1 0,-1 0 0,1 1 0,-1-1 0,1 0 0,0 1 0,-1-1 0,1 0 0,0 0 0,-1 1 0,1-1 0,0 0 0,0 0 0,-1 0 0,1 0 0,0 0 0,0 0 0,-1 0 0,1 0 0,0 0 0,-1 0 0,1-1 0,0 1 0,-1 0 0,1 0 0,0-1 0,-1 1 0,1 0 0,0-1 0,0 0 0,39-27-149,25-46-542,-47 52 528,34-33 0,-52 55 164,0-1 1,0 1-1,0 0 1,0 0 0,0-1-1,0 1 1,0 0-1,1 0 1,-1 0-1,0-1 1,0 1 0,0 0-1,0 0 1,1 0-1,-1 0 1,0 0-1,0-1 1,0 1 0,1 0-1,-1 0 1,0 0-1,0 0 1,1 0-1,-1 0 1,0 0 0,0 0-1,1 0 1,-1 0-1,0 0 1,0 0-1,1 0 1,-1 0 0,0 0-1,0 0 1,1 0-1,-1 0 1,0 0 0,0 0-1,1 0 1,-1 0-1,0 0 1,0 1-1,0-1 1,1 0 0,-1 0-1,0 1 1,0 14 79,-11 23 32,10-36-100,-8 26 37,3-13-42,1 0 1,0 1-1,2-1 0,-1 1 0,0 19 0,4-34-12,0-1-1,1 1 0,-1-1 0,0 1 1,1-1-1,-1 1 0,0-1 0,1 0 0,-1 1 1,1-1-1,-1 1 0,1-1 0,-1 0 1,1 0-1,-1 1 0,1-1 0,-1 0 0,1 0 1,-1 0-1,1 1 0,-1-1 0,1 0 1,-1 0-1,1 0 0,0 0 0,-1 0 0,1 0 1,-1 0-1,1 0 0,-1 0 0,1-1 1,-1 1-1,1 0 0,-1 0 0,1 0 0,-1-1 1,1 1-1,-1 0 0,1 0 0,-1-1 1,2 0-1,22-10-286,-7-5-393,0 0-1,0-2 1,25-34 0,-42 52 691,0 0 1,0 0-1,0 0 0,0 0 1,0 0-1,0 0 1,1 0-1,-1 0 1,0 0-1,0 0 0,0 0 1,0 0-1,0 0 1,0 0-1,1 0 0,-1 0 1,0 0-1,0 0 1,0 0-1,0 0 1,0 0-1,0 0 0,1 0 1,-1 0-1,0 0 1,0 0-1,0 0 0,0 0 1,0 0-1,0 1 1,0-1-1,1 0 1,-1 0-1,0 0 0,0 0 1,0 0-1,0 0 1,0 0-1,0 1 0,0-1 1,0 0-1,0 0 1,0 0-1,0 0 1,0 0-1,0 0 0,0 1 1,0-1-1,0 0 1,0 0-1,0 0 0,0 0 1,0 0-1,0 1 1,0-1-1,0 0 1,0 0-1,0 0 0,0 0 1,0 0-1,0 0 1,-1 1-1,1-1 0,0 0 1,0 0-1,0 0 1,0 0-1,0 0 1,0 0-1,-1 1 14,1 0-1,0-1 1,0 1-1,0 0 1,0 0 0,0-1-1,0 1 1,0 0-1,0-1 1,1 1-1,-1 0 1,0 0 0,0-1-1,0 1 1,1 0-1,-1-1 1,0 1 0,1-1-1,-1 1 1,1 0-1,-1-1 1,1 1-1,-1-1 1,1 1 0,-1-1-1,1 1 1,-1-1-1,1 0 1,0 1 0,-1-1-1,1 1 1,0-1-1,-1 0 1,1 0 0,0 0-1,1 1 1,3-1-62,1-1 0,0 2 1,-1-1-1,1 1 0,0 0 1,-1 0-1,1 0 0,-1 1 1,0 0-1,9 4 0,-7-3 86,0 0-1,0-1 1,0 1 0,0-2-1,0 1 1,14 1-1,-20-4 39,-1 0 0,1 0-1,0 0 1,-1 0 0,1 0-1,-1 0 1,1 0-1,-1 0 1,1 0 0,-1 0-1,0 0 1,1 0 0,-1 0-1,0 0 1,0 0 0,0 0-1,0 0 1,0 0 0,0-1-1,0 1 1,0 0 0,-1 0-1,1 0 1,-1-1-1,-5-33 528,-7 6-441,9 21-162,0-1-1,0 0 1,0 0 0,1 0-1,1 0 1,-3-17 0,7 25-69,1 0 0,0 0 0,-1 0 0,1 0 0,0 0 0,0 1 0,-1-1 0,1 1 0,0 0 0,0 0 0,0 0 0,-1 0 0,1 0 0,3 1 0,1-1-407,54 0-5981,-22 0-1153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167 376 16816,'0'0'3486,"-10"-1"-694,5 1-2701,-1 0 0,0 0 0,0 0 1,1 1-1,-1-1 0,0 2 0,1-1 0,-1 1 0,1-1 1,0 1-1,-1 1 0,1-1 0,0 1 0,0 0 1,1 0-1,-1 1 0,1-1 0,-1 1 0,1 0 0,0 0 1,0 0-1,1 1 0,-1-1 0,-4 10 0,3-4-65,0-1 0,1 1 0,0 0 0,0 0-1,-3 19 1,7-29-15,0 1 1,0-1-1,0 0 0,0 0 0,0 0 0,0 0 1,0 0-1,0 1 0,0-1 0,0 0 0,0 0 1,0 0-1,0 0 0,0 0 0,0 1 0,0-1 1,0 0-1,0 0 0,0 0 0,0 0 0,0 0 1,0 1-1,0-1 0,1 0 0,-1 0 0,0 0 1,0 0-1,0 0 0,0 0 0,0 0 0,0 0 1,0 1-1,0-1 0,1 0 0,-1 0 0,0 0 1,0 0-1,0 0 0,0 0 0,0 0 0,1 0 1,-1 0-1,0 0 0,0 0 0,0 0 0,0 0 1,0 0-1,1 0 0,-1 0 0,0 0 0,0 0 1,0 0-1,0 0 0,0 0 0,1 0 0,11-7 431,10-13 197,-7 1-436,-2 0-1,0-2 1,12-22-1,-20 33-174,0 1-1,-1-2 1,0 1 0,-1 0-1,0-1 1,0 1-1,1-15 1,-5 47-86,0-13 51,1 0 0,0-1 0,0 1 0,1-1 0,0 1 0,3 10 0,-3-17 17,0 0 1,0 0-1,-1 0 1,2 0-1,-1-1 1,0 1-1,0 0 1,0-1-1,1 1 1,-1-1 0,1 1-1,-1-1 1,1 0-1,0 0 1,-1 0-1,1 0 1,0 0-1,0 0 1,0 0-1,0 0 1,0-1-1,0 1 1,0-1-1,0 0 1,0 1-1,0-1 1,0 0-1,0 0 1,0 0-1,0 0 1,0-1-1,2 0 1,2 0 101,0-1-1,0 1 1,0-2-1,0 1 1,0-1 0,-1 1-1,1-2 1,-1 1-1,0 0 1,0-1 0,0 0-1,7-8 1,51-62 305,-57 65-422,10-10-19,0-1 1,-2-1-1,-1 0 0,-1-1 0,0 0 1,-2-1-1,0 0 0,7-31 1,-17 54 10,0 0 1,0 0 0,0 0-1,0 0 1,0 0 0,0 0-1,0 0 1,-1 0 0,1 0-1,0 0 1,0 0 0,0 0-1,0 0 1,0 0 0,0 0-1,0 0 1,-1 0 0,1 0-1,0 0 1,0-1 0,0 1-1,0 0 1,0 0 0,0 0 0,0 0-1,0 0 1,0 0 0,-1 0-1,1 0 1,0 0 0,0 0-1,0 0 1,0-1 0,0 1-1,0 0 1,0 0 0,0 0-1,0 0 1,0 0 0,0 0-1,0 0 1,0-1 0,0 1-1,0 0 1,0 0 0,0 0-1,0 0 1,0 0 0,0 0 0,0 0-1,0-1 1,0 1 0,0 0-1,0 0 1,0 0 0,0 0-1,0 0 1,0 0 0,0 0-1,0 0 1,1 0 0,-1-1-1,0 1 1,0 0 0,0 0-1,0 0 1,-9 11-280,-9 17 219,1 4 129,2 1 1,2 0-1,0 1 0,3 1 1,0 0-1,3 0 0,1 0 0,1 1 1,2 0-1,3 69 0,0-101-134,1 0 0,-1-1 0,1 1 0,0 0-1,0-1 1,0 1 0,0-1 0,1 1 0,-1-1-1,1 1 1,0-1 0,0 0 0,0 0 0,1 0-1,-1 0 1,4 3 0,-9-32-7,-15-27 175,11 35-294,1-1 0,0 0 1,1-1-1,1 0 1,-2-36-1,8 53 154,0 0-1,0 0 1,0 0 0,1 1-1,-1-1 1,1 1 0,0-1-1,0 1 1,0 0 0,0 0-1,0 0 1,0 0 0,0 1-1,6-3 1,9-5-434,8-8-263,-2-2-1,1 0 1,-2-2-1,35-38 1,-48 47 752,0-1 1,-1 1-1,0-2 1,-1 1-1,-1-1 0,0 0 1,-1-1-1,0 0 0,-1 0 1,-1 0-1,3-17 1,-7 11 577,-6 24-70,-10 33-168,3 19-15,1 1 0,3 0 0,3 0 0,2 1 0,3 58 1,4-98-263,3-16 185,-5-3-238,1 1 0,-1-1-1,0 0 1,0 1 0,0-1-1,-1 0 1,1 0 0,0 0-1,-1 1 1,1-1 0,-1 0-1,1-3 1,0-18-44,-1 0 0,-1 0 0,-1 0 0,0 0 0,-2 1 0,-8-25 1,-6-47 283,18 94-249,0 0 0,0-1 0,0 1-1,0-1 1,0 1 0,0-1 0,0 1-1,0-1 1,0 1 0,0-1-1,0 1 1,0-1 0,0 1 0,0-1-1,0 1 1,1-1 0,-1 1 0,0 0-1,0-1 1,1 1 0,-1-1 0,0 1-1,1 0 1,-1-1 0,0 1-1,1 0 1,-1-1 0,0 1 0,1 0-1,-1 0 1,1-1 0,-1 1 0,1 0-1,22 0-17,30 19-756,-42-15 254,29 9-1595,28 12-6619,-52-18 3550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14638,'0'0'3491,"21"-5"481,11-12-1442,24-6-800,10-1-449,12-3-32,8-2-128,12 1-416,0 3-321,-4 3-191,-3 2-97,-10 6-96,-9 3-385,-16 1-512,-11 2-448,-9 0-1281,-15 0-1923,-6 0-4932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6566,'0'0'5472,"1"-9"-2034,-1-1-2441,1 0-1,1 0 1,0 0 0,3-10-1,-4 16-556,0 1-1,0 0 0,0 0 0,1 0 0,-1 0 1,1 0-1,0 0 0,-1 0 0,1 0 0,1 1 1,-1-1-1,0 1 0,1 0 0,-1-1 1,1 1-1,0 0 0,-1 0 0,1 1 0,5-3 1,-7 4-421,0 0-1,0 0 1,-1 0 0,1 0 0,0 1 0,0-1 0,-1 0 0,1 1 0,0-1 0,-1 0 0,1 1 0,0-1-1,-1 1 1,1-1 0,-1 1 0,1-1 0,-1 1 0,1 0 0,-1-1 0,1 1 0,-1 0 0,0-1-1,1 1 1,-1 0 0,0-1 0,1 1 0,-1 0 0,0 0 0,0-1 0,0 1 0,0 0 0,0 0 0,0-1-1,0 1 1,0 0 0,0 0 0,0-1 0,0 2 0,0 40-122,0-35 173,-4 115-1196,4-121 1128,0 0 0,1 0 0,-1-1 0,0 1 0,0 0 0,0-1 0,1 1 0,-1 0 0,0-1 0,0 1 0,1 0 0,-1-1 0,1 1 0,-1-1 0,1 1 0,-1-1 0,1 1 0,-1-1 0,1 1 0,-1-1 0,1 1 0,-1-1 0,1 0 0,0 1 0,-1-1 0,1 0 0,0 1 0,-1-1 1,1 0-1,0 0 0,0 0 0,-1 0 0,1 0 0,0 0 0,-1 0 0,1 0 0,0 0 0,0 0 0,-1 0 0,1 0 0,0 0 0,-1-1 0,1 1 0,0 0 0,-1 0 0,2-1 0,33-16 426,-20 3-355,0-1 0,-1 0 1,-1-1-1,17-25 0,-24 32-55,-1 0 0,0 0 0,-1 0 1,0-1-1,0 1 0,-1-1 0,0 0 0,-1 0 1,0 0-1,1-19 0,-3 28-55,0 1 1,0-1 0,0 1-1,0-1 1,0 1-1,0-1 1,-1 1-1,1-1 1,0 1-1,0-1 1,0 1-1,0-1 1,-1 1-1,1 0 1,0-1-1,0 1 1,-1-1-1,1 1 1,0 0-1,-1-1 1,1 1-1,-1 0 1,1-1-1,0 1 1,-1 0-1,1-1 1,-1 1-1,1 0 1,-1 0-1,1 0 1,-1-1-1,1 1 1,-1 0-1,1 0 1,-1 0-1,1 0 1,-1 0-1,1 0 1,-1 0-1,1 0 1,-1 0-1,1 0 1,-1 0-1,1 1 1,-1-1-1,1 0 1,-1 0-1,1 0 1,0 1 0,-1-1-1,1 0 1,-1 0-1,1 1 1,-1-1-1,1 1 1,-3 0-243,1 0 1,0 1 0,-1-1 0,1 1 0,0-1-1,0 1 1,0 0 0,0 0 0,1 0 0,-3 2-1,2 0-131,1 0-1,-1 0 0,1-1 0,-1 1 0,1 0 0,1 1 1,-1-1-1,0 0 0,1 0 0,0 0 0,0 0 0,0 0 1,1 6-1,0-8 76,0 0 1,-1 0-1,1 0 1,0 0-1,0 0 1,0-1-1,0 1 1,0 0-1,0 0 1,1-1-1,-1 1 0,1-1 1,-1 1-1,1-1 1,-1 0-1,1 1 1,0-1-1,-1 0 1,1 0-1,0 0 1,0 0-1,0-1 1,0 1-1,0 0 1,0-1-1,0 0 1,3 1-1,23 1-4870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110 100 14830,'0'0'9428,"-4"-9"-8094,-15-24-912,18 32-420,1 1 0,-1-1 0,0 0-1,0 1 1,1-1 0,-1 0 0,0 1 0,0-1 0,0 1-1,0 0 1,0-1 0,1 1 0,-1 0 0,0-1 0,0 1 0,0 0-1,0 0 1,0 0 0,0 0 0,0 0 0,0 0 0,0 0 0,0 0-1,0 0 1,0 0 0,0 1 0,0-1 0,0 0 0,0 1 0,0-1-1,0 1 1,0-1 0,1 1 0,-1-1 0,0 1 0,0 0 0,1-1-1,-1 1 1,0 0 0,1-1 0,-1 1 0,0 0 0,1 0-1,-1 0 1,1 0 0,-1 1 0,-22 38-121,17-24 122,1 0 1,1 0-1,1 0 0,0 0 1,1 1-1,0-1 0,2 29 1,0-44-3,0 0 0,0-1 0,0 1 0,0 0 1,1 0-1,-1 0 0,0 0 0,0 0 1,1 0-1,-1 0 0,1 0 0,-1-1 0,1 1 1,-1 0-1,1 0 0,-1 0 0,1-1 1,0 1-1,-1 0 0,1-1 0,0 1 0,-1-1 1,1 1-1,0-1 0,0 1 0,1 0 0,0-1 4,0 1 0,0-1 0,0 0 0,0 0 0,0 0 0,0 0 0,0-1 0,0 1 0,0 0 0,0-1 0,0 0 0,2 0 0,3-2 20,0-1 1,0 1 0,0-1-1,0 0 1,9-9 0,8-11-4,35-49 0,-37 45-20,33-34 0,-55 61-2,1 1 0,-1-1 1,0 1-1,1 0 0,-1-1 0,0 1 1,1-1-1,-1 1 0,1 0 1,-1-1-1,1 1 0,-1 0 1,1-1-1,-1 1 0,1 0 1,-1 0-1,1-1 0,0 1 1,-1 0-1,1 0 0,-1 0 1,1 0-1,-1 0 0,1 0 1,0 0-1,-1 0 0,1 0 1,-1 0-1,1 0 0,0 1 1,0-1-1,6 19 24,-9 45 29,1-44-44,20-33 76,24-35-52,-36 37-143,1 0-1,1 1 0,0 1 1,0 0-1,1 0 1,0 0-1,1 2 0,0-1 1,14-7-1,-25 15 107,0 0 0,1 0 0,-1 0 0,1 0 0,-1-1 0,0 1-1,1 0 1,-1 0 0,1 0 0,-1 0 0,0 0 0,1 0 0,-1 0 0,1 0 0,-1 0 0,1 1 0,-1-1 0,0 0 0,1 0-1,-1 0 1,0 0 0,1 0 0,-1 1 0,1-1 0,-1 0 0,0 0 0,1 1 0,-1-1 0,0 0 0,0 1 0,1-1-1,-1 0 1,0 1 0,1 0 0,3 19-178,-6 25-53,2-44 235,-9 42-511,6-32-110,0 0 0,1 1 0,-1 19 0,9-35-8524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 6406,'0'0'18973,"-10"-2"-18776,6 1-193,0 0 1,1 0-1,-1 1 0,0-1 0,0 1 0,0 0 1,1 0-1,-1 0 0,0 1 0,-7 1 0,9-1 16,0 0-1,0 0 0,0 1 0,0-1 0,0 1 0,0-1 1,0 1-1,1 0 0,-1-1 0,1 1 0,-1 0 0,1 0 1,0 0-1,0 0 0,0 0 0,0 0 0,0 1 0,0-1 1,0 0-1,1 0 0,-1 1 0,1-1 0,0 0 0,0 1 1,0 2-1,-1-5-11,1 1 1,0-1 0,0 0-1,0 1 1,0-1-1,0 0 1,1 1 0,-1-1-1,0 0 1,0 1-1,0-1 1,0 0 0,0 1-1,0-1 1,1 0-1,-1 1 1,0-1 0,0 0-1,0 1 1,1-1-1,-1 0 1,0 0 0,0 1-1,1-1 1,-1 0-1,0 0 1,1 0 0,-1 1-1,0-1 1,0 0-1,1 0 1,-1 0 0,0 0-1,1 0 1,-1 0-1,1 0 1,19-1 291,17-11 197,-31 9-457,90-37 178,-86 37-242,0 0-1,1 1 1,-1 0 0,0 1 0,1 0 0,-1 0 0,19 2-1,-27 0 46,-1-1 0,1 1 0,-1-1 0,0 1 0,0 0 0,1-1-1,-1 1 1,0 0 0,0 0 0,0 0 0,0 0 0,0 0-1,0 0 1,0 0 0,0 0 0,0 1 0,0-1 0,-1 0-1,1 0 1,0 1 0,-1-1 0,1 1 0,-1-1 0,0 0-1,1 1 1,-1-1 0,0 1 0,0-1 0,0 1 0,0-1-1,0 0 1,0 1 0,0-1 0,-1 1 0,1-1 0,-1 3-1,0 5 993,27-26 764,-24 15-1967,1 0 1,-1 0-1,1 0 0,0 0 0,0 1 0,-1-1 0,1 1 1,1 0-1,-1 0 0,5-1 0,20 0-7229,-20 2 959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170 174 11050,'0'0'4426,"-8"0"-1784,2 0-2436,0 0 0,1 1 0,-1 0 0,1 0 0,-1 1 0,1 0 0,0-1-1,0 2 1,-1-1 0,1 1 0,1 0 0,-1 0 0,0 0 0,1 0 0,0 1 0,-1 0-1,1 0 1,1 0 0,-1 0 0,1 1 0,-1-1 0,-2 7 0,0-2-186,-1 1-1,1 1 1,1-1 0,0 1 0,1 0 0,0 0 0,0 1 0,1-1 0,0 1 0,0 13-1,3-24-21,0-1 0,0 1 0,1 0 0,-1-1 0,0 1 0,0 0-1,1-1 1,-1 1 0,1 0 0,-1-1 0,0 1 0,1-1-1,-1 1 1,1-1 0,-1 1 0,1-1 0,0 1 0,-1-1-1,1 0 1,-1 1 0,1-1 0,0 0 0,-1 1 0,1-1 0,0 0-1,-1 0 1,1 1 0,0-1 0,0 0 0,-1 0 0,1 0-1,0 0 1,0 0 0,-1 0 0,1 0 0,0-1 0,-1 1-1,1 0 1,0 0 0,-1 0 0,1-1 0,0 1 0,-1 0 0,1-1-1,0 1 1,0-1 0,35-17 328,-19 3-201,0 0 1,-1-2 0,-1 0 0,0-1-1,-1 0 1,19-35 0,-14 17 673,-1-1 0,25-74 0,-36 82-765,-12 32-243,-18 49 102,9-21 206,2 1 0,1 0 0,2 0 0,1 1 0,2 0 0,-4 50 1,10-81-85,-1-1 1,1 0-1,0 0 1,0 0-1,0 0 1,0 1-1,0-1 1,1 0-1,-1 0 1,0 0-1,0 1 1,1-1 0,-1 0-1,1 0 1,-1 0-1,1 0 1,0 0-1,-1 0 1,1 0-1,0 0 1,-1 0-1,1 0 1,0-1-1,0 1 1,0 0-1,0 0 1,0-1 0,0 1-1,0 0 1,0-1-1,0 1 1,0-1-1,0 0 1,0 1-1,1-1 1,-1 0-1,0 0 1,0 1-1,0-1 1,1 0 0,-1 0-1,0 0 1,0-1-1,0 1 1,0 0-1,1 0 1,-1-1-1,0 1 1,0 0-1,0-1 1,0 1-1,0-1 1,0 0 0,2 0-1,5-3 46,1-1 1,-1 0-1,1 0 0,-1 0 1,9-9-1,-8 6-54,-1 0 1,0-1-1,-1 0 1,0 0-1,0 0 1,-1-1-1,0 0 0,-1 0 1,0-1-1,0 1 1,-1-1-1,-1 0 0,0 0 1,0-1-1,-1 1 1,-1-1-1,1-13 0,-2 24-11,0 1 0,0-1 0,0 0-1,0 1 1,0-1 0,0 1-1,0-1 1,0 1 0,0-1-1,0 0 1,0 1 0,0-1-1,0 1 1,-1-1 0,1 1-1,0-1 1,-1 1 0,1-1-1,0 1 1,0-1 0,-1 1-1,1-1 1,-1 1 0,1 0-1,-1-1 1,1 1 0,0-1-1,-1 1 1,1 0 0,-1 0-1,1-1 1,-1 1 0,0 0 0,0 0-1,-21 6-239,-17 26 42,31-23 226,2-1 0,-1 1 0,1 1 1,1-1-1,-1 1 0,2 0 0,-1 0 1,1 1-1,1-1 0,-4 19 1,7-28-20,1 0 1,-1 0-1,1 0 1,-1-1 0,1 1-1,-1 0 1,1 0-1,0-1 1,-1 1 0,1 0-1,0-1 1,0 1-1,-1 0 1,1-1 0,0 1-1,0-1 1,0 0-1,0 1 1,0-1 0,-1 0-1,1 1 1,0-1-1,0 0 1,0 0 0,0 0-1,0 0 1,0 0 0,0 0-1,0 0 1,1 0-1,40-1 159,-35 0-144,61-5 7,-49 3-36,1 0 0,0 2-1,0 0 1,0 2 0,0 0 0,40 8 0,-60-9 102,1 1 0,0-1 0,0 1 0,0-1 0,-1 0 0,1 1 0,0-1 0,0 0-1,0 0 1,0 0 0,-1 1 0,1-1 0,0 0 0,0 0 0,0 0 0,0 0 0,0-1 0,-1 1 0,1 0 0,0 0 0,0 0 0,0-1 0,0 1 0,0-1 0,-9-23 1234,-4 1-1274,2-1-1,-12-42 0,20 56-765,-1 0 0,2-1 0,-1 1 0,1-1 0,1-13 0,0 23 503,0 0 0,0 1 0,1-1 0,-1 0 0,0 1 0,0-1 0,0 1 0,1-1 0,-1 0 0,0 1 0,1-1-1,-1 1 1,0-1 0,1 1 0,-1-1 0,1 1 0,-1-1 0,1 1 0,-1 0 0,1-1 0,-1 1 0,1 0 0,-1-1 0,1 1 0,0 0 0,-1 0 0,1-1 0,-1 1 0,1 0 0,0 0 0,-1 0 0,1 0 0,0 0 0,-1 0-1,1 0 1,0 0 0,0 0 44,19-2-6528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4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104 390 11307,'0'0'10725,"-8"3"-9204,2-1-1424,1 1-1,-1-1 1,1 1-1,0 0 1,0 0 0,0 1-1,0 0 1,0-1-1,1 2 1,0-1 0,0 0-1,0 1 1,0 0-1,1 0 1,0 0 0,0 0-1,0 0 1,1 1-1,-1-1 1,-2 12 0,3-9-92,1 0 1,-1 0-1,1 0 1,1 0-1,0 0 1,1 14-1,-1-21 5,0 0 0,0 0-1,0 0 1,1 0-1,-1 0 1,0 0 0,1 0-1,-1 0 1,1 0-1,-1-1 1,1 1 0,-1 0-1,1 0 1,0 0 0,-1 0-1,1-1 1,0 1-1,0 0 1,-1-1 0,1 1-1,0-1 1,0 1-1,1 0 1,0-1 40,0 0 0,0 0 0,0 0 0,0 0 0,0 0 0,0-1 0,0 1 0,0-1 0,0 1 0,0-1 0,0 0 0,-1 0 0,1 1 0,0-1 0,0-1 0,-1 1 0,3-2 0,7-6 25,0-1 1,0-1 0,-1 1-1,-1-2 1,0 1-1,0-1 1,-1-1 0,0 1-1,-2-2 1,1 1 0,-2 0-1,1-1 1,-2 0-1,0-1 1,-1 1 0,0-1-1,1-22 1,-19 59-508,14-16 486,-1 1 1,1-1 0,1 1 0,-1-1 0,1 1 0,0 0 0,1-1 0,0 7 0,0-11-35,-1 0 0,1-1 0,0 1 1,0-1-1,0 1 0,-1-1 0,1 0 1,1 1-1,-1-1 0,0 0 0,0 0 0,0 0 1,1 1-1,-1-1 0,0-1 0,1 1 1,-1 0-1,1 0 0,-1 0 0,1-1 1,0 1-1,-1-1 0,1 1 0,0-1 0,-1 0 1,1 0-1,0 0 0,-1 0 0,1 0 1,0 0-1,-1 0 0,1 0 0,0 0 1,-1-1-1,3 0 0,6-1 54,0-1-1,0-1 1,-1 1-1,1-2 1,-1 1-1,0-1 1,0 0 0,-1-1-1,1 0 1,13-14-1,3-4-48,43-53 0,-58 66-162,-1-2 0,0 0-1,-1 0 1,-1 0 0,0-1-1,0 0 1,-2 0 0,0-1-1,0 0 1,3-25 0,-7 40 115,-1-1 1,0 1-1,0 0 1,0 0 0,0 0-1,0 0 1,0-1-1,0 1 1,0 0-1,1 0 1,-1 0 0,0-1-1,0 1 1,0 0-1,0 0 1,0 0-1,0-1 1,0 1 0,0 0-1,0 0 1,0 0-1,0-1 1,0 1-1,-1 0 1,1 0-1,0 0 1,0 0 0,0-1-1,0 1 1,0 0-1,0 0 1,0 0-1,0 0 1,-1-1 0,1 1-1,0 0 1,0 0-1,0 0 1,0 0-1,-1 0 1,1 0 0,0-1-1,0 1 1,0 0-1,0 0 1,-1 0-1,1 0 1,0 0 0,0 0-1,0 0 1,-1 0-1,1 0 1,0 0-1,-1 0 1,-11 10-362,-10 19 317,-2 10 202,3 2 1,2 0 0,1 1-1,-22 78 1,38-112-89,1 0-1,0 1 1,0-1 0,0 1 0,1-1-1,0 1 1,2 9 0,-2-16-42,1-1 0,-1 0 0,0 1 1,1-1-1,-1 0 0,1 0 0,0 1 0,-1-1 0,1 0 1,0 0-1,0 0 0,-1 0 0,1 0 0,0 0 0,0 0 1,0 0-1,0 0 0,0 0 0,1-1 0,1 2 1,-1-1 0,0-1 0,0 0 1,0 0-1,1 0 1,-1 0-1,0 0 1,0 0-1,0 0 1,1-1-1,-1 1 1,0-1-1,0 1 0,0-1 1,0 0-1,0 0 1,0 0-1,2-1 1,7-5 18,-1 0 1,0 0-1,-1-1 0,0 0 1,0 0-1,0-1 1,13-18-1,46-78 452,-63 96-404,18-29 117,2 0-120,-2-1-1,-2 0 1,-2-2 0,22-67 0,-41 105-388,-3 8 129,-12 21 79,-14 38 125,8 2-12,4 1 1,2 0-1,3 2 1,3-1-1,0 112 0,11-192-12634,-2-8 2530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13421,'0'0'4580,"9"-5"-144,-1 1-3740,10-5 1311,0-1 0,24-18 1,-38 26-1915,0-1 1,-1 0 0,1 0 0,-1 0-1,1-1 1,-1 1 0,0-1 0,0 0-1,-1 1 1,1-1 0,-1 0 0,0-1-1,0 1 1,0 0 0,-1-1 0,1 1-1,-1-1 1,1-6 0,-2 10-114,0 0 1,0 1 0,0-1-1,0 0 1,0 0-1,0 0 1,-1 0-1,1 1 1,0-1-1,0 0 1,-1 0-1,1 1 1,0-1-1,-1 0 1,1 0-1,-1 1 1,1-1-1,-1 0 1,1 1 0,-1-1-1,0 1 1,1-1-1,-1 1 1,0-1-1,1 1 1,-1-1-1,-1 0 1,-25 1-863,21 1 737,1 0-1,0 1 1,-1 0 0,1 0 0,0 1-1,0-1 1,-9 7 0,10-5 137,0 1-1,1-1 1,-1 1 0,1 0-1,0-1 1,1 1 0,-1 1-1,1-1 1,0 0 0,0 0-1,0 1 1,1-1 0,0 1 0,0 0-1,0-1 1,1 1 0,0 6-1,0-11 18,0-1 0,0 1-1,0-1 1,0 1-1,0-1 1,1 1 0,-1 0-1,0-1 1,0 1 0,1-1-1,-1 1 1,0-1 0,1 1-1,-1-1 1,0 1-1,1-1 1,-1 1 0,1-1-1,-1 0 1,1 1 0,-1-1-1,1 0 1,-1 1-1,1-1 1,-1 0 0,1 0-1,-1 1 1,1-1 0,0 0-1,0 0 1,27 1 398,24-13 130,46-42-385,-28 13-117,-70 41-29,1-1 1,-1 1-1,1 0 1,-1 0-1,0-1 1,1 1-1,-1 0 1,1-1-1,-1 1 1,1 0-1,-1 0 1,1 0-1,0 0 1,-1 0-1,1 0 1,-1-1-1,1 1 1,-1 0-1,1 1 1,-1-1-1,1 0 1,-1 0-1,1 0 1,0 0-1,-1 0 1,1 0-1,-1 1 1,1-1-1,-1 0 1,1 0-1,-1 1 1,0-1-1,1 0 1,-1 1-1,1-1 1,-1 0-1,0 1 1,1-1-1,-1 1 1,0-1-1,1 1 1,-1-1-1,0 1 1,0-1-1,1 1 1,-1-1-1,0 1 1,0-1-1,0 1 1,0-1-1,0 1 1,0-1-1,0 1 1,0-1-1,0 1 1,0 0-1,0-1 1,0 1-1,0-1 1,0 1-1,0-1 1,0 1-1,-1-1 0,1 1 1,-13 55 738,6-25-444,33-39-23,88-79-2206,-114 87 1898,1-1-1,-1 1 0,0 0 0,0-1 0,1 1 0,-1 0 0,0-1 0,0 1 0,1 0 0,-1 0 0,0 0 0,1-1 0,-1 1 0,0 0 0,1 0 0,-1 0 0,1 0 0,-1-1 0,0 1 0,1 0 0,-1 0 0,1 0 0,-1 0 0,0 0 0,1 0 0,-1 0 0,0 0 0,1 0 0,-1 0 0,1 1 0,-1-1 1,0 0-1,1 0 0,-1 0 0,0 0 0,1 0 0,-1 1 0,0-1 0,1 0 0,-1 0 0,0 1 0,1-1 0,-1 1 0,0 21-405,-14 25 307,13-42-3110,7-12 465,18-31-1519,30-57-305,-37 56 3492,-1-1 0,10-43 1,-19 47 3611,-5 2 3627,-3 44-5506,-1-1 0,0 1-1,-1-1 1,0 0 0,0 0 0,-5 10 0,-10 26 361,9-1-302,2 0 1,1 0-1,3 1 1,2 51-1,1-95-663,0-1 0,-1 1-1,1 0 1,0-1 0,0 1 0,0 0-1,0 0 1,0-1 0,0 1-1,0 0 1,0-1 0,1 1 0,-1 0-1,0-1 1,0 1 0,1 0-1,-1-1 1,0 1 0,1 0-1,-1-1 1,0 1 0,1-1 0,-1 1-1,1 0 1,9-12 1208,6-29 45,3-105-774,-16 115-2162,1 33 1671,-1 0-1,0 0 1,1 0 0,-1-1 0,1 0-1,-1 1 1,1-1 0,0-1 0,0 1-1,0-1 1,0 1 0,1-1 0,-1 0-1,0-1 1,0 1 0,1-1 0,-1 1-1,0-1 1,1-1 0,-1 1 0,5-2-1,-1 2 70,0-2 0,0 1 0,-1-1 0,1 0 0,0-1 0,-1 0 0,0 0 0,0 0 0,0-1 0,11-8-1,-10 5-20,-1 0 0,0 0-1,-1-1 1,0 0 0,0 0-1,9-17 1,-13 20-81,1 0 0,-1 0 1,0 0-1,0-1 0,-1 1 1,0 0-1,0-1 0,0 0 1,0 1-1,-1-1 0,0 1 1,0-1-1,-2-9 0,2 14-5,0 0-1,0 1 1,-1-1 0,1 0-1,0 1 1,-1-1-1,1 1 1,-1-1 0,1 0-1,0 1 1,-1-1-1,1 1 1,-1-1 0,0 1-1,1-1 1,-1 1-1,1 0 1,-1-1 0,0 1-1,1 0 1,-1-1-1,0 1 1,1 0 0,-1 0-1,0 0 1,0 0-1,1-1 1,-1 1 0,0 0-1,1 0 1,-1 0-1,0 0 1,0 1 0,1-1-1,-1 0 1,0 0-1,1 0 1,-1 1 0,0-1-1,1 0 1,-1 1-1,0-1 1,1 0 0,-1 1-1,-27 19-255,17-5 383,1 0-1,1 1 1,1 0-1,0 1 1,-6 19 0,10-27-32,2 1 0,-1 0 0,1-1 0,0 1 0,1 0 0,0 0 0,1 0-1,0 0 1,1 0 0,3 19 0,-3-25-170,0-1-1,0 0 1,0 0-1,1-1 0,-1 1 1,1 0-1,0 0 1,0-1-1,0 1 0,0-1 1,0 1-1,0-1 1,1 0-1,-1 0 1,1 0-1,0 0 0,0-1 1,-1 1-1,1-1 1,4 2-1,-1-1-1018,1 0-1,-1 0 1,0-1-1,1 0 1,9 1-1,16-2-6800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16752,'0'0'10602,"-6"0"-8264,2 5-800,2 2-866,2 2-384,0 1-223,0-1-65,0-2-1090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14350,'0'0'4265,"1"12"-1959,3 149 2889,-6-101-4848,4-1 0,14 99-1,-16-157-345,0 0 0,0 0 0,1 0 0,-1 1 1,0-1-1,0 0 0,0 0 0,1 0 0,-1 0 0,1 0 0,-1 0 0,1 0 0,-1 0 0,1 0 0,0 0 0,-1 0 0,1 0 0,0 0 0,0-1 0,0 1 0,-1 0 0,1 0 0,0-1 0,0 1 0,0-1 0,1 2 0,0-3 2,-1 1 0,0 0 1,1-1-1,-1 1 0,0-1 0,0 1 0,1-1 0,-1 1 0,0-1 0,0 0 1,0 0-1,0 1 0,0-1 0,0 0 0,0 0 0,0 0 0,0 0 0,0-2 0,7-6-206,-2-2 0,1 1 0,7-18-1,3-11-623,-1 0-1,-2-1 1,-2-1 0,-2 0-1,-1 0 1,-2-1-1,1-48 1,-16 96 21,1 10 809,0-1-1,2 2 1,0-1 0,0 1 0,-2 23 0,-6 90 650,12-121-571,-4 108-2,9-69-3117,0-31-1908,2-9-1193,0-7 421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25 340 2146,'0'-22'3587,"0"-10"-416,0-7-576,-4-6-609,-1-3-929,-1-1-577,4 5-448,-1 11-128,1 12 64,0 14 32,2 18-320,0 14 288,0 0-1666,13 1-2562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78 159 6246,'0'0'5237,"4"-11"-2120,-2 7-2703,1-2 82,0 0 1,0-1 0,0 1-1,-1 0 1,0-1 0,-1 1-1,0-1 1,0 0 0,0 0 0,-1 1-1,1-1 1,-2 0 0,0-8-1,0 14-463,1 1-1,0-1 0,-1 0 0,1 0 0,-1 0 1,0 1-1,1-1 0,-1 0 0,0 0 0,1 1 0,-1-1 1,0 1-1,0-1 0,0 0 0,1 1 0,-1 0 1,0-1-1,0 1 0,0-1 0,0 1 0,0 0 0,0 0 1,0 0-1,0-1 0,0 1 0,0 0 0,0 0 1,0 0-1,0 1 0,0-1 0,0 0 0,0 0 0,1 0 1,-1 1-1,0-1 0,0 0 0,0 1 0,0-1 1,0 1-1,0-1 0,1 1 0,-1-1 0,-1 2 0,-2 0 56,0 1 0,0 0 0,0 0 0,1 0 0,-1 0 0,1 0 0,-6 7 0,5-3-58,0 0 0,0 0-1,1 0 1,0 0 0,0 1 0,1-1 0,0 1 0,0 0 0,0 0 0,1 0 0,1 0 0,-1 0-1,1 0 1,1 8 0,0-14-12,0-1 1,0 0-1,0 0 0,0 0 0,0 0 0,0 0 0,1 0 0,-1 0 1,0 0-1,0-1 0,1 1 0,-1 0 0,0-1 0,1 1 1,-1-1-1,1 1 0,-1-1 0,0 0 0,1 0 0,-1 0 1,1 1-1,-1-1 0,1 0 0,-1-1 0,1 1 0,-1 0 1,1 0-1,1-1 0,45-9 630,-30 2-585,0-1 1,-1 0 0,-1-2 0,1 0-1,14-13 1,71-69-9,-86 77-28,-16 15-32,1 1 0,0-1 0,-1 0-1,1 0 1,0 0 0,0 0 0,0 1 0,0-1 0,0 0-1,-1 1 1,1-1 0,0 1 0,1-1 0,-1 1 0,0 0 0,0-1-1,0 1 1,0 0 0,1-1 0,0 17-62,-20 35 242,16-47-89,2-3-84,-7 15 541,0 1 0,2 0 1,0 1-1,0-1 0,-2 30 1,7-47-535,0 1 0,0-1 0,1 1-1,-1-1 1,0 0 0,1 1 0,-1-1 0,0 1 0,1-1 0,-1 0 0,0 1 0,1-1 0,-1 0 0,1 1 0,-1-1 0,1 0 0,-1 0 0,0 1 0,1-1 0,-1 0 0,1 0 0,-1 0 0,1 0 0,-1 0 0,1 0 0,0 0 0,-1 0 0,1 0 0,-1 0 0,1 0 0,-1 0 0,1 0 0,-1 0-1,1 0 1,21-4 83,-8-3-325,1 0 0,-1-1 0,-1 0 1,0-1-1,0-1 0,17-16 0,21-24-3192,-7 2-4108,-26 28 791</inkml:trace>
  <inkml:trace contextRef="#ctx0" brushRef="#br0" timeOffset="1">555 71 288,'0'0'9705,"-10"49"-7943,14-41-1217,13-8-225,-2 0-192,11-7-865,1-9-2177,3-4-2435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113 235 8712,'0'0'13699,"-9"-2"-12594,6 1-1036,0 0 1,0 1-1,0-1 1,0 1-1,0 0 1,0 0-1,0 0 1,0 0-1,1 0 1,-1 1-1,0-1 1,0 1-1,-5 1 1,5 0 46,0 1 0,0-1 0,0 0 0,0 1 1,0-1-1,1 1 0,-1 0 0,1 0 0,0 0 1,0 0-1,0 1 0,0-1 0,-2 7 0,1-3 143,-1-1 0,2 1 0,-1 0 0,1 0 0,0 0 0,0 1 0,1-1 0,0 0 0,0 0-1,1 1 1,1 13 0,-1-20-230,1 0 0,0 0-1,-1 1 1,1-1 0,0 0-1,-1 0 1,1 0-1,0 0 1,0 0 0,0 0-1,0 0 1,0 0 0,0 0-1,1 0 1,-1-1 0,0 1-1,0 0 1,1-1 0,-1 1-1,0-1 1,0 1-1,1-1 1,-1 0 0,1 1-1,-1-1 1,0 0 0,1 0-1,-1 0 1,1 0 0,-1 0-1,0-1 1,1 1 0,-1 0-1,0-1 1,1 1-1,1-1 1,4-1 91,1 0-1,-1 0 1,0-1 0,-1 0-1,14-7 1,10-11-234,-1-1 1,-1-1-1,-1-2 0,-1 0 0,-1-2 1,-1-1-1,-1-1 0,-2-1 1,27-50-1,-46 75-21,0 0 1,0 1-1,0-2 0,-1 1 1,1 0-1,-1 0 0,0 0 1,0-7-1,-1 11 117,0 1 1,0-1-1,0 1 0,-1-1 1,1 1-1,0-1 1,0 1-1,0-1 0,0 1 1,0-1-1,0 1 1,-1-1-1,1 1 0,0 0 1,0-1-1,-1 1 0,1-1 1,0 1-1,-1 0 1,1-1-1,0 1 0,-1-1 1,1 1-1,-1 0 0,1 0 1,-1-1-1,1 1 1,-1 0-1,1 0 0,-1-1 1,-1 1 0,0 1 0,0-1 0,0 0 0,0 1 0,0-1 0,0 1 0,1 0 0,-1-1 0,0 1-1,0 0 1,1 0 0,-1 0 0,-2 3 0,-7 4 46,1 1-1,0 0 1,1 0-1,0 1 1,0 1-1,1-1 1,0 2-1,1-1 1,0 1-1,1 0 1,0 0-1,1 0 0,1 1 1,0 0-1,0 0 1,1 0-1,1 1 1,0-1-1,1 0 1,1 15-1,0-24-119,1-1 0,-1 1 0,1-1-1,0 1 1,0-1 0,0 1 0,1-1-1,-1 0 1,1 0 0,0 0 0,0 0-1,0 0 1,0 0 0,0 0 0,1 0-1,-1-1 1,1 1 0,0-1 0,3 3-1,-2-3-721,0 0 0,0 0 0,1 0 0,-1 0 0,0 0 0,1-1 0,-1 0-1,1 0 1,5 0 0,25 0-11417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13869,'0'0'7559,"-2"8"-5146,-3 12-1509,-2 9 430,2 0 0,-4 46 0,31-80-656,2-11-236,-15 10-416,-1 0-1,0 1 1,1 0 0,12-5-1,-20 10-30,1-1-1,-1 0 0,1 1 1,0-1-1,0 1 0,-1 0 1,1 0-1,0 0 0,0-1 1,-1 1-1,1 1 1,0-1-1,0 0 0,-1 0 1,1 1-1,0-1 0,0 1 1,-1-1-1,1 1 0,-1 0 1,1 0-1,-1 0 0,1 0 1,-1 0-1,1 0 0,-1 0 1,0 0-1,1 0 0,1 3 1,-1-2 3,0 0-1,0 1 1,0-1 0,-1 1 0,1 0 0,-1 0 0,1-1 0,-1 1 0,0 0 0,0 0 0,0 0 0,-1 0 0,1 0 0,-1 0 0,1 0 0,-1 1 0,0-1 0,0 0 0,-1 6 0,-1-6 14,1 0 0,-1 0 0,0 0 0,0 0 0,0-1 0,0 1 0,0-1 0,0 1 0,-1-1 0,1 0 0,-1 0 0,0 0 0,0 0 0,0 0-1,0-1 1,0 1 0,0-1 0,-4 2 0,-6 1 23,-1 0 0,1-1-1,-1 0 1,0-1 0,0 0 0,0-1-1,-15-1 1,29 0-136,0 0 0,-1 0 0,1 0 0,0 0 0,-1 0 0,1 0 0,0 0 0,-1 0 0,1 0 0,0 0 0,-1 0 0,1 0 0,0 0 0,-1-1 0,1 1 0,0 0 0,-1 0 0,1 0 0,0 0 0,-1-1 0,1 1 0,0 0 0,0 0 0,-1 0 0,1-1 0,0 1 0,0 0 0,0-1 0,-1 1 0,1 0 0,0 0 0,0-1 0,0 1 0,0 0 1,0-1-1,-1 1 0,1 0 0,0-1 0,0 1 0,0-1 0,0 1 0,0 0 0,0-1 0,0 1 0,0 0 0,0-1 0,1 1 0,-1 0 0,0-1 0,0 1 0,0 0 0,0-1 0,1 1 0,9-17-10995,0 5-2645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10794,'0'0'15006,"9"5"-14845,-5-3-152,-1-1 0,0 1 0,1 0 0,-1-1 1,1 0-1,-1 0 0,1 0 0,0 0 0,-1-1 1,1 0-1,0 1 0,0-1 0,-1 0 0,1-1 1,0 1-1,-1-1 0,1 1 0,0-1 0,-1 0 1,1-1-1,-1 1 0,1-1 0,-1 1 0,0-1 1,1 0-1,-1 0 0,0 0 0,4-5 0,-1 3-20,-1 0 0,0 0 0,0 0 0,-1 0-1,1-1 1,-1 0 0,0 0 0,0 0-1,0-1 1,-1 1 0,0-1 0,0 0-1,-1 0 1,1 0 0,-1 0 0,0 0-1,-1 0 1,2-12 0,-3 17-13,0 1 0,0-1 1,0 0-1,0 0 0,0 1 0,0-1 0,0 0 0,0 0 1,-1 1-1,1-1 0,0 0 0,0 1 0,-1-1 1,1 0-1,-1 0 0,1 1 0,0-1 0,-1 1 1,1-1-1,-1 1 0,1-1 0,-1 0 0,1 1 0,-1 0 1,0-1-1,1 1 0,-1-1 0,-1 0 0,-23 3-973,20 0 836,-1 0-1,0 1 1,1 0-1,0 0 0,-1 0 1,-7 7-1,4-1 274,0 0-1,1 1 0,0 0 1,1 1-1,0-1 1,1 1-1,0 1 0,0-1 1,1 1-1,1 0 1,0 0-1,1 1 0,0-1 1,-2 21-1,5-32-107,0 0 0,0 0 1,1 0-1,-1 0 0,0 0 0,0 0 0,1 0 0,-1 0 0,1 0 0,-1 0 0,1 0 1,-1 0-1,1-1 0,-1 1 0,1 0 0,0 0 0,-1-1 0,1 1 0,0 0 0,0-1 0,0 1 1,0-1-1,-1 1 0,1-1 0,0 1 0,0-1 0,0 1 0,0-1 0,0 0 0,0 0 1,0 0-1,0 1 0,0-1 0,0 0 0,0 0 0,0 0 0,0 0 0,0-1 0,0 1 1,2 0-1,2-1 11,1 0 1,0 0-1,-1 0 1,1-1 0,0 0-1,6-3 1,14-10-135,-2-1 1,1-1-1,34-32 1,-30 24 11,44-29-1,-73 53 146,1 1 0,-1 0 0,1-1 0,-1 1 0,1 0 0,-1-1 0,1 1 0,-1 0 0,1 0 0,-1-1 0,1 1 0,0 0 0,-1 0 0,1 0-1,-1 0 1,1 0 0,0 0 0,-1 0 0,1 0 0,-1 0 0,1 0 0,0 0 0,-1 0 0,1 1 0,-1-1 0,1 0 0,-1 0 0,1 0 0,-1 1 0,1-1 0,-1 0 0,1 1 0,-1-1 0,1 0 0,-1 1 0,1-1-1,-1 1 1,0-1 0,1 1 0,-1-1 0,0 1 0,1-1 0,-1 1 0,0-1 0,0 1 0,1 0 0,-1-1 0,0 1 0,0-1 0,0 1 0,0-1 0,0 1 0,0 0 0,0-1 0,0 1 0,0 0 0,-1 50 965,0-32-1111,4-18 92,-1-1 1,0 1-1,0-1 1,1 0-1,-1 0 1,0 0-1,1 0 0,-1 0 1,0 0-1,1 0 1,1-2-1,5-1-151,0-1 0,0-1 0,-1 0 0,1 0 0,-1-1 0,8-7 0,-11 8-381,1 0 0,0 0 1,0 1-1,1 0 1,-1 0-1,1 1 0,0-1 1,-1 1-1,2 1 1,-1 0-1,14-3 1,-20 5 465,-1 0 0,1 0 0,0 0 1,-1 0-1,1 0 0,0 0 0,0 0 1,-1 0-1,1 1 0,0-1 1,-1 0-1,1 0 0,0 1 0,-1-1 1,1 0-1,-1 1 0,1-1 0,-1 1 1,1-1-1,-1 1 0,1-1 1,-1 1-1,1-1 0,-1 1 0,1 0 1,-1-1-1,0 1 0,1 0 1,-1-1-1,0 1 0,0 0 0,0-1 1,1 1-1,-1 0 0,0 1 0,-1 29-585,1-25-197,-3 16-4159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36 308 13741,'0'0'8323,"8"-5"-5387,26-15-924,-34 19-1954,1 1 1,0-1-1,0 1 0,0-1 0,0 1 1,0-1-1,0 1 0,0-1 0,-1 0 0,1 1 1,0-1-1,-1 0 0,1 0 0,0 0 1,-1 1-1,1-1 0,-1 0 0,1 0 0,-1 0 1,0 0-1,1 0 0,-1 0 0,0 0 1,0 0-1,1 0 0,-1 0 0,0 0 1,0 0-1,0 0 0,0 0 0,0 0 0,-1 0 1,1 0-1,0 0 0,0 0 0,-1 0 1,1 0-1,0 0 0,-1 0 0,0-1 0,0 1-82,-1-1 0,1 1 0,-1 0 0,1-1 0,-1 1 0,1 0 0,-1 0 0,0 0 0,0 0 0,1 1 0,-1-1 0,0 0-1,0 1 1,0-1 0,0 1 0,0 0 0,-2-1 0,2 1-63,0 0 0,0 0 0,-1 0-1,1 0 1,0 0 0,0 1 0,0-1 0,0 1 0,0-1 0,0 1-1,0 0 1,0 0 0,0 0 0,0 0 0,0 0 0,0 0-1,0 0 1,1 0 0,-1 1 0,1-1 0,-1 1 0,1 0 0,-1-1-1,1 1 1,0 0 0,0 0 0,0 0 0,0-1 0,0 1 0,0 0-1,0 1 1,1-1 0,-1 0 0,1 0 0,-1 0 0,1 0-1,0 0 1,0 0 0,0 1 0,0-1 0,0 0 0,1 4 0,0-5 86,0 0 1,-1 0-1,1 1 1,0-1-1,0 0 1,0 0-1,0 0 1,-1 0-1,2 0 1,-1 0-1,0 0 1,0 0-1,0-1 1,0 1-1,0 0 1,1-1-1,-1 1 1,0-1-1,1 1 1,-1-1-1,0 0 1,1 1-1,-1-1 1,2 0-1,43 4 6,-32-3 3,-8-1 83,0 0 0,0 1 0,0 0-1,0 0 1,0 0 0,0 1 0,0 0 0,0 0 0,-1 0 0,1 1 0,-1-1 0,0 2 0,0-1 0,0 0 0,0 1 0,0 0 0,-1 0 0,1 0 0,-1 1 0,0 0 0,5 7 0,-4-59 3155,-5 30-3124,1 12-134,0-1 0,-1 1 0,1-1 1,-2 1-1,1-1 0,0 1 0,-1-1 0,0 1 0,0 0 1,-1-1-1,0 1 0,-3-8 0,5 16-321,-1 1 1,1-1-1,1 1 0,-1-1 0,0 0 1,1 1-1,0-1 0,2 6 0,-1-5 330,0-1 0,1 0-1,-1 0 1,1 0 0,0 0 0,0 0-1,0-1 1,0 1 0,1-1 0,-1 0-1,1 0 1,-1 0 0,1 0-1,0-1 1,0 0 0,0 1 0,0-1-1,-1-1 1,1 1 0,1 0 0,-1-1-1,0 0 1,0 0 0,0 0-1,0-1 1,5 0 0,-3 0 31,0-1 0,0 1 0,-1-1 0,1 0 0,0 0 1,-1-1-1,0 1 0,1-1 0,-1-1 0,0 1 0,0-1 0,-1 1 0,1-1 1,-1-1-1,0 1 0,7-10 0,-8 8-1,0-1 0,0 1-1,-1-1 1,1 0 0,1-10 0,-4 16-31,0 1 0,1-1 0,-1 0 0,0 1 1,0-1-1,1 0 0,-1 1 0,0-1 0,0 0 1,0 0-1,0 1 0,0-1 0,0 0 1,0 0-1,0 1 0,0-1 0,0 0 0,-1 1 1,1-1-1,0 0 0,0 1 0,-1-1 1,1 0-1,0 1 0,-1-1 0,1 0 0,-1 1 1,1-1-1,-1 1 0,1-1 0,-1 1 0,1-1 1,-1 1-1,1-1 0,-1 1 0,0 0 1,1-1-1,-1 1 0,0 0 0,1-1 0,-1 1 1,0 0-1,1 0 0,-1 0 0,0 0 0,0 0 1,1 0-1,-1 0 0,0 0 0,1 0 1,-1 0-1,0 0 0,0 0 0,1 0 0,-1 0 1,0 1-1,1-1 0,-1 0 0,0 1 1,1-1-1,-1 0 0,0 1 0,1-1 0,-1 1 1,-3 2-43,1-1 1,0 1-1,0 0 1,1-1 0,-1 2-1,1-1 1,-1 0-1,1 0 1,0 1 0,0-1-1,0 1 1,1-1-1,-1 1 1,1 0 0,-2 6-1,-10 61 20,12-63 51,0 0-1,1-1 1,0 1 0,0-1-1,3 15 1,-2-21-6,-1 0 1,0 1-1,1-1 0,-1 0 1,1 0-1,-1 0 0,1 0 1,-1 0-1,1-1 0,0 1 1,-1 0-1,1 0 0,0 0 0,0 0 1,0-1-1,0 1 0,0 0 1,0-1-1,1 1 0,0 0 22,0-1-1,-1 0 1,1 1-1,0-1 1,0 0-1,0 0 1,0-1-1,-1 1 1,1 0-1,0-1 1,0 1-1,-1-1 0,1 1 1,0-1-1,0 0 1,1-1-1,7-4 64,0 0 0,-1 0 0,0-1 0,-1 0 0,0-1-1,0 0 1,7-9 0,48-68-80,-49 65 18,26-56-192,-22 39-1007,-13 30-152,-5 11-666,-10 59 3507,10-63-1514,0 1 0,1-1-1,-1 0 1,0 1 0,0-1 0,1 1-1,-1-1 1,0 0 0,0 1 0,1-1-1,-1 0 1,0 1 0,1-1 0,-1 0-1,1 0 1,-1 1 0,0-1-1,1 0 1,-1 0 0,1 0 0,-1 1-1,0-1 1,1 0 0,-1 0 0,1 0-1,-1 0 1,1 0 0,-1 0-1,1 0 1,-1 0 0,1 0 0,-1 0-1,0 0 1,1 0 0,-1 0 0,1-1-1,-1 1 1,1 0 0,-1 0-1,0 0 1,1-1 0,0 1 0,20-9 399,-14 3-392,0-1 0,0 1 0,0-1 0,-1 0 0,0-1 0,0 1-1,-1-1 1,0 0 0,-1-1 0,1 1 0,-2-1 0,1 0 0,-1 0 0,0 0 0,-1 0 0,0-1 0,1-17 0,-23 104-618,5 53 1585,14-114-822,1 0 0,0-1 0,2 1 1,0-1-1,0 0 0,7 21 0,-9-34-144,1 1 0,0-1 0,0 1 0,0-1 0,1 0 0,-1 1 0,0-1 0,1 0 0,0 0 0,-1 0 0,1 0 0,0 0 0,3 2 0,-4-4-16,0 1 1,0-1 0,0 1 0,1-1-1,-1 1 1,0-1 0,0 0 0,1 1-1,-1-1 1,0 0 0,0 0-1,1 0 1,-1 0 0,0 0 0,1 0-1,-1 0 1,0-1 0,0 1-1,3-1 1,-1-1-3,1 0-1,-1 0 1,0 0 0,0-1-1,0 1 1,0-1-1,0 0 1,-1 1 0,1-1-1,-1-1 1,0 1-1,0 0 1,0 0 0,0-1-1,2-6 1,0 0-68,0-1 0,-1 1 0,-1 0 1,0-1-1,0 0 0,-1 1 0,-1-1 0,0 0 1,-2-17-1,1 21-456,0 0-1,-1 1 1,0-1-1,0 1 1,-1 0 0,-5-12-1,4 13-622,1 0-1,0 1 1,-1-1 0,0 1-1,0 0 1,0 0-1,-1 0 1,-8-6 0,-16-5-8022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31 195 9129,'13'0'3010,"6"0"-351,-1 0-481,9 0-897,-3 0-224,-5 0-608,0-2-385,-8-5-1602,-7-5-3747</inkml:trace>
  <inkml:trace contextRef="#ctx0" brushRef="#br0" timeOffset="1">0 0 15471,'0'0'3811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60 7591,'0'0'19459,"-6"6"-19742,2-2 121,0 1 0,1 0 0,-1 0 0,1 0-1,0 1 1,1-1 0,-1 1 0,1-1 0,0 1 0,1 0 0,-1 0 0,1 0 0,0 0 0,1 0 0,-1 0 0,2 9 0,-1-15 161,0 1 0,0-1 0,0 0 0,0 0-1,0 1 1,0-1 0,0 0 0,0 0 0,0 1 0,0-1 0,1 0-1,-1 0 1,0 1 0,0-1 0,0 0 0,0 0 0,1 0 0,-1 1-1,0-1 1,0 0 0,0 0 0,1 0 0,-1 0 0,0 0 0,0 1 0,1-1-1,-1 0 1,0 0 0,0 0 0,1 0 0,-1 0 0,0 0 0,0 0-1,1 0 1,-1 0 0,0 0 0,1 0 0,-1 0 0,0 0 0,0 0 0,1 0-1,-1 0 1,0 0 0,0-1 0,1 1 0,-1 0 0,0 0 0,0 0-1,0 0 1,1 0 0,-1-1 0,0 1 0,0 0 0,0 0 0,1 0 0,-1-1-1,0 1 1,13-10 28,-13 10-36,2-2-47,0 0 0,0 0 1,0 0-1,0 1 0,0-1 0,1 0 1,-1 1-1,1-1 0,-1 1 0,1 0 0,-1 0 1,1 0-1,0 0 0,-1 1 0,4-2 1,-4 3 31,-1-1 0,1 1 0,-1-1 0,1 1 0,-1 0 0,1 0 0,-1-1 0,1 1 0,-1 0 0,0 0 0,1 0 0,-1 1 0,0-1 0,0 0 0,0 0 0,0 1 0,0-1 0,0 0 0,0 1 0,0-1 0,-1 1 0,1-1 0,0 1 0,-1 0 0,1 2 0,6 15 359,-1 1-1,-2 1 1,1-1 0,-2 1-1,-1-1 1,-1 1 0,0 0 0,-2 0-1,-4 29 1,3-43-11,0 0 0,0 0 0,-1 0 0,0 0 0,0-1 0,-1 1 0,0-1 0,-5 8 0,7-11-279,-1 0 0,1-1 0,-1 1 0,1 0 0,-1-1-1,0 1 1,0-1 0,0 0 0,0 0 0,0 0 0,0 0 0,0-1 0,-1 1 0,1-1-1,-1 0 1,1 0 0,-1 0 0,-4 0 0,8-1-56,-1 0 1,0 0-1,1 0 0,-1-1 1,0 1-1,1 0 1,-1 0-1,1-1 0,-1 1 1,0 0-1,1 0 0,-1-1 1,1 1-1,-1-1 0,1 1 1,-1-1-1,1 1 1,-1 0-1,1-1 0,0 0 1,-1 1-1,1-1 0,0 1 1,-1-1-1,1 1 0,0-1 1,0 0-1,-1 1 1,1-2-1,-2-27-195,3 20 165,0 0 0,1 1-1,0-1 1,5-12 0,9-10 3,2 1 1,2 1 0,28-34 0,-30 42-13,0-1 1,-2-1-1,-1 0 0,-1-1 1,-1-1-1,14-34 0,-26 54-71,0 0 0,0 1 0,0-1 0,-1 0 0,0 0-1,0 0 1,0-8 0,-1 12 86,1 0-1,0 1 0,0-1 1,0 0-1,0 1 1,-1-1-1,1 0 0,0 1 1,0-1-1,-1 0 1,1 1-1,-1-1 0,1 1 1,0-1-1,-1 1 1,1-1-1,-1 1 0,1-1 1,-1 1-1,0-1 1,1 1-1,-1 0 0,0-1 1,-1 1-32,1 0 1,0 0-1,-1 0 1,1 0-1,0 0 0,-1 1 1,1-1-1,0 0 1,-1 1-1,1-1 1,0 1-1,0 0 0,0-1 1,0 1-1,-1 0 1,1-1-1,-2 3 1,-1 1 9,-1 1 0,1-1 0,0 1 0,0 0 0,0 0 0,1 0 1,-1 0-1,1 1 0,1 0 0,-1-1 0,1 1 0,-2 6 0,0 1-291,1 0-1,1 1 1,0-1-1,0 24 0,2-36 154,0 0 0,0 0 0,0 0 0,0 0 0,0 0 0,0 0 0,0 0-1,1 1 1,-1-1 0,0 0 0,1 0 0,-1 0 0,0 0 0,1 0 0,-1-1 0,1 1 0,0 0-1,-1 0 1,1 0 0,0 0 0,-1-1 0,3 2 0,24 3-6390,-2-5-242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7944,'0'0'11968,"-7"9"-10478,4-5-1413,-35 52 2012,36-53-1991,0 0 0,0 0 0,1 1 0,-1-1 0,1 1 0,0-1 0,-1 1 0,2 0-1,-1-1 1,0 1 0,1 0 0,0 0 0,-1-1 0,2 1 0,-1 0 0,0 0 0,2 4 0,0-5-111,-1-1 0,1 0 0,0-1 0,0 1 1,1 0-1,-1-1 0,0 1 0,0-1 0,1 1 1,-1-1-1,1 0 0,-1 0 0,1 0 0,0-1 0,-1 1 1,4 0-1,46 7-559,-21-8 434,-25-1 145,0 1 0,0 0 0,0 0 0,0 0 0,12 3-1,-19-1 50,0-1 0,0 1-1,0 0 1,-1-1 0,1 1-1,-1-1 1,1 1-1,-1-1 1,1 0 0,-1 0-1,-2 2 1,-11 7-100,-26 17 486,39-25-610,0-1-1,-1 0 1,1 0 0,0 0-1,-1 0 1,1-1 0,-1 1-1,1-1 1,-1 1-1,1-1 1,-1 0 0,1 0-1,-1 0 1,1 0 0,-4-1-1,-3-7-4000,2-12-2339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11018,'0'0'2734,"1"13"-188,5 59 467,-1-4-1033,3-1 0,18 77 0,-26-142-1956,0-1 0,1 1 1,-1-1-1,0 1 0,1-1 1,-1 1-1,1-1 0,-1 0 1,1 1-1,0-1 0,0 0 1,0 0-1,0 0 1,-1 1-1,2-1 0,-1 0 1,0 0-1,0 0 0,1 0 1,-1-1-22,0 0 0,0 0 1,-1 0-1,1 0 1,0 0-1,0 0 0,-1-1 1,1 1-1,0 0 0,-1-1 1,1 1-1,0 0 1,-1-1-1,1 1 0,-1-1 1,1 1-1,-1-1 0,1 1 1,-1-1-1,1 0 0,-1 1 1,1-1-1,-1 1 1,0-1-1,1-1 0,3-5-324,0-1-1,-1 0 0,0 0 0,0 0 0,1-10 1,-1-13-809,0-52-8128,-3 61 7372,1 17 3648,0 8-1542,0 0 0,1 0 0,-1 0 0,1 0 0,-1 0 0,1-1 0,0 1 0,1-1 0,-1 0 0,0 1 0,0-1 0,1 0 0,0 0 0,-1-1 0,1 1 0,0 0 0,0-1 0,0 0 0,0 1 0,0-1 0,0-1 0,0 1-1,0 0 1,0-1 0,6 1 0,-1 0 260,0 0 0,0 0 0,0-1-1,0 0 1,0-1 0,0 0 0,0 0-1,-1-1 1,12-3 0,-12 2-299,0-1 1,0 1-1,-1-1 1,0-1-1,0 1 1,0-1-1,0 0 0,-1 0 1,9-12-1,-11 13-179,0 0 0,0 0-1,-1 0 1,1 0-1,-1-1 1,-1 1 0,1-1-1,0 0 1,-1 1-1,0-1 1,0 0 0,0 0-1,-1 0 1,0 0-1,0 1 1,0-7 0,-1 11-42,1-1 1,0 0-1,0 0 1,0 0-1,-1 0 1,1 1-1,0-1 1,-1 0-1,1 0 1,-1 1-1,1-1 1,-1 0-1,1 1 1,-1-1-1,1 1 1,-1-1-1,0 0 1,1 1-1,-1 0 1,0-1-1,0 1 1,1-1-1,-1 1 1,0 0-1,0-1 1,1 1-1,-1 0 1,0 0 0,0 0-1,0-1 1,0 1-1,1 0 1,-1 0-1,0 0 1,0 1-1,0-1 1,0 0-1,1 0 1,-1 0-1,0 0 1,0 1-1,0-1 1,1 0-1,-1 1 1,-1 0-1,-1 0-15,-1 1-1,1 0 1,-1-1 0,1 1-1,0 1 1,0-1 0,-1 0-1,2 1 1,-4 2-1,-2 7 79,0-1 0,1 1 0,1 1-1,0-1 1,-5 16 0,9-22 96,-1 1 0,2-1 1,-1 1-1,1 0 0,0-1 0,0 1 1,0 0-1,1 0 0,0 0 1,1-1-1,0 1 0,2 11 0,-2-17-82,0 1 0,0-1 0,0 0 0,0 0-1,0 0 1,1 0 0,-1 0 0,0 0-1,0 0 1,1 0 0,-1 0 0,1-1 0,-1 1-1,1 0 1,-1-1 0,1 0 0,-1 1-1,1-1 1,-1 0 0,1 0 0,0 1 0,-1-1-1,1 0 1,-1-1 0,1 1 0,0 0 0,-1 0-1,1-1 1,-1 1 0,1-1 0,-1 1-1,3-2 1,3 0 190,1-1-1,-1 0 1,0 0-1,0 0 1,9-7-1,4-7-210,0-1 0,-1 0-1,-1-2 1,-1 0 0,0-1-1,-2-1 1,-1 0 0,0-1-1,-2-1 1,0 0-1,-2 0 1,-1-1 0,7-28-1,-15 51-53,-1 1 0,1-1 0,-1 0-1,0 1 1,1-1 0,-1 0 0,0 1-1,0-1 1,0 0 0,0 1 0,0-1-1,0 0 1,-1 0 0,1 1 0,0-1-1,-1 0 1,0 1 0,0-3 0,0 4 0,0 0 0,0 0 0,0 0 1,1 0-1,-1 0 0,0 0 1,0 0-1,0 1 0,1-1 0,-1 0 1,0 0-1,0 1 0,0-1 1,1 0-1,-1 1 0,0-1 0,1 1 1,-1-1-1,0 1 0,1-1 1,-1 1-1,1 0 0,-1-1 0,0 2 1,-42 53-1128,31-35 1370,0 1-1,1 1 1,-10 30 0,17-41-98,1 0 0,0 1 0,1 0 0,0-1 0,1 1 1,0 0-1,0 0 0,3 21 0,-2-32-92,1 0 0,-1 1 0,0-1 1,0 0-1,1 0 0,-1 0 0,1 0 0,-1 0 1,1 1-1,-1-1 0,1 0 0,0 0 0,-1 0 1,1 0-1,0-1 0,0 1 0,0 0 1,0 0-1,0 0 0,0-1 0,0 1 0,0 0 1,0-1-1,0 1 0,0-1 0,2 1 0,0 0 21,0-1 1,0 0-1,0 1 0,0-1 0,0-1 0,0 1 0,0 0 0,0-1 0,0 1 0,4-2 0,3-2 57,-1 1 0,0-1 0,0-1 1,-1 1-1,15-11 0,6-11-113,-2-2-1,0 0 0,-2-2 0,-1 0 1,-2-2-1,0-1 0,-3 0 0,19-44 0,-36 73-65,0 1-1,0-1 1,-1 0-1,0 0 1,0 1-1,0-1 1,0 0-1,0 0 0,-1 0 1,0 0-1,0 0 1,0 0-1,-1-6 1,0 10 56,0 0 0,0 0 0,0 0 1,0 0-1,0 0 0,0 0 0,0 0 1,0 0-1,0 1 0,0-1 0,0 0 1,0 1-1,0-1 0,0 1 1,1-1-1,-1 1 0,0-1 0,0 1 1,0-1-1,0 2 0,-7 5 22,1 1 0,1 0 1,-1 0-1,1 1 0,1-1 0,-1 2 1,2-1-1,-1 0 0,1 1 0,-3 10 0,1 0 193,0 0 0,2 1 0,0-1-1,-1 25 1,5-36-85,-1-1 28,0-1 0,1 1 1,0-1-1,1 1 1,0-1-1,0 1 1,2 7-1,-2-13-80,0 0 0,0 0-1,0-1 1,0 1 0,1 0-1,-1-1 1,0 1 0,1-1-1,-1 0 1,1 1 0,0-1-1,-1 0 1,1 0 0,0 0-1,0 0 1,-1 0 0,1 0-1,0-1 1,0 1 0,0-1-1,0 1 1,0-1 0,0 0 0,0 1-1,0-1 1,0 0 0,0-1-1,0 1 1,0 0 0,4-1-1,0-1 25,-1 1 0,1-1-1,-1 0 1,0 0 0,0-1-1,1 1 1,-2-1 0,1 0-1,0-1 1,-1 1 0,1-1 0,-1 0-1,0 0 1,4-6 0,49-67 14,-57 77-84,2-2-5,82-137 83,-73 120-198,-2-2 0,0 1 1,-1-1-1,-1-1 0,5-26 0,-12 48 96,0 0 1,0 0-1,0 0 0,0 0 1,-1 0-1,1 0 0,0 0 0,0 0 1,0 0-1,0 0 0,0 0 0,0 1 1,0-1-1,0 0 0,0 0 1,-1 0-1,1 0 0,0 0 0,0 0 1,0 0-1,0 0 0,0 0 1,0 0-1,0 0 0,0 0 0,-1 0 1,1 0-1,0 0 0,0 0 0,0 0 1,0 0-1,0-1 0,0 1 1,0 0-1,0 0 0,-1 0 0,1 0 1,0 0-1,0 0 0,-12 21-143,-11 31 302,16-28-68,1 0-1,1 0 1,2 0-1,0 0 1,2 1-1,0 0 1,2-1-1,0 1 1,2-1-1,1 0 1,10 34-1,-4-40-254,2 7-1992,-17-35-102,-13-17 2433,1-2 0,2 0-1,0-1 1,2 0 0,2-1 0,1-1 0,-7-37 0,16 69-83,1-1 0,0 0 1,0 1-1,0-1 0,0 0 1,0 1-1,0-1 0,0 0 1,0 1-1,0-1 1,0 1-1,0-1 0,1 0 1,-1 1-1,0-1 0,0 0 1,1 1-1,-1-1 1,0 1-1,1-1 0,-1 1 1,1-1-1,-1 1 0,0-1 1,1 1-1,-1-1 1,1 1-1,-1-1 0,1 1 1,0 0-1,-1-1 0,1 1 1,-1 0-1,1 0 1,0-1-1,-1 1 0,1 0 1,0 0-1,-1 0 0,1 0 1,0 0-1,-1 0 0,1 0 1,0 0-1,-1 0 1,1 0-1,0 0 0,-1 0 1,1 0-1,-1 1 0,1-1 1,0 0-1,0 1 1,50 16-945,-32-10 376,16 0-2710,1-5-3449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5605,'2'1'12098,"3"-1"-6403,26-8-3730,-24 5-1753,-1 1 0,0 1 1,1-1-1,0 1 0,-1 1 1,1-1-1,-1 1 0,10 1 1,-16-1-230,1 0 0,-1 1 0,1-1 0,-1 1-1,1 0 1,-1-1 0,1 1 0,-1-1 0,0 1 0,1 0 0,-1-1 0,0 1 0,0 0 0,1-1 0,-1 1 0,0 0 0,0-1 0,0 1-1,0 0 1,0-1 0,0 1 0,0 0 0,0 0 0,0-1 0,0 1 0,0 0 0,0-1 0,-1 1 0,1 0 0,-1 0 0,-6 23-607,-34 36-522,33-51 977,1 0 0,0 1 1,1 0-1,0 0 0,0 0 1,1 1-1,0 0 0,-5 19 1,10-30 184,0 1 1,0 0-1,0-1 1,0 1-1,0-1 0,0 1 1,-1-1-1,1 1 1,1 0-1,-1-1 0,0 1 1,0-1-1,0 1 1,0 0-1,0-1 0,0 1 1,1-1-1,-1 1 1,0-1-1,0 1 1,1-1-1,-1 1 0,0-1 1,1 1-1,-1-1 1,1 1-1,-1-1 0,1 1 1,-1-1-1,1 0 1,-1 1-1,2-1 0,21-1 882,23-20 727,-29 10-1332,-2 0-1,1-1 1,-1 0 0,-1-2-1,0 0 1,-1 0 0,0-1-1,-2-1 1,1 0-1,12-26 1,-48 123-1804,21-70 1544,0 0 1,1 1 0,0-1-1,1 1 1,0-1 0,1 1 0,0-1-1,1 1 1,2 11 0,-3-21 7,1-1 0,-1 1 0,1-1 0,-1 1 0,1-1 0,0 1 0,0-1 0,0 1 0,-1-1 0,1 0 0,1 0 0,-1 0 0,0 1 0,0-1 0,0 0 0,0 0 0,1-1 0,-1 1 0,0 0 0,1 0 0,-1-1 0,1 1 0,-1 0 0,1-1 0,-1 0 0,1 1 0,0-1 0,-1 0 0,1 0 0,-1 0 0,1 0 0,-1 0 0,1 0 0,0 0 0,-1 0 0,1-1 0,-1 1 0,1-1 0,-1 1-1,1-1 1,-1 1 0,2-2 0,2-1 106,0 0 0,0 0 0,0 0 0,-1 0 0,1-1 0,-1 1 0,0-1 0,0 0 0,-1 0 0,7-10 0,-1-3-97,-1-1-1,0 0 1,-1-1-1,-1 1 1,-1-1 0,4-26-1,-7 31-587,-1 0 0,0 0-1,-1 0 1,-1 0 0,-3-23-1,2 37 476,1 1 0,0 0 1,0 0-1,0-1 0,0 1 0,0 0 0,0 0 0,1 0 0,-1 0 0,0 0 1,0 1-1,1-1 0,-1 0 0,1 0 0,-1 0 0,1 0 0,-1 2 0,-2 4 74,1 1-1,0-1 0,1 0 0,0 0 0,0 1 0,0-1 0,1 1 1,0-1-1,2 15 0,-1-21-5,-1 0 0,1-1 0,0 1 0,-1 0 0,1-1 0,0 1 0,0 0 0,-1-1 0,1 1 0,0-1 0,0 1 0,0-1 0,0 1 0,-1-1 0,1 0 0,0 1 0,0-1 0,0 0 0,0 0 0,0 0 0,0 0 0,0 1 0,0-1 0,0-1 0,0 1 0,0 0 0,0 0 0,0 0 0,0 0 0,0-1 0,0 1 0,0 0 0,-1-1 0,1 1 0,2-2 0,0 1 2,1-1 1,-1 1-1,0-1 0,0 0 0,0 0 1,0 0-1,0 0 0,4-4 0,-6 4-39,0 0 0,0 0 0,0 0 0,-1 1 0,1-1-1,0 0 1,-1 0 0,0 0 0,1 0 0,-1 0 0,0 0-1,0-4 1,0 5 21,0 1-1,0-1 0,0 1 1,0 0-1,0-1 0,0 1 0,-1-1 1,1 1-1,0 0 0,0-1 1,0 1-1,-1-1 0,1 1 1,0 0-1,0-1 0,-1 1 1,1 0-1,0-1 0,-1 1 1,1 0-1,0 0 0,-1-1 1,1 1-1,-1 0 0,1 0 1,0 0-1,-1-1 0,1 1 0,-1 0 1,1 0-1,0 0 0,-1 0 1,1 0-1,-1 0 0,1 0 1,-1 0-1,1 0 0,-1 0 1,1 0-1,0 0 0,-1 0 1,1 0-1,-1 1 0,1-1 1,-1 0-1,1 0 0,0 0 1,-1 1-1,1-1 0,0 0 1,-1 0-1,1 1 0,0-1 0,-1 0 1,1 1-1,0-1 0,0 0 1,-1 1-1,1-1 0,0 0 1,-1 1-1,0 1 10,0-1 0,0 1 0,0-1 0,0 1 0,0 0 0,1-1 0,-1 1 0,0 0 0,1 0 0,-1 0 0,1-1 0,0 1 0,-1 0-1,1 0 1,0 0 0,0 3 0,0-4 20,0 0 1,0 0-1,0 0 0,0 0 0,0 0 0,0 0 0,1 0 0,-1 0 0,0 0 0,0-1 0,1 1 0,-1 0 0,0 0 0,1 0 0,-1 0 1,1 0-1,-1-1 0,1 1 0,0 0 0,-1-1 0,1 1 0,0 0 0,-1-1 0,1 1 0,0 0 0,0-1 0,-1 1 0,1-1 0,0 0 1,0 1-1,0-1 0,0 0 0,0 1 0,1-1 0,5-1 33,-1 0-1,1-1 1,0 1 0,0-1-1,-1-1 1,1 1 0,-1-1 0,1-1-1,-1 1 1,0-1 0,-1 0-1,1 0 1,-1-1 0,0 1 0,0-1-1,0 0 1,0-1 0,-1 1-1,0-1 1,0 0 0,-1 0 0,1 0-1,-1-1 1,-1 1 0,3-8-1,-2-18 2,-3 32-39,0-1-1,0 0 0,0 0 1,0 1-1,0-1 1,0 0-1,0 0 0,0 0 1,0 1-1,-1-1 1,1 0-1,0 0 0,0 1 1,-1-1-1,1 0 1,0 0-1,-1 1 0,1-1 1,-1 0-1,1 1 1,-1-1-1,1 1 0,-1-1 1,0 1-1,1-1 1,-1 1-1,0-1 0,1 1 1,-1 0-1,0-1 1,-1 0-1,0 2-18,-1-1 0,1 1 1,0-1-1,0 1 0,-1 0 0,1 0 0,0 0 1,0 0-1,0 0 0,0 1 0,0-1 1,0 0-1,1 1 0,-1 0 0,0-1 0,-2 4 1,-24 35 84,21-29-49,-1 3 11,0 0 0,2 1 1,0 0-1,0 1 0,1-1 1,1 1-1,1 0 1,0 0-1,1 0 0,1 0 1,0 26-1,1-41-32,0 0 1,0 0-1,0 0 1,0 0-1,0 0 1,0 0-1,0 0 0,0 0 1,0 0-1,1 0 1,-1-1-1,0 1 0,1 0 1,-1 0-1,0 0 1,1 0-1,-1 0 1,1-1-1,0 1 0,-1 0 1,1 0-1,-1-1 1,1 1-1,0 0 1,0-1-1,-1 1 0,1-1 1,2 2-1,-2-2 34,1 0-1,0 0 1,0 0-1,-1 0 1,1 0-1,0 0 1,0-1-1,-1 1 1,1 0-1,0-1 1,-1 0-1,1 1 1,0-1-1,1-1 0,6-3 65,0 0-1,-1-1 0,0 0 0,9-9 0,18-22-144,-23 23-83,0 1 0,1 0 0,28-20-1,-41 33 115,0 0 1,0 0-1,1 0 0,-1 0 0,0 0 0,0 0 0,0 0 0,1-1 1,-1 1-1,0 0 0,0 0 0,1 0 0,-1 0 0,0 0 1,0 0-1,1 0 0,-1 0 0,0 0 0,0 0 0,1 1 0,-1-1 1,0 0-1,0 0 0,1 0 0,-1 0 0,0 0 0,0 0 0,1 0 1,-1 1-1,0-1 0,0 0 0,0 0 0,0 0 0,1 1 0,-1-1 1,0 0-1,0 0 0,0 0 0,0 1 0,0-1 0,0 0 1,1 0-1,-1 1 0,0-1 0,4 21-168,-4 31 88,0-41 97,-8 48 307,7-55 184,5-13-81,7-19-249,-4 3-104,0 0 0,-2-1 1,-1 0-1,-1 0 0,-1 0 0,-3-49 1,0 36-331,1 38-110,16 18-3460,-12-14 2210,1 1 0,-1-1 0,1-1 0,-1 1 0,1-1 0,0 0 1,0 0-1,8 2 0,12-1-9753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159 180 14029,'-4'-2'885,"0"1"0,1-1-1,-1 1 1,0 0-1,0 0 1,0 0 0,0 0-1,0 1 1,0 0 0,-8 0-1,8 0-612,0 1 1,0 0-1,-1 0 0,1 1 0,0-1 1,0 1-1,0 0 0,0 0 0,1 0 0,-1 1 1,1-1-1,-1 1 0,1 0 0,-5 4 1,3-1-173,1 0 1,-1 0 0,1 0 0,0 1 0,0 0-1,1 0 1,0-1 0,0 2 0,1-1 0,-1 0 0,2 1-1,-1-1 1,1 1 0,-1 11 0,2-18-84,0-1 1,0 0 0,0 1-1,0-1 1,0 1 0,0-1-1,0 1 1,0-1 0,0 0-1,1 1 1,-1-1-1,0 1 1,0-1 0,0 0-1,0 1 1,1-1 0,-1 0-1,0 1 1,0-1 0,0 0-1,1 1 1,-1-1 0,0 0-1,1 1 1,-1-1 0,0 0-1,1 0 1,-1 1-1,0-1 1,1 0 0,-1 0-1,1 0 1,-1 0 0,0 1-1,1-1 1,-1 0 0,1 0-1,-1 0 1,21-6 658,16-20-6,-7-3-622,-2-1 1,0-1 0,-2-2 0,-2-1 0,-1 0 0,26-52-1,-44 66-151,-12 23-125,-20 28-103,5 3-91,0 2-1,-23 56 1,37-73 41,1 0 0,1 0 0,0 1 1,2 0-1,1 0 0,0 1 1,0 21-1,6-34-4311,9-7-2382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72 18289,'0'0'12994,"9"-3"-12647,27-12-118,-35 15-218,0 0 0,0-1 0,0 1 0,0 0-1,0-1 1,-1 1 0,1-1 0,0 1-1,0-1 1,0 1 0,0-1 0,-1 1-1,1-1 1,0 0 0,-1 0 0,1 1 0,-1-1-1,1 0 1,-1 0 0,1 0 0,-1 1-1,1-1 1,-1 0 0,0 0 0,1 0-1,-1 0 1,0 0 0,0 0 0,0 0 0,0 0-1,0 0 1,0 0 0,0 0 0,0 0-1,0 0 1,0 0 0,0 0 0,-1 0-1,1 0 1,0 1 0,-1-1 0,0-2 0,0 2-18,0-1 0,0 1 0,-1-1 0,1 1 0,0 0 1,-1-1-1,1 1 0,-1 0 0,0 0 0,1 0 0,-1 0 1,0 0-1,0 0 0,1 1 0,-1-1 0,-4 0 0,4 1-16,1 0-1,-1 0 0,0 0 0,0 0 0,1 1 0,-1-1 1,0 1-1,0-1 0,1 1 0,-1 0 0,1 0 0,-1-1 1,0 1-1,1 0 0,0 1 0,-1-1 0,1 0 0,0 0 1,-3 3-1,1 1 3,0-1 0,0 1 0,0-1 0,0 1 0,1 0 0,-3 10 0,2-7 25,1-1 0,1 1 0,-1-1 1,1 1-1,0 0 0,1-1 1,0 1-1,0 0 0,1-1 1,2 12-1,-2-17 2,0-1 0,0 1-1,0-1 1,0 1 0,1-1 0,-1 0 0,1 0-1,-1 0 1,0 1 0,1-1 0,0-1 0,-1 1-1,1 0 1,0 0 0,-1 0 0,1-1 0,0 1 0,0-1-1,0 0 1,0 1 0,-1-1 0,1 0 0,0 0-1,0 0 1,0 0 0,2-1 0,4 0 7,0 1 0,0-1 0,-1-1 0,1 0 0,8-2 0,1-5-40,-1-1 0,0 0 0,-1-1 0,0 0 0,21-22 0,-24 23 13,-11 9-93,-21 33-406,15-25 564,0-1 58,0 1 0,1 0 0,-1 0 0,2 0 0,-1 1 0,1-1 0,0 1 0,0 0 0,1 0 0,-2 9 0,15-18 200,8-11-347,-1 0-1,0-1 1,-1-1 0,-1-1-1,0 0 1,24-31-1,-20 23-487,-21 23 511,1 0 1,1 0-1,-1 0 1,0 0-1,0-1 0,0 1 1,0 0-1,0 0 1,0 0-1,0 0 1,0 0-1,0-1 1,0 1-1,0 0 0,0 0 1,0 0-1,0 0 1,1 0-1,-1 0 1,0-1-1,0 1 0,0 0 1,0 0-1,0 0 1,0 0-1,1 0 1,-1 0-1,0 0 1,0 0-1,0 0 0,0 0 1,0 0-1,1 0 1,-1 0-1,0 0 1,0 0-1,0 0 1,0 0-1,1 0 0,-1 0 1,0 0-1,0 0 1,0 0-1,0 0 1,1 0-1,-1 0 0,0 0 1,0 0-1,0 0 1,0 0-1,0 0 1,0 0-1,1 0 1,-1 1-1,0-1 0,0 0 1,0 0-1,0 0 1,-1 14-269,-9 19 245,-4-1-171,-12 38 184,19-24-4300,22-55-15235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1:5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18225,'0'0'8520,"0"53"-6886,0-16-289,0 7-384,-4 2-481,4-2-383,0-1-65,0-3-545,0-3-672,0-3-1538,4-7-1921,1-5-4869</inkml:trace>
  <inkml:trace contextRef="#ctx0" brushRef="#br0" timeOffset="1">34 634 16624,'0'0'16143,"-15"-21"-46892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2:1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3632 563 10954,'-189'-127'6,"-35"-28"522,213 147-520,-60-48 84,-110-65 1,154 106-108,0 2 0,-1 0 0,0 2 0,-1 1 0,0 1 0,-1 2 1,0 1-1,-35-3 0,-4 7-252,-1 2 0,1 4 1,-1 3-1,1 3 0,1 3 0,-108 34 1,8 12 593,-222 112 1,193-72 149,-221 150 0,307-172-277,2 5 1,4 4 0,-111 120-1,177-163-53,1 3 0,2 1 0,2 1 0,3 2 0,1 1 0,3 2 0,2 0-1,-34 113 1,48-126-146,2 0-1,2 1 1,1 0-1,2 0 1,3 1-1,1-1 1,1 0 0,3 1-1,1-1 1,2-1-1,2 1 1,2-1-1,25 61 1,-17-58-207,3-1 1,2-2-1,1 0 1,2-1-1,2-2 1,1-1-1,2-1 1,2-2-1,0-1 1,2-2-1,2-2 1,59 36-1,-36-30-374,1-3 0,1-3-1,2-3 1,1-2 0,0-3 0,1-4-1,131 16 1,-52-21 847,0-7 0,0-7 0,209-29 0,429-120 1591,-193-8-1201,-413 99-347,221-108 0,-288 112 69,-3-4 0,193-146 0,-230 149 63,-3-3 0,-2-4-1,-4-2 1,92-126 0,-125 151-170,-2-1 0,-2-1 0,-2-1 0,-2-1 0,-2-1 0,-2-1 0,19-87 0,-31 103-102,0 0-1,-3 0 1,-1 0-1,-1-1 0,-1 1 1,-2 0-1,-2 0 1,0 0-1,-3 0 0,0 1 1,-2 0-1,-1 1 0,-19-36 1,5 21-32,-2 1-1,-2 1 1,-2 1 0,-1 2 0,-3 1-1,-1 2 1,-1 2 0,-2 1 0,-2 1-1,0 3 1,-3 1 0,0 3 0,-51-23-1,36 23-472,-1 3-1,-1 2 1,0 3 0,-2 3-1,0 2 1,0 3-1,-1 3 1,0 3-1,0 2 1,-76 9-1,94-2-598,0 3 0,1 2 0,0 2-1,0 1 1,-56 27 0,-43 31-4009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677 258 6726,'0'-10'59,"0"-7"257,-1-1 0,-1 1 0,0 0-1,-1 0 1,-1 1 0,-1-1 0,0 1 0,-9-19 0,12 30-247,-1 0 1,1 0 0,-1 1-1,0-1 1,0 1 0,-1-1-1,1 1 1,-1 0 0,0 1-1,0-1 1,0 1-1,-1-1 1,1 1 0,-1 0-1,0 1 1,0-1 0,0 1-1,0 0 1,0 0 0,0 1-1,-1 0 1,1 0 0,0 0-1,-1 0 1,1 1 0,-1 0-1,1 0 1,-1 0 0,1 1-1,-1 0 1,-7 2 0,4 0-100,0 0 0,0 1 0,1 0 1,0 0-1,-1 1 0,2 0 1,-1 1-1,1 0 0,0 0 0,0 0 1,-10 12-1,-7 11-65,-29 47 0,51-74 97,-49 78 0,3 2 0,3 2 0,5 2 1,-59 180-1,93-244 24,1 0 1,1 0 0,1 0-1,0 1 1,2-1-1,1 1 1,1-1 0,0 1-1,2-1 1,10 39 0,-9-47-39,1 0 1,1 0-1,0-1 0,1 0 1,0 0-1,1-1 1,1 0-1,0 0 1,0 0-1,1-2 1,1 1-1,0-1 1,0-1-1,1 0 1,0 0-1,1-1 1,17 8-1,-6-6-15,1 0-1,0-2 1,1-1 0,0-1-1,0-1 1,0-2 0,0 0-1,1-2 1,-1-1 0,38-4-1,-8-2-71,0-4-1,0-1 0,97-35 1,-99 27 133,0-3 1,-1-2-1,-1-3 1,-1-1 0,50-38-1,-83 53 83,-1-2-1,0 1 1,-1-2-1,0 0 1,-2-1-1,0 0 1,0-1 0,-2-1-1,0 0 1,-2-1-1,0 0 1,-1 0-1,-1-1 1,0-1-1,-2 1 1,4-27 0,-7 24-19,-1 0 0,-1-1 1,-1 1-1,-1 0 1,-1 0-1,-2 0 1,0 0-1,-1 0 1,-2 1-1,-10-27 1,9 31-83,-1 1 0,-1 1 0,0 0 0,-1 0 0,-1 1 0,0 0 0,-1 1 0,-1 1 0,0 0 0,-1 1 0,0 0 0,-34-20 0,27 21-385,-1 1 0,0 1 0,-1 1-1,0 1 1,-43-8 0,-46-1-2540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18802,'0'0'6886,"0"68"-6854,6-31-64,-1 1-576,3 1-1442,-5-2-1634,3-3-2177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8:44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18 5541,'0'0'753,"-9"3"-427,-5 1-378,1 0 1,0 2-1,0-1 1,1 2 0,-1 0-1,1 0 1,-19 16 0,29-21 276,-1 0 0,1-1 1,-1 0-1,1 1 0,-1-1 1,1 0-1,-1 0 0,0 0 1,1-1-1,-1 1 1,0-1-1,0 1 0,-3-1 1,3 0 221,0 1 1,0-1 0,0 0 0,0 1 0,0 0 0,1 0 0,-1 0 0,0 0 0,-4 2-1,7-2 77,26-1-669,435-19 434,-39 14-212,-383 6-58,210 18 91,16 1-188,362-40 170,-545 16-88,324-31 178,177-4 148,-236 39-148,-340 0-1148,0-1 1,-1 1-1,1-2 0,0 1 1,-1-1-1,1 0 0,-1 0 1,9-4-1,-3-4-3305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0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4740,'0'0'2953,"9"-4"-2521,19-5 19,-1 1 0,1 1 0,1 1 0,-1 2 0,30-1 1,266 27 1133,-312-21-1596,122 15 171,82 7-37,562-20 142,-638-6-87,291-15-80,-180 6-67,751 33 668,-679-6-574,492-38 1,-194 4 1721,-621 19-1951,0 0 0,0 0 0,1 0 0,-1 0 0,0 0 0,0 0-1,0 0 1,0 0 0,0 0 0,0 0 0,0 0 0,1-1 0,-1 1 0,0 0 0,0 0 0,0 0 0,0 0 0,0 0 0,0 0 0,0 0 0,0 0 0,0-1 0,0 1 0,0 0-1,1 0 1,-1 0 0,0 0 0,0 0 0,0 0 0,0-1 0,0 1 0,0 0 0,0 0 0,0 0 0,0 0 0,0 0 0,0 0 0,0-1 0,0 1 0,0 0 0,-1 0-1,1 0 1,0 0 0,0 0 0,0 0 0,0 0 0,0-1 0,0 1 0,0 0 0,0 0 0,0 0 0,0 0 0,0 0 0,0 0 0,-1 0 0,1 0 0,0 0 0,0 0 0,0 0-1,0-1 1,0 1 0,-1 0 0,-9-6-9398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2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1 224,'0'0'9225,"9"1"-9140,48 1-13,-41-2-55,1 0 0,-1 1 0,0 0 0,1 1 0,-1 1 0,0 1 0,29 11 1,-22-5 40,1-1 0,-1-1 0,2-1 0,43 6 0,105 2 1029,-54-6-810,65 4-271,247-13-1,-316-6 73,21-2 118,227 16 0,333 53-68,-72-58 24,-308-7-10,655-4-46,-498 32-104,-112-1 10,314-8 721,91 3-618,-635-13-89,658-6 139,-256-37 106,-530 38-501,9 0 444,-8-3-4444,-4-1 215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2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10666,'0'0'96,"9"2"-197,178 11-607,-101-8-175,164 0 595,121 12 789,902 79-87,4-82 10,-1236-14-423,1974-22 799,-1520 16-575,156-4 549,-5-41 299,-470 24-780,75-8 689,-243 34-952,-19 1-7314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29 163 3267,'-1'-13'5685,"0"0"-4858,-1-14 853,-1 0 1,-1 0-1,-9-28 1,13 55-1643,0 0 1,0 0-1,0 0 1,0 0-1,0 0 0,0 0 1,0 0-1,0 0 1,0 0-1,0 0 0,0 0 1,0 0-1,0 1 1,0-1-1,0 0 0,0 0 1,0 0-1,0 0 1,-1 0-1,1 0 0,0 0 1,0 0-1,0 0 1,0 0-1,0 0 0,0 0 1,0 0-1,0 0 1,0 0-1,0 0 1,0 0-1,0 0 0,0 0 1,-1 0-1,1 0 1,0 0-1,0 0 0,0 0 1,0 0-1,0 0 1,0 0-1,0 0 0,0 0 1,0 0-1,0 0 1,-1 0-1,0 16 229,1 23-343,60 377 783,-28-226-487,14 336 1,-44-375 504,-6 192-718,3-337-519,-2 20-346,-2-14-2065,-4-7-4038,-6-4-1361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9705,'3'9'918,"12"27"693,28 53 0,-35-76-1332,-1 0 0,2 0-1,0-1 1,0-1-1,1 0 1,0 0-1,23 18 1,-31-27-183,0-1-1,0 0 1,0 1 0,0-1 0,0 0-1,1 0 1,-1 0 0,0-1 0,1 1 0,-1 0-1,0-1 1,1 1 0,-1-1 0,0 0-1,1 0 1,-1 0 0,1 0 0,-1 0-1,0-1 1,1 1 0,-1-1 0,0 1-1,1-1 1,-1 0 0,0 0 0,0 0-1,1 0 1,-1 0 0,0-1 0,0 1 0,-1-1-1,1 1 1,0-1 0,1-2 0,6-6 61,-1-1 0,0 0 0,-1-1 0,0 1 0,5-15 1,3-2-236,39-69-1064,46-79-7480,-59 108 946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43 12940,'0'0'4447,"3"-9"-2119,10-25-668,-8 96-763,-6-35-785,-2 0-1,0 0 1,-2 0 0,-10 36 0,-44 103 280,9-25-1578,66-190-7243,17-62 779,-14 34 2621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37 194 128,'14'-153'10031,"-12"112"-2723,-2 121-7186,4 149 151,14-127-560,-12-78 185,-1 0 0,-1 0 1,0 31-1,-4-46 93,-3 25-113,2-33 125,1 0 0,-1 0 0,1-1 0,-1 1 0,0 0 0,0 0 0,1-1 0,-1 1 0,0 0 0,0-1 0,0 1 0,0-1 1,0 1-1,1-1 0,-1 1 0,0-1 0,0 0 0,0 1 0,0-1 0,0 0 0,-1 0 0,1 0 0,0 0 0,0 0 0,0 0 0,0 0 0,0 0 0,0 0 0,0 0 0,-1-1 0,0 0 91,0 0 1,0 0-1,0-1 1,0 1-1,0 0 1,0-1-1,1 1 1,-1-1-1,1 1 1,-1-1-1,1 0 1,0 1-1,-1-1 1,1 0 0,0 0-1,0 0 1,0 0-1,0-3 1,-15-39 960,12 28-754,0 0 0,1 0 0,0 0 0,2 0 1,0 0-1,1-25 0,0 37-263,1 1-1,-1-1 1,1 1-1,0-1 1,-1 1-1,2-1 1,-1 1-1,0-1 1,1 1-1,-1 0 1,1 0-1,0 0 1,0 0-1,0 0 1,1 0 0,-1 0-1,1 1 1,-1-1-1,1 1 1,0 0-1,0 0 1,0 0-1,0 0 1,0 0-1,0 1 1,1-1-1,-1 1 1,1 0-1,-1 0 1,1 0-1,-1 1 1,1-1-1,-1 1 1,6 0-1,1-1-103,1 1-1,-1 0 0,1 1 1,-1 0-1,16 4 0,-24-4 52,1 0 1,0 0-1,0 0 0,-1 0 0,1 1 1,0-1-1,-1 1 0,0 0 1,1-1-1,-1 1 0,0 0 0,0 1 1,0-1-1,0 0 0,0 0 0,-1 1 1,1-1-1,-1 1 0,1 0 0,-1-1 1,0 1-1,0 0 0,0 0 0,0 3 1,-1-4 19,0-1 0,1 1 0,-1-1 0,0 1 1,1-1-1,-1 1 0,1-1 0,-1 1 0,1-1 0,0 0 1,-1 1-1,1-1 0,0 0 0,0 0 0,0 1 1,0-1-1,0 0 0,0 0 0,0 0 0,1 0 0,-1 0 1,0-1-1,3 2 0,-2-1 4,0-1 1,0-1-1,0 1 1,0 0-1,0 0 1,0-1-1,0 1 1,0-1-1,0 0 1,0 1-1,0-1 1,0 0-1,0 0 1,-1 0-1,1-1 1,0 1-1,-1 0 1,3-2-1,21-20 115,31-22-35,-53 43-102,0 0 0,1 0 0,0 0 0,-1 0 0,1 1-1,0-1 1,0 1 0,0 0 0,0 1 0,0-1 0,0 0 0,0 1-1,0 0 1,6 0 0,-8 1 15,-1 0 0,1 0 0,-1 0-1,1 0 1,-1 0 0,1 0 0,-1 1 0,0-1 0,1 0-1,-1 1 1,0-1 0,0 1 0,0-1 0,0 1 0,0-1-1,0 1 1,0 0 0,-1 0 0,1-1 0,-1 1 0,1 0-1,-1 0 1,0 3 0,0-4 2,1 1 0,-1-1-1,0 1 1,0-1 0,1 1 0,-1-1 0,0 0-1,1 1 1,-1-1 0,1 0 0,0 1-1,0-1 1,-1 0 0,1 1 0,0-1-1,0 0 1,0 0 0,0 0 0,0 0-1,0 0 1,1 0 0,-1 0 0,0-1-1,0 1 1,1 0 0,-1-1 0,2 1 0,-2-1-80,0 0 0,0 0 0,0 0 0,0 0 0,0-1 1,-1 1-1,1 0 0,0-1 0,0 1 0,0-1 1,0 1-1,-1-1 0,1 0 0,0 1 0,0-1 0,-1 0 1,1 1-1,0-1 0,-1 0 0,2-1 0,7-19-5896,-1-8-5404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40 124 7815,'0'0'3732,"3"-9"-679,0 2-2318,10-34 3483,-9 9 1933,-21 47-5798,9-2-491,1 0-1,0 0 1,-5 16 0,10-24-19,0 0-1,0 1 0,0-1 0,1 1 1,0-1-1,0 1 0,1 0 1,-1 0-1,1-1 0,1 1 0,0 6 1,-1-12 133,1 1 1,0 0 0,-1-1-1,1 1 1,-1-1 0,1 1-1,0-1 1,0 1 0,-1-1-1,1 0 1,0 1 0,0-1-1,-1 0 1,1 1 0,0-1-1,0 0 1,0 0 0,0 0-1,-1 0 1,1 0 0,0 0-1,0 0 1,0 0 0,0 0-1,-1 0 1,1 0 0,0-1-1,0 1 1,0 0 0,-1 0-1,1-1 1,0 1 0,0-1-1,-1 1 1,2-2 0,27-13 62,-16 5 35,-3 3-110,-1 0 1,1 1-1,1-1 1,-1 2 0,13-5-1,-21 9-37,0 0-1,0 1 0,0-1 1,0 1-1,0-1 0,0 1 0,0 0 1,0 0-1,0 0 0,0 0 1,1 0-1,-1 0 0,0 1 1,0-1-1,0 1 0,0-1 0,0 1 1,0 0-1,0 0 0,-1 0 1,1 0-1,0 0 0,0 0 0,-1 0 1,1 1-1,0-1 0,-1 1 1,0-1-1,1 1 0,-1-1 0,0 1 1,0 0-1,0 0 0,0 0 1,1 3-1,4 9-9,-1 0 0,-1 1 0,0 0 1,-1-1-1,0 2 0,-2-1 0,0 0 0,0 0 0,-2 0 1,-1 18-1,-1-11 509,0-1 0,-2 1 0,0-1 0,-2 0 0,0 0 0,-14 28 0,17-43-335,1 1 0,-1-1 0,-1 1-1,0-1 1,1 0 0,-11 8 0,14-13-96,1 0 0,-1-1 0,0 1 0,1-1 0,-1 1-1,0-1 1,0 0 0,1 1 0,-1-1 0,0 0 0,0 1 0,0-1 0,0 0 0,1 0 0,-1 0 0,0 0-1,0 0 1,0 0 0,0 0 0,0 0 0,1 0 0,-1 0 0,0 0 0,0 0 0,-1-1 0,1 0-17,0-1 0,-1 1 0,1 0 0,0-1 0,0 1-1,0-1 1,0 0 0,0 1 0,0-1 0,1 0 0,-1 1 0,0-1 0,1 0 0,0 0 0,-1 0 0,1 0 0,0-2 0,-2-11-11,1 0 0,0 1 0,1-1 1,1 0-1,0 0 0,1 0 0,1 0 0,0 1 0,1-1 0,1 1 1,0 0-1,11-21 0,5-1-50,0 2 0,3 0 1,36-41-1,-46 59 91,32-41 120,-43 53-99,-1 0 1,1-1-1,0 1 0,-1-1 1,0 1-1,0-1 0,-1 0 1,1 0-1,-1 1 1,1-11-1,-2 14 15,0 1 1,0-1-1,0 1 1,0-1-1,0 1 0,0-1 1,0 1-1,0-1 0,0 1 1,0-1-1,0 1 1,-1-1-1,1 1 0,0-1 1,0 1-1,-1-1 0,1 1 1,0 0-1,-1-1 0,1 1 1,0-1-1,-1 1 1,1 0-1,-1-1 0,1 1 1,0 0-1,-1 0 0,1-1 1,-1 1-1,1 0 1,-1 0-1,0-1 0,-21 4 363,-18 19-527,32-15 109,0 1 1,1 0-1,0 0 0,0 1 1,-9 18-1,13-23 13,1 0 0,0 0 0,0 0-1,0 0 1,1 1 0,0-1 0,-1 0 0,2 1 0,-1-1 0,0 1 0,1 0 0,0-1-1,0 1 1,0-1 0,1 1 0,1 7 0,-1-10-66,1 0-1,-1 0 1,0-1 0,1 1-1,0-1 1,-1 1 0,1-1 0,0 0-1,-1 1 1,1-1 0,0 0-1,0 0 1,0 0 0,0-1-1,0 1 1,0 0 0,0-1 0,1 1-1,-1-1 1,0 0 0,0 0-1,0 0 1,0 0 0,5 0-1,-1 0-495,1-1 0,-1 1-1,0-1 1,1-1-1,-1 1 1,0-1-1,9-3 1,13-16-5083,-3-5-4414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16239,'-5'8'1100,"-5"7"-416,2 1-1,0 0 0,1 0 1,0 1-1,2 0 1,-6 22-1,9-32-638,1-1 0,0 1 1,0 0-1,0-1 0,1 1 0,0 0 0,0-1 0,1 1 0,-1 0 0,2-1 0,-1 1 0,1-1 0,0 1 1,0-1-1,0 0 0,1 0 0,0 0 0,1 0 0,-1 0 0,1-1 0,7 9 0,-9-13-48,0 1-1,0 0 0,0-1 0,0 0 1,0 1-1,1-1 0,-1 0 1,1 0-1,-1 0 0,1 0 1,-1-1-1,1 1 0,-1-1 0,1 1 1,-1-1-1,1 0 0,0 0 1,-1 0-1,1-1 0,4 0 1,4-2-181,-1 0 0,1-1 0,18-9 0,-22 9 3,0 0 0,0 1-1,0 0 1,1 0 0,-1 1-1,1 0 1,12-1 0,-19 3 164,0 0 0,0 0 0,-1 0 0,1 0 0,0 0 0,0 0 0,0 0 0,-1 1 0,1-1 0,0 0 0,-1 1 0,1-1 0,0 0 0,0 1 0,-1-1 0,1 1 0,-1-1 0,1 1 0,-1 0 0,1-1 0,-1 1 0,1-1 1,-1 1-1,1 0 0,-1 0 0,1-1 0,-1 2 0,3 28 36,-4-25 190,0 1 1,0 0 0,0-1-1,-1 0 1,1 1 0,-1-1-1,-1 0 1,-3 8-1,2-9 4,1-1-1,-1 1 1,0 0-1,0-1 1,0 0-1,0 0 1,0 0-1,-1-1 1,1 1-1,-10 3 1,13-6-201,-1 0 0,1 1 0,0-1 0,0 0 1,0 0-1,-1 0 0,1 0 0,0 0 0,0 0 0,0 0 1,-1 0-1,1 0 0,0-1 0,0 1 0,0 0 1,0-1-1,-1 1 0,1-1 0,-2-1 0,2 1-95,0 0-1,0-1 1,0 1-1,0-1 1,0 0-1,0 1 1,0-1 0,0 0-1,1 1 1,-1-1-1,1 0 1,-1 0-1,1 1 1,0-1-1,0 0 1,-1 0-1,2-2 1,-2-7-949,0-20-3392,4 0-3338,6 8-2253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13741,'0'0'8451,"6"10"-7928,7 28-205,-2 1 1,-1 0 0,8 70-1,-16-99-204,-2-7-86,1 3 6,0 1 0,0-1 0,1 0 0,0 0 0,0 0 0,3 7 0,-4-12-31,-1 0-1,1 0 0,0 0 1,0 0-1,-1 0 0,1-1 1,0 1-1,0 0 1,0 0-1,0-1 0,0 1 1,0-1-1,0 1 0,0-1 1,0 1-1,0-1 0,0 1 1,1-1-1,-1 0 0,0 0 1,0 0-1,0 0 0,0 0 1,0 0-1,1 0 1,-1 0-1,0 0 0,0 0 1,0 0-1,0-1 0,0 1 1,1-1-1,-1 1 0,0 0 1,0-1-1,0 0 0,0 1 1,0-1-1,-1 0 0,3-1 1,6-4-13,1 1 0,0 0 1,0 1-1,0 0 0,1 1 1,-1 0-1,22-3 0,-29 5 6,-1 1 1,0 0-1,0 0 0,0 0 1,0 0-1,0 0 0,0 1 1,0-1-1,0 1 0,0-1 1,0 1-1,0 0 0,0 0 0,0 0 1,0 0-1,-1 0 0,1 0 1,0 0-1,2 3 0,-3-2 5,0 0 0,1 1 0,-1 0 0,0-1 0,-1 1 0,1-1 0,0 1 0,-1 0-1,1-1 1,-1 1 0,0 0 0,0 0 0,0-1 0,0 1 0,-1 0 0,1 0 0,-1-1 0,1 1-1,-3 3 1,1 1 90,-1-1 0,-1 0 0,1-1 0,-1 1-1,0-1 1,0 1 0,-1-1 0,1 0 0,-1-1 0,0 1-1,-1-1 1,1 0 0,-1 0 0,1-1 0,-1 0-1,-12 5 1,13-6-79,1 0 0,-1 0-1,0-1 1,-1 0 0,1 0-1,0 0 1,0 0 0,0-1-1,0 0 1,-7-1 0,9 1-134,1-1 1,-1 1-1,1-1 0,-1 0 1,1 0-1,-1 0 1,1 0-1,0 0 1,0 0-1,-1-1 0,1 1 1,0-1-1,0 0 1,0 0-1,1 1 0,-1-1 1,0 0-1,1-1 1,-1 1-1,-1-4 1,0 1-891,0-1 1,1 0 0,0 0 0,0-1-1,0 1 1,0-10 0,1-10-4664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155 357 15663,'0'0'4884,"-10"-2"-4360,3 0-516,0 2 1,1-1 0,-1 1 0,0 0 0,0 0 0,0 1 0,1 0 0,-1 0-1,0 0 1,-7 3 0,11-2-3,-1 0 0,0-1 0,1 1 0,-1 0 0,1 1 0,-1-1 0,1 1 0,0-1 0,0 1 0,0 0 0,1 0 0,-1 0 0,1 1 0,0-1 0,-1 0 0,1 1 0,1 0 0,-1-1 0,1 1 0,-1 0 0,1 0 0,-1 5-1,2-7 0,-1 0-1,0 0 0,1 0 0,0 0 0,-1 0 0,1 0 0,0 1 0,0-1 0,0 0 0,1 0 1,-1 0-1,0 0 0,1 0 0,-1 1 0,1-1 0,0 0 0,0 0 0,0 0 0,0-1 0,0 1 1,0 0-1,0 0 0,1 0 0,-1-1 0,1 1 0,-1-1 0,1 1 0,0-1 0,-1 0 0,1 1 1,2 0-1,0-1 6,-1 0 0,1 0 0,-1-1 1,1 1-1,-1-1 0,1 1 0,-1-1 1,1-1-1,0 1 0,-1 0 0,1-1 1,-1 0-1,1 0 0,-1 0 1,1 0-1,-1 0 0,0-1 0,0 1 1,5-4-1,0 0-30,0-2 1,0 1-1,-1-1 1,1 0-1,-2-1 1,1 0-1,-1 0 1,0 0-1,-1-1 0,8-14 1,-10 15-368,1 1 1,-1-1-1,-1 0 1,1 0-1,-1 0 0,-1 0 1,1 0-1,-1-9 1,-17 34-522,14-13 1045,0 0-1,1 1 1,0-1-1,0 0 1,0 1 0,0-1-1,1 1 1,0-1-1,0 1 1,0-1-1,1 6 1,-1-10-105,1 1 0,-1-1 0,0 1 0,1-1 1,-1 0-1,1 1 0,-1-1 0,0 1 0,1-1 0,-1 0 0,1 1 0,-1-1 0,1 0 0,-1 0 1,1 1-1,0-1 0,-1 0 0,1 0 0,-1 0 0,1 0 0,-1 0 0,1 0 0,0 0 0,-1 0 1,1 0-1,-1 0 0,1 0 0,0 0 0,-1 0 0,1-1 0,21-4 1167,-13-1-786,0 0 0,0-1 1,-1 1-1,0-2 0,0 1 0,11-16 0,41-59 115,-46 62-430,51-83 333,-60 93-596,1 0-1,-2-1 1,0 1 0,0-1-1,-1 1 1,0-1 0,-1 0-1,2-18 1,-5 29 150,1 0 0,0 0 0,0-1 0,0 1 1,0 0-1,-1 0 0,1 0 0,0 0 0,0 0 0,-1 0 0,1 0 0,0 0 0,0 0 0,0-1 0,-1 1 1,1 0-1,0 0 0,0 0 0,-1 0 0,1 0 0,0 0 0,0 1 0,-1-1 0,1 0 0,0 0 0,0 0 1,0 0-1,-1 0 0,1 0 0,0 0 0,0 0 0,0 0 0,-1 1 0,1-1 0,0 0 0,0 0 0,0 0 1,0 0-1,-1 1 0,1-1 0,0 0 0,0 0 0,0 0 0,0 1 0,0-1 0,0 0 0,0 0 1,0 1-1,0-1 0,-1 0 0,1 0 0,0 1 0,-11 13-1,6-4 50,0 0 0,0 0 0,1 1 0,1 0 0,0 0 0,0 0 0,1 1 0,0-1 0,1 0 0,0 1 0,1-1 0,1 1 0,-1-1 0,2 1 0,0-1 0,0 0 0,1 0 0,0 0 0,1 0 0,0 0 0,1-1 0,0 1 0,0-1 0,2-1 0,-1 1 0,1-1 0,0 0 0,1 0 0,0-1 0,0 0 0,1-1 0,0 0 0,0 0 0,13 6 0,-40-29-276,2-2-1,0 0 0,-16-25 0,4 5-186,13 19 503,0 0 0,2-1 0,-19-37-1,32 57-53,0-1 0,0 1 0,0-1 0,0 1 0,0-1 0,0 0 0,0 1 0,0-1 0,0 1 0,0-1 0,0 1 0,1-1 0,-1 1 0,0-1 0,0 1 0,1-1 0,-1 1 0,0-1 0,0 1 0,1-1 0,-1 1 0,1-1 0,-1 1 0,0 0 0,1-1 0,-1 1 0,1 0 0,-1-1 0,1 1 0,-1 0 0,1 0 0,-1-1 0,1 1 0,0 0 0,-1 0 0,1 0 0,-1 0 0,1 0 0,-1 0 0,1 0 0,0 0 0,-1 0 0,1 0 0,-1 0 0,1 0 0,39 0-483,-28 0 300,70-10-5512,-37-3-1756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70 10474,'0'-8'2680,"0"-29"906,0 13 814,-9 53-3407,8 53-816,4-1 0,3 0 1,3-1-1,29 115 0,-41-210 2354,-29-124-1170,22 114-1319,7 19-70,0 0 1,1 0 0,0 0-1,0 0 1,1 0 0,-2-9-1,30 19-2459,27 4-1226,1-6-3571,-27-4 990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92 327 8072,'0'0'4580,"-2"-9"-619,-9-24-1238,11 32-2659,-1 0 0,1 0 0,0 1 0,0-1 0,-1 0-1,1 1 1,0-1 0,-1 0 0,1 1 0,-1-1 0,1 0 0,-1 1 0,1-1 0,-1 1 0,1-1 0,-1 1 0,1-1 0,-1 1 0,0-1 0,1 1 0,-1 0 0,0-1 0,1 1 0,-1 0 0,0 0 0,0-1 0,1 1 0,-1 0 0,0 0 0,0 0 0,1 0 0,-1 0 0,0 0 0,0 0 0,1 0 0,-1 0 0,0 1 0,0-1 0,1 0 0,-1 0 0,0 1 0,1-1 0,-1 0 0,0 1-1,0 0 1,-21 21 53,18-13-111,-1 0 1,2 0 0,-1 0-1,1 0 1,1 1 0,-1 0-1,2-1 1,-1 1 0,1 0-1,1 0 1,0 11 0,1-19 0,-1-1 1,0 1 0,1-1-1,-1 1 1,1-1 0,-1 1-1,1-1 1,0 0 0,-1 0-1,1 1 1,0-1 0,0 0-1,0 0 1,0 0 0,0 0-1,0 1 1,0-2 0,0 1-1,1 0 1,-1 0 0,0 0-1,1-1 1,-1 1 0,0 0-1,1-1 1,-1 1 0,1-1-1,-1 0 1,1 1 0,-1-1-1,1 0 1,-1 0 0,1 0-1,-1 0 1,1 0 0,-1 0-1,1-1 1,1 0 0,2 1 27,0-1 1,0 0 0,0-1 0,-1 1 0,1-1 0,0 0 0,-1 0 0,1 0 0,-1-1 0,6-4 0,0-3 0,-1 0 0,0 0 0,0-2 0,-2 1 0,1-1 0,-1 0 0,-1 0 0,0-1 0,6-19 0,-6 11-23,0 0 0,-1 0 0,-2-1 0,0 1 0,0-30-1,-3 50 10,19 25-284,-17-24 324,0 1 0,0-1 0,0 0 0,0 0 0,-1 0 0,1 0 0,0 0 0,0 0 0,0-1 0,0 1 0,-1-1 0,1 1 0,0-1 0,-1 1 0,1-1 0,0 0 1,-1 0-1,1 0 0,2-2 0,0-1 34,0 0 0,1 0 0,-2 0 1,1 0-1,0-1 0,3-7 1,1-2-17,0-1 1,-1-1-1,7-24 1,-11 15 20,-3 24-105,-1 1-1,1 0 1,0 0 0,0-1-1,-1 1 1,1 0-1,0 0 1,0 0 0,-1 0-1,1 0 1,0-1 0,-1 1-1,1 0 1,0 0 0,0 0-1,-1 0 1,1 0 0,0 0-1,-1 0 1,1 0 0,0 0-1,-1 0 1,1 0 0,0 0-1,-1 0 1,1 0 0,0 1-1,0-1 1,-1 0 0,1 0-1,0 0 1,-1 0 0,1 0-1,0 1 1,0-1-1,0 0 1,-1 0 0,1 1-1,-5 3-53,0 0 0,1 0 0,0 0 0,0 1 0,-7 9 0,2 0 88,0 1-1,0 0 1,2 0-1,0 1 0,1 0 1,0 1-1,1-1 0,1 1 1,1 0-1,0 0 0,1 0 1,1 0-1,2 26 1,-1-40-16,1 1 1,0-1 0,0 0 0,0 1-1,0-1 1,0 0 0,0 0 0,1 0-1,0 0 1,0 0 0,0 0 0,0 0-1,0-1 1,0 1 0,1-1 0,-1 1 0,1-1-1,-1 0 1,1 0 0,0 0 0,0-1-1,0 1 1,0-1 0,0 1 0,1-1-1,-1 0 1,0 0 0,1 0 0,-1-1-1,5 1 1,-1 0-180,0-1 0,-1 0 0,1 0 0,-1 0 0,1-1 0,11-2-1,-12 1-463,-1 0-1,0 1 1,0-1 0,0-1-1,0 1 1,0-1-1,0 0 1,4-4-1,8-9-5424,0-3-3378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81 14318,'0'0'2695,"-5"8"-1435,1-1-917,0 1 0,0 0-1,0 0 1,1-1-1,0 2 1,1-1 0,0 0-1,0 1 1,1-1 0,0 12-1,0-14-346,2 0 1,-1-1-1,1 1 0,-1 0 0,2-1 1,-1 1-1,0-1 0,1 1 0,0-1 1,1 0-1,-1 1 0,1-1 0,0 0 1,0-1-1,1 1 0,-1-1 0,1 1 1,0-1-1,0 0 0,0 0 0,1-1 1,-1 0-1,1 1 0,0-1 0,0-1 1,9 5-1,-14-7-18,11 5-458,-1 0 0,0 1 0,-1 1 0,0-1 0,10 10 0,-17-15 459,-1 0 0,0 1 0,1-1 0,-1 1 0,0-1-1,0 1 1,0-1 0,0 1 0,0 0 0,0-1 0,-1 1 0,1 0-1,0 0 1,-1 0 0,0-1 0,1 1 0,-1 0 0,0 0-1,0 0 1,0 0 0,0 0 0,0 0 0,0-1 0,-1 1 0,1 0-1,-1 0 1,1 0 0,-1 0 0,0-1 0,0 1 0,1 0-1,-1-1 1,0 1 0,-1-1 0,1 1 0,0-1 0,0 1-1,-1-1 1,-1 2 0,-1 1 172,-1 0 0,1 0 0,-1-1-1,0 1 1,1-1 0,-2 0 0,1-1 0,0 1 0,0-1-1,-1 0 1,1-1 0,-1 1 0,0-1 0,1 0-1,-1 0 1,0-1 0,0 1 0,0-2 0,-7 0-1,12 0-122,-1 1-1,1-1 0,0-1 1,0 1-1,0 0 0,0 0 1,1 0-1,-1-1 1,0 1-1,0 0 0,1-1 1,-1 1-1,1 0 0,-1-1 1,1 1-1,-1-1 0,1 1 1,0-1-1,0 1 0,0-1 1,0 1-1,0-1 0,0-1 1,4-40 207,5 15-312,1-1 1,2 2-1,0 0 1,18-26-1,-10 16-2222,18-46 0,-18 26-2612,-2 4-2622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8360,'0'0'1996,"-6"11"-100,4-8-1777,-3 5 184,1 0 0,0 1 0,0-1 0,0 1 0,1 0 0,1 0 0,0 0 0,0 0 0,-1 16 0,3-10-186,1-1-1,1 1 1,0-1-1,1 1 1,1-1-1,0 0 1,1 0-1,8 16 1,6 8-3,39 53-1,-52-82-54,-78-99 688,49 63 654,1-1-1,-32-51 1,53 77-1341,0 1 1,0 0 0,0-1-1,0 1 1,0-1 0,0 0-1,0 1 1,1-1 0,-1 0-1,0 1 1,1-1 0,0 0-1,-1 0 1,1 1 0,0-1-1,0 0 1,0 0 0,0 0-1,0 1 1,1-1 0,-1 0-1,0 0 1,1 1 0,-1-1-1,1 0 1,0 1 0,0-1-1,-1 0 1,1 1 0,0-1-1,0 1 1,0 0 0,1-1 0,-1 1-1,0 0 1,0-1 0,1 1-1,-1 0 1,1 0 0,-1 0-1,1 0 1,-1 1 0,1-1-1,3-1 1,9-2-98,-1 1 0,1 1 0,0-1 1,28 1-1,-8 0-91,25-9-1525,-20-1-2513,6-8-5406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69 9321,'0'0'12614,"-7"7"-12614,3-4-4,1-1 1,0 1-1,0 0 0,0 0 0,0 0 0,0 1 0,1-1 0,0 1 0,0-1 0,0 1 0,0 0 0,0 0 0,1 0 0,-1 0 0,1 0 0,0 0 1,0 0-1,0 9 0,1-7 19,-1 9-8,1-1 0,1 1 0,0 0-1,1-1 1,4 17 0,-6-29-3,1 0-1,-1 0 1,1 0-1,0 0 1,0 0 0,0 0-1,0 0 1,0 0 0,0 0-1,0 0 1,1-1-1,-1 1 1,1-1 0,-1 1-1,1-1 1,-1 1-1,1-1 1,0 0 0,0 0-1,0 0 1,0 0-1,0 0 1,0 0 0,0 0-1,0-1 1,0 1 0,0-1-1,0 0 1,0 1-1,0-1 1,1 0 0,-1 0-1,0 0 1,0-1-1,0 1 1,0 0 0,0-1-1,0 1 1,0-1-1,0 0 1,0 0 0,0 0-1,0 0 1,3-2 0,1-1 94,0 0 0,-1 0 0,0 0 0,0 0 0,0-1 0,0 0 0,-1 0 0,0-1 0,0 1 0,0-1 0,-1 0 0,1 0 0,2-9 0,0 1 225,0 0 0,-2 0 0,0 0 0,0-1 0,1-17-1,-5 28-222,1-1-66,0 0 1,0 0 0,-1 0-1,0-1 1,0 1-1,0 0 1,-1 0 0,0-1-1,0 1 1,-2-8 0,2 13-48,1 0 1,0 0 0,-1 0 0,1 0-1,-1 0 1,1 0 0,0 0-1,-1 0 1,1 0 0,-1 0-1,1 0 1,0 0 0,-1 0-1,1 0 1,-1 1 0,1-1-1,0 0 1,-1 0 0,1 0-1,0 0 1,-1 1 0,1-1-1,0 0 1,-1 0 0,1 1-1,0-1 1,-1 0 0,1 1-1,0-1 1,0 0 0,0 1-1,-1-1 1,1 0 0,0 1-1,0-1 1,0 1 0,0-1 0,0 0-1,-1 2 1,-4 17-263,4-18 263,-9 60-109,10-58 113,-1 1 1,1 0 0,0 0-1,0 0 1,0-1 0,1 1-1,-1 0 1,1 0 0,0-1-1,0 1 1,0 0 0,0-1 0,4 7-1,-4-9 19,0 0 0,0 0 0,1 0 0,-1 0-1,0 0 1,1 0 0,-1 0 0,1-1 0,-1 1 0,1 0 0,-1-1 0,1 1-1,-1-1 1,1 0 0,0 1 0,-1-1 0,1 0 0,0 0 0,-1 0-1,1 0 1,-1 0 0,1-1 0,0 1 0,-1 0 0,1-1 0,-1 1-1,1-1 1,0 1 0,-1-1 0,0 0 0,1 0 0,-1 0 0,1 0 0,-1 0-1,0 0 1,0 0 0,2-2 0,4-3 186,-1 0 0,0 0 1,-1-1-1,1 1 0,8-16 0,14-44 609,-4 7-661,-25 65-219,0 1 1,1 0 0,0 0-1,0 0 1,0-1 0,1 1 0,0 0-1,0-1 1,1 1 0,4 10 0,-6-15 75,1-1 1,0 0 0,-1 0-1,1 0 1,0 0 0,0 0 0,0 0-1,0 0 1,0 0 0,0 0 0,0 0-1,1 0 1,-1-1 0,0 1 0,0 0-1,1-1 1,-1 1 0,0-1-1,1 0 1,-1 1 0,0-1 0,1 0-1,-1 0 1,1 0 0,-1 0 0,0 0-1,1 0 1,-1 0 0,0 0 0,1-1-1,-1 1 1,1 0 0,-1-1 0,0 1-1,0-1 1,1 0 0,-1 1-1,0-1 1,0 0 0,0 0 0,0 0-1,2-1 1,3-3 52,1-1 0,-1 0 1,1 0-1,-2-1 0,6-7 0,23-44 110,-30 113-821,-5-49 477,1 0 1,1 0-1,-1 0 1,1 0-1,0 0 1,1 0-1,-1 0 1,1 0-1,4 7 1,-6-12-6,1 0 0,0 1 1,0-1-1,0 0 0,0 0 0,0 0 0,0 0 0,0 0 1,0 0-1,0 0 0,1 0 0,-1-1 0,0 1 1,1 0-1,-1-1 0,0 1 0,3 0 0,-1-1-154,0 0 0,0 0 0,-1 0 0,1 0-1,0 0 1,-1-1 0,1 1 0,0-1 0,-1 0 0,1 0-1,-1 0 1,1 0 0,2-2 0,20-15-3671,0-6-1607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3331,'0'0'18909,"-11"2"-18349,5-1-382,-1 1 0,1-1 0,-1 1 0,1 0 0,0 1 0,0 0 0,0 0 0,-8 6 0,11-7-147,0 0 0,0 1 0,0-1-1,1 1 1,-1 0 0,1 0-1,-1 0 1,1 0 0,0 0 0,1 0-1,-1 1 1,0-1 0,1 1 0,0-1-1,0 1 1,0 0 0,0-1 0,1 1-1,-1 0 1,1 5 0,0-8-89,0 0 0,0-1 0,0 1 0,1-1 0,-1 1 0,0 0 0,0-1 0,1 1 0,-1-1 0,0 1 0,1-1 0,-1 1 0,1-1 0,-1 1 0,1-1 0,-1 1 0,0-1 0,1 0 0,0 1 0,-1-1 0,1 0 0,-1 1 0,1-1 0,-1 0 0,1 0 0,0 1 0,-1-1 1,1 0-1,0 0 0,30 3-901,26-10-523,-39 2 1000,-1 1 0,1 2 0,20-2 1,-37 4 479,-1 0 1,0 0 0,0 0-1,1 0 1,-1 0 0,0 0-1,1 0 1,-1 0 0,0 0 0,0 0-1,1 0 1,-1 0 0,0 1-1,1-1 1,-1 0 0,0 0-1,0 0 1,1 0 0,-1 0 0,0 1-1,0-1 1,0 0 0,1 0-1,-1 0 1,0 1 0,0-1-1,0 0 1,0 0 0,1 1 0,-1-1-1,0 0 1,0 1 0,0-1-1,0 0 1,0 0 0,0 1-1,0-1 1,0 1 0,-4 14 446,-13 11 447,8-17-651,1 0 0,-1 0-1,-20 13 1,-16-1-3275,20-16-4456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103 201 15695,'0'0'7853,"-10"6"-8030,2 1 171,1-1-1,-1 1 0,1 0 0,0 1 1,1-1-1,0 2 0,0-1 0,1 0 1,0 1-1,0 0 0,1 0 1,0 1-1,1-1 0,0 1 0,0 0 1,1 0-1,1 0 0,-2 13 0,3-22 5,1 0 0,-1 0 0,0-1 0,0 1 0,0 0 0,1 0 0,-1 0-1,0-1 1,1 1 0,-1 0 0,1 0 0,-1-1 0,1 1 0,-1 0 0,1-1 0,0 1-1,-1-1 1,1 1 0,0-1 0,-1 1 0,1-1 0,0 1 0,0-1 0,-1 0 0,1 1-1,0-1 1,0 0 0,0 0 0,-1 1 0,1-1 0,0 0 0,0 0 0,0 0 0,0 0-1,0 0 1,-1 0 0,1 0 0,0-1 0,0 1 0,0 0 0,0 0 0,-1-1 0,1 1-1,1-1 1,41-16 145,-23 2-63,0 0 0,0-2-1,-1 0 1,-2-2 0,1 0 0,-2 0-1,-1-2 1,0 0 0,-2 0-1,0-2 1,-2 1 0,0-2-1,12-40 1,-21 51 29,-5 12-92,-12 21-153,-17 41-78,1 20 235,29-74 3,0 0-1,0 0 0,1 0 0,0 0 1,1 0-1,-1 0 0,2 0 1,-1 0-1,1 1 0,1 8 0,-1-15-19,0 1-1,0-1 1,0 1-1,1-1 0,-1 0 1,0 1-1,1-1 1,-1 0-1,0 0 0,1 0 1,-1 0-1,1 0 0,0 0 1,-1-1-1,1 1 1,0 0-1,-1-1 0,1 0 1,0 1-1,0-1 0,0 0 1,-1 0-1,1 0 1,0 0-1,0 0 0,0 0 1,-1 0-1,1 0 1,0-1-1,0 1 0,-1-1 1,3 0-1,3-1 28,1 0 1,0 0-1,-1-1 0,1 0 1,-1 0-1,9-6 0,-10 6-18,-1-1-1,1 0 0,-1-1 0,0 1 0,0-1 0,-1 0 0,1 0 1,-1 0-1,0-1 0,0 1 0,-1-1 0,0 0 0,0 0 0,0-1 0,-1 1 1,0 0-1,0-1 0,0 0 0,-1 1 0,0-1 0,0-7 0,-1 14-15,0-1 0,0 1 0,-1 0-1,1 0 1,0-1 0,0 1 0,-1 0 0,1 0-1,0 0 1,0 0 0,-1-1 0,1 1-1,0 0 1,-1 0 0,1 0 0,0 0 0,-1 0-1,1 0 1,0 0 0,-1 0 0,1 0-1,0 0 1,0 0 0,-1 0 0,1 0 0,0 0-1,-1 0 1,1 0 0,0 0 0,-1 0-1,1 0 1,0 1 0,0-1 0,-1 0 0,1 0-1,0 0 1,-1 0 0,1 1 0,0-1-1,0 0 1,0 0 0,-1 1 0,1-1 0,-14 10-155,10-5 160,0-1 0,1 1 0,-1 0 0,1 0 0,0 1 0,1-1 0,-1 1 0,1-1 0,0 1 0,1 0 0,-1 0 0,1 0 0,0 0 0,1 0 0,0 7 0,0-12 0,1 1 0,-1-1-1,1 1 1,0-1 0,0 0-1,0 1 1,0-1 0,0 0-1,0 0 1,0 0 0,0 0-1,0 0 1,0 0-1,1 0 1,-1 0 0,0 0-1,1-1 1,-1 1 0,1 0-1,-1-1 1,0 1 0,1-1-1,0 0 1,-1 1 0,1-1-1,-1 0 1,1 0-1,-1 0 1,1 0 0,-1 0-1,3-1 1,56-4 79,-42 1-178,0-1 0,-1-1-1,1-1 1,-1 0 0,0-1 0,-1-1 0,0-1 0,-1 0-1,19-16 1,-32 24 118,0 0 1,0 1-1,0-1 0,0 0 0,-1 0 0,1 0 0,0 0 0,-1 0 1,0-1-1,1 1 0,-1 0 0,0-1 0,0 1 0,0-1 0,-1 1 1,1-1-1,0 0 0,-1 1 0,0-1 0,0 0 0,0 1 0,0-1 1,0 1-1,0-1 0,0 0 0,-1 1 0,0-1 0,1 1 0,-1-1 1,0 1-1,0-1 0,-1 1 0,0-3 0,-6-5 245,0 0-1,-1 1 1,1 0-1,-2 0 1,-18-13-1,-19-19-329,80 41-6460,-5 3 1965,6-2-3448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76 9801,'0'0'3486,"3"-10"128,1-4-2293,3-12 212,6 0 2462,-22 36-1498,-6 6-2789,-1 10 255,1 0 0,1 2 0,1-1-1,-11 40 1,18-48 16,1-1-1,1 1 1,1 0-1,0 1 1,2-1-1,0 0 1,3 39 0,-1-57 19,-1 1 1,0-1-1,1 1 1,-1-1-1,1 1 1,-1-1-1,1 1 1,0-1-1,-1 0 1,1 1 0,0-1-1,0 0 1,0 1-1,0-1 1,0 0-1,1 0 1,-1 0-1,0 0 1,0 0-1,1 0 1,-1-1-1,0 1 1,1 0 0,-1-1-1,1 1 1,-1-1-1,1 1 1,-1-1-1,1 0 1,0 1-1,-1-1 1,1 0-1,-1 0 1,1 0-1,-1 0 1,1-1 0,0 1-1,-1 0 1,4-2-1,0 1 31,0 0 0,0-1 0,0 0 1,0 0-1,0 0 0,0 0 0,0-1 0,-1 0 0,1 0 0,5-5 0,-5 2 9,1 1 1,-1-1-1,-1 0 0,1 0 0,-1-1 1,0 1-1,0-1 0,-1 0 0,0 0 1,0 0-1,-1-1 0,0 1 1,0 0-1,0-1 0,-1 0 0,-1 1 1,1-14-1,-2 21-49,1-1-1,-1 0 1,1 1 0,-1-1 0,0 0-1,1 1 1,-1-1 0,0 1 0,1-1 0,-1 1-1,0 0 1,0-1 0,1 1 0,-1 0-1,0-1 1,0 1 0,0 0 0,0 0-1,0 0 1,1 0 0,-1 0 0,0 0 0,0 0-1,0 0 1,0 0 0,0 0 0,1 0-1,-1 0 1,0 1 0,-1-1 0,-26 9-485,27-8 483,0 0-1,0-1 0,1 1 0,-1-1 0,0 1 1,1 0-1,-1 0 0,0-1 0,1 1 1,-1 0-1,1 0 0,-1 0 0,1 0 1,0 0-1,-1-1 0,1 1 0,0 0 0,0 0 1,-1 1-1,13 5-497,31-13 128,-26-2 340,0 0-1,0-1 0,0-1 0,-1 0 1,-1-1-1,0-1 0,21-22 1,5-2 77,-43 83-226,-17 15 426,13-47-91,1 1-1,1-1 1,0 1-1,1-1 1,-1 23-1,4-38-195,0 0-1,0 0 1,0 1 0,0-1-1,0 0 1,0 0-1,0 0 1,0 0 0,0 1-1,1-1 1,-1 0 0,0 0-1,0 0 1,0 0-1,0 0 1,0 1 0,1-1-1,-1 0 1,0 0 0,0 0-1,0 0 1,1 0-1,-1 0 1,0 0 0,0 0-1,0 0 1,0 0 0,1 0-1,-1 0 1,0 0-1,0 0 1,0 0 0,1 0-1,-1 0 1,0 0 0,0 0-1,0 0 1,1 0-1,-1 0 1,0 0 0,0 0-1,0 0 1,0 0-1,1 0 1,-1-1 0,0 1-1,0 0 1,0 0 0,0 0-1,1 0 1,-1 0-1,0-1 1,10-6-3006,0-10-2493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12716,'0'0'8461,"10"7"-8279,33 18 138,-41-24-275,0-1 1,-1 0-1,1 1 0,0-1 1,0 0-1,0 0 0,-1 0 0,1 0 1,0 0-1,0 0 0,0-1 0,-1 1 1,1-1-1,0 1 0,-1-1 0,1 0 1,0 0-1,-1 1 0,1-1 1,-1 0-1,1 0 0,-1-1 0,1 1 1,-1 0-1,0 0 0,0-1 0,1 1 1,-1 0-1,1-3 0,2-2 105,0 0 0,0 0 0,0 0 0,-1-1 0,3-8 0,-4 8-41,-1 0-1,1 0 0,-2 0 0,1 0 0,-1-13 1,0 14-113,0 6-1,0 0-1,0 0 0,0-1 1,0 1-1,0 0 0,0 0 0,0 0 1,0-1-1,0 1 0,0 0 1,0 0-1,-1 0 0,1 0 1,0-1-1,0 1 0,0 0 1,0 0-1,0 0 0,0 0 1,-1-1-1,1 1 0,0 0 0,0 0 1,0 0-1,0 0 0,-1 0 1,1 0-1,0 0 0,0 0 1,0-1-1,-1 1 0,1 0 1,0 0-1,0 0 0,0 0 1,-1 0-1,1 0 0,0 0 0,0 0 1,0 0-1,-1 0 0,1 0 1,0 0-1,0 1 0,0-1 1,-1 0-1,1 0 0,0 0 1,0 0-1,0 0 0,0 0 1,-1 0-1,1 0 0,0 1 0,0-1 1,0 0-1,0 0 0,0 0 1,-1 0-1,1 1 0,0-1 1,0 0-1,-12 12-372,3 1 331,0 1 0,2 1 1,-1-1-1,-9 30 1,15-36 91,-1 0 0,1 0 0,0 0 0,0 1 1,1-1-1,0 1 0,1-1 0,0 1 1,0-1-1,1 1 0,2 9 0,-3-17-37,1 1-1,0-1 1,0 1-1,0-1 1,0 1 0,0-1-1,0 0 1,1 0-1,-1 1 1,0-1-1,1 0 1,-1 0 0,0 0-1,1 0 1,-1-1-1,1 1 1,0 0-1,-1-1 1,1 1 0,-1-1-1,1 1 1,0-1-1,0 0 1,-1 0-1,1 1 1,0-1 0,-1-1-1,1 1 1,0 0-1,0 0 1,-1-1-1,4 0 1,1 0 35,0-1 1,1 1 0,-1-1-1,-1-1 1,1 1-1,0-1 1,8-6-1,-2 0-38,-1-1 0,0 0-1,-1-1 1,0 0 0,-1 0 0,-1-1-1,1-1 1,-2 1 0,0-1 0,0-1-1,-1 1 1,-1-1 0,0 0 0,-1 0-1,-1-1 1,0 1 0,1-16 0,-5 34-106,0 0 1,0 0-1,0 0 1,0 0 0,-1 0-1,0 0 1,1-1-1,-4 4 1,-7 21 32,9-18 134,0 0 1,1 0-1,1 0 1,0 1-1,0-1 1,1 1-1,0-1 1,0 1-1,2-1 1,2 15-1,-3-23-53,1 0 0,-1 0 1,1-1-1,0 1 0,-1 0 0,1-1 0,0 1 0,0-1 0,0 0 0,0 0 0,0 1 0,0-1 0,1-1 1,-1 1-1,0 0 0,0 0 0,1-1 0,-1 1 0,0-1 0,1 0 0,-1 0 0,0 0 0,1 0 0,-1 0 1,0 0-1,1-1 0,-1 1 0,0-1 0,1 0 0,2-1 0,4 0 54,0-1 0,-1-1 0,1 1 0,-1-1 1,1-1-1,9-7 0,-7 4-23,-1-1 1,0 0 0,14-18-1,-20 23-33,-1 0-1,0 0 1,-1 0-1,1-1 1,-1 1-1,1-1 1,-1 1-1,-1-1 1,1 0-1,-1 0 1,0 0-1,1-10 1,-23 78-716,20-60 726,1-1 0,-1 1-1,1 0 1,0 0 0,0 0 0,0-1 0,1 1-1,-1 0 1,0 0 0,1 0 0,0-1 0,0 1-1,0 0 1,0-1 0,0 1 0,0-1 0,1 1-1,-1-1 1,1 0 0,0 1 0,2 2 0,-2-4 20,0 0-1,0 0 1,0-1 0,0 1 0,0 0 0,0-1 0,0 1 0,1-1 0,-1 0 0,0 1 0,0-1 0,0 0 0,1 0-1,-1-1 1,0 1 0,0 0 0,0-1 0,0 1 0,0-1 0,1 0 0,-1 0 0,0 0 0,-1 0 0,1 0 0,0 0 0,0 0-1,0-1 1,2-1 0,4-4-17,-1 0-1,0-1 1,0 0-1,-1 0 0,0 0 1,-1 0-1,1-1 1,-2 0-1,1-1 1,-1 1-1,-1-1 1,1 1-1,-2-1 0,1 0 1,-1 0-1,-1 0 1,0 0-1,0-1 1,-1 1-1,-1 0 1,1 0-1,-4-15 0,3 22-56,0 1 0,-1-1 0,1 1 0,-1-1 0,1 1 0,-1 0-1,0 0 1,0 0 0,0 0 0,0 0 0,0 0 0,0 0-1,-3-1 1,4 2 25,1 1 0,0-1 0,-1 1 1,1 0-1,-1-1 0,1 1 0,-1-1 0,0 1 0,1 0 0,-1 0 0,1-1 0,-1 1 0,1 0 0,-1 0 0,0 0 1,1 0-1,-1 0 0,0 0 0,1 0 0,-1 0 0,1 0 0,-1 0 0,0 0 0,1 0 0,-1 0 0,1 0 0,-1 0 1,0 1-1,1-1 0,-1 0 0,1 1 0,-1-1 0,1 0 0,-1 1 0,1-1 0,-1 0 0,1 1 0,-1-1 0,1 1 0,0-1 1,-1 1-1,1-1 0,0 1 0,-1-1 0,1 1 0,0-1 0,-1 1 0,1 0 0,0-1 0,0 1 0,0-1 0,0 1 1,0 0-1,0-1 0,0 1 0,0-1 0,0 2 0,-1 1 12,1-1-1,0 1 1,0-1 0,0 1 0,0 0-1,0-1 1,0 1 0,1-1-1,-1 1 1,1-1 0,0 1 0,-1-1-1,1 1 1,0-1 0,1 0-1,-1 1 1,0-1 0,1 0 0,-1 0-1,1 0 1,2 2 0,-1-2 1,1 0 0,0 0 0,0-1 1,0 1-1,0-1 0,0 0 0,0 0 0,0 0 1,0-1-1,0 1 0,1-1 0,6-1 0,-6 1-10,1 0 0,-1-1-1,1 0 1,-1 0 0,0-1-1,0 1 1,1-1 0,-1 0-1,0 0 1,-1-1 0,1 0-1,0 0 1,-1 0 0,0 0-1,1 0 1,-1-1 0,-1 0-1,1 0 1,0 0 0,-1-1-1,0 1 1,4-8 0,-11 21-51,0-1 1,1 1-1,0 0 1,0 0 0,1 0-1,0 0 1,-1 18 0,3-26 63,0-1 1,0 1 0,0 0 0,0-1 0,0 1 0,0-1 0,1 1 0,-1 0 0,0-1 0,0 1 0,0-1 0,1 1 0,-1-1 0,0 1 0,1-1 0,-1 1 0,0-1 0,1 1 0,-1-1 0,1 1 0,-1-1 0,1 0 0,-1 1 0,1-1 0,-1 0 0,1 1 0,-1-1-1,1 0 1,0 0 0,-1 1 0,1-1 0,25-1 433,23-16 324,-23 0-593,42-34-1,8-5-442,-76 55 257,0 1 0,0 0-1,0 0 1,0 0 0,1-1 0,-1 1-1,0 0 1,0 0 0,1 0 0,-1 0-1,0-1 1,0 1 0,1 0 0,-1 0-1,0 0 1,0 0 0,1 0 0,-1 0 0,0 0-1,0 0 1,1 0 0,-1 0 0,0 0-1,0 0 1,1 0 0,-1 0 0,0 0-1,0 0 1,1 0 0,-1 0 0,0 0-1,0 1 1,1-1 0,-1 0 0,0 0 0,0 0-1,1 0 1,-1 0 0,0 1 0,0-1-1,0 0 1,1 0 0,-1 16-150,-13 27 613,9-33-120,4-9-312,-1-1 0,1 1 0,0-1 0,-1 1-1,1-1 1,0 1 0,0-1 0,0 1 0,-1-1 0,1 1 0,0-1 0,0 1 0,0-1-1,0 1 1,0-1 0,0 1 0,0 0 0,0-1 0,0 1 0,0-1 0,0 1 0,0-1-1,1 1 1,-1-1 0,0 1 0,0-1 0,0 1 0,1-1 0,-1 1 0,0-1 0,1 1-1,-1-1 1,0 0 0,1 1 0,-1-1 0,1 0 0,-1 1 0,0-1 0,1 0 0,-1 1-1,2-1 1,23-11 100,25-32-5231,-36 22-567,-8-3-2589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23 367 13164,'0'0'3615,"6"-9"-220,1-6-2360,0 0 0,0 0 0,-2-1 0,7-26 0,-7 18-845,-1 1 1,0-1-1,-1-29 0,-3 52-187,0 0-1,1 0 1,-1 0 0,0 0 0,0 0-1,0 0 1,0 0 0,0 0 0,0 0-1,0 1 1,-1-1 0,1 0-1,0 0 1,0 0 0,-1 0 0,1 0-1,-1 0 1,1 0 0,-1 1 0,1-1-1,-1 0 1,1 0 0,-1 1-1,1-1 1,-1 0 0,0 1 0,0-1-1,1 1 1,-1-1 0,0 1 0,0-1-1,0 1 1,0-1 0,1 1-1,-1 0 1,0-1 0,0 1 0,0 0-1,0 0 1,0 0 0,0 0 0,0 0-1,0 0 1,-2 0 0,1 1-13,0-1 1,0 1 0,0 0 0,0 0-1,0 0 1,0 0 0,1 0 0,-1 1-1,0-1 1,0 0 0,1 1 0,-1 0-1,1-1 1,-1 1 0,1 0-1,0-1 1,0 1 0,-2 4 0,-3 9-23,2 1 0,0-1 0,0 1 0,1-1 0,1 1 0,1 0 0,1 17 0,-1-26 32,1-1-1,1 1 0,-1-1 0,1 1 0,0-1 0,0 0 0,1 1 1,0-1-1,0 0 0,1 0 0,0 0 0,0 0 0,0 0 0,0-1 1,1 1-1,0-1 0,0 0 0,1 0 0,7 6 0,-9-9 2,1 0 1,-1 0-1,0 0 0,1-1 0,-1 1 0,1-1 0,0 0 0,-1 0 0,1 0 0,0 0 0,0-1 0,0 0 0,0 0 0,-1 0 0,1 0 0,0 0 1,4-2-1,-2 0 9,0 0 0,0 0-1,-1 0 1,1-1 0,-1 0 0,0 0 0,0-1 0,0 1 0,9-9 0,-2-2 22,1 0 0,-2-1 0,0 0 0,-1-1-1,0 0 1,7-19 0,-7 13 22,-2 0 0,-1-1 0,-1 0 0,0-1 0,-2 0 0,-1 1 0,-1-1 0,-1-32 0,-3 45-127,-5 20-65,-2 20-3,8-28 137,-11 91 57,12-82-90,-1-1 0,1 1 0,1-1 0,0 1 1,0-1-1,1 1 0,4 14 0,-5-22-200,0 0 0,0-1 0,0 1 0,0-1 0,0 1 0,0 0 0,0-1 0,1 0 0,-1 1 0,1-1 0,-1 0 0,1 0 0,-1 0 0,1 0 0,3 2 0,-4-3-91,0 1 1,0-1-1,0 0 1,0 0-1,0 1 1,0-1-1,0 0 1,0 0-1,0 0 1,0 0-1,0 0 1,0-1 0,0 1-1,0 0 1,-1 0-1,1-1 1,0 1-1,0 0 1,0-1-1,0 1 1,0-1-1,0 1 1,-1-1-1,1 1 1,0-1 0,0 0-1,-1 1 1,1-1-1,0 0 1,-1 0-1,1 0 1,-1 1-1,1-2 1,10-20-8423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 14286,'-9'-2'2466,"3"2"705,4 0-2402,2 7-994,-2 5-768,-1-1-2850,-3 1-7880</inkml:trace>
  <inkml:trace contextRef="#ctx0" brushRef="#br0" timeOffset="1">181 155 9065,'0'0'96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 1217,'0'0'18668,"-1"-1"-18618,1 0 0,0 1 0,-1-1-1,1 1 1,-1-1 0,1 1 0,0 0 0,-1-1-1,1 1 1,-1 0 0,0-1 0,1 1-1,-1 0 1,1-1 0,-1 1 0,1 0-1,-1 0 1,0 0 0,1-1 0,-1 1-1,1 0 1,-1 0 0,0 0 0,0 0-1,-1 7 139,1-1 0,0 1 0,0-1 0,1 1-1,0-1 1,0 1 0,1 8 0,0 1 188,-1-9-137,0 0-1,0 0 0,0-1 0,1 1 0,0 0 0,4 11 0,-4-17-200,-1 1-1,1-1 0,0 0 0,0 0 0,0 1 0,0-1 1,0 0-1,0 0 0,0 0 0,0 0 0,1 0 1,-1 0-1,0 0 0,1 0 0,-1-1 0,0 1 0,1 0 1,-1-1-1,1 1 0,-1-1 0,1 0 0,-1 1 1,1-1-1,0 0 0,-1 0 0,1 0 0,-1 0 0,1 0 1,-1-1-1,1 1 0,-1 0 0,1-1 0,-1 1 1,1-1-1,1 0 0,7-4 144,0-1 0,0 0-1,0 0 1,-1-1 0,0 0 0,0-1 0,-1 0 0,0 0-1,-1-1 1,9-12 0,8-7-72,24-29-77,-47 101-539,0 35 507,-1-78-34,0-1 0,0 1-1,0-1 1,0 1 0,0-1 0,0 1 0,1-1 0,-1 1-1,0-1 1,0 1 0,1-1 0,-1 1 0,0-1 0,0 1 0,1-1-1,-1 1 1,1-1 0,-1 0 0,0 1 0,1-1 0,-1 0 0,1 1-1,-1-1 1,1 0 0,-1 0 0,1 1 0,-1-1 0,1 0 0,-1 0-1,1 0 1,-1 0 0,1 0 0,-1 0 0,1 0 0,-1 0 0,1 0-1,-1 0 1,1 0 0,-1 0 0,1 0 0,0 0 0,-1 0-1,1 0 1,-1-1 0,1 1 0,-1 0 0,1 0 0,0-1 0,1 0-457,0 0 1,-1 0-1,1 0 1,0-1-1,-1 1 1,1 0-1,0-1 1,-1 1-1,0-1 1,1 0-1,1-2 1,7-17-6744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18321,'0'0'9994,"71"-17"-9290,-45 8-639,-1 1-33,1 1-193,-6-1-1280,-10-1-1474,-7 0-4035,-3-4-9866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52 15118,'0'0'10618,"-6"9"-10991,5-7 370,-2 2-18,-1 1 0,1-1 0,0 1 0,1 0 0,-1 1 0,1-1 0,0 0 1,0 1-1,1-1 0,0 1 0,0-1 0,0 1 0,0 0 0,1-1 0,0 1 0,0 0 1,2 6-1,-2-12 19,0 1 1,0 0 0,1-1 0,-1 1-1,0-1 1,1 1 0,-1-1 0,0 1-1,1-1 1,-1 1 0,1-1 0,-1 1-1,1-1 1,-1 0 0,1 1 0,-1-1-1,1 0 1,-1 0 0,1 1 0,0-1-1,-1 0 1,1 0 0,-1 0 0,1 1-1,0-1 1,-1 0 0,1 0 0,0 0-1,-1 0 1,1 0 0,0 0 0,-1 0-1,1-1 1,-1 1 0,1 0 0,0 0-1,-1 0 1,1-1 0,-1 1 0,1 0-1,-1-1 1,1 1 0,-1 0 0,1-1-1,0 0 1,23-20 187,-13 1-57,0-1 1,-1 0-1,12-39 1,-14 34-2970,-11 106-7266,3-56 3604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16 162 11115,'0'0'3913,"-1"9"-3695,-4 22 363,2 0 0,0 1 0,3-1 0,0 1 0,7 39 0,5-44-418,-5-25 403,-4-18 542,2-308 1828,-4 313-3121,0 0 0,1 1 1,0-1-1,4-9 0,-5 18 110,0 0 0,-1 0 0,1 1 0,0-1 0,0 0 0,0 1 0,0-1 1,0 1-1,0-1 0,0 1 0,1 0 0,-1 0 0,3-3 0,-3 4 43,0 0 1,0 0 0,0-1-1,0 1 1,0 0 0,0 0-1,0 0 1,0 0 0,-1 0-1,1 0 1,0 0-1,0 1 1,0-1 0,0 0-1,0 1 1,0-1 0,0 0-1,0 1 1,-1-1 0,1 1-1,0-1 1,0 1-1,0-1 1,-1 1 0,1 0-1,0-1 1,-1 1 0,2 1-1,2 4 41,-1-1-1,1 0 1,-1 1-1,0 0 1,-1-1 0,1 1-1,-1 0 1,0 1-1,-1-1 1,0 0-1,1 0 1,-2 1-1,1-1 1,-1 1 0,0-1-1,-2 10 1,2-9 82,-1-1 1,0 1 0,0 0-1,0-1 1,-1 1 0,0-1-1,0 0 1,-1 0 0,0 0-1,0 0 1,0 0 0,-1 0-1,0-1 1,0 0 0,-8 8-1,9-11-229,0 1-1,0-1 1,0 0-1,-1 0 1,1-1-1,-1 1 1,1-1 0,-1 0-1,0 1 1,1-2-1,-1 1 1,0 0-1,0-1 1,1 0-1,-1 1 1,-5-2-1,9 1 4,-1 0 0,1 0 1,-1 0-1,1 0 0,-1 0 0,1-1 0,0 1 0,-1 0 0,1 0 0,-1 0 0,1-1 1,-1 1-1,1 0 0,0-1 0,-1 1 0,1 0 0,0-1 0,-1 1 0,1 0 1,0-1-1,-1 1 0,1-1 0,0 1 0,0 0 0,-1-1 0,1 1 0,0-1 0,0 1 1,0-1-1,0 1 0,0-1 0,0 1 0,0-1 0,0 1 0,0-1 0,0 1 1,0-1-1,0 1 0,0-1 0,0 1 0,0-1 0,0-2-515,0-17-4683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99 13421,'0'0'2760,"-4"11"-855,-4 18-940,2 0-1,0 0 1,2 0-1,0 31 1,4-40-741,0-1 1,1 1 0,1-1-1,1 1 1,1-1 0,0 0-1,13 32 1,-20-99-26,1-10-932,0 50 575,1 1-2,-1-1-1,0 0 1,0 0-1,-1 1 1,0 0-1,-5-10 1,7 16-139,5 28-374,-2-24 658,1 0-1,-1 0 1,0 0-1,1 0 1,-1 0-1,1 0 0,0-1 1,0 1-1,0-1 1,0 0-1,0 0 1,1 0-1,-1 0 1,1-1-1,-1 1 0,5 0 1,-5-1 41,-1 0 1,0 0-1,1-1 0,0 1 1,-1-1-1,1 0 1,-1 1-1,1-1 0,-1 0 1,1-1-1,0 1 0,-1 0 1,1-1-1,-1 1 1,1-1-1,-1 0 0,0 0 1,1 0-1,-1 0 1,0 0-1,1-1 0,-1 1 1,0-1-1,3-2 0,4-8 289,0-1 0,-1 0 0,-1 0 0,7-16 0,-2 4-128,-11 29-210,0-1-1,0 1 1,0-1-1,0 0 1,0 0 0,1 0-1,-1 0 1,1 0-1,0 0 1,0 0-1,0 0 1,1 0 0,-1-1-1,0 1 1,1-1-1,0 0 1,5 4-1,-2-5 102,0 0 0,0-1-1,0 0 1,0 1-1,1-2 1,-1 1-1,0-1 1,0 0 0,0 0-1,0-1 1,0 0-1,0 0 1,-1 0-1,1-1 1,-1 0 0,1 0-1,-1 0 1,5-4-1,13-10-61,0-2 0,28-28 0,-44 40-32,36-36-283,-43 50 342,1 0-1,-1 1 1,1-1 0,1 1-1,3 10 1,-1-18 46,0 0 0,1-1 1,-1 1-1,1-1 0,-1 0 0,0-1 0,0 1 0,0-1 0,1 0 1,-2 0-1,1 0 0,0 0 0,0-1 0,6-5 0,48-52-113,-33 32-445,-25 27 453,0 1 0,1 0 0,-1 0 0,0-1 0,0 1 0,1 0 0,-1-1 0,0 1 0,1 0 0,-1 0 0,0 0 0,1 0-1,-1-1 1,1 1 0,-1 0 0,0 0 0,1 0 0,-1 0 0,0 0 0,1 0 0,-1 0 0,1 0 0,-1 0 0,0 0 0,1 0 0,-1 0 0,1 0 0,-1 0 0,0 0 0,1 0 0,-1 1 0,1-1 0,-1 0 0,0 0 0,1 0 0,-1 1 0,0-1 0,1 0 0,-1 0 0,0 1 0,0-1 0,1 0 0,-1 1 0,0-1 0,0 0 0,1 1 0,-1-1 0,0 0 0,0 1 0,0-1 0,0 0 0,0 1 0,0-1 0,1 1 0,-1-1 0,0 0 0,0 1 0,0-1 0,0 1 0,0-1 0,-1 1 0,7 40 118,-3-18 15,-3-22-101,1 1 0,-1-1 1,0 1-1,1 0 0,-1-1 1,1 1-1,0-1 0,0 0 1,-1 1-1,1-1 0,0 1 1,0-1-1,0 0 0,0 0 1,0 0-1,1 0 0,-1 0 1,0 0-1,1 0 0,-1 0 1,0 0-1,1 0 0,-1-1 1,3 2-1,-2-2-20,1 0 0,-1 0 1,0 0-1,1 0 0,-1-1 0,1 1 1,-1-1-1,0 1 0,1-1 0,-1 0 0,0 0 1,1 0-1,-1 0 0,2-2 0,5-2-538,-1-1 0,0 0 0,0-1 0,-1 1 0,0-2-1,10-12 1,-13 14-235,0 0 0,0-1 0,-1 0 0,0 0 0,0 1 0,-1-2 0,0 1 0,0 0 0,-1 0 0,2-12 0,-3-9-3386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6983,'0'0'8904,"-11"60"-7014,11-47-961,0-2-737,4-5-128,0-1-1217,1-2-1634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8104,'0'0'18919,"9"-7"-18882,3 0-77,44-31 186,-54 37-155,0-1 1,0 1-1,0-1 0,-1 1 1,1-1-1,-1 0 1,1 0-1,-1 0 1,0 0-1,1 0 0,-1 0 1,0 0-1,0-1 1,-1 1-1,1 0 1,0 0-1,-1-1 0,1 1 1,-1 0-1,0-1 1,0 1-1,0-1 1,0 1-1,0 0 0,-1-3 1,0 4-46,1 0 1,-1 0-1,1 0 1,-1 1-1,1-1 1,-1 0-1,0 0 0,0 1 1,1-1-1,-1 1 1,0-1-1,0 1 1,0-1-1,0 1 1,1-1-1,-1 1 1,0 0-1,0-1 0,0 1 1,0 0-1,0 0 1,0 0-1,0 0 1,0 0-1,0 0 1,0 0-1,0 0 1,0 0-1,0 0 0,0 0 1,0 1-1,0-1 1,0 0-1,0 1 1,1-1-1,-3 2 1,-30 17-1319,30-16 1339,0 0 0,1 1 1,-1-1-1,1 1 0,-1 0 0,1 0 0,0 0 0,0 0 0,1 0 0,-1 0 0,1 0 0,0 1 0,0-1 0,1 1 1,-1 5-1,1-8 36,0 0 1,0 0 0,0 0-1,1 0 1,-1-1 0,1 1-1,-1 0 1,1 0 0,0 0-1,-1 0 1,1-1 0,0 1-1,0 0 1,0-1-1,1 1 1,-1-1 0,0 1-1,1-1 1,-1 0 0,1 1-1,-1-1 1,1 0 0,-1 0-1,1 0 1,0 0 0,-1 0-1,1-1 1,0 1 0,0 0-1,0-1 1,0 0 0,0 1-1,-1-1 1,1 0 0,3 0-1,9 0 38,0 0 1,0-1-1,0-1 0,0 0 0,-1-1 1,1 0-1,-1-1 0,0-1 0,0 0 1,0-1-1,-1 0 0,1-1 0,-2 0 0,1-1 1,-1 0-1,0-1 0,13-14 0,-22 21 78,0 1 0,-1-1-1,1-1 1,0 1 0,-1 0-1,1 0 1,-1-1-1,1 1 1,-1-1 0,0 1-1,1-5 1,-2 6-46,0 0-1,0 0 1,0-1-1,0 1 1,0 0-1,0 0 1,0 0-1,0 0 1,-1 0-1,1-1 1,0 1-1,-1 0 1,1 0-1,-1 0 1,1 0 0,-1 0-1,0 0 1,1 0-1,-2-1 1,-3-2 55,0 0 0,-1 1 0,1-1 0,-1 1 0,1 0 0,-1 0 0,-10-2 0,13 4-188,2 0 88,0 1 0,0 0 1,0 0-1,0-1 0,0 1 1,0 0-1,0-1 1,1 1-1,-1-1 0,0 1 1,0-1-1,0 0 0,1 1 1,-1-1-1,0 0 0,1 1 1,-1-1-1,0 0 1,1 0-1,-1 0 0,1 0 1,-1 0-1,1 1 0,0-1 1,-1 0-1,1 0 0,0 0 1,-1-2-1,2 2-49,-1 0 0,1 1 0,-1-1 0,1 0 0,-1 0 0,1 1 0,0-1 0,-1 0 0,1 1 0,0-1 0,-1 0 0,1 1 0,0-1 0,0 1 0,0-1 0,0 1 0,-1 0 0,1-1 0,0 1 0,0 0 0,0 0 0,0-1 0,0 1 0,0 0 0,0 0 0,0 0 1,1 0-1,30 0-1380,11-1-2932,-16-5-2858,-6-5-4724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15631,'0'0'6785,"9"3"-6817,-7-2 35,4 2 17,0 0 0,0-1 0,0 0 0,1 0 0,-1 0 0,1-1 0,-1 0 0,1 0 0,-1 0 0,1-1 0,0 0 0,-1-1 0,1 1 0,0-1 0,-1-1 0,1 1 0,7-4 0,1-4 74,1-1 1,-2 0-1,0-2 1,0 1-1,-1-2 1,0 0-1,-1 0 1,-1-1-1,12-19 1,-27 47-290,1 0-1,1 0 1,0 0 0,0 22 0,1-20 76,1-13 121,-1 0 0,1 0 0,0 1-1,0-1 1,0 0 0,1 0 0,-1 1-1,1-1 1,-1 0 0,1 0-1,0 0 1,1 0 0,-1 0 0,0 0-1,1 0 1,0 0 0,-1 0 0,4 2-1,-3-3 31,0-1-1,0 0 0,1 1 0,-1-1 1,1 0-1,-1 0 0,1 0 1,0 0-1,-1-1 0,1 1 1,0-1-1,0 0 0,-1 1 0,1-1 1,0 0-1,0-1 0,-1 1 1,1 0-1,0-1 0,-1 0 0,1 1 1,2-2-1,22-11 272,23-10-1006,-49 22 639,0 1 0,0 0 0,0-1 0,0 1 0,0 0-1,0 0 1,0-1 0,0 1 0,1 0 0,-1 0 0,0 0 0,0 0 0,0 1 0,0-1 0,0 0 0,0 0 0,0 1 0,0-1 0,0 0 0,0 1-1,0-1 1,0 1 0,0-1 0,-1 1 0,1 0 0,0-1 0,0 1 0,0 0 0,-1 0 0,1-1 0,0 1 0,-1 0 0,1 0 0,-1 0 0,1 0 0,-1 0-1,1 0 1,-1 1 0,5 29 361,-1-1 0,-1 1 0,-2-1 0,-2 1 0,-4 36-1,5-66-219,-8 34 1615,8-34-1657,0-1 0,0 0 0,0 0 0,0 0-1,0 0 1,0 1 0,0-1 0,-1 0 0,1 0 0,0 0-1,0 0 1,0 1 0,0-1 0,0 0 0,-1 0 0,1 0 0,0 0-1,0 0 1,0 0 0,0 1 0,-1-1 0,1 0 0,0 0-1,0 0 1,0 0 0,-1 0 0,1 0 0,0 0 0,0 0 0,-1 0-1,1 0 1,0 0 0,0 0 0,0 0 0,-1 0 0,1 0-1,0 0 1,0 0 0,0 0 0,-1-1 0,1 1 0,0 0 0,-10-18 709,0-7-542,1-1 1,1-1 0,1 1 0,2-1 0,1-1 0,1 1 0,0-48-1,4 73-246,-1 0 0,0 0 0,1 0 0,0 0 0,-1 0 0,1 0 0,0 1 0,0-1 0,0 0 0,0 0 0,0 0 0,1 1 0,-1-1 0,1 1 0,-1-1 0,1 1 0,-1 0 0,1-1 0,0 1 0,-1 0 0,1 0 0,3-1 0,51-16-4424,-19 7-2944,-11-2-2886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8104,'0'0'12011,"58"-26"-11210,-21 4-65,10 0-127,-1 2-64,-5-1-353,-7 4-192,-10 7-609,-7 2-448,-15 6-480,-9 2-7656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10570,'0'0'6406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10570,'0'0'9545,"53"-4"-7687,-16-18-705,6-5-448,2-1-321,-2-2-288,-4 3-1057,-9 0-3875,-11 1-3685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14253,'0'0'4570,"8"0"-3860,16-3-117,-13 2-394,1-1 1,-1 1-1,0 1 0,18 2 0,-27-2-195,0 0 0,0 0-1,0 1 1,0-1 0,0 1 0,0-1 0,-1 1 0,1 0-1,0 0 1,0 0 0,-1 0 0,1 0 0,0 0-1,-1 0 1,1 0 0,-1 1 0,0-1 0,1 1 0,-1-1-1,0 1 1,0-1 0,0 1 0,0 0 0,0 0 0,0-1-1,-1 1 1,1 0 0,0 0 0,-1 0 0,1 0 0,-1 0-1,0 0 1,0 2 0,0 13 137,-1 1 0,-1-1 1,-1 0-1,0 1 0,-1-1 0,-1-1 0,0 1 0,-2-1 1,-9 20-1,-27 37-2039,32-60-3899,3-11-6225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9513,'0'0'9289,"21"57"-8520,-10-26-257,0 2-64,0 1-95,-3-3-193,1-5-64,-1-5-64,-3-4-929,-3-8-1409,-2-5-513,-7-4-9512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5 188 9897,'-1'-9'2819,"-1"4"-2443,2 0 1,-1-1-1,0 1 0,1-1 1,0 1-1,1 0 1,-1-1-1,1 1 0,0-1 1,0 1-1,0 0 0,1 0 1,0 0-1,0 0 0,0 0 1,1 0-1,0 0 0,0 1 1,0-1-1,0 1 1,8-8-1,-3 5-141,1 1 0,0-1 0,0 2 0,0-1 0,1 1 0,0 0 0,11-3 0,-15 6-149,1 0 0,-1 0-1,0 1 1,1 0 0,-1 0 0,0 0-1,1 1 1,-1 0 0,1 0-1,-1 1 1,1-1 0,-1 1-1,9 3 1,-12-2-89,-1-1 1,1 1-1,0 0 0,-1 0 1,0 0-1,1 0 0,-1 0 1,0 0-1,0 1 0,0-1 1,0 1-1,-1-1 0,1 1 1,-1 0-1,1 0 0,-1 0 1,0 0-1,0-1 0,-1 2 1,1-1-1,0 0 0,-1 0 1,0 0-1,0 0 0,0 0 1,0 0-1,-1 6 0,1-2 0,-1-1 0,0 1 0,-1 0-1,1-1 1,-1 1 0,0-1-1,-1 0 1,1 1 0,-1-1 0,-1 0-1,1-1 1,-5 7 0,-45 35 386,50-45-484,0 1 0,0-1 0,1-1 1,-1 1-1,-1 0 0,1-1 0,0 1 1,0-1-1,0 0 0,-1 0 0,1 0 1,-1 0-1,1-1 0,-1 1 0,1-1 1,-1 0-1,-5-1 0,7-17-6262,4 0 544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10602,'0'0'2712,"1"11"-192,0 5-1874,-1 0 584,1 1 0,0-1 0,2 1 0,7 27-1,-10-44-1177,0 0-1,0-1 1,1 1-1,-1 0 1,0 0-1,0-1 1,0 1-1,0 0 0,1 0 1,-1 0-1,0-1 1,0 1-1,0 0 1,1 0-1,-1 0 1,0 0-1,0-1 0,1 1 1,-1 0-1,0 0 1,0 0-1,1 0 1,-1 0-1,0 0 1,1 0-1,-1 0 1,0 0-1,0 0 0,1 0 1,-1 0-1,0 0 1,1 0-1,-1 0 1,0 0-1,0 0 1,1 0-1,-1 0 0,0 1 1,0-1-1,1 0 1,-1 0-1,0 0 1,0 0-1,1 0 1,-1 1-1,0-1 0,0 0 1,0 0-1,1 1 1,-1-1-1,0 0 1,0 0-1,0 1 1,0-1-1,0 0 0,0 0 1,1 1-1,-1-1 1,5-26 1413,-4 14-1378,-1-56 194,0 64-302,0 0-1,-1 0 1,1 0 0,-1 1-1,0-1 1,0 0 0,0 0-1,0 1 1,-1-1 0,0 1-1,1-1 1,-1 1-1,-1 0 1,-2-4 0,5 9-56,0 1 0,-1-1 0,1 0 0,0 1 0,1-1 0,-1 0 0,0 0 0,1 1-1,-1-1 1,1 0 0,0 0 0,-1 0 0,3 4 0,-2-4 85,0 0-1,1 0 1,-1 0-1,0 0 1,1 0-1,0 0 1,0 0-1,-1 0 1,1-1-1,0 1 1,0-1-1,0 1 1,1-1-1,-1 0 1,0 0-1,0 0 1,1 0-1,-1 0 1,1 0-1,-1-1 1,1 1-1,-1-1 1,1 0-1,-1 0 1,1 1-1,-1-2 1,1 1-1,-1 0 1,1 0-1,-1-1 1,1 0-1,-1 1 1,1-1-1,-1 0 1,0 0-1,1 0 1,-1-1-1,0 1 1,0 0-1,0-1 1,0 1-1,0-1 1,0 0-1,-1 0 1,3-3-1,2-1 20,-1 0-1,0-1 1,-1 0-1,0 0 1,0 0-1,0 0 0,-1-1 1,0 1-1,-1-1 1,0 0-1,0 0 1,0 0-1,0-12 1,-22 95-1469,20-73 1446,-1 0-1,1 1 1,0-1-1,0 1 1,0-1-1,1 0 1,-1 1-1,0-1 1,1 0-1,0 1 1,-1-1-1,1 0 0,0 0 1,0 0-1,0 1 1,1-1-1,-1 0 1,0 0-1,1-1 1,2 4-1,-3-5 33,1 1 0,-1-1 0,0 1 0,1-1 0,-1 0 0,1 1 0,-1-1-1,1 0 1,-1 0 0,0 0 0,1 0 0,-1 0 0,1-1 0,-1 1 0,1 0 0,-1-1-1,0 1 1,1 0 0,-1-1 0,0 0 0,1 1 0,-1-1 0,0 0 0,0 0 0,1 0 0,-1 0-1,0 0 1,0 0 0,0 0 0,0 0 0,0 0 0,-1 0 0,1-1 0,1 0 0,6-8-40,0-1 1,-1 0 0,0 0-1,0 0 1,-2 0 0,1-1 0,-1 0-1,-1-1 1,0 1 0,-1 0-1,0-1 1,1-18 0,-8 77-889,2-38 883,1-1 1,0 0 0,0 1-1,0-1 1,1 1 0,0-1-1,1 1 1,0-1 0,0 0-1,1 1 1,-1-1 0,1 0-1,6 13 1,-7-19-114,0 0 0,0 0 0,0 0 1,0-1-1,0 1 0,0 0 0,0-1 0,0 1 0,0 0 1,0-1-1,0 0 0,0 1 0,0-1 0,1 1 0,-1-1 1,1 0-1,-1 0-82,-1 0 1,1 0-1,-1 0 1,1 0 0,-1 0-1,1 0 1,-1 0-1,1 0 1,-1 0 0,1-1-1,-1 1 1,0 0-1,1 0 1,-1 0 0,1-1-1,-1 1 1,1 0-1,-1-1 1,0 1-1,1 0 1,-1-1 0,0 1-1,1-1 1,-1 1-1,0 0 1,0-1 0,1 1-1,-1-1 1,4-15-5435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12908,'0'0'2707,"9"3"-2542,105 26-987,-116-27 1186,0 0-1,0 0 1,0 0-1,0 0 1,1 0 0,-1 1-1,1-1 1,-1 1-1,1-1 1,-2 6-1,3-8-355,-1 1 0,1 0 0,0 0 0,-1 0 0,1-1 0,0 1 0,-1 0-1,1 0 1,0 0 0,0 0 0,0 0 0,0 0 0,0-1 0,0 1 0,0 0 0,0 0-1,0 0 1,0 0 0,1 0 0,-1 0 0,0-1 0,0 1 0,1 0 0,-1 0 0,1 0-1,-1-1 1,1 1 0,-1 0 0,1 0 0,-1-1 0,1 1 0,0-1 0,-1 1 0,1 0-1,0-1 1,0 1 0,-1-1 0,1 0 0,0 1 0,0-1 0,0 1 0,-1-1 0,1 0-1,0 0 1,0 0 0,0 0 0,0 1 0,0-1 0,0 0 0,0 0 0,0-1 0,14 2 220,-6-2-369,0 1-1,0 1 0,0 0 0,0 0 0,15 5 0,-22-6 173,-1 1 0,1-1 0,-1 1 0,1 0 0,-1 0 0,0-1 1,0 1-1,1 0 0,-1 0 0,0 0 0,0 1 0,0-1 0,0 0 0,0 0 0,0 1 0,0-1 1,-1 0-1,1 1 0,0-1 0,-1 0 0,1 1 0,-1-1 0,0 1 0,1 0 0,-1-1 0,0 1 1,0-1-1,0 1 0,0-1 0,0 1 0,0-1 0,0 1 0,-1-1 0,1 1 0,-1-1 0,1 1 0,-1-1 1,1 1-1,-1-1 0,0 0 0,-1 3 0,-1 1 204,0 0 0,-1 1 0,1-1 0,-1 0 0,0-1 0,-1 1 0,1-1 1,-1 0-1,0 0 0,0 0 0,0-1 0,-10 5 0,10-5-447,0-1 0,0 0 0,0 0 0,0 0 0,-1 0 0,1-1 0,-1 0 0,-9 0 0,6-3-4753,1-9-4286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43 134 4292,'0'0'14649,"-9"0"-11895,-24-1-821,84-21-97,135-52-612,-107 37-10365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8040,'0'0'10602,"71"-29"-8681,-38 8-703,3-1-482,1 0-544,-5 2-159,-2-2-1603,-11 2-3555,-3 2-5092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 16784,'0'0'7671,"-9"-2"-7233,7 2-442,-1-1-1,0 1 1,0 0 0,0 0 0,1 0-1,-1 0 1,0 0 0,0 1 0,1-1-1,-1 1 1,0 0 0,0 0 0,1-1-1,-4 3 1,2 0-11,0 0-1,0 0 1,1 0-1,-1 1 1,1 0-1,0-1 1,0 1-1,0 0 1,-5 9-1,-10 19 28,0 1 1,-13 38-1,27-61-5,0 1 1,1 1-1,0-1 0,1 0 0,0 1 1,0 0-1,2-1 0,-1 1 1,2 0-1,2 22 0,-3-32-11,1 0-1,-1 0 0,1 0 0,0 0 0,-1 0 1,1 0-1,0 0 0,0 0 0,0-1 0,0 1 0,1 0 1,-1-1-1,0 1 0,1-1 0,-1 1 0,1-1 1,-1 0-1,1 1 0,0-1 0,-1 0 0,1 0 0,0 0 1,0 0-1,0-1 0,0 1 0,0 0 0,0-1 0,0 1 1,0-1-1,0 0 0,0 0 0,0 0 0,0 0 1,0 0-1,0 0 0,0 0 0,0-1 0,3 0 0,0 0 13,0-1-1,0 1 0,0-1 0,-1 0 0,1-1 1,-1 1-1,1-1 0,-1 0 0,0 0 0,0 0 1,0 0-1,0-1 0,-1 1 0,5-7 0,-5 5 26,0 0 1,-1 0-1,1 0 0,-1 0 0,0-1 0,-1 1 0,1-1 0,-1 0 0,0 1 0,0-1 0,-1 0 0,0-6 0,0 10-32,0 0 0,0 0 0,-1 1-1,1-1 1,-1 0 0,1 1 0,-1-1 0,0 0-1,0 1 1,1-1 0,-1 1 0,0-1 0,0 1-1,-1 0 1,1-1 0,0 1 0,0 0 0,-1 0-1,1 0 1,0 0 0,-1 0 0,1 0 0,-1 0-1,0 0 1,1 0 0,-1 1 0,0-1 0,1 1 0,-1-1-1,0 1 1,0 0 0,1 0 0,-1 0 0,0 0-1,0 0 1,1 0 0,-1 0 0,0 0 0,0 1-1,1-1 1,-1 1 0,-2 0 0,2 0-20,0 0 0,-1 0 1,1 0-1,0 0 0,0 0 1,-1 0-1,1 1 0,0-1 1,0 1-1,1 0 0,-1-1 1,0 1-1,0 0 0,1 0 1,-1 0-1,1 0 0,0 0 0,0 1 1,0-1-1,0 0 0,0 0 1,0 1-1,-1 4 0,3-7 21,-1 0-1,0 1 0,1-1 0,-1 0 0,1 1 1,-1-1-1,0 0 0,1 0 0,-1 0 0,1 1 1,-1-1-1,1 0 0,-1 0 0,1 0 0,-1 0 1,1 0-1,-1 0 0,0 0 0,1 0 0,-1 0 1,1 0-1,-1 0 0,1 0 0,-1 0 0,1 0 1,-1-1-1,1 1 0,-1 0 0,1 0 0,-1 0 1,0-1-1,1 1 0,0-1 0,18-7 97,-4-3-27,0 0 0,0-1 0,13-15 1,26-21-10,-54 49-88,1 0 0,0 0 0,-1-1 0,1 1-1,-1 0 1,1 0 0,-1 0 0,1 0 0,-1 0 0,0 0-1,0 0 1,1 0 0,-1 0 0,0 0 0,0 0-1,0 0 1,0 0 0,0 0 0,0 0 0,0 0 0,-1 2-1,2 29-32,-2 12 16,0-26-22,0 1 0,1-1-1,4 24 1,-4-41-35,0-1 1,0 1 0,1 0-1,-1-1 1,0 1-1,0-1 1,0 1 0,1-1-1,-1 1 1,0 0 0,0-1-1,1 1 1,-1-1 0,0 0-1,1 1 1,-1-1-1,1 1 1,-1-1 0,1 1-1,-1-1 1,1 0 0,-1 1-1,1-1 1,-1 0 0,1 0-1,-1 1 1,1-1-1,-1 0 1,1 0 0,0 0-1,-1 0 1,1 0 0,-1 0-1,1 0 1,0 0 0,-1 0-1,1 0 1,-1 0 0,1 0-1,-1 0 1,2-1-1,0 1-265,-1-1-1,1 1 0,-1-1 0,0 0 1,1 0-1,-1 0 0,0 1 0,1-1 1,-1-1-1,0 1 0,0 0 0,0 0 0,0 0 1,0-1-1,1-1 0,8-21-6483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11531,'0'0'8066,"-1"10"-7009,-2 27-337,2 1 0,2 0 0,1 0-1,2-1 1,12 50 0,-16-87-668,0 1 0,0 0-1,0 0 1,0 0 0,0-1 0,0 1 0,0 0-1,0 0 1,0 0 0,1-1 0,-1 1-1,0 0 1,0 0 0,1-1 0,-1 1 0,0 0-1,1-1 1,-1 1 0,1 0 0,-1-1 0,1 1-1,0 0 1,-1-1 0,1 1 0,-1-1 0,1 1-1,0-1 1,-1 0 0,1 1 0,0-1 0,0 0-1,-1 1 1,1-1 0,0 0 0,0 0 0,0 1-1,1-3 87,0 1 0,0 0-1,0 0 1,-1-1-1,1 1 1,0-1 0,-1 1-1,0-1 1,1 0 0,-1 0-1,0 1 1,2-5-1,29-64 898,-23 42-1002,0 0 0,4-31-1,-9 9-7897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123 350 3844,'1'-10'3662,"1"1"-2974,1-11 2063,-1 0 0,0-28-1,-2 43-2073,-1-1-1,1 1 0,-1 0 0,0-1 0,0 1 0,-4-8 0,5 12-528,-1-1-1,0 1 1,1 0-1,-1-1 0,0 1 1,0 0-1,0-1 1,0 1-1,0 0 1,0 0-1,-1 0 1,1 0-1,0 0 1,0 0-1,-1 0 0,1 0 1,-1 1-1,1-1 1,0 1-1,-1-1 1,-2 0-1,2 1-108,-1 0 0,1 0 1,0 0-1,-1 1 0,1-1 0,-1 1 0,1-1 0,0 1 0,0 0 1,-1 0-1,1 0 0,0 0 0,0 1 0,0-1 0,0 0 0,0 1 1,0-1-1,0 1 0,1 0 0,-1 0 0,0 0 0,1-1 0,0 1 1,-1 1-1,1-1 0,0 0 0,0 0 0,0 0 0,-1 5 0,-4 8-110,1 1 0,1 0 0,-3 18 0,5-27 131,-4 22-179,2 0-1,1 0 1,0 1-1,4 41 0,-1-69 91,0 0-1,0-1 1,0 1-1,0 0 1,0 0-1,1-1 1,-1 1-1,1 0 0,-1-1 1,1 1-1,0 0 1,-1-1-1,1 1 1,0-1-1,0 1 1,0-1-1,0 1 1,1-1-1,1 2 0,-2-3 11,0 1 0,0-1 0,0 0 0,0 0 0,0 0 0,0 0 0,0 0 0,1 0 0,-1 0 0,0 0 0,0 0 0,0 0 0,0 0 0,0-1 0,0 1 0,0 0 0,0-1 0,0 1 0,0-1 0,0 1 0,0-1 0,1-1 0,5-3 0,-1 0 1,0-1-1,-1 0 1,1 0-1,-1 0 1,8-12-1,9-25 368,-1 0 0,-3-2 0,-1 0 0,-2-1 0,-3 0 0,-1-1 0,8-90 0,-17 118-433,-3 46 60,-5 51-7,6-74-9,-9 119-277,8-106-652,1 0 0,1 0 0,1 0 0,0 0 0,6 18 0,3-13-3873,5-10-1350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9225,'0'0'961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5573,'0'0'15103,"0"-4"-12701,1 0-1301,4 13-392,9 31-41,11 57 671,-18-53-891,-4-21-374,1-2-1,1 1 0,10 28 1,-12-65 380,0 0-1,-1 0 1,0-23 0,-2 16-384,1-13-20,-2-1 1,-1 1 0,-8-39-1,10 76-72,0 0 0,1 0 0,-1 0 0,1 0 0,0-1 0,0 1 0,0 0 0,0 0 0,0 0 0,0-1 0,0 1 0,0-1 0,1 1 0,-1-1 0,0 1 0,1-1 0,0 0 0,-1 0 0,1 0 0,0 0 0,-1 0 0,1 0-1,0 0 1,0 0 0,0-1 0,0 1 0,0-1 0,0 1 0,0-1 0,0 0 0,0 0 0,0 0 0,0 0 0,0 0 0,0 0 0,0 0 0,0-1 0,0 1 0,-1-1 0,1 0 0,4-1 0,0 0 14,1-1 0,-1 0 0,0 0 0,0 0 1,0-1-1,0 0 0,0 0 0,-1-1 0,0 1 0,0-1 0,5-7 0,-7 7-47,0 0 0,-1 0 0,0 0 0,0-1 0,0 1 0,0-1 0,-1 1 0,0-1 0,0 1 0,-1-1 0,0 0 0,0-10 0,0 16 51,0 0 1,0 0-1,0 0 0,0 0 0,0 1 1,0-1-1,0 0 0,-1 0 0,1 0 0,0 0 1,0 0-1,0 0 0,0 0 0,0 0 1,0 0-1,0 0 0,0 0 0,0 0 1,0 0-1,0 0 0,-1 0 0,1 0 0,0 0 1,0 0-1,0 0 0,0 0 0,0 0 1,0 0-1,0 0 0,0 0 0,0 0 1,0 0-1,-1 0 0,1 0 0,0 0 0,0 0 1,0 0-1,0 0 0,0 0 0,0 0 1,0 0-1,0 0 0,0 0 0,0 0 1,0-1-1,0 1 0,0 0 0,0 0 0,-1 0 1,1 0-1,0 0 0,0 0 0,0 0 1,0 0-1,0 0 0,0 0 0,0 0 1,0-1-1,0 1 0,0 0 0,0 0 0,0 0 1,0 0-1,0 0 0,0 0 0,0 0 1,0 0-1,0 0 0,-8 9-235,-4 11-31,6-9 250,1 1-1,1 0 1,0 0-1,0 0 1,1 0-1,1 0 1,0 1-1,1-1 1,0 1-1,1-1 1,0 1-1,4 18 1,-4-29 26,1-1 1,-1 1-1,1-1 1,-1 1-1,1-1 1,0 0 0,0 1-1,0-1 1,0 0-1,0 0 1,0 0 0,0 0-1,0 0 1,0 0-1,1 0 1,-1 0-1,0 0 1,1 0 0,-1-1-1,0 1 1,1 0-1,-1-1 1,1 1 0,-1-1-1,1 0 1,-1 1-1,1-1 1,-1 0-1,1 0 1,0 0 0,-1 0-1,1 0 1,-1-1-1,1 1 1,-1 0 0,1-1-1,-1 1 1,3-2-1,1 1 71,1-2-1,0 1 1,-1-1-1,0 1 1,1-2-1,-1 1 0,0 0 1,6-7-1,2-2-18,-1-1-1,-1 0 0,0-1 0,0 0 0,-2-1 1,11-21-1,-21 76-1060,1-37 1005,0 0-1,0-1 0,0 1 0,1 0 1,-1-1-1,1 1 0,0-1 0,0 1 1,0-1-1,0 0 0,0 1 0,0-1 1,1 0-1,-1 0 0,3 3 1,8 3-274,22 13-397,-13-12-4535,-15-10 464,-2-1-1987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13613,'0'0'5525,"9"-2"-3416,0 1-1777,-1 0 1,1 0-1,0 0 0,-1 1 1,1 1-1,10 1 1,-16-2-305,0 1 0,0 0 0,-1 0 0,1-1 0,0 2-1,0-1 1,0 0 0,-1 1 0,1-1 0,-1 1 0,1 0 0,-1 0 0,0 0 0,0 0 0,0 0 0,0 0 0,0 0 0,0 1 0,0-1 0,-1 1 0,1 0 0,-1-1-1,0 1 1,0 0 0,1 4 0,0 1 110,-1-1 0,0 1 0,-1 0 0,0 0-1,0-1 1,0 1 0,-1 0 0,-1 0 0,1-1 0,-1 1-1,0-1 1,-1 0 0,0 1 0,0-1 0,-1 0 0,1 0-1,-1-1 1,-1 1 0,1-1 0,-1 0 0,-9 8 0,46-18 534,-21 0-731,1-1 0,-1 0 1,0-1-1,11-8 0,6-11-2698,-10-8-4452,-15 16 226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10154,'0'0'9417,"67"3"-7688,-37-10-480,2-2-704,-2-2-449,1 0-320,-3-3-1922,-3-3-3075,-3-1-4933</inkml:trace>
  <inkml:trace contextRef="#ctx0" brushRef="#br0" timeOffset="1">363 72 18514,'0'0'7078,"64"-45"-7302,-47 35-2082,-10 2-2050,-1-1-2563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2915,'0'0'15513,"0"-8"-12118,3-14-1534,-3 22-1843,0-1-1,0 1 1,0 0-1,0 0 1,0 0-1,0 0 1,0 0-1,0 0 1,0-1-1,0 1 0,0 0 1,0 0-1,1 0 1,-1 0-1,0 0 1,0 0-1,0 0 1,0 0-1,0 0 0,0-1 1,1 1-1,-1 0 1,0 0-1,0 0 1,0 0-1,0 0 1,0 0-1,0 0 1,1 0-1,-1 0 0,0 0 1,0 0-1,0 0 1,0 0-1,0 0 1,1 0-1,-1 0 1,0 0-1,0 1 1,0-1-1,0 0 0,0 0 1,0 0-1,1 0 1,-1 0-1,0 0 1,0 0-1,0 0 1,0 0-1,0 0 1,0 1-1,0-1 0,0 0 1,1 0-1,-1 0 1,0 0-1,0 0 1,0 0-1,0 1 1,23 45 241,-20-40-336,61 171 115,-63-175-38,-1-1-1,0 1 1,1 0 0,-1-1 0,1 1 0,-1-1 0,1 0 0,0 1 0,0-1 0,-1 1 0,1-1-1,0 0 1,0 0 0,0 1 0,1-1 0,-1 0 0,0 0 0,0 0 0,1 0 0,1 1 0,-1-2 25,-1 0 0,0 0 0,0 0 1,0-1-1,0 1 0,0 0 1,0 0-1,0-1 0,0 1 0,0-1 1,0 1-1,0-1 0,0 1 1,0-1-1,0 0 0,0 1 1,0-1-1,0 0 0,-1 0 0,1 0 1,1-1-1,5-8 345,0-1-1,-1 0 1,10-20-1,-16 30-357,18-40 340,-1-1 0,-2-1 0,10-51 0,-21 72-2626,-1 0 1,1-33-1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10858,'0'0'6609,"9"6"-4468,-5-4-2042,6 5 299,1 0 1,-1-1 0,1 0 0,13 4 0,-22-9-476,1 0 0,-1 0 1,1 0-1,-1 0 0,1-1 1,0 1-1,-1-1 0,1 0 1,0 1-1,0-1 0,-1-1 1,1 1-1,0 0 1,-1-1-1,1 1 0,0-1 1,-1 0-1,1 0 0,-1 0 1,1 0-1,-1 0 0,1 0 1,-1-1-1,0 1 0,0-1 1,1 0-1,2-3 1,0-2-444,-1-1 1,0 1-1,0-1 1,-1 0-1,0 0 1,0 0-1,0 0 1,-2 0 0,3-12-1,-3 13 630,0-1 0,-1 1-1,1-1 1,-2 1 0,1-1-1,-1 1 1,0-1 0,0 1-1,-1 0 1,-4-13 0,6 19-37,-1 0 1,1 0-1,0 0 1,-1 0-1,1 0 1,-1 0-1,1 0 0,-1 0 1,0 0-1,1 0 1,-1 0-1,0 0 1,0 0-1,1 1 1,-1-1-1,0 0 1,0 1-1,0-1 1,0 0-1,0 1 1,0-1-1,0 1 1,0 0-1,0-1 0,0 1 1,-2-1-1,2 2-21,0 0-1,-1-1 0,1 1 1,0 0-1,0-1 1,0 1-1,0 0 0,0 0 1,0 0-1,0 0 0,1 0 1,-1 0-1,0 0 1,0 1-1,1-1 0,-1 0 1,1 0-1,-1 2 0,-2 5 263,0 1 0,0-1 0,1 1-1,0 0 1,0 13 0,1-10 271,1-7-291,0-1 0,0 1 1,0 0-1,1-1 0,-1 1 1,1 0-1,2 8 1,-2-12-221,0 0 1,0 0 0,0 0 0,0 0-1,0 0 1,0 0 0,0 0 0,0 0 0,0 0-1,0-1 1,0 1 0,1 0 0,-1-1 0,0 1-1,0-1 1,1 1 0,-1-1 0,0 0-1,1 0 1,-1 1 0,0-1 0,1 0 0,-1 0-1,1 0 1,-1-1 0,0 1 0,1 0 0,-1 0-1,0-1 1,1 1 0,1-2 0,0 1 56,-1 0 0,1 0 1,-1-1-1,1 1 0,-1-1 1,0 0-1,0 1 0,0-1 1,0 0-1,0 0 0,0 0 1,0-1-1,-1 1 0,1 0 1,-1-1-1,0 1 0,0-1 0,0 1 1,2-6-1,-2 6-201,-1 1-1,1-1 0,-1 0 1,1 1-1,-1-1 0,1 0 1,-1 0-1,0 0 0,0 1 1,0-1-1,0 0 0,0 0 1,0 0-1,-1 0 0,1 1 1,0-1-1,-1 0 1,1 0-1,-1 1 0,0-1 1,0 0-1,0 1 0,0-1 1,0 1-1,0-1 0,0 1 1,0 0-1,0-1 0,-3-1 1,-16-6-8424,9 4 1021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16111,'0'0'7100,"-10"0"-7148,7 0 50,-1 0 0,1 0 1,0 0-1,0 0 0,0 1 0,0-1 0,0 1 0,0 0 0,0-1 0,0 1 0,0 1 1,0-1-1,0 0 0,1 1 0,-1 0 0,0-1 0,1 1 0,0 0 0,-1 0 0,1 1 0,0-1 1,0 0-1,0 1 0,0-1 0,0 1 0,1 0 0,-1-1 0,1 1 0,0 0 0,0 0 1,0 0-1,0 0 0,0 0 0,1 0 0,-1 0 0,1 0 0,0 5 0,0-8-1,0 1-1,0-1 1,1 1-1,-1-1 0,0 1 1,0-1-1,1 1 1,-1-1-1,0 1 0,0-1 1,1 0-1,-1 1 1,1-1-1,-1 1 0,0-1 1,1 0-1,-1 1 0,1-1 1,-1 0-1,1 0 1,-1 0-1,1 1 0,-1-1 1,1 0-1,-1 0 1,1 0-1,-1 0 0,1 0 1,-1 0-1,1 0 1,0 0-1,24 1-59,-16-2-23,139-9-2560,-148 10 2634,1 0 1,-1 0-1,0 0 1,1 0-1,-1 0 1,0 0-1,0 0 1,1 0-1,-1 0 0,0 0 1,1 0-1,-1 0 1,0 0-1,0 1 1,1-1-1,-1 0 1,0 0-1,0 0 1,1 0-1,-1 1 1,0-1-1,0 0 1,0 0-1,1 0 1,-1 1-1,0-1 1,0 0-1,0 0 1,0 1-1,0-1 0,1 0 1,-1 1-1,0-1 1,0 0-1,0 0 1,0 1-1,0-1 1,0 0-1,0 1 1,0-1-1,0 1 1,-6 16 408,-14 13 443,15-24-796,0 0 0,0-1 1,0 1-1,-1-1 1,1 0-1,-1-1 0,-1 1 1,1-1-1,-1 0 1,1-1-1,-1 0 0,0 0 1,0 0-1,-14 2 1,20-5-304,0-1 1,0 0-1,0 1 1,0-1 0,0 0-1,0 0 1,1 0-1,-1 0 1,0 0 0,0 0-1,1 0 1,-1 0-1,1 0 1,-1 0 0,1 0-1,-1 0 1,1-1-1,0 1 1,-1 0 0,1 0-1,0 0 1,0-1-1,0 1 1,0 0 0,0 0-1,0-1 1,0 1-1,1 0 1,0-2 0,-1-2-907,0-23-5159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9289,'0'0'9539,"1"12"-8615,3 13-416,18 119 3499,-18-126-3740,1 0 1,0-1-1,1 0 0,1 0 0,1 0 0,10 18 0,-10-30 268,-5-17 264,-4-18 71,0 20-907,-1 0 0,0 0-1,-1 0 1,0 0 0,0 0-1,-1 1 1,0-1 0,-1 1-1,0 0 1,-10-13-1,24 24-101,0 0-1,1-1 0,-1 0 0,1 0 0,0-1 0,-1-1 0,1 1 1,-1-2-1,18-3 0,-22 2 277,-1 0 1,1 0-1,-1-1 1,0 1-1,1-1 1,-2 0-1,1 0 1,6-9-1,-9 12-106,1-1-1,-1 0 1,0 0 0,0 0-1,0 1 1,0-1-1,0 0 1,0-1 0,0 1-1,-1 0 1,1 0 0,-1 0-1,1 0 1,-1 0 0,0-1-1,0 1 1,0 0 0,0 0-1,-1 0 1,1-1-1,0 1 1,-1 0 0,0 0-1,1 0 1,-2-3 0,1 5-49,1-1 0,0 1 1,-1 0-1,1 0 0,0-1 0,0 1 1,-1 0-1,1 0 0,0 0 1,-1-1-1,1 1 0,0 0 1,-1 0-1,1 0 0,0 0 0,-1 0 1,1 0-1,-1 0 0,1 0 1,0 0-1,-1 0 0,1 0 1,0 0-1,-1 0 0,1 0 0,-1 0 1,1 0-1,0 0 0,-1 0 1,1 1-1,0-1 0,-1 0 1,1 0-1,0 0 0,-1 1 0,1-1 1,0 0-1,0 0 0,-1 1 1,1-1-1,0 0 0,0 0 0,0 1 1,-1-1-1,1 0 0,0 1 1,0-1-1,0 0 0,0 1 1,0-1-1,-1 1 0,-7 17-246,5-8 283,0 0 0,1 1 0,1-1 0,-1 15 1,2-25-15,0 1 1,1-1-1,-1 1 1,0-1-1,1 1 1,-1-1-1,0 1 1,1-1-1,-1 1 1,1-1-1,-1 1 1,1-1-1,-1 0 0,1 1 1,0-1-1,-1 0 1,1 1-1,-1-1 1,1 0-1,0 0 1,-1 0-1,1 0 1,0 1-1,-1-1 1,1 0-1,-1 0 1,1 0-1,0 0 1,-1 0-1,1-1 1,0 1-1,-1 0 1,1 0-1,0 0 1,-1 0-1,1-1 1,-1 1-1,1-1 1,30-10 223,-15 0-168,0-2 0,0 0 0,15-17 1,-14 13-22,35-27 0,-49 85-579,-3-31 481,0 17 338,6-23 35,5-11 88,26-35 6,-30 33-790,0 0 0,1 0 0,0 1 0,0 0 0,0 0 0,13-8 0,-20 17 257,-1 0 1,1-1 0,-1 1-1,1-1 1,-1 1 0,1 0-1,-1-1 1,0 1 0,1 0 0,-1 0-1,0-1 1,1 1 0,-1 0-1,0 0 1,0 0 0,0-1-1,0 1 1,0 0 0,0 0-1,0 0 1,0 0 0,0-1 0,0 1-1,0 1 1,0 31-700,0-29 207,0 25-4130,0-22-747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342 332 3683,'-342'-5'13234,"858"-38"-13505,-309 19 307,510-53 763,714-69 543,-497 110-1390,-915 37-1202,-23 0-2040,-33 2-695,-11-3 109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7976,'0'0'1895,"12"-8"-667,4-3-976,1 1 0,0 1 0,0 1 0,1 0 1,0 1-1,1 1 0,22-4 0,20 1 78,0 4-1,0 1 1,0 4-1,1 2 1,-1 3-1,86 18 1,-136-21-316,-1 1 1,1 0-1,-1 1 1,0 0 0,10 5-1,-18-8-8,0 0-1,-1 0 0,1 0 0,0 0 1,-1 0-1,1 1 0,-1-1 1,1 0-1,-1 1 0,0 0 0,1-1 1,-1 1-1,0 0 0,0-1 0,0 1 1,0 0-1,-1 0 0,1 0 1,0 0-1,-1 0 0,1 0 0,-1 0 1,0 0-1,0 0 0,1 0 0,-1 0 1,-1 0-1,1 0 0,0 0 1,0 0-1,-1 0 0,1 0 0,-1-1 1,0 1-1,0 2 0,-7 9 225,0-1-1,-1 0 0,0-1 1,-1 0-1,0-1 0,-1 0 1,0 0-1,-13 8 0,7-4-45,-348 243 1387,136-104-7867,178-115-2154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78 12524,'0'0'10548,"5"6"-10403,17 17 1787,-22-23-1907,-1-1 0,1 0 0,-1 1 0,1-1 0,-1 0 0,0 1 0,1-1 0,-1 1 0,0-1 0,1 1 0,-1-1 0,0 1 0,0-1 0,0 1 0,1 0-1,-1-1 1,0 1 0,0 0 0,0 0 0,0 0 0,0-1 0,0 1 0,1 0 0,-1 0 0,0 0 0,0 1 0,0-1 0,-1 0 0,0 0-108,1 1 0,-1-1 1,0 0-1,1 1 0,-1-1 0,1 1 1,-1-1-1,1 1 0,0-1 0,-1 1 0,1 0 1,0 0-1,-1 0 0,1 0 0,0 0 1,-2 2-1,-1 6-609,0 0-1,1 0 1,0 0 0,1 0-1,0 1 1,0-1 0,0 12 0,1-15 612,0-1 1,1 0 0,0 1 0,0-1 0,1 0-1,-1 0 1,1 1 0,0-1 0,1 0 0,-1 0-1,1 0 1,0 0 0,0 0 0,5 7-1,-6-11 98,1 1 0,0 0 0,0-1 0,0 0 0,0 1 0,0-1 0,0 0 0,0 0 0,0 0 0,0 0 0,0 0 0,1-1 0,-1 1 0,0-1 1,1 1-1,-1-1 0,0 0 0,1 0 0,-1 0 0,0 0 0,1-1 0,-1 1 0,0 0 0,1-1 0,-1 0 0,0 1 0,0-1 0,0 0 0,0 0 0,0 0 0,0-1 0,0 1 0,3-3 0,8-5 297,-1-1 1,-1 0 0,20-22 0,-23 24-296,124-154 3119,-132 162-3136,0-1 1,0 1 0,0 0-1,0 0 1,1-1 0,-1 1 0,0 0-1,0-1 1,0 1 0,0 0-1,1 0 1,-1 0 0,0-1-1,0 1 1,1 0 0,-1 0 0,0 0-1,0-1 1,1 1 0,-1 0-1,0 0 1,1 0 0,-1 0 0,0 0-1,0 0 1,1 0 0,-1-1-1,0 1 1,1 0 0,-1 0 0,0 0-1,1 0 1,-1 0 0,0 1-1,1-1 1,-1 0 0,0 0-1,0 0 1,1 0 0,-1 0 0,0 0-1,1 0 1,-1 1 0,0-1-1,0 0 1,1 0 0,-1 0 0,0 1-1,0-1 1,1 0 0,-1 0-1,0 1 1,5 24 257,-7 32 387,-9 29 1690,20-88-2119,7-15-134,0-1 0,0-1 1,20-32-1,-22 29-258,1 1-1,1 1 1,23-23-1,-39 43 147,0-1-1,1 1 0,-1 0 1,0-1-1,1 1 1,-1-1-1,0 1 0,1 0 1,-1 0-1,1-1 0,-1 1 1,1 0-1,-1 0 0,0-1 1,1 1-1,-1 0 1,1 0-1,-1 0 0,1 0 1,-1 0-1,1 0 0,-1 0 1,1 0-1,-1 0 1,1 0-1,0 0 0,-1 0 1,1 0-1,-1 0 0,0 0 1,1 0-1,-1 1 0,1-1 1,6 18-223,-6 37 461,-2-45-295,-2 63 315,2-62-3684,1-5-3751,4-24-2042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15054,'0'0'5050,"2"9"-4724,1 2-120,-1 1 1,-1-1-1,0 1 0,0-1 1,-1 1-1,-3 21 1,-19 78 674,15-80-679,0 0 0,2 1 0,-1 33 0,6-64-196,0 0 0,0 0 0,0 0 0,1 0 0,-1-1 0,0 1 0,0 0 0,0 0 0,1 0 0,-1 0 0,0 0 0,1 0 0,-1-1-1,1 1 1,-1 0 0,1 0 0,-1-1 0,1 1 0,0 0 0,-1-1 0,1 1 0,0 0 0,0-1 0,-1 1 0,1-1 0,0 1 0,0-1 0,0 0 0,0 1 0,-1-1 0,1 0 0,0 0 0,0 1 0,0-1 0,0 0 0,0 0 0,0 0 0,0 0 0,0 0 0,0 0 0,0-1 0,0 1 0,-1 0 0,1 0 0,0-1 0,0 1 0,0 0 0,0-1 0,0 1 0,-1-1 0,2 0 0,6-3 57,0 1-1,0-1 1,-1-1 0,13-8-1,19-21-148,61-68 0,-17 15-99,-76 82-154,-5 8 166,-9 21 175,-19 32 363,16-38-281,4-9-33,0 1 0,1 0 0,0 0 0,1 0 0,-6 22 0,10-32-62,0 1-1,0-1 1,0 0-1,0 1 0,0-1 1,0 0-1,0 1 1,0-1-1,0 1 1,0-1-1,0 0 1,0 1-1,0-1 1,0 0-1,0 1 1,0-1-1,0 0 1,0 1-1,0-1 1,1 0-1,-1 1 1,0-1-1,0 0 0,0 0 1,1 1-1,-1-1 1,0 0-1,0 1 1,1-1-1,-1 0 1,0 0-1,1 0 1,-1 0-1,0 1 1,1-1-1,-1 0 1,0 0-1,1 0 1,-1 0-1,0 0 0,1 0 1,0 0-1,20-5-1738,18-19-5239,-14-1-2567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69 12332,'0'0'2834,"-10"6"-218,0 2-1823,-1 0 535,1 0-1,-1-1 1,0 0 0,-23 10-1,48-21-1207,8-4-197,1 1 1,0 0 0,1 2-1,-1 1 1,1 1 0,0 1-1,33 2 1,-55 0 58,0 0 0,1 1 0,-1-1-1,0 1 1,0 0 0,1-1 0,-1 1 0,0 0-1,0 0 1,0 0 0,0 0 0,0 1 0,0-1 0,-1 1-1,1-1 1,0 1 0,-1-1 0,1 1 0,-1 0 0,0 0-1,1 0 1,1 4 0,-1-2 581,-1 1 1,1 0-1,-1 0 1,0 0-1,-1 0 0,1 0 1,-1 9-1,0-35-121,-1-47 17,0 64-551,1-1 0,-1 0 0,0 1 0,-1-1 0,1 0 0,-1 1 0,0 0 0,0-1 0,0 1 0,0 0 0,-4-5 0,-6 2-732,8 16 208,4-8 597,0 1 1,0-1 0,0 1-1,1-1 1,-1 1 0,0-1-1,1 0 1,-1 1 0,1-1-1,0 1 1,-1-1 0,1 0-1,0 0 1,0 1 0,0-1-1,0 0 1,0 0 0,0 0-1,0 0 1,2 1 0,4 2 14,-1-2 0,1 1 0,0-1 0,-1 0 0,1 0-1,0 0 1,0-1 0,0-1 0,0 1 0,0-1 0,1 0 0,-1 0 0,0-1 0,0 0 0,0-1 0,9-2 0,-3-1 17,0 0-1,0 0 1,0-2-1,-1 1 1,0-2 0,0 0-1,12-10 1,-30 26-126,-1 0 1,1 0 0,1 1 0,0 0 0,0 0-1,-3 10 1,4-12 264,1 1-1,0-1 1,1 1-1,0 0 1,0 0-1,1 0 1,-1 0-1,2 0 1,-1 0-1,2 15 1,0-21-137,0-1 0,0 0 1,0 0-1,0 0 1,0 0-1,0 0 1,0 0-1,0 0 0,0-1 1,0 1-1,0 0 1,1-1-1,-1 1 1,0-1-1,1 1 0,-1-1 1,0 1-1,1-1 1,-1 0-1,0 0 1,1 0-1,-1 0 1,1 0-1,-1 0 0,2 0 1,41-3 261,-38 1-503,1 0 0,0 0 1,-1 0-1,1-1 1,-1 0-1,0 0 1,7-5-1,19-23-7846,-17 8-848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17136,'0'0'8937,"60"-10"-19059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12684,'0'0'4474,"9"-10"-2398,-2 2-1603,2-1 0,-1 2-1,1-1 1,9-6 0,-14 11-383,1 1 0,-1-1 0,1 1 0,0 0 1,-1 0-1,1 1 0,0-1 0,0 1 0,0 0 0,0 0 1,0 1-1,0-1 0,0 1 0,0 0 0,5 1 0,-9-1-88,0 1-1,0-1 0,0 0 0,0 0 0,-1 1 0,1-1 0,0 1 0,0-1 0,-1 0 0,1 1 0,0 0 0,0-1 0,-1 1 0,1-1 0,-1 1 0,1 0 0,0-1 0,-1 1 0,1 0 1,-1 0-1,0-1 0,1 1 0,-1 0 0,0 0 0,1 1 0,0 29 70,-2-22-36,-1-1 1,0 0-1,-1 1 0,1-1 0,-5 8 0,-2-3 234,1 0-1,-21 22 0,19-25 170,1 1 0,1 1 0,-11 16 0,19-28-439,0 1 0,0-1 0,-1 0 0,1 1 0,0-1 0,0 1 0,0-1-1,0 0 1,-1 1 0,1-1 0,0 1 0,0-1 0,0 1 0,0-1 0,0 1 0,0-1 0,0 0-1,0 1 1,0-1 0,1 1 0,-1-1 0,0 1 0,0-1 0,0 0 0,0 1 0,1-1 0,-1 1-1,0-1 1,0 0 0,1 1 0,-1-1 0,0 0 0,1 1 0,-1-1 0,1 1 0,20 4 116,33-6 157,-48 0-267,18-3 431,-1-1 0,46-16 0,-20 6-2647,-14 9-9416,-52 4 5905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9673,'0'0'11467,"60"-15"-11403,-30 15-288,1 0-2435,-1 0-1729,2 0-3171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43 274 11627,'0'0'8045,"-7"9"-6614,-1 0-970,5-6-333,1 0 0,-1 0 1,0 0-1,1 0 1,0 1-1,0-1 0,0 1 1,0 0-1,0-1 1,1 1-1,-2 6 1,3-9-112,0 0 1,0 0-1,0 0 1,0 0-1,1 0 0,-1 0 1,0 0-1,1 0 1,-1 0-1,1-1 1,-1 1-1,1 0 1,-1 0-1,1 0 1,-1-1-1,1 1 1,0 0-1,-1-1 1,1 1-1,0 0 1,0-1-1,-1 1 1,1-1-1,0 1 1,0-1-1,0 0 1,0 1-1,0-1 1,0 0-1,0 0 1,0 1-1,0-1 1,0 0-1,0 0 1,-1 0-1,1 0 1,0 0-1,0 0 1,0-1-1,2 1 1,44-3 295,12-18-73,-52 18-376,-1-1-1,0 1 1,1 1-1,0-1 1,0 1-1,0 1 1,0-1-1,0 1 0,0 0 1,0 1-1,0-1 1,0 1-1,8 2 1,-14-2 113,0 1-1,0-1 1,-1 1-1,1 0 1,0 0-1,-1-1 1,1 1-1,0 0 1,-1 0 0,1 0-1,-1-1 1,0 1-1,1 0 1,-1 0-1,0 0 1,1 0 0,-1 0-1,0 0 1,0 0-1,0 0 1,0 0-1,0 0 1,0 0 0,0 2-1,0-2 13,0 0 0,-1 0-1,1 0 1,0 0 0,0 0 0,0 1-1,1-1 1,-1 0 0,0 0 0,0 0 0,1 0-1,-1 0 1,0 0 0,1 0 0,-1 0-1,1 0 1,-1 0 0,1 0 0,0 0-1,-1-1 1,1 1 0,0 0 0,0 0-1,-1 0 1,1-1 0,0 1 0,0 0-1,0-1 1,0 1 0,2 0 0,2-1-168,-1 0 1,1-1 0,0 1-1,0-1 1,0 0 0,0 0 0,0-1-1,-1 1 1,1-1 0,-1 0-1,1 0 1,-1-1 0,0 1-1,1-1 1,-1 0 0,-1 0-1,1 0 1,0-1 0,-1 1 0,6-8-1,5-7-1390,1 0 0,-2 0 0,12-24 1,35-71-414,-32 34 5170,-34 93 495,-8 11-2625,-7 10-429,14-19-212,1 1-1,0-1 1,2 1-1,-1 1 0,2-1 1,1 1-1,0-1 1,1 1-1,1 0 0,3 30 1,-1-39-488,1 0 0,0 0 0,0-1 0,1 1 1,1-1-1,-1 0 0,1 0 0,0-1 0,1 0 0,11 13 0,-16-19-147,-26-53 607,-7-49-287,61 115-561,-9-7-88,0-1 1,0 0 0,1-2-1,-1-1 1,1 0 0,0-2-1,0 0 1,27-3 0,-45 2 551,0 0 0,0 0 0,-1-1 0,1 1 0,0-1 0,0 0 0,-1 0 0,1 0 0,-1 0 0,1 0 0,-1 0 0,1-1 0,-1 1 0,0-1 0,1 0 0,-1 0 0,0 0 0,0 0 0,2-3 0,-3 3 133,0 0 0,0 1 0,0-1 0,-1 0 0,1 0 0,-1 0 0,1 1-1,-1-1 1,0 0 0,0 0 0,0 0 0,0 0 0,0 1 0,0-1-1,0 0 1,-1 0 0,1 0 0,-1 0 0,1 1 0,-1-1 0,0-2 0,-1 3-98,1 0 1,0 0 0,0-1 0,0 1 0,-1 0 0,1 0-1,0 0 1,-1 0 0,1 0 0,-1 1 0,1-1 0,-1 0 0,0 1-1,1-1 1,-1 1 0,0-1 0,1 1 0,-1 0 0,0 0-1,1 0 1,-1 0 0,0 0 0,0 0 0,1 0 0,-1 1 0,-2-1-1,0 1-22,-1 0 0,1 0 0,-1 0 1,1 0-1,-1 1 0,1-1 0,0 1 0,-7 4 0,7-2 103,0-1 1,0 1 0,1 0-1,0 0 1,-1 0 0,1 0-1,0 1 1,1-1 0,-1 1 0,-1 5-1,3-9-100,1 0-1,0 0 0,-1 0 1,1 0-1,0 1 1,0-1-1,0 0 1,0 0-1,0 0 0,0 0 1,0 0-1,0 1 1,0-1-1,1 0 1,-1 0-1,0 0 0,1 0 1,-1 0-1,1 0 1,-1 0-1,1 0 0,-1 0 1,1 0-1,0 0 1,-1 0-1,1 0 1,0-1-1,0 1 0,0 0 1,0 0-1,0-1 1,0 1-1,0-1 1,0 1-1,0-1 0,0 1 1,0-1-1,0 1 1,0-1-1,0 0 0,0 0 1,0 0-1,0 0 1,1 1-1,-1-2 1,0 1-1,0 0 0,0 0 1,2-1-1,6 2-3,-1-1 0,0-1 1,1 1-1,-1-1 0,0-1 0,0 0 0,1 0 0,-1 0 0,11-6 0,-5 0-395,-1 0 0,0-1 0,0 0 0,11-12 0,-34 55-383,10-33 834,-1 0-1,1 0 0,0 0 0,-1 0 0,1 0 1,0 0-1,0 0 0,0 0 0,0 0 0,0 0 1,0 0-1,0 0 0,0 1 0,0-1 1,1 0-1,-1 0 0,0 0 0,1 0 0,-1 0 1,1 0-1,-1 0 0,1 0 0,-1 0 0,1-1 1,0 1-1,-1 0 0,1 0 0,0 0 0,0-1 1,0 1-1,-1 0 0,1-1 0,0 1 1,0-1-1,0 1 0,0-1 0,0 1 0,2-1 1,7 0 110,0 0 1,-1-1 0,1 0-1,0-1 1,0 0 0,-1 0 0,1-1-1,-1-1 1,0 1 0,0-2-1,0 1 1,0-1 0,-1 0-1,13-11 1,-1 0-199,0-1 0,-2-1 0,0 0 0,23-32-1,-31 38-128,-1-1-1,-1 0 0,0-1 1,0 0-1,-2 0 0,0-1 0,0 1 1,4-22-1,-10 36 130,1-1 0,-1 1 1,0 0-1,0-1 0,0 1 0,1-1 1,-1 1-1,0-1 0,0 1 0,0-1 0,0 1 1,0-1-1,0 1 0,0-1 0,0 1 1,0-1-1,0 1 0,0-1 0,-1 1 1,1 0-1,0-1 0,0 1 0,0-1 0,-1 1 1,1-1-1,0 1 0,0 0 0,-1-1 1,1 1-1,0-1 0,-1 1 0,1 0 1,0 0-1,-1-1 0,1 1 0,-1 0 1,1-1-1,-1 1 0,1 0 0,0 0 0,-1 0 1,1 0-1,-1-1 0,1 1 0,-1 0 1,1 0-1,-1 0 0,1 0 0,-1 0 1,1 0-1,-1 0 0,1 0 0,-1 1 0,1-1 1,-1 0-1,1 0 0,-1 0 0,1 0 1,0 1-1,-1-1 0,1 0 0,-1 0 1,1 1-1,0-1 0,-1 0 0,1 1 0,-1-1 1,-27 22-146,13-7 245,0 1 1,1 1-1,1 0 0,-13 23 0,22-34-28,0 1 0,1 0 0,0 0 1,0 0-1,1 0 0,-1 0 0,1 0 0,1 1 0,0-1 0,0 1 0,0-1 1,1 1-1,0-1 0,1 1 0,2 14 0,-1-18-44,0 0-1,0 0 1,1 0 0,0 0 0,-1-1-1,1 1 1,1 0 0,-1-1 0,0 0-1,1 0 1,0 0 0,0 0-1,0-1 1,0 0 0,0 1 0,0-2-1,0 1 1,1 0 0,-1-1-1,1 0 1,-1 0 0,1 0 0,0 0-1,5-1 1,0 2 8,0-1-1,0-1 1,1 1-1,-1-2 1,0 0 0,1 0-1,-1-1 1,0 0-1,0 0 1,12-6 0,-11 2 2,0 0-1,0-1 1,-1 0 0,17-16 0,-23 20 31,0-1 1,-1 1-1,0-1 0,0 1 0,0-1 1,0 0-1,0 0 0,-1 0 0,0 0 0,0-1 1,0 1-1,0-1 0,-1 1 0,0-1 1,1-7-1,-2 11-51,-1 0 0,0 0 0,0 1 0,0-1-1,1 0 1,-1 0 0,0 0 0,0 1 0,0-1 0,0 1 0,-1-1 0,1 1 0,0-1 0,0 1 0,0-1 0,0 1 0,-1 0 0,1 0 0,0 0-1,0-1 1,0 1 0,-1 0 0,1 1 0,0-1 0,-2 0 0,-36 3-159,34-1 156,1-1 0,0 0 0,0 1 1,0 0-1,0-1 0,0 2 0,1-1 0,-1 0 0,1 1 1,-1 0-1,1 0 0,0 0 0,0 0 0,0 0 1,0 0-1,1 1 0,-1 0 0,1-1 0,0 1 0,0 0 1,0 0-1,1 0 0,-1 0 0,1 0 0,0 1 1,0-1-1,1 0 0,-1 6 0,2-8 6,0 1 0,0-1 0,0 0 0,0 0 0,0 0 0,1 0 0,-1 0 0,1 0 0,-1-1 0,1 1 0,0 0-1,0-1 1,0 1 0,0-1 0,0 0 0,0 1 0,0-1 0,0 0 0,0 0 0,1-1 0,-1 1 0,0 0 0,1-1 0,-1 1 0,3-1 0,67 8 23,-69-8-37,33 2-1756,47-5 0,-19-8-4087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12492,'0'0'10735,"-8"9"-10639,-42 49-188,2 1-1,-48 81 1,95-133-4730,14-17 2583,18-22-2023,-2-3-991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6983,'0'0'9726,"-4"10"-9454,-10 32 242,1-1-1,3 2 1,1-1-1,2 2 0,-2 48 1,10-59-184,0-3-3693,-7-30 739,-16-13 2045,12 5 703,1-1-1,0 0 1,0 0-1,1-1 1,0 0-1,-8-15 1,12 17 334,0 0 0,0 0 0,1 0 0,0-1 0,0 1 0,1-1 0,0 1 0,1-1 0,-1-16 1,2 23-392,0 1 1,1 0 0,-1 0 0,0 0 0,0-1 0,1 1 0,-1 0 0,1 0-1,-1 0 1,1 0 0,-1 0 0,1 0 0,0 0 0,0 0 0,-1 0 0,1 0 0,0 0-1,0 1 1,0-1 0,0 0 0,0 0 0,0 1 0,0-1 0,0 1 0,0-1-1,0 1 1,1-1 0,-1 1 0,0 0 0,0 0 0,0-1 0,3 1 0,46-1 99,-34 2-81,84 7-402,-14-1-4066,-39-6-1058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11883,'-9'0'2787,"-1"0"-2314,1 1 0,0 0 1,-1 1-1,1 0 0,0 1 1,0 0-1,-11 5 0,16-6-352,0-1 0,0 1 0,0 0 0,0 1 0,1-1 0,-1 1 0,1 0 0,0 0 0,0 0 0,0 0 0,0 0 0,0 0 0,1 1 0,-1 0 0,1-1 0,0 1 1,0 0-1,1 0 0,-1 0 0,1 0 0,-1 5 0,1-8-121,1 0 1,0-1-1,0 1 0,0 0 1,0-1-1,0 1 1,0 0-1,0 0 1,0-1-1,0 1 1,1 0-1,-1-1 1,0 1-1,0 0 0,1-1 1,-1 1-1,0 0 1,1-1-1,-1 1 1,1 0-1,-1-1 1,0 1-1,1-1 1,0 1-1,-1-1 0,1 1 1,-1-1-1,1 0 1,-1 1-1,1-1 1,0 0-1,0 1 1,30 0 224,-21-3-325,0 0-1,-1 0 1,1-1-1,10-6 1,0-3-644,-15 9 486,-1 0-1,0 0 1,1 0 0,0 1 0,0 0 0,-1 0 0,1 0 0,1 0-1,7-1 1,-11 8 265,0 0-1,-1 0 1,0 0-1,0 0 0,-1 0 1,1 0-1,-1 0 1,0 0-1,0 0 0,-2 6 1,2-1 136,-1 21 972,0 0 0,-12 54 1,10-71-924,0 0 0,-1 0 1,-1-1-1,0 1 0,-1-1 1,-1 0-1,0-1 0,-10 15 1,16-25-174,0 0 0,-1 0 0,1 0 0,0-1 0,-1 1 0,0 0 0,1-1 0,-1 1 0,0-1 0,0 1 0,0-1 0,0 0 0,0 0 0,0 0 0,0 0 0,0 0 1,-1 0-1,1 0 0,0-1 0,0 0 0,-1 1 0,1-1 0,0 0 0,-1 0 0,1 0 0,0 0 0,-1 0 0,1-1 0,0 1 0,-1-1 0,1 1 0,0-1 0,0 0 0,0 0 0,0 0 1,0 0-1,0 0 0,-4-3 0,3 1-19,0 0 0,0-1 0,0 1 0,0-1-1,1 0 1,-1 1 0,1-1 0,0 0 0,0 0 0,1-1 0,-1 1 0,1 0 0,0 0 0,0-1 0,0 1 0,0-1 0,1 1 0,0-1 0,0-6 0,1 5-57,1 0 0,-1 0 0,1 0 0,0 0 1,1 0-1,0 0 0,-1 1 0,2-1 0,-1 1 1,1 0-1,6-8 0,55-49-5545,-51 50 2693,17-13-4511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 13132,'0'0'4159,"-8"-1"-2589,4 0-1502,0 1 0,1 0 1,-1 0-1,0 0 0,1 0 0,-1 1 1,1-1-1,-1 1 0,0 0 1,1 0-1,-7 3 0,8-2-43,0-1-1,0 1 1,0-1-1,1 1 1,-1 0-1,0 0 1,1 0-1,0 0 1,-1 0-1,1 1 1,0-1-1,0 0 1,0 0-1,0 1 0,1-1 1,-1 1-1,1-1 1,-1 1-1,1-1 1,0 1-1,0-1 1,0 5-1,1-3-19,-1 0 1,1 0-1,-1-1 0,1 1 1,0-1-1,1 1 0,-1-1 1,1 1-1,-1-1 0,1 0 1,0 1-1,0-1 0,4 4 1,40 39-34,1 3-611,-42-40 620,-1-1 1,1 1 0,-1-1 0,-1 1-1,0 1 1,0-1 0,-1 0-1,0 1 1,0-1 0,-1 1 0,-1-1-1,1 1 1,-2 0 0,-1 12 0,2-15 144,-2 0 0,1 1 0,-1-1 0,0 0 0,0 0 0,-1 0 0,0 0 0,0-1 0,-1 1 0,0-1 0,0 0 0,-1 0 1,1 0-1,-1 0 0,0-1 0,-1 0 0,1 0 0,-1 0 0,-7 4 0,12-9-86,0 1 0,0 0 0,0-1 0,0 1 0,0-1 0,0 1 0,0-1 0,0 1-1,0-1 1,0 0 0,0 1 0,0-1 0,0 0 0,-1 0 0,1 0 0,0 0 0,0 0 0,0 0 0,0 0 0,0-1 0,0 1 0,0 0 0,-1 0-1,1-1 1,0 1 0,-1-2 0,0 1-16,1-1-1,0 1 1,0-1 0,0 1-1,0-1 1,0 0-1,0 1 1,1-1 0,-1 0-1,0 0 1,1 1-1,-1-1 1,1 0-1,0-3 1,-1-9-287,0 0 1,1-1-1,3-18 0,-2 28 26,2-15-961,1-1 1,0 1-1,13-34 0,-13 44 998,0 1 0,0-1 0,1 1 0,0 0 0,1 0 0,-1 1 0,2 0 1,-1 0-1,12-10 0,-17 16 197,0 1 0,0 0 1,0 0-1,1 0 0,-1 0 1,0 0-1,1 0 0,-1 0 1,1 0-1,-1 0 1,1 1-1,0-1 0,-1 1 1,1-1-1,-1 1 0,1 0 1,0-1-1,-1 1 0,1 0 1,0 0-1,-1 0 0,1 0 1,0 1-1,0-1 0,-1 0 1,1 1-1,-1-1 0,1 1 1,1 0-1,-1 1 29,-1 0 1,1 0-1,-1 0 1,1 0-1,-1 0 0,0 0 1,0 0-1,0 0 1,0 0-1,0 1 0,0-1 1,-1 0-1,1 1 1,-1-1-1,0 1 0,1-1 1,-1 1-1,-1 3 0,-4 14 957,1-4-280,7-14-492,6-9-122,-2 1-5,0-1-1,0 0 1,-1 0-1,0 0 0,0-1 1,-1 1-1,0-1 1,-1-1-1,1 1 0,-1-1 1,-1 0-1,0 1 1,0-2-1,-1 1 1,3-17-1,-1 25-97,1 1-1,-1 0 1,1 0 0,0 1-1,-1-1 1,1 1 0,4 1 0,-5-1 32,5 0-11,-1 0 0,1-1 1,-1 0-1,1 0 0,-1-1 1,1 0-1,14-3 0,-20 3 79,-1 0 0,1 0 0,-1 0 0,0 0 0,1 0 0,-1 0 0,0-1 0,1 1 0,-1-1 0,0 1 0,0-1 0,0 0 0,0 0 0,-1 0 0,1 0 0,-1 0 0,1-1 0,-1 1-1,1 0 1,-1-1 0,0 1 0,0 0 0,0-1 0,-1 0 0,1 1 0,-1-1 0,1 1 0,-1-1 0,0-4 0,-22 28 213,22-20-300,-7 10 26,2 1 1,-1 0-1,2 1 1,-5 15-1,8-26-20,1-1 1,-1 1-1,1 0 1,-1 0-1,1 0 0,0 0 1,0 0-1,0 0 1,0 0-1,0 0 0,0 0 1,0 0-1,1 0 1,-1 0-1,1 0 0,-1-1 1,1 1-1,0 0 1,0 0-1,0 0 0,0-1 1,0 1-1,0-1 0,0 1 1,1-1-1,-1 1 1,0-1-1,1 1 0,-1-1 1,1 0-1,0 0 1,-1 0-1,1 0 0,0 0 1,0 0-1,0-1 1,3 2-1,3 0-292,0-1-1,-1 0 1,1 0-1,0-1 1,0 0 0,11-1-1,-13 0-491,1 0 1,-1-1-1,1 0 0,-1 0 0,1 0 0,-1-1 0,10-5 0,14-12-5968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48 175 17072,'0'0'2616,"1"8"-321,3 27-346,-4-34-1904,0 0 0,1 0 0,-1 0 0,1 0 0,-1 0 0,1 0 0,-1 0 0,1 0 0,-1 0 0,1 0 0,0 0 0,0 0 0,0 0 0,-1-1 0,1 1 0,0 0 0,0-1 0,0 1 0,0 0 0,0-1 0,0 1 0,0-1 0,0 0 0,0 1 0,1-1 0,-1 0 0,0 0 0,0 1 0,0-1 0,0 0 0,0 0 0,1 0 0,-1-1 0,0 1 0,0 0 0,0 0 0,0 0 0,1-1 0,2 0 60,0 0-1,-1 0 1,1-1-1,-1 1 1,1-1-1,-1 0 1,1 1-1,5-6 1,-6 3-35,0 1 0,0-1 0,-1 0 0,1-1 0,-1 1 0,1 0 0,-2-1 0,1 1 0,0-1 0,-1 0 0,0 1 0,0-1 0,0 0 0,0 0 0,-1 0 0,0 0 0,0 1 0,0-1 0,-3-9 0,3 11-130,-1 1 1,1 0-1,-1-1 1,0 1-1,0 0 0,0 0 1,0 0-1,0 0 1,0 0-1,-1 0 1,1 0-1,-1 0 1,0 0-1,1 1 1,-1-1-1,0 0 1,0 1-1,0 0 1,0-1-1,0 1 1,0 0-1,0 0 1,0 0-1,-1 1 1,1-1-1,0 0 1,-1 1-1,1-1 1,0 1-1,-1 0 1,1 0-1,-1 0 1,1 0-1,0 0 1,-1 1-1,1-1 1,0 1-1,-1-1 1,1 1-1,0 0 1,-3 1-1,1 1-6,0-1-1,0 1 0,1-1 1,-1 1-1,1 0 1,0 0-1,0 1 1,0-1-1,0 1 0,0-1 1,1 1-1,0 0 1,0 0-1,0 0 1,0 0-1,0 0 0,1 0 1,-1 6-1,-4 8 85,2 1 0,-4 36-1,6-48 28,2 1 0,-1-1 0,1 1 0,0 0 0,1-1 0,0 1 0,0 0 0,1-1 0,4 14 0,-6-20-29,1 1 0,0 0 0,1 0 0,-1-1 0,0 1 0,0-1 0,1 1 0,-1-1 0,1 0 0,-1 1 0,1-1 0,0 0 0,-1 0 0,1 0 0,0 0 0,2 0 0,0 0-11,0 0-1,0 0 1,0-1 0,0 1 0,0-1 0,0 0-1,0 0 1,0-1 0,0 1 0,7-3-1,1-1 17,0 0-1,0-1 0,-1-1 0,1 1 0,-1-2 0,0 0 0,-1 0 0,0-1 0,11-10 0,80-89 44,-81 84-46,4-7 20,-20 22 1,1 1 1,1 1 0,0-1-1,-1 1 1,2 0 0,7-6-1,-18 53 1152,-7-1-722,8-31-277,0 1 0,1-1 1,0 1-1,0 0 0,0 11 1,4-21-180,-1-1 0,1 1 0,0 0 0,-1 0-1,1-1 1,0 1 0,-1-1 0,1 0 0,-1 1 0,1-1 0,-1 0 0,1 0 0,1-2 0,16-12-105,-2-2-1,0 0 0,16-22 1,22-22-771,-42 48 590,27-23-511,-38 34 734,0 1-1,0-1 1,0 1-1,0 0 1,0 0-1,1 0 1,-1 0 0,0 0-1,1 0 1,-1 1-1,1-1 1,-1 1 0,1 0-1,-1-1 1,1 1-1,-1 0 1,4 1-1,-5 0 43,0-1-1,0 1 1,1 0-1,-1 0 1,0 0-1,0 0 1,0 0-1,0 0 1,0 0-1,0 0 1,0 1-1,-1-1 1,1 0-1,0 1 1,-1-1-1,1 0 0,-1 1 1,1-1-1,-1 1 1,0-1-1,1 0 1,-1 1-1,0-1 1,0 1-1,0 1 1,0 50 89,-1-38-85,1-5-48,-2 44-1030,-4-19-2658,-3-13-2313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12300,'0'0'2786,"-7"4"-1131,-50 35 1407,54-37-2928,0 0-1,0 0 1,1 0-1,-1 1 1,1-1 0,-1 1-1,1-1 1,0 1-1,0 0 1,0 0-1,0 0 1,1 0 0,-1 1-1,1-1 1,0 0-1,0 1 1,0-1-1,0 0 1,1 1-1,-1 4 1,2-6-172,-1-1 0,1 0-1,0 1 1,0-1 0,-1 0 0,1 0-1,0 0 1,0 1 0,0-1-1,1 0 1,-1 0 0,0 0 0,0-1-1,0 1 1,1 0 0,-1 0 0,0-1-1,1 1 1,-1-1 0,1 1 0,-1-1-1,0 1 1,1-1 0,-1 0 0,1 0-1,-1 0 1,3 0 0,51 1-2646,-39-2 1213,-14 1 1440,0 0 1,1 1-1,-1-1 1,0 0-1,0 1 1,0 0-1,0 0 1,0-1-1,0 1 1,0 0-1,0 1 1,0-1-1,-1 0 0,1 0 1,0 1-1,-1-1 1,1 1-1,-1 0 1,1-1-1,-1 1 1,0 0-1,0 0 1,0 0-1,0 0 1,0 0-1,0 0 1,0 0-1,-1 0 1,1 0-1,-1 0 1,1 3-1,1 10 410,0 0 1,-1 0-1,-1 24 0,-1-21-118,1-8 94,-2 0 0,1-1 1,-2 1-1,1 0 1,-1-1-1,0 1 1,-1-1-1,0 0 0,-1 0 1,0 0-1,0-1 1,-1 0-1,0 0 0,0 0 1,-1-1-1,0 1 1,0-2-1,-12 9 1,18-14-351,1-1 0,-1 1 0,0-1 0,0 1 0,1-1 1,-1 0-1,0 1 0,0-1 0,0 0 0,0 0 1,1 1-1,-1-1 0,0 0 0,0 0 0,0 0 0,0 0 1,0 0-1,0 0 0,1 0 0,-1-1 0,0 1 0,0 0 1,0 0-1,0-1 0,0 1 0,1 0 0,-1-1 0,-1 0 1,1 0-93,-1-1 1,1 0-1,0 1 1,0-1-1,0 0 1,0 0 0,0 0-1,0 1 1,0-1-1,1 0 1,-1 0-1,0-2 1,-4-61-3704,5 61 3418,0-5-754,0-1-1,1 1 1,0 0-1,0 0 1,1-1 0,0 1-1,0 0 1,1 0-1,1 1 1,4-11 0,11-14-5131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120 175 3075,'0'0'13549,"-9"0"-12925,4 0-556,0 0 0,1 1 0,-1 0-1,0 0 1,0 0 0,1 0 0,-1 1-1,1-1 1,-1 1 0,1 0-1,0 1 1,0-1 0,0 1 0,0 0-1,0 0 1,0 0 0,1 0 0,0 1-1,0-1 1,-1 1 0,2 0 0,-1 0-1,0 0 1,1 0 0,0 1 0,0-1-1,0 1 1,-1 6 0,2-10-33,1 1 0,-1 0-1,1-1 1,-1 1 0,1 0 0,0-1 0,0 1 0,-1 0 0,1-1-1,1 1 1,-1 0 0,0 0 0,0-1 0,1 1 0,-1 0 0,0-1-1,1 1 1,0 0 0,-1-1 0,1 1 0,2 2 0,-1-3-7,0 0 0,1 0 0,-1 0 0,0 0 0,1-1 1,-1 1-1,1-1 0,-1 1 0,1-1 0,-1 0 0,1 0 0,-1 0 1,1-1-1,-1 1 0,5-1 0,4-2-100,0 0 0,-1 0 0,1-1 0,-1 0-1,1-1 1,-1 0 0,-1-1 0,1 0 0,-1 0 0,0-1 0,-1 0 0,11-11-1,-7 6-266,0-1 0,0-1 0,-2 0-1,1 0 1,-2-1 0,0 0 0,7-19 0,-10 13-630,-13 24 986,-13 32 1607,18-31-1351,0 0 0,1 1 0,0-1 1,0 1-1,0 0 0,0-1 0,1 10 0,0-13-254,1 0 0,-1 0 0,1 0 0,-1 0 0,1 0 0,-1 0 0,1 0 0,0 0 0,-1 0 0,1 0 0,0 0 0,0 0 0,0-1 0,-1 1 0,1 0 0,0-1 0,0 1 0,0 0 0,0-1 0,0 1 0,0-1 1,1 0-1,-1 1 0,0-1 0,0 0 0,0 0 0,0 0 0,0 1 0,1-1 0,-1 0 0,0-1 0,0 1 0,0 0 0,2 0 0,3-1-60,1 0 0,-1-1 1,1 1-1,-1-1 0,1 0 0,-1-1 1,0 0-1,0 0 0,0 0 0,0-1 1,-1 1-1,1-1 0,-1-1 0,0 1 1,0-1-1,6-8 0,-5 6-17,0 0-1,-1 0 1,0 0 0,0-1-1,0 0 1,-1 0-1,-1 0 1,1 0 0,-1 0-1,-1-1 1,0 1-1,2-10 1,-4 18 58,-1 0 0,1 0-1,0 1 1,0-1 0,0 0 0,-1 0 0,1 0-1,0 0 1,0 1 0,-1-1 0,1 0 0,0 0 0,0 0-1,-1 0 1,1 0 0,0 0 0,0 0 0,-1 0 0,1 0-1,0 0 1,-1 0 0,1 0 0,0 0 0,0 0 0,-1 0-1,1 0 1,0 0 0,0 0 0,-1 0 0,1 0 0,0 0-1,0 0 1,-1 0 0,1-1 0,0 1 0,0 0 0,-1 0-1,1 0 1,0 0 0,0-1 0,0 1 0,-1 0 0,1 0-1,0-1 1,0 1 0,0 0 0,0 0 0,0-1 0,-1 1-1,1 0 1,0 0 0,0-1 0,0 1 0,0 0 0,0 0-1,0-1 1,0 1 0,0 0 0,0-1 0,0 1 0,-16 20 74,5 0 305,1-1 1,1 1-1,1 1 1,0 0-1,2 0 1,0 0-1,2 1 1,0 0-1,2 0 1,-1 26 0,3-47-375,0 0 0,0 0 1,0 0-1,-1 0 1,1 1-1,1-1 1,-1 0-1,0 0 0,0 0 1,0 0-1,1 0 1,-1 0-1,0 0 1,1 0-1,-1 0 0,1 0 1,-1 0-1,1 0 1,0 0-1,-1 0 1,1-1-1,0 1 1,-1 0-1,1 0 0,0-1 1,0 1-1,0 0 1,0-1-1,0 1 1,0-1-1,0 1 0,0-1 1,0 1-1,0-1 1,0 0-1,0 0 1,0 1-1,2-1 0,-1 0 0,0-1-1,1 1 0,-1-1 1,0 1-1,0-1 0,0 0 1,0 0-1,0 0 0,0 0 0,0 0 1,-1 0-1,1-1 0,0 1 1,0 0-1,-1-1 0,1 0 1,-1 1-1,3-4 0,7-13-12,-1-1-1,-1 1 1,0-2 0,-1 1-1,-2-1 1,8-31-1,-15 54 11,1-1 0,-1 1 0,1-1 0,0 0 0,0 1 0,0-1 0,1 1 0,-1-1 0,0 1 0,1-1 0,-1 0 0,1 1 0,0-1 0,0 0 0,0 0 0,0 1 0,0-1 0,1 0 0,-1 0 0,1 0 0,-1-1 0,1 1 0,0 0 0,0 0 0,-1-1 0,1 1 0,0-1 0,0 0 0,1 1 0,-1-1 0,0 0 0,0 0 0,1-1 0,-1 1 0,0 0 0,5 0 0,-1 0 19,1 0 1,-1-1-1,0 1 1,0-1-1,1-1 1,-1 1-1,0-1 0,0 0 1,0 0-1,1-1 1,-1 0-1,-1 0 1,12-6-1,68-53-854,-90 87 417,-5-2 822,7-19-337,0 1-1,1-1 1,0 1 0,0-1-1,0 1 1,0 0-1,1 0 1,0 0 0,0-1-1,1 1 1,-1 0-1,1 0 1,2 11 0,-2-16-101,0-1 1,0 1-1,1-1 1,-1 1 0,0-1-1,0 0 1,1 1 0,-1-1-1,0 1 1,1-1-1,-1 0 1,0 1 0,1-1-1,-1 0 1,0 0 0,1 1-1,-1-1 1,1 0-1,-1 0 1,1 1 0,-1-1-1,1 0 1,-1 0 0,0 0-1,1 0 1,-1 0-1,1 0 1,-1 0 0,1 0-1,-1 0 1,1 0-1,-1 0 1,1 0 0,-1 0-1,1 0 1,-1 0 0,1 0-1,-1-1 1,1 1-1,-1 0 1,0 0 0,1-1-1,0 1 1,16-16-4626,-3-5-1973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9513,'0'0'2210,"13"63"-2530,8-43-3236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13068,'0'0'1837,"-11"1"-12,1 1-1402,-1 0-1,1 1 0,-1 0 0,1 0 1,-14 8-1,20-10-213,1 1 0,-1 0 0,1 0 0,0 0 0,0 0 0,0 1 0,0-1 0,0 1 0,0 0 0,1 0 0,-1 0 0,1 0 0,0 0 0,0 0 0,0 1 0,0-1 0,0 1 0,1-1 0,0 1 0,0 0 0,0 0 0,-1 4 0,2-7-199,0 0 1,1 0-1,-1 0 0,0 0 1,0 0-1,1 0 0,-1 0 1,0-1-1,1 1 1,-1 0-1,1 0 0,-1 0 1,1 0-1,0 0 0,-1-1 1,1 1-1,0 0 1,-1-1-1,1 1 0,0 0 1,0-1-1,0 1 1,0-1-1,0 0 0,-1 1 1,1-1-1,0 1 0,0-1 1,0 0-1,0 0 1,0 0-1,0 0 0,2 1 1,41 1 156,-34-3-127,4 1-439,1-2 0,-1 0 0,0 0 0,1-2 0,-1 1-1,15-8 1,81-39-2785,-98 44 3338,-12 6 1159,-14 30 2654,13-29-3923,1-1 0,0 0 0,-1 1 1,1-1-1,-1 1 0,1-1 0,0 1 0,0 0 1,-1-1-1,1 1 0,0-1 0,0 1 1,0 0-1,-1-1 0,1 1 0,0-1 0,0 1 1,0 0-1,0-1 0,0 1 0,0 0 0,0-1 1,1 1-1,-1-1 0,0 1 0,0 0 1,0-1-1,1 1 0,-1-1 0,0 1 0,1-1 1,-1 1-1,0-1 0,1 1 0,-1-1 0,0 1 1,2 0-1,27 3 414,36-15-1336,-48 7 147,-5 0-147,0 1 0,0 0 0,1 1-1,-1 0 1,0 1 0,1 0-1,19 2 1,-31 1 734,0 0 0,0-1 0,0 1-1,0 0 1,-1-1 0,1 1 0,0 0 0,-1 0 0,1 0 0,-1-1-1,0 1 1,0 0 0,0 0 0,0 0 0,0 0 0,0 0 0,0 0 0,0 0-1,-1 0 1,0 2 0,-2 3-5322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164 120 4612,'0'0'4405,"1"-10"-1299,1 5-2384,5-39 2130,-10 15 2740,2 29-5529,0-1 0,0 0 0,1 0 0,-1 1 0,0-1 0,0 1 0,0-1 0,0 1 0,0-1 0,0 1 0,0 0 0,0-1 0,0 1 0,0 0 0,0 0 0,0 0-1,0 0 1,0 0 0,0 0 0,-1 0 0,1 0 0,0 0 0,0 0 0,0 1 0,0-1 0,0 0 0,0 1 0,0-1 0,0 1 0,1-1 0,-1 1 0,-2 0-1,-31 21-297,20-10 224,1 1 0,0 1-1,-12 17 1,20-25 43,1 0 0,0 0-1,0 1 1,0-1 0,1 1 0,0 0-1,0 0 1,1 0 0,0 0 0,-2 13 0,4-20-31,0 1 1,0 0 0,0-1 0,0 1 0,0-1 0,0 1-1,0-1 1,1 1 0,-1-1 0,0 1 0,0-1 0,0 1-1,1-1 1,-1 1 0,0-1 0,0 1 0,1-1 0,-1 1-1,0-1 1,1 0 0,-1 1 0,1-1 0,-1 1 0,1-1-1,-1 0 1,0 0 0,1 1 0,-1-1 0,1 0 0,-1 0-1,1 0 1,0 1 0,-1-1 0,1 0 0,27-1 133,23-17 130,-20-1-291,-2-2 0,0-1 0,-2-1 0,0-1 0,-1-2 0,32-41 0,-68 102-1052,7-27 1094,-26 73-134,27-75 161,1 0 1,-1 0 0,1 0-1,1 0 1,-1 1 0,1-1-1,0 0 1,0 0 0,1 1-1,0-1 1,1 8 0,0-13-26,-1 0-1,0 1 1,0-1 0,1 0-1,-1 0 1,1 0 0,-1 0-1,1 0 1,-1 0 0,1 0 0,-1 0-1,1-1 1,0 1 0,0-1-1,-1 1 1,1-1 0,0 0 0,0 1-1,-1-1 1,1 0 0,0 0-1,0 0 1,0-1 0,2 1-1,47-9 176,-35 4-316,0-2 0,-1 0 0,0-1-1,-1-1 1,0 0 0,17-14 0,35-22-937,-78 86 745,8-33 338,1-1-1,0 1 1,1 0-1,-1-1 1,2 1 0,-1 0-1,1 1 1,0 8-1,2-16 0,1-1-1,0 1 0,0-1 1,-1 1-1,1-1 0,0 1 1,0-1-1,0 0 0,-1 0 1,1 0-1,0 0 0,0 0 1,0-1-1,0 1 0,-1 0 1,1-1-1,0 1 1,2-2-1,0-1-46,1 0 0,0 0 0,-1 0 0,0 0 0,1-1-1,-2 0 1,1 0 0,0 0 0,-1-1 0,0 1 0,1-1 0,-2 1 0,1-1 0,-1 0 0,4-11 0,-2 4 303,-1-1 1,0 0 0,-1 1-1,-1-1 1,1-22-1,-2 34-234,1 0-1,-1 0 0,1 0 1,-1 0-1,1 0 1,-1 1-1,1-1 0,-1 0 1,1 0-1,0 1 0,0-1 1,-1 0-1,1 1 0,0-1 1,0 0-1,0 1 1,0-1-1,0 1 0,0 0 1,0-1-1,0 1 0,0 0 1,0 0-1,0-1 0,0 1 1,0 0-1,0 0 1,0 0-1,0 0 0,1 0 1,43 0-433,-32 1 288,65-1-4490,-38 0-1783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9577,'0'0'12273,"4"13"-11696,0 0-496,0 0 0,-1 1 0,0-1 0,-1 1 0,-1-1 0,0 1 1,-1 0-1,0-1 0,-3 15 0,-26 92 64,22-93-90,7-26-23,2-10 3,9-39-633,-2-2 0,4-79 0,-13 139 570,0 10-8,0 0 0,2 0 1,0 0-1,7 32 0,-8-48 81,0-1 0,0 0-1,0 1 1,0-1 0,0 0-1,1 0 1,-1 0 0,1 0-1,0 0 1,0 0 0,0 0-1,1-1 1,-1 1-1,0-1 1,1 1 0,0-1-1,0 0 1,-1 0 0,1 0-1,0 0 1,0-1 0,1 1-1,-1-1 1,0 0 0,0 0-1,1 0 1,-1 0 0,1-1-1,-1 1 1,1-1 0,-1 0-1,1 0 1,-1 0 0,6-1-1,-4-1 59,-1 1 0,1-1 0,-1 0 0,1 0 0,-1-1 0,0 1 0,1-1 0,-1 0-1,-1 0 1,1 0 0,0-1 0,-1 1 0,0-1 0,0 0 0,0 0 0,0 0 0,0 0 0,-1-1 0,0 1 0,3-8-1,0-1 101,0 0-1,0-1 0,-1 0 0,-1 0 0,3-28 0,-6 34-409,1-45 887,-1 52-781,0 0 0,0 0 0,0 1 0,0-1 0,0 0 0,0 0 0,0 0 0,0 0 0,0 0 0,0 0 0,-1 0 0,1 0 0,0 0 0,-1 1 0,1-1 0,-1 0 0,1 0 0,-1 0 0,1 1 0,-1-1 0,1 0 0,-1 0 0,0 1 0,1-1 0,-1 1 0,0-1 0,0 1 0,0-1 0,1 1 0,-1-1 0,0 1 0,0 0 0,0-1-1,0 1 1,0 0 0,0 0 0,1-1 0,-1 1 0,0 0 0,0 0 0,0 0 0,0 0 0,-2 1 0,2 0-292,0-1 0,1 1 0,-1 0-1,0 0 1,0 0 0,0 0 0,1 0-1,-1 0 1,0 0 0,1 0 0,-1 0 0,1 0-1,-1 0 1,1 0 0,-1 0 0,1 0-1,0 1 1,0-1 0,0 0 0,0 0 0,0 0-1,0 1 1,0-1 0,0 0 0,0 0-1,1 3 1,-1 1-1807,0 14-5786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40 16912,'-8'-2'2034,"-2"0"-1686,1 0 0,-1 0 0,0 1 0,1 0 0,-1 1 0,0 0 0,0 1 0,-18 3 0,24-4-306,1 1 0,0 0 0,-1 0-1,1 0 1,0 1 0,0-1 0,0 1-1,0-1 1,0 1 0,0 0 0,0 0-1,0 1 1,1-1 0,-1 0 0,1 1-1,0 0 1,0-1 0,0 1-1,0 0 1,0 0 0,1 0 0,-1 0-1,1 1 1,0-1 0,0 0 0,0 1-1,0-1 1,0 0 0,1 1 0,0-1-1,0 6 1,0-8-28,0 0-1,1 0 1,-1 0-1,1 0 0,0 0 1,-1 0-1,1 0 1,0 0-1,0-1 1,-1 1-1,1 0 1,0-1-1,0 1 1,0 0-1,0-1 1,0 1-1,0-1 1,0 1-1,0-1 0,0 0 1,0 1-1,0-1 1,0 0-1,0 0 1,0 0-1,1 1 1,-1-1-1,0-1 1,0 1-1,2 0 1,39-3 305,-33 1-291,-1-1 1,1 0-1,-1 0 1,0-1 0,-1 0-1,1 0 1,-1-1-1,1 0 1,7-7-1,-10 8-48,0 0-1,-1-1 1,1 1-1,-1-1 1,0 0 0,-1 0-1,1 0 1,-1 0-1,0-1 1,-1 1-1,1-1 1,-1 0-1,0 1 1,1-8 0,-3 14 2,0-1 0,0 0 0,0 0 0,0 0 0,0 0 1,0 0-1,0 1 0,-1-1 0,1 0 0,0 0 1,0 0-1,0 0 0,0 0 0,0 0 0,0 1 1,-1-1-1,1 0 0,0 0 0,0 0 0,0 0 1,0 0-1,-1 0 0,1 0 0,0 0 0,0 0 0,0 0 1,0 0-1,-1 0 0,1 0 0,0 0 0,0 0 1,0 0-1,0 0 0,-1 0 0,1 0 0,0 0 1,0 0-1,0 0 0,0 0 0,0 0 0,-1 0 1,1-1-1,0 1 0,0 0 0,0 0 0,0 0 1,0 0-1,-1 0 0,1 0 0,0-1 0,0 1 0,0 0 1,0 0-1,0 0 0,0 0 0,0 0 0,0-1 1,0 1-1,0 0 0,0 0 0,0 0 0,0 0 1,0-1-1,0 1 0,0 0 0,-11 10-109,8-4 64,0-1 0,1 0 0,-1 1 0,1 0 0,0 0 0,1-1 0,-1 1 0,1 0 0,0 8 0,0-12-132,1 0-1,0-1 1,0 1 0,0 0-1,0 0 1,0 0-1,0-1 1,0 1 0,1 0-1,-1 0 1,1-1-1,-1 1 1,1 0 0,0 0-1,-1-1 1,1 1-1,0-1 1,0 1 0,0-1-1,0 1 1,1-1 0,-1 0-1,0 0 1,1 1-1,-1-1 1,0 0 0,1 0-1,-1 0 1,1 0-1,0-1 1,-1 1 0,1 0-1,0-1 1,2 1 0,19 1-4653,-2-2-2428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84 168 9769,'0'0'1965,"-10"10"421,2-2-1846,-33 34 1723,38-39-1906,0 1 0,1 0 1,0-1-1,-1 1 0,1 0 0,0 0 1,1 0-1,-1 1 0,1-1 0,0 0 1,0 1-1,-1 7 0,3-11-320,-1 0-1,1 0 1,-1 0-1,1 0 1,-1 0-1,1-1 1,-1 1-1,1 0 1,0 0-1,0-1 1,-1 1-1,1 0 1,0-1 0,0 1-1,0-1 1,0 1-1,0-1 1,-1 1-1,1-1 1,0 0-1,0 1 1,0-1-1,0 0 1,0 0-1,0 0 1,0 0-1,0 0 1,0 0 0,0 0-1,1 0 1,-1 0-1,1 0 1,38-5 892,-31 1-841,0 0-1,0 0 1,-1-1-1,0 0 1,1 0-1,-2-1 1,1 0-1,-1 0 1,0-1-1,12-14 1,-10 9-143,0 0 1,0 0 0,-1 0-1,-1-1 1,-1-1 0,8-19-1,-11 26-193,-1-1 0,-1 0 0,0 0-1,0 0 1,0 0 0,-1 0 0,0 0 0,0 1-1,-3-11 1,3 16 174,0 1 0,-1-1 0,1 1 1,0-1-1,-1 1 0,0-1 0,1 1 0,-1 0 0,0-1 0,0 1 1,0 0-1,0 0 0,0 0 0,0-1 0,0 1 0,0 0 0,0 0 1,-1 1-1,1-1 0,-3-1 0,2 1 56,0 1 0,-1 0 0,1 0 0,0 0-1,-1 0 1,1 0 0,0 0 0,-1 1 0,1-1 0,0 1 0,-1 0 0,1 0 0,0-1-1,0 1 1,0 1 0,0-1 0,0 0 0,-3 2 0,-7 6 84,0 1-1,0-1 1,1 2 0,-17 19 0,22-23 59,1 0 0,0 0 0,0 0 0,0 1 0,1 0 1,0 0-1,0 0 0,1 0 0,-3 13 0,6-19-145,0-1 0,0 1 1,0 0-1,0-1 0,1 1 0,-1-1 0,0 1 1,1 0-1,0-1 0,-1 1 0,1-1 0,0 0 0,0 1 1,-1-1-1,1 0 0,0 1 0,0-1 0,1 0 1,-1 0-1,0 0 0,0 0 0,0 0 0,1 0 1,-1 0-1,1 0 0,-1-1 0,1 1 0,-1 0 0,1-1 1,-1 1-1,1-1 0,2 1 0,65 10-2535,-49-9 522,-11-1 1364,-1 0-98,0 0 0,0 0 0,0 1 1,0 1-1,9 3 0,-15-5 716,-1 0-1,1 0 0,0 0 0,0 0 1,-1 0-1,1 1 0,-1-1 1,1 1-1,-1-1 0,0 1 0,1-1 1,-1 1-1,0 0 0,0 0 0,0-1 1,0 1-1,0 0 0,-1 0 1,1 0-1,-1 0 0,1 0 0,-1 0 1,0 0-1,1 0 0,-1 4 0,-4 22 892,0-2-4813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10122,'0'0'8354,"-3"15"-7911,-22 104 2018,4 1 0,-6 185 0,27-303-2242,0-17 518,4-13-1326,1 0 0,2 1 0,0-1 0,2 1 0,16-33 0,-21 52 314,0 0 0,0 0 0,1 1 0,0 0 0,0 0 0,10-10 0,-14 16 257,0 0-1,0 0 1,0 0 0,0 0 0,1 0 0,-1 0-1,0 0 1,1 1 0,-1-1 0,0 0 0,1 1-1,-1-1 1,1 1 0,-1 0 0,1-1 0,-1 1-1,1 0 1,1 0 0,-2 1-1,1-1 1,-1 1-1,0-1 0,1 1 0,-1 0 1,0 0-1,0 0 0,1 0 1,-1 0-1,0 0 0,0 0 0,0 0 1,0 0-1,0 0 0,-1 1 1,1-1-1,0 0 0,0 1 0,-1-1 1,1 1-1,-1-1 0,1 3 1,2 4-157,-2-5 233,-1 0-1,1-1 1,0 1 0,0-1 0,0 0 0,0 1 0,1-1 0,-1 0 0,1 0-1,-1 0 1,3 3 0,-2-5 0,-1 0-1,0 0 0,1 0 0,-1 0 1,0 0-1,0 0 0,1 0 1,-1 0-1,0-1 0,1 1 1,-1 0-1,0-1 0,0 1 1,0-1-1,1 0 0,-1 1 1,0-1-1,0 0 0,0 0 1,0 1-1,0-1 0,0 0 1,0 0-1,-1 0 0,1 0 1,0 0-1,1-3 0,14-13-13,-5 7-194,0-1-1,-1 0 1,0-1-1,-1 0 1,-1-1 0,10-18-1,-18 33-410,0 0 0,0 0 0,1 0 0,-1 0 0,0 0 0,1 0 0,0 0 0,-1 0 0,1 0 0,0 0 0,0-1 0,0 1-1,0 0 1,0-1 0,0 1 0,1-1 0,-1 1 0,0-1 0,3 2 0,10 6-5487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76 10090,'0'0'2354,"-8"2"-480,3-1-1577,0 0 0,0 0 0,1 1 0,-1 0 1,0 0-1,1 0 0,0 1 0,-1 0 1,1-1-1,0 1 0,0 1 0,1-1 1,-1 0-1,1 1 0,-1 0 0,1 0 1,1 0-1,-1 0 0,0 1 0,1-1 0,0 1 1,0-1-1,0 1 0,1 0 0,-1-1 1,1 1-1,-1 9 0,3-13-247,-1 0 1,1 0-1,-1 1 0,1-1 0,-1 0 1,1 0-1,0 0 0,0 0 0,-1 0 1,1 0-1,0 0 0,0 0 1,0 0-1,0 0 0,0-1 0,0 1 1,1 0-1,-1-1 0,0 1 0,0-1 1,0 1-1,1-1 0,-1 1 1,0-1-1,1 0 0,-1 0 0,0 0 1,0 1-1,1-1 0,-1 0 0,0-1 1,1 1-1,-1 0 0,0 0 0,2-1 1,51-9 579,-39 4-729,-1-1 0,-1 0-1,1-1 1,-1-1 0,-1 0 0,13-11 0,31-39-4012,-58 64 2111,-2 1 2313,1 1-1,0 0 1,0 0-1,1 0 0,0 0 1,-2 10-1,44-4-834,-25-9-648,-12-3 1038,0 0 0,0 0 1,0 0-1,0 1 0,0-1 1,-1 1-1,1 0 0,0 0 0,-1 0 1,0 0-1,1 0 0,-1 1 1,0-1-1,0 1 0,0 0 1,0-1-1,-1 1 0,3 4 0,-2-1 194,0 1 0,-1-1-1,1 0 1,-1 1-1,0-1 1,-1 0 0,1 1-1,-2 11 1,-2 2 474,0-1 1,-1 0-1,-1 0 0,-1-1 1,-10 24-1,11-32-338,0 0-1,0-1 1,-1 1 0,-8 8-1,12-15-120,-1 0 1,1 0-1,-1 0 0,0 0 0,0-1 0,0 1 1,-1-1-1,1 0 0,0 0 0,-1 0 0,1 0 1,-1-1-1,0 1 0,-5 0 0,8-2-61,0 0-1,0-1 0,0 1 0,0 0 0,0-1 0,0 1 1,0-1-1,0 0 0,0 1 0,0-1 0,1 0 0,-1 1 1,0-1-1,0 0 0,1 0 0,-1 0 0,0 1 1,1-1-1,-1 0 0,1 0 0,-1 0 0,1 0 0,0 0 1,-1 0-1,1 0 0,0 0 0,0 0 0,0 0 0,-1-1 1,1 1-1,0 0 0,1 0 0,-1 0 0,0 0 1,0-2-1,4-44-1015,0 33 686,0 0 0,0 1 0,2-1 0,0 1 1,0 0-1,1 0 0,1 1 0,15-20 1,8-5 455,49-42 0,-51 53 482,-2-3 0,37-45 0,-57 56-521,-17 12-102,6 6-10,1 1-1,-1-1 1,1 1 0,-1 0 0,1 0 0,-1 0 0,1 0 0,-5 3 0,1 0 39,2 1 0,-1-1 0,0 1 1,1 0-1,0 0 0,0 1 0,1-1 1,-1 1-1,1 0 0,0 0 0,1 1 1,0-1-1,0 1 0,-4 13 0,6-18-42,0 1 0,0-1 0,1 1 0,-1-1 0,1 1 0,0-1-1,0 1 1,0 0 0,0-1 0,0 1 0,0-1 0,1 1 0,-1-1-1,1 1 1,0-1 0,0 1 0,0-1 0,0 1 0,0-1 0,0 0 0,1 0-1,-1 1 1,1-1 0,-1 0 0,1 0 0,0-1 0,0 1 0,0 0 0,0 0-1,0-1 1,0 0 0,0 1 0,1-1 0,-1 0 0,1 0 0,-1 0-1,0 0 1,1-1 0,0 1 0,-1-1 0,1 1 0,-1-1 0,4 0 0,26 2-3389,6-1-3763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16752,'0'0'7927,"-12"-5"-6651,5 1-1142,4 3-121,1-1-1,-1 1 0,0 0 0,1-1 0,-1 1 0,0 0 0,0 1 0,0-1 0,1 0 0,-1 1 0,0 0 0,0-1 1,0 1-1,0 0 0,0 1 0,0-1 0,0 0 0,0 1 0,0 0 0,0-1 0,1 1 0,-1 0 0,0 1 1,1-1-1,-5 3 0,-10 11-209,1 0 0,1 1 1,0 0-1,1 1 0,-15 25 1,22-31 5,1 0 0,0 0 1,0 1-1,1 0 0,1 0 0,0 0 1,0 1-1,1-1 0,1 1 1,-1 17-1,3-28 57,0-1-1,1 1 1,-1-1 0,1 0 0,-1 1-1,1-1 1,0 0 0,-1 1 0,1-1-1,0 0 1,0 0 0,0 0 0,0 0-1,0 0 1,0 0 0,0 0 0,1 0-1,-1 0 1,0 0 0,0-1 0,1 1-1,-1 0 1,0-1 0,1 1 0,-1-1-1,1 0 1,-1 1 0,1-1 0,-1 0-1,1 0 1,-1 0 0,0 0 0,1 0-1,-1 0 1,4-1 0,5 1-210,-1-1 1,1 0 0,0-1-1,12-3 1,54-28-225,-64 26 754,1 1-1,0 0 1,0 1 0,1 0 0,-1 1-1,1 0 1,17-1 0,-30 5-139,-1 0-1,0 0 1,1 0 0,-1 0 0,1 0 0,-1 0-1,1 0 1,-1 0 0,1 0 0,-1 0 0,1 1-1,-1-1 1,1 0 0,-1 0 0,1 1 0,-1-1-1,0 0 1,1 0 0,-1 1 0,1-1-1,-1 0 1,0 1 0,1-1 0,-1 1 0,0-1-1,0 0 1,1 1 0,-1-1 0,0 1 0,0-1-1,0 1 1,1-1 0,-1 1 0,-1 23 1109,-16 21-124,-15 7-356,22-37-565,1 0 1,0 0 0,1 1-1,-11 30 1,19-45-137,-1-1 0,1 0 0,0 0 0,0 1 0,0-1 0,0 0 0,-1 0 1,1 1-1,0-1 0,0 0 0,0 0 0,0 1 0,0-1 0,0 0 0,0 0 1,0 1-1,0-1 0,0 0 0,0 1 0,0-1 0,0 0 0,0 1 0,0-1 1,0 0-1,0 0 0,0 1 0,0-1 0,0 0 0,0 1 0,0-1 0,1 0 1,-1 0-1,0 1 0,0-1 0,0 0 0,0 0 0,1 0 0,-1 1 0,0-1 1,0 0-1,1 0 0,-1 1 0,13-11-533,13-23-174,4-15-249,-2-1 1,29-70-1,-38 70 1962,-2-2-1,18-81 1,-37 149-261,2 0 0,0 0 0,1 0 0,4 22 0,18 83 549,-21-112-1114,1-1 0,0 1 0,0-1 0,1 0 0,10 16 1,-13-23-147,0 0 0,0-1 1,0 1-1,0-1 0,0 1 1,1 0-1,-1-1 0,0 0 1,1 1-1,-1-1 1,1 0-1,-1 0 0,1 0 1,0 0-1,-1 0 0,1 0 1,0 0-1,0-1 0,0 1 1,0-1-1,-1 1 0,1-1 1,0 0-1,0 1 1,0-1-1,0 0 0,0 0 1,0-1-1,0 1 0,0 0 1,0-1-1,0 1 0,-1-1 1,1 1-1,0-1 0,0 0 1,2-1-1,-2 0-81,1 0 0,-1-1 0,0 1 1,0-1-1,0 1 0,0-1 0,0 0 0,-1 0 0,1 0 0,-1 0 0,1 0 0,-1 0 0,0 0 0,-1-1 0,1 1 0,0-4 0,4-59-8762,-5 64 8161,1-47-12497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2210,'0'0'14061,"54"5"-11562,-18-5-898,7 0-576,7 0-640,4-5-289,0-1-256,-1-1-2499,-16-2-1985,-7 0-4613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48 12236,'0'0'7527,"-2"12"-7250,-10 36 422,-30 80 0,3-11 1400,38-116-2055,1 0 0,-1 1 1,1-1-1,-1 0 0,1 1 0,0-1 1,-1 1-1,1-1 0,0 1 1,0-1-1,0 1 0,0-1 0,0 1 1,1-1-1,-1 1 0,0-1 0,1 0 1,-1 1-1,1 1 0,1-3-27,-1 1 0,0-1-1,0 0 1,1 1 0,-1-1 0,0 0-1,1 0 1,-1 0 0,0 0 0,1 0-1,-1 0 1,0 0 0,1-1 0,-1 1-1,0 0 1,1-1 0,-1 1 0,0-1-1,0 1 1,0-1 0,1 0 0,1-1-1,21-12 105,0-2 0,0 0-1,-1-2 1,23-24-1,2 1-77,187-168 561,-226 198-1170,-6 4-1728,-19 4-17988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97 12075,'0'0'4672,"-1"8"-2911,-4 28-821,5-35-919,0 0 1,1 1-1,-1-1 1,0 0-1,1 0 1,-1 0-1,1 0 1,-1 0-1,1 0 1,-1 0-1,1 0 1,-1 0-1,1-1 1,0 1-1,0 0 1,-1 0-1,1 0 1,0-1-1,0 1 1,0 0-1,0-1 1,0 1-1,0-1 1,0 1-1,0-1 1,0 0-1,0 1 1,0-1-1,0 0 1,2 0-1,33 4 203,-32-4-175,1 1-33,0-1-1,0 0 1,-1 0-1,1 0 1,0 0-1,0 0 1,-1-1-1,1 0 1,0 0-1,-1-1 1,1 1-1,-1-1 1,1 0-1,-1 0 1,0 0-1,0-1 0,0 1 1,0-1-1,4-4 1,31-32-402,-19 17-620,1 2 0,0 0 0,29-18 0,-68 66 2496,11-21-1271,1 0 0,0 0 1,0 0-1,1 1 0,0-1 0,0 1 1,0 1-1,1-1 0,0 0 0,1 1 1,0 0-1,1 0 0,-3 15 0,5-24-196,0 1 0,1 0 0,-1-1 0,0 1 0,1-1-1,-1 1 1,1-1 0,-1 1 0,1-1 0,-1 1 0,1-1-1,-1 1 1,1-1 0,-1 0 0,1 1 0,0-1 0,-1 0-1,1 1 1,-1-1 0,1 0 0,0 0 0,-1 0 0,1 1-1,0-1 1,0 0 0,-1 0 0,1 0 0,0 0 0,-1 0-1,1 0 1,0-1 0,-1 1 0,1 0 0,0 0 0,-1 0-1,1-1 1,0 1 0,-1 0 0,1-1 0,-1 1 0,2-1-1,28-11 947,-14-1-817,0-1 0,0 0 0,-2-1 0,23-28 0,0 0-85,-37 43-80,0 0-1,0 0 1,0 0-1,0 1 1,0-1-1,0 0 1,0 0-1,0 0 1,0 0-1,0 0 1,0 0 0,0 0-1,0 0 1,0 0-1,0 1 1,0-1-1,0 0 1,0 0-1,0 0 1,0 0-1,0 0 1,0 0 0,0 0-1,0 0 1,0 0-1,0 0 1,0 0-1,0 0 1,1 0-1,-1 0 1,0 1-1,0-1 1,0 0-1,0 0 1,0 0 0,0 0-1,0 0 1,0 0-1,0 0 1,1 0-1,-1 0 1,0 0-1,0 0 1,0 0-1,0 0 1,0 0 0,0 0-1,0 0 1,0 0-1,0 0 1,0 0-1,1-1 1,-6 20-197,-11 30 420,13-40-186,-19 67 1014,20-70-897,1 1-1,0-1 1,0 1 0,1-1 0,0 1-1,0 0 1,0-1 0,1 1 0,3 12-1,-3-17-122,0-1-1,0 1 0,1 0 0,-1-1 0,0 1 1,1-1-1,-1 1 0,1-1 0,0 0 1,0 0-1,-1 0 0,1 0 0,0 0 1,0 0-1,0 0 0,0 0 0,0-1 0,0 1 1,0-1-1,0 0 0,0 0 0,0 1 1,0-1-1,1 0 0,-1-1 0,3 1 1,2-1 15,-1 0 1,0 1 0,0-2-1,0 1 1,0-1 0,0 0 0,0 0-1,6-3 1,2-6-50,0 0 0,-1-1 0,0 0 0,-1-1 0,0 0 0,-1-1 0,0-1 0,-1 1 0,-1-2 0,13-28 0,-16 151-662,-25 22 1142,19-128-245,4-23 1708,3-9-1626,2-2-453,-2-1-1,-2 1 0,2-46 1,-1 75-4,-1 2 0,1-1 0,0 0 1,0 1-1,0 0 0,0 1 0,8-2 0,-9 2 63,26-5-246,0 1 0,0 1 0,58 1 0,-88 3 337,0 0 0,0 0 0,1 0 1,-1 0-1,0 0 0,1 0 0,-1 0 0,0 1 0,0-1 1,1 0-1,-1 1 0,0-1 0,0 1 0,0-1 1,0 1-1,1 0 0,-1 0 0,0-1 0,0 1 0,0 0 1,-1 0-1,1 0 0,0 0 0,0 0 0,0 0 0,-1 0 1,2 2-1,-2-1-6,1 1 0,-1 0 1,1 0-1,-1-1 0,0 1 0,0 0 1,0 0-1,0 0 0,0-1 0,-1 1 0,-1 5 1,-2 5 16,0-1 1,-1 0 0,-1 0-1,-8 12 1,-4 3 369,13-21-332,0 0-1,1 1 1,0-1 0,0 1-1,0 0 1,1 0 0,0 1 0,0-1-1,0 1 1,1-1 0,-1 12-1,3-19-43,1 1 0,0-1-1,-1 1 1,1-1-1,0 1 1,-1-1-1,1 1 1,0-1 0,0 0-1,-1 1 1,1-1-1,0 0 1,0 0 0,0 1-1,-1-1 1,1 0-1,0 0 1,0 0 0,0 0-1,0 0 1,0 0-1,-1 0 1,1-1 0,0 1-1,0 0 1,1-1-1,27-5 121,-17 0-104,0 0 1,-1-1 0,1-1 0,-2 0 0,1 0 0,-1-1 0,-1 0 0,11-13-1,-4 3-23,-1 0-1,-1-1 0,18-33 1,-25 26-115,-7 26 109,0 1 1,0-1 0,0 1-1,0-1 1,-1 0 0,1 1 0,0-1-1,0 1 1,-1-1 0,1 1 0,0-1-1,-1 1 1,1-1 0,0 1-1,-1-1 1,1 1 0,-1-1 0,1 1-1,0 0 1,-1-1 0,1 1-1,-1 0 1,1-1 0,-1 1 0,0 0-1,-1-1-2,1 1-1,-1 0 0,0 1 0,1-1 1,-1 0-1,1 0 0,-1 1 0,1-1 1,-1 1-1,1-1 0,-1 1 0,1-1 1,-1 1-1,1 0 0,0 0 0,-1 0 1,1 0-1,0 0 0,0 0 0,0 0 1,0 0-1,0 0 0,0 1 0,0-1 0,0 0 1,-1 3-1,0-1 40,0 0 0,0 1 1,0-1-1,1 1 0,-1 0 0,1-1 1,0 1-1,0 0 0,0 0 0,0 0 0,1 0 1,-1-1-1,1 1 0,1 5 0,-1-8-8,1 1-1,-1 0 0,1-1 0,0 1 1,0 0-1,-1-1 0,1 1 1,0-1-1,1 1 0,-1-1 0,0 0 1,0 1-1,0-1 0,1 0 0,-1 0 1,1 0-1,-1 0 0,1 0 0,-1 0 1,1 0-1,0-1 0,-1 1 1,1-1-1,0 1 0,0-1 0,-1 1 1,1-1-1,0 0 0,0 0 0,-1 0 1,4 0-1,7-1 61,1 0 1,-1 0-1,0-1 0,0 0 1,-1-1-1,1-1 0,0 0 1,-1 0-1,0-1 0,14-9 1,-3 1-84,0-1 1,-2-1 0,38-34-1,-41 27-157,-16 22 153,-1 0-1,0-1 1,0 1 0,0 0-1,0 0 1,0 0-1,0 0 1,0-1 0,0 1-1,-1 0 1,1 0 0,0 0-1,0-1 1,0 1 0,0 0-1,0 0 1,0 0-1,0 0 1,0 0 0,0-1-1,0 1 1,-1 0 0,1 0-1,0 0 1,0 0-1,0 0 1,0 0 0,0-1-1,-1 1 1,1 0 0,0 0-1,0 0 1,0 0-1,0 0 1,-1 0 0,1 0-1,0 0 1,0 0 0,0 0-1,-1 0 1,1 0 0,0 0-1,0 0 1,0 0-1,0 0 1,-1 0 0,1 0-1,0 0 1,0 0 0,0 0-1,0 0 1,-1 0-1,1 0 1,0 1 0,0-1-1,-1 0 1,-3 2-18,-1 0-1,0 0 1,1 0 0,-1 0-1,1 1 1,0 0 0,0 0-1,-4 3 1,0 0 122,1 1-1,0 0 1,0 0 0,1 0-1,0 0 1,0 1 0,0 0 0,1 1-1,0-1 1,1 1 0,0 0-1,1 0 1,-4 12 0,7-20-90,0-1-1,0 1 1,0-1 0,0 1 0,0-1 0,0 1-1,0-1 1,0 1 0,0-1 0,0 1-1,1-1 1,-1 0 0,0 1 0,0-1 0,0 1-1,1-1 1,-1 0 0,0 1 0,1-1 0,-1 1-1,0-1 1,1 0 0,-1 0 0,0 1-1,1-1 1,-1 0 0,1 0 0,-1 1 0,0-1-1,1 0 1,-1 0 0,2 0 0,21 2 187,26-11 53,-21-2-929,-1-1 1,0-2-1,-1-1 0,29-20 1,52-30-3534,-111 80 5914,-35 43 1406,31-49-2860,0 2 0,0-1 0,2 1-1,-1 0 1,1 1 0,1-1 0,0 1 0,0 0 0,1 1 0,-3 18 0,7-30-323,0 0 0,-1 0-1,1 0 1,0 0 0,0 0 0,0 0 0,0 1 0,0-1 0,1 0 0,-1 0 0,0 0 0,0 0 0,1 0 0,-1 0-1,1 0 1,-1 0 0,1 0 0,-1 0 0,1 0 0,-1-1 0,1 1 0,0 0 0,0 1 0,28 4-5380,29-8-7796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4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11400 5028 3107,'-36'1'8737,"-17"0"-1617,49-2-7001,-1 1-1,0-1 0,1 0 0,-1 0 1,1-1-1,-1 0 0,1 1 1,0-1-1,-5-3 0,-4-2 193,-1 0 1,1 1-1,-22-6 1,-22-10-106,10 2 155,-1 2 0,-1 2 0,-66-12 0,62 16-324,0-2-1,-87-36 1,82 24 147,0-2 0,2-3 0,-80-59 0,116 75-173,-1 1-1,0 1 1,-1 1-1,0 0 1,-34-11 0,-120-26-25,143 41 28,-6-3 19,0-2 0,1-1 0,-42-23 0,-103-65 60,121 64-83,-1 2 1,-130-50 0,-221-66 12,36 12-9,98 32 19,17 5-2,-560-236 1,459 193 0,5 3 32,-40-39 673,252 109-743,103 49 3,-1 1 0,-1 3 0,-1 1 0,-62-15-1,2 8 20,-120-48-1,-97-57 32,175 68-39,81 36-12,6 3 16,2-2 0,-83-51 0,53 25 16,-1 3 1,-182-68-1,-366-88-140,512 173 45,-225-88 1,-75-92 66,381 191 0,-1 3 0,-1 1 0,-92-18 0,126 31 0,-83-16-16,46 10-4,0-2 0,1-2 0,-68-28 0,-62-34 20,-87-42 0,185 74-9,-183-103-97,193 102 67,-105-84 0,134 93 34,-107-95-69,124 105 56,1-1 1,1 0-1,-29-47 1,51 71 17,-27-43 44,-41-50 0,57 81-32,0 1 1,-1 1 0,-1 0-1,0 1 1,0 0 0,-34-18-1,25 17-6,-6-2-6,-47-32 0,89 47-8611,6 0 2616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3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39 9001,'-11'3'1311,"0"0"0,1 0 0,-1 2 0,-18 9 1,19-9-805,1 0 1,0 1 0,1 1 0,0 0 0,-8 8 0,14-11-647,10-7 81,9-8 116,-11 7 0,-1-1 0,1 0 0,-1 0 0,0-1 0,-1 1 0,1-1 0,-1 0 0,-1-1 0,1 1-1,-1-1 1,0 1 0,4-15 0,-7 21-51,1-1 0,-1 1 0,0-1 0,0 1 0,0 0 0,0-1 0,0 1 1,0-1-1,0 1 0,0-1 0,0 1 0,-1-1 0,1 1 0,0 0 0,0-1 0,0 1 0,0-1 0,-1 1 0,1 0 0,0-1 0,0 1 0,-1-1 0,1 1 0,0 0 0,-1 0 0,1-1 0,0 1 0,-1 0 0,1-1 0,0 1 1,-1 0-1,1 0 0,-1 0 0,1-1 0,-21 2 14,17 0-30,-1 0 0,1 0 1,0 1-1,0 0 0,-1 0 0,1 0 0,-4 3 1,-34 44-21,40-46 27,0 0-1,0 0 1,1 0-1,-1 0 0,0 0 1,1 1-1,0-1 1,0 1-1,0-1 1,0 1-1,1-1 1,-1 1-1,1-1 0,0 1 1,0 6-1,1-9 1,0 0 0,0 0-1,0 0 1,1-1 0,-1 1-1,0 0 1,0-1 0,0 1-1,1 0 1,-1-1 0,0 1 0,1-1-1,-1 0 1,0 0 0,1 1-1,-1-1 1,0 0 0,1 0-1,-1 0 1,0 0 0,1-1-1,-1 1 1,0 0 0,3-1 0,34-8 134,-36 8-83,0 0 0,0-1 0,0 1 1,0-1-1,0 0 0,0 0 0,-1 0 0,1 0 0,0 0 0,-1 0 1,2-2-1,-3 3-29,0 1 0,0-1 0,0 1 1,1-1-1,-1 1 0,0-1 0,0 1 1,0-1-1,0 1 0,0-1 1,0 1-1,0-1 0,0 1 0,0-1 1,0 0-1,-1 1 0,1-1 0,0 1 1,0-1-1,0 1 0,-1 0 0,1-1 1,0 1-1,0-1 0,-1 1 0,1-1 1,0 1-1,-1 0 0,1-1 1,-1 1-1,1 0 0,0-1 0,-1 1 1,1 0-1,-1 0 0,1-1 0,-1 1 1,1 0-1,-1 0 0,1 0 0,-1 0 1,1-1-1,-1 1 0,1 0 0,-1 0 1,1 0-1,-1 0 0,1 0 1,-1 0-1,1 1 0,-1-1 0,1 0 1,-1 0-1,1 0 0,-1 1 0,0-1-22,1-1 0,0 1-1,0 0 1,0 0-1,0 0 1,-1 0-1,1 0 1,0 0 0,0 0-1,0 0 1,0 0-1,-1 0 1,1 0 0,0 0-1,0 0 1,0 0-1,0 0 1,-1 0 0,1 0-1,0 0 1,0 0-1,0 0 1,0 0 0,-1 0-1,1 0 1,0 1-1,0-1 1,0 0 0,0 0-1,0 0 1,-1 0-1,1 0 1,0 0 0,0 0-1,0 1 1,0-1-1,0 0 1,0 0-1,0 0 1,0 0 0,0 1-1,0-1 1,-1 0-1,1 0 1,0 0 0,0 0-1,0 1 1,0-1-1,0 0 1,0 0 0,0 0-1,0 0 1,0 1-1,0-1 1,0 0 0,1 0-1,-1 0 1,0 0-1,0 1 1,0-1 0,0 0-1,0 0 1,13 6-140,-10 0-7893,-3-1 3578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12300,'0'0'4900,"8"-7"-4734,23-17-93,1 2 0,44-24 0,-90 53 644,12-6-705,1 0 0,-1 0 0,1 1-1,-1-1 1,1 0 0,0 1 0,0-1 0,-1 1 0,1-1 0,0 1 0,0-1 0,1 1 0,-1 0 0,0 0 0,0-1 0,1 1-1,-1 0 1,1 0 0,-1 3 0,1-5 66,1-1-1,-1 1 1,0-1-1,0 1 1,0-1-1,1 1 0,-1 0 1,0-1-1,0 1 1,1-1-1,-1 1 1,0 0-1,1-1 1,-1 1-1,1 0 1,-1-1-1,0 1 1,1 0-1,-1 0 0,1 0 1,-1-1-1,1 1 1,-1 0-1,1 0 1,-1 0-1,1 0 1,-1 0-1,0 0 1,1 0-1,-1 0 1,1 0-1,-1 0 0,1 0 1,-1 0-1,1 0 1,-1 0-1,1 0 1,-1 0-1,1 1 1,-1-1-1,1 0 1,-1 0-1,0 1 1,1-1-1,-1 0 0,1 1 1,-19-15-30,10 11-7757,15 3 2638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27 6694,'0'0'7810,"-2"-4"-7206,1 2-478,0 0 0,0 1 0,1-1 0,-1 1 1,0-1-1,0 0 0,0 1 0,-1 0 1,1-1-1,0 1 0,0 0 0,-1-1 0,-2-1 1,4 47-213,-11 173 81,11-117 24,-19 156-1,10-169 8,2 109-1,2-26-172,-3-6-16,4-54 161,-4-1-1,-30 149 0,27-220 19,7-26-9,0 1 1,1 0 0,0-1 0,1 1-1,1 0 1,0 24 0,25-71 1337,-22 31-1429,1-1-1,-1 0 1,-1 0 0,1 0-1,-1 0 1,1 0 0,0-7-1,0-8-9671,-2 14 4140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5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6223 172 7623,'0'0'385,"13"-14"2553,-6 9 2612,-7 7-5541,0-1 1,0 1-1,0 0 1,-1 0-1,1-1 1,0 1-1,-1 0 1,0-1-1,1 1 1,-1 0-1,0-1 1,0 1-1,0-1 1,0 1-1,0-1 1,0 1-1,0-1 1,0 0-1,-1 0 1,1 1-1,0-1 1,-1 0-1,1 0 1,-1-1-1,1 1 1,-1 0-1,0 0 1,1-1-1,-1 1 1,0-1-1,0 1 1,1-1-1,-1 0 1,-2 1-1,-9 0 198,0-1-1,0 0 1,-25-3-1,4 0-345,-169 0 238,-209 7 368,286-2-419,-231-24 0,316 17-26,-434-16-174,90 8-17,-829-17-388,961 30 607,24 0-111,-442-17 58,239-7 174,7 0-160,267 8 148,61 4 3,0 4 0,-150 8 0,213 4-5,-54 15-1,61-12 345,-1-1 0,0-1 0,-36 2 0,64-4-1040,1 17-616,6-12-3749,-2-8 916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0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1495 1409,'0'0'417,"-3"8"53,-10 40-286,9-27 66,-2 0 0,-9 25 0,3-16 2134,1 1 1,-11 57-1,18-172-724,-4-569-266,22 377-1354,1-58 16,-14 310 106,-1-42 215,0 62-272,-1 1-1,1-1 0,-1 1 0,0-1 1,0 1-1,0 0 0,0 0 0,0-1 1,-1 1-1,1 0 0,-1 0 0,0 0 1,0 0-1,-4-4 0,-18-1 787,19 7-1013,13 2-1127,74 18 1147,11 0 65,-72-13 22,1-1 0,0-1 1,38 2-1,25-10-11,160-29 0,-122 14 14,1 7 21,0 7 0,163 13 0,-101-1-4,608-25 22,-180-25-6,-10 1 22,132-15 153,-448 36-125,171 3-34,-69 3-37,-83-22 56,-196 20-25,170-6 0,-279 23-29,-1 1 0,1-1 0,-1 0 0,1 1 0,-1 0 0,1-1 0,-1 1 1,1 0-1,-1-1 0,0 1 0,1 0 0,-1 0 0,0 0 0,0 0 0,0 0 0,0 1 1,0-1-1,0 0 0,0 0 0,0 1 0,0-1 0,-1 1 0,1-1 0,0 0 0,-1 1 1,1-1-1,-1 1 0,0 0 0,1-1 0,-1 1 0,0-1 0,0 1 0,0-1 0,-1 4 1,2 11 32,-2 0 0,-3 27 0,1-22-22,-5 101 0,10 190 0,38 94-2,-39-393-7,1-6 9,-2 0 0,1 0 0,-1 0 1,0 0-1,0 0 0,-2 10 0,-3-15-3,-1 0 0,1-1 0,-1 1 0,0-1 0,1-1 1,-1 1-1,0-1 0,-10 0 0,14 0-10,-80 2-6,0 5 0,-98 19-1,-163 52-29,135-28 16,-953 282-760,1135-324 797,-1007 268 10,902-255-44,-2-5 1,-136-2-1,-267-33-24,-573 17-370,656 10 1740,331-12-664,-204-33-1,323 37-828,0-1 1,0 0-1,0 1 0,1-1 0,-1 0 0,0 0 0,1-1 0,-1 1 0,1 0 1,-1-1-1,-2-2 0,4 3-150,0-1 1,-1 0-1,1 0 1,0 0-1,0 0 1,0 0-1,1 0 1,-1 0-1,0 0 1,1-1-1,-1 1 1,1 0-1,0 0 1,0-1 0,0 1-1,0 0 1,0 0-1,0 0 1,1-1-1,-1 1 1,1 0-1,0-2 1,8-26-7583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1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10762,'0'0'844,"-8"8"-572,2-2-245,0 1 1,0 0-1,1 0 1,0 0-1,1 1 0,0-1 1,0 1-1,0 0 1,1 0-1,0 1 0,1-1 1,0 1-1,0-1 1,-1 14-1,-4 81 218,8 142 0,27 106-222,-2-35-2,2 429 150,-28-735-188,1 0 0,-1-1 0,2 1 0,-1-1 0,2 1 0,-1-1 0,1 0 0,4 10 0,-5-17 17,0 1-1,-1-1 1,1 0 0,0 0 0,0 0-1,0 0 1,0-1 0,1 1 0,-1-1 0,0 1-1,1-1 1,-1 1 0,1-1 0,-1 0-1,1 0 1,0-1 0,-1 1 0,1-1-1,0 1 1,0-1 0,0 0 0,-1 0 0,1 0-1,0 0 1,0 0 0,-1-1 0,1 1-1,0-1 1,-1 0 0,1 1 0,4-4-1,18-4 223,-1-2 0,35-20 0,-34 17-173,1 0-1,30-10 1,21 4-11,1 2 1,123-9-1,47-8 18,112-57-41,122-21 18,-152 70-9,490-1 0,-695 50 184,211 39 0,-35-2 246,-215-35-200,110 24-1,-200-32 1778,3-1-2017,0 0 1,0 0 0,0 0 0,0 0-1,1 0 1,-1 0 0,0 0 0,0 0-1,0 0 1,0 0 0,0 0 0,0 0-1,0-1 1,1 1 0,-1 0 0,0-1 0,0 1-1,0-1 1,1 1 0,-1-1 0,0 1-1,1-1 1,-1 1 0,0-1 0,1 0-1,-1 1 1,1-1 0,-1 0 0,1 0-1,-1 1 1,1-1 0,-1 0 0,1 0-1,0 0 1,-1 0 0,1 0 0,0 1-1,0-1 1,0 0 0,0 0 0,0 0-1,0 0 1,0-1 0,-7-45-15,2-1 0,1-64 0,-2-30 5,-1 75-25,-4 1 0,-2 1-1,-2 0 1,-46-114 0,44 133-14,2-1 1,2 0-1,1-1 0,-7-83 1,6-197-151,13 328 152,-11 11 103,11-9-65,-1-1 1,-1 1-1,1 0 0,0-1 1,0 1-1,0-1 0,-1 0 1,1 0-1,-1 1 0,1-1 1,-1 0-1,1 0 0,-3 1 1,-25 1 72,0-1 0,0-2 0,-52-5 0,49 3-75,-779-93-5,249 23 2,-2 36 20,-193 69-25,383-9 158,172-20 344,106-4-378,1 4 1,-154 25-1,242-26-133,12-10-6070,16-14 867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17072,'0'0'6759,"15"52"-7784,2-38-2243,-4 2-2721,0-3-5830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1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3812,'-15'0'1565,"9"-1"-768,1 1 0,0 0 1,-1 1-1,1-1 0,-1 1 0,1 0 1,-8 2-1,11-2-708,0 1 0,0-1 0,0 1 1,0-1-1,0 1 0,0-1 0,1 1 1,-1 0-1,1 0 0,-1 0 0,1 0 1,0 0-1,-1 0 0,1 0 0,0 0 1,1 1-1,-1-1 0,0 0 0,1 1 1,-1 3-1,-8 47 2,3 1 0,2 98 0,0-14-33,2-98-56,-55 731 33,56-696 307,2-73-344,-1-1 0,1 1 1,0 0-1,0-1 0,0 1 0,0-1 0,0 1 1,0-1-1,0 1 0,0-1 0,1 0 1,-1 0-1,0 1 0,1-1 0,-1 0 1,1 0-1,-1 0 0,1-1 0,3 2 0,34 13-240,15-10 291,-1-3 1,83-6-1,-110 3-37,31-5 31,-1-3 0,-1-2-1,62-20 1,51-11 43,-117 33-54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2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7783,'-21'0'1040,"-3"2"7795,28 5-5595,14 7-3900,12 7 649,2-2-1,0-2 1,1 0 0,0-3 0,2 0 0,-1-2 0,65 12-1,-42-14-1,1-3 0,0-3 0,0-2 0,70-7 0,-77-1 17,0-3 0,55-16 0,40-8 11,-145 33-15,0 0-1,-1 1 1,1-1 0,0 1 0,-1-1 0,1 1-1,-1-1 1,1 1 0,-1 0 0,1-1 0,-1 1-1,0 0 1,1-1 0,-1 1 0,0 0 0,1 0-1,-1-1 1,0 1 0,0 0 0,1 0 0,-1-1-1,0 1 1,0 0 0,0 0 0,0 0 0,0-1-1,0 1 1,-1 1 0,1 35-18,0-28 15,-1 2-117,1 0 0,1 0 0,0 1 0,0-1 0,1 0 1,1 0-1,0-1 0,0 1 0,1 0 0,0-1 0,1 0 0,10 16 0,0 1 109,-1 1 0,-2 0 0,0 1 0,-2 1 0,-1-1 0,-2 1 0,4 33 0,-2 9 36,-2 137 1,-8-183-16,-2 0-1,0 0 1,-2-1 0,-13 44 0,-45 90 350,21-58 539,39-93-843,0 1 0,1 0 0,0 0 0,1 0 0,0 0 0,0 0 0,0 1 0,2 8 1,-1-15-69,0 0 1,1 1-1,-1-1 1,1 0 0,-1 0-1,1 0 1,0 0-1,0 0 1,0 0-1,1 0 1,-1 0 0,1-1-1,-1 1 1,1 0-1,0-1 1,0 1 0,0-1-1,1 0 1,-1 0-1,0 0 1,1 0 0,0 0-1,-1 0 1,1-1-1,4 3 1,-128-49 724,82 28-717,-2 2 0,0 1 0,0 2 0,-1 2 0,-81-8 0,-8 20 45,85 0 65,-1-1-1,1-3 1,-50-8 0,67 2-98,-1-2 1,1-1-1,1-1 0,0-1 0,-37-24 1,27 16-369,33 18-78,4 3 300,1 0 0,0 0 0,0 0 0,-1 0 0,1 0 0,0-1 0,-1 1 0,1 0 0,0 0 0,0 0 0,0 0 1,-1-1-1,1 1 0,0 0 0,0 0 0,0 0 0,-1-1 0,1 1 0,0 0 0,0 0 0,0-1 0,0 1 0,0 0 0,0-1 0,-1 1 1,1 0-1,0 0 0,0-1 0,0 1 0,0 0 0,0-1 0,0 1 0,0 0 0,0 0 0,0-1 0,0 1 0,1-1 0,-1-11-6156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2:3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1 6022,'0'0'1745,"-8"0"-1414,-5 0 190,-1 0-1,1 1 0,0 0 0,0 1 1,0 1-1,-20 7 0,27-8-333,-1 1 0,1-1 1,1 2-1,-1-1 0,0 1 0,1-1 0,0 2 0,0-1 0,0 0 0,0 1 0,1 0 0,-1 0 0,1 1 1,1-1-1,-1 1 0,-4 9 0,2 0-188,1 0 1,0 1-1,1 0 1,1 0-1,0 0 1,1 0-1,0 32 1,4-18 28,0-1-1,2 0 1,12 45 0,-6-29 29,-2 1 0,-2 0-1,0 54 1,-10 140 89,-9-68-42,5-94 166,3 0 1,4 1-1,11 103 0,-4-146-258,2 0 0,2 0 0,1 0 0,1-2 0,3 1 0,0-2 0,2 0 0,2-1 0,1 0 0,1-2 0,28 32 0,-33-47-34,0-2 0,1 1 0,1-2 0,-1 0 0,2-1 0,0-1 0,0-1 0,1-1 0,0 0 0,0-2 0,24 6 0,33 3 50,134 8 0,-114-15-17,10 4 18,1-6 0,0-4-1,0-5 1,199-31 0,38-43 24,-147 30-202,357-40 0,104 11 341,-483 56-50,319 7 0,-350 14-149,-141-1 5,61-5 2,-64 5 1,1 0-1,0-1 1,0 1-1,0-1 0,-1 1 1,1-1-1,0 1 1,0-1-1,-1 0 0,1 0 1,-1 0-1,1 0 1,-1 0-1,1 0 0,-1 0 1,1-1-1,-1 1 1,0 0-1,0-1 1,0 1-1,0-1 0,0 0 1,0 1-1,0-1 1,0 0-1,-1 1 0,1-1 1,-1 0-1,1 0 1,-1-2-1,-2-36 95,-2 1 0,-15-65 0,9 56 21,-5-63 1,13-15-106,26-219-1,-19 289-120,-2 1 0,-4-60 0,-2 82 89,-2 1-1,0 0 1,-2 0-1,-22-59 0,8 39 29,-3 0 0,-46-75 0,55 104 46,-2 0 0,0 0 0,-1 2-1,-1 0 1,-1 1 0,-1 1 0,-26-19 0,40 34 7,1 0 0,-1 1 0,1-1 0,-1 1 0,0 0 0,0 1 0,-8-2 0,13 3-69,-1 1 0,1-1 0,0 1 0,0 0 0,0 0 0,0 0 0,0 0 0,-1 0 0,1 1 0,0-1 0,0 1 0,0-1 0,0 1 0,0 0 0,0 0 0,0-1 1,0 1-1,0 1 0,1-1 0,-1 0 0,0 0 0,0 1 0,1-1 0,-1 1 0,1-1 0,0 1 0,-3 3 0,-21 42-25,18-32 90,-1 0 0,-1-1 0,-11 15 0,15-24 51,0 1 0,0-1 0,0-1 0,-1 1 0,0-1 0,0 0 0,0 0 0,0 0 0,-1-1 0,-11 4 0,-30 7 304,-1-3 1,0-1-1,-64 3 1,-12 2-323,-36 12-70,-441 48 58,-151-69-19,308-7-25,177 5-49,-390-6 37,603-2-107,1-2 1,1-3 0,-78-23-1,-144-69-2001,245 89 862,-51-15 1,71 24 36,0 1 0,0 1 0,-1 0 0,1 0 0,-14 2 0,-1 3-7530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0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55 433 10570,'0'0'432,"-7"10"-159,1-1-239,0 0 1,1 0-1,0 1 1,0 0-1,1 0 1,0 0-1,1 0 1,0 0-1,1 1 1,0 0-1,1-1 1,0 15-1,3 25 54,3-1-1,15 67 1,-9-59-27,5 78-1,-11 379 69,-5-503-90,1 0 1,0 0-1,1 0 1,0 0-1,1 0 1,0 0-1,0-1 1,1 1-1,7 11 1,-7-16-8,0 0 1,1 0 0,-1 0 0,1-1-1,1 0 1,-1 0 0,1 0 0,0-1-1,0 0 1,0 0 0,0 0 0,1-1-1,-1 0 1,14 4 0,1-1 33,1-1 0,-1-1 1,0-1-1,1-1 0,0-1 1,-1 0-1,1-2 0,35-6 1,2-4 83,109-35 0,131-57 38,-103 33-114,307-69 0,-302 106-54,284-9 0,208 41-1,30 38 80,307 0-38,-906-45-60,175-35 0,-173 21 449,147-6 0,-249 27-132,-1 1-1,32 3 1,-46-1-227,0 0 1,0 0 0,0 1-1,0 1 1,-1-1 0,1 1-1,-1 0 1,12 9 0,-14-8-72,0-1 1,1 0-1,-1 0 1,1-1-1,0 0 1,-1 0-1,1-1 1,1 1-1,-1-2 1,0 1 0,0-1-1,13 1 1,-19-4-9,1 0 1,-1 0-1,0 0 1,0 0-1,0 0 1,0 0-1,0 0 1,0 0-1,-1 0 1,1 0-1,0-5 1,-1 6-9,15-84-2,-3-1 0,1-170 0,-13 221-39,-1-70-300,4 0 1,24-147-1,-18 205 268,4-15-299,-2-1-1,2-92 1,-13 154 365,0-1 1,1 1-1,-1-1 1,-1 1-1,1 0 0,0-1 1,0 1-1,-1-1 1,1 1-1,0 0 1,-1-1-1,1 1 0,-1 0 1,0-1-1,0 1 1,1 0-1,-1 0 1,0 0-1,0 0 0,0 0 1,0 0-1,0 0 1,0 0-1,0 0 1,-1 0-1,-1-1 0,0 1 4,0 1 0,0-1 0,0 1-1,0-1 1,0 1 0,0 0 0,0 0-1,0 0 1,0 0 0,0 1 0,-6 1-1,-5 2 41,0 1 0,1 0 0,-1 1 0,-14 9 0,-42 28 180,-66 34 410,119-69-558,0-1 1,-1-1 0,1 0-1,-2-1 1,1-2-1,-28 4 1,-351-8 1041,2-34-871,-118-5-215,-1 33 0,-288-14 187,408 2-194,-562 43-1,57-2 45,682-23-36,204 1-62,-75 4 84,81-4-162,0 1 0,0 0-1,0 1 1,0 0-1,0 0 1,0 0 0,1 1-1,-1 0 1,-9 6-1,16-9-42,-1 1 0,1-1 0,-1 1-1,1-1 1,-1 1 0,1-1-1,-1 1 1,1 0 0,0-1 0,-1 1-1,1-1 1,0 1 0,-1 0 0,1 0-1,0-1 1,0 1 0,0 0 0,-1-1-1,1 1 1,0 0 0,0 0-1,0-1 1,0 1 0,0 0 0,1-1-1,-1 1 1,0 0 0,0 0 0,0-1-1,1 1 1,-1 0 0,0-1-1,1 1 1,-1-1 0,0 1 0,1 0-1,-1-1 1,1 1 0,-1-1 0,1 1-1,-1-1 1,1 1 0,-1-1-1,2 1 1,8 6-4107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0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3625 839 7944,'-3'-15'352,"-1"-9"220,-39-163 1974,36 165-2103,-1 0 0,-1 1 0,0 0 0,-2 1 0,0 0 0,-28-36 0,9 24-106,-2 0 0,-1 3 1,-1 1-1,-2 1 0,-1 2 0,0 1 0,-2 2 0,0 2 1,-2 2-1,-81-25 0,5 11-426,-2 5 1,-211-19-1,152 30 82,0 7 1,-1 9-1,1 7 0,-204 35 0,279-24 132,1 5 0,2 3-1,0 6 1,3 3 0,0 5 0,3 4 0,2 4 0,-132 90-1,190-113-110,0 1-1,2 2 1,1 0-1,1 3 0,2 0 1,-38 55-1,55-69-15,1 0-1,1 0 0,1 1 1,1 0-1,0 0 0,1 1 0,1 0 1,1 0-1,0 0 0,2 1 1,0-1-1,1 1 0,1-1 1,1 1-1,1-1 0,6 28 0,-3-28 2,1 0 0,1-1 1,1 0-1,0 0 0,2-1 0,0 0 0,0-1 0,2 0 0,0 0 0,1-2 0,0 1 0,1-2 0,26 21 0,-6-9-5,1-2 0,1-1 1,1-1-1,0-3 0,58 21 0,-5-10 59,1-5-1,1-3 1,150 14-1,289-12 64,391-68-56,-6-78-8,-616 69 277,-227 37-149,0-2 1,71-32-1,-123 43 77,0-2 0,-1 0 0,0-1 0,27-21 0,-40 27-110,-1 0 0,0-1 0,0 0 0,-1 0 0,0 0 0,0-1-1,0 0 1,-1 0 0,0 0 0,0 0 0,0-1 0,-1 1 0,-1-1 0,1 0 0,2-14 0,-4 6-114,-1 0 1,0 0-1,-1 0 1,-1 0-1,0 0 1,-1 1-1,-1-1 1,0 1 0,-1 0-1,-1 0 1,0 0-1,-1 1 1,-1 0-1,0 0 1,-14-17-1,0 3-89,-2 0-1,0 2 1,-2 0-1,0 2 1,-59-40-1,39 36 39,-2 1 0,-1 3 0,-2 2 0,0 2 0,-1 3 0,0 1-1,-107-15 1,-13 10-1094,-207 2-1,102 17-2346,-18 2-1768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38 140 6919,'0'0'11306,"11"-3"-11172,38-4 76,0 2 0,0 2-1,69 4 1,15-1-94,1035-109 1487,-1148 107-1524,-124 4 2371,20-2-2509,-259 31 388,-152 7 133,460-37-272,-15 1-939,47-3 533,7 0 43,29-5 64,579-23-464,-418 28 397,261-33 1,-496 36-117,-63-4 0,15 0 337,-1056-8 1898,1136 10-1951,5 0 0,1-1 0,-1 1 0,1 0 0,-1 0 1,1 0-1,-1 0 0,1 1 0,0 0 0,-1-1 0,1 1 0,0 0 1,-1 0-1,1 1 0,0-1 0,0 1 0,0 0 0,-3 2 1,6-4-16,0 1 0,0 0 0,0-1 1,0 1-1,0-1 0,0 1 0,0 0 1,0-1-1,0 1 0,0 0 1,0-1-1,0 1 0,1 0 0,-1-1 1,0 1-1,0-1 0,1 1 1,-1-1-1,0 1 0,1 0 0,-1-1 1,0 1-1,1-1 0,-1 0 1,1 1-1,-1-1 0,1 1 0,-1-1 1,1 0-1,0 1 0,-1-1 1,1 0-1,-1 1 0,1-1 0,0 0 1,-1 0-1,2 0 0,27 12-155,-27-11 168,47 13-366,1-2 0,1-2 0,-1-2 0,53 1 0,213-7-1986,-164-4 1143,-100 2 790,37 1 252,1-3-1,146-23 1,-234 24 916,-6 0-258,-14-1-70,-29 0-270,-151 2-108,-1121 33 2016,1253-27-2097,115-1-272,719-19-1037,-138-1 221,-620 16 841,-25 2 186,-33 1 134,-565 1 1283,2-37 395,594 31-1652,12 1-28,1 0-1,-1 0 1,0-1-1,0 1 1,0-1-1,1 0 1,-1-1-1,0 1 0,1-1 1,-7-3-1,11 5-23,0-1 0,1 1 0,-1-1-1,0 1 1,0-1 0,1 1-1,-1-1 1,0 1 0,1 0-1,-1-1 1,0 1 0,1 0 0,-1-1-1,0 1 1,1 0 0,-1-1-1,1 1 1,-1 0 0,1 0-1,-1-1 1,1 1 0,-1 0-1,1 0 1,-1 0 0,1 0 0,-1 0-1,1 0 1,-1 0 0,1 0-1,-1 0 1,1 0 0,0 0-1,24-5 3,361-5-1477,-251 12 1206,357 12-560,-4 1 827,-479-15 59,-5 0 45,-1 0 0,0 0-1,1 0 1,-1 0 0,1 0-1,-1-1 1,0 0 0,1 1 0,-1-1-1,5-3 1,-7 4-70,-1 0-1,0 0 1,0 0-1,0 0 1,0 0-1,0 0 1,0-1-1,0 1 0,0 0 1,0 0-1,1 0 1,-1 0-1,0 0 1,0-1-1,0 1 1,0 0-1,0 0 1,0 0-1,0 0 1,0-1-1,0 1 1,0 0-1,0 0 1,0 0-1,0 0 1,-1 0-1,1-1 1,0 1-1,0 0 1,0 0-1,0 0 1,0 0-1,0 0 1,0-1-1,0 1 1,0 0-1,0 0 1,-1 0-1,1 0 1,0 0-1,0 0 1,0 0-1,0 0 0,0-1 1,-1 1-1,1 0 1,0 0-1,0 0 1,0 0-1,0 0 1,0 0-1,-1 0 1,1 0-1,0 0 1,0 0-1,0 0 1,0 0-1,-1 0 1,1 0-1,0 0 1,0 0-1,-14-3 616,-36 0-406,1 2 0,-83 9 0,-98 26-2115,177-25 441,-4-1-3125,17-6-5141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9161,'0'0'3785,"8"0"-3001,161-13 920,74-1-1085,154 18-27,522-16-747,-869 7 1161,-50 5-971,0 0 0,0 0 0,0 0 0,0 0 0,0-1 0,0 1 0,0 0 0,0 0 0,0 0 0,0 0 0,0 0 0,0 0 1,0 0-1,0 0 0,0 0 0,0 0 0,0-1 0,0 1 0,0 0 0,0 0 0,0 0 0,0 0 0,0 0 0,0 0 0,0 0 0,0 0 0,0 0 0,0 0 0,0-1 0,0 1 0,0 0 0,0 0 0,0 0 0,0 0 1,0 0-1,0 0 0,1 0 0,-1 0 0,0 0 0,-29-3 472,-699-19-202,362 15-247,321 6-36,-12 0 131,0-2 0,-93-17-1,150 20-148,0 0 0,0 0 0,0 0 0,1 0 0,-1 0 0,0 0 0,0-1 0,0 1 0,0 0 0,0 0-1,0 0 1,0 0 0,0 0 0,0-1 0,0 1 0,0 0 0,0 0 0,0 0 0,0 0 0,0 0 0,0-1-1,0 1 1,0 0 0,0 0 0,0 0 0,0 0 0,0-1 0,0 1 0,0 0 0,0 0 0,0 0-1,0 0 1,-1 0 0,1 0 0,0-1 0,0 1 0,0 0 0,0 0 0,0 0 0,0 0 0,0 0 0,-1 0-1,1 0 1,0 0 0,0 0 0,0 0 0,0-1 0,0 1 0,-1 0 0,1 0 0,0 0 0,0 0 0,0 0-1,0 0 1,0 0 0,-1 0 0,1 0 0,0 0 0,0 0 0,0 0 0,0 0 0,-1 1 0,1-1-1,0 0 1,0 0 0,0 0 0,18-6 89,29-2-101,620-22-1813,-434 29 810,306-41 0,-525 40 1034,3 0 235,1-1 0,-1-1 0,0 0 0,26-11 0,-32 5 825,-20 5-253,-22 2-469,-639 17-2073,521-8-1647,11-1-1051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15535,'0'2'2692,"0"12"-2336,-2 5-85,0-1 1,-2 1 0,0-1-1,-11 32 1,-1 2-50,-63 206 1433,79-258-1592,0-1 0,0 1 1,0 0-1,1 0 0,-1 0 0,0 0 0,0 0 0,0 0 1,0 0-1,0 0 0,1 0 0,-1 0 0,0 0 1,0 0-1,0 0 0,0 0 0,0 0 0,1 0 1,-1 0-1,0 0 0,0 0 0,0 0 0,0 1 1,0-1-1,0 0 0,1 0 0,-1 0 0,0 0 0,0 0 1,0 0-1,0 0 0,0 0 0,0 1 0,0-1 1,0 0-1,1 0 0,-1 0 0,0 0 0,0 0 1,0 0-1,0 1 0,0-1 0,0 0 0,0 0 1,0 0-1,0 1 0,19-25 1390,21-37-719,104-202-889,-143 261 122,0 0 0,0 0 0,0 0 0,0 0 0,0 0 0,0 1 0,0-1-1,1 0 1,-1 1 0,1-1 0,-1 1 0,1-1 0,-1 1 0,1 0 0,0 0 0,0-1 0,0 1 0,0 1 0,0-1 0,0 0-1,0 0 1,0 1 0,0-1 0,0 1 0,0-1 0,0 1 0,0 0 0,0 0 0,4 1 0,-4 0-14,0 0 1,0 0 0,0 1 0,0-1-1,0 1 1,-1-1 0,1 1-1,0 0 1,-1 0 0,0 0 0,1 0-1,-1 0 1,0 0 0,0 0-1,0 0 1,0 0 0,0 0 0,-1 1-1,1-1 1,-1 0 0,1 1-1,-1-1 1,0 0 0,0 1-1,0-1 1,-1 4 0,1-2 44,0 0-1,-1 0 1,1-1 0,-1 1-1,0 0 1,0 0 0,-1 0-1,1-1 1,-1 1-1,0-1 1,0 1 0,0-1-1,0 0 1,-1 0 0,-2 3-1,-1 1 14,-1-1-1,0 0 0,0 0 0,-1-1 0,0 0 0,-10 5 1,3-3 38,1-1 1,-1 0 0,0-1 0,0-1 0,-1-1 0,1 0-1,-22 2 1,35-5-50,0 0 0,1 0 0,-1 0 0,0 0 0,0 0-1,1 0 1,-1-1 0,0 1 0,1 0 0,-1-1 0,0 1 0,1-1-1,-1 0 1,1 0 0,-1 0 0,1 1 0,-3-3 0,4 2-115,0 1 0,-1-1 1,1 0-1,0 1 1,-1-1-1,1 0 0,0 0 1,0 1-1,-1-1 1,1 0-1,0 0 0,0 0 1,0 1-1,0-1 1,0 0-1,0 0 0,1 0 1,-1 1-1,0-1 1,0 0-1,0 0 0,1 0 1,-1 1-1,0-1 1,1-1-1,2-1-665,-1 0 0,0-1 0,1 1 0,-1 0 0,1 0 0,0 0 1,0 1-1,1-1 0,-1 1 0,0 0 0,1-1 0,-1 2 0,6-3 0,16-4-6293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13933,'0'0'5440,"9"6"-4255,-3-2-944,-4-3-156,0 1-1,0-1 1,0 1-1,0-1 0,1 0 1,-1 0-1,0 0 1,0 0-1,1 0 1,-1 0-1,1-1 0,-1 1 1,0-1-1,1 0 1,-1 1-1,1-1 1,-1 0-1,1 0 0,-1-1 1,1 1-1,-1-1 1,1 1-1,-1-1 1,1 0-1,-1 1 0,0-1 1,3-2-1,29-18 310,0-1 0,-1-2 0,-2-1 0,53-55 0,-89 89-429,0 0 0,0 1 0,1-1 1,-5 14-1,1 0-36,1-6-400,1 1 1,1-1 0,-4 33 0,7-36-408,1 1 0,0 0 0,1-1 0,1 1 0,3 17 0,10 10-7636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18449,'0'0'4357,"2"48"-4197,-4-22-96,2 5 32,-3 4-64,3 3 64,0 1-96,0 5-865,0 2-832,3 0-1122,-3-1-929,0-3-672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35 337 14542,'-3'9'1196,"-5"17"-171,1 1 1,1-1 0,2 1-1,1 0 1,0 0 0,3 33 0,0-58-994,0 0 1,0 1-1,0-1 1,0 0 0,1 1-1,-1-1 1,1 0-1,-1 0 1,1 0 0,0 1-1,0-1 1,0 0-1,0 0 1,1 0 0,-1 0-1,0-1 1,1 1-1,-1 0 1,1 0 0,0-1-1,-1 1 1,1-1-1,0 0 1,0 1 0,0-1-1,0 0 1,0 0-1,0 0 1,1 0-1,-1-1 1,3 2 0,-1-2-6,-1-1 0,1 1 1,-1 0-1,0-1 0,1 1 1,-1-1-1,0 0 0,1 0 1,-1-1-1,0 1 0,0-1 1,0 1-1,0-1 0,0 0 1,-1 0-1,1 0 0,0 0 1,-1-1-1,0 1 0,1-1 1,1-3-1,12-17 162,-1 0 1,-1-2-1,-1 0 0,-2 0 1,0-1-1,-2 0 1,10-42-1,-10 28 111,-3 0 0,-1 0 1,-2 0-1,-2-64 0,-2 98-293,0 0 0,0-1 0,0 1 0,0 0 0,-1 0 0,0 0-1,-1 0 1,1 0 0,-5-6 0,7 11-9,-1 0-1,0 0 1,0 0-1,0 0 1,0 0-1,1 0 1,-1 0-1,0 0 1,-1 1-1,1-1 1,0 0-1,0 0 1,0 1-1,0-1 1,0 1 0,-1-1-1,1 1 1,0 0-1,-3-1 1,2 1-12,0 1 1,0-1-1,0 1 0,1-1 1,-1 1-1,0 0 1,0 0-1,0-1 1,1 1-1,-1 0 1,0 1-1,1-1 1,-1 0-1,1 0 1,0 1-1,-1-1 0,-1 3 1,-7 9-52,0-1-1,0 1 1,2 1 0,0 0-1,0 0 1,1 1 0,1 0 0,0 0-1,1 0 1,1 0 0,1 1-1,-4 29 1,8-44 19,-1 0-1,0 0 1,1 0 0,-1 0-1,1 1 1,-1-1 0,1 0-1,-1 0 1,1 0 0,0 0-1,-1 0 1,1 0 0,0-1-1,0 1 1,0 0 0,0 0-1,0-1 1,0 1 0,0 0-1,0-1 1,0 1 0,0-1-1,0 1 1,0-1 0,0 0-1,1 1 1,-1-1 0,0 0-1,0 0 1,0 0 0,1 0-1,0 0 1,53 1-508,-37-2 342,-12 1 219,-1 0 1,0 0-1,0 1 1,0 0 0,1 0-1,-1 0 1,0 0-1,0 1 1,0 0 0,-1 0-1,1 0 1,0 1-1,-1-1 1,1 1 0,-1 0-1,0 1 1,7 6 0,-7-4-83,0 0 1,0-1 0,-1 2 0,0-1 0,0 0-1,0 1 1,-1-1 0,0 1 0,0 0 0,-1 0-1,0 0 1,0 13 0,1-8-3716,-2-3-2958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6342,'0'0'2146,"-8"85"32,6-41-1121,-2 1-801,4-3-384,0-2-1345,0-4-1378,4-2-3235</inkml:trace>
  <inkml:trace contextRef="#ctx0" brushRef="#br0" timeOffset="1">29 699 10186,'0'0'8135,"-15"31"-18480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1 13741,'0'0'12833,"-14"10"-12843,-47 40-62,-107 115 1,110-103-188,-4-2 1,-76 58 0,138-118 258,-14 8-2027,14-8 1916,-1 0 0,1 0 0,0 0 0,-1 0 0,1 0 0,0-1 0,0 1 0,-1 0 0,1 0 1,0 0-1,0 0 0,-1-1 0,1 1 0,0 0 0,0 0 0,0-1 0,-1 1 0,1 0 0,0 0 1,0-1-1,0 1 0,0 0 0,0 0 0,-1-1 0,1 1 0,0 0 0,0-1 0,0 1 0,0 0 0,0 0 1,0-1-1,0 1 0,0 0 0,0-1 0,0 1 0,0 0 0,0-1 0,0 1 0,1 0 0,-1 0 1,0-1-1,0 1 0,0 0 0,0 0 0,0-1 0,1 1 0,-1 0 0,0 0 0,0-1 0,0 1 0,1 0 1,8-29-5731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14446,'0'0'5189,"63"-7"-3748,-33 7-64,5 0-480,3 0-545,6 9-255,-9 5-65,5 4-64,-6 4-609,-8 1-1089,-3-3-1409,-12-8-2690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1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12204,'0'0'12006,"9"-4"-11462,16-12-458,0-1 1,-1-1-1,0-1 0,-2-1 1,34-39-1,-55 57-172,16-14-119,-17 16 175,0 0 0,1 0 0,-1-1 0,0 1 0,0 0 0,0 0 0,1 0 0,-1 0 0,0-1 0,0 1 0,1 0 0,-1 0 0,0 0 0,0 0 0,1 0 0,-1 0 0,0 0 0,0 0 0,1 0 0,-1 0 0,0 0 0,1 0 0,-1 0 0,0 0 0,0 0 0,1 0 0,-1 0 0,0 0 0,0 0 0,1 0 0,-1 1 0,0-1 0,0 0 0,1 0 0,-1 0 0,0 0 0,0 0 0,0 1 0,1-1 0,-1 0 0,0 0 0,0 1 0,0-1 0,0 0 0,1 0 0,-1 0 0,0 1 0,0-1 0,0 0 0,0 1 0,0-1 0,0 0 0,0 0 0,0 1 0,0-1 0,0 0 0,0 0 0,0 1 0,0-1 0,0 0 0,0 0 0,0 1 0,0-1 0,0 0 0,0 1 0,-1-1 0,0 22-105,-1-1-1,-10 40 1,8-45-247,0 0 0,1 0-1,1 0 1,0 0-1,2 0 1,0 0 0,2 23-1,9-15-3311,5-8-3310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26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44 5830,'0'0'1307,"-11"1"300,-12 1-1237,-30 3 4683,34-4-705,64-7-3741,912-40-901,-936 46 181,-1 1 0,1 1 0,-1 1 0,0 1 1,35 11-1,-56-13-612,-11 0 686,-16 1 258,-1045-1 2167,1133 0-2318,79 15 1,-4 0-78,447-8 40,-346-11-921,251 16-834,-486-14 1953,-30-1-181,-289 1-277,-25-2 1553,291-2-721,-52-11 1,61 7-607,-80-4 0,700 0-832,-47 1 63,-1177 20 1711,652-10-3651,3-4-2391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27.5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49 8072,'0'0'2477,"0"-9"-780,0-4-2357,-2-13 5483,-3 60-1128,-7 151-2822,18 256 0,-14-25-22,-3-113-746,14-257-66,12 75 1,-7-75 0,2 78 1,-13-57-20,-3-1 0,-19 84 1,24-141-22,-11 62 112,8-50-128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29.4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 10858,'11'-22'513,"-7"-1"-4389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30.3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29 246 13965,'0'0'5296,"-1"1"-5267,-1-1 1,1 1 0,-1 0-1,0 0 1,1 0-1,0 0 1,-1 1-1,1-1 1,0 0 0,-1 0-1,1 1 1,-1 1-1,-3 44 562,1 0 1,3 0-1,2 0 0,2 0 0,2 0 1,2 0-1,17 60 0,3 9-483,29 106 195,-45-183-332,-2 1 0,-1 0 1,-3 0-1,2 57 0,-42-982-1167,23 774 987,-24-162-254,30 250 553,6 23-91,0 0 0,0 0 0,0 0 0,0 0 0,0 0 0,0 0-1,0 1 1,0-1 0,0 0 0,0 0 0,0 0 0,0 0 0,0 0 0,0 0 0,0 0 0,0 0 0,0 0 0,0 0-1,-1 0 1,1 0 0,0 0 0,0 0 0,0 0 0,0 0 0,0 0 0,0 0 0,0 0 0,0 0 0,0 0 0,0 0-1,2 38-146,0-8 277,-23 684 1408,11-20-1307,12-419-177,-2-235-79,-1-19-92,0 0 1,2 1-1,1-1 1,5 23-1,-4-35 83,-1-7-1111,-2-7-4452,0-21-1038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31.1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426 0 12364,'0'0'7463,"-6"11"-6070,-48 82 1317,25-40-1532,-51 73 0,-21-8-138,-22 32-307,117-139-854,-10 12 115,5-16-3284,11-28-858,8-45-3763,-6 21 1574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31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11403,'0'0'10426,"11"6"-8990,121 50 1159,-77-34-2251,54 27 0,-99-42-346,1 0 1,-1 1-1,0 0 1,-1 1-1,0-1 1,0 2-1,9 13 1,9 9-1087,-25-29 150,0-19-15789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64 714 8360,'0'0'1991,"-9"3"-1308,-46 10 294,61-43-1425,16-12 475,3 2 1,1 0-1,62-70 0,-61 77-35,28-34-104,2 2-1,95-82 0,-132 130 8,1 0-1,1 1 1,0 2 0,2 0-1,-1 1 1,1 1-1,1 2 1,0 0 0,1 2-1,0 0 1,0 2-1,33-3 1,-24 7 73,-1 2-1,1 2 1,64 11-1,99 36 107,19 4 62,522 11 684,-446-49-481,1530 77 657,-1262-68-893,-226-5 26,302 7 36,-597-28-159,1-2 0,47-10 0,-49 6 2,1 2 0,46-1 1,-85 7-7,0 0 0,0 1 0,0-1 0,0 0 0,0 0 0,0 0 0,0 1 0,1-1 0,-1 0 0,0 1 0,-1-1 0,1 1 0,0-1 0,0 1 0,0 0 0,0-1 0,0 1 0,0 0 0,-1 0 0,1-1 0,0 1 0,-1 0 0,1 0 0,-1 0 0,1 0 0,0 2 1,0 0 18,0 1 1,0 0 0,0-1-1,0 1 1,-1 0 0,0 0 0,1-1-1,-2 5 1,0 7 98,-1-1 1,-1 0-1,-5 20 0,-59 146 812,31-86-812,35-91-149,1-2-39,-1 1-1,1-1 0,-1 1 0,1-1 1,-1 1-1,0-1 0,1 0 0,-1 1 1,0-1-1,0 0 0,0 0 0,0 1 1,0-1-1,0 0 0,0 0 0,-1 0 1,1 0-1,-3 1 0,-9 0-3113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10666,'0'0'12001,"0"14"-11046,-2 25-481,0-6-272,1 0 0,1 0 0,2 1 0,8 45 0,-10-76-200,1 0-1,0-1 0,0 1 1,0-1-1,0 1 0,0-1 1,1 1-1,-1-1 0,1 0 1,-1 1-1,1-1 1,0 0-1,0 0 0,3 2 1,-4-4 2,1 1 0,-1 0 0,1-1 0,-1 1 0,1-1 0,-1 1 1,1-1-1,0 0 0,-1 1 0,1-1 0,-1 0 0,1 0 0,0 0 1,-1 0-1,1-1 0,0 1 0,-1 0 0,3-1 0,6-4 22,-1 0 0,1 0 0,-1 0 0,0-1-1,0-1 1,8-8 0,30-17-17,-43 30-29,1 0 0,0 0 0,0 1 0,0-1 0,0 2 0,0-1 0,0 0 1,0 1-1,8 0 0,-12 0 14,1 0 1,0 1-1,-1-1 0,1 0 1,-1 1-1,1-1 1,-1 1-1,1 0 0,-1-1 1,0 1-1,1 0 0,-1 0 1,0 0-1,0 0 1,1 0-1,-1 0 0,0 0 1,0 0-1,0 1 1,0-1-1,-1 0 0,1 1 1,0-1-1,0 1 1,-1-1-1,1 1 0,-1-1 1,1 1-1,-1-1 0,0 1 1,1-1-1,-1 1 1,0 2-1,-1 3 110,1 0-1,-1 0 1,0 0 0,0 0-1,-1 0 1,0-1 0,0 1-1,-1-1 1,0 1 0,0-1-1,0 0 1,-1 0 0,0 0-1,0-1 1,-1 1 0,1-1 0,-1 0-1,-7 5 1,6-4 2,-1-1-1,1 0 1,-2 0 0,1-1-1,0 0 1,-1 0 0,0 0-1,0-1 1,0 0 0,0-1 0,0 0-1,-1 0 1,1-1 0,-15 1-1,21-2-369,1-1 1,-1 1-1,1-1 0,-1 1 0,1-1 0,-1 0 0,1 0 0,0 0 1,-1 0-1,1 0 0,0 0 0,0 0 0,0 0 0,-1 0 0,1 0 0,0-1 1,0 1-1,1 0 0,-1-1 0,0 1 0,0-1 0,1 1 0,-1-1 1,1 1-1,-1-1 0,1 1 0,0-1 0,-1 1 0,1-1 0,0 0 0,0 1 1,0-1-1,0 0 0,1-2 0,-1-22-7146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31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1 300 9449,'0'0'16170,"7"-10"-14974,14-18-1014,-2 0 0,-1-2 0,-1 0 0,-2-1 1,-1-1-1,-1 0 0,11-46 0,-26 102-552,0 0-1,3 47 1,1-22 344,-6 128 843,10-164-1949,-6-13 1009,0 0 0,0 0 1,1 0-1,-1 0 0,0 0 1,0 0-1,1 0 0,-1 0 1,0 0-1,1 0 0,-1 0 1,0 0-1,0 0 0,1 0 1,-1 0-1,0 0 0,0 0 1,1 0-1,-1-1 0,0 1 1,0 0-1,1 0 0,-1 0 1,0 0-1,0-1 0,0 1 1,1 0-1,-1 0 0,0 0 1,0-1-1,0 1 0,0 0 1,1 0-1,-1-1 0,0 1 1,0 0-1,0 0 0,0-1 1,0 1-1,0 0 0,0 0 0,0-1 1,0 1-1,0 0 0,0 0 1,0-1-1,0 1 0,0 0 1,0-1-1,0 1 0,1-19-7724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32.9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36 12940,'0'0'11814,"0"11"-11600,-6 102 143,-6-1 1,-5-1 0,-35 129-1,52-247 855,2-25-841,9-45 0,3 18-342,5-22-103,3 1 1,51-119-1,-70 190 59,2 1 0,-1 0 0,1 0 1,0 1-1,1-1 0,0 1 0,9-9 0,-13 14-21,0 1-1,0-1 1,0 1-1,0-1 1,1 1-1,-1 0 1,0 0-1,1 0 1,-1 0 0,1 0-1,-1 0 1,1 1-1,-1-1 1,1 1-1,0 0 1,-1 0-1,1 0 1,-1 0-1,1 0 1,0 0-1,-1 1 1,1-1 0,-1 1-1,1 0 1,-1 0-1,1 0 1,-1 0-1,0 0 1,0 1-1,4 2 1,-1-2 28,-2 1 0,1 0 1,0 0-1,0 0 0,-1 1 1,0-1-1,1 1 0,-1 0 0,-1 0 1,1 0-1,-1 0 0,1 0 1,-1 0-1,0 1 0,-1-1 0,1 1 1,-1 0-1,0-1 0,0 1 1,0 0-1,-1 0 0,0 6 0,0-4 99,-1 0-1,-1 0 1,0 0-1,0 0 1,0-1-1,0 1 1,-1-1-1,0 1 1,-1-1-1,1 0 1,-1 0-1,-1-1 1,1 1-1,-10 8 1,-3 4 56,-2 0 0,0-2 0,-1 0 0,0-2 0,-2 0 0,1-1 0,-2-1 0,-23 9 0,26-18-969,30-12-1126,30-14-2200,37-6-3054,-34 14 2094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33.3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0 321 13613,'0'0'13618,"12"-7"-12353,15-14-967,-1-1 0,0-1 0,-2-2 1,-1 0-1,20-29 0,59-89-63,-124 206-588,-2-11 443,-24 78 0,40-102-228,0 0-1,3 1 1,0 0-1,-1 50 1,6-77-88,0 0 1,0 0 0,0-1-1,0 1 1,0 0 0,1 0 0,-1-1-1,0 1 1,1 0 0,0-1-1,-1 1 1,3 2 0,12 4-6253,-6-7-541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38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3075,'0'0'352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0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54 6406,'0'0'8557,"7"-8"-8103,-4 4-342,0 1-1,0-1 1,0 1 0,1-1-1,0 1 1,0 0-1,0 0 1,0 1-1,0-1 1,0 1 0,1 0-1,-1 0 1,1 0-1,-1 1 1,1 0-1,0-1 1,0 2 0,0-1-1,8 0 1,550 14 849,-285 8-556,-163-12-305,158-9-1,-117-2-63,643 18-68,-573 0 24,51 1 16,472 16 3,-508-3-7,-17 0 8,-17-12-38,205 9 89,-369-32-80,-35 5 125,-27 7 180,-1 2-611,-4 2-6224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1.7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55 9737,'-1'-1'264,"0"0"0,0 0-1,0 0 1,0 1 0,0-1 0,0 0-1,0 0 1,0 0 0,-1 1 0,1-1-1,0 1 1,0-1 0,-1 1 0,1-1-1,0 1 1,-1 0 0,1-1 0,0 1-1,-1 0 1,1 0 0,0 0 0,-1 0-1,1 0 1,0 1 0,-3-1 0,2 2-100,0-1 0,-1 0-1,1 1 1,0-1 0,0 1 0,0-1 0,1 1 0,-1 0 0,0 0 0,1 0 0,-1 0 0,-1 4 0,-3 4-29,1 1-1,1-1 1,0 1-1,0 0 1,-2 13-1,-7 59 76,-2 102-1,13-149-179,2-29-173,-1 3 987,2-13 1042,7-37 667,8-13-2388,-1 0-1,-3-1 1,-3-1-1,5-89 1,-9 113-432,-4 26-486,-3 19-16,-12 56 573,4-27 67,3 0 1,-4 79-1,11-105 80,2 48-141,-1-60 188,-1-1 1,1 0 0,0 0 0,1 1-1,-1-1 1,1 0 0,-1 0-1,1-1 1,1 1 0,-1 0 0,0-1-1,5 6 1,-6-9 69,-1-1 0,1 1 0,-1 0 0,1-1 0,-1 1 0,1-1 0,-1 1 0,0-1 0,1 1 0,-1-1 0,0 1 0,1-1 0,-1 1 0,0-1 0,0 0 0,0 1 0,1-1 0,-1 1 0,0-1 0,0 0 0,0 1 0,0-1 0,0 1 0,0-1 0,0 0 1,0 1-1,0-1 0,-1 1 0,1-1 0,0 0 0,1-28 674,-1 29-732,0-15 147,5-180 654,-1 161-1029,0 0 0,3 1 0,18-57 1,-20 77-344,-6 18-923,-8 24 603,-13 25 827,3 1-1,3 1 1,-13 74-1,-3 13-6763,23-109-143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2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29 110 9513,'12'-23'6567,"-12"38"-3419,-12 42-2426,2-10-590,3 1 0,-3 83 0,9-33 2488,13-142-310,-1 11-2234,32-127-316,-25 25-1127,-22 209 1218,-10 264-428,14-337 577,3-20 251,59-229 469,-51 193-928,-3-1 0,2-90 0,-28 201-769,6-1 781,3 1 1,-3 88-1,12-142 184,0 1 0,0-1 0,0 1 1,0-1-1,0 1 0,0-1 0,0 1 0,1-1 0,-1 1 1,1-1-1,-1 1 0,1-1 0,-1 1 0,1-1 1,0 0-1,0 1 0,0-1 0,0 0 0,0 0 0,0 0 1,0 0-1,0 0 0,0 0 0,2 1 0,-1-1 9,0 0 0,0-1 0,0 1 0,1-1 1,-1 1-1,0-1 0,1 0 0,-1 0 0,0 0 0,0 0 0,1-1 0,-1 1 0,0-1 0,4 0 0,4-3 38,0 0-1,0 0 0,0-1 1,-1 0-1,18-13 1,-15 8-47,1-1 1,-1 0 0,0 0 0,-1-1 0,-1-1 0,0 0 0,-1 0 0,0-1 0,-1 0 0,0 0 0,-1-1 0,-1 0 0,-1-1 0,5-15 0,-11 31 10,1 0-1,0 0 1,0 0 0,0 0-1,0 0 1,0 0-1,0 0 1,0 0 0,-1 0-1,1 0 1,0 0 0,0 0-1,0 0 1,0 0 0,0 0-1,0 0 1,0 0-1,-1 0 1,1 0 0,0 0-1,0 0 1,0 0 0,0 0-1,0 0 1,0-1 0,0 1-1,0 0 1,-1 0-1,1 0 1,0 0 0,0 0-1,0 0 1,0 0 0,0 0-1,0 0 1,0-1 0,0 1-1,0 0 1,0 0-1,0 0 1,0 0 0,0 0-1,0 0 1,0 0 0,0-1-1,0 1 1,0 0 0,0 0-1,0 0 1,0 0-1,0 0 1,0 0 0,0 0-1,0-1 1,0 1 0,0 0-1,0 0 1,0 0 0,0 0-1,0 0 1,0 0-1,0 0 1,1 0 0,-1 0-1,0-1 1,0 1 0,0 0-1,0 0 1,-9 10-221,-10 21-247,7-6-80,1 0 0,1 1 0,1 1 0,1-1 0,2 1 0,-6 47 0,10 15-4154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3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0 11627,'0'0'8878,"0"12"-8814,-15 229 1233,5-108-875,0 40-155,9-116-16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5.0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208 95 4452,'0'0'1340,"-10"-8"-128,-12-7-441,-30-22 2279,18 7 5589,33 30-8471,1-1 0,0 1 1,-1 0-1,1-1 0,0 1 1,0 0-1,-1 0 0,1-1 1,-1 1-1,1 0 0,0 0 0,-1 0 1,1-1-1,0 1 0,-1 0 1,1 0-1,-1 0 0,1 0 1,0 0-1,-1 0 0,1 0 1,-1 0-1,1 0 0,-1 0 0,1 0 1,0 0-1,-1 0 0,0 1 1,-7 9 1255,3 15-1361,-16 252 173,11-189 121,6-37-263,1-1 0,3 1 0,2 0 0,16 99 0,-9-96-23,-3 1 0,-2 0 0,-3 1 0,-2-1 1,-11 75-1,-24 463 762,28-571-498,-1 6-4712,11-37-3785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5.5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356 0 15855,'0'0'8018,"-12"14"-7858,-208 245 230,97-115-1036,127-155-5226,-2-12 2404,0 2 332,6-15-2560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6 229 16624,'0'0'6897,"11"-4"-4484,-3 1-1979,7-3 97,0 0 0,-1 0 0,22-14 0,-33 18-514,1 0 0,-1-1 0,0 1 0,1-1 0,-1 0 0,0 1 0,-1-2 0,1 1 0,0 0 0,-1 0 0,0-1 0,0 0 0,0 1 0,0-1 0,0 0 0,-1 0 0,0 0 0,0 0 0,0 0 0,1-8 0,-2 10-28,0-1 1,0 1 0,0 0 0,0-1 0,-1 1-1,1 0 1,-1 0 0,1-1 0,-1 1 0,0 0 0,0 0-1,0 0 1,0 0 0,0 0 0,0 0 0,0 0-1,-1 0 1,1 0 0,-1 1 0,0-1 0,-2-1-1,2 1-2,-1 1-1,1 0 0,-1 0 0,1 0 0,-1 1 0,0-1 0,0 1 0,1-1 0,-1 1 0,0 0 0,0 0 0,1 0 0,-1 1 0,0-1 0,0 1 0,1-1 0,-6 3 1,3-1-17,1 0 1,0 0 0,0 0 0,0 1 0,0-1 0,1 1 0,-1 0 0,1 0-1,-1 1 1,1-1 0,0 1 0,0 0 0,1-1 0,-1 1 0,1 1-1,0-1 1,0 0 0,0 0 0,0 1 0,-1 6 0,0 2 4,-1 1-1,2 0 1,0 1 0,1-1-1,0 20 1,1-32 21,0 1-1,1 0 1,-1 0-1,1 0 1,-1 0 0,1 0-1,0-1 1,0 1-1,0 0 1,1-1 0,-1 1-1,1 0 1,-1-1-1,1 0 1,0 1-1,0-1 1,0 0 0,0 0-1,0 0 1,0 0-1,1-1 1,-1 1 0,1-1-1,-1 1 1,1-1-1,0 0 1,-1 0-1,1 0 1,0 0 0,0 0-1,0-1 1,0 1-1,0-1 1,4 0 0,2 1-6,0-1 0,0 0 1,1-1-1,-1 0 0,0-1 1,0 1-1,0-2 0,0 1 1,16-8-1,-12 4 53,-2 0 1,1-1-1,-1 0 0,0 0 0,0-1 0,-1-1 0,0 0 0,-1 0 1,0-1-1,0 0 0,-1-1 0,0 0 0,-1 0 0,0 0 0,-1-1 1,0 0-1,-1 0 0,-1-1 0,1 0 0,-2 1 0,0-1 1,-1-1-1,2-25 0,-7 27 75,-5 13-236,-5 20-128,8-4 279,1 0 0,1 0 0,0 1-1,0 25 1,3-40-91,0-1 1,0 1-1,0-1 1,0 1-1,0-1 1,0 1-1,1-1 1,-1 0-1,1 1 1,0-1-1,0 0 1,0 1-1,0-1 1,0 0-1,0 0 0,0 0 1,1 0-1,-1 0 1,1 0-1,0 0 1,-1 0-1,1-1 1,0 1-1,0-1 1,0 1-1,0-1 1,1 0-1,-1 1 0,0-1 1,0-1-1,1 1 1,-1 0-1,0 0 1,1-1-1,-1 1 1,1-1-1,-1 0 1,1 0-1,-1 0 1,1 0-1,2-1 1,-3 1-432,-1 0 1,1 0-1,0-1 1,-1 1-1,1-1 1,-1 1-1,1-1 1,-1 1-1,1-1 1,-1 0-1,1 0 1,-1 0 0,0 0-1,1 0 1,-1 0-1,0 0 1,0 0-1,0-1 1,0 1-1,0 0 1,1-4-1,10-17-12771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5.8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60 6470,'0'0'2445,"-1"-10"475,-2-1-1834,0-8 278,2 0 2347,6 20-469,14 11-2657,17 25 424,54 70-1,-19-22-1962,-67-80 149,0-1 1,0 0 0,1 0-1,-1 0 1,11 6 0,4-2-5052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6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91 14286,'0'0'5333,"10"-10"-3129,-9 9-2186,60-47 2437,-55 44-2236,1 0 0,-1 0-1,1 1 1,0-1 0,1 1 0,-1 1-1,0 0 1,1 0 0,0 0 0,8 0 0,-16 2-229,1 0 0,-1 0 0,1 0 0,-1 1 1,1-1-1,0 0 0,-1 0 0,1 0 0,-1 1 1,1-1-1,-1 0 0,1 1 0,-1-1 0,1 0 1,-1 1-1,0-1 0,1 1 0,-1-1 0,1 1 1,-1-1-1,0 1 0,0-1 0,1 1 0,-1-1 1,0 1-1,0-1 0,1 1 0,-1-1 0,0 1 1,0 0-1,0-1 0,0 1 0,0-1 0,0 1 1,0-1-1,0 1 0,0 0 0,0-1 0,0 1 1,0-1-1,-1 1 0,1-1 0,0 1 0,-1 0 0,-12 31-93,-5-12 201,-1-1-1,-1-1 0,-1 0 1,-1-1-1,0-2 1,-1 0-1,-41 19 0,41-23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49.8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12172,'0'0'8327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51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 12 8872,'0'0'6919,"-9"1"-5814,-25 4-16,56-3 2580,32 3-3889,-14-7 254,1-1 0,40-10 0,-56 9-8,5 2 216,-21 5-1823,-16 8-4437,0-6-2133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3:52.7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38 6598,'0'0'12177,"8"-1"-11568,64-14 987,-53 9-1440,0 1 0,1 1-1,-1 1 1,1 1-1,30 0 1,47 12 90,-98 1-1717,-3-6-2397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05.5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 0 8360,'0'0'3758,"-2"41"908,-6-26-4586,0 0 0,1 1 0,1-1 0,0 1 0,1 1 0,1-1 0,1 1 0,0-1 1,-1 34-1,3-19-103,2 0 1,1 0 0,2 0 0,1 0-1,10 34 1,-13-55 17,2-1 1,-1 0-1,2 0 0,-1 0 0,1 0 0,0-1 0,1 0 1,0 0-1,0 0 0,1-1 0,0 1 0,0-2 0,1 1 1,-1-1-1,1 0 0,1-1 0,-1 0 0,1 0 0,0-1 1,10 4-1,39 12 17,0-3 1,1-2-1,1-3 1,0-2-1,114 3 0,263 0 666,-309-8-623,188-17-1,126-39-13,16-2-25,-214 33-16,704-28 1078,-910 48-1044,0 2 0,0 1 0,-1 2 0,1 2 0,-1 1 1,0 2-1,43 18 0,-73-24 12,-1-1 1,1 1 0,-1-1 0,0 2-1,0-1 1,-1 1 0,1 0 0,-1 0-1,0 0 1,-1 1 0,1-1 0,3 8 0,-1 1 124,0 1 0,0 1 1,6 26-1,2 5 78,-14-43-268,1-1-1,-1 1 1,0-1-1,1 0 1,0 0-1,0 1 1,0-1-1,0 0 1,1 0-1,-1-1 0,1 1 1,-1-1-1,1 1 1,0-1-1,0 0 1,0 0-1,1 0 1,-1 0-1,0 0 1,6 1-1,28 2-5421,-26-5-516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06.1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25 637 11435,'0'0'785,"-4"-9"-268,-14-31 81,17 38-563,1 0 0,-1 0 0,1 0-1,0 0 1,0 0 0,0 0 0,0 0-1,0 0 1,0 0 0,0 0 0,0 0 0,1 0-1,-1 0 1,1 0 0,0 0 0,0 0-1,0 0 1,-1 0 0,2 1 0,-1-1 0,0 0-1,1-1 1,34-30 380,-29 27-338,28-20 349,1 1 1,2 1-1,62-28 0,132-44 563,-104 46-1078,-69 25 108,42-18 9,2 4-1,151-36 1,-239 72-14,0 0 0,1 1 1,-1 1-1,25 0 0,-35 2-7,1 0 0,-1 0-1,0 0 1,0 0 0,0 1 0,0 0 0,0 0-1,0 0 1,0 1 0,0-1 0,-1 1 0,1 0-1,-1 1 1,0-1 0,0 1 0,4 5 0,16 19 78,1-1 1,1-1 0,37 28 0,-51-46 55,0-1 0,0 0 0,0 0 0,1-1-1,0-1 1,0 0 0,0 0 0,1-2 0,-1 0 0,1 0 0,26 1-1,-10-3 231,-1-2-1,1 0 0,-1-2 0,0-2 0,0 0 0,45-15 0,-53 12-258,0-1 1,-1 0-1,0-2 1,-1 0-1,0-1 1,-1-1-1,0-1 1,-1 0-1,20-23 1,-27 27-3,27-33 121,-34 40-217,-1 0 0,0 0 0,0-1 0,0 1-1,-1 0 1,1-1 0,-1 1 0,1-1 0,-1 1 0,0-1-1,0-6 1,-3 8-79,-1 1 1,0 0-1,0 0 1,1 0-1,-1 1 0,0-1 1,0 1-1,0 0 0,0-1 1,0 1-1,0 1 0,0-1 1,-5 1-1,2-1-268,-61 3-6169,31-2 715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0.1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374 8 8616,'1'-8'10496,"-13"14"-8580,-15 18-2610,-66 68 2231,-124 94 1,217-185-1593,-1-1 0,0 1 0,1 0-1,-1-1 1,0 1 0,1 0 0,-1-1 0,0 1 0,0-1 0,0 1 0,1-1 0,-1 0 0,0 1 0,0-1 0,0 0-1,0 1 1,0-1 0,0 0 0,0 0 0,0 0 0,0 0 0,0 0 0,1 0 0,-3 0 0,0-25-7515,3 0 763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0.5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10122,'0'0'6213,"52"24"-4131,-27-11-352,-1 2-385,7-2-384,2 1-416,-2-1-385,-1-1-64,0-1-96,-4 2-737,1 0-1217,-8-2-1601,-3-4-2242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0.9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0 127 14382,'0'0'10212,"8"-5"-9726,49-33-96,73-44-401,-130 82-2,0-1 1,1 1 0,-1 0-1,0 0 1,0 0 0,0 0-1,1 0 1,-1 0 0,0 0-1,0-1 1,0 1 0,1 0-1,-1 0 1,0 0 0,0 0 0,0 0-1,1 0 1,-1 0 0,0 0-1,0 0 1,0 0 0,1 0-1,-1 0 1,0 0 0,0 1-1,0-1 1,1 0 0,-1 0-1,0 0 1,0 0 0,0 0-1,1 0 1,-1 0 0,0 1-1,0-1 1,0 0 0,0 0-1,0 0 1,1 0 0,-1 1-1,0-1 1,0 0 0,0 0-1,0 0 1,0 1 0,0-1-1,0 0 1,0 0 0,0 0-1,0 1 1,0-1 0,0 0-1,0 0 1,0 0 0,0 1-1,-3 20-185,-13 23 201,8-28-1,3-7-5,0 1 1,0 0 0,1 0-1,0 1 1,1-1-1,0 1 1,1-1 0,0 1-1,0 0 1,2 0-1,-1 12 1,1-23-54,1 1 1,-1-1-1,0 1 0,0-1 0,1 1 1,-1-1-1,1 1 0,-1-1 1,0 0-1,1 1 0,-1-1 1,1 1-1,-1-1 0,1 0 1,-1 0-1,1 1 0,-1-1 1,1 0-1,-1 0 0,1 0 1,-1 1-1,1-1 0,-1 0 1,1 0-1,-1 0 0,1 0 0,0 0 1,-1 0-1,1 0 0,-1 0 1,1 0-1,0-1 0,19-4-3124,0-10-2447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18802,'0'0'9064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1.2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123 1 16207,'0'0'7191,"-1"9"-6871,-3 26-10,2-1-1,6 71 0,-1-8-5828,-4-92 678,-3-5-1053</inkml:trace>
  <inkml:trace contextRef="#ctx0" brushRef="#br0" timeOffset="1">1 154 7143,'0'0'17040,"68"-22"-16720,-31 30-192,3-2-64,3 0-512,-1-3-1666,-4-3-2851,-3 0-2754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1.5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323 0 13261,'0'0'8840,"-10"9"-7804,-144 166 1250,28-27-2624,116-139 504,1-2-4365,8-7 3988,1 0 0,-1 0 0,1 0 0,0 0 0,-1 0 0,1 0 0,-1 0-1,1 0 1,0 0 0,-1 0 0,1 0 0,-1 0 0,1 0 0,0 0 0,-1 0-1,1 0 1,-1 0 0,1-1 0,0 1 0,-1 0 0,1 0 0,0 0 0,-1-1-1,1 1 1,0 0 0,0-1 0,-1 1 0,1 0 0,0 0 0,0-1 0,-1 1-1,1 0 1,0-1 0,0 1 0,0-1 0,-1 1 0,1 0 0,0-1 0,0 1 0,0 0-1,0-1 1,0 1 0,0-1 0,0 1 0,0 0 0,0-1 0,0 1 0,0-1-1,0 1 1,0 0 0,0-1 0,1 1 0,-1-1 0,-2-18-4957</inkml:trace>
  <inkml:trace contextRef="#ctx0" brushRef="#br0" timeOffset="1">0 144 7495,'0'0'14350,"49"-23"-12877,-26 37-224,1 1-160,7 5-480,-5-1-417,6 0-128,-7 1-352,-5-4-2114,-3-7-3108,-4-5-7078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2.3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 25 17008,'0'0'6299,"9"-4"-5375,5-1-578,0 1 0,1 0 0,28-2 0,-37 5-275,0 1 0,0 0 0,1 0 0,-1 0-1,0 1 1,11 3 0,-16-4-71,1 1-1,0 0 1,0 0-1,0 0 1,0 0-1,0 0 0,-1 0 1,1 0-1,0 0 1,-1 1-1,1-1 1,-1 0-1,0 1 0,1 0 1,-1-1-1,0 1 1,0 0-1,0-1 1,0 1-1,1 3 0,-2-2 4,1-1 0,-1 0 1,0 0-1,0 0 0,0 1 0,0-1 0,-1 0 0,1 0 0,-1 0 0,1 0 0,-1 0 0,0 0 0,0 0 0,1 0 0,-1 0 0,-1 0 0,1 0 0,0 0 1,0 0-1,-1-1 0,1 1 0,-1-1 0,1 1 0,-1-1 0,0 1 0,0-1 0,0 0 0,-1 1 0,-9 5 62,0 0-1,0-1 0,-15 6 1,24-11-59,-28 10 175,0-2 1,0-2-1,-1 0 1,-46 2-1,85-4-229,0-1 0,-1 1 0,1 1-1,-1-1 1,0 1 0,-1 0 0,0 0 0,7 10-1,29 30-24,-37-44 84,-1 0-1,0 1 1,0-1 0,1-1-1,0 1 1,-1 0 0,1-1-1,0 0 1,0 0 0,-1 0-1,1 0 1,0 0 0,0-1 0,4 0-1,1 1 192,0-1 0,-1-1 0,1 0 0,-1 0 0,1-1 0,-1 0 0,1 0 0,-1-1-1,0 0 1,0 0 0,0-1 0,0 0 0,-1 0 0,0-1 0,0 0 0,10-9 0,-16 13-285,-1 0 1,1 0-1,0 0 0,-1-1 1,1 1-1,-1 0 1,1 0-1,-1-1 0,0 1 1,0 0-1,1-1 0,-1 1 1,0 0-1,0-1 1,0 1-1,0 0 0,-1-3 1,1-3-6086,0 1-895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8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44 14958,'0'0'7965,"-5"11"-8429,-5 14 345,2 1 1,0 0 0,2 1-1,1-1 1,-2 37 0,0 13 17,-1 12 2652,6-499 2195,-20 725-7686,11-205 2340,7-72 490,1-2 119,8-69 215,9-58 77,20-160 1122,-41 329-4395,-10 139 2992,13-150 208,4-60 81,0-8 56,3-36 442,11-400 41,-16 635-1924,1 125-3341,6-269 1636,8-13-2573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19.6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98 6598,'-1'-21'4935,"-2"28"1257,-2 38 1408,-1 322-7210,6-318-326,2-76 706,8-45 0,1 5-260,16-311-67,-49 945-1206,27-526 678,-4-41 82,-1 1 0,0 0 0,0-1 0,0 1 0,1-1 0,-1 1 0,0-1 0,1 1 1,-1-1-1,0 1 0,1-1 0,-1 1 0,1-1 0,-1 1 0,1-1 0,-1 0 0,1 1 0,-1-1 1,1 0-1,-1 1 0,1-1 0,0 0 0,0 1 0,0-2 6,0 1 0,0 0-1,0 0 1,0-1 0,0 1 0,0 0 0,0-1-1,0 1 1,0-1 0,0 0 0,0 1 0,0-1-1,0 0 1,0 1 0,0-1 0,-1 0 0,1 0-1,1-1 1,5-8 134,0 0-1,0 0 0,-1 0 0,-1-1 1,0 0-1,7-21 0,17-76 321,-28 105-448,8-34 12,-2 0-1,-2 0 1,-1-1 0,-2 1-1,-2-1 1,-4-40-1,-4 62-360,-3 20-240,-7 25-181,-4 32 128,2 1 1,3 1-1,-9 66 0,27-100 497,-1-29 129,0 0-1,1 0 0,-1 1 0,0-1 1,0 0-1,1 0 0,-1 0 1,0 1-1,0-1 0,1 0 0,-1 0 1,0 0-1,1 0 0,-1 0 1,0 0-1,1 0 0,-1 0 1,0 1-1,1-1 0,-1 0 0,0 0 1,1 0-1,-1 0 0,0-1 1,1 1-1,-1 0 0,0 0 0,1 0 1,-1 0-1,0 0 0,0 0 1,1 0-1,-1-1 0,0 1 0,1 0 1,-1 0-1,0 0 0,0-1 1,1 1-1,3-4-6,1 0-1,-1-1 1,0 1 0,-1-1-1,1 0 1,5-9 0,8-19 235,-1 0 0,-1-1 0,-2-1 0,-1 0 0,-2-1 0,-1 0 0,-2 0 0,-1-1 0,0-41 0,-6 78-223,0 0-1,-1 1 1,1-1 0,0 0 0,0 0-1,0 0 1,0 0 0,0 0 0,0 0-1,0 0 1,0 0 0,-1 0 0,1 0-1,0 0 1,0 0 0,0 0 0,0 0-1,0 0 1,0 0 0,0 0 0,-1 0-1,1 0 1,0 0 0,0 0 0,0 0-1,0 0 1,0 0 0,0 0-1,0 0 1,0 0 0,0 0 0,-1-1-1,1 1 1,0 0 0,0 0 0,0 0-1,0 0 1,0 0 0,0 0 0,0 0-1,0 0 1,0 0 0,0 0 0,0-1-1,0 1 1,0 0 0,0 0 0,0 0-1,0 0 1,0 0 0,0 0-1,-1 0 1,1-1 0,1 1 0,-1 0-1,0 0 1,0 0 0,0 0 0,0 0-1,0 0 1,-10 14-306,-7 23-186,-2 13 280,-2 1 83,3 1-1,-20 89 1,38-140 102,-1 0-1,1 0 1,0 0 0,0 0-1,0 0 1,-1 0 0,1 0 0,0 0-1,0 0 1,0 0 0,1 0 0,-1 0-1,0 0 1,0 0 0,1 0-1,-1 0 1,0 0 0,1 0 0,-1 0-1,1 0 1,-1 0 0,1 0-1,0 0 1,-1 0 0,1 0 0,0-1-1,-1 1 1,1 0 0,0-1-1,0 1 1,0 0 0,0-1 0,0 1-1,0-1 1,0 1 0,0-1-1,0 0 1,0 1 0,0-1 0,0 0-1,2 0 1,18-9-8831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20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41 468 13869,'-4'-4'751,"0"0"0,1 0-1,0 0 1,0-1 0,0 1-1,0-1 1,0 1 0,1-1 0,0 0-1,0 0 1,-2-9 0,3 6-358,-1 0 0,1 0 0,1 0 1,0 0-1,0 0 0,0 0 0,3-13 0,-2 14-295,1-1 0,0 1-1,0 0 1,0 0-1,1 0 1,0 1-1,1-1 1,-1 1-1,1-1 1,1 1 0,-1 0-1,1 1 1,0-1-1,0 1 1,0 0-1,1 0 1,0 0-1,10-5 1,-3 4-110,1 1 0,0 0 0,1 1 0,-1 0 1,1 1-1,0 1 0,0 0 0,0 1 0,0 1 0,0 0 0,0 1 0,19 4 0,-4 1-12,0 2-1,0 0 1,0 2-1,52 27 0,-56-24 160,-1-2 0,2 0-1,48 13 1,-67-22-90,0-1 1,1 0 0,-1 0 0,0 0-1,1-1 1,-1 0 0,1-1 0,-1 0-1,0 0 1,1-1 0,-1 0-1,0 0 1,0-1 0,0 0 0,-1-1-1,1 1 1,7-6 0,1-3 96,-1 0 1,-1-1-1,0 0 1,0-1-1,-1-1 0,15-23 1,-23 31-257,0-1-1,0 1 1,-1-1 0,0 0 0,-1 0-1,1 0 1,-2-1 0,1 1 0,-1-1 0,0 1-1,-1-1 1,0 0 0,-1 0 0,0 1-1,0-1 1,-2-14 0,2 22-200,-1 1 0,1-1 0,0 0 0,-1 1 1,1-1-1,-1 1 0,1-1 0,-1 0 0,1 1 0,-1-1 1,1 1-1,-1 0 0,1-1 0,-1 1 0,0-1 0,1 1 1,-1 0-1,0-1 0,1 1 0,-1 0 0,0 0 0,1 0 1,-1 0-1,0-1 0,0 1 0,1 0 0,-1 0 0,0 0 0,0 0 1,1 1-1,-1-1 0,0 0 0,1 0 0,-2 1 0,1-1-398,-9 1-5165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21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0 161 7976,'0'0'3539,"2"-9"-752,8-32 3667,23-63 0,-33 104-6457,0 0 0,0 0 0,0-1 0,0 1 1,0 0-1,0-1 0,0 1 0,1 0 0,-1-1 1,0 1-1,0 0 0,0 0 0,0-1 0,1 1 1,-1 0-1,0 0 0,0-1 0,1 1 0,-1 0 0,0 0 1,0 0-1,1-1 0,-1 1 0,0 0 0,1 0 1,-1 0-1,0 0 0,0 0 0,1 0 0,-1 0 0,0 0 1,1 0-1,-1 0 0,0 0 0,1 0 0,-1 0 1,0 0-1,1 0 0,-1 0 0,0 0 0,1 0 0,-1 0 1,0 0-1,0 0 0,1 1 0,-1-1 0,0 0 1,1 0-1,-1 0 0,0 0 0,0 1 0,1-1 0,-1 0 1,0 0-1,0 1 0,0-1 0,1 0 0,-1 0 1,0 1-1,0-1 0,0 0 0,0 1 0,0-1 1,0 0-1,0 1 0,1-1 0,-1 0 0,0 1 0,0-1 1,11 29 107,-10-25-45,23 80 90,-19-64-136,0 0 0,1-1 0,1 0 0,0 0 0,15 26 1,-21-43-8,0 0 0,0-1 0,0 1 1,0-1-1,0 1 0,1-1 0,-1 1 0,0-1 1,1 0-1,-1 1 0,1-1 0,-1 0 1,1 0-1,0 0 0,-1 0 0,1 0 1,0-1-1,0 1 0,-1 0 0,1-1 0,0 0 1,0 1-1,0-1 0,0 0 0,0 0 1,0 0-1,-1 0 0,1 0 0,0 0 1,0-1-1,0 1 0,0 0 0,0-1 0,0 0 1,-1 1-1,1-1 0,0 0 0,2-2 1,5-3 85,1-2 0,-2 1 0,1-1 0,-1 0 1,9-12-1,-5 7-70,4-5-9,-8 8 6,0 1 0,1 0 0,-1 1 0,2 0 0,16-11 0,-23 17-63,-1 1 0,1 0 0,0-1 0,0 1 0,0 0 0,0 1 0,0-1 0,0 1-1,0-1 1,0 1 0,1 0 0,-1 0 0,0 0 0,0 1 0,0-1 0,0 1 0,0-1-1,0 1 1,0 0 0,0 0 0,0 1 0,0-1 0,-1 0 0,1 1 0,0 0 0,-1 0-1,3 2 1,5 4-5,0 0-1,0 1 0,-1 0 0,-1 0 1,0 1-1,0 0 0,-1 1 0,0-1 1,0 2-1,-2-1 0,1 0 0,-1 1 1,-1 0-1,5 24 0,1-1 677,-3 0-1,6 51 0,-11-18-7191,-2-78-1742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21.6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306 39 9129,'0'0'7938,"8"-8"-4415,-8 8-3574,11-12 73,6-5 4314,-13 16-239,-23 24-2918,-295 367-1954,314-390 675,0 1-1,0-1 0,0 0 0,0 0 0,0 0 1,0 0-1,0 0 0,0 1 0,0-1 0,-1 0 1,1 0-1,0 0 0,0 0 0,0 0 0,0 0 1,0 0-1,0 1 0,-1-1 0,1 0 0,0 0 1,0 0-1,0 0 0,0 0 0,0 0 0,-1 0 1,1 0-1,0 0 0,0 0 0,0 0 0,0 0 1,-1 0-1,1 0 0,0 0 0,0 0 0,0 0 1,0 0-1,-1 0 0,1 0 0,0 0 0,0-1 1,0 1-1,0 0 0,0 0 0,-1 0 0,1 0 1,0 0-1,0 0 0,0 0 0,0 0 0,0-1 0,0 1 1,-1 0-1,-2-15-3678,2-29-2199,1 30 2831,-1-22-5090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21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10858,'0'0'11211,"61"16"-8937,-35-5-288,-2 2-545,7 0-768,-5 1-449,4-1-128,2 0-64,-2-2-192,2-1-1249,2-4-1282,-7-1-1857,-1-4-3524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22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1 202 11435,'0'0'13848,"6"-8"-12065,27-27-1559,2 1 0,1 2 0,62-44 0,-64 59-309,-33 39-540,-5-4 615,0 0 0,-2-1 0,-14 33 0,-11 33 109,29-76-361,0 0-1,1 1 0,0-1 1,0 0-1,1 1 0,0-1 1,0 1-1,1-1 0,2 11 1,-3-17-56,0 0 0,1 0 1,-1 0-1,0 0 1,1 0-1,-1 0 0,1 0 1,-1 0-1,1 0 0,-1-1 1,1 1-1,-1 0 0,1 0 1,0-1-1,0 1 1,-1 0-1,3 0 0,14 2-11730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12780,'0'0'3326,"1"-11"-86,-1 10-3114,3-68 4167,-3 66-4091,-1 1 0,1-1-1,0 0 1,-1 1 0,0-1 0,1 0-1,-1 1 1,0-1 0,-1 1 0,1-1-1,-3-3 1,4 5-163,-1 1 0,0-1 0,0 1-1,0-1 1,0 1 0,0-1 0,0 1-1,1-1 1,-1 1 0,0 0 0,0-1 0,0 1-1,0 0 1,0 0 0,0 0 0,0 0-1,0 0 1,0 0 0,-1 0 0,1 0 0,0 0-1,0 1 1,1-1 0,-1 0 0,0 1-1,0-1 1,0 1 0,0-1 0,0 1 0,0-1-1,0 1 1,0 0 0,-4 3-63,0 0 0,1 0-1,0 0 1,0 1 0,1 0 0,-1 0 0,1 0 0,0 0-1,0 0 1,0 0 0,1 1 0,0 0 0,0-1 0,-1 7-1,-3 10-65,1 0-1,-2 32 0,7-53 88,-1 13-93,0-1 0,1 1 0,2 23 0,-1-35 82,-1 0 0,0-1-1,0 1 1,1-1 0,-1 1-1,1 0 1,0-1 0,-1 1-1,1-1 1,0 0 0,0 1-1,0-1 1,0 0 0,0 1-1,0-1 1,0 0 0,2 2-1,-1-3 7,-1 1-1,1-1 0,-1 0 0,1 0 0,-1 0 0,1 0 1,-1 0-1,1 0 0,-1 0 0,0 0 0,1-1 1,-1 1-1,1-1 0,-1 1 0,0-1 0,1 1 0,-1-1 1,0 0-1,1 1 0,-1-1 0,0 0 0,0 0 1,0 0-1,1-2 0,6-4 38,0-1-1,-1 0 1,0-1 0,0 1 0,-1-1-1,0-1 1,-1 1 0,6-14 0,30-87 586,-38 101-507,44-168 1462,-48 232-1917,0-11-415,5 52 0,-2-83-95,0 1 0,1-1 0,0 0 0,1 0 1,0 0-1,1 0 0,1-1 0,7 14 0,8-2-4177,-2-13-1724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4:34.4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60 10154,'0'0'96,"-11"3"235,6-3-231,0 1 0,0 1 0,0-1 0,0 1 0,0-1 0,0 2 0,0-1 0,1 0 1,-1 1-1,1 0 0,0 0 0,0 0 0,0 1 0,0-1 0,0 1 0,1 0 0,0 0 0,-1 0 0,-3 7 1,4-5 202,-1 1 0,1-1 0,0 1 0,1-1 0,0 1 0,0 0 0,0 0 0,1 0 0,0 0 0,0 0 0,1 0 0,0 8 0,0-13-250,1-1-1,0 0 1,0 1-1,-1-1 1,1 0-1,0 0 0,0 0 1,0 0-1,0 0 1,0 0-1,1 0 1,-1 0-1,0 0 1,0 0-1,1-1 1,-1 1-1,0-1 0,1 1 1,-1-1-1,0 1 1,1-1-1,-1 0 1,1 1-1,-1-1 1,1 0-1,-1 0 1,1 0-1,-1 0 0,0 0 1,1-1-1,-1 1 1,1 0-1,1-1 1,51-13 747,-37 7-638,-1-1 1,0 0-1,-1 0 0,0-2 0,20-16 0,-31 23-128,0 0 0,0-1 0,0 1 0,0-1-1,0 0 1,-1-1 0,0 1 0,0 0 0,0-1 0,-1 0-1,1 0 1,-1 1 0,0-1 0,0-1 0,-1 1-1,1 0 1,-1 0 0,-1-1 0,1 1 0,-1 0-1,0-1 1,0-4 0,-1 7-19,0 0 0,0 1 0,0-1 1,-1 1-1,1-1 0,-1 1 0,0 0 0,1 0 0,-1 0 0,0 0 0,0 0 1,0 0-1,-1 0 0,1 0 0,0 1 0,-1-1 0,1 1 0,-1 0 0,1 0 1,-1 0-1,0 0 0,1 0 0,-1 1 0,0-1 0,0 1 0,1-1 0,-1 1 1,-5 0-1,-1 0-13,0 0 0,0 0 1,0 1-1,0 0 0,0 0 0,1 1 1,-1 0-1,-9 4 0,12-3 29,-1 1-1,1 0 1,-1 1-1,2 0 1,-1 0-1,0 0 1,1 0-1,0 1 1,0 0-1,0 0 1,1 0-1,0 1 0,-5 11 1,7-15-23,1-1-1,0 1 1,0 0-1,0-1 1,0 1-1,0 0 1,1 0-1,-1 0 1,1-1-1,0 1 1,0 0-1,0 0 1,0 0-1,0 0 1,1-1 0,-1 1-1,1 0 1,0 0-1,-1 0 1,1-1-1,1 1 1,-1-1-1,0 1 1,1-1-1,-1 1 1,1-1-1,0 0 1,-1 0-1,1 1 1,1-1 0,-1-1-1,0 1 1,0 0-1,1 0 1,-1-1-1,0 0 1,1 1-1,4 1 1,2 0 41,0 0 1,0-1-1,1 0 0,-1 0 1,1-1-1,-1 0 0,0-1 1,1 0-1,-1-1 0,1 0 1,15-3-1,-21 3 32,0 1-1,-1-1 1,1 0-1,-1-1 1,1 1-1,-1 0 1,1-1 0,-1 0-1,0 0 1,0 0-1,0 0 1,0-1 0,0 1-1,-1-1 1,1 1-1,-1-1 1,1 0 0,-1 0-1,0 0 1,0 0-1,0-1 1,-1 1 0,1 0-1,-1-1 1,0 1-1,0-1 1,0 0-1,0 1 1,0-1 0,-1 0-1,0-6 1,0 8-62,0 0-1,0 0 1,0-1 0,-1 1 0,1 0 0,-1 0 0,0-1-1,0 1 1,1 0 0,-1 0 0,-1 0 0,1 0-1,0 0 1,0 0 0,-1 0 0,1 1 0,-1-1 0,1 0-1,-1 1 1,0-1 0,0 1 0,-2-2 0,-1 1-28,1 0-1,-1 0 1,0 1 0,1-1 0,-1 1 0,0 0 0,0 1 0,0-1 0,0 1 0,-6 0 0,1 1-17,0 0 1,0 0-1,0 1 1,1 0 0,-1 0-1,1 1 1,-1 1-1,1-1 1,0 2 0,-12 6-1,17-8 16,0 0-1,0 0 1,0 0 0,0 1-1,1-1 1,-1 1-1,1 0 1,0 0 0,0 0-1,0 0 1,0 0-1,1 1 1,0-1 0,0 1-1,0 0 1,1-1 0,-1 1-1,-1 10 1,3-14 0,0 0 1,1-1 0,-1 1-1,0 0 1,0-1 0,0 1-1,0 0 1,1-1 0,-1 1-1,0 0 1,0-1 0,1 1-1,-1-1 1,1 1 0,-1 0-1,0-1 1,1 1 0,-1-1-1,1 1 1,-1-1 0,1 0-1,0 1 1,-1-1 0,1 1-1,-1-1 1,1 0 0,0 0-1,1 1 1,26 1-6,-21-3 43,0 0 0,1-1 0,-1 1 0,0-2 0,10-3 0,-12 3-4,1-1-1,-1 1 0,1-1 1,-1 0-1,-1 0 0,1-1 1,0 0-1,-1 1 0,0-1 1,0-1-1,-1 1 1,1-1-1,-1 1 0,0-1 1,-1 0-1,1 0 0,-1 0 1,0 0-1,-1-1 0,0 1 1,0-1-1,0 1 0,-1-12 1,0 17-10,0-1-1,0 1 1,0 0 0,0 0 0,0 0 0,-1 0 0,1-1-1,0 1 1,-1 0 0,1 0 0,-1 0 0,1 0 0,-1 0-1,0 0 1,1 0 0,-1 0 0,0 0 0,0 1-1,0-1 1,0 0 0,0 0 0,0 1 0,0-1 0,0 0-1,0 1 1,-1-1 0,-2 0-14,1 0 0,0 0 1,-1 1-1,1-1 0,0 1 0,-1 0 0,1 0 1,-1 0-1,-4 2 0,-2-1-19,1 2 1,-1-1-1,1 1 1,0 1-1,-1 0 1,-7 5-1,16-9 18,-37 27 56,35-25-65,1-1-1,0 1 1,0-1 0,0 1-1,1 0 1,-1 0 0,0 0-1,1 0 1,-1 0-1,1 0 1,0 0 0,-1 1-1,1-1 1,0 0 0,0 3-1,1-4-14,1 0-1,0-1 1,0 0-1,-1 1 0,1-1 1,0 1-1,0-1 1,0 0-1,-1 0 1,1 1-1,0-1 1,0 0-1,0 0 0,0 0 1,0 0-1,-1 0 1,1 0-1,0 0 1,0 0-1,0 0 1,0-1-1,0 1 0,-1 0 1,1 0-1,0-1 1,0 1-1,0-1 1,27-8 89,12-15 3,-38 23-50,0-1 1,0 1-1,0 0 1,0-1-1,-1 0 1,1 1 0,-1-1-1,1 0 1,-1 0-1,0 0 1,1 0-1,-1 0 1,0 0 0,0 0-1,-1 0 1,1 0-1,0-1 1,0-1-1,-2 3-1,1 1 0,-1-1-1,1 1 1,-1-1 0,1 1-1,-1-1 1,1 1 0,-1-1-1,1 1 1,-1 0 0,0-1-1,1 1 1,-1 0 0,0 0-1,1-1 1,-1 1-1,0 0 1,1 0 0,-1 0-1,0 0 1,1 0 0,-1 0-1,0 0 1,1 0 0,-1 0-1,0 0 1,1 0 0,-1 0-1,0 1 1,1-1 0,-2 0-1,-24 7-147,21-4 113,0 1 0,1-1 1,-1 1-1,1 0 0,0 0 0,0 0 1,-7 10-1,10-13 17,-1 1 1,1 0-1,-1 0 1,1 0-1,0 0 0,0 0 1,0 0-1,0 0 1,1 1-1,-1-1 0,0 0 1,1 0-1,0 1 0,-1-1 1,1 0-1,0 0 1,0 1-1,0-1 0,1 0 1,-1 1-1,0-1 0,2 4 1,0-4-51,-1-1 0,0 0 0,1 0 0,-1 1 0,1-1 0,-1 0 0,1-1 1,0 1-1,-1 0 0,1 0 0,0-1 0,0 1 0,0-1 0,-1 1 0,1-1 0,0 0 0,0 0 0,0 0 0,2 0 0,42-2-847,-39 1 718,2 0-478,0 0 0,0-1 0,0 0 0,0-1 0,0 0 0,0 0 0,-1-1 0,15-8 0,18-20-6708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30 149 5477,'0'0'651,"1"-12"-5,2-68 2236,-4 23 8671,-4 114-11483,2-1-1,5 60 0,-1-27-58,2-24 47,16 93 1,-17-147-53,0-4 170,0-9 10,2-23 182,0-40 130,-2-244-124,0 421-539,1-48-298,-3 1 0,-13 102 0,9-396 2145,7 179-1592,-2 34-82,0 0 0,0 0 0,-2 0 0,0 0 0,-6-30 1,7 46-15,0 0 0,0-1 0,0 1 0,0 0 1,0-1-1,0 1 0,0 0 0,0-1 1,0 1-1,0 0 0,0 0 0,-1-1 1,1 1-1,0 0 0,0 0 0,0-1 1,0 1-1,-1 0 0,1 0 0,0-1 1,0 1-1,-1 0 0,1 0 0,0 0 1,0-1-1,-1 1 0,1 0 0,0 0 1,-1 0-1,1 0 0,0 0 0,0 0 0,-1 0 1,1 0-1,0 0 0,-1 0 0,-6 10-173,-1 17 80,-3 33-138,2 1-1,4 0 1,2 84-1,2-144 184,1 0 1,0 0-1,1 1 0,-1-1 1,0 0-1,0 0 0,0 0 1,1 0-1,-1 0 0,0 0 1,1 0-1,-1 0 0,1 0 0,-1 0 1,1 0-1,0-1 0,-1 1 1,1 0-1,0 0 0,0 0 1,0-1-1,-1 1 0,2 0 1,-1-1 35,0 0 0,-1 0 1,1 0-1,0 0 1,-1 0-1,1 0 1,0 0-1,-1 0 1,1 0-1,0 0 1,-1-1-1,1 1 0,-1 0 1,1-1-1,0 1 1,-1 0-1,1-1 1,-1 1-1,1 0 1,-1-1-1,1 1 0,-1-1 1,1 1-1,-1-1 1,0 0-1,1 1 1,-1-1-1,0 1 1,1-1-1,-1 0 1,0 1-1,0-1 0,1 0 1,-1 1-1,0-1 1,0-1-1,7-20 160,-2 0 0,0-1-1,-2 0 1,1-29-1,-4-99 807,-2 69-938,-1 48-210,-2 30-124,-2 20 74,6-12 241,-8 29-15,1 1-1,1 0 1,-3 63-1,21-106-1326,-6-2 1334,-1-1-1,0 0 0,-1 0 1,0-1-1,-1 1 0,0 0 1,-1-1-1,-1-16 0,-1-29 1108,0 44-564,1 14-513,0 0 0,0 0 0,0 0 1,0 0-1,0 0 0,0 0 0,0 0 0,0 0 1,0 0-1,-1 0 0,1 0 0,0 0 0,0 1 1,0-1-1,0 0 0,0 0 0,0 0 0,0 0 1,0 0-1,0 0 0,0 0 0,0 0 0,0 0 1,0 0-1,0 0 0,0-1 0,0 1 0,0 0 1,-1 0-1,-8 67 5,-12 97 591,19-55-3521,3-97-3030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1287 13261,'0'0'1334,"7"-11"-464,15-20-249,2 2-1,1 0 0,1 1 1,1 2-1,33-24 0,174-119 175,-100 77-101,1032-698 2033,-1131 765-6226,-29 18 323,-25 13 114,1 2-3333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56 125 10922,'0'0'4458,"-8"-4"-2664,-1 2-1248,6 1-333,0 1 0,0-1 1,0 0-1,0 0 1,0 0-1,0 0 0,0-1 1,1 1-1,-1-1 1,0 0-1,-3-3 1,6 5-170,0 0 0,0-1 0,0 1 0,0 0 1,0-1-1,0 1 0,0 0 0,0 0 1,0-1-1,0 1 0,0 0 0,0-1 0,0 1 1,0 0-1,0 0 0,0-1 0,0 1 1,1 0-1,-1-1 0,0 1 0,0 0 0,0 0 1,0-1-1,1 1 0,-1 0 0,0 0 1,0 0-1,1-1 0,-1 1 0,0 0 0,0 0 1,1 0-1,-1 0 0,0 0 0,0-1 1,1 1-1,-1 0 0,0 0 0,1 0 0,-1 0 1,0 0-1,0 0 0,1 0 0,-1 0 1,0 0-1,1 0 0,20-5-340,-18 4 483,323-80-352,-321 80 163,0 0-1,0 0 1,0 0 0,0 1 0,0-1 0,10 2-1,-14-1-2,0 1 0,0-1-1,0 1 1,0-1 0,0 1-1,0-1 1,0 1 0,0 0-1,0-1 1,-1 1 0,1 0-1,0 0 1,0 0-1,0-1 1,-1 1 0,1 0-1,-1 0 1,1 0 0,-1 0-1,1 0 1,-1 0 0,1 1-1,-1-1 1,0 0 0,0 0-1,1 0 1,-1 0-1,0 0 1,0 0 0,0 1-1,0-1 1,-1 2 0,0 14 136,0 1 1,-2-1 0,0 1 0,-1-1 0,0 0-1,-9 20 1,-17 31-780,-3-4-3619,19-39-2903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98 11211,'10'-30'4171,"-5"17"-437,-6 20 222,-85 388-3929,85-370 386,9-36 265,17-48 443,-22 51-1075,14-38 40,-2-1-1,-2 0 1,-2-1-1,-3 0 0,-1-1 1,0-69-1,-21 167-149,-1 57 7,14-95 43,1 1 0,0-1-1,0 0 1,1 1 0,1-1 0,0 0 0,4 15-1,-5-24 14,0 0 0,-1-1-1,1 1 1,0 0 0,0 0 0,0-1-1,0 1 1,0-1 0,1 1-1,-1-1 1,0 0 0,1 1 0,-1-1-1,1 0 1,-1 0 0,1 0-1,0 0 1,-1 0 0,1 0 0,0 0-1,0-1 1,2 1 0,-1 0 11,1-1-1,-1 0 1,1 0 0,-1 0 0,1 0-1,-1-1 1,1 1 0,-1-1 0,1 0 0,-1 0-1,5-2 1,2-2 23,0 0-1,-1 0 1,0-1-1,1-1 0,-2 1 1,16-16-1,-14 10 12,0 0-1,-2-1 0,1 0 0,-1 0 1,-1-1-1,0 0 0,-1 0 1,7-27-1,-27 82-95,-22 49 1,23-65 51,2 1 0,1 1 1,1 0-1,2 0 0,0 0 0,-2 31 1,8-57-76,1 1 1,0 0 0,0-1 0,0 1 0,0 0 0,0-1 0,0 1 0,0 0 0,0-1 0,1 1-1,-1 0 1,1-1 0,-1 1 0,1 0 0,0-1 0,-1 1 0,1-1 0,0 1 0,0-1 0,0 0-1,0 1 1,0-1 0,1 0 0,-1 0 0,0 0 0,0 0 0,1 0 0,-1 0 0,1 0-1,-1 0 1,1 0 0,-1-1 0,1 1 0,0-1 0,-1 1 0,1-1 0,0 0 0,-1 1 0,1-1-1,0 0 1,-1 0 0,1 0 0,0 0 0,-1-1 0,1 1 0,0 0 0,-1-1 0,1 1 0,0-1-1,-1 1 1,1-1 0,-1 0 0,1 0 0,-1 0 0,1 0 0,-1 0 0,0 0 0,2-1-1,0-1-788,1 0 0,-1-1-1,0 1 1,-1 0 0,1-1-1,0 1 1,-1-1 0,0 0-1,0 0 1,3-8-1,6-21-8099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10154,'0'0'2792,"-3"9"-411,0 2-1503,1-7-436,1 1-1,0 0 0,-1 0 1,2 0-1,-1 0 0,1-1 1,-1 7-1,1-10-392,0-1 0,0 1 0,1-1 0,-1 1-1,0-1 1,0 1 0,0-1 0,0 1 0,0-1 0,1 1 0,-1-1 0,0 1 0,0-1-1,1 1 1,-1-1 0,0 1 0,1-1 0,-1 0 0,0 1 0,1-1 0,-1 1 0,1-1 0,-1 0-1,1 1 1,-1-1 0,1 0 0,-1 0 0,1 0 0,-1 1 0,1-1 0,-1 0 0,1 0-1,0 0 1,26-2 981,21-18 303,-41 15-1204,-1 1-1,1-1 0,-1 0 1,-1-1-1,1 1 0,-1-1 1,0 0-1,0-1 1,-1 1-1,0-1 0,0 0 1,0 0-1,-1 0 1,0-1-1,0 1 0,-1-1 1,0 1-1,-1-1 1,2-15-1,-7 20-45,-5 9-98,-6 11-69,4-2 85,2 0 0,0 1 0,1 0 0,1 0 0,0 1 0,1 0 0,1 0 0,0 1 0,2-1 0,-3 30 0,6-45-2,0-1 1,0 1-1,0-1 1,0 0 0,0 1-1,1-1 1,-1 1 0,1-1-1,-1 0 1,1 1-1,-1-1 1,1 0 0,0 0-1,0 1 1,-1-1 0,1 0-1,0 0 1,0 0-1,0 0 1,0 0 0,1 0-1,-1 0 1,1 0-1,2 1 9,-1-1 0,0 1-1,1-1 1,-1 0 0,1 0-1,-1-1 1,1 1-1,0-1 1,4 1 0,3-1-5,-1-1 0,0 0 1,1-1-1,-1 0 1,0 0-1,12-5 0,1-4-137,0-1 0,-1 0-1,34-28 1,-38 27 175,-18 13-30,0 0 0,0 1 1,0-1-1,0 0 0,0 1 0,0-1 0,0 0 1,0 0-1,0 1 0,0-1 0,0 0 0,1 0 1,-1 1-1,0-1 0,0 0 0,0 0 1,0 0-1,0 1 0,0-1 0,1 0 0,-1 0 1,0 0-1,0 1 0,0-1 0,0 0 0,1 0 1,-1 0-1,0 0 0,0 0 0,1 1 1,-1-1-1,0 0 0,0 0 0,1 0 0,-1 0 1,0 0-1,0 0 0,1 0 0,-1 0 0,0 0 1,0 0-1,1 0 0,-1 0 0,0 0 1,0 0-1,1 0 0,-1 0 0,0 0 0,0 0 1,1 0-1,-1-1 0,0 1 0,0 0 0,1 0 1,-1 0-1,0 0 0,0 0 0,0-1 1,0 1-1,1 0 0,-1 0 0,0-1 0,-10 34 546,1-2 96,9-30-647,0-1-1,0 1 1,0-1-1,0 1 1,0-1-1,1 1 1,-1 0-1,0-1 1,0 1-1,0-1 1,1 1 0,-1-1-1,0 1 1,0-1-1,1 1 1,-1-1-1,0 1 1,1-1-1,-1 0 1,1 1-1,-1-1 1,1 1-1,-1-1 1,1 0-1,-1 1 1,1-1-1,-1 0 1,1 0-1,-1 0 1,2 1-1,22-1 141,23-18-345,-37 12-413,0-1 1,0-1 0,-1 1 0,0-2-1,0 1 1,11-15 0,-15 16-685,-1 0 0,1 0 0,-1 0 0,-1-1 0,1 1 0,2-10-1,-7 19 1250,1-1-1,0 0 1,0 0-1,0 0 1,0 0-1,0 1 1,0-1-1,0 0 0,0 0 1,1 0-1,-1 0 1,0 1-1,1-1 1,-1 0-1,1 0 1,-1 0-1,1 0 0,-1 0 1,1 0-1,0 0 1,0 0-1,-1 0 1,1-1-1,0 1 0,0 0 1,0 0-1,0-1 1,0 1-1,0 0 1,0-1-1,0 1 1,2 0-1,1 0 43,0 0 0,-1 1 0,1-1 0,0 1-1,-1 0 1,1 0 0,-1 0 0,0 0 0,0 1 0,0 0 0,0-1 0,0 1 0,0 0 0,-1 0-1,0 1 1,1-1 0,-1 0 0,0 1 0,-1-1 0,1 1 0,-1 0 0,1 0 0,-1-1-1,0 1 1,0 5 0,3 11 804,-1 1 0,-1 0 0,-2 32 0,0-38-50,0 12 529,-1 0 0,-9 44 1,9-62-1007,-1 0 1,-1 0-1,0-1 1,0 1-1,0-1 1,-1 1-1,-1-1 1,1-1-1,-1 1 1,0 0-1,-11 11 1,15-19-258,1 1 0,0-1 0,0 1 1,-1-1-1,1 0 0,0 1 0,-1-1 0,1 1 0,-1-1 0,1 1 0,-1-1 1,1 0-1,-1 1 0,1-1 0,-1 0 0,1 0 0,-1 1 0,1-1 0,-1 0 1,1 0-1,-1 0 0,1 0 0,-1 0 0,0 0 0,1 1 0,-1-1 0,1 0 1,-1-1-1,1 1 0,-1 0 0,0 0 0,1 0 0,-1 0 0,1 0 0,-1-1 1,1 1-1,-1 0 0,1 0 0,-1-1 0,1 1 0,-1 0 0,1-1 0,-1 1 1,1 0-1,0-1 0,-1 1 0,1-1 0,0 1 0,-1-1 0,1 1 0,0-1 1,-1 1-1,1-1 0,0 1 0,0-1 0,0 1 0,-1-1 0,1 0 0,-5-39 91,5 35-116,-2-23-476,2 0 0,1 1 0,0-1 0,3 0 0,11-50 0,-12 66 327,1 1 0,1-1 0,0 1 1,0 0-1,1 0 0,1 1 0,-1 0 1,2 0-1,-1 0 0,2 1 0,-1 0 1,1 1-1,0-1 0,1 2 1,18-12-1,72-35-1742,-141 55 6690,36 1-4598,0 0 0,0 0 0,0 1 0,0-1-1,0 1 1,0 0 0,0 1 0,1-1 0,0 1 0,0 0 0,0 0 0,0 0 0,0 1 0,1-1 0,0 1 0,0 0 0,-3 6 0,5-9-182,0 1 1,0-1-1,0 1 0,0-1 1,1 1-1,-1 0 1,1-1-1,-1 1 1,1 0-1,0-1 0,0 1 1,0 0-1,1-1 1,-1 1-1,0 0 1,1-1-1,0 1 1,0-1-1,0 1 0,0-1 1,0 1-1,0-1 1,1 0-1,-1 1 1,1-1-1,-1 0 1,1 0-1,0 0 0,0 0 1,0 0-1,0-1 1,0 1-1,0-1 1,1 1-1,-1-1 1,0 0-1,4 2 0,0-1-729,1 1 0,0-1 0,0-1 0,0 1 0,0-1 0,0 0 0,0-1 0,9 0 0,30 1-9514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77 210 9385,'13'-13'1194,"39"-48"6167,-50 58-6973,0 0 0,0 0 0,0-1 0,0 1 0,-1 0 0,1-1 1,-1 1-1,0-1 0,0 1 0,0-1 0,-1 0 0,1 0 0,-1 1 0,0-1 0,0 0 0,0 1 0,-1-7 0,1 9-368,-1 1-1,1-1 1,-1 1 0,1-1 0,-1 1-1,1-1 1,-1 1 0,0-1-1,1 1 1,-1 0 0,1-1 0,-1 1-1,0 0 1,1-1 0,-1 1-1,0 0 1,1 0 0,-1-1 0,0 1-1,0 0 1,1 0 0,-1 0 0,0 0-1,0 0 1,1 0 0,-1 0-1,0 1 1,1-1 0,-1 0 0,0 0-1,0 0 1,1 1 0,-1-1-1,1 0 1,-1 1 0,0-1 0,1 1-1,-2 0 1,-24 15-84,15-6 65,2 0 0,-1 0 1,1 1-1,1 0 1,0 1-1,0 0 1,1 0-1,1 1 0,0 0 1,1 0-1,0 0 1,1 1-1,1-1 1,-4 29-1,7-41 1,0 0 0,0 0-1,0 0 1,0 0 0,0 0 0,0 0 0,0 0-1,1-1 1,-1 1 0,0 0 0,1 0 0,-1 0 0,0 0-1,1 0 1,-1 0 0,1 0 0,0-1 0,-1 1-1,1 0 1,0 0 0,-1-1 0,1 1 0,0 0-1,0-1 1,-1 1 0,3 0 0,-1 0 6,0-1 1,0 1-1,0-1 1,1 0-1,-1 1 1,0-1-1,0 0 1,1 0-1,-1-1 0,0 1 1,4-1-1,2-1 21,1-1-1,0 0 0,-1-1 1,1 1-1,7-7 0,9-6-2,-2-2 1,0 0-1,-1-2 0,-1-1 0,-1 0 0,-1-1 1,-1-2-1,0 1 0,-2-2 0,20-40 1,-36 64-27,0 1 1,1 0-1,-1 0 1,0-1 0,0 1-1,1 0 1,-1 0-1,0-1 1,1 1 0,-1 0-1,0-1 1,0 1 0,0-1-1,1 1 1,-1 0-1,0-1 1,0 1 0,0 0-1,0-1 1,0 1 0,0-1-1,0 1 1,0-1-1,0 1 1,0 0 0,0-1-1,0 1 1,0-1 0,0 1-1,0 0 1,0-1-1,0 1 1,-1-1 0,1 1-1,0 0 1,0-1 0,-1 0-1,-14 14 42,-19 27 15,19-19-50,0 0 0,2 2 0,-14 30 0,23-44-5,0-1-1,1 1 1,1 0-1,-1 0 1,1 0 0,1 0-1,0 1 1,0-1-1,1 0 1,0 0-1,0 1 1,4 16-1,-3-22 0,0-1-1,0 0 1,0 1-1,0-1 1,1 0-1,-1 0 0,1 0 1,0 0-1,0 0 1,0 0-1,0-1 1,1 1-1,-1-1 1,1 1-1,-1-1 1,1 0-1,0 0 0,0 0 1,0 0-1,0-1 1,0 1-1,0-1 1,1 1-1,-1-1 1,0-1-1,1 1 0,-1 0 1,1-1-1,-1 1 1,0-1-1,1 0 1,-1 0-1,1-1 1,-1 1-1,7-2 0,0 0 24,-1-1-1,1 1 0,-1-2 0,0 1 0,0-1 0,0-1 0,0 1 0,-1-2 1,0 1-1,0-1 0,10-10 0,-12 12 7,-1-1 0,0 0-1,0-1 1,-1 1 0,1-1 0,-1 0-1,-1 0 1,1 0 0,-1-1 0,0 1 0,0-1-1,-1 0 1,0 0 0,0 0 0,-1 0-1,0 0 1,0 0 0,0-11 0,-1 18-32,0-1-1,-1 0 1,1 1 0,0-1 0,-1 0 0,1 1-1,0-1 1,-1 1 0,1-1 0,-1 1 0,1-1-1,-1 1 1,1-1 0,-1 1 0,1-1 0,-1 1-1,0 0 1,1-1 0,-1 1 0,1 0 0,-1 0-1,0-1 1,1 1 0,-1 0 0,0 0 0,0 0-1,1 0 1,-1 0 0,0 0 0,1 0 0,-1 0-1,0 0 1,1 0 0,-1 0 0,0 0 0,1 1-1,-1-1 1,0 0 0,-1 1 0,-28 13-161,20-6 155,0 1 0,1 0 0,0 1 0,-13 20 0,19-27-49,1 0 0,0 1 0,0-1 0,0 1 0,0-1-1,0 1 1,1 0 0,-1 0 0,1 0 0,0-1 0,1 1 0,-1 0 0,1 0 0,-1 0 0,1 0 0,0 0 0,1 0 0,-1 0 0,1 0-1,1 6 1,-1-9-162,1 1-1,0-1 1,-1 0-1,1 1 1,0-1 0,0 0-1,0 0 1,0 0-1,0 0 1,0-1-1,0 1 1,0 0-1,0-1 1,0 0-1,0 1 1,1-1-1,-1 0 1,0 0-1,0 0 1,0 0-1,3-1 1,50-6-7508,-16-5-2411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10154,'0'0'6203,"-10"1"-2712,-1 1-2811,1 0 1,0 1-1,0 0 1,0 1-1,-14 7 0,21-10-632,1 0 1,-1 0-1,0 1 0,1-1 0,-1 1 0,1 0 0,0 0 0,-1 0 0,1 0 0,0 0 0,0 1 1,0-1-1,1 0 0,-1 1 0,0 0 0,1-1 0,0 1 0,0 0 0,0 0 0,0 0 0,0-1 1,0 1-1,1 0 0,-1 0 0,1 0 0,0 0 0,0 0 0,0 4 0,1-5-179,0-1-1,0 1 1,-1 0 0,1-1-1,0 1 1,1 0-1,-1-1 1,0 1 0,0-1-1,1 0 1,-1 1-1,1-1 1,-1 0-1,1 0 1,-1 0 0,1 0-1,0 0 1,0 0-1,-1 0 1,5 0 0,44 13-2274,-33-11 1435,-9-1 389,48 16-1636,-54-17 2250,0-1 0,-1 1 0,1 0 1,0 0-1,0 0 0,0 0 0,-1 0 0,1 0 1,-1 0-1,1 1 0,-1-1 0,1 0 0,-1 1 1,0-1-1,0 1 0,0 0 0,0-1 0,0 1 1,0 0-1,0 0 0,0 0 0,-1 0 0,2 3 1,-3-4 111,1 1 0,0-1 0,-1 1-1,0-1 1,1 0 0,-1 1 0,0-1 0,1 0 0,-1 0 0,0 0 0,0 1 0,0-1 0,0 0 0,0 0 0,0 0 0,-1-1 0,1 1 0,0 0 0,0 0 0,-1-1 0,1 1 0,-2 0 0,-37 14 1216,32-13-985,-8 3-7,-40 11 861,19-11-3192,19-5-3184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184 359 7944,'0'0'16741,"-9"-5"-16474,7 3-264,0 1 1,0 0 0,-1-1-1,1 1 1,0 0 0,-1 0 0,0 0-1,1 0 1,-1 1 0,1-1-1,-1 1 1,0-1 0,1 1 0,-1 0-1,0 0 1,1 0 0,-1 1-1,0-1 1,1 0 0,-1 1-1,0 0 1,1 0 0,-1 0 0,1 0-1,-1 0 1,1 0 0,0 0-1,-1 1 1,1 0 0,0-1 0,0 1-1,0 0 1,0 0 0,1 0-1,-3 2 1,-7 8 85,0 0 1,0 1-1,1 1 1,-12 20-1,19-28-64,0-1 1,0 1-1,1 0 1,0-1-1,0 1 1,0 0-1,1 0 1,-1 1-1,1-1 1,1 0-1,-1 0 0,1 1 1,1-1-1,-1 0 1,2 6-1,-1-10-22,0 0-1,0 0 1,0 0 0,0 0-1,0-1 1,1 1-1,-1 0 1,1-1 0,-1 1-1,1-1 1,0 0-1,-1 0 1,1 1 0,0-1-1,0 0 1,0 0-1,0-1 1,0 1 0,0 0-1,0-1 1,0 1-1,0-1 1,0 0 0,0 1-1,1-1 1,-1 0-1,0-1 1,0 1 0,0 0-1,0 0 1,0-1-1,4-1 1,2 1 18,0-1 1,1 0-1,-1 0 0,0-1 1,0 0-1,-1-1 0,9-5 0,-4 1-3,-2 0 0,1-1 0,-2-1 0,1 0 0,-1 0 0,0-1 0,-1 0 0,8-14 0,-12 18 57,0 0 0,-1 0-1,0-1 1,0 0-1,0 1 1,-1-1 0,0 0-1,-1 0 1,0 0 0,0 0-1,0-1 1,-1 1 0,-1 0-1,1 0 1,-3-9-1,3 16-73,0 0-1,0 0 1,-1 0-1,1 0 1,0 0-1,-1 1 1,1-1-1,-1 0 1,0 0-1,1 0 1,-1 0-1,0 0 1,1 1-1,-1-1 1,0 0-1,0 1 1,1-1-1,-1 0 1,0 1-1,0-1 1,0 1-1,0 0 1,0-1-1,0 1 1,0 0-1,0-1 1,0 1-1,0 0 1,0 0-1,0 0 1,0 0-1,0 0 1,0 0-1,0 0 1,0 0-1,0 0 1,0 1-1,0-1 1,0 0-1,0 1 1,-1 0-1,-1 0-14,0 0 0,0 0 0,0 1 0,0-1-1,0 1 1,0 0 0,1 0 0,-1 0 0,1 0-1,-1 0 1,-3 5 0,2-1 24,1 1 0,-1 0-1,1-1 1,0 1 0,1 1 0,0-1 0,-3 15 0,5-21-7,-1 1 1,1-1 0,0 1 0,0-1 0,0 1 0,0-1 0,1 1 0,-1-1 0,0 1 0,1-1 0,-1 1 0,1-1-1,-1 1 1,1-1 0,0 1 0,-1-1 0,1 0 0,0 1 0,0-1 0,0 0 0,0 0 0,0 0 0,0 0 0,0 0-1,1 0 1,-1 0 0,0 0 0,1 0 0,-1 0 0,0-1 0,1 1 0,-1-1 0,1 1 0,-1-1 0,1 1-1,-1-1 1,1 0 0,-1 0 0,1 0 0,0 0 0,-1 0 0,1 0 0,1 0 0,3-1-3,0 1 0,1-1 0,-1 0-1,0 0 1,0-1 0,0 0 0,0 0 0,0 0 0,0-1 0,0 0 0,-1 0 0,1 0 0,-1-1-1,0 0 1,0 0 0,0 0 0,7-9 0,4-8-513,0 0 0,-2-1 0,15-29 1,-18 31 100,0 0 1,1 1-1,26-31 1,-22 34 245,0 2 192,-2-1 1,0 0-1,0-1 0,-2-1 1,0 0-1,17-34 1,-50 96 613,-37 58 0,29-54-161,-28 63 0,32-41-389,3 1-1,4 1 1,-13 105 0,33-194-415,21-106-2532,-8 79-1517,4 5-3310,-4 19 1368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24 314 8040,'0'0'2776,"6"-10"-177,112-160 4998,-92 138-6898,-10 13-53,0-1 0,25-43 0,-65 132 1158,-30 43-834,5 1 0,-64 226 0,112-335-633,-4 18-1547,5-19-462,5-12-257,20-60-12922,-14 38 7126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14990,'0'0'8429,"0"10"-7932,0-9-495,0 2 27,-1 1 1,1 0 0,1-1-1,-1 1 1,0 0-1,1-1 1,0 1 0,0 0-1,1 3 1,-1-5-12,1 0 0,-1-1 0,0 1 0,1-1 0,-1 1 0,1-1 0,-1 1 0,1-1 0,-1 0 0,1 0 0,0 0 1,0 0-1,0 0 0,0 0 0,0 0 0,0-1 0,0 1 0,0-1 0,0 1 0,0-1 0,0 0 0,0 0 0,4 0 0,3 0 137,1 0 0,0-1-1,-1 0 1,1 0-1,-1-1 1,0 0-1,17-7 1,-23 9-81,0-1 0,-1 0 0,0-1-1,1 1 1,-1 0 0,0-1 0,1 1 0,-1-1-1,0 0 1,0 0 0,0 0 0,0 0 0,-1 0 0,1 0-1,-1 0 1,1 0 0,-1-1 0,0 1 0,1-1-1,-1 1 1,-1-1 0,1 1 0,0-1 0,0 1 0,-1-1-1,0 0 1,1 0 0,-1 1 0,0-1 0,-1 0-1,1 1 1,-1-5 0,0 5-67,0 1 0,0-1-1,0 0 1,0 1 0,-1-1-1,1 1 1,-1 0 0,1-1-1,-1 1 1,1 0 0,-1 0-1,0 0 1,1 0 0,-1 0 0,0 0-1,0 0 1,0 1 0,0-1-1,0 1 1,0-1 0,0 1-1,0 0 1,0 0 0,1 0 0,-1 0-1,0 0 1,-4 1 0,-1-1-51,0 0 1,-1 1-1,1 0 0,0 0 1,0 1-1,-11 3 1,9 0-41,1 0 0,0 1 0,-1 0 0,2 1 0,-1-1 1,1 1-1,0 1 0,0-1 0,1 1 0,-6 11 0,8-15 64,1 1 0,0 0-1,0 0 1,1 0 0,0 1-1,0-1 1,0 1 0,0-1-1,1 1 1,0 0-1,0-1 1,1 1 0,-1 0-1,1 0 1,0-1 0,1 1-1,0 0 1,0 0 0,2 7-1,-2-11-114,0 0 0,1 0-1,-1 0 1,1 0-1,-1 0 1,1 0-1,0 0 1,0-1-1,0 1 1,0 0-1,0-1 1,0 0-1,0 0 1,0 1-1,1-1 1,-1-1 0,0 1-1,1 0 1,-1 0-1,1-1 1,3 1-1,56 0-6824,-25-4-1261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9769,'0'0'14254,"8"-3"-14142,24-9-96,-31 12-18,0 1 1,0-1 0,0 1-1,0 0 1,0-1-1,0 1 1,0 0 0,0 0-1,0-1 1,0 1-1,0 0 1,-1 0 0,1 0-1,0 0 1,-1 0-1,1 0 1,-1 0 0,1 0-1,-1 1 1,1-1-1,-1 0 1,1 2 0,10 15 11,-7-16 9,0 0 0,0 0 0,0-1-1,0 1 1,1-1 0,-1 0-1,0-1 1,1 1 0,-1-1-1,1 1 1,-1-1 0,1-1-1,-1 1 1,9-2 0,3-1 12,0-1 0,26-10 0,-21 6-32,-15 5-77,1 0 0,-1 0 0,1 1 0,0 0 0,-1 0 0,1 1 0,8-1 1,-12 9-652,-3-7 711,0 0 0,-1 1-1,1-1 1,0 1 0,0-1-1,0 0 1,0 1 0,0-1-1,0 0 1,0 1 0,0-1-1,0 0 1,0 1 0,0-1 0,1 0-1,-1 1 1,0-1 0,0 0-1,0 1 1,0-1 0,0 0-1,1 1 1,-1-1 0,0 0-1,0 1 1,1-1 0,-1 0-1,0 0 1,0 1 0,1-1-1,-1 0 1,0 0 0,1 0-1,-1 0 1,1 1 0,2-1-424,1 0 1,-1 0-1,1-1 1,-1 1 0,1-1-1,-1 0 1,0 0-1,1 0 1,-1 0-1,0 0 1,0-1 0,0 0-1,0 1 1,0-1-1,4-4 1,41-39-6057,-40 37 5026,20-23-3103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7143,'0'0'8167,"-6"9"-6255,-13 21-936,2 1 1,1 1-1,1 0 1,2 1-1,-13 46 1,19-49-853,0 1 1,3-1 0,-2 60 0,7-111-375,1 1 0,9-35 1,-2 5 37,-3 9-67,-3 13-160,2 0 0,9-33 0,-14 60 444,0 1 1,0-1 0,1 0 0,-1 0 0,0 1-1,0-1 1,1 0 0,-1 1 0,1-1 0,-1 0 0,0 1-1,1-1 1,-1 0 0,1 1 0,-1-1 0,1 1-1,0-1 1,-1 1 0,1-1 0,0 1 0,-1-1 0,1 1-1,0 0 1,-1-1 0,1 1 0,0 0 0,0 0-1,-1 0 1,1-1 0,0 1 0,0 0 0,-1 0 0,1 0-1,0 0 1,0 0 0,0 0 0,-1 1 0,1-1-1,1 0 1,31 20 951,-11-6-748,-14-12-164,0 0-1,0-1 1,0 0-1,0-1 1,0 0-1,0 0 1,0 0-1,0-1 1,0 0-1,0-1 1,0 0-1,0 0 1,12-6-1,-14 5-32,0 1-1,-1-1 0,1 0 1,-1 0-1,0-1 0,0 0 1,0 1-1,-1-2 0,0 1 1,1 0-1,-1-1 0,-1 0 0,1 0 1,-1 0-1,1 0 0,-2-1 1,1 1-1,2-9 0,-5 14-18,1 0 0,-1 0-1,0-1 1,0 1 0,0 0 0,0 0-1,1-1 1,-1 1 0,0 0-1,0 0 1,0-1 0,0 1 0,0 0-1,0-1 1,0 1 0,0 0-1,0 0 1,0-1 0,0 1-1,0 0 1,0-1 0,0 1 0,0 0-1,0 0 1,0-1 0,0 1-1,0 0 1,0 0 0,-1-1 0,1 1-1,0 0 1,0 0 0,0-1-1,0 1 1,-1 0 0,1 0 0,0 0-1,0-1 1,0 1 0,-1 0-1,1 0 1,0 0 0,0 0-1,-1 0 1,1-1 0,-1 1 0,-14 8-182,-16 21 112,20-14 287,0 0 0,2 1 1,-1 0-1,2 0 0,0 1 0,1 0 1,1 1-1,1-1 0,0 1 0,1 1 1,1-1-1,-1 33 0,3-49-204,1 0 0,0 1 0,1-1-1,-1 0 1,0 1 0,1-1 0,-1 0 0,1 0 0,0 1 0,-1-1-1,1 0 1,0 0 0,0 0 0,1 0 0,-1 0 0,0 0 0,1 0-1,-1-1 1,1 1 0,0 0 0,-1-1 0,1 1 0,0-1 0,0 0-1,0 1 1,0-1 0,0 0 0,0 0 0,0 0 0,1-1 0,-1 1-1,0 0 1,0-1 0,1 0 0,3 1 0,-1-1-29,1 0 1,-1 0-1,0-1 1,0 0-1,0 0 1,1 0-1,-1 0 1,0-1-1,0 0 1,0 0-1,-1 0 1,1 0-1,-1-1 1,1 0-1,5-5 1,17-20-193,-2-2 0,-1 0 0,30-51 0,-62 95 486,1 0-1,0 0 1,1 0 0,1 1-1,1 0 1,0 0 0,0 1-1,2-1 1,-2 18 0,4-32-326,0-1 1,0 1 0,0 0 0,0-1 0,0 1 0,0 0 0,0-1 0,0 1-1,0 0 1,0 0 0,0-1 0,0 1 0,0 0 0,1-1 0,-1 1-1,0-1 1,1 1 0,-1 0 0,0-1 0,1 1 0,-1-1 0,0 1-1,1-1 1,-1 1 0,1-1 0,-1 1 0,1-1 0,0 1 0,-1-1 0,1 0-1,-1 1 1,1-1 0,0 0 0,-1 0 0,1 1 0,0-1 0,-1 0-1,1 0 1,0 0 0,-1 0 0,1 0 0,0 0 0,-1 0 0,1 0-1,1 0 1,0-1-404,0 1 0,0-1 0,-1 0-1,1 1 1,0-1 0,0 0-1,-1 0 1,1-1 0,-1 1 0,1 0-1,-1 0 1,1-1 0,-1 1 0,0-1-1,2-2 1,9-21-6071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11531,'0'0'7687,"8"49"-10281,5-29-3460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59 374 14798,'0'0'5765,"-7"9"-3357,5-7-2206,-32 35 1466,32-36-1618,1 1 0,-1 0 0,1 0 0,0 0 0,0 0 1,-1 0-1,1 0 0,0 0 0,1 0 0,-1 1 1,0-1-1,1 0 0,-1 0 0,1 1 0,0-1 0,0 0 1,0 1-1,0-1 0,0 0 0,0 1 0,1 3 1,0-5-57,-1-1 1,1 1 0,0-1 0,-1 1-1,1-1 1,0 1 0,-1-1 0,1 1-1,0-1 1,0 0 0,0 1 0,-1-1-1,1 0 1,0 0 0,0 0 0,0 0-1,-1 1 1,1-1 0,0 0 0,0 0 0,0 0-1,0-1 1,0 1 0,-1 0 0,1 0-1,0 0 1,0-1 0,0 1 0,25-13-110,-7-8-48,-2-1 1,0-1-1,-1-1 1,-1 0-1,-2-1 1,17-40-1,-16 35 126,-11 24 26,44-100-100,-42 93 110,-1-1 0,0 0 0,-1 0 0,0 0 0,1-27 0,-4 41 3,0-1-1,0 1 1,0 0 0,0-1-1,0 1 1,0 0-1,0 0 1,0-1 0,0 1-1,0 0 1,0-1-1,0 1 1,0 0 0,-1 0-1,1-1 1,0 1 0,0 0-1,0-1 1,0 1-1,0 0 1,-1 0 0,1 0-1,0-1 1,0 1-1,0 0 1,-1 0 0,1 0-1,0-1 1,0 1 0,-1 0-1,1 0 1,0 0-1,0 0 1,-1 0 0,1 0-1,0-1 1,0 1-1,-1 0 1,0 0 0,-13 6 23,-11 14-4,25-19-20,-23 19 225,1 1-1,1 2 0,1 0 1,1 1-1,1 1 1,1 1-1,2 0 0,-16 35 1,29-57-238,1 1 1,-1-1 0,1 1 0,0-1-1,0 1 1,0 0 0,1-1-1,-1 1 1,1 0 0,0 0 0,1-1-1,-1 1 1,3 8 0,-2-11-143,0 1 1,1-1-1,-1 0 1,1 0-1,0 0 1,0 0-1,-1 0 1,1-1 0,0 1-1,1 0 1,-1-1-1,0 0 1,0 1-1,1-1 1,-1 0-1,0 0 1,1 0-1,-1 0 1,1-1 0,0 1-1,-1-1 1,1 0-1,-1 1 1,1-1-1,4-1 1,60 0-4303,-45 0 3982,-1 0 0,1 2-1,32 5 1,-51-6 457,-1 1 0,0-1 0,0 1 0,1 0 1,-1 0-1,0 0 0,0 0 0,0 0 0,0 1 0,0-1 0,-1 0 0,1 1 0,0 0 0,-1-1 0,3 4 1,7 21-4812,-10-19 1086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10634,'0'0'17056,"-5"7"-17819,-2 2 113,0 0 1,-1-1-1,0 0 1,0 0-1,-11 7 1,17-13 640,0 0 0,0 0 0,0 1 0,0-1 0,0 1 0,0-1 0,1 1 0,-1 0 0,1-1 0,0 1 0,0 0 0,0 0 0,0 0 0,0 0 0,1 0 0,-1 0-1,1 0 1,0 0 0,0 4 0,0-6 42,0 1-1,0 0 0,0 0 0,0-1 0,0 1 0,0 0 1,1 0-1,-1-1 0,1 1 0,-1 0 0,1-1 0,0 1 0,0-1 1,0 1-1,0-1 0,0 1 0,0-1 0,0 0 0,0 1 1,0-1-1,1 0 0,-1 0 0,1 0 0,-1 0 0,0 0 0,1 0 1,0 0-1,-1-1 0,1 1 0,0 0 0,-1-1 0,1 1 1,2-1-1,7 0-35,-1 0 0,1-1 0,-1-1 0,0 0 0,1 0 0,-1-1 0,0 0 0,0-1 1,-1 0-1,1 0 0,16-12 0,-14 9-44,-1 1 1,1 0 0,0 1-1,0 1 1,0 0 0,1 0-1,15-2 1,-28 6 70,1 0 0,-1 0 0,1 0 1,-1 0-1,1 0 0,-1 0 0,1 0 0,-1 0 0,1 0 0,-1 0 0,1 0 1,-1 0-1,1 0 0,-1 0 0,1 1 0,-1-1 0,1 0 0,-1 0 1,1 1-1,-1-1 0,0 0 0,1 1 0,-1-1 0,1 0 0,-1 1 1,0-1-1,1 1 0,-1-1 0,0 0 0,0 1 0,1-1 0,-1 1 1,0-1-1,0 1 0,0-1 0,0 1 0,1-1 0,-1 1 0,0-1 1,0 1-1,0 0 0,-4 29 1233,3-29-1188,0 1-1,0-1 0,1 1 1,-1-1-1,1 1 0,0-1 0,-1 1 1,1-1-1,0 1 0,0 0 0,0-1 1,0 1-1,0-1 0,0 1 0,0 0 1,0-1-1,1 1 0,-1-1 1,1 1-1,-1-1 0,1 1 0,-1-1 1,1 0-1,0 1 0,2 2 0,6-2-135,1 0-1,0 0 0,0-1 1,0 0-1,1-1 0,-1 0 1,0-1-1,18-2 0,8-6-3153,-6-4-3620,-12 0-1935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13068,'0'0'5221,"71"-14"-3587,-30 6-929,-4 1-449,4 2-801,-1 3-2562,-3 0-3363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211 179 9353,'11'-10'2205,"-2"3"-1581,5-5 827,0 0 0,22-27 0,-33 36-1125,-1 1 0,0-1 0,1 0-1,-1 0 1,0-1 0,0 1 0,-1 0-1,1-1 1,-1 1 0,1-1 0,-1 1 0,0-1-1,0 0 1,-1 0 0,1 1 0,-1-1-1,0 0 1,0 0 0,0 1 0,-1-1 0,1 0-1,-2-6 1,1 9-285,-1 0 0,1 0 0,0 0 0,0 0 0,-1 0 0,1 0 0,0 0 0,-1 0 0,1 1 0,-1-1 0,1 1 0,-1-1 0,1 1 0,-1-1 0,1 1 0,-1 0 0,0 0 0,1 0 0,-1 0 0,1 0 0,-1 0 0,0 0 0,1 0 0,-1 1 0,1-1 0,-1 1 0,-1 0 0,-4 1-35,1-1 0,-1 1 0,1 1 1,0-1-1,-10 7 0,-5 6 72,1 2 1,0 0-1,1 1 0,1 1 0,1 1 1,-28 42-1,36-47 4,1-1-1,0 1 1,0 1-1,2-1 1,0 1-1,1 0 1,0 1 0,1-1-1,1 1 1,1 0-1,-1 28 1,4-41-86,-1-1 1,0 0-1,1 1 1,-1-1-1,1 0 1,0 0-1,0 0 1,1 0-1,-1 0 1,0 0-1,1 0 1,0 0-1,0 0 1,0 0-1,0-1 0,0 1 1,0-1-1,1 0 1,-1 1-1,1-1 1,5 3-1,-3-3 6,0 1-1,0-1 0,0 0 0,1-1 1,-1 1-1,1-1 0,-1 0 1,1-1-1,-1 1 0,1-1 0,0 0 1,8-1-1,-7 0 14,-1 0-1,1-1 1,0 0 0,-1 0 0,1 0-1,-1-1 1,1 0 0,-1 0 0,0 0-1,8-6 1,-11 6 4,0 1 0,0-1 0,0 0-1,0 0 1,-1 0 0,1 0 0,-1-1 0,0 1 0,0-1-1,0 1 1,0-1 0,0 0 0,-1 0 0,0 0 0,0 1 0,0-1-1,0 0 1,0-5 0,-1 8 2,0-1 0,0 0 0,-1 1 0,1-1 0,0 0 0,-1 1 0,1-1 0,-1 0 0,1 1 0,-1-1 0,0 1 0,0-1 0,0 1 0,0-1 0,0 1 0,0 0 0,0-1 0,0 1 0,0 0 0,-1 0 0,-2-2 0,1 1-16,-1 0 0,0 0 0,0 0 0,0 0 0,0 1 0,0-1 1,-1 1-1,-7-1 0,9 1-16,-1 1 0,1-1 1,0 1-1,0-1 0,0 1 1,-1 0-1,1 1 0,0-1 0,0 0 1,0 1-1,-1 0 0,1 0 1,0 0-1,0 0 0,0 0 1,0 1-1,1-1 0,-1 1 0,0-1 1,1 1-1,-1 0 0,1 0 1,-1 1-1,1-1 0,-3 4 1,5-5 5,-1-1 1,1 1 0,0 0 0,0-1-1,-1 1 1,1 0 0,0 0-1,0-1 1,0 1 0,0 0 0,0-1-1,0 1 1,0 0 0,0 0 0,0-1-1,0 1 1,1 0 0,-1-1 0,0 1-1,0 0 1,1-1 0,-1 1-1,0 0 1,1-1 0,-1 1 0,0-1-1,1 1 1,-1 0 0,1-1 0,-1 1-1,1-1 1,0 0 0,-1 1 0,1-1-1,-1 1 1,1-1 0,0 0-1,-1 0 1,1 1 0,0-1 0,-1 0-1,1 0 1,0 0 0,-1 1 0,1-1-1,0 0 1,0 0 0,-1 0 0,2-1-1,41-1-127,-39 1 136,12-2-225,1-1 0,-2-1-1,1-1 1,0 0 0,27-16 0,71-50-858,-102 64 1120,0 2-137,-7 11 98,-11 22 209,-23 33 435,17-37-381,3-9 118,0 0 1,2 1-1,0 0 0,0 0 1,2 1-1,0 0 0,-4 22 1,9-37-379,-1-1 0,1 0 0,0 1 0,0-1 0,0 1-1,0-1 1,0 0 0,0 1 0,1-1 0,-1 0 0,0 1 0,0-1 0,0 1 0,0-1 0,0 0 0,0 1 0,1-1 0,-1 0 0,0 1 0,0-1 0,1 0 0,-1 0 0,0 1 0,0-1 0,1 0 0,-1 1 0,0-1 0,1 0 0,-1 0 0,0 0 0,1 0 0,-1 1 0,0-1 0,2 0 0,15-2-56,17-15-1071,9-24-3877,-5-6-3940,-13 9-873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12588,'0'0'6433,"-4"9"-4314,-2 14-1852,1 1 0,1 0 0,2 0 0,0 0 0,2 29 0,0 14 720,2-67-862,0 1-1,0-1 1,0 0 0,0 0 0,1 0-1,-1 0 1,0-1 0,0 1-1,0-1 1,0 1 0,0-1-1,0 0 1,2 0 0,8-10-66,0 0 0,0-1 0,-2 0 1,1-1-1,-2 0 0,16-25 0,17-24 61,16-10 195,-58 71 26,-3 3-316,0-1-1,0 1 0,1 0 0,-1 0 1,0 0-1,1 0 0,-1 1 0,1-1 1,0 1-1,-1-1 0,1 1 1,0 0-1,-2 6 0,-2-1-1,-17 24-30,7-9 110,-38 42-1,51-11 218,2-1-731,1-52 267,10-33-7938,-4 16 2418,1-4-2776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14382,'0'0'7313,"-4"14"-6619,-16 38 406,-29 59 0,28-70-525,2 1-1,2 1 0,2 0 0,-12 56 1,26-74-433,9-35 92,10-41-359,4-106-1055,-22 156 1170,0 1 1,0 0-1,0-1 0,0 1 1,0 0-1,0-1 1,0 1-1,0 0 1,0-1-1,1 1 0,-1 0 1,0-1-1,0 1 1,0 0-1,0-1 1,1 1-1,-1 0 0,0 0 1,0-1-1,1 1 1,-1 0-1,0 0 1,1 0-1,-1-1 0,0 1 1,0 0-1,1 0 1,-1 0-1,0 0 1,1 0-1,-1 0 0,0-1 1,1 1-1,-1 0 1,0 0-1,1 0 1,-1 0-1,0 0 0,1 0 1,-1 0-1,1 1 1,-1-1-1,0 0 1,1 0-1,-1 0 0,0 0 1,0 0-1,1 0 1,-1 1-1,0-1 1,1 0-1,-1 0 0,0 0 1,0 1-1,1-1 1,-1 0-1,0 0 1,0 1-1,1-1 0,24 25 37,-5-5-40,-12-15 20,0-1-1,0-1 1,0 1-1,0-1 1,0 0 0,1-1-1,0 0 1,-1 0-1,1-1 1,0 0-1,0-1 1,-1 0-1,1 0 1,10-2-1,-14 2 20,0-1 0,1 0 0,-1-1-1,0 1 1,0-1 0,1 0-1,-1 0 1,-1-1 0,1 1 0,0-1-1,-1 0 1,1 0 0,-1-1-1,0 1 1,0-1 0,0 0 0,-1 0-1,1-1 1,-1 1 0,0-1-1,0 1 1,-1-1 0,4-9 0,-5 13-20,0-1 1,-1 0-1,1 1 1,-1-1-1,1 0 1,-1 1-1,0-1 1,1 0-1,-1 0 1,0 1-1,0-1 1,0 0-1,-1 0 1,1 1-1,0-1 1,-1 0 0,0-2-1,0 3-3,1 1 1,-1-1-1,1 0 0,-1 1 0,0-1 1,1 1-1,-1-1 0,0 1 0,0 0 1,1-1-1,-1 1 0,0 0 0,0-1 1,0 1-1,0 0 0,1 0 0,-1 0 1,0 0-1,0 0 0,0 0 0,0 0 1,1 0-1,-1 0 0,-1 0 0,-3 1 3,0 0 0,0 1 0,1 0-1,-1-1 1,1 1 0,0 1-1,-1-1 1,1 1 0,0 0-1,-6 5 1,1 0 46,0 0 1,1 0-1,1 1 0,-1 1 1,1-1-1,1 1 0,0 0 1,0 0-1,1 1 0,0 0 1,1-1-1,0 2 0,1-1 1,-3 12-1,6-22-76,0 1 0,0-1 1,0 0-1,0 0 0,0 0 1,0 1-1,1-1 0,-1 0 1,0 0-1,0 0 0,1 0 0,-1 1 1,1-1-1,-1 0 0,1 0 1,0 0-1,-1 0 0,1 0 0,0 0 1,0-1-1,-1 1 0,1 0 1,0 0-1,0 0 0,0-1 1,0 1-1,0 0 0,0-1 0,0 1 1,0-1-1,1 1 0,-1-1 1,0 0-1,2 1 0,2 0-722,0-1 1,0 1-1,0-1 0,0 0 0,0-1 1,0 1-1,7-2 0,16-8-5777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 15022,'0'0'2696,"-9"0"0,-2 0-2098,3-1-301,0 1 0,-1 0-1,1 0 1,0 1-1,-1 0 1,1 0 0,0 1-1,0 0 1,0 0 0,0 1-1,1 0 1,-1 0-1,-9 7 1,64-34 2436,-47 23-2738,0 1-22,-15 1-23899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16335,'0'0'2141,"0"14"-966,0 54-679,3 1 1,18 103-1,-15-145-491,-4-14 5,0-1 0,1 0 0,1 0-1,0-1 1,11 22 0,-15-32 42,1 0-1,-1 0 1,1 0-1,-1 0 1,1 0-1,0 0 1,0 0-1,-1 0 1,1 0-1,0-1 1,0 1-1,0 0 1,0 0-1,0-1 1,0 1-1,0-1 1,0 1-1,0-1 1,0 1-1,0-1 1,1 1-1,-1-1 1,0 0-1,0 0 1,0 0 0,0 0-1,1 0 1,-1 0-1,0 0 1,0 0-1,0 0 1,0 0-1,1 0 1,-1-1-1,0 1 1,0-1-1,0 1 1,0-1-1,0 1 1,0-1-1,0 0 1,0 1-1,0-1 1,0 0-1,0 0 1,0 1-1,-1-1 1,1 0-1,0 0 1,0 0-1,0-2 1,5-5 463,0 0 0,-1 0-1,0-1 1,7-15 0,13-44-585,-4-2 0,-2 0-1,12-94 1,-29 153-226,-2 2-1352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 9929,'0'0'18284,"-11"-3"-18156,1-1-101,7 3-18,-1-1-1,1 1 0,-1 0 0,1 0 1,-1 0-1,0 0 0,1 1 1,-1-1-1,0 1 0,0 0 0,0 0 1,1 1-1,-1-1 0,0 1 0,0 0 1,1 0-1,-1 0 0,1 0 0,-5 2 1,-3 3 9,4-3 24,0 0 1,0 0-1,0 1 1,1 0-1,-1 0 1,1 1-1,0 0 1,0 0-1,1 0 1,-9 11-1,14-15-41,0-1-1,0 1 1,0-1-1,0 0 1,0 1-1,0-1 1,0 1-1,0-1 0,0 1 1,0-1-1,0 0 1,0 1-1,1-1 1,-1 1-1,0-1 0,0 0 1,0 1-1,1-1 1,-1 0-1,0 1 1,1-1-1,-1 0 0,0 1 1,1-1-1,-1 0 1,0 0-1,1 1 1,-1-1-1,0 0 1,1 0-1,-1 0 0,1 0 1,-1 0-1,0 1 1,1-1-1,-1 0 1,1 0-1,-1 0 0,1 0 1,-1 0-1,0 0 1,1 0-1,0-1 1,26 2 32,-21-1-27,51-2-297,-38 0 4,1 1 0,-1 1 0,1 0 0,-1 2 0,0 0 0,24 6-1,-42-8 282,0 1-1,1-1 1,-1 0 0,0 1-1,1-1 1,-1 1-1,0-1 1,1 1-1,-1 0 1,0 0 0,0-1-1,0 1 1,0 0-1,0 0 1,0 0-1,0 0 1,0 0 0,0 1-1,0-1 1,0 0-1,-1 0 1,1 0-1,0 1 1,-1-1 0,1 2-1,-1-1 42,0 0-1,-1 0 1,1-1 0,-1 1 0,0 0-1,1-1 1,-1 1 0,0-1-1,0 1 1,0-1 0,0 1-1,0-1 1,0 0 0,-1 1-1,1-1 1,0 0 0,-2 1-1,-11 8 365,1-1 1,-1 0-1,-20 8 0,29-15-317,-28 15 550,6-2-111,-1-1-1,-1-2 1,0-1-1,-46 12 1,71-22-47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4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1080 8776,'-7'10'2242,"8"-9"-2145,-1 0-1,1 0 1,0 0-1,0 0 1,0 0-1,0-1 1,0 1-1,0 0 1,1-1-1,-1 1 1,0-1-1,0 1 1,0-1-1,0 1 1,1-1-1,-1 0 1,0 0-1,0 0 1,1 0-1,-1 0 1,0 0-1,2 0 1,35 1 684,-36-1-450,4 1-168,0 0-1,1 0 1,-1 0 0,0 0 0,10 5 0,-10-4-123,0 0 0,1 0 0,-1 0 0,1-1 0,11 1 0,22 0 136,0 1 0,-1 2 0,0 2 0,0 2 1,49 17-1,-30-11-23,0-4 0,1-2 0,80 3 0,33 4-23,36 3 73,322-12-1,-292-10-4,350-29 227,-448 21-407,-45 3 79,-8-1 544,0 4-1,94 7 0,-131 4-675,-33-3 14,1-1 0,0 0 0,0-2 0,0 0 0,0-1 0,0 0 0,0-2 0,21-5 0,39-10 27,-58 15 6,1-2 1,-2 0 0,1-1-1,20-9 1,-38 14-37,13-7 155,-15 8-136,0 0 0,0 0 0,0 0-1,0 0 1,0 0 0,-1 0 0,1 0-1,0 0 1,0 0 0,0 0 0,0 0-1,0-1 1,-1 1 0,1 0 0,0 0-1,0 0 1,0 0 0,0 0 0,0 0-1,0 0 1,0 0 0,-1 0 0,1 0-1,0 0 1,0 0 0,0-1 0,0 1 0,0 0-1,0 0 1,0 0 0,0 0 0,0 0-1,0 0 1,0-1 0,0 1 0,-1 0-1,1 0 1,0 0 0,0 0 0,0 0-1,0-1 1,0 1 0,0 0 0,0 0-1,0 0 1,0 0 0,1 0 0,-1 0-1,0-1 1,0 1 0,1-1 3,-1 1 1,1-1-1,0 0 1,-1 1-1,1-1 0,0 0 1,-1 0-1,1 1 1,-1-1-1,1 0 0,-1 0 1,0 0-1,1 0 1,-1 0-1,0 0 0,0 0 1,1 0-1,-1 0 1,0 0-1,0 1 0,0-1 1,0 0-1,0 0 1,-1-2-1,-1-27 10,-2 11-34,0 1 0,2-1 0,1 0 0,0 0 0,1 0-1,1 0 1,1 0 0,5-24 0,0-19-22,9-98 32,9-207-5,-24 327 32,-2-45 79,-1 82-88,-1 1 0,1-1-1,-1 1 1,1 0 0,-1-1-1,0 1 1,0 0 0,0 0 0,0 1-1,0-1 1,-3-1 0,-19-11-2,5 0-20,0 2-1,-2 0 1,1 1-1,-2 1 1,1 2-1,-1 0 1,-28-6-1,-10 1-260,-99-8 0,-11 14 182,-1 7-1,-291 38 1,139-2-65,-184 23-409,170-19 656,-369-5-1,663-34-90,17 0 17,-48-5 0,66 3-19,0-1 1,0 0-1,0 0 1,0-1-1,1 0 1,-1-1-1,1 1 1,0-2-1,-8-5 1,15 10 8,1 0 0,-1 0 0,0 0 0,1 0 0,-1 0 0,1 0 0,-1 0 0,1 0 0,-1 0 0,1 0 0,-1 0 0,1 0 0,-1 0 0,1 0 0,-1 1 0,1-1 0,-1 0 0,1 0 0,-1 1 0,1-1 0,0 0 0,-1 0 0,1 1 0,-1-1 0,1 1 0,0-1 0,-1 0 0,1 1 0,0-1 0,-1 1 0,1-1 0,0 1 0,0-1 0,0 1 0,-1-1 0,1 1 0,0-1 0,0 1 0,0-1 0,0 1 0,0-1 0,0 1 1,0 0-1,-8 31-33,7-26 31,-15 79-63,5 1 1,3 0-1,3 96 0,20 3-3472,-8-134 879,-6-12-485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99 11018,'0'0'2568,"-5"12"-2125,-1 7-296,1 0 0,0 0 0,2 0-1,0 0 1,0 36 0,-5 378 1307,2 168 316,5-575-1697,2-1-1,1 1 1,1 0-1,1-1 1,2 0-1,14 43 1,-20-66-71,1-1 0,-1 0 0,1 1 0,-1-1 0,1 0 0,0 1 0,-1-1 0,1 0 0,0 0 0,0 0 0,0 0 0,0 1 0,0-1 0,0-1 0,0 1 0,0 0 0,0 0 0,1 0 0,-1-1 1,0 1-1,1 0 0,-1-1 0,0 1 0,1-1 0,-1 0 0,1 1 0,-1-1 0,0 0 0,1 0 0,-1 0 0,1 0 0,-1 0 0,1 0 0,-1 0 0,1-1 0,-1 1 0,0 0 0,1-1 0,-1 1 0,0-1 0,1 1 1,1-2-1,6-4 19,-1 0 1,1-1-1,-1 1 1,-1-2-1,8-7 1,1-2-4,-7 10-101,-1 1 1,1-1 0,1 1 0,-1 1 0,1 0-1,0 0 1,0 1 0,0 0 0,0 1 0,1 0-1,20-3 1,-15 4-50,1 2 0,0 0-1,0 0 1,0 2 0,0 0 0,-1 1-1,20 5 1,8 5 24,84 10 1,-109-21 125,0-1 0,0-1 0,1-1 1,-1 0-1,0-1 0,0-1 0,22-7 1,53-14 263,-61 17-280,-1-2 1,0 0-1,0-3 0,34-16 0,-60 24-31,1-1 0,-1 0 0,0 0 0,0 0 1,0-1-1,-1 0 0,0 0 0,0 0 0,0-1 0,-1 0 0,0 0 0,0 0 0,-1 0 0,4-12 0,3-13 72,-2 0 0,6-43 0,1-6-74,76-452 446,-55 272 93,-31 226-294,-2-62-1,-3 96-207,0 0 0,-1 0-1,1 0 1,-1 0-1,1-1 1,-1 1-1,0 0 1,1 0-1,-1 0 1,0 0 0,0 0-1,0 1 1,0-1-1,0 0 1,0 0-1,0 0 1,0 1-1,0-1 1,0 1-1,0-1 1,0 1 0,-1-1-1,1 1 1,0-1-1,0 1 1,0 0-1,-1 0 1,1 0-1,0 0 1,-1 0 0,0 0-1,-52-1 77,41 1 48,-783 20 639,743-16-768,-29 2 49,0-3-1,-86-8 0,167 5-83,-1 1 0,1-1 0,0 0 0,0-1 0,-1 1 0,1 0 0,0 0 0,0 0 0,-1-1 0,1 1-1,0-1 1,0 1 0,0-1 0,0 1 0,0-1 0,0 0 0,0 1 0,0-1 0,0 0 0,0 0 0,0 0 0,0 0 0,0 0-1,0 0 1,1 0 0,-1 0 0,0 0 0,1 0 0,-1 0 0,1-1 0,0 1 0,-1 0 0,1 0 0,0 0 0,-1-1 0,1 1-1,0 0 1,0-1 0,0 1 0,0 0 0,1 0 0,-1-1 0,0 1 0,1-2 0,0-1-343,1-1 0,0 0 1,0 0-1,1 1 0,-1-1 0,1 1 1,0 0-1,0 0 0,6-6 0,20-17-5148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5364 12396,'0'0'849,"5"9"-353,-2-3-334,-2-3-76,0 1 0,1 0 0,-1-1 0,1 0 0,0 1 0,0-1 0,0 0 0,1 0 0,-1 0 0,1 0 0,-1 0 0,1-1 0,0 1 0,0-1 0,0 0 0,1 0 0,-1 0 0,0 0 0,1-1 0,-1 1 0,1-1 0,0 0 0,-1 0 0,8 1 0,-10-2-17,0-1 1,0 1-1,0-1 1,-1 1-1,1-1 1,0 0-1,0 1 1,0-1-1,0 0 1,-1 0-1,1 1 1,0-1 0,-1 0-1,1 0 1,-1 0-1,1 0 1,-1 0-1,1 0 1,-1 0-1,1 0 1,-1 0-1,0 0 1,0 0-1,0 0 1,1 0 0,-1 0-1,0-1 1,3-35 674,-3 34-670,4-512 461,8-210-40,4-330-1066,12-191-160,83-373 779,-106 1422 192,-5 196-206,0 0 0,0 0 1,0 1-1,0-1 0,0 0 1,0 0-1,0 0 0,0 0 1,0 0-1,0 1 0,0-1 0,-1 0 1,1 0-1,0 0 0,-1 0 1,1 1-1,0-1 0,-1 0 0,1 0 1,-1 1-1,1-1 0,-2-1 1,1 3-24,1-1 0,-1 1-1,1-1 1,-1 1 0,1-1 0,0 1 0,-1-1 0,1 1 0,0-1 0,-1 1 0,1-1 0,0 1 0,0 0 0,-1-1-1,1 1 1,0 0 0,0-1 0,0 1 0,0 0 0,0-1 0,0 1 0,0 0 0,0-1 0,0 1 0,0-1 0,0 2 0,1 4-237,0 0 1,0 0 0,0 0 0,0 0 0,1-1 0,0 1 0,0 0 0,1-1-1,0 1 1,3 4 0,13 34-5819,-18-35 2462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1 556 7944,'0'0'8258,"12"-11"-7212,221-228 1228,-127 90-2228,-26 32-33,-78 114-16,29-29-431,-31 31 423,1 1 0,-1-1 0,1 1 0,0-1 0,-1 1-1,1 0 1,0 0 0,0-1 0,-1 1 0,1 0 0,0 0 0,0 0 0,-1 0 0,1 0 0,0 0-1,0 0 1,-1 0 0,1 0 0,0 0 0,0 0 0,0 0 0,-1 0 0,1 1 0,0-1 0,-1 0-1,1 1 1,0-1 0,-1 0 0,1 1 0,0-1 0,-1 1 0,1-1 0,-1 1 0,1-1 0,0 1-1,-1 0 1,0-1 0,1 1 0,-1-1 0,1 1 0,-1 0 0,0 0 0,1-1 0,-1 1 0,0 0 0,0 0-1,0-1 1,0 1 0,1 0 0,-1 0 0,0 0 0,12 45 74,11 92 0,-3-19 137,-8-70-529,1 0 1,26 56-1,19 23-5636,-34-81 1038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11499,'0'0'4783,"-3"12"-3865,-16 98 630,4 1 1,0 205-1,15-313-1454,0 0 1,0 0 0,0 0-1,0 0 1,1 1 0,-1-1-1,1 0 1,0 0 0,0-1-1,0 1 1,0 0 0,1 0-1,-1 0 1,1-1 0,-1 1-1,1-1 1,0 1 0,3 2-1,-3-4-35,-1-1 0,1 1 0,0 0 0,-1-1 0,1 1 0,0-1 0,-1 0-1,1 1 1,0-1 0,0 0 0,0 0 0,-1 0 0,1 0 0,0-1 0,0 1 0,-1 0 0,1-1-1,0 1 1,-1-1 0,1 0 0,0 1 0,-1-1 0,1 0 0,-1 0 0,1 0 0,-1 0 0,1 0-1,-1-1 1,0 1 0,0 0 0,0-1 0,2-2 0,20-22 165,-1-2 1,-2 0 0,-1-2-1,-1 0 1,-2 0-1,0-2 1,-3 0-1,0-1 1,-3 0 0,0-1-1,-2 0 1,-2 0-1,-1 0 1,1-51-1,-6 84-197,2 41-3006,0-31 1912,4 19-4226,-1-10-1762,-1-4-3996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19 527 9897,'0'0'1965,"1"-9"410,38-164 8375,-32 144-9803,-16 96-977,-3 0-1,-32 100 1,55-177-381,7-14 411,-4-8 93,-2-1 1,0 0-1,10-56 1,6 120 18,-24-28-116,0 1 0,0-1 0,1 0 0,-1 0 0,1-1 0,0 1 0,0-1 0,0 0 1,0 0-1,0-1 0,0 0 0,0 1 0,1-2 0,-1 1 0,0-1 0,1 1 0,-1-2 0,1 1 0,-1 0 0,0-1 0,0 0 0,1 0 1,8-4-1,-6 2-197,0-1 0,0 0 0,-1 0 1,1-1-1,-1 0 0,0 0 1,0-1-1,-1 1 0,0-1 1,0-1-1,0 1 0,-1-1 0,9-15 1,14-40-1452,-22 42-1145,-1 0 0,5-37 0,-4-43-4272,-6 33 7767,0 32 2519,11 42-1753,1 7-515,-7-7-527,-1 1-1,0 0 0,0 0 1,-1 0-1,0 0 0,0 0 1,-1 1-1,0-1 0,0 1 1,-1 0-1,0-1 0,-1 1 1,0 0-1,-2 17 0,-3 7 671,-1 1-1,-18 51 1,4-17-522,8-22-370,3 0 0,1 0 0,-2 78 0,10-123 3,5-42 2013,6-20-1903,-4 0 0,2-90 0,-9 151-313,0 0-1,0 1 1,0-1-1,0 0 1,0 0-1,0 0 1,0 0-1,1 1 1,-1-1-1,0 0 1,0 0-1,0 0 1,0 0 0,0 0-1,1 0 1,-1 1-1,0-1 1,0 0-1,0 0 1,0 0-1,1 0 1,-1 0-1,0 0 1,0 0-1,0 0 1,1 0-1,-1 0 1,0 0 0,0 0-1,0 0 1,0 0-1,1 0 1,-1 0-1,0 0 1,0 0-1,0 0 1,1 0-1,-1 0 1,0 0-1,0 0 1,0-1-1,0 1 1,1 0-1,-1 0 1,0 0 0,0 0-1,0 0 1,0 0-1,0-1 1,1 1-1,-1 0 1,0 0-1,0 0 1,0 0-1,0-1 1,0 1-1,0 0 1,0 0-1,0 0 1,0 0 0,0-1-1,0 1 1,0 0-1,19 23-56,4 4 21,-18-24 48,0 0 0,0 0-1,0-1 1,1 1 0,-1-1-1,1-1 1,-1 1 0,1-1-1,0 0 1,-1 0 0,1 0-1,0-1 1,0 0 0,-1 0-1,1 0 1,0-1 0,0 0-1,-1 0 1,1-1-1,0 1 1,-1-1 0,0-1-1,6-2 1,-2 1 15,-1-1 1,1-1-1,-1 0 1,0 0-1,-1-1 0,1 1 1,-1-2-1,-1 1 0,1-1 1,-1 0-1,-1 0 0,8-14 1,-26 82 367,5-36-271,1 1 1,1-1 0,-6 48 0,10-8-2413,7-76-9494,-5-6 1608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16912,'-3'-9'4292,"-3"4"-1345,4 2 288,2 8-3267,11 8-32,-1 3-2146,-1-1-2979,-1-4-4292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17681,'0'0'4329,"-5"11"-2952,-7 24-913,2 1 0,1 0-1,1 0 1,2 1-1,-1 59 1,0 68-802,-2 80 233,9-244 135,0 1 0,0-1 0,0 1 1,0-1-1,0 0 0,0 1 1,0-1-1,0 1 0,0-1 0,0 1 1,0-1-1,0 1 0,0-1 0,0 0 1,0 1-1,0-1 0,1 1 0,-1-1 1,0 0-1,0 1 0,0-1 1,1 1-1,-1-1 0,0 0 0,1 1 1,-1-1-1,0 0 0,1 1 0,-1-1 1,0 0-1,1 0 0,-1 0 0,0 1 1,1-1-1,-1 0 0,1 0 1,-1 0-1,1 0 0,-1 1 0,0-1 1,1 0-1,0 0 0,21-12 1209,17-28-91,-20 15-1106,-1-2 0,-1 0-1,-1 0 1,-2-2 0,-1 0-1,-1 0 1,11-43-1,-11 9-5745,-8 1-5879</inkml:trace>
  <inkml:trace contextRef="#ctx0" brushRef="#br0" timeOffset="1">138 470 12107,'0'0'2883,"0"56"544,1-32-192,14-2-1088,4-1-1123,2-2-639,5-4-225,-2-2-1025,2-5-1697,0-3-1346,-1-5-1057,-5 0-1088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55 298 9385,'0'0'11867,"-7"10"-10890,5-7-919,-4 3 84,2 1-1,-1-1 0,1 1 0,0 0 1,0 1-1,1-1 0,-1 1 0,2-1 1,-1 1-1,-2 16 0,4-14-76,0 18 36,2-28-96,-1 1 0,0-1 0,0 1 0,1-1 0,-1 1 0,0-1 0,1 1 0,-1-1 0,1 1 0,-1-1-1,0 0 1,1 1 0,-1-1 0,1 0 0,-1 1 0,1-1 0,-1 0 0,1 1 0,0-1 0,-1 0 0,1 0 0,-1 0 0,1 0 0,0 0 0,-1 1 0,1-1 0,-1 0 0,1 0 0,0 0 0,-1-1 0,1 1 0,-1 0 0,1 0 0,0 0 0,-1 0-1,1 0 1,-1-1 0,1 1 0,-1 0 0,1-1 0,-1 1 0,1-1 0,4-1 22,-1 0 0,0-1 0,0 0 0,0 0 0,0 0-1,0 0 1,-1 0 0,1-1 0,-1 0 0,5-7 0,28-48-42,-25 39 17,10-25 1,-15 33-113,-13 46 196,4-17 97,0 0 0,0 0 0,2 0-1,0 1 1,3 24 0,-2-38-165,0-1-1,0 1 1,1 0 0,0-1-1,0 1 1,0-1-1,0 1 1,0-1 0,1 1-1,-1-1 1,1 0-1,0 0 1,0 0-1,0 0 1,1 0 0,-1 0-1,1 0 1,-1-1-1,1 1 1,0-1 0,0 0-1,0 0 1,0 0-1,0 0 1,1-1 0,-1 1-1,0-1 1,1 0-1,-1 0 1,1 0-1,5 1 1,-2-2 3,0 1-1,0-1 1,0-1-1,0 1 1,0-1 0,0-1-1,-1 1 1,1-1-1,-1 0 1,1-1-1,-1 1 1,9-6 0,-4 2-2,-2-1-1,1 0 1,-1-1 0,0 0 0,0-1 0,11-14 0,0-4 8,-2 0 0,-2-1-1,0-1 1,15-40 0,-24 52-18,5-8 13,-2 0 1,0 0-1,-2-1 0,-1 0 1,-1 0-1,4-47 0,-10 73-20,0 0-1,0-1 0,0 1 1,-1 0-1,1-1 0,0 1 0,0 0 1,-1-1-1,1 1 0,0 0 1,-1 0-1,1-1 0,0 1 1,-1 0-1,1 0 0,0-1 1,-1 1-1,1 0 0,-1 0 0,1 0 1,0 0-1,-1 0 0,1 0 1,-1 0-1,1 0 0,0 0 1,-1 0-1,1 0 0,-1 0 0,1 0 1,-1 0-1,1 0 0,0 0 1,-1 0-1,1 0 0,-1 0 1,1 1-1,0-1 0,-1 0 0,1 0 1,-1 1-1,-17 7-29,8 2 22,0-1 0,1 2 0,0-1-1,1 1 1,0 1 0,1 0 0,-10 20 0,2 1-15,-18 59 0,27-69 51,1-1-1,-3 35 0,7-48-17,0 1 0,1-1-1,0 0 1,1 1-1,0-1 1,0 0-1,1 1 1,6 15 0,-7-21 3,2-1 1,-1 1-1,0-1 1,1 0-1,-1 0 1,1 0-1,0 0 1,0 0 0,0-1-1,0 1 1,0-1-1,1 0 1,-1 0-1,1 0 1,0 0-1,-1-1 1,1 1 0,0-1-1,0 0 1,0 0-1,0-1 1,0 1-1,0-1 1,0 0 0,0 0-1,0 0 1,0 0-1,0-1 1,7-1-1,2-1 110,1 0-1,-1-1 1,0 0-1,0-1 1,0 0-1,-1-1 1,18-12-1,-8 3 5,-1 0 0,-1-2-1,23-24 1,-37 35-105,0 0 0,-1 0-1,0-1 1,0 1 0,-1-1-1,0 0 1,0-1 0,0 1-1,-1-1 1,0 1 0,-1-1-1,0 0 1,0 0 0,1-13-1,-3 20-24,0 1 0,0-1 0,0 1 0,0-1 0,0 1 0,0-1 0,0 1 0,0-1 0,0 0 0,-1 1 0,1-1 0,0 1-1,0-1 1,-1 1 0,1-1 0,0 1 0,-1 0 0,1-1 0,-1 1 0,1-1 0,0 1 0,-1 0 0,1-1 0,-1 1 0,1 0 0,-1-1-1,1 1 1,-1 0 0,1 0 0,-1 0 0,1-1 0,-2 1 0,-23 2-113,-23 18-68,34-11 172,0 2 0,1-1 0,0 2 0,-21 25 0,30-33 20,0 0-1,1 1 1,0-1 0,0 1 0,0 0-1,0 0 1,1 0 0,0 0 0,0 0-1,0 1 1,1-1 0,-1 1-1,1-1 1,1 1 0,-1-1 0,1 1-1,0-1 1,0 1 0,1 6 0,1-9-8,0 0 1,-1 1 0,1-1 0,1 0 0,-1 0 0,0 0-1,1 0 1,-1-1 0,1 1 0,0 0 0,0-1 0,0 0-1,0 0 1,0 0 0,1 0 0,-1-1 0,1 1 0,-1-1-1,1 0 1,-1 0 0,1 0 0,0 0 0,0 0 0,4-1-1,13 3-1013,1-1-1,37-2 1,-58-1 878,53-5-6246,-1-13-6919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14318,'0'0'6245,"58"43"-6052,-34-42-321,6-1-1858,6-1-1794,-1-16-2017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43 14414,'6'-6'481,"13"-10"5180,-12 19-3116,-4 12-2136,-4-4-324,0 0 0,-1-1 0,0 1 0,-1-1 1,0 0-1,0 0 0,-1 0 0,-9 15 0,-50 78 687,43-73-361,-28 40-32,-74 84 0,262-355-7454,-109 155 5091,48-77-219,7-10 6968,-91 178-3105,-13 26-1389,2-12 468,2 1-1,3 0 0,-6 110 1,17-155-681,0 1 27,0 0 1,0-1-1,2 1 1,0-1-1,7 28 1,-4-34-234,-2-15-562,-3-18-493,-8-3 61,-1 0 0,-1 0-1,-2 1 1,0 0 0,-2 1 0,-22-31-1,0-3 4132,35 59-2875,1-1 0,0 1 0,-1 0 0,1-1 0,0 1 0,-1-1 0,1 1 0,0 0 0,0-1 0,0 1 0,0-1 0,-1 1 0,1-1 0,0 1 0,0-1 0,0 1 0,0 0 0,0-1 0,0 1 0,0-1 0,0 1 0,0-1 0,0 1 0,0-1 0,1 1 0,-1-1 1,0 1-1,0-1 0,0 1 0,0 0 0,1-1 0,-1 1 0,0-1 0,1 1 0,-1 0 0,0-1 0,1 1 0,-1 0 0,0-1 0,1 1 0,25-3 687,32 13-1232,-51-8 386,99 23-3507,-32-11-4265,-28-9-463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15 11050,'0'0'8248,"-12"-4"-5904,11 4-2303,-4-2 96,0 0-1,-1 0 1,1 1 0,0-1-1,-1 2 1,1-1-1,0 0 1,-1 1-1,1 0 1,-1 0 0,1 1-1,-1 0 1,1 0-1,0 0 1,-1 0-1,1 1 1,0 0 0,0 0-1,0 0 1,-9 6-1,5-1 111,0 1 0,0-1 0,1 2 0,-13 15 1,18-21-227,1 1 1,-1-1-1,1 1 1,0 0-1,0 0 1,0 0-1,0 0 1,1 0 0,0 0-1,0 1 1,0-1-1,0 0 1,1 1-1,-1-1 1,2 9-1,-1-12-33,1 0-1,-1 0 0,1 0 1,0 0-1,0 0 1,-1 0-1,1 0 0,0 0 1,0 0-1,0 0 0,0-1 1,0 1-1,0 0 1,0-1-1,0 1 0,1-1 1,-1 1-1,0-1 0,0 1 1,0-1-1,1 0 0,-1 0 1,0 1-1,0-1 1,1 0-1,-1 0 0,0 0 1,1-1-1,-1 1 0,0 0 1,0 0-1,0-1 1,3 0-1,2 0-97,0 0-1,-1-1 1,1 1 0,0-1 0,-1 0-1,8-4 1,0-5-19,0 0-1,0-1 0,-1-1 1,-1 0-1,0 0 0,18-29 1,-35 56 1114,5-10-905,0 0 0,-1 1 0,1-1-1,-1 0 1,0 0 0,0 0 0,-1-1 0,1 1-1,-1-1 1,1 1 0,-7 5 0,8-9-50,1 0-1,-1-1 1,0 1 0,0 0 0,1 0-1,-1-1 1,0 1 0,1-1 0,-1 1-1,0 0 1,1-1 0,-1 1 0,0-1-1,1 0 1,-1 1 0,1-1 0,-1 1-1,1-1 1,0 0 0,-1 1 0,1-1 0,0 0-1,-1 1 1,1-1 0,0 0 0,0 0-1,-1 1 1,1-1 0,0-1 0,0 1-17,0-1 0,-1 1 1,1 0-1,-1 0 1,1 0-1,-1 0 0,1-1 1,-1 1-1,0 0 1,1 0-1,-1 0 0,0 0 1,0 0-1,0 1 1,0-1-1,1 0 1,-1 0-1,-1 0 0,1 1 1,0-1-1,0 1 1,-2-2-1,13 10 134,5 4-472,-14-12 320,-1 0-1,0 0 1,1 0 0,-1 0-1,1 0 1,-1 0-1,0 0 1,1 0-1,-1-1 1,1 1 0,-1 0-1,0 0 1,1 0-1,-1-1 1,0 1 0,1 0-1,-1-1 1,0 1-1,0 0 1,1 0-1,-1-1 1,0 1 0,0-1-1,1 1 1,-1 0-1,0-1 1,0 1 0,0 0-1,0-1 1,0 1-1,0-1 1,1 1-1,-1 0 1,0-1 0,0 1-1,0-1 1,0 1-1,0-1 1,-1 1 0,1 0-1,0-1 1,0 1-1,0-1 1,0 1-1,0 0 1,-1-1 0,9-46-903,-8 47 972,-2 38 475,-8 9 114,-18 51-1,18-67-414,1 1 0,1 0-1,1 0 1,-3 63-1,10-89-258,-1 0 0,1 0 0,-1-1 0,0 1 0,0 0-1,-4 7 1,5-12-128,0 0 0,0 0 0,-1 0 0,1 0 0,-1 0 0,1-1 0,-1 1 0,1 0 0,-1 0 0,1-1 0,-1 1 0,0 0-1,0-1 1,1 1 0,-1 0 0,0-1 0,0 1 0,1-1 0,-1 1 0,0-1 0,0 0 0,0 1 0,0-1 0,0 0 0,0 0 0,0 1 0,0-1 0,0 0 0,0 0-1,0 0 1,0 0 0,0 0 0,0 0 0,1-1 0,-1 1 0,0 0 0,0 0 0,0-1 0,0 1 0,0-1 0,0 1 0,0-1 0,1 1 0,-1-1 0,0 1 0,0-1 0,0-1-1,-3-2-736,1 0-1,1-1 1,-1 0-1,1 0 1,0 1-1,0-1 1,0 0-1,1-1 0,0 1 1,0 0-1,0 0 1,0-1-1,1-7 1,0-13-4607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4644,'9'-5'2381,"35"-19"-433,-9 5 636,-1 0 0,-1-3 0,33-26 0,-65 47-2414,1 0 0,-1 0 0,0-1 0,1 1 0,-1 0 0,0-1 0,0 1 0,0-1 0,0 1 0,0-1 0,0 0 0,-1 1 0,1-1 0,0 0 0,-1-1 0,0 2-104,0 0 0,0 1 0,0-1 0,0 1 0,0-1 0,0 1 0,-1-1 1,1 1-1,0-1 0,0 1 0,-1-1 0,1 1 0,0 0 0,-1-1 0,1 1 0,-1-1 1,1 1-1,0 0 0,-1-1 0,1 1 0,-1 0 0,1-1 0,-1 1 0,1 0 0,-1 0 1,1 0-1,-1-1 0,1 1 0,-1 0 0,0 0 0,-3 0-17,1-1-1,-1 1 1,1 0 0,-1 0-1,1 1 1,-1-1 0,1 1-1,0 0 1,-1 0 0,1 0-1,0 0 1,0 0 0,-6 4-1,-2 2 46,1 1 0,0 0 0,1 0 0,-15 18 0,20-22-20,0 1 0,1-1 0,0 1 0,0 0 0,0 0 0,1 0 0,0 0 0,0 0 0,0 0 0,0 1 0,1-1 0,0 1 0,-1 6 0,2-11-74,1 0 1,-1 0 0,1 0-1,-1 1 1,1-1-1,0 0 1,-1 0 0,1 0-1,0 0 1,0 0-1,0-1 1,0 1 0,0 0-1,0 0 1,0 0-1,0-1 1,0 1 0,0-1-1,0 1 1,0-1-1,0 1 1,0-1 0,1 1-1,0-1 1,39 10-63,-29-7-30,0 0-18,0-1 31,-1 1 0,1 0 0,-1 1 1,14 7-1,-23-9 67,1-1 1,-1 1 0,1-1 0,-1 1-1,0 0 1,0 0 0,0 0 0,0 0-1,0 0 1,0 0 0,0 1-1,-1-1 1,1 1 0,-1-1 0,0 1-1,0 0 1,0-1 0,0 1 0,0 0-1,0 0 1,-1 0 0,1 5 0,-1 5 115,-1 0 1,-1 1 0,0-1-1,0 0 1,-1 0 0,-1 0 0,0 0-1,-1-1 1,-1 1 0,0-1-1,0 0 1,-1-1 0,0 0-1,-1 0 1,-1 0 0,0-1-1,-12 11 1,19-19-41,0 1 0,-1-1 0,1 0 0,0-1 0,-1 1 0,1 0 0,-1-1 1,1 1-1,-1-1 0,0 0 0,-3 1 0,5-2-60,1 0 0,-1 0 1,0 0-1,0 0 0,0 0 1,0 0-1,1-1 0,-1 1 0,0 0 1,0 0-1,0-1 0,1 1 1,-1-1-1,0 1 0,0 0 1,1-1-1,-1 0 0,1 1 0,-1-1 1,0 1-1,1-1 0,-1 0 1,1 1-1,-1-1 0,1 0 1,-1 0-1,1 1 0,0-1 0,-1 0 1,1 0-1,0 1 0,0-1 1,0 0-1,0 0 0,-1 0 1,1 0-1,0 0 0,0 1 0,0-1 1,1-2-1,-3-26-555,0 0-1,3 0 1,0 0 0,2 0-1,8-35 1,-8 48 394,1 1 0,0-1-1,2 1 1,0 0 0,0 1 0,1-1 0,1 2-1,1-1 1,0 1 0,0 0 0,14-14 0,-22 26 150,0 0 0,0 0 1,-1 0-1,1 0 0,1 0 1,-1 0-1,0 0 0,0 0 1,0 0-1,0 0 0,1 0 1,-1 1-1,0-1 0,1 1 1,-1-1-1,0 1 0,1-1 1,-1 1-1,1 0 0,-1 0 1,1-1-1,1 1 0,-2 1-11,0 1 1,0-1-1,0 0 0,0 0 0,0 0 0,0 1 0,0-1 0,0 0 0,-1 1 1,1-1-1,0 1 0,-1-1 0,1 1 0,-1 2 0,6 9 29,-5-10 18,1 0 0,0-1 0,0 1 0,0-1 1,0 1-1,1-1 0,-1 0 0,1 0 0,-1 0 0,1 0 1,0 0-1,-1 0 0,1-1 0,0 0 0,0 1 0,0-1 1,1 0-1,-1-1 0,0 1 0,0 0 0,0-1 0,1 0 1,-1 0-1,0 0 0,0 0 0,1 0 0,-1-1 0,5-1 1,4 1 148,0-2 1,-1 0 0,1 0 0,-1-1 0,0 0 0,17-10 0,25-25 353,-50 37-479,0-1 1,-1 1-1,1-1 1,-1 0-1,1 0 1,-1 0-1,0 0 1,0 0-1,-1 0 1,1-1-1,-1 1 1,0-1-1,1 1 1,-1-1-1,0-5 1,-1 8-39,0 1 0,0 0 1,-1-1-1,1 1 1,0 0-1,-1-1 0,1 1 1,0 0-1,-1-1 0,1 1 1,0 0-1,-1-1 0,1 1 1,-1 0-1,1 0 1,0 0-1,-1-1 0,1 1 1,-1 0-1,1 0 0,-1 0 1,1 0-1,-1 0 1,1 0-1,0 0 0,-1 0 1,1 0-1,-1 0 0,1 0 1,-1 0-1,1 0 1,-1 0-1,1 1 0,-1-1 1,1 0-1,0 0 0,-1 1 1,-19 6-29,12-2 31,0 0-1,1 1 1,-1 0-1,1 1 1,1-1 0,-1 1-1,1 1 1,-7 10 0,10-13 47,-1 1 0,2-1 0,-1 1 1,0-1-1,1 1 0,0 0 1,1 0-1,-1 0 0,1 0 1,0 0-1,0 0 0,1 0 1,1 12-1,-1-15-48,1 0-1,0 0 1,0-1 0,1 1-1,-1 0 1,0-1 0,1 1-1,0-1 1,-1 1 0,1-1 0,0 0-1,0 0 1,1 0 0,-1 0-1,0 0 1,1 0 0,-1-1-1,1 1 1,-1-1 0,1 1 0,0-1-1,0 0 1,-1 0 0,1 0-1,0-1 1,6 1 0,9 2-558,-1 0 0,1-2 1,22-1-1,-31 0-315,25-1-3580,-3-7-2696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15695,'0'0'6902,"-7"9"-6576,4-5-268,-4 3 0,1 1 0,0 0 0,0 0-1,1 0 1,0 1 0,1 0 0,0 0 0,0 0 0,1 0 0,0 0 0,-2 12 0,7-21-120,0 1 0,-1-1 0,1 0 0,-1 0-1,1 1 1,0-1 0,-1-1 0,1 1 0,0 0 0,-1 0 0,1 0 0,-1-1 0,1 1 0,-1-1 0,4-1 0,1-1-357,-1-1 1,1 0-1,-1 0 1,0 0-1,10-11 1,-12 11 270,1 0-1,-1 1 1,1-1 0,0 1 0,0 0 0,1 0-1,-1 0 1,1 0 0,7-2 0,-11 8 273,0 1 0,0-1 0,0 0 0,-1 1 0,1-1 0,-1 1 0,0 0 0,0-1 0,0 1 0,0-1 0,-1 5 0,-3 27 759,-11 44 1,1-2 228,13-71-1074,-30 157 446,27-146-272,-1-1 0,-1 0 0,0 0 0,-1-1-1,-1 0 1,0 0 0,-17 22 0,24-35-142,-1 0 0,0 0 0,0 0 0,0 0 0,0 0 0,0-1 0,0 1 0,0-1 1,-1 1-1,1-1 0,-1 0 0,1 0 0,-1 0 0,1 0 0,-1 0 0,1 0 0,-1-1 1,-3 1-1,5-1-61,-1-1 0,0 1 1,1 0-1,-1-1 0,1 1 1,-1-1-1,1 0 0,0 0 1,-1 1-1,1-1 0,0 0 1,0 0-1,-1 0 0,1 0 1,0 0-1,0 0 0,0-1 1,0 1-1,0 0 0,0-1 1,1 1-1,-1 0 0,0-1 1,1 1-1,-1-1 0,1 1 1,-1-1-1,1 1 0,0-1 1,0 1-1,-1-3 0,-2-19-235,1 0 0,0-1 0,2 1 0,1 0 0,0 0 0,2 0 0,1 0 0,1 0 0,0 1 0,13-32 0,-7 27-697,1 1 1,2 1-1,16-25 1,-12 24-2520,2 0-1,33-34 1,-12 20-6606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18193,'0'0'8462,"-10"10"-7731,2-1-650,0 1 0,1 0 0,0 1 0,0-1 0,1 1 0,0 1 0,1-1 0,1 1 0,0 0 0,-4 18 0,-24 280-70,69-433 224,7-66-1559,-45 200 1324,1 0 0,1-1 0,0 1 0,0 0 0,1-1 0,0 1 0,1-1 0,0 0 0,1 0 0,0 0 0,0 0 0,1-1 0,11 16 0,-15-22 10,1-1-1,0 1 1,0-1 0,0 1 0,1-1-1,-1 0 1,1 0 0,-1 0-1,1 0 1,0-1 0,-1 1 0,1-1-1,0 1 1,0-1 0,0 0-1,0 0 1,0 0 0,0-1-1,1 1 1,3-1 0,-3 0 6,0-1 0,1 0-1,-1 0 1,0 0 0,1 0 0,-1-1 0,0 1 0,0-1 0,0 0-1,0-1 1,-1 1 0,7-6 0,5-6 23,0 0-1,-2-1 1,0 0 0,22-34-1,-23 20-203,-24 52 130,2-8 115,2 0-1,0 1 1,1 0 0,0 1 0,1-1 0,1 1 0,1 0 0,0 1-1,-2 29 1,6-46-117,0 0 0,0-1 0,0 1 0,0-1 0,0 1 0,0-1 0,0 1 0,0 0 0,0-1 0,0 1 0,0-1 0,0 1 0,1-1 0,-1 1 0,0-1 0,0 1 0,1-1 0,-1 1 0,0-1 0,0 1 0,1-1 0,-1 1 0,1-1 0,-1 1 0,0-1 0,1 0 0,-1 1 0,1-1 0,-1 0 0,1 1 0,-1-1 0,1 0 0,-1 0 0,1 0 0,0 1 0,-1-1 0,1 0 0,-1 0 0,1 0 0,-1 0 0,1 0 0,-1 0 0,1 0 0,0 0 0,-1 0 0,1 0 0,-1 0 0,1 0-1,-1-1 1,1 1 0,-1 0 0,1 0 0,0-1 0,-1 1 0,0 0 0,1-1 0,-1 1 0,1 0 0,0-1 0,2-1-766,0 0-1,0 0 0,0 0 1,0-1-1,-1 1 0,1-1 0,0 1 1,2-5-1,10-20-7027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16752,'0'0'7463,"0"52"-7271,9-29-160,2 0-2082,4 0-3235,4-2-3843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10378,'0'0'12785,"-8"5"-10655,-2 1-1498,0 1-1,1 1 0,0-1 1,-11 12-1,17-15-540,0 0 0,-1 0 0,1 0 0,1 0 0,-1 0 0,1 1 0,-1-1 0,1 1 0,1 0 0,-1 0 0,1 0 0,-1 0 0,2 0 0,-2 9 0,2-12-101,1-1 0,-1 0 0,1 1 0,0-1-1,-1 0 1,1 0 0,0 1 0,0-1 0,0 0 0,0 0 0,0 0 0,0 0 0,0 0 0,0 0 0,0-1 0,1 1 0,-1 0 0,0 0-1,0-1 1,1 1 0,-1-1 0,0 1 0,1-1 0,-1 0 0,1 1 0,-1-1 0,1 0 0,-1 0 0,0 0 0,1 0 0,-1 0-1,1-1 1,1 1 0,53-7-613,-42 2 344,-1 0 0,-1-1 0,1-1 0,-1 0 0,16-12 1,35-18-62,-57 38 1136,-8 9-410,-7 9 50,5-11-282,1-4-56,0 1 0,0-1 1,0 1-1,0 0 1,1 0-1,0 0 1,0 1-1,1-1 0,-1 0 1,1 1-1,0-1 1,1 1-1,-1 9 1,2-14-94,0 0 0,0 0 0,1 0 0,-1 0 1,0 0-1,0-1 0,0 1 0,1 0 0,-1-1 1,0 1-1,0-1 0,1 1 0,-1-1 0,1 0 1,-1 1-1,0-1 0,1 0 0,-1 0 0,1 0 0,-1 0 1,0 0-1,1-1 0,-1 1 0,2-1 0,39-5-358,-20-1-391,0-2 1,0 0-1,28-17 1,-32 15 462,1 2 0,0 0 0,0 1 1,37-10-1,-55 18 313,-1 0 0,1 0 0,-1 0 0,1 1 0,-1-1 0,0 0 0,1 0 0,-1 0 0,1 1 0,-1-1-1,1 0 1,-1 1 0,0-1 0,1 0 0,-1 1 0,0-1 0,1 0 0,-1 1 0,0-1 0,1 1 0,-1-1 0,0 1 0,0-1 0,0 1 0,0-1 0,1 1 0,-1-1 0,0 1 0,0-1 0,0 1-1,0-1 1,0 1 0,0-1 0,0 1 0,0-1 0,0 1 0,0-1 0,0 1 0,-1-1 0,1 0 0,0 1 0,0-1 0,0 1 0,-1-1 0,1 1 0,0-1 0,-1 1 0,1 0 0,-12 33 667,10-29-535,-11 50 420,15-18-4243,1-29-1658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13196,'0'0'1762,"8"4"-224,4 2-1170,1-2 0,-1 0 0,0 0 0,1-1 0,0 0 0,0-2 0,0 1 0,18-1 0,125-8 1860,-113 4-1640,59-4 476,690-30 808,-30 45-5469,-21 1 1799,-1-33 8341,-235 8-3847,-501 16-2727,17 0 75,0 1-1,0 1 1,22 5-1,-38-6-75,0 1 0,0-1-1,0 1 1,-1 0 0,1 0-1,-1 1 1,1-1 0,3 4-1,-6-4-37,0-1 1,-1 1-1,1-1 0,-1 1 0,0 0 1,1-1-1,-1 1 0,0 0 0,0 0 0,0 0 1,0 0-1,-1 0 0,1 0 0,0 0 1,-1 0-1,1 1 0,-1-1 0,0 4 0,0-5-45,0 0 0,0 0-1,0 0 1,0 0-1,0 0 1,0 0-1,0 0 1,-1 0-1,1 0 1,0 0 0,-1 0-1,1 0 1,-1 0-1,1 0 1,-1-1-1,1 1 1,-1 0-1,0 0 1,1-1 0,-1 1-1,0 0 1,0-1-1,1 1 1,-1-1-1,0 1 1,0-1-1,0 1 1,0-1 0,-1 1-1,-32 3-5881,31-5 5266,-32 1-9225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133 226 6951,'5'-13'21,"19"-47"308,-3 15 1874,17-62 0,-45 135-2111,2 1 0,1 0 0,-1 30 0,14 147-97,-3-138-62,-3 1 1,-3 0-1,-15 118 0,-90 230 430,25-123 513,75-273-813,1-1 0,0 1 0,2 0 0,0 0 0,1 0 0,5 41 0,-3-56-64,0 1 0,1-1 0,-1 0 0,1 0 0,1 1-1,-1-1 1,1-1 0,0 1 0,1 0 0,-1-1-1,1 1 1,0-1 0,1 0 0,-1-1 0,1 1 0,0-1-1,0 0 1,0 0 0,1 0 0,-1-1 0,1 1-1,0-2 1,0 1 0,0 0 0,11 2 0,10 1 11,0-1 0,1-2 0,-1 0 0,1-2 0,-1-1 0,1-1 0,-1-1 1,28-6-1,221-62-11,-183 43-196,823-192-2085,-671 178 2232,447-17 1,351 73 57,-445 0 160,1697 83 1402,-1728-85-1437,-545-14-119,0 0 0,0-2 0,0 0 0,0-2 0,-1 0 0,0-2 0,23-9 0,-37 13-3,-1 0-1,1-1 1,-1 0 0,1 0 0,-1-1-1,0 1 1,-1-1 0,1 0-1,-1-1 1,0 1 0,0-1-1,-1 0 1,1-1 0,-1 1-1,-1-1 1,1 1 0,-1-1-1,-1 0 1,1 0 0,-1-1-1,0 1 1,-1 0 0,2-15 0,-4-4 51,0-1 1,-2 1-1,-2 0 1,0 1-1,-1-1 1,-12-29-1,-8-35 104,6-5-163,7 31 32,-30-90-1,38 138-33,-2-1 1,0 1-1,-1 0 0,-1 0 0,0 1 0,-1 1 0,-1-1 1,0 2-1,-1-1 0,-15-12 0,13 15 0,-1 2 0,0-1-1,0 2 1,0 0 0,-1 1-1,-1 1 1,1 0 0,-1 1 0,-30-5-1,-15 2 360,-88-1 0,62 5 13,-698-30 1485,18 2-1981,-247-96-1011,180 15 1125,-1389 5 143,2061 115-203,-222 40 1,209-22 45,154-22-86,-1 1-471,1-1 0,-1-1 0,1-2 1,-1 0-1,-38-5 0,21-9-3455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12 167 2594,'0'0'961,"0"-11"1426,-7-89 3073,2 46 2709,5 52-6109,35 182-1419,-13 218-1367,-22-392 357,-2 27-1633,1-33 1743,1 1 0,0 0 0,-1 0 0,1-1 0,0 1 0,-1 0 0,1 0 0,-1-1 0,1 1 0,-1 0 0,0-1 0,1 1 0,-1-1 0,0 1 0,1-1 0,-1 1 0,0-1 0,1 1 0,-1-1 0,-1 1 0,-11 0-5181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86 12011,'0'0'5478,"-10"-1"-4288,7 1-1159,-1 0 1,0 0-1,1 0 1,-1 0-1,0 0 1,1 1-1,-1 0 1,0 0-1,1 0 0,-1 0 1,1 1-1,0-1 1,-1 1-1,-2 2 1,1 0-27,0 0 1,0 0 0,1 1-1,0-1 1,0 1 0,0 0-1,0 1 1,1-1 0,-4 9 0,4-9 10,-20 46 581,22-48-509,0 0 1,0 1-1,0-1 0,0 1 0,0-1 0,1 1 0,0-1 0,0 1 0,0-1 0,0 1 0,0-1 0,1 1 0,0 3 1,0-7-81,-1 1 1,1 0 0,0-1 0,0 1 0,0-1-1,-1 1 1,1-1 0,0 1 0,0-1 0,0 0-1,0 1 1,0-1 0,0 0 0,0 0 0,0 0 0,0 1-1,0-1 1,-1 0 0,1 0 0,0-1 0,0 1-1,0 0 1,0 0 0,0 0 0,0-1 0,0 1-1,0 0 1,0-1 0,0 1 0,0-1 0,-1 1-1,1-1 1,1 0 0,29-18 119,-13 3-191,0-1 1,-2-1 0,26-35 0,21-23 1453,-62 74-1371,0 1 0,0-1 0,1 1 0,-1 0 0,0 0 0,1 0 0,-1 0 0,1 0 0,-1 0 0,1 0 0,-1 0 0,1 0 0,0 1 0,0-1 0,-1 1 0,4-1 0,-5 1-9,1 0-1,0 1 1,0-1-1,-1 0 1,1 1 0,0-1-1,-1 0 1,1 1-1,0-1 1,-1 1-1,1-1 1,-1 1-1,1-1 1,-1 1-1,1-1 1,-1 1-1,1 0 1,-1-1 0,1 1-1,-1 0 1,0-1-1,1 1 1,-1 0-1,0 0 1,0 1-1,2 8 50,0 0 1,-1 0-1,-1 0 0,0 15 0,-1-12-46,-4 77 1022,5-90-1025,0 1 0,0-1 0,1 0 0,-1 0 0,0 0 0,0 0 0,1 0 0,-1 1 0,0-1 0,0 0 0,1 0 0,-1 0 0,0 0 0,0 0 0,1 0 0,-1 0 0,0 0 0,1 0 0,-1 0 0,0 0 0,0 0 0,1 0 0,-1 0 0,0-1 0,0 1 0,1 0 0,-1 0 1,0 0-1,0 0 0,1 0 0,-1-1 0,0 1 0,0 0 0,0 0 0,1 0 0,-1-1 0,0 1 0,0 0 0,0 0 0,0 0 0,1-1 0,-1 1 0,0 0 0,0-1 0,12-11 229,19-25 221,-13 12-424,1 2 0,1 0 0,2 2 0,-1 0 1,49-34-1,-68 54-47,0 0 1,0 0 0,0-1 0,0 1 0,0 1 0,0-1 0,0 0-1,0 1 1,0-1 0,0 1 0,1-1 0,-1 1 0,0 0-1,0 0 1,5 0 0,-6 1 6,0-1 0,0 1 0,0 0 1,0-1-1,0 1 0,0 0 0,-1 0 0,1 0 0,0-1 0,0 1 1,0 0-1,-1 0 0,1 0 0,-1 0 0,1 0 0,-1 1 0,1-1 1,-1 0-1,1 0 0,-1 0 0,0 0 0,0 0 0,0 1 0,1-1 0,-1 0 1,0 0-1,0 0 0,-1 3 0,1 67-1300,3-75-3258,9-13-76,-3-6-1833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14 278 9577,'-2'-12'3022,"0"2"-2567,-1-1 605,1 0 0,0 0-1,0-21 1,2 28-865,0 1 0,0-1 0,1 0 0,0 0 0,-1 1 0,1-1 0,0 0 0,1 1 0,-1-1 0,1 1 0,-1 0 0,1-1 0,0 1 1,0 0-1,1 0 0,-1 0 0,5-4 0,9-5-76,1 1 1,0 0 0,0 1-1,1 1 1,0 1 0,1 1-1,33-10 1,-5 6-110,97-11 0,-127 20 37,1 0-204,0 0-1,0 2 1,33 2 0,-48-2 121,0 0 1,0 1-1,-1-1 1,1 1 0,0-1-1,0 1 1,0 0-1,-1 0 1,1 1-1,0-1 1,-1 0-1,1 1 1,-1 0-1,0-1 1,0 1-1,1 0 1,-1 0-1,0 0 1,0 0-1,-1 1 1,1-1-1,0 1 1,-1-1-1,0 1 1,1-1-1,-1 1 1,0 0-1,0-1 1,0 1-1,0 4 1,-1 2 85,0 1-1,0-1 1,-1 0-1,0 0 1,-1 1-1,0-1 1,0 0-1,-1 0 1,0-1-1,-1 1 1,0-1-1,-9 16 1,-8 7 1153,-45 53 0,43-57-468,-5 10 145,21-26-688,-1 0 0,0 0 1,-1-1-1,0-1 0,0 1 0,-1-1 1,0-1-1,-18 12 0,28-20-211,-1 1 0,1-1 0,-1 0 0,1 1 0,-1-1 0,1 0 0,-1 0 0,1 1-1,-1-1 1,1 0 0,-1 0 0,0 0 0,1 0 0,-1 0 0,1 0 0,-1 0 0,0 0 0,1 0-1,-1 0 1,1 0 0,-1 0 0,0 0 0,1-1 0,-1 1 0,1 0 0,-1 0 0,1-1 0,-1 1-1,1 0 1,-1-1 0,1 1 0,-1 0 0,1-1 0,-1 1 0,0-2 0,-1-23-1952,3 18 1035,0 1-1,1 0 1,-1 0-1,1-1 0,1 1 1,3-8-1,11-5-4502,1 1-2270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238 161 14061,'0'0'5136,"-10"3"-4106,-9 2-800,0 0 0,0 2 0,1 0 0,0 1 0,-31 19 0,42-22-192,0 0 1,1 0 0,0 0-1,0 1 1,0 0 0,1 1-1,0-1 1,0 1 0,1 0-1,0 0 1,0 0 0,0 1-1,1-1 1,0 1 0,1 0-1,-1 0 1,2 0-1,-2 8 1,2-14-36,1 0-1,0 0 1,-1 0-1,1 0 1,0 0-1,0 0 1,0 0-1,0 0 1,1 0-1,-1-1 1,0 1-1,1 0 1,0 0-1,-1 0 1,1 0 0,0-1-1,0 1 1,0 0-1,0-1 1,0 1-1,0 0 1,0-1-1,1 1 1,-1-1-1,2 2 1,0-2 0,0 0 0,0 0 0,0 0 1,0 0-1,0 0 0,0-1 0,0 1 0,0-1 0,0 0 1,0 0-1,0 0 0,0 0 0,0 0 0,4-2 1,5 0 11,-1-1 1,1-1 0,-1 0 0,0 0 0,-1-1 0,1-1 0,12-8-1,-2-3 8,0-1 0,-1-2 1,0 0-1,28-39 0,-39 46 4,0 0-1,-1 0 1,0-1 0,-1 0 0,-1-1 0,0 0 0,-1 0 0,-1 0 0,5-29 0,-12 28 304,-7 20 99,-12 22-177,11-5-177,1 1 0,1 0-1,1 1 1,1-1 0,1 2 0,1-1 0,1 1-1,1 0 1,1 33 0,1-56-77,1 1 1,0-1-1,0 0 0,0 1 0,0-1 1,0 1-1,0-1 0,0 1 0,1-1 1,-1 0-1,0 1 0,1-1 0,-1 0 1,1 1-1,-1-1 0,1 0 0,0 1 1,0-1-1,-1 0 0,1 0 0,0 0 1,0 0-1,0 0 0,0 0 1,0 0-1,1 0 0,-1 0 0,0-1 1,0 1-1,0 0 0,1-1 0,-1 1 1,0-1-1,1 1 0,-1-1 0,1 0 1,-1 1-1,0-1 0,1 0 0,1 0 1,1-1 6,0 1 0,0-1 0,0 0 0,0 0 0,0-1 0,0 1 0,-1-1 0,1 0 0,-1 0-1,1 0 1,-1 0 0,0-1 0,5-4 0,8-12-67,-1 0 0,-1-1-1,-1 0 1,-1-2 0,-1 1-1,-1-1 1,0-1-1,6-24 1,-10 31-251,-3 19-902,-1 17 889,-1 23 433,-1-33-59,0-1 34,0 0-1,0 0 0,1 0 0,0-1 0,2 10 0,-3-17-68,1 0 0,-1 1-1,0-1 1,1 0 0,-1 0 0,1 0-1,-1 0 1,1 0 0,0 0-1,-1 0 1,1 0 0,0 0-1,0 0 1,0 0 0,0 0-1,0-1 1,0 1 0,0 0-1,0-1 1,0 1 0,0 0 0,0-1-1,0 1 1,0-1 0,1 0-1,-1 1 1,0-1 0,0 0-1,0 0 1,1 0 0,-1 0-1,0 0 1,0 0 0,0 0 0,1 0-1,-1 0 1,0-1 0,0 1-1,0 0 1,1-1 0,-1 1-1,0-1 1,0 0 0,2 0-1,9-8 60,0 0-1,0-1 0,-1 0 0,0-1 1,0 0-1,-2-1 0,1 0 0,10-17 1,-10 14-78,20-30-1730,28-57 0,-55 96 1383,-1 50-160,-11 26 1228,5-45-336,1 1 0,2-1 0,1 35 0,0-58-416,0 0-1,1 1 0,-1-1 1,1 0-1,0 0 0,0 1 1,-1-1-1,1 0 0,1 0 0,-1 0 1,0 0-1,0 0 0,1 0 1,-1-1-1,1 1 0,-1 0 1,1-1-1,0 1 0,0-1 1,0 0-1,0 1 0,0-1 1,0 0-1,0 0 0,0 0 0,3 0 1,-3 0-442,1-1 0,-1 1 0,1-1 1,-1 0-1,1 0 0,-1 0 0,1 0 1,-1-1-1,1 1 0,-1 0 0,1-1 1,-1 0-1,0 0 0,1 0 0,-1 0 0,4-2 1,17-16-11204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12236,'0'0'2818,"7"50"-2337,-5-9-1,-2 13 1026,0 13-513,-2 9-33,-11 5-639,-4 5-129,-2-3-96,3-5-32,4-9-32,5-12-288,7-14-1153,0-13-1346,0-12-2562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15663,'0'0'48,"8"0"-16,129 7 260,1-6 1,0-6 0,-1-6-1,137-29 1,266-111-424,-164 40 1863,-303 93-1178,1 3-1,0 4 1,97-3 0,-107 13-1858,-1 4 0,73 11 0,-71-4-3442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5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5 148 14350,'0'0'4217,"7"-8"-4116,3-4-70,-6 7-4,1 0 0,-1 0 0,0-1 0,-1 1 0,6-10 0,-7 5 1444,-7 10 780,-10 15-1212,10-5-1043,4-8-1,0 0 1,0 0-1,-1 0 1,2 0-1,-1 0 1,0 0-1,0 0 1,1 1-1,-1-1 1,1 0-1,-1 5 1,21-33 335,-20 25-362,11-36 1507,-14 24-525,2 13-943,0 0-1,0 0 0,1 0 0,-1 0 1,0 0-1,0 0 0,0 0 1,1 0-1,-1 0 0,0 0 1,0 0-1,0 1 0,1-1 0,-1 0 1,0 1-1,0-1 0,1 0 1,-1 1-1,0-1 0,1 1 0,-2 0 1,-1 2-24,1 0 0,-1-1 0,1 1 1,0 0-1,0 1 0,0-1 0,0 0 1,0 0-1,1 1 0,0-1 0,-1 1 1,1-1-1,1 1 0,-1 0 0,0-1 1,1 1-1,0 0 0,0 0 0,0-1 0,0 5 1,1-7 4,-1 0 0,1 0 0,-1 0 0,1 0 0,-1 0 0,1 0 0,-1 0 0,1 0 0,0 0 0,-1 0 1,1 0-1,0-1 0,0 1 0,0 0 0,0 0 0,0-1 0,0 1 0,0-1 0,0 1 0,0-1 0,0 1 0,0-1 0,0 0 1,0 1-1,0-1 0,0 0 0,0 0 0,0 0 0,1 0 0,-1 0 0,0 0 0,0 0 0,0 0 0,0-1 0,0 1 0,0 0 1,2-1-1,1 1 22,0-1 1,0 0-1,0 1 1,1-2 0,-1 1-1,0 0 1,0-1 0,-1 0-1,6-2 1,-6 0 87,0 1 1,0 0 0,-1-1-1,1 0 1,-1 1 0,0-1-1,0 0 1,0 0 0,-1-1-1,1 1 1,-1 0 0,0 0-1,1-9 1,-2 12-92,0 0 0,1-1-1,-1 1 1,0-1 0,0 1-1,0 0 1,0-1 0,0 1 0,-1 0-1,1-1 1,0 1 0,-1 0 0,1-1-1,0 1 1,-1 0 0,0-1 0,1 1-1,-1 0 1,0 0 0,0 0-1,1 0 1,-1 0 0,0 0 0,0 0-1,0 0 1,0 0 0,-1 0 0,1 0-1,0 1 1,0-1 0,0 0 0,-1 1-1,1-1 1,0 1 0,0 0-1,-1-1 1,1 1 0,-1 0 0,1 0-1,0 0 1,-1 0 0,1 0 0,0 0-1,-1 0 1,-1 0 0,2 1-22,-1-1 0,0 1 1,0 0-1,0 0 0,1 0 1,-1-1-1,0 2 0,1-1 0,-1 0 1,0 0-1,1 0 0,0 1 1,-1-1-1,1 1 0,0-1 1,0 1-1,0 0 0,0-1 1,0 1-1,0 0 0,0 0 0,1-1 1,-1 1-1,0 0 0,1 2 1,-2 3-9,0-1 0,1 1 1,0 0-1,1 0 1,-1-1-1,2 8 1,-1-13 10,1 0 1,-1-1 0,1 1-1,-1 0 1,1-1 0,-1 1-1,1 0 1,-1-1 0,1 1 0,0-1-1,-1 1 1,1-1 0,0 0-1,0 1 1,-1-1 0,1 1-1,0-1 1,0 0 0,-1 0 0,1 0-1,0 1 1,0-1 0,0 0-1,0 0 1,-1 0 0,1 0-1,0 0 1,0 0 0,0-1-1,0 1 1,-1 0 0,1 0 0,0-1-1,0 1 1,-1 0 0,2-1-1,30-11 104,-27 10-32,-1-1-1,1 0 0,-1 0 1,0-1-1,0 1 0,0-1 1,0 0-1,-1 0 0,0 0 1,0-1-1,0 1 0,0-1 1,-1 1-1,1-1 0,-1 0 1,0 0-1,-1 0 0,1 0 0,0-6 1,-2 10-60,0 0 0,0 0 0,0 1 0,-1-1 0,1 0-1,0 1 1,0-1 0,-1 0 0,1 1 0,0-1 0,-1 0 0,1 1 0,-1-1 0,1 1 0,-1-1 0,1 1 0,-1-1 0,1 1 0,-1-1 0,1 1 0,-1-1 0,0 1-1,1 0 1,-1-1 0,0 1 0,1 0 0,-1 0 0,0-1 0,0 1 0,1 0 0,-1 0 0,0 0 0,1 0 0,-1 0 0,0 0 0,0 0 0,1 0 0,-1 0 0,0 0-1,0 1 1,1-1 0,-1 0 0,0 1 0,-2-1-46,0 1 1,0 0-1,0 0 0,0 0 1,0 0-1,0 0 0,0 1 1,1-1-1,-5 5 0,1-1-4,2 0 1,-1 1-1,1 0 0,-1 0 1,2 0-1,-1 0 0,1 1 0,0-1 1,0 1-1,1 0 0,0 0 1,0 0-1,0 0 0,1 0 0,0 8 1,1-14 41,0 0 0,0-1 0,0 1 1,0-1-1,1 1 0,-1-1 0,0 1 0,1 0 1,-1-1-1,0 1 0,1-1 0,-1 0 0,1 1 1,-1-1-1,0 1 0,1-1 0,-1 0 0,1 1 1,-1-1-1,1 0 0,0 1 0,-1-1 0,1 0 1,-1 0-1,1 0 0,-1 1 0,1-1 0,0 0 1,-1 0-1,1 0 0,-1 0 0,1 0 0,0 0 1,-1 0-1,1 0 0,-1-1 0,1 1 0,0 0 1,-1 0-1,1 0 0,-1-1 0,1 1 1,0-1-1,28-11 130,-23 8-12,0-1 1,-1 1 0,1-1 0,-1-1 0,0 1-1,-1 0 1,1-1 0,-1 0 0,-1 0 0,1-1 0,-1 1-1,0-1 1,0 1 0,-1-1 0,1 0 0,-2 0 0,1 0-1,0-8 1,-2 14-109,0 0-1,0 0 1,0 0-1,0 1 1,0-1-1,-1 0 1,1 0 0,0 0-1,0 0 1,-1 0-1,1 1 1,-1-1-1,1 0 1,-1 0-1,1 1 1,-1-1-1,1 0 1,-1 1 0,0-1-1,1 0 1,-1 1-1,0-1 1,1 1-1,-1-1 1,0 1-1,0 0 1,0-1-1,1 1 1,-1 0 0,0-1-1,0 1 1,0 0-1,0 0 1,0 0-1,0 0 1,1 0-1,-1 0 1,0 0-1,0 0 1,-2 0 0,1 1-32,-1-1 1,1 1 0,-1-1-1,1 1 1,0 0 0,-1-1-1,1 1 1,0 1 0,-1-1-1,1 0 1,0 0 0,0 1 0,0-1-1,-2 3 1,-2 3-43,1 1 1,0 0-1,0 1 0,0-1 1,1 1-1,0-1 0,1 1 1,0 0-1,0 1 1,1-1-1,0 0 0,0 15 1,3-24 51,0 0 0,1 0 1,-1 0-1,0 0 0,1 0 1,-1-1-1,0 1 0,0 0 1,0-1-1,1 1 0,-1-1 0,0 1 1,0-1-1,0 1 0,0-1 1,0 0-1,0 0 0,0 0 1,1 0-1,3-5 111,-1 0-1,0-1 1,0 1 0,-1-1 0,1 1-1,2-10 1,-5 12-54,1 0 0,-1 1 0,0-1 0,0 0 0,-1 1 0,1-1 0,-1 0 0,0 0 0,0 0 0,0 1 0,0-1 0,-1 0 0,1 0 0,-2-4 0,1 8-48,1 0 1,0 0-1,0 0 1,-1 0-1,1 0 1,0 0-1,0 0 1,-1 0-1,1 0 1,0 0-1,0 0 1,-1 0-1,1 0 1,0 0-1,0 0 1,-1 0-1,1 0 1,0 0-1,0 0 1,0 1-1,-1-1 0,1 0 1,0 0-1,0 0 1,-1 0-1,1 0 1,0 1-1,0-1 1,0 0-1,0 0 1,-1 0-1,1 1 1,0-1-1,0 0 1,0 0-1,0 1 1,0-1-1,0 0 1,0 0-1,0 0 1,0 1-1,-1-1 1,1 0-1,0 1 1,0-1-1,0 0 1,0 0-1,1 1 1,-1-1-1,0 0 1,0 0-1,0 1 1,0-1-1,-5 18-944,1 8-2078,-1 48-1,5-45-3143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0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36 115 9737,'1'-10'748,"1"-29"-478,1-22 9250,-2 57-7353,-1 8-633,1 38-1455,-20 320 391,20-464 163,-3-112-588,-10 560-674,6-268 681,18-191 300,2-77-21,-14 86-144,-1 136-390,-3 1-1,-7 33 0,5-34 75,2 0 0,-2 36 0,6-67 65,6-17 5,5-21-28,-2 0-1,-1-1 0,-2 0 1,1-41-1,-1 332-1994,1-197-4810,-3-42 2243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0:5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4388,'-34'15'4546,"10"-12"5642,24-3-10167,30 18-74,-24-16 60,0 0 1,-1 0-1,1 0 0,0-1 0,0 0 1,0 0-1,0 0 0,0-1 0,0 0 1,8-1-1,66-13 110,-10 1-90,-53 11-34,-1 1-1,1 1 1,0 0 0,-1 1-1,1 1 1,-1 0 0,1 2-1,-1 0 1,0 0-1,0 2 1,-1 0 0,18 9-1,153 70 101,-15-8-26,279 141-8,-370-176-81,171 78-202,-242-116 224,528 182-10,-371-133-10,-1 7 1,199 104-1,-136-65 34,15 7 9,-19-7-21,0-1-9,-107-46 28,195 60 0,-125-50-9,83 26-36,167 66 58,-59 18-39,-174-91-1,-94-41-10,-38-16 19,0-4-1,78 11 0,-81-17 18,94 19-14,293 100-1,-437-127 18,1-1 0,-1 0 1,41 3-1,23 5 39,-67 4 256,-9-9-5024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2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38 2659,'7'-37'11828,"-7"37"-11737,0 0 1,0 0-1,0 0 1,0 0-1,0 0 1,0 0-1,0 0 1,0 0-1,0 0 0,1 0 1,-1 0-1,0 0 1,0 1-1,0-1 1,0 0-1,0 0 1,0 0-1,0 0 0,0 0 1,0 0-1,0 0 1,0 0-1,0 0 1,0 0-1,0 0 1,0 0-1,0 0 1,1 0-1,-1 0 0,0 0 1,0 0-1,0 0 1,0 0-1,0 0 1,0 0-1,0 0 1,0 0-1,0 0 0,0 0 1,0 0-1,1 0 1,-1 0-1,0 0 1,0 0-1,0 0 1,0 0-1,0 0 1,0 0-1,0 0 0,0 0 1,0 0-1,0 0 1,0 0-1,2 23 1005,-2 62 104,-4 168-539,1-203-317,-3-1-1,-1 1 0,-15 47 1,2-39 390,6-29-4041,17-80-4712,-2 16 813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2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22 184 9769,'0'0'4036,"-4"8"-2029,4-7-1905,-15 33 1674,15-33-1700,0 0-1,-1 0 1,1 0-1,0-1 0,-1 1 1,1 0-1,0 0 1,0 0-1,0 0 0,0 0 1,0 0-1,0 0 0,0 0 1,0 0-1,0-1 1,0 1-1,0 0 0,1 0 1,-1 0-1,0 0 0,1 0 1,-1 0-1,0-1 1,1 1-1,-1 0 0,1 0 1,-1-1-1,1 1 1,0 0-1,-1-1 0,1 1 1,0 0-1,-1-1 0,1 1 1,0-1-1,0 1 1,0-1-1,0 0 0,-1 1 1,1-1-1,0 0 0,1 1 1,7-1 147,-1-1 0,1 1 0,0-2 1,-1 1-1,1-1 0,-1 0 0,0-1 1,0 0-1,0 0 0,0-1 0,0 0 0,-1 0 1,1-1-1,-1 0 0,0 0 0,-1-1 0,0 0 1,12-12-1,-7 5 8,1 0 0,-2-1 0,0-1 0,0 1 0,-2-1 0,0-1 0,0 0 0,8-28 0,-11 20-68,-10 30-146,-13 40-149,14-32 105,0 1 0,1 0-1,1-1 1,0 1-1,1 0 1,1 0 0,0 0-1,1 0 1,3 18-1,-2-26-173,0-1-1,0 1 1,1-1-1,-1 1 0,1-1 1,1 0-1,-1 0 0,1-1 1,0 1-1,0-1 1,1 1-1,0-2 0,0 1 1,0 0-1,0-1 1,1 0-1,-1 0 0,1 0 1,0-1-1,0 0 0,1 0 1,8 2-1,23 8-7379,-35-13 6599,12 5-7463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12844,'0'0'6086,"-1"9"-5488,-3 28-337,1 0-1,2 0 1,2 0 0,1 0-1,10 53 1,-11-87-196,-1 0 0,1 0 0,0-1 0,0 1-1,1 0 1,-1-1 0,1 1 0,-1-1 0,1 1 0,0-1 0,0 0 0,0 0 0,0 0 0,0 0 0,0 0-1,0 0 1,1-1 0,-1 1 0,1-1 0,-1 1 0,1-1 0,0 0 0,-1 0 0,1 0 0,0-1-1,0 1 1,0-1 0,-1 1 0,1-1 0,0 0 0,0 0 0,0 0 0,0 0 0,0-1 0,0 1 0,4-2-1,11-3 373,0 0 0,-1-2-1,1 1 1,23-15-1,-29 15-450,22-10-402,24-13-5313,-32 10-1008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13965,'0'0'5664,"-10"12"-3806,-3 2-1539,-46 54 1337,55-63-1486,0 1 0,0-1 0,1 1 0,-1 0 0,1 1 0,1-1 0,-1 0 0,1 1 0,0 0 0,0-1 0,0 12-1,2-17-178,0 0 0,1 0 0,-1 1 0,1-1 0,-1 0-1,1 0 1,-1 0 0,1 0 0,0 0 0,0 0 0,-1 0-1,1-1 1,0 1 0,0 0 0,0 0 0,0-1 0,0 1 0,0 0-1,0-1 1,0 1 0,0-1 0,0 1 0,0-1 0,1 0-1,-1 1 1,0-1 0,0 0 0,0 0 0,0 0 0,1 0-1,1 0 1,49 0-564,-37 0 302,116 0 400,-130 0-91,-1 0 1,0 0 0,1 0-1,-1 0 1,0 1 0,1-1-1,-1 0 1,0 0 0,0 0-1,1 1 1,-1-1 0,0 0-1,0 0 1,1 1 0,-1-1-1,0 0 1,0 1 0,0-1 0,0 0-1,1 1 1,-1-1 0,0 0-1,0 1 1,0-1 0,0 0-1,0 1 1,0-1 0,0 0-1,0 1 1,0-1 0,0 0-1,0 1 1,0-1 0,0 0-1,0 1 1,0-1 0,-1 0 0,1 1-1,0-1 1,0 0 0,0 1-1,0-1 1,-1 0 0,1 0-1,0 1 1,0-1 0,-1 0-1,1 0 1,0 1 0,0-1-1,-1 0 1,1 0 0,0 0-1,-1 0 1,1 1 0,-15 18 570,-6 2-225,-43 34 0,53-47-995,-1 0 0,1-1 0,-17 7 0,19-12-2323,5-3-2348,4-7-1300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2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13485,'0'0'1185,"9"-2"-139,5-1-888,1 1-1,1 0 1,-1 1-1,0 1 1,0 1-1,0 0 1,0 1-1,0 0 1,19 6-1,479 173 277,-477-167-420,30 10 108,-3 3-1,0 2 1,109 71-1,-148-83-105,-1 1-1,0 1 1,-1 2-1,-1 0 1,-1 1 0,-1 1-1,-1 0 1,-1 2-1,-2 0 1,0 1-1,18 44 1,-8 3-111,24 123 0,-33-122 172,42 122 0,-49-173 2,2 0 1,0 0-1,2-1 0,0 0 1,1-1-1,1-1 1,1 0-1,1-1 1,21 18-1,-9-15 235,1 0 0,1-2 1,0-1-1,2-2 0,0-1 0,1-1 0,1-2 0,61 14 0,-15-10-537,0-3-1,151 6 1,-140-19-2585,-7-1-2066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2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12620,'0'0'9481,"-11"59"-8200,-2-19-672,0 6-481,1 4-64,3 2-32,1-2-224,4-3-449,3-7-64,-1-4-191,2-9-418,0-5 129,-4-8-32,2-6-1698,-4-7-1281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2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12460,'0'0'9833,"60"4"-7975,-24-1-449,7-1-544,3-2-673,-7 0-128,-3 0-768,-4 0-706,-13-10-704,-12-8-2530,-7-4-4613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18481,'0'0'8392,"36"-49"-7687,-12 37-513,12 5-128,2 2-224,-2 5-1634,-6 0-1377,-4 5-3523,-7 5-8937</inkml:trace>
  <inkml:trace contextRef="#ctx0" brushRef="#br0" timeOffset="1">346 338 16367,'0'0'6609,"10"2"-6438,-4-1-147,-1-1-11,0 1 0,-1 0 1,1-1-1,0 0 1,-1 0-1,1 0 0,0-1 1,-1 1-1,1-1 0,-1 0 1,1-1-1,-1 1 1,1-1-1,5-3 0,-3 1 6,-1 0 22,0 0 1,1 1-1,-1 0 1,0 0-1,1 0 0,0 1 1,-1 0-1,1 0 0,13-1 1,-20 4-32,1-1 1,0 0-1,0 1 1,-1-1-1,1 0 1,0 1-1,-1-1 1,1 1-1,0-1 1,-1 1-1,1 0 1,-1-1-1,1 1 1,-1 0-1,1-1 1,-1 1-1,1 0 1,-1 0-1,0-1 1,1 1-1,-1 0 1,0 0-1,0 0 1,0-1-1,0 1 1,1 0-1,-1 0 1,0 0-1,-1 1 1,2 33 438,-2-24-247,-8 92 722,9-103-1056,0 1 0,1-1 0,-1 1 1,1-1-1,-1 0 0,0 1 1,1-1-1,-1 0 0,1 0 0,-1 1 1,1-1-1,-1 0 0,0 0 1,1 0-1,-1 0 0,1 1 0,-1-1 1,1 0-1,-1 0 0,1 0 1,0 0-1,-1 0 0,1 0 0,-1 0 1,1 0-1,-1-1 0,1 1 0,-1 0 1,1 0-1,-1 0 0,0 0 1,1-1-1,-1 1 0,1 0 0,-1 0 1,1-1-1,-1 1 0,0 0 1,1-1-1,-1 1 0,0-1 0,1 0 1,16-13-5517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72 151 13901,'-8'11'3454,"4"-6"-3074,-3 2 181,1 0 0,0 1 0,0 0 0,1 0-1,0 0 1,1 0 0,0 1 0,0 0 0,1 0 0,0 0 0,-3 15 0,6-24-562,0 1 1,0-1 0,0 1-1,0-1 1,0 1-1,0-1 1,0 1 0,0-1-1,0 0 1,0 1-1,0-1 1,0 1 0,1-1-1,-1 0 1,0 1 0,0-1-1,0 1 1,1-1-1,-1 0 1,0 1 0,1-1-1,-1 0 1,0 1-1,1-1 1,-1 0 0,0 0-1,1 1 1,-1-1-1,0 0 1,1 0 0,-1 0-1,1 1 1,-1-1-1,1 0 1,-1 0 0,1 0-1,20-5 26,17-19 66,-23 9-51,-1-1 0,0-1 0,-2 0 0,0 0 0,13-25 0,39-97 169,-104 194 255,31-39-426,-10 16 396,-22 50 0,37-73-385,1 0-1,0 0 0,0 0 0,1 0 0,1 0 0,-1 1 0,1-1 1,1 1-1,-1-1 0,2 1 0,1 11 0,-1-19-49,-1 1 0,1-1-1,0 1 1,1-1 0,-1 1-1,0-1 1,1 0-1,-1 1 1,1-1 0,0 0-1,0 0 1,-1 0 0,1-1-1,1 1 1,-1 0 0,0-1-1,0 1 1,1-1 0,-1 0-1,1 0 1,-1 0 0,1 0-1,-1 0 1,1 0 0,-1-1-1,1 1 1,0-1 0,0 0-1,-1 0 1,4 0 0,0 0-27,0 0 0,1 0 1,-1-1-1,0 0 0,0 0 1,0 0-1,1-1 0,-1 0 1,-1 0-1,1-1 0,10-6 0,-3 1 86,-2-2 0,1 0 0,-2 0 0,1-1 0,-1 0 0,-1-1 0,0 0 0,-1-1 0,0 1 0,0-2-1,-2 1 1,6-16 0,-12 19 1231,-10 15-836,-9 14-337,10-7-27,1 0-1,1 0 1,-12 27-1,17-34-55,0 1 0,1-1-1,-1 0 1,1 1 0,0-1-1,1 1 1,-1 0-1,1-1 1,0 1 0,0-1-1,1 1 1,0-1 0,2 9-1,-2-12-43,0 0 0,0 0 0,1 0 1,-1 0-1,1 0 0,-1-1 0,1 1 0,0 0 0,0-1 0,-1 0 0,1 1 0,0-1 0,0 0 0,0 0 0,1 0 0,-1 0 0,0 0 0,0-1 0,1 1 0,-1 0 0,0-1 0,4 0 0,26 2-2027,-5-5-3423,-2-8-3315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22069,'0'0'8776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15535,'0'0'2979,"7"-9"421,-5 6-3216,3-5 642,1 1 1,0-1 0,1 1 0,9-9 0,-13 15-697,-1-1 0,0 0-1,0 1 1,0-1 0,1 1 0,-1-1 0,1 1 0,-1 0 0,1 0 0,-1 0-1,1 1 1,0-1 0,-1 1 0,1-1 0,0 1 0,-1 0 0,1 0-1,0 0 1,0 0 0,-1 1 0,1-1 0,0 1 0,-1-1 0,5 3 0,-5-2-132,1 1 1,-1 0 0,0 0 0,0 0 0,0 0 0,-1 0 0,1 1 0,0-1 0,-1 1 0,0-1 0,1 1 0,-1-1-1,0 1 1,0 0 0,-1-1 0,1 1 0,0 0 0,-1 0 0,0 0 0,0-1 0,0 1 0,0 0 0,0 0-1,0 0 1,-1 0 0,-1 4 0,0 6-14,0 0-1,-2-1 1,1 0-1,-10 20 1,1-9 10,8-16 0,0 0 0,0 0 1,1 1-1,0 0 1,0 0-1,-1 9 0,4-17 9,0 0-1,0 1 1,0-1-1,0 0 1,1 1-1,-1-1 1,0 0-1,0 1 1,0-1-1,1 0 1,-1 1-1,0-1 1,0 0-1,1 1 1,-1-1-1,0 0 1,1 0-1,-1 0 1,0 1-1,1-1 1,-1 0-1,0 0 1,1 0-1,-1 0 1,0 0-1,1 1 1,-1-1-1,1 0 1,-1 0-1,0 0 1,1 0-1,-1 0 1,1 0-1,-1 0 1,0 0-1,1-1 1,-1 1-1,1 0 1,-1 0-1,0 0 1,1 0-1,-1 0 1,0-1-1,1 1 1,-1 0-1,0 0 1,1-1-1,21-8 337,-3-3-224,0-1 1,-1 0 0,0-1 0,-1-1 0,-1-1 0,0 0 0,-1-1 0,-1-1 0,21-35 0,-36 48-233,-9 11 1,-13 12 20,19-13 91,0 0 1,0 1-1,0-1 1,1 1-1,0 0 1,0 0-1,0 0 1,-2 11-1,5-16 7,0-1 0,0 1 0,1 0 1,-1-1-1,1 1 0,-1-1 0,1 1 0,-1 0 0,1-1 0,-1 1 0,1-1 1,-1 1-1,1-1 0,0 0 0,-1 1 0,1-1 0,0 0 0,-1 1 1,1-1-1,0 0 0,0 0 0,-1 1 0,1-1 0,0 0 0,0 0 1,-1 0-1,1 0 0,0 0 0,0 0 0,-1 0 0,1-1 0,0 1 0,0 0 1,0 0-1,33-4 159,-16-3-153,-1-1 0,1 0 0,-1-1 1,-1-1-1,0-1 0,0 0 0,-1-1 0,0-1 0,14-16 0,-45 45 29,2 0 1,0 1-1,0 1 0,2 0 0,-18 35 1,29-51-63,0 0 1,1 1 0,-1-1 0,1 0 0,0 1-1,0-1 1,0 1 0,0-1 0,0 0 0,0 1 0,1-1-1,-1 0 1,1 1 0,-1-1 0,1 0 0,0 1 0,0-1-1,0 0 1,0 0 0,1 0 0,-1 0 0,1 0-1,-1 0 1,1 0 0,-1-1 0,1 1 0,0-1 0,0 1-1,3 1 1,9 3-4319,1-3-4062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17392,'0'0'7720,"49"-26"-9962,-27 49-2243,5 2-3330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170 276 8200,'0'0'10015,"1"-12"-5270,0-35-1899,-1 45-2767,0 0 1,-1 0-1,1 1 0,-1-1 1,1 0-1,-1 1 1,0-1-1,0 0 0,1 1 1,-1-1-1,0 1 1,0-1-1,-1 1 0,1 0 1,0-1-1,0 1 1,-1 0-1,1 0 0,0 0 1,-1 0-1,1 0 1,-1 0-1,0 0 0,1 1 1,-1-1-1,0 1 1,1-1-1,-1 1 0,0-1 1,0 1-1,1 0 1,-1 0-1,0 0 0,-2 0 1,0 0-57,0 0-1,-1 1 1,1-1 0,0 1 0,0 0-1,0 0 1,0 0 0,0 1 0,0-1-1,0 1 1,0 0 0,-4 3 0,1 1-8,0 2 0,1-1 0,-1 1 0,1 0 0,1 0 0,-9 16 0,11-19-10,1 0 0,-1 0-1,1 0 1,0 0 0,1 0 0,0 0-1,-1 1 1,1-1 0,1 0-1,-1 1 1,1-1 0,0 1-1,0-1 1,2 7 0,-2-11-1,1 0 0,0 0-1,-1 0 1,1 0 0,0 0 0,0 0 0,0 0 0,0 0 0,0 0-1,0 0 1,0 0 0,0 0 0,0-1 0,0 1 0,0-1 0,1 1-1,-1-1 1,0 1 0,0-1 0,1 1 0,-1-1 0,0 0 0,1 0-1,-1 0 1,0 0 0,1 0 0,-1 0 0,0 0 0,1 0 0,-1 0-1,2-1 1,2 0 23,1 0-1,-1 0 1,0-1 0,0 0-1,0 0 1,9-4-1,4-7 26,-1 0-1,-1-1 1,0-1-1,0 0 1,-1-1-1,-2-1 1,14-19-1,74-131 18,-97 159-208,-2 5 48,-1 0-1,1 1 1,-1-1 0,0 0 0,0 0 0,0 0-1,0 0 1,0 1 0,0-2 0,0-4-1,-17 25-591,7-6 598,-22 28 142,-42 67 0,66-96 3,1 1-1,1 0 1,0 0 0,0 0 0,1 0 0,0 1-1,1 0 1,1-1 0,0 1 0,0 0 0,1 0-1,1 18 1,1-28-55,-1-1 0,1 1 0,0 0-1,-1 0 1,1-1 0,0 1 0,0 0-1,0-1 1,0 1 0,0-1 0,1 1-1,-1-1 1,0 0 0,1 0 0,-1 1-1,1-1 1,-1 0 0,1 0 0,0 0-1,-1-1 1,1 1 0,0 0 0,0-1-1,-1 1 1,1-1 0,0 1 0,0-1 0,0 0-1,0 0 1,0 0 0,0 0 0,-1 0-1,3 0 1,2 0 11,0-1 1,0 1-1,0-1 0,-1 0 1,1-1-1,0 1 1,-1-1-1,1 0 0,-1 0 1,6-4-1,2-3 3,-1-1 0,0-1 0,-1 1 0,16-21 0,-21 24 1,0 0 0,-1-1 0,0 1 0,-1-1-1,1 0 1,-2 0 0,1-1 0,-1 1 0,3-13 0,-6 21-20,0 0 0,0 0 1,0-1-1,0 1 0,0 0 1,0 0-1,0 0 1,0 0-1,1-1 0,-1 1 1,0 0-1,0 0 0,0 0 1,0 0-1,0-1 1,0 1-1,0 0 0,-1 0 1,1 0-1,0 0 0,0-1 1,0 1-1,0 0 1,0 0-1,0 0 0,0 0 1,0-1-1,0 1 1,0 0-1,0 0 0,-1 0 1,1 0-1,0 0 0,0 0 1,0-1-1,0 1 1,0 0-1,-1 0 0,1 0 1,0 0-1,0 0 0,0 0 1,0 0-1,0 0 1,-1 0-1,1 0 0,0 0 1,0 0-1,0 0 0,0 0 1,-1 0-1,1 0 1,0 0-1,-13 7 18,-9 14 56,18-17-80,-34 51 140,36-51-110,0 0 1,0 0-1,0 0 0,1 0 1,-1 1-1,1-1 1,0 0-1,1 0 0,-1 1 1,1-1-1,0 1 1,0-1-1,0 6 0,1-9-18,0 1 0,0 0 0,0-1 0,0 1 0,0 0 0,1-1 0,-1 1-1,0-1 1,1 0 0,-1 1 0,1-1 0,-1 0 0,1 0 0,0 0-1,-1 0 1,1 0 0,0 0 0,0-1 0,0 1 0,0-1 0,0 1 0,0-1-1,-1 1 1,1-1 0,0 0 0,0 0 0,0 0 0,0 0 0,3-1 0,4 1 22,1-1 1,-1 0 0,1 0 0,17-5 0,-11-1-46,0 0 1,0-1-1,-1-1 1,-1 0-1,1-1 1,-1-1-1,-1 0 1,0-1-1,-1 0 1,21-28-1,-27 29-162,-13 12-111,-16 14 65,10-2 235,1 0 0,0 1 0,-11 17 0,20-28-35,1 1 0,-1 0 0,1 0 0,0 0 0,0 0 0,1 0-1,-1 1 1,1-1 0,0 0 0,0 1 0,0-1 0,0 1-1,1-1 1,0 1 0,0-1 0,0 1 0,1 0 0,1 6-1,-2-10-141,1 0 0,-1 1 0,1-1 0,0 0 0,0 0 0,-1 0 0,1 0 0,0 0 0,0 0-1,0 0 1,0 0 0,0-1 0,0 1 0,0 0 0,1 0 0,-1-1 0,0 1 0,0-1-1,0 1 1,1-1 0,-1 0 0,0 1 0,3-1 0,20 2-7092,3-2-6263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16143,'0'0'11270,"8"1"-10331,7 1-769,0 0 0,0-1 0,1-1 0,-1 0 0,0-1-1,28-6 1,-38 6-150,0 1-1,0-2 0,-1 1 0,1 0 1,0-1-1,-1 0 0,1 0 0,-1-1 0,1 1 1,-1-1-1,0 0 0,0 0 0,0 0 1,-1 0-1,1-1 0,-1 0 0,0 1 0,0-1 1,0-1-1,0 1 0,-1 0 0,1-1 1,-1 1-1,0-1 0,-1 1 0,3-8 0,-4 10-40,0 0-1,1 0 0,-1 0 0,0 1 0,0-1 0,0 0 0,0 0 0,-1 0 0,1 0 0,0 1 0,-1-1 0,1 0 0,-1 0 0,0 1 0,1-1 0,-1 0 1,0 1-1,0-1 0,0 1 0,0-1 0,0 1 0,-1-1 0,1 1 0,0 0 0,-1 0 0,1-1 0,-1 1 0,1 0 0,-1 0 0,1 1 0,-1-1 1,0 0-1,0 0 0,1 1 0,-1-1 0,0 1 0,0 0 0,0-1 0,1 1 0,-1 0 0,0 0 0,0 0 0,0 0 0,-2 1 0,-2-1-111,0 1-1,-1-1 1,1 1-1,0 1 1,0-1-1,0 1 1,0 0-1,1 0 1,-1 1-1,0 0 1,1 0-1,-7 5 1,-1 3 27,2 0 1,-1 2-1,-18 24 0,26-31 117,1 0 1,-1 0-1,1 1 0,0-1 0,1 1 0,-1-1 1,1 1-1,0 0 0,1 0 0,0 0 0,-1 11 1,2-16-11,1 0 1,-1-1-1,0 1 1,1 0 0,-1 0-1,1 0 1,0-1-1,0 1 1,-1 0 0,1-1-1,0 1 1,0-1-1,1 1 1,-1-1 0,0 1-1,0-1 1,1 0 0,-1 1-1,1-1 1,-1 0-1,1 0 1,-1 0 0,1 0-1,0-1 1,0 1-1,-1 0 1,1-1 0,0 1-1,0-1 1,0 1-1,-1-1 1,3 0 0,9 2 10,1-1 0,-1 0 1,20-2-1,-29 1-2,14-2 17,-1-1 1,1-1 0,-1 0 0,0-1 0,0-1-1,0-1 1,0 0 0,-1-1 0,-1-1-1,1 0 1,-2-2 0,1 1 0,12-14 0,-8 8 57,-1-1 1,-1-1-1,-1-1 1,-1-1-1,0 0 1,-1-1-1,-2 0 1,20-44-1,-27 46-277,-9 13 30,3 6 143,-1 0 1,0 1 0,0 0-1,1-1 1,-1 1 0,0 0 0,1 0-1,-1 0 1,1 0 0,-1 0 0,1 0-1,-3 2 1,-48 47-127,31-25 214,-31 42 0,46-57-53,0-1 0,1 1 0,0 0 1,1 0-1,0 0 0,0 1 0,1-1 0,-3 19 0,6-28-13,0 1 0,0-1 0,-1 0-1,1 1 1,0-1 0,0 0 0,0 1-1,0-1 1,1 1 0,-1-1-1,0 0 1,1 1 0,-1-1 0,1 0-1,-1 1 1,1-1 0,-1 0 0,1 0-1,0 0 1,0 1 0,-1-1 0,1 0-1,0 0 1,0 0 0,0 0 0,0-1-1,0 1 1,1 0 0,0 1-1,2-1 14,-1-1-1,0 1 1,0 0 0,1-1-1,-1 0 1,0 0-1,1 0 1,-1 0-1,0 0 1,0-1-1,7-1 1,4-2 48,0 0 1,-1-1 0,0-1 0,24-13 0,-13 1-70,-1 0-1,-1-2 1,-1-1 0,0 0-1,-2-2 1,0 0 0,-2-1-1,0-1 1,-2 0 0,-1-2-1,19-48 1,-49 83-433,-11 18 591,2 1 1,1 2-1,1 0 0,1 1 1,2 1-1,-24 48 0,42-74-142,0-1 0,0 0 1,1 1-1,0-1 0,0 1 0,0-1 0,0 1 0,1-1 1,-1 1-1,1 0 0,0-1 0,1 1 0,0 5 0,0-8-7,0 0 0,0 0 0,0 1 0,0-1 0,0 0-1,1 0 1,-1 0 0,1 0 0,-1 0 0,1 0 0,0-1-1,-1 1 1,1-1 0,0 1 0,0-1 0,0 1 0,0-1 0,1 0-1,-1 0 1,0 0 0,0 0 0,1-1 0,-1 1 0,1-1 0,3 1-1,11 2 15,-1-1-1,1-1 0,0-1 1,0 0-1,-1-2 0,1 1 1,-1-2-1,1 0 1,-1-1-1,0-1 0,0 0 1,-1-2-1,1 1 0,-1-2 1,-1 0-1,1 0 0,-2-2 1,1 0-1,21-20 0,-34 28-5,1 1 0,0-1 0,0 0 0,-1 0 0,1 0 0,-1-1 0,1 1 0,-1 0 0,0-1 0,0 1 0,0 0 0,0-1 0,0 1 0,-1-1 0,1 1 0,-1-1 0,0 0 1,1 1-1,-1-1 0,-1 1 0,1-5 0,-1 6-4,0-1 0,0 0 1,0 1-1,0-1 0,0 0 1,0 1-1,-1 0 1,1-1-1,-1 1 0,1 0 1,-1 0-1,1-1 0,-1 1 1,0 0-1,1 1 1,-1-1-1,0 0 0,0 0 1,1 1-1,-1-1 0,0 1 1,0 0-1,0-1 1,0 1-1,0 0 0,0 0 1,0 0-1,-3 1 1,0-1-9,-1 1 0,1 0 0,-1 0 0,1 1 0,0 0 0,0 0 1,0 0-1,0 0 0,0 1 0,1-1 0,-1 1 0,1 0 0,-1 1 1,1-1-1,0 1 0,0 0 0,1 0 0,-7 8 0,6-6 28,0 0 0,1 0-1,-1 0 1,1 1-1,0-1 1,1 1-1,-1-1 1,1 1-1,1 0 1,-1 0 0,1 0-1,0 0 1,1 0-1,0 11 1,1-14-26,0 0 0,0 0 0,1 0-1,-1 0 1,1-1 0,0 1 0,0 0 0,0-1 0,0 1 0,1-1 0,-1 0 0,1 0 0,0 0-1,0 0 1,0 0 0,1-1 0,-1 1 0,0-1 0,1 0 0,0 0 0,-1 0 0,6 1 0,43 13-1773,-5-11-4136,-14-5-3852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11 147 7719,'0'0'17943,"0"10"-17500,-5 56 361,2-34-371,1 0 0,2 38 0,0-68-428,0 0 0,0 1 0,1-1 0,-1 0 0,1 0-1,-1 0 1,1 1 0,0-1 0,0 0 0,0 0 0,0 0 0,0 0 0,0 0 0,0-1 0,1 1 0,-1 0 0,1-1-1,2 3 1,-3-3 2,1 0 0,0 0 0,-1-1 0,1 1 0,0-1 0,0 1 0,-1-1 0,1 0 0,0 0 0,0 0 0,-1 0 0,1 0 0,0 0 0,0 0 0,0 0 0,-1-1 0,1 1 0,2-1-1,2-2 8,0 1-1,0-1 0,-1 0 0,1-1 1,-1 1-1,0-1 0,0 0 0,0 0 1,0-1-1,-1 0 0,6-6 0,8-17-203,-2 0-1,0-1 0,-2 0 1,-2-1-1,0 0 0,8-40 1,-28 144-600,2-58 969,2 0 0,0 0 1,0 0-1,-1 34 1,5-50-172,0 1 1,0 0 0,0-1-1,0 1 1,0-1 0,0 1-1,0 0 1,0-1-1,0 1 1,0-1 0,1 1-1,-1 0 1,0-1 0,0 1-1,1-1 1,-1 1 0,0-1-1,1 1 1,-1-1 0,0 1-1,1-1 1,-1 1 0,1-1-1,-1 1 1,1-1 0,-1 0-1,1 1 1,-1-1 0,1 0-1,-1 1 1,1-1 0,0 0-1,24-4 196,21-24-31,3-16-579,-2-2 0,44-57 0,-75 86 406,-8 17 30,-6 11 46,-3 11 133,-17 35 9,14-48-85,0 1 1,1 0 0,0 0-1,1 0 1,0 0 0,-1 15-1,5-25-96,0 0-1,0 0 0,1 0 0,-1-1 0,0 1 0,0-1 0,0 1 1,0-1-1,0 0 0,0 0 0,0 0 0,2-2 0,9-7-9,-2-1 0,1-1 0,15-20 0,-21 23-119,1 0 1,1 0 0,0 1-1,0 0 1,0 0-1,1 1 1,0 0-1,18-10 1,-27 17 86,0 0 0,1 0 0,-1 0 0,0 0 0,1 0 0,-1-1 1,0 1-1,1 0 0,-1 0 0,0 0 0,1 0 0,-1 0 0,1 0 0,-1 0 0,0 0 0,1 1 0,-1-1 1,0 0-1,1 0 0,-1 0 0,0 0 0,1 0 0,-1 0 0,0 1 0,1-1 0,-1 0 0,0 0 1,0 1-1,1-1 0,-1 0 0,0 0 0,0 1 0,1-1 0,-1 0 0,0 1 0,0-1 0,0 0 0,0 0 1,1 1-1,-1-1 0,0 1 0,0-1 0,0 0 0,0 1 0,1 26 209,-9 24 432,7-50-596,1 0 0,-1 0 1,1 1-1,-1-1 0,1 1 0,0-1 0,0 0 0,0 1 0,-1-1 1,1 1-1,1-1 0,-1 0 0,0 1 0,0-1 0,0 0 0,1 1 1,-1-1-1,1 1 0,-1-1 0,1 0 0,1 3 0,-1-4-16,0 0 0,0 0 0,0 0 0,0 0-1,0 0 1,0 0 0,0 0 0,0 0 0,0-1-1,0 1 1,0 0 0,0 0 0,0-1 0,0 1 0,0-1-1,0 1 1,0-1 0,0 1 0,0-1 0,-1 0-1,2-1 1,57-55 332,-51 48-341,25-27-4,-24 24-73,0 1-1,1 0 0,0 1 0,1 0 0,1 0 0,-1 1 0,14-7 1,-25 15 49,1 1 0,-1 0-1,1 0 1,-1 0 0,1-1 0,-1 1 0,1 0 0,-1 0 0,1 0 0,-1 0 0,1 0 0,-1 0 0,1 0 0,-1 0 0,1 0 0,-1 0 0,1 0 0,-1 0-1,1 0 1,-1 0 0,1 0 0,-1 0 0,1 1 0,-1-1 0,1 0 0,-1 0 0,1 1 0,-1-1 0,0 0 0,1 0 0,-1 1 0,1-1 0,0 1 0,4 21-127,-12 29 88,-12 13-1020,-1-26-6456,11-31-1611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10954,'4'0'10666,"-4"11"-8584,0 11-64,-10 12-865,1 5-608,-12 10-353,6 5-160,-2-1-64,-2-5-801,8-8-576,1-9-609,5-12-1057,-1-13 1057,6-23-5669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72 9737,'0'0'4917,"-1"12"-3615,-1 30-429,0 1 536,3 55 0,-1-87-1265,1-1 0,0 1 0,1-1 0,0 0 0,1 0 0,0 0 0,1 0 0,0 0 0,0-1 0,1 0 0,7 11 0,-10-18-6,-1 0 0,1 0-1,-1 0 1,1 0 0,0-1 0,-1 1 0,1-1 0,0 1 0,0-1-1,0 0 1,0 0 0,0 0 0,0 0 0,1 0 0,-1 0 0,0-1-1,0 1 1,1-1 0,-1 1 0,0-1 0,5 0 0,-3-1 62,-1 0 1,1 0-1,-1 0 0,1 0 1,-1-1-1,0 1 1,0-1-1,0 0 1,0 0-1,0 0 1,0 0-1,5-5 0,3-6 148,0 0 0,-1-1 0,0 0 0,15-29 0,-13 22-276,0-1 0,-1-1 0,-2 1 0,0-2 0,-1 0 0,-2 0 0,0 0 0,-2 0 0,2-27 0,-5 49-127,-1 1-1,0 0 1,0-1-1,1 1 0,-1 0 1,0-1-1,0 1 1,-1-1-1,1 1 1,0 0-1,0-1 1,-1 1-1,1 0 0,-1 0 1,1-1-1,-1 1 1,1 0-1,-1 0 1,0 0-1,0-1 1,1 1-1,-1 0 0,0 0 1,0 0-1,0 0 1,0 1-1,0-1 1,0 0-1,-1 0 1,1 1-1,0-1 0,0 0 1,0 1-1,-1-1 1,1 1-1,0 0 1,-1-1-1,1 1 1,-3 0-1,2 0-296,0 1 1,1 0-1,-1-1 1,0 1-1,1 0 1,-1 0-1,0 0 1,1 0-1,-1 1 0,1-1 1,0 0-1,-1 0 1,1 1-1,0-1 1,0 1-1,0-1 1,0 1-1,0 0 1,0-1-1,0 1 0,0 0 1,1 0-1,-1 0 1,1-1-1,-1 1 1,1 0-1,0 0 1,0 3-1,-1 21-4725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83 10442,'0'0'7709,"0"-10"-3097,-1-31-1874,1 39-2683,0 1 0,-1-1-1,1 1 1,-1-1-1,1 1 1,-1-1-1,1 1 1,-1 0-1,0-1 1,0 1-1,0 0 1,1 0-1,-1-1 1,0 1-1,-1 0 1,1 0-1,0 0 1,0 0-1,0 0 1,-1 0-1,1 1 1,0-1 0,-1 0-1,1 1 1,-1-1-1,1 1 1,-1-1-1,1 1 1,-1 0-1,1 0 1,-1-1-1,1 1 1,-1 0-1,1 0 1,-1 1-1,1-1 1,-1 0-1,1 0 1,-1 1-1,-1 0 1,-2 0-71,0 0-1,1 1 1,-1-1-1,1 1 1,-1 0 0,1 1-1,0-1 1,0 1 0,0 0-1,-6 5 1,3 2 0,0 0 1,1 0 0,0 1 0,1 0-1,0 0 1,0 0 0,1 0 0,1 1-1,0 0 1,1 0 0,0 0 0,0 0-1,2 24 1,-1-34 14,1 0 0,0 0 0,0 1 0,0-1 0,0 0 0,1 0-1,-1 0 1,1 0 0,-1 0 0,1 0 0,0 0 0,-1 0 0,1 0 0,0 0 0,1 0-1,-1 0 1,0 0 0,0-1 0,1 1 0,-1 0 0,1-1 0,-1 0 0,1 1 0,0-1-1,0 0 1,-1 0 0,1 1 0,0-2 0,0 1 0,0 0 0,0 0 0,0 0 0,0-1-1,0 0 1,1 1 0,-1-1 0,0 0 0,0 0 0,0 0 0,0 0 0,0 0 0,1 0-1,-1-1 1,0 1 0,3-2 0,5 0 99,0-1 1,-1 0-1,0 0 0,0-1 0,0 0 0,0-1 1,0 0-1,13-11 0,-13 9-75,-1-1-1,0 0 1,0-1 0,-1 0-1,0 0 1,-1 0 0,0-1-1,0 0 1,-1 0 0,-1-1 0,1 1-1,-2-1 1,1 0 0,-2 0-1,4-22 1,-6 32-107,0 1 1,0 0-1,0-1 1,0 1-1,0-1 1,0 1-1,0 0 1,0-1-1,0 1 1,0-1-1,0 1 1,0 0-1,0-1 1,0 1-1,0-1 1,0 1-1,-1 0 1,1-1-1,0 1 0,0 0 1,0-1-1,-1 1 1,1 0-1,0-1 1,0 1-1,-1 0 1,1 0-1,0-1 1,-1 1-1,1 0 1,0 0-1,-1-1 1,1 1-1,-1 0 1,1 0-1,0 0 1,-1 0-1,-15 7-3098,-11 21-1956,25-24 4138,0-1 0,0 0 0,1 1-1,-1 0 1,1-1 0,0 1 0,-2 7-1,3 5-5416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134 256 13549,'0'0'2114,"-10"5"-438,0 0-1441,0 1 0,1 0 0,-1 1 0,2 0 0,-1 0 0,1 1 0,-11 12-1,15-14-37,-1-1-1,1 1 1,0 0-1,1 1 1,-1-1-1,1 0 1,1 1-1,-1 0 0,1 0 1,0 0-1,1 0 1,0 0-1,0 0 1,0 14-1,1-20-166,0 0 1,0 1-1,1-1 1,-1 1-1,0-1 1,1 0-1,-1 1 1,1-1-1,0 0 0,-1 1 1,1-1-1,0 0 1,0 0-1,0 0 1,0 0-1,0 0 0,0 0 1,0 0-1,0 0 1,0 0-1,0 0 1,1 0-1,-1-1 1,0 1-1,1-1 0,-1 1 1,0-1-1,1 1 1,-1-1-1,0 0 1,1 1-1,-1-1 1,1 0-1,-1 0 0,1 0 1,-1 0-1,1 0 1,-1-1-1,3 0 1,3 0 306,-1 0 1,1 0-1,0-1 1,-1 0 0,0 0-1,1-1 1,8-5-1,4-5-208,0-1-1,-2-1 1,0-1-1,0 0 0,-2-1 1,0-1-1,-1-1 1,-1 0-1,0 0 1,-2-1-1,0-1 0,-1 0 1,-2 0-1,0-1 1,-1 0-1,-1 0 0,6-44 1,-12 63-187,1 0 1,-1 1-1,0-1 0,0 1 1,0-1-1,-1 1 0,1-1 1,0 1-1,-1-1 0,0 1 1,0-1-1,1 1 0,-1 0 1,-1-1-1,1 1 0,0 0 1,0 0-1,-1 0 0,1 0 1,-1 0-1,0 0 1,-3-3-1,1 3 15,1 1-1,0 0 1,0-1 0,-1 1 0,1 0 0,-1 1-1,1-1 1,-1 1 0,0-1 0,1 1 0,-1 0-1,1 0 1,-1 1 0,1-1 0,-1 1-1,-4 1 1,-7 3 69,1 1 0,1 1 0,-1 0 0,1 1 0,0 0-1,1 1 1,0 0 0,0 1 0,1 0 0,1 1 0,-1 0 0,-10 16 0,20-26-33,0 1 1,0-1-1,0 0 1,0 1-1,0-1 1,1 0-1,-1 1 1,0-1-1,1 1 1,-1-1-1,1 1 1,-1 0-1,1-1 1,0 1-1,0-1 1,-1 1-1,1 0 1,0-1-1,0 1 1,1 0-1,-1 1 1,1-2-5,0 1-1,0-1 1,0 0 0,0 0 0,0 0 0,0 0-1,0 0 1,0 0 0,0 0 0,1 0-1,-1 0 1,0-1 0,0 1 0,1 0 0,-1-1-1,1 1 1,-1-1 0,3 1 0,11 1-312,-1 0 0,1-1 0,28-2 0,-20 0-624,-13 1 470,0 1 1,0 0-1,0 0 0,-1 1 1,20 6-1,-27-8 453,0 1 1,1 0 0,-1 1-1,0-1 1,1 0-1,-1 1 1,0-1-1,0 1 1,0 0-1,0 0 1,-1 0-1,1 0 1,0 0-1,-1 0 1,1 0-1,-1 0 1,0 1-1,0-1 1,0 0-1,0 1 1,0-1-1,0 1 1,-1-1-1,1 1 1,-1 0-1,0-1 1,1 5-1,-8 51-101,1-41-2511,-2 1-3278,6-11-2798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13613,'0'0'8301,"-3"10"-7100,-102 423 4383,95-368-5269,-3 0 0,-25 78 0,35-162 1400,5-19-1546,13-23-709,3 0-1,32-72 0,-47 126 229,1-1 1,-1 1 0,1 0 0,9-11 0,-13 17 255,1 1 1,-1-1-1,1 0 1,-1 0-1,1 1 1,0-1-1,0 0 1,-1 1-1,1-1 1,0 1-1,0-1 1,0 1 0,-1-1-1,1 1 1,0 0-1,0-1 1,0 1-1,0 0 1,0 0-1,0 0 1,0 0-1,0 0 1,0 0-1,0 0 1,0 0-1,0 0 1,0 0 0,0 0-1,-1 0 1,1 1-1,0-1 1,0 0-1,0 1 1,0-1-1,0 1 1,0-1-1,-1 1 1,1-1-1,0 1 1,0 0-1,-1-1 1,1 1 0,0 0-1,-1-1 1,1 1-1,-1 0 1,1 0-1,-1 0 1,1 1-1,3 6 52,0 1-1,0 0 0,-1 0 1,0 0-1,-1 0 0,0 0 1,0 0-1,-1 1 1,0-1-1,-1 0 0,0 1 1,-1 11-1,1-2 1186,15-34-236,2-18-559,-1-2 0,12-39 1,-28 74-391,1-1 0,-1 1 0,1-1 0,-1 1 1,0-1-1,1 1 0,0-1 0,-1 1 0,1 0 1,-1-1-1,1 1 0,-1 0 0,1-1 0,0 1 0,-1 0 1,1 0-1,0-1 0,-1 1 0,1 0 0,0 0 1,-1 0-1,1 0 0,0 0 0,-1 0 0,1 0 1,0 0-1,-1 0 0,1 0 0,0 1 0,-1-1 1,1 0-1,0 0 0,-1 1 0,2 0 0,29 13-585,-20-9-98,28 5-3089,2-5-4945,-9-5-1625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48 12396,'-9'0'3416,"3"1"-2821,0-1-1,0 1 1,0 0 0,0 1-1,0-1 1,1 1-1,-1 0 1,1 1-1,-1-1 1,-4 4 0,7-4-353,0 0 1,0 0 0,0 0 0,0 1 0,1-1 0,-1 1 0,1 0-1,0-1 1,0 1 0,0 0 0,0 0 0,0 0 0,1 1 0,0-1-1,-1 0 1,1 0 0,0 1 0,0-1 0,1 1 0,-1-1 0,1 7 0,-1-8-232,1-1 0,0 1 0,0-1 0,0 1 1,0-1-1,0 0 0,1 1 0,-1-1 1,0 1-1,0-1 0,1 1 0,-1-1 0,1 0 1,0 1-1,-1-1 0,1 0 0,0 0 1,0 0-1,0 1 0,-1-1 0,1 0 0,0 0 1,1 0-1,1 1 0,0-1 14,1 0-1,0 0 1,0 0-1,-1-1 1,1 1 0,0-1-1,0 0 1,7-1-1,-6 0-48,1-1 0,-1 1-1,0-1 1,0 0-1,0 0 1,0-1-1,0 0 1,0 1 0,-1-2-1,1 1 1,-1 0-1,0-1 1,0 0 0,0 0-1,0 0 1,-1 0-1,0-1 1,4-5-1,0-1-576,0 0-1,-1-1 0,0 0 0,0 0 1,-2-1-1,6-19 0,-10 32 574,0 0 0,0-1 0,1 1 0,-1 0 0,0-1 0,0 1-1,0 0 1,0-1 0,0 1 0,0 0 0,0-1 0,0 1 0,0 0 0,0-1 0,0 1 0,0 0 0,0-1 0,0 1 0,-1 0 0,1 0 0,0-1-1,0 1 1,0 0 0,0-1 0,-1 1 0,1 0 0,0 0 0,0-1 0,-1 1 0,1 0 0,0 0 0,0-1 0,-1 1 0,1 0 0,0 0 0,0 0 0,-1 0-1,1-1 1,0 1 0,-1 0 0,1 0 0,0 0 0,-1 0 0,1 0 0,0 0 0,-1 0 0,1 0 0,0 0 0,-1 0 0,1 0 0,0 0 0,-1 0-1,1 0 1,0 0 0,-1 1 0,1-1 0,0 0 0,-1 0 0,1 0 0,0 0 0,0 1 0,-1-1 0,1 0 0,0 0 0,0 0 0,-1 1 0,1-1-1,0 0 1,0 1 0,-22 15 157,21-15-155,-29 40 274,29-39-318,0 0 0,0 0 0,0 0 0,0-1 0,0 1 0,0 0 0,1 1 0,-1-1 0,1 0 0,-1 0-1,1 0 1,0 0 0,0 0 0,0 0 0,0 1 0,0-1 0,1 0 0,-1 0 0,1 0 0,-1 0 0,2 4 0,0-5-239,-1 0 1,0-1-1,0 1 1,1 0-1,-1 0 1,0-1-1,1 1 1,-1-1-1,0 1 1,1-1-1,-1 1 1,1-1-1,-1 0 1,1 0-1,-1 0 1,1 0-1,-1 0 1,1 0-1,2-1 1,1 1-734,20 0-4040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3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4100,'-10'7'8082,"6"-3"-7858,-60 50 5906,59-49-5623,0 0 0,1 0 0,0 1 0,0-1 0,0 1 0,1 0 0,-1 0 0,2 0 0,-1 0 0,0 1 1,-2 11-1,5-17-499,0 0 1,0 0-1,0 0 1,0 0 0,0 0-1,0 0 1,0 0 0,0 0-1,0 1 1,1-1-1,-1 0 1,0 0 0,1 0-1,-1 0 1,1 0 0,-1 0-1,1 0 1,-1-1-1,1 1 1,0 0 0,-1 0-1,1 0 1,0-1 0,0 1-1,0 0 1,-1 0-1,1-1 1,1 1 0,2 1 15,-1-1 0,1 0 0,-1 0 0,1 0 0,-1 0 0,1 0 0,0-1 0,6 0 0,3 0-152,-1-1-1,1 0 0,-1-1 1,16-5-1,20-12-2703,-38 14 1458,1 1-1,-1-1 0,1 2 1,0 0-1,0 0 1,14-1-1,-25 4 1394,1 1 0,-1 0-1,0-1 1,0 1 0,1 0 0,-1-1 0,0 1 0,0-1-1,0 1 1,0 0 0,0 0 0,0-1 0,0 1 0,0 0-1,0-1 1,0 1 0,0 0 0,-1-1 0,1 1 0,0-1-1,0 1 1,-1 0 0,1-1 0,0 1 0,-1-1 0,1 1-1,-1-1 1,1 1 0,0-1 0,-1 1 0,1-1-1,-1 1 1,0 0 0,-17 24 1669,-14 20 2502,-30 55 1,39-60-3214,-2 0 0,-43 51 0,65-88-970,1-1 1,-1 1-1,1-1 0,-1 1 1,0-1-1,0 0 1,0 0-1,0 0 1,0-1-1,-1 1 1,1-1-1,0 0 1,-5 1-1,7-2-13,-1 1 1,1-1-1,0 0 0,-1-1 0,1 1 1,0 0-1,-1 0 0,1-1 1,0 1-1,-1 0 0,1-1 1,0 1-1,0-1 0,0 0 0,-1 1 1,1-1-1,0 0 0,0 0 1,0 0-1,0 0 0,0 0 0,1 0 1,-1 0-1,0 0 0,0 0 1,1 0-1,-1 0 0,0-1 0,1 1 1,-1 0-1,1 0 0,0-1 1,-1 1-1,1 0 0,0-1 1,0-1-1,-1-6-52,0-1 1,1 1 0,0-1 0,0 1-1,1 0 1,1-1 0,0 1-1,0 0 1,0 0 0,1 0-1,1 0 1,-1 1 0,2-1-1,-1 1 1,1 0 0,0 0-1,1 0 1,-1 1 0,2 0-1,6-6 1,11-11 259,1 1 1,0 2-1,2 0 0,37-21 1,141-62-194,-195 100-29,9-7 53,-24 10 241,0 2-213,1 0 1,-1 1-1,1 0 0,-1 0 1,1 0-1,-7 6 1,-1 1 179,1 1 0,1 0 0,-18 22 1,26-29-198,-1 0 0,1 0 1,-1 1-1,1-1 1,0 1-1,0 0 1,1 0-1,-1-1 1,1 1-1,0 0 1,0 0-1,0 0 1,1 1-1,-1-1 1,1 0-1,0 0 0,0 0 1,1 6-1,0-9-39,0 0-1,-1 1 0,1-1 1,0 0-1,1 0 1,-1 0-1,0 0 0,0 0 1,0 0-1,1 0 0,-1 0 1,0 0-1,1-1 1,-1 1-1,1 0 0,-1-1 1,1 1-1,-1-1 0,1 0 1,-1 1-1,1-1 1,-1 0-1,1 0 0,2 0 1,47-1 54,-42 0-105,8-1-413,0-1-1,0 0 1,0-2-1,-1 0 1,1-1-1,25-13 1,-21 9 170,1 1-1,35-10 1,-57 19 308,0 0-1,1 0 0,-1 0 1,0 0-1,0 0 0,0 0 1,0 0-1,0 0 0,1 0 1,-1 0-1,0 0 0,0 0 1,0 0-1,0 0 0,0 0 1,1 0-1,-1 0 0,0 0 1,0 0-1,0 1 0,0-1 1,0 0-1,1 0 0,-1 0 1,0 0-1,0 0 0,0 0 1,0 0-1,0 0 0,0 0 1,0 1-1,0-1 0,1 0 1,-1 0-1,0 0 0,0 0 1,0 0-1,0 0 0,0 1 1,0-1-1,0 0 0,0 0 1,0 0-1,0 0 0,0 0 1,0 1-1,0-1 0,0 0 1,0 0-1,0 0 0,0 0 1,0 1-1,0-1 0,-5 13 804,-8 11 372,-1-7-395,10-13-679,1-1-1,0 1 1,0-1 0,0 1 0,1 0 0,-1 0-1,1 0 1,0 0 0,0 1 0,0-1 0,-1 6 0,10-9-422,-1-1 0,0 0 1,0-1-1,0 0 0,8-1 1,-13 2 496,5-1-3037,-3 9-8551,-3 6 2803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5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4548,'0'0'1490,"9"3"-300,28 4-1350,0-1 1,0-3-1,0 0 0,58-5 0,29 2-781,453 6 6302,-364-7-1690,-111 5-646,1 1-3733,-101-5 472,40 2-1691,-22 4 1243,-20-6 674,0 1 1,1-1-1,-1 0 1,0 0-1,1 1 1,-1-1-1,0 0 1,0 0-1,1 1 1,-1-1-1,0 0 1,0 1-1,1-1 1,-1 0-1,0 1 1,0-1-1,0 0 1,1 1-1,-1-1 1,0 1-1,0-1 1,0 0-1,0 1 0,0-1 1,0 0-1,0 1 1,0-1-1,0 1 1,0-1-1,0 0 1,0 1-1,0-1 1,-1 1-1,-3 3-171,-6-4-1197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4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11275,'0'0'15657,"12"-3"-15054,394-40 123,-519 41-445,-128 4 688,208 2-913,50-3 26,53-2 25,-32-1-131,21 0-122,-1-3 0,1-3 0,58-14 0,-110 18 341,-12 1-72,-28-1-37,-50 1-133,-22 5 43,56 1-998,0-3 0,-54-7-1,80-1-1982,19-7-3014,11-8-5361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199 411 6983,'-55'21'714,"22"-7"708,0-2 0,-44 9 0,128-72-1865,12-3 592,1 4 0,143-85 0,-161 111-177,2 1 1,1 3 0,0 1 0,2 3-1,92-17 1,380-16 109,2 44 111,-485 5-142,38 3-27,0 4-1,-1 3 1,0 3 0,0 3-1,-2 4 1,0 3 0,-1 4 0,-2 2-1,-1 4 1,-1 3 0,-2 2 0,-2 4-1,-2 3 1,-2 2 0,-1 3-1,-4 2 1,89 103 0,-38-14-18,61 70 42,-133-171-43,2-2 0,1-1 1,49 34-1,-34-36 95,0-2 0,3-2 0,0-3 0,2-3 1,1-2-1,1-3 0,0-2 0,105 15 1,-26-16-53,2-5 0,257-14 0,-265-10-972,-1-9-1868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77 585 12844,'0'0'5830,"9"7"-2942,28 20-635,-36-26-2142,0 0 1,0-1 0,1 1 0,-1-1 0,1 1 0,-1-1 0,0 1 0,1-1 0,-1 0 0,1 0 0,-1 0 0,1 0 0,-1 0 0,0 0 0,1 0-1,-1 0 1,1 0 0,-1-1 0,1 1 0,-1-1 0,0 1 0,1-1 0,-1 0 0,0 1 0,0-1 0,1 0 0,-1 0 0,0 0 0,0 0 0,0 0-1,1-2 1,26-39 1582,-23 32-1503,2-1-84,-1-1 1,0 0-1,-1 0 0,6-22 1,-10 32-108,0 0 0,-1 1 1,1-1-1,-1 0 1,0 0-1,1 0 1,-1 0-1,0 0 1,0 0-1,0 0 0,-1 1 1,1-1-1,0 0 1,-1 0-1,1 0 1,-1 0-1,1 0 0,-1 1 1,0-1-1,0 0 1,0 1-1,0-1 1,0 0-1,0 1 0,0 0 1,-1-1-1,1 1 1,-1 0-1,1-1 1,-1 1-1,1 0 0,-1 0 1,1 0-1,-1 0 1,0 0-1,0 1 1,0-1-1,1 1 0,-1-1 1,0 1-1,0-1 1,-3 1-1,-1-1-92,-1 1 1,1 0-1,-1 1 0,1-1 0,-1 1 1,1 0-1,0 1 0,0 0 0,-1 0 1,1 0-1,0 0 0,1 1 0,-1 0 0,0 0 1,1 1-1,0 0 0,0 0 0,0 0 1,0 0-1,0 1 0,1 0 0,0 0 0,0 0 1,1 0-1,-1 1 0,1-1 0,-3 7 1,-1 3 60,0 0 1,1 1 0,1 0 0,0 0-1,1 1 1,1-1 0,0 1 0,1 0-1,1 25 1,1-40 30,0 0 0,0 0 0,0 0 0,0 0 0,0 0 0,1 0 0,-1 0 0,1 0 0,-1 0 0,1 0 0,0 0 0,0-1-1,0 1 1,0 0 0,0 0 0,0-1 0,0 1 0,1-1 0,-1 1 0,1-1 0,-1 1 0,3 1 0,-1-2 3,0 0 0,-1 0 0,1 0 0,0-1 0,0 1 0,0-1 0,0 1 0,-1-1 1,1 0-1,0 0 0,0-1 0,0 1 0,0 0 0,3-2 0,6-2 55,1 0 1,-1-1-1,0 0 0,0-1 1,19-12-1,7-11 87,0-2 0,61-66-1,-49 46 100,-49 50-251,-1 0 0,0 1 0,0-1 0,1 1 0,-1-1 0,1 0 0,-1 1-1,0-1 1,1 1 0,-1-1 0,1 1 0,-1 0 0,1-1 0,-1 1 0,1-1 0,0 1 0,-1 0 0,1-1-1,-1 1 1,1 0 0,0 0 0,-1 0 0,1-1 0,0 1 0,-1 0 0,1 0 0,0 0 0,-1 0 0,1 0-1,0 0 1,-1 0 0,1 0 0,0 0 0,-1 1 0,2-1 0,-2 27-80,-21 45 132,20-69-41,-3 7 126,1 0 1,0 0 0,1 1 0,0-1 0,0 18-1,16-34 201,4-11-218,-1-1 0,-1 0 0,22-32-1,-24 31-241,0 1-1,1 0 0,0 1 1,24-20-1,-38 37 114,-1-1 0,0 1-1,0 0 1,0 0 0,1 0 0,-1-1 0,0 1 0,0 0 0,0 0 0,1 0-1,-1 0 1,0 0 0,1-1 0,-1 1 0,0 0 0,0 0 0,1 0 0,-1 0-1,0 0 1,1 0 0,-1 0 0,0 0 0,0 0 0,1 0 0,-1 0 0,0 0-1,1 0 1,-1 0 0,0 0 0,0 1 0,1-1 0,-1 0 0,0 0 0,0 0 0,1 0-1,-1 0 1,0 1 0,0-1 0,1 0 0,-1 0 0,0 0 0,0 1 0,0-1-1,0 0 1,1 0 0,-1 1 0,3 19-186,-7 26 265,-5-1-46,5-29-13,0 1 0,2-1-1,-2 22 1,4-38-31,0 0 0,0 1 0,0-1 0,0 0 0,0 0 0,0 0 0,0 0 0,0 0 0,0 0 0,0 1 0,0-1 0,0 0 0,0 0 0,0 0 0,0 0 0,0 0 1,0 0-1,0 1 0,0-1 0,1 0 0,-1 0 0,0 0 0,0 0 0,0 0 0,0 0 0,0 0 0,0 0 0,0 1 0,0-1 0,0 0 0,1 0 0,-1 0 0,0 0 0,0 0 0,0 0 0,0 0 0,0 0 0,0 0 0,1 0 0,-1 0 0,0 0 0,0 0 0,0 0 0,0 0 0,0 0 0,0 0 0,1 0 1,-1 0-1,0 0 0,0 0 0,0 0 0,0 0 0,0 0 0,0 0 0,1 0 0,-1 0 0,0 0 0,0-1 0,0 1 0,0 0 0,11-9-959,8-14-771,1-11-3140,20-53-1,6-44-300,-11-4 4666,-5 1 4739,-11 44 1570,-41 216 1314,16-77-6084,1 54 1,5-79-1021,0-1 0,2 1 0,0-1 0,2 0 1,1 0-1,0 0 0,2-1 0,1 1 0,0-2 1,2 1-1,14 23 0,-66-100-10116,-29-20 485,37 42 3846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3395,'0'0'1890,"53"0"-1890,-23 0 32,0-1-160,0-4-417,-2 0 1,2-2 416,-5 2 128,-4-1-417,-4-1-768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5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4356,'0'0'3684,"66"11"-2723,-40-10-385,8-1-256,8 0-224,7 0-1153,5-5-4708</inkml:trace>
  <inkml:trace contextRef="#ctx0" brushRef="#br0" timeOffset="1">770 17 6534,'0'0'3459,"71"3"-2337,-40-3-834,4 0-160,7-5-224,5-8-3235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 8168,'0'0'17664,"-4"-1"-17744,2 1 81,1 0-1,0 0 0,0 0 0,0 0 0,0 0 1,0 0-1,0 0 0,0 1 0,0-1 0,0 0 1,0 1-1,0-1 0,0 0 0,0 1 0,0-1 1,1 1-1,-1 0 0,0-1 0,0 1 0,0 0 1,1-1-1,-1 1 0,0 0 0,0 2 1,-19 34 28,-6 62 45,20-72-60,-2 7 3,3-13 52,0 0 0,-13 31 0,17-51 43,4-3-7,-1 0 0,1 0 0,-1 0 0,0-1 0,0 1 0,0-1 0,0 1 0,0-1 0,2-6 0,-1 4 63,17-29 20,19-45 1,-26 49-482,2 1 0,29-46 0,-43 74 269,0-1 0,1 0 0,-1 1 0,0-1 1,0 1-1,1-1 0,-1 1 0,1 0 0,-1 0 0,1 0 0,-1-1 1,1 1-1,0 1 0,0-1 0,-1 0 0,1 0 0,0 1 1,0-1-1,0 1 0,0-1 0,0 1 0,0 0 0,0 0 0,0 0 1,-1 0-1,1 0 0,0 0 0,0 1 0,0-1 0,0 1 0,0-1 1,0 1-1,0 0 0,-1 0 0,1-1 0,0 1 0,-1 0 0,1 1 1,0-1-1,-1 0 0,0 0 0,1 1 0,-1-1 0,0 1 1,1-1-1,0 3 0,0-1 19,0-1 0,0 0-1,-1 1 1,1-1 0,-1 1 0,1-1 0,-1 1-1,0 0 1,0-1 0,0 1 0,-1 0 0,1 0 0,-1 0-1,1 0 1,-1 0 0,0-1 0,0 1 0,0 0 0,-1 0-1,1 0 1,-1 0 0,1 0 0,-1 0 0,0-1 0,0 1-1,0 0 1,0-1 0,-1 1 0,1-1 0,-4 4 0,-2 0 128,0-1 0,-1-1 1,0 1-1,0-1 0,0-1 1,0 1-1,0-1 1,-11 2-1,-16 4 251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13805,'0'0'9679,"11"-8"-8895,143-117-330,-165 169-614,5-26 265,1 1 1,0 0-1,-2 27 1,6-42-217,0 0 0,1 0 0,-1-1 0,1 1 0,0 0 0,0 0 0,1 0 0,-1 0 0,1 0-1,0-1 1,0 1 0,0 0 0,0-1 0,1 1 0,0-1 0,-1 1 0,1-1 0,0 1 0,1-1 0,-1 0 0,1 0 0,-1 0 0,1-1 0,3 4 0,23 3-6690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4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41 9993,'0'0'15423,"17"2"-15007,8 0-209,0 0-1,0-2 0,0-1 0,0-1 0,0-1 1,0-1-1,32-10 0,-50 7 1004,-18 1-767,-19 0-308,8 4-146,-1 1-1,0 1 0,0 0 0,1 2 1,-1 1-1,1 1 0,-1 0 0,1 2 1,-24 10-1,46-17 10,-1 1 0,1 0 1,0 0-1,0 0 0,0 0 0,0 0 1,-1 0-1,1 0 0,0 0 0,0 0 0,0 0 1,0 0-1,-1 0 0,1 0 0,0 0 1,0 0-1,0 0 0,0 0 0,-1 0 0,1 0 1,0 0-1,0 0 0,0 0 0,0 1 1,-1-1-1,1 0 0,0 0 0,0 0 0,0 0 1,0 0-1,0 0 0,0 0 0,-1 1 1,1-1-1,0 0 0,0 0 0,0 0 1,0 0-1,0 1 0,0-1 0,0 0 0,0 0 1,0 0-1,0 0 0,0 1 0,0-1 1,0 0-1,0 0 0,0 0 0,0 0 0,0 1 1,0-1-1,0 0 0,0 0 0,0 0 1,0 0-1,0 1 0,0-1 0,0 0 1,0 0-1,0 0 0,1 1 0,16 2-40,35 0-4,-44-3 16,310 2-845,-527-2 1152,163 0-3758,1 0-3794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87 7751,'0'0'12877,"-1"13"-12232,-5 496 386,9-441-983,2-673 726,-5 597-768,1-2 9,-2 0 0,1 1-1,-1-1 1,-4-14 0,4 24-14,1 0 0,0 0-1,-1 0 1,1 0 0,0 1 0,-1-1 0,1 0-1,0 0 1,-1 0 0,1 1 0,0-1 0,0 0-1,-1 0 1,1 1 0,0-1 0,0 0 0,-1 1-1,1-1 1,0 0 0,0 1 0,0-1 0,-1 0-1,1 1 1,0-1 0,0 0 0,0 1 0,0-1-1,0 1 1,0-1 0,0 0 0,0 1 0,0-1-1,0 1 1,0-1 0,0 0 0,0 1 0,0-1-1,0 0 1,1 1 0,-10 227-493,7-89 98,-1 45 356,4-198 82,1 0 0,0-1 0,6-18 0,1-10 127,2-48 1140,-2-163 0,-11 232-1150,2 22-159,0 0-1,0 0 1,0 0-1,0 0 1,0 0-1,0 0 1,0 0-1,0 0 1,0-1 0,0 1-1,0 0 1,-1 0-1,1 0 1,0 0-1,0 0 1,0 0-1,0 0 1,0 0-1,0 0 1,0-1-1,0 1 1,0 0-1,0 0 1,0 0-1,-1 0 1,1 0 0,0 0-1,0 0 1,0 0-1,0 0 1,0 0-1,0 0 1,0 0-1,0 0 1,-1 0-1,1 0 1,0 0-1,0 0 1,0 0-1,0 0 1,0 0 0,0 0-1,0 0 1,-1 0-1,1 0 1,0 0-1,0 0 1,0 0-1,0 0 1,0 0-1,0 0 1,0 0-1,0 0 1,0 1-1,-1-1 1,1 0-1,0 0 1,0 0 0,0 0-1,0 0 1,0 0-1,0 0 1,0 0-1,-10 33-143,-50 359-1684,54-325 1826,20-82-16,8-29 431,-2-1 0,-1-1-1,-3-1 1,-2-1-1,-2 0 1,-2-1 0,-2 0-1,2-94 1,-15 145-348,-1 9-150,-9 42-414,2 1 1,-9 82-1,10-54 230,10-71 239,-7 40-32,-3 85-1,12-135 23,0-1 1,0 0-1,-1 1 0,1-1 1,0 0-1,0 0 0,0 1 1,0-1-1,0 0 0,0 0 1,0 1-1,0-1 0,0 0 1,0 1-1,0-1 0,0 0 1,0 0-1,0 1 0,0-1 1,1 0-1,-1 1 0,0-1 1,0 0-1,0 0 0,0 0 1,0 1-1,1-1 0,-1 0 1,0 0-1,0 1 0,0-1 1,1 0-1,-1 0 0,0 0 1,0 0-1,1 1 0,-1-1 1,0 0-1,0 0 0,1 0 1,-1 0-1,0 0 0,1 0 1,-1 0-1,13-10-1858,8-23-4250,-11 2-3655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4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16560,'0'0'8504,"6"9"-8024,61 98 1720,70 102-1757,-136-208-486,-1-1 1,0 1 0,0-1 0,0 0-1,1 1 1,-1-1 0,0 0-1,1 1 1,-1-1 0,0 0-1,1 1 1,-1-1 0,0 0 0,1 0-1,-1 1 1,0-1 0,1 0-1,-1 0 1,1 0 0,-1 1 0,1-1-1,-1 0 1,0 0 0,1 0-1,-1 0 1,1 0 0,-1 0 0,1 0-1,0 0 1,-1 0-169,0-1 1,0 1-1,0 0 1,0-1-1,0 1 1,0 0-1,0 0 1,0-1-1,1 1 0,-1 0 1,0-1-1,0 1 1,-1 0-1,1-1 1,0 1-1,0 0 1,0-1-1,0 1 0,0 0 1,0 0-1,0-1 1,0 1-1,-1 0 1,1-1-1,0 1 1,0 0-1,0 0 0,-1 0 1,1-1-1,0 1 1,0 0-1,0 0 1,-1 0-1,1-1 1,0 1-1,-1 0 0,-12-7-5079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14798,'0'0'11574,"10"-7"-10181,98-64 1329,-37 26-2426,94-77 1,-162 119-1687,6-4 2111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5:4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27 11243,'0'0'17947,"-10"6"-17995,5-2 37,0 0-1,0 1 1,0 0-1,0 0 1,0 0 0,1 1-1,0-1 1,0 1-1,1 0 1,0 0-1,0 0 1,0 1 0,1-1-1,-1 1 1,2-1-1,-1 1 1,1 0-1,0-1 1,0 1-1,1 11 1,-1-12 5,1 1 0,0 0 0,0 0 0,1-1 0,0 1 0,2 10 0,-2-15 6,-1-1 0,1 0 0,-1 0 1,1 1-1,0-1 0,-1 0 1,1 0-1,0 0 0,0 0 0,0 0 1,0 0-1,0 0 0,0 0 0,0 0 1,0 0-1,1-1 0,-1 1 0,0 0 1,0-1-1,1 1 0,-1-1 0,0 1 1,1-1-1,-1 0 0,0 1 1,1-1-1,-1 0 0,1 0 0,-1 0 1,0 0-1,1 0 0,-1-1 0,0 1 1,1 0-1,-1-1 0,0 1 0,1-1 1,1 0-1,2-1 50,1-1-1,-1 0 1,0 0-1,0-1 1,0 1 0,0-1-1,-1 0 1,1 0-1,-1-1 1,0 1 0,-1-1-1,1 0 1,3-6-1,0-1 183,1-1 0,-2 0-1,0-1 1,6-18-1,-10 27-159,-1 0-1,1-1 1,-1 1-1,0 0 1,-1-1-1,1 1 1,-1-1-1,0 1 1,-1-1-1,-1-9 0,1 13-111,1 0-1,-1 0 1,0 1-1,0-1 1,0 1 0,0-1-1,-1 1 1,1-1-1,0 1 1,-1-1-1,1 1 1,0 0-1,-1 0 1,0 0-1,1 0 1,-1 0-1,0 0 1,1 0-1,-1 0 1,0 1-1,0-1 1,0 1-1,1-1 1,-1 1-1,0 0 1,0 0-1,0 0 1,0 0-1,0 0 1,0 0 0,0 0-1,-2 2 1,0-2-289,1 1 0,-1 0 0,1-1 0,0 2 0,-1-1 1,1 0-1,0 1 0,0-1 0,0 1 0,0 0 0,0 0 1,0 0-1,1 1 0,-4 3 0,-16 23-6163,13-15 876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3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4865 92 11082,'0'0'4303,"-1"-10"-2995,0 1-1365,0 3 417,1 1 1,-1-1-1,0 1 1,0 0 0,-1-1-1,-3-7 1,4 11-277,0 0 0,0 0 0,-1 0-1,1 1 1,0-1 0,-1 1 0,1-1 0,-1 1 0,0-1 0,1 1 0,-1 0 0,0 0 0,0 0-1,0 0 1,0 0 0,0 0 0,0 1 0,0-1 0,0 0 0,0 1 0,0 0 0,0-1 0,0 1 0,-3 0-1,-54 2 128,0 3 0,0 2 0,-68 17 0,-18 3-126,-188 44-74,199-38 24,-151 16-1,90-27-47,1 8 0,1 9-1,-276 93 1,384-98-41,1 4 0,2 4 0,3 3 0,1 3 1,2 4-1,-76 68 0,32-12-135,5 5-1,-160 203 1,181-189 200,6 4 1,5 3-1,-85 189 0,-131 458 40,139-323-9,-30 101 114,-116 697 767,298-1208-995,-3 82 0,12-120-1403,5-17-3701,6-27-3019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53 159 5669,'-24'-23'4933,"7"7"64,6 3-1090,11 5-639,0 2-962,11-1-929,15 0-544,13-2-64,8 3-257,5-1-320,4-2-128,0 2-32,-7-3-1409,-8-2-3620,-9-6-6822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3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69 11851,'-1'-1'188,"0"0"0,0 0-1,0 0 1,0 0 0,0 0-1,0 0 1,1 0 0,-1 0 0,0 0-1,1 0 1,-1 0 0,1 0-1,-1-1 1,1 1 0,-1 0-1,1 0 1,0 0 0,0-1 0,0 1-1,-1 0 1,1-1 0,0 1-1,1 0 1,-1 0 0,0-1 0,0 1-1,0 0 1,1 0 0,-1-1-1,1 1 1,0-1 0,1 0-33,0 0 1,0 0 0,0 0-1,1 0 1,-1 1-1,1-1 1,-1 1 0,1 0-1,0-1 1,-1 1 0,1 0-1,6-1 1,8-1 26,1 0 1,0 1 0,21 0 0,2 5-122,-2 2 0,1 1 0,0 2 0,-2 2 0,1 1 0,67 30 0,-103-39-63,0-1 1,-1 0 0,1 1 0,-1-1 0,1 1-1,-1 0 1,0 0 0,0 0 0,0 0 0,0 0-1,0 0 1,0 0 0,0 1 0,-1-1 0,1 1-1,-1-1 1,1 1 0,0 3 0,-1-1 35,0 1-1,0-1 1,0 1 0,-1-1 0,1 1 0,-1-1 0,-1 1 0,1-1 0,-2 7-1,-3 8 209,0 0-1,-2 0 0,-18 37 1,-201 338-1523,186-339-4677,4-16-9123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69 14318,'5'-8'3112,"-2"0"-2132,11-26 1044,2 15 2632,-15 23-4421,-1 0 0,1-1 0,0 1 0,-1 0 0,0 0 0,0 0 0,0 0 0,-1 3-1,-11 45-75,-1-2-1,-3 0 0,-27 56 0,1 2-81,30-77-37,8-21-35,0-1 0,0 1 0,0 1 0,2-1 1,-1 0-1,1 1 0,1-1 0,-1 14 0,3-23-3,-1-1 0,0 1-1,1-1 1,-1 1 0,1-1 0,0 1 0,-1-1 0,1 0-1,-1 1 1,1-1 0,0 1 0,-1-1 0,1 0 0,-1 0-1,1 1 1,0-1 0,0 0 0,-1 0 0,1 0 0,0 0 0,-1 0-1,1 0 1,0 0 0,-1 0 0,1 0 0,0 0 0,0 0-1,-1-1 1,1 1 0,0 0 0,-1 0 0,1-1 0,-1 1 0,1 0-1,0-1 1,-1 1 0,1-1 0,0 0 0,27-13 75,2-9-88,0-2-1,-2-1 1,-1-2 0,-1 0-1,-2-2 1,40-61-1,-57 79-517,-1 0 0,0 0 0,-1 0 0,5-18-1,-9 25-544,1 0 0,-2 0-1,1 0 1,-1 0-1,1 0 1,-1 0-1,-1 0 1,0-8 0,-7-7-8979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3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10762,'0'0'2178,"-11"51"289,11-28 607,0-5-1248,6 0-1345,11-3-353,7-4-1826,6-8-3587,6-3-5061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4965,'0'0'9022,"-10"3"-5905,1-1-2829,1 2-1,0-1 0,0 1 1,0 0-1,0 1 1,1-1-1,-1 1 1,1 1-1,0 0 0,1 0 1,0 0-1,0 1 1,0 0-1,1 0 1,-1 0-1,2 1 1,-1-1-1,-3 11 0,7-15-285,-1-1-1,2 1 1,-1 0-1,0 0 0,0-1 1,1 1-1,-1 0 1,1 0-1,0 0 1,0 0-1,0 0 0,0 0 1,1 3-1,0-5 3,-1 0-1,1 1 0,-1-1 0,1 0 1,0 0-1,0 1 0,-1-1 1,1 0-1,0 0 0,0 0 1,0 0-1,0 0 0,0 0 1,0-1-1,1 1 0,-1 0 1,0 0-1,0-1 0,1 1 1,0 0-1,4 0 7,0 0 1,-1 0-1,1-1 0,0 0 1,0 0-1,0 0 0,-1 0 1,1-1-1,0 0 0,0-1 1,-1 1-1,7-3 1,4-3-105,0 0 1,0-1 0,16-11-1,-18 10 173,-1 1 0,2 1 0,-1 0 0,16-5 0,-29 12-4,-1 0 0,0 0 0,1 0 1,-1 0-1,1 0 0,-1 0 0,1 0 0,-1 0 1,0 1-1,1-1 0,-1 0 0,1 0 0,-1 0 1,0 0-1,1 1 0,-1-1 0,1 0 0,-1 0 1,0 1-1,1-1 0,-1 0 0,0 1 0,0-1 1,1 0-1,-1 1 0,0-1 0,0 1 0,1-1 1,-1 0-1,0 1 0,0-1 0,0 1 0,0-1 0,0 1 1,0-1-1,0 0 0,0 1 0,0-1 0,0 1 1,0-1-1,0 1 0,0-1 0,0 0 0,0 1 1,0-1-1,0 1 0,-5 32 2073,3-20-981,40-17-895,19-23-486,5-4-1181,-58 29 1270,0 1 1,1-1-1,-1 1 0,0 0 0,1 0 0,-1 1 0,1-1 1,0 1-1,-1 0 0,1 0 0,5 1 0,-10 0 125,1 0-1,0 0 1,0 0-1,-1 0 1,1 0-1,-1 0 1,1 0 0,-1 0-1,1 0 1,-1 0-1,1 0 1,-1 0-1,0 0 1,0 0-1,0 1 1,1-1-1,-1 0 1,0 0-1,-1 0 1,1 0-1,0 0 1,0 0-1,0 1 1,-1-1-1,1 0 1,-1 1-1,-7 31 628,-3-11-217,8-18-460,1 0 1,0 0-1,0 0 0,0 0 1,1 1-1,-1-1 0,1 0 1,-1 6-1,19-12-2913,22-32-4617,-12 10 1451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11499,'0'0'9289,"-7"13"-6460,-2 3-2339,-1 1 434,0 1 1,1 0 0,1 1-1,1 0 1,-8 30 0,15-48-923,0 0 1,0 0-1,0 0 0,0-1 1,1 1-1,-1 0 1,0 0-1,1-1 0,-1 1 1,0 0-1,1-1 1,-1 1-1,1 0 1,-1-1-1,1 1 0,-1-1 1,1 1-1,-1-1 1,1 1-1,0-1 0,-1 1 1,1-1-1,0 1 1,-1-1-1,1 0 1,0 0-1,0 1 0,-1-1 1,1 0-1,0 0 1,0 0-1,-1 0 0,1 0 1,0 0-1,0 0 1,0 0-1,-1 0 1,2 0-1,35-3 0,-21-2-324,1-1 0,0-1 0,-1 0-1,0-1 1,25-17 0,-23 14 75,0 0 1,0 2-1,28-11 0,-46 20 278,0 0 0,1-1 1,-1 1-1,0 0 0,0 0 1,1 0-1,-1 0 0,0 0 0,0 0 1,1 0-1,-1 0 0,0 0 1,1 0-1,-1 0 0,0 0 1,1 0-1,-1 0 0,0 0 1,0 0-1,1 0 0,-1 0 0,0 0 1,1 0-1,-1 0 0,0 0 1,0 0-1,1 1 0,-1-1 1,0 0-1,0 0 0,1 0 0,-1 0 1,0 1-1,0-1 0,0 0 1,1 0-1,-1 1 0,0-1 1,0 0-1,0 0 0,0 1 1,0-1-1,0 0 0,1 1 0,-1-1 1,-4 19 769,-14 18 102,13-31-1174,-8 18 1197,10-5-5750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60 12876,'0'0'3887,"4"-9"-33,0-2-2499,-3 7-838,0 1 1,0-1-1,0 0 1,1 1-1,-1-1 0,1 1 1,0-1-1,0 1 0,4-5 1,-5 12 1920,-1 20-2261,-29 63 116,20-67-214,2 0 0,0 0 0,-4 25 0,11-45-75,0 1 0,0 0 0,0-1-1,0 1 1,0 0 0,0-1 0,0 1 0,0 0 0,0-1 0,0 1-1,0 0 1,0-1 0,0 1 0,0-1 0,1 1 0,-1 0 0,0-1-1,1 1 1,-1-1 0,0 1 0,1-1 0,-1 1 0,0-1 0,1 1-1,-1-1 1,1 1 0,-1-1 0,1 1 0,-1-1 0,1 0 0,0 1-1,-1-1 1,2 1 0,26-2 151,28-19 7,15-22-136,-55 31-96,0 1 0,1 0 0,0 1 0,1 1 0,23-7-1,-41 15 65,0-1 0,0 1 0,1 0-1,-1 0 1,0 0 0,1 0 0,-1 0-1,0 0 1,1 0 0,-1 0 0,0 0-1,1 0 1,-1 0 0,0 0 0,0 0-1,1 0 1,-1 0 0,0 0 0,1 0-1,-1 0 1,0 0 0,1 1 0,-1-1-1,0 0 1,0 0 0,1 0 0,-1 0-1,0 1 1,0-1 0,0 0 0,1 0-1,-1 0 1,0 1 0,0-1 0,0 0-1,1 1 1,-1-1 0,0 0 0,0 0-1,0 1 1,0-1 0,0 1 0,-3 17 57,-18 25 653,18-37-459,3-6-235,0 0-1,0 1 1,-1-1 0,1 0 0,0 1-1,0-1 1,0 0 0,-1 1 0,1-1-1,0 0 1,0 1 0,0-1 0,0 0-1,0 1 1,0-1 0,0 1 0,0-1 0,0 0-1,0 1 1,0-1 0,0 0 0,0 1-1,0-1 1,0 0 0,0 1 0,0-1-1,1 0 1,-1 1 0,0-1 0,0 0-1,0 1 1,1-1 0,-1 0 0,0 1-1,0-1 1,1 0 0,-1 0 0,0 1 0,1-1-1,17 1 102,19-12-217,-13 1-332,43-14-1249,-62 22 1358,0 1 1,1-1-1,-1 1 1,1 1-1,-1-1 1,1 1-1,-1 0 1,1 0-1,0 1 1,5 1-1,-11-2 299,1 0 1,-1 1-1,1-1 0,-1 0 0,1 1 1,-1-1-1,1 0 0,-1 1 0,1-1 1,-1 1-1,0-1 0,1 1 0,-1-1 1,0 1-1,1-1 0,-1 1 0,0 0 1,0-1-1,1 1 0,-1-1 0,0 1 1,0 0-1,0-1 0,0 1 0,0-1 1,0 1-1,0 0 0,0-1 0,0 2 1,-4 25 617,1-10-3230,5-6-5270,3-10 2424,6-1-3112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11275,'0'0'13159,"-11"8"-11595,-10 5-915,1 0 0,-25 24 0,39-33-562,1 1-1,1-1 1,-1 1-1,1 0 0,-1 0 1,1 1-1,1-1 1,-1 1-1,1 0 1,0 0-1,0 0 0,1 1 1,0-1-1,0 0 1,0 1-1,0 8 0,2-14-108,0 0-1,0 0 0,0 0 0,0 0 0,1 0 0,-1 0 0,0 0 0,0 0 0,1 0 0,-1 0 0,1 0 0,-1 0 0,1 0 1,-1-1-1,1 1 0,0 0 0,-1 0 0,1 0 0,0-1 0,0 1 0,0 0 0,-1-1 0,1 1 0,0-1 0,0 1 0,0-1 0,0 1 1,1 0-1,2 0-71,0 0 1,0-1-1,0 1 1,1-1-1,-1 1 0,0-1 1,7-1-1,3-1-432,-1 0 0,0-1 0,24-9 0,32-23-1559,9-4 4751,-85 67 585,7-28-3189,-1 1-1,0 0 0,0 0 0,0 0 0,1-1 0,-1 1 0,0 0 0,1 0 0,-1 0 1,0 0-1,1 0 0,0 1 0,-1-1 0,1 0 0,0 0 0,-1 0 0,1 0 0,0 0 1,0 0-1,0 1 0,0-1 0,0 0 0,0 0 0,0 0 0,1 2 0,1-3-51,-1 1-1,1 0 0,0-1 0,0 0 0,0 1 1,-1-1-1,1 0 0,0 0 0,0 0 1,0 0-1,0-1 0,0 1 0,-1 0 0,1-1 1,0 1-1,3-2 0,63-25-1239,-57 21 925,0 1-1,0 1 1,1-1 0,0 2-1,0-1 1,0 2 0,21-3-1,-33 7 430,0 0 1,0-1-1,1 1 0,-1 0 0,0-1 0,0 1 0,0-1 0,-1 1 0,1 0 0,0-1 1,-1 1-1,1 0 0,-1-1 0,1 1 0,-2 1 0,-3 6 400,3-7-385,1 0-1,0 1 0,-1-1 0,1 1 0,0-1 1,0 1-1,0 0 0,1-1 0,-1 1 1,0 5-1,4-8-104,-1 1 1,1-1 0,0 0 0,0 0-1,0 0 1,0-1 0,-1 1-1,1 0 1,5-2 0,64-29-321,-62 25-302,1 1 0,-1 0 0,1 0 0,0 1 0,0 1 0,1 0-1,-1 0 1,17-1 0,-27 5 482,-1-1 0,1 0-1,0 0 1,-1 1 0,1-1-1,-1 0 1,1 1 0,-1-1-1,0 1 1,1-1 0,-1 0-1,1 1 1,-1-1 0,0 1-1,1-1 1,-1 1 0,0-1-1,1 1 1,-1-1 0,0 1-1,0 0 1,0-1 0,0 1-1,1-1 1,-1 1 0,0 0-1,0-1 1,0 1 0,0-1-1,0 1 1,0 0 0,-1-1-1,1 1 1,0-1 0,0 1-1,0-1 1,0 1 0,-1 0-1,1 3-1287,-2 5-5316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52 10314,'0'0'11424,"0"-8"-9412,4-25-266,-4 32-1686,0 1 0,1 0 0,-1-1-1,0 1 1,0 0 0,0 0 0,0-1 0,0 1 0,0 0-1,0-1 1,-1 1 0,1 0 0,0-1 0,0 1 0,0 0 0,0-1-1,0 1 1,0 0 0,0-1 0,-1 1 0,1 0 0,0 0-1,0-1 1,0 1 0,-1 0 0,1 0 0,0 0 0,0-1-1,-1 1 1,1 0 0,0 0 0,-1 0 0,1 0 0,0-1-1,0 1 1,-1 0 0,1 0 0,0 0 0,-1 0 0,1 0-1,0 0 1,-1 0 0,1 0 0,0 0 0,-1 0 0,1 0 0,0 0-1,-1 0 1,1 0 0,-12 4 178,4 2-231,1-1 0,0 2 1,0-1-1,1 1 0,-1 0 1,1 0-1,1 0 0,0 1 1,0 0-1,0 0 0,1 0 1,0 1-1,1-1 0,-1 1 0,2 0 1,-1 0-1,1 0 0,-1 17 1,3-25-8,0 0 0,0 0 0,0-1 0,0 1 0,0 0 0,1 0 0,-1-1 0,0 1 0,0 0 0,0 0 0,1-1 0,-1 1 0,0 0 0,1-1 0,-1 1 0,1-1 0,-1 1 0,1 0 0,-1-1 0,1 1 0,-1-1 0,1 1 0,-1-1 0,1 1 0,0-1 0,-1 0 0,1 1 0,0-1 0,0 0 0,0 1 0,29-2 33,-22-1-29,0 0 1,0-1-1,-1 0 0,1-1 0,8-4 0,4-8-181,-1-1 0,0-1 0,-2-1 0,0 0 0,19-30 0,-39 56 168,-3 4 21,0 1 0,1 0 1,0 0-1,1 0 0,1 0 0,0 1 1,0 0-1,0 16 0,3-28-77,0-1-1,0 1 0,0 0 0,0 0 0,0 0 1,1-1-1,-1 1 0,0 0 0,0 0 0,1-1 0,-1 1 1,1 0-1,-1 0 0,0-1 0,1 1 0,-1 0 1,1-1-1,-1 1 0,1-1 0,0 1 0,-1-1 0,1 1 1,0-1-1,-1 1 0,1-1 0,0 0 0,0 1 1,-1-1-1,1 0 0,0 1 0,0-1 0,-1 0 0,1 0 1,0 0-1,0 0 0,0 0 0,0 0 0,-1 0 1,1 0-1,0 0 0,0 0 0,0-1 0,3 1-577,0-1-1,-1 0 0,1 0 0,-1 0 1,1 0-1,-1-1 0,0 1 0,0-1 1,4-2-1,18-19-6424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19154,'-6'8'2792,"-49"80"4149,50-79-6727,1 0-1,0 1 0,1-1 1,0 1-1,-3 14 0,6-23-224,0 0-1,0 0 1,0 0-1,0 0 1,1 0-1,-1 0 1,0 0-1,0 0 1,1 0-1,-1-1 1,1 1-1,-1 0 1,1 0-1,-1 0 1,1 0-1,0-1 1,-1 1-1,1 0 1,0-1-1,-1 1 1,1 0-1,0-1 1,0 1-1,0-1 1,0 1-1,-1-1 1,1 1-1,0-1 1,0 0 0,0 0-1,0 1 1,0-1-1,0 0 1,0 0-1,0 0 1,1 0-1,46 2-1098,-35-3 691,-2 2 145,4-1 28,0 0 0,1 1 0,-1 1 0,0 1 0,0 0 0,16 6 0,-30-9 272,0 0-1,0 0 1,-1 1 0,1-1 0,0 0-1,0 1 1,-1-1 0,1 1 0,0-1-1,0 1 1,-1 0 0,1-1 0,-1 1-1,1 0 1,0-1 0,-1 1 0,1 0 0,-1 0-1,0-1 1,1 1 0,-1 0 0,0 0-1,1 0 1,-1 0 0,0-1 0,0 1-1,0 0 1,1 1 0,-2 0 71,1 0 0,-1 0 0,0 0 0,1 0-1,-1 0 1,0-1 0,0 1 0,0 0 0,0-1 0,0 1 0,-1 0 0,-1 1 0,-41 33 1723,32-28-1614,-1 0 0,-1-1 0,1 0-1,-1-1 1,-1-1 0,1 0 0,-1-1-1,1-1 1,-1 0 0,0-1-1,0 0 1,-18-1 0,33-1-242,-1 0 0,1 0 0,-1 0 0,0 0 0,1 0 0,-1 0 0,1 0 0,-1 0 0,1 0 0,-1 0 0,1-1 0,-1 1 1,1 0-1,-1 0 0,1-1 0,-1 1 0,1 0 0,-1 0 0,1-1 0,-1 1 0,1-1 0,-1 1 0,1 0 0,0-1 0,-1 1 0,1-1 0,0 1 0,0-1 0,-1 1 0,1-1 0,0 1 0,0-1 0,8-16-2779,24-11-3550,-6 11 733,4 1-1543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60 13997,'0'0'11398,"9"1"-9914,3-1-918,1 0-1,-1 0 1,1-1 0,15-4 0,-24 4-487,1 1 0,-1-1 0,0 0 1,0-1-1,-1 1 0,1-1 1,0 0-1,0 0 0,-1 0 1,1 0-1,-1 0 0,0-1 0,0 0 1,0 0-1,0 0 0,0 0 1,0 0-1,-1 0 0,5-8 1,-8 11-81,0-1 0,0 1 0,1-1 0,-1 1 0,0 0 0,0-1 1,0 1-1,0 0 0,1-1 0,-1 1 0,0 0 0,0 0 0,0 0 0,0 0 1,0 0-1,0 0 0,0 0 0,1 0 0,-1 0 0,0 1 0,0-1 1,0 0-1,-1 1 0,-27 5-128,17 0 122,0 1-1,1 0 1,-1 1 0,1 0-1,-16 16 1,23-20 21,-1 1 1,1-1-1,0 1 0,0-1 1,1 1-1,-1 0 0,1 0 1,0 1-1,0-1 0,1 1 1,0-1-1,0 1 0,0 0 1,-1 11-1,3-16-12,0 0 1,1 1-1,-1-1 1,1 0-1,0 0 0,-1-1 1,1 1-1,0 0 0,0 0 1,-1 0-1,1 0 1,0-1-1,0 1 0,0 0 1,0-1-1,0 1 1,0 0-1,0-1 0,0 0 1,0 1-1,0-1 0,0 0 1,0 1-1,1-1 1,-1 0-1,0 0 0,0 0 1,0 0-1,3 0 1,46 1 60,-37-2-65,293-1-1402,-296 2 1629,-10 0-189,0 0-1,0 0 1,0 0-1,0 0 1,0-1 0,0 1-1,0 0 1,0 0-1,0 0 1,0 0 0,0 0-1,0 0 1,0-1 0,0 1-1,0 0 1,0 0-1,0 0 1,0 0 0,0 0-1,0 0 1,0 0-1,1-1 1,-1 1 0,0 0-1,0 0 1,0 0-1,0 0 1,0 0 0,0 0-1,0 0 1,0 0-1,0 0 1,1 0 0,-1 0-1,0 0 1,0-1-1,0 1 1,0 0 0,0 0-1,0 0 1,1 0 0,-1 0-1,0 0 1,0 0-1,0 0 1,0 0 0,0 0-1,1 0 1,-12-17 717,6 6-753,-1-1 0,2 0 0,-1 0 0,2 0 0,0-1 0,-3-24 0,7 36-91,0 0 1,0 0-1,0 0 0,0 0 0,0 0 1,0 0-1,0 0 0,0 0 1,0 0-1,1 1 0,-1-1 1,0 0-1,1 1 0,-1-1 0,0 1 1,1-1-1,-1 1 0,1 0 1,-1 0-1,1-1 0,-1 1 1,1 0-1,-1 0 0,3 1 0,4-2-1154,23-6-3885,9-1-3587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13997,'0'0'7378,"10"8"-6439,-3-3-737,-4-2-135,0 0 0,0-1 0,0 1 0,0-1 0,0 0 0,1 1 0,-1-2 0,1 1 0,-1 0 0,1-1 0,0 0 1,0 1-1,0-1 0,0-1 0,0 1 0,0-1 0,0 1 0,-1-1 0,8-1 0,-1-3 42,-1 0 0,0-1-1,0 0 1,0 0 0,-1-1-1,0 0 1,0-1 0,0 1-1,-1-2 1,0 1 0,0-1 0,-1 0-1,0 0 1,0-1 0,-1 0-1,0 0 1,-1 0 0,0 0-1,0-1 1,-1 0 0,-1 1-1,1-1 1,-1 0 0,0-11-1,-2 19-103,0 1-1,0-1 1,0 0-1,0 1 1,0-1-1,0 1 1,-1-1-1,1 0 1,-1 1-1,1-1 1,-1 1-1,0 0 1,1-1-1,-1 1 1,0-1-1,0 1 1,0 0-1,0-1 1,0 1-1,0 0 1,0 0-1,-1 0 1,-2-2-1,2 2-41,-1 0-1,0 0 1,1 1 0,-1-1-1,0 0 1,0 1 0,0 0 0,1 0-1,-1 0 1,0 0 0,0 0-1,-5 1 1,1 0-122,1 1-1,-1 0 1,0 0-1,1 1 1,0-1 0,-1 1-1,1 1 1,0-1-1,1 1 1,-1 0 0,-6 6-1,2 4 28,-1 1-1,2 1 0,0-1 1,1 1-1,0 1 0,2 0 0,0 0 1,0 0-1,2 1 0,0-1 1,1 1-1,1 0 0,0 30 1,2-46 146,0 0 0,0 0 1,0-1-1,0 1 0,0 0 1,0-1-1,0 1 0,1 0 1,-1 0-1,1-1 0,-1 1 1,1-1-1,0 1 0,-1 0 1,1-1-1,0 1 0,0-1 1,0 0-1,0 1 0,1-1 1,-1 0-1,0 1 0,0-1 1,1 0-1,-1 0 1,1 0-1,-1 0 0,1-1 1,-1 1-1,1 0 0,-1-1 1,1 1-1,0-1 0,-1 1 1,1-1-1,0 0 0,0 1 1,-1-1-1,1 0 0,0 0 1,0 0-1,-1-1 0,1 1 1,3-1-1,4-1 160,-1 0-1,1-1 1,0 0-1,-1 0 1,1-1-1,-1 0 1,12-9-1,19-18 168,-2-1 0,-1-3 0,-2-1 0,-1-1-1,40-60 1,-72 96-346,-1 0 0,1 1 1,-1-1-1,1 0 0,-1 0 0,1 1 0,0-1 0,-1 0 0,1 1 0,0-1 1,0 1-1,-1-1 0,1 1 0,0-1 0,0 1 0,0-1 0,-1 1 1,1 0-1,1-1 0,6 12-249,-7 34-84,-2-35 435,0 29-66,0-21-3,1 0 0,0-1 0,1 1 0,7 33-1,-8-50-12,1 0-1,-1 0 0,1 0 1,-1 0-1,1 0 0,-1 0 1,1 0-1,0 0 0,-1-1 0,1 1 1,0 0-1,0 0 0,-1-1 1,1 1-1,0-1 0,0 1 1,0-1-1,0 1 0,0-1 1,0 1-1,0-1 0,0 0 0,0 0 1,0 1-1,0-1 0,0 0 1,0 0-1,0 0 0,0 0 1,0 0-1,0 0 0,0 0 1,0-1-1,0 1 0,0 0 1,0-1-1,0 1 0,0 0 0,0-1 1,0 1-1,0-1 0,0 0 1,0 1-1,1-2 0,48-33 310,-42 29-293,-6 4-56,0 0 0,0 0 0,0 1 0,0-1 0,0 1 0,1-1 0,-1 1 0,0 0 0,1 0 0,-1 0 0,1 0 0,-1 1 0,1-1 0,0 1 0,-1-1 0,1 1 0,0 0 0,-1 0 0,1 0 0,4 1 0,-5 0-179,0 1-1,-1-1 1,1 0-1,-1 1 1,1-1-1,-1 1 1,0 0-1,1-1 1,-1 1 0,0 0-1,0 0 1,0 0-1,0 0 1,0 0-1,-1 0 1,1 0-1,-1 0 1,1 0 0,-1 0-1,0 0 1,0 0-1,0 1 1,0-1-1,0 0 1,0 2-1,0-1-739,0 11-1377,-1-8-4823,-4-5 2846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60 14798,'0'0'11381,"-1"-8"-9395,1 5-1870,0 1-1,0-1 0,-1 1 0,1-1 1,-1 1-1,0-1 0,0 1 0,0 0 1,0-1-1,0 1 0,0 0 0,0 0 1,-1 0-1,1 0 0,-1 0 0,-2-3 1,1 4-65,1 0 0,-1-1 1,0 1-1,1 0 1,-1 0-1,0 1 0,0-1 1,0 1-1,0-1 1,0 1-1,0 0 1,0 0-1,0 0 0,1 0 1,-1 1-1,0-1 1,0 1-1,-5 2 0,-1 0-59,0 0 0,1 1-1,0 1 1,-1-1-1,2 1 1,-1 1 0,0-1-1,1 1 1,0 1-1,1-1 1,0 1-1,0 0 1,0 1 0,1-1-1,-1 1 1,2 0-1,0 1 1,0-1-1,0 1 1,1 0 0,0-1-1,1 1 1,0 1-1,0-1 1,0 17 0,2-24 7,0 0 1,0 0 0,0-1 0,1 1-1,-1 0 1,1-1 0,-1 1 0,1 0-1,0-1 1,-1 1 0,1-1 0,0 1-1,0-1 1,0 1 0,0-1 0,1 0-1,-1 1 1,0-1 0,0 0 0,1 0-1,-1 0 1,1 0 0,-1 0 0,3 1-1,0-1-2,0 0-1,0 1 0,0-2 1,1 1-1,-1 0 0,0-1 0,1 0 1,-1 0-1,8-1 0,0 0-46,-1-1 0,1-1 0,-1 0-1,0-1 1,0 0 0,19-10 0,-16 6 27,-1-1 1,0 0 0,0-1 0,-1 0 0,0-1-1,-1-1 1,0 0 0,-1 0 0,0-1 0,-1 0 0,-1-1-1,7-14 1,-15 19 31,-10 13-48,-9 14 16,10-10 87,2 0-1,-1 1 1,1 0-1,0 1 1,1 0 0,0 0-1,0 0 1,1 1 0,0 0-1,1-1 1,1 2 0,-4 13-1,7-24-55,0 0-1,0 0 0,0 0 1,0 1-1,0-1 0,0 0 1,0 0-1,0 0 0,1 0 1,-1 0-1,0 0 1,1 0-1,-1 0 0,0 0 1,1 0-1,-1 0 0,1 0 1,0 0-1,-1 0 0,1 0 1,0 0-1,0 0 0,-1-1 1,1 1-1,0 0 0,0-1 1,0 1-1,0 0 1,1 0-1,1 0 4,0 0 0,1-1 0,-1 1 0,0-1 1,0 1-1,1-1 0,-1 0 0,0 0 0,1 0 0,3-1 0,4-1-20,0-1 0,-1 0 0,1 0 0,-1-1 0,16-8 0,-16 6-56,0 0 0,-1-1 0,0 0 0,0-1 0,0 0 1,-1 0-1,0-1 0,-1 0 0,0 0 0,0-1 1,-1 0-1,-1 0 0,7-15 0,-68 116 188,54-86-9,0 0-1,1 0 1,-1 0 0,1 0-1,0 0 1,0 0 0,1 8-1,0-12-100,0 1 0,0-1-1,0 0 1,1 0 0,-1 0-1,0 0 1,1 0 0,-1 0-1,1 0 1,0 0-1,-1 0 1,1 0 0,0 0-1,0 0 1,-1 0 0,1 0-1,0 0 1,0-1 0,0 1-1,0 0 1,0-1-1,0 1 1,0-1 0,0 1-1,0-1 1,0 1 0,1-1-1,-1 0 1,0 1 0,0-1-1,0 0 1,0 0 0,1 0-1,-1 0 1,0 0-1,2 0 1,9-2-13,1 0 0,-1 0 0,1-1 0,-1 0 1,0-1-1,0-1 0,0 0 0,-1 0 0,0-1 0,0-1 0,10-8 0,-3 3-242,-1-1 0,0 0 1,26-29-1,-92 114 694,46-67-383,1 0 0,-1 0 0,1 0 0,0 1 1,0-1-1,0 1 0,1-1 0,0 1 0,0-1 0,0 1 0,1 0 1,0 0-1,1 6 0,0-10-74,0-1 0,0 0 1,0 1-1,0-1 0,0 0 1,1 0-1,-1 0 0,1 0 0,-1 0 1,1 0-1,-1 0 0,1 0 1,0 0-1,-1-1 0,1 1 0,0-1 1,-1 1-1,1-1 0,0 0 0,0 0 1,-1 1-1,1-1 0,0-1 1,0 1-1,-1 0 0,4-1 0,2 1-792,0-1-1,-1 1 0,1-2 0,-1 1 0,1-1 1,8-3-1,13-15-8406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89 9961,'3'-11'3615,"2"-2"-2397,6-22 627,-7 5 4546,-19 46-4122,-6 21-1828,2 2 1,2 0-1,2 1 1,1 0-1,3 1 1,-14 83 0,25-121-414,-7 43 453,-2 78-1,8-114-465,1 1 0,1 0-1,0-1 1,0 1 0,1 0 0,1-1-1,-1 0 1,2 1 0,-1-1-1,2-1 1,-1 1 0,1 0 0,9 12-1,-8-16 18,-5-37 1164,-2 17-1092,-1 0 1,0 0-1,-1 0 0,-1 0 0,0 1 1,-10-23-1,-43-75-124,9 30 52,48 80-30,0 1 0,0-1 0,0 1 0,0 0 0,0-1 0,1 1 0,-1-1 0,0 1 1,0 0-1,0-1 0,1 1 0,-1-1 0,0 1 0,0 0 0,1-1 0,-1 1 0,0 0 0,1 0 0,-1-1 0,0 1 0,1 0 0,-1 0 0,1-1 0,-1 1 0,0 0 0,1 0 0,-1 0 0,1 0 0,-1-1 0,0 1 0,1 0 0,-1 0 0,1 0 0,-1 0 0,1 0 1,-1 0-1,0 0 0,1 0 0,0 1 0,26-3-18,-20 2 9,42-2-284,-8 1 77,41-7-1,-69 5-1642,0 0 1,0 0-1,25-11 1,-7-4-8063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5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85 13901,'0'-6'1430,"0"0"-1,0 0 1,-1 0-1,1 0 1,-1 1-1,-1-1 1,1 0-1,-5-10 1,5 15-1348,0-1 0,0 1 1,0-1-1,-1 1 0,1-1 1,0 1-1,-1 0 0,1 0 1,-1-1-1,0 1 0,1 0 1,-1 1-1,0-1 0,1 0 1,-1 0-1,0 1 0,0-1 1,0 1-1,1-1 0,-1 1 1,0 0-1,0 0 0,0 0 1,0 0-1,0 0 0,0 0 1,0 1-1,0-1 0,1 0 1,-1 1-1,0 0 1,-2 1-1,-1 0-80,0 0 0,0 1 1,1 0-1,0-1 0,-1 2 0,1-1 0,0 1 1,1-1-1,-1 1 0,1 0 0,-1 0 1,1 0-1,0 1 0,1-1 0,-1 1 0,-1 5 1,-5 9 87,1 0 1,-8 35 0,11-35 2,2 0 0,0 0 0,1 0 0,1 0 1,1 0-1,3 23 0,24 109 818,-21-124-622,-3-11-156,0-1 0,-2 1 0,0-1 0,-1 18 0,0-30-109,0 0 1,0 0-1,-1 0 1,0 0 0,1 0-1,-1 0 1,0 0 0,0 0-1,-1 0 1,1-1 0,0 1-1,-4 4 1,4-6-20,0 0-1,0-1 1,0 1 0,-1 0-1,1-1 1,0 1 0,-1 0-1,1-1 1,0 1 0,-1-1 0,1 0-1,0 1 1,-1-1 0,1 0-1,-1 0 1,1 0 0,0 0-1,-1 0 1,1 0 0,-1-1-1,1 1 1,0 0 0,-1-1 0,1 1-1,0-1 1,-1 1 0,1-1-1,-2-1 1,0 0-5,1 0 0,-1 0 0,1 0 0,0 0 0,-1-1 0,1 1 0,0-1 0,1 1 0,-1-1 0,0 0 0,1 0 0,-1 0 0,1 0 0,0 0 0,0 0 0,0 0 0,0 0 0,0-6 0,-4-60 0,5 62 0,0 1 0,1 0 0,-1 0 0,1 0 0,1-1 0,-1 1 0,1 0 0,0 1 0,0-1 0,1 0 0,0 1 0,0-1 0,0 1 0,7-8 0,-5 7 0,1 0 0,1 1 0,-1 0 0,1 0 0,-1 0 0,2 1 0,-1 0 0,0 0 0,1 1 0,13-5 0,-5 4 0,0 0 0,1 1 0,-1 1 0,1 0 0,26 1 0,-42 1 0,0 0 0,0 0 0,0 0 0,0 0 0,-1 0 0,1 1 0,0-1 0,0 0 0,0 0 0,0 0 0,0 1 0,0-1 0,0 1 0,-1-1 0,1 1 0,0-1 0,0 1 0,-1-1 0,1 1 0,0-1 0,0 1 0,-1 0 0,1-1 0,-1 1 0,1 0 0,-1 0 0,1 1 0,0 0 0,-1-1 0,0 1 0,0 0 0,0 0 0,0 0 0,0 0 0,0-1 0,0 1 0,0 0 0,-1 0 0,1 0 0,-1-1 0,0 3 0,-2 2 0,1-1 0,-1 1 0,0-1 0,-1 0 0,1 0 0,-1 0 0,0 0 0,-5 4 0,9-10 0,-1-1 0,0 1 0,1 0 0,-1 0 0,0-1 0,1 1 0,0-1 0,-1 1 0,1 0 0,0-1 0,0 1 0,-1-1 0,1 1 0,0 0 0,0-1 0,1 1 0,-1-2 0,0 2 0,1-12 0,0 0 0,0 1 0,1-1 0,1 0 0,0 0 0,10-22 0,-13 34 0,0 1 0,1 0 0,-1-1 0,1 1 0,-1 0 0,1 0 0,-1 0 0,1-1 0,-1 1 0,1 0 0,-1 0 0,1 0 0,-1 0 0,1 0 0,-1 0 0,1 0 0,-1 0 0,1 0 0,-1 0 0,1 0 0,-1 0 0,1 0 0,-1 0 0,1 0 0,-1 1 0,1-1 0,-1 0 0,1 0 0,-1 0 0,1 1 0,-1-1 0,1 1 0,24 13 0,-10-6 0,-6-6 0,-1 1 0,1-1 0,0-1 0,0 1 0,0-2 0,0 1 0,0-1 0,0-1 0,0 0 0,17-3 0,-23 4 0,0-1 0,1 0 0,-1 0 0,0 0 0,0 0 0,1-1 0,-1 1 0,0-1 0,0 0 0,-1 0 0,1 0 0,0 0 0,-1 0 0,1-1 0,-1 1 0,0-1 0,0 0 0,0 0 0,0 1 0,0-1 0,0 0 0,-1 0 0,0-1 0,1 1 0,-1 0 0,0 0 0,-1-1 0,1 1 0,0-1 0,-1-4 0,0 7 0,0 1 0,0 0 0,0 0 0,0-1 0,0 1 0,0 0 0,0-1 0,0 1 0,0 0 0,0-1 0,0 1 0,0 0 0,0-1 0,0 1 0,0 0 0,0-1 0,-1 1 0,1 0 0,0 0 0,0-1 0,0 1 0,0 0 0,-1 0 0,1-1 0,0 1 0,0 0 0,-1 0 0,1 0 0,0-1 0,0 1 0,-1 0 0,1 0 0,0 0 0,-1 0 0,1 0 0,0 0 0,-1-1 0,-13 7 0,-11 17 0,21-16 0,1 0 0,-1 0 0,2 0 0,-1 0 0,-3 14 0,6-20 0,-1 0 0,1 0 0,0 1 0,-1-1 0,1 0 0,0 0 0,0 1 0,0-1 0,0 0 0,0 0 0,0 1 0,1-1 0,-1 0 0,0 0 0,1 1 0,-1-1 0,1 0 0,-1 0 0,1 0 0,-1 0 0,1 1 0,0-1 0,0 0 0,-1 0 0,1-1 0,0 1 0,0 0 0,0 0 0,0 0 0,0 0 0,0-1 0,0 1 0,0-1 0,1 1 0,-1-1 0,0 1 0,0-1 0,0 1 0,1-1 0,-1 0 0,2 0 0,3 1 0,1-1 0,0 0 0,0 0 0,-1-1 0,1 1 0,0-2 0,-1 1 0,1-1 0,-1 0 0,1 0 0,-1-1 0,0 0 0,0 0 0,0 0 0,0-1 0,-1 0 0,7-4 0,-3-1 0,-1 0 0,1 0 0,-1 0 0,-1-1 0,0 0 0,0-1 0,-1 0 0,7-16 0,-18 40 0,1 0 0,1 0 0,0 0 0,1 0 0,0 1 0,1-1 0,1 23 0,0-34-109,1-1-1,-1 0 1,1 1 0,0-1-1,-1 0 1,1 0 0,0 0-1,0 0 1,0 0-1,0 1 1,0-2 0,0 1-1,0 0 1,0 0 0,0 0-1,0 0 1,0-1 0,0 1-1,1 0 1,-1-1 0,0 1-1,1-1 1,-1 0 0,0 1-1,1-1 1,-1 0 0,1 0-1,-1 0 1,0 0-1,3 0 1,-2 0-288,0 0-1,0 0 0,1 0 1,-1-1-1,0 1 1,0-1-1,0 1 1,0-1-1,0 0 0,0 0 1,0 0-1,0 0 1,0 0-1,0 0 1,-1 0-1,1 0 0,0-1 1,2-2-1,5-17-9510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14157,'0'0'13645,"53"54"-22485,-36-32 352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24 10186,'0'0'3347,"12"-1"598,2-2-2587,40-2 3434,-54 5-4729,0 0-1,1 0 1,-1 0 0,0 0 0,0 0 0,1 0 0,-1 0 0,0 0 0,0 0 0,0 0-1,1 0 1,-1 0 0,0 0 0,0 0 0,0 0 0,1 1 0,-1-1 0,0 0 0,0 0-1,0 0 1,0 0 0,1 0 0,-1 1 0,0-1 0,0 0 0,0 0 0,0 0 0,0 0 0,1 1-1,-1-1 1,0 0 0,0 0 0,0 0 0,0 1 0,0-1 0,0 0 0,0 0 0,0 1-1,0-1 1,0 0 0,0 0 0,0 0 0,0 1 0,0-1 0,0 0 0,0 0 0,0 1-1,-8 14 1061,-12 10-348,-127 117 613,147-142-1386,0 1 0,-1-1-1,1 0 1,0 0-1,0 0 1,-1 0 0,1 1-1,0-1 1,0 0 0,0 0-1,-1 1 1,1-1 0,0 0-1,0 0 1,0 1-1,0-1 1,-1 0 0,1 1-1,0-1 1,0 0 0,0 1-1,0-1 1,0 0 0,0 1-1,0-1 1,0 0-1,0 0 1,0 1 0,0-1-1,0 0 1,0 1 0,0-1-1,0 0 1,0 1-1,0-1 1,1 0 0,-1 1-1,0-1 1,0 0 0,0 1-1,16 0 113,22-10 58,-10-5-186,0 0 0,-1-3 0,0 0 0,-1-1 0,-1-2 0,-1 0 0,38-43 0,-52 50-4,-1 2 23,-9 14-35,-16 30 63,9-21 127,1 0 0,0 0 0,1 0 0,0 1 0,1 0 0,1 0 0,0 0 0,0 0 0,2 0 0,-1 27 1,2-38-149,0-1 0,1 1 0,-1-1 0,1 1 0,0-1 0,-1 0 1,1 1-1,0-1 0,0 0 0,0 1 0,0-1 0,0 0 1,0 0-1,0 0 0,0 0 0,0 0 0,0 0 0,1 0 0,-1 0 1,0 0-1,1-1 0,-1 1 0,1-1 0,-1 1 0,1-1 0,-1 1 1,1-1-1,-1 0 0,1 1 0,-1-1 0,1 0 0,0 0 1,-1 0-1,1-1 0,-1 1 0,1 0 0,1-1 0,3 0 31,0 0-1,0 0 1,0-1-1,-1 1 0,1-1 1,0 0-1,-1-1 1,10-5-1,-3-1-42,-2-1 0,1 0 0,-1-1 0,0 0 0,-1 0 0,0-1 0,-1 0 0,-1-1 0,0 0 0,0 0 0,-1 0 0,-1-1 0,5-19 0,-10 33 0,0 0 0,0-1 0,1 1 0,-1 0 0,0 0 0,0 0 0,0-1 0,0 1 0,0 0 0,0 0 0,0 0 0,1-1 0,-1 1 0,0 0 0,0 0 0,0 0 0,0-1 0,0 1 0,0 0 0,0 0 0,0 0 0,0-1 0,0 1 0,0 0 0,0 0 0,-1-1 0,1 1 0,0 0 0,0 0 0,0 0 0,0-1 0,0 1 0,0 0 0,0 0 0,-1 0 0,1 0 0,0-1 0,0 1 0,0 0 0,0 0 0,-1 0 0,1 0 0,0 0 0,0 0 0,0 0 0,0-1 0,-1 1 0,1 0 0,0 0 0,0 0 0,-1 0 0,1 0 0,0 0 0,0 0 0,0 0 0,-1 0 0,1 0 0,0 0 0,0 0 0,0 0 0,-1 0 0,1 0 0,0 0 0,0 1 0,0-1 0,-1 0 0,1 0 0,0 0 0,0 0 0,-14 9 0,13-8 0,0 1 0,-1 0 0,1 1 0,-1-1 0,1 0 0,0 0 0,0 1 0,0-1 0,0 1 0,0-1 0,1 1 0,-1-1 0,1 1 0,-1 0 0,1-1 0,0 1 0,0 4 0,1-6 0,-1 0 0,1 1 0,-1-1 0,1 0 0,0 0 0,0 1 0,-1-1 0,1 0 0,0 0 0,0 0 0,0 0 0,0 0 0,0 0 0,0 0 0,0 0 0,1-1 0,-1 1 0,0 0 0,0-1 0,1 1 0,-1-1 0,0 1 0,1-1 0,-1 0 0,0 1 0,1-1 0,-1 0 0,1 0 0,-1 0 0,0 0 0,3 0 0,5-1 0,-1 0 0,1-1 0,-1 0 0,0 0 0,0-1 0,0 0 0,0 0 0,0-1 0,-1 0 0,1 0 0,-1 0 0,0-1 0,-1-1 0,1 1 0,-1-1 0,0 0 0,0 0 0,-1-1 0,0 0 0,5-8 0,-23 36 0,6-11 0,0 1 0,1-1 0,0 1 0,0 1 0,1-1 0,1 1 0,0-1 0,0 1 0,-2 21 0,6-32-98,0 0 0,0 0 0,1-1 0,-1 1 1,0 0-1,1-1 0,-1 1 0,0 0 0,1-1 0,-1 1 0,1-1 0,-1 1 0,1-1 0,0 1 1,-1-1-1,1 1 0,-1-1 0,1 0 0,0 1 0,-1-1 0,1 0 0,0 1 0,-1-1 1,1 0-1,0 0 0,0 0 0,-1 0 0,1 0 0,0 0 0,0 0 0,-1 0 0,1 0 1,0 0-1,0 0 0,-1 0 0,2 0 0,28-7-8729,-13-5-4316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5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13613,'0'0'12316,"-3"9"-11313,-42 101 1354,-11 26-447,50-117-1836,1-1-1,0 1 1,1 0-1,2 1 1,-2 25 0,4-44-88,0-1 0,0 1 1,0-1-1,0 1 0,0 0 1,0-1-1,0 1 0,0-1 1,0 1-1,0 0 1,0-1-1,0 1 0,0-1 1,0 1-1,1-1 0,-1 1 1,0 0-1,0-1 0,1 1 1,-1-1-1,0 1 0,1-1 1,-1 0-1,1 1 1,-1-1-1,0 1 0,1-1 1,-1 0-1,1 1 0,-1-1 1,1 0-1,-1 1 0,1-1 1,-1 0-1,2 1 0,20-11-1083,18-28-1804,-12-5 4,-2-2 0,25-58 0,-29 55 2566,56-85 4077,-80 139-1129,-10 22-433,-19 38-743,18-42-1141,1 0-1,2 2 1,0-1-1,2 1 1,0 0 0,2 1-1,1 0 1,-2 47-1,7-72-294,-1 0 0,1-1 0,0 1 1,0 0-1,1 0 0,-1-1 0,0 1 0,1 0 0,-1 0 0,1-1 0,-1 1 0,1 0 0,0-1 0,-1 1 1,1-1-1,0 1 0,0-1 0,0 1 0,1-1 0,-1 0 0,0 1 0,0-1 0,1 0 0,-1 0 1,1 0-1,-1 0 0,1 0 0,-1 0 0,1 0 0,0-1 0,-1 1 0,1-1 0,0 1 0,-1-1 0,1 1 1,0-1-1,0 0 0,-1 0 0,1 0 0,3 0 0,0-1-19,0 0 0,0 0 0,0 0-1,0 0 1,0-1 0,0 0 0,0 0 0,0 0 0,-1-1-1,1 1 1,-1-1 0,1 0 0,4-5 0,6-6-7,-1 0 1,0-1-1,0-1 1,-2-1 0,19-30-1,-31 45 96,-15 40-49,-6 13 145,19-48-157,1 0-1,0 0 1,1 1-1,-1-1 1,0 0-1,1 1 1,0-1-1,0 0 1,0 1 0,0-1-1,0 1 1,1-1-1,0 0 1,1 6-1,0-8 5,0 0-1,0 0 0,0 0 1,0 0-1,0 0 0,0 0 1,0-1-1,0 1 1,0-1-1,1 0 0,-1 0 1,4 0-1,-5 1-102,0-1 0,1 0-1,-1 0 1,0 1 0,0-1-1,0 0 1,0 0 0,0 0 0,0 0-1,0-1 1,1 1 0,-1 0 0,0 0-1,0-1 1,0 1 0,0-1-1,0 1 1,0-1 0,0 1 0,0-1-1,0 1 1,0-1 0,-1 0 0,1 0-1,1-1 1,-16-14-4517,8-18-5071,4 9 1842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5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16816,'0'0'13837,"36"52"-23318,-23-34 2979,4 1-513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5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91 13805,'0'0'13800,"-8"6"-12578,3-4-1159,1 0-1,-1 1 0,1 0 1,0 0-1,0 0 0,0 1 1,0-1-1,1 1 0,0 0 1,0 0-1,0 0 0,0 0 1,0 1-1,1-1 1,-1 1-1,1-1 0,1 1 1,-1 0-1,1 0 0,0 0 1,0 0-1,0 0 0,0 0 1,1 5-1,0-2-146,1 0-1,-1 0 1,2 0-1,-1 0 1,1 0-1,0-1 1,1 1 0,0 0-1,0-1 1,0 0-1,1 0 1,6 8-1,-1 1-194,-6-10 197,-1 0 0,1 1 1,-1-1-1,0 1 0,0-1 1,-1 1-1,0 0 0,0 0 1,-1 0-1,0 0 0,0-1 1,-2 12-1,2-15 152,0 0 0,-1 0 0,1 0 0,-1 0-1,0 0 1,0 0 0,0-1 0,-1 1 0,1 0 0,-1-1 0,1 1 0,-1-1 0,0 1 0,0-1-1,0 0 1,0 0 0,0 0 0,-1 0 0,1 0 0,-1 0 0,1-1 0,-1 1 0,1-1 0,-1 1-1,0-1 1,0 0 0,0 0 0,0-1 0,0 1 0,-4 0 0,6-1-33,0 0 1,0 0-1,0 0 1,0 0-1,0 0 1,0-1-1,0 1 1,1 0-1,-1-1 1,0 1-1,0 0 1,0-1-1,1 1 1,-1-1-1,0 1 1,0-1-1,1 1 1,-1-1-1,0 0 1,1 1-1,-1-1 1,1 0-1,-1 1 1,1-1-1,-1 0 1,1 0-1,-1-1 1,-7-34 184,11-40-623,-3 72 395,4-13-44,0 0 0,0 0 0,2 0 0,0 1 1,1 0-1,1 0 0,0 0 0,1 1 0,1 1 0,0-1 1,1 2-1,1-1 0,0 1 0,23-18 0,-31 30-895,-11 13 570,-16 34 668,22-45-278,1 0 0,-1 1 0,1-1 0,-1 0-1,1 0 1,0 1 0,-1-1 0,1 0 0,0 1 0,0-1 0,0 1 0,0-1-1,0 0 1,0 1 0,0-1 0,0 0 0,1 1 0,-1-1 0,1 0 0,-1 0 0,1 1-1,-1-1 1,1 0 0,-1 0 0,1 0 0,0 1 0,0-1 0,0 0 0,0 0 0,1 1-1,12 3-21,1 0-1,0-1 0,0-1 0,0 0 0,0-1 1,0 0-1,0-1 0,25-2 0,-20 1-183,24 1-137,-21 0 341,0 0 0,43-6 1,-65 5 13,0 1 0,0-1 0,0-1 0,0 1 0,0 0 0,0 0 1,0 0-1,0 0 0,0-1 0,0 1 0,0-1 0,0 1 1,0 0-1,0-1 0,0 0 0,0 1 0,0-1 0,-1 1 1,1-1-1,0 0 0,0 0 0,-1 1 0,1-1 0,0 0 0,-1 0 1,1 0-1,-1 0 0,1 0 0,-1 0 0,0 0 0,1 0 1,-1 0-1,0 0 0,0 0 0,0 0 0,1 0 0,-1 0 0,0 0 1,0 0-1,-1 0 0,1 0 0,0 0 0,0 0 0,0 0 1,-1 0-1,1 0 0,0 0 0,-1 0 0,1 0 0,-1 0 0,1 0 1,-1 0-1,0 0 0,1 1 0,-1-1 0,0 0 0,0 0 1,0 0-1,-8-10 460,-1 1 0,1 0 0,-17-12 0,18 15-386,-1-1-101,-22-19 0,-44-48 0,75 74 0,0 1-1,-1 0 1,1 0 0,0 0-1,0-1 1,0 1 0,-1 0-1,1 0 1,0 0 0,0-1-1,0 1 1,0 0 0,0-1 0,-1 1-1,1 0 1,0 0 0,0-1-1,0 1 1,0 0 0,0-1-1,0 1 1,0 0 0,0 0-1,0-1 1,0 1 0,0 0-1,0-1 1,0 1 0,0 0-1,1 0 1,-1-1 0,0 1-1,0 0 1,0 0 0,0-1-1,0 1 1,1 0 0,-1 0 0,0-1-1,0 1 1,1 0 0,15-5-62,28 6-336,-39-1 241,117 7-7851,-75-7 951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0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21717,'0'0'7751,"4"70"-7719,-4-47-769,0-4-3203,0-3-6662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206 220 6118,'0'0'15438,"0"-8"-13793,0 4-1590,1 2 42,-1 1 0,0-1 0,0 1 0,1-1 0,-1 1 0,0-1-1,0 1 1,-1-1 0,1 1 0,0-1 0,0 1 0,-1-1-1,1 1 1,-1 0 0,0-1 0,1 1 0,-1-1 0,0 1 0,0 0-1,1 0 1,-1-1 0,0 1 0,0 0 0,0 0 0,-1 0 0,1 0-1,0 0 1,0 0 0,-1 1 0,1-1 0,0 0 0,-1 0-1,1 1 1,0-1 0,-1 1 0,1 0 0,-1-1 0,1 1 0,-1 0-1,1 0 1,-1 0 0,1 0 0,-1 0 0,1 0 0,-3 1 0,-3 0-23,1 0 0,0 1 0,0 0 0,0 0 0,0 0 0,1 1 0,-1-1 0,1 2 0,-1-1 0,1 0 0,0 1 0,0 0 0,1 0 0,-1 1 0,1-1 0,0 1 0,-6 9 0,1-2-70,0 0 1,1 1 0,1 0 0,0 0 0,1 1 0,-7 21 0,12-33-5,1-1 1,-1 1-1,0 0 0,1 0 0,0-1 1,-1 1-1,1 0 0,0 0 0,0 0 1,0 0-1,0 0 0,0-1 0,0 1 0,1 0 1,-1 0-1,1 0 0,-1 0 0,1-1 1,0 1-1,-1 0 0,1-1 0,1 3 1,0-4-1,0 1 0,0 0 0,0 0 0,-1-1 1,1 1-1,0-1 0,0 0 0,0 1 1,0-1-1,0 0 0,0 0 0,0 0 1,0-1-1,0 1 0,0 0 0,0-1 0,-1 1 1,1-1-1,0 0 0,0 1 0,0-1 1,1-1-1,10-5-10,0 1 1,-1-2-1,0 0 1,0 0-1,0-1 0,18-20 1,-6 3-70,37-48 1,-55 66 106,57-87-96,-58 86 129,-1 1 0,1-1 0,-2 0 1,1 0-1,-1-1 0,0 1 0,-1-1 0,-1 0 0,2-11 0,-3 21-45,0 0 0,0 1 0,0-1 0,0 0 1,0 0-1,0 1 0,-1-1 0,1 0 0,0 0 0,0 0 0,0 0 1,0 1-1,0-1 0,0 0 0,-1 0 0,1 0 0,0 0 0,0 1 1,0-1-1,0 0 0,-1 0 0,1 0 0,0 0 0,0 0 0,0 0 1,-1 0-1,1 0 0,0 0 0,0 1 0,0-1 0,-1 0 1,1 0-1,0 0 0,0 0 0,-1 0 0,1 0 0,0 0 0,0-1 1,0 1-1,-1 0 0,1 0 0,0 0 0,0 0 0,0 0 0,-1 0 1,1 0-1,0 0 0,0 0 0,0-1 0,-1 1 0,1 0 0,0 0 1,0 0-1,0 0 0,0-1 0,0 1 0,0 0 0,-1 0 0,1 0 1,0-1-1,0 1 0,0 0 0,0 0 0,0 0 0,0-1 0,0 1 1,0 0-1,0 0 0,0-1 0,-13 16 66,2 0-61,1 0 0,1 1 1,0 0-1,2 0 0,-1 1 1,2 0-1,0 0 0,1 1 1,1-1-1,1 1 1,0 0-1,1 0 0,1 36 1,2-51-80,-1 0 1,0-1-1,1 1 1,0-1-1,-1 1 1,1-1-1,0 1 1,0-1-1,1 1 0,-1-1 1,0 0-1,1 0 1,-1 1-1,1-1 1,0 0-1,0-1 1,0 1-1,0 0 1,0 0-1,0-1 1,0 1-1,0-1 1,3 1-1,1 1-950,1-1 0,-1 0 1,0-1-1,1 1 0,-1-1 0,1 0 0,13-1 0,7 0-6498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224 195 10698,'1'-3'738,"-1"0"-1,1 0 1,-1 0 0,0 0-1,0 0 1,0 0-1,0 0 1,-1-1 0,1 1-1,-1 0 1,0 0-1,0 1 1,0-1 0,0 0-1,-3-4 1,3 5-640,-1 0 0,0 0 0,1 1 1,-1-1-1,0 1 0,0-1 0,0 1 0,0-1 1,-1 1-1,1 0 0,0 0 0,0 0 1,-1 0-1,1 1 0,0-1 0,-1 1 0,1-1 1,-1 1-1,1 0 0,-1 0 0,1 0 0,0 0 1,-1 0-1,1 1 0,-1-1 0,1 1 0,0-1 1,-1 1-1,1 0 0,-4 2 0,-1 0-105,-1 1 0,2 1 0,-1-1 0,1 1 0,-1 0 0,1 0 0,0 1 0,1 0 0,0 0 0,0 0 0,-5 8 0,-3 7-24,1-1 1,-14 33-1,23-47-12,1 0-1,0 1 1,0-1-1,0 1 1,1-1-1,-1 13 1,2-19 32,0 1 1,0 0-1,0 0 0,0 0 1,0 0-1,0 0 1,0-1-1,0 1 0,1 0 1,-1 0-1,0 0 1,1-1-1,-1 1 0,0 0 1,1 0-1,-1-1 1,1 1-1,-1 0 0,1-1 1,0 1-1,-1-1 1,1 1-1,0 0 0,1-1 0,-1 1-1,1-1 0,-1 0 1,1 0-1,0 0 0,-1 0 1,1 0-1,-1 0 0,1 0 1,-1 0-1,1-1 0,-1 1 1,1-1-1,-1 1 0,1-1 1,-1 1-1,3-3 0,10-6-97,0 0 0,-1-1 0,0-1 0,-1-1-1,0 1 1,-1-2 0,0 0 0,15-24 0,18-20-94,-43 57 200,-1 0-1,0-1 1,0 1-1,0 0 1,1-1-1,-1 1 1,0 0-1,0-1 1,1 1 0,-1 0-1,0 0 1,1-1-1,-1 1 1,0 0-1,1 0 1,-1 0-1,0 0 1,1-1-1,-1 1 1,0 0-1,1 0 1,-1 0 0,1 0-1,-1 0 1,0 0-1,1 0 1,-1 0-1,0 0 1,1 0-1,-1 0 1,1 0-1,-1 0 1,0 1-1,1-1 1,-1 0 0,8 15-280,-2 28-211,-5-37 482,13 176 2391,-10 252-1,-5-421-2347,0-1 0,-1 0-1,0 0 1,-7 20 0,8-30-22,1-1 1,0 1-1,-1 0 0,1-1 0,-1 1 1,0-1-1,1 1 0,-1-1 1,0 1-1,0-1 0,0 1 0,0-1 1,0 0-1,0 1 0,0-1 0,-1 0 1,1 0-1,0 0 0,-1 0 0,1 0 1,-1 0-1,1-1 0,-1 1 0,1 0 1,-1-1-1,0 1 0,1-1 1,-1 1-1,0-1 0,1 0 0,-1 0 1,0 0-1,0 0 0,1 0 0,-1 0 1,0 0-1,1-1 0,-1 1 0,0-1 1,1 1-1,-1-1 0,1 1 0,-1-1 1,-2-2-1,0 0-3,1 0-1,0 0 1,0 0 0,0 0-1,0-1 1,0 1 0,1-1 0,0 0-1,-1 0 1,2 0 0,-1 0-1,0 0 1,1-1 0,0 1-1,0 0 1,0-1 0,0 1-1,0-6 1,0-8-26,0 0-1,1 1 1,2-23 0,2 18-55,0 0 1,2 0-1,0 0 1,1 1-1,1 0 1,19-33-1,80-116-265,-44 75 97,-60 91 230,28-43-96,-3-2 0,-1-1 0,25-69 0,-50 112 110,0 1 0,-1-1 0,0 0 0,0 0 1,0 0-1,-1-9 0,0 15-2,0 1-1,0-1 1,0 0 0,0 0 0,-1 0 0,1 1 0,0-1 0,0 0-1,0 0 1,-1 1 0,1-1 0,0 0 0,-1 1 0,1-1 0,-1 0-1,1 1 1,-1-1 0,1 0 0,-1 1 0,1-1 0,-1 1 0,0-1-1,1 1 1,-2-1 0,1 1-10,-1 0 0,1 0 0,0 0 0,-1 1 0,1-1 0,-1 0 0,1 1 1,0-1-1,-1 0 0,1 1 0,0 0 0,0-1 0,-1 1 0,1 0 0,0 0 0,0 0 0,0-1 0,0 1 0,-1 2 0,-9 7-14,2 0 0,0 1 0,0 0 0,1 1 0,0 0 0,1 0-1,0 1 1,1 0 0,0 0 0,-4 18 0,4-14 24,2 1 0,0 0 0,1 0 1,0 0-1,2 0 0,0 0 0,3 32 0,-2-48-18,1 0-1,-1 0 1,1 0-1,-1 0 1,1 0-1,0-1 1,0 1-1,0 0 1,0 0-1,0 0 1,0-1-1,1 1 1,-1-1-1,0 1 1,1-1-1,-1 1 1,1-1-1,0 0 1,-1 0 0,1 1-1,0-1 1,0-1-1,0 1 1,0 0-1,0 0 1,0-1-1,0 1 1,0-1-1,0 1 1,0-1-1,0 0 1,0 0-1,0 0 1,0 0-1,0 0 1,0-1-1,0 1 1,0 0-1,3-2 1,4 0-361,0 0-1,0-1 1,0 0-1,-1 0 1,1-1 0,-1 0-1,13-8 1,-8 2-2656,0-1 0,20-20 0,-9 1-6770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14606,'0'0'9401,"-10"2"-6390,4-1-2873,1 0 0,-1 1 1,0 0-1,1 0 0,0 0 1,-1 0-1,1 1 1,0 0-1,0 0 0,0 1 1,1-1-1,-1 1 1,1 0-1,0 0 0,0 0 1,0 1-1,1-1 1,0 1-1,0 0 0,0 0 1,0 0-1,1 1 0,-1-1 1,1 0-1,-1 9 1,2-12-143,1 0 0,-1 0 1,1 0-1,0-1 0,0 1 1,0 0-1,0 0 0,0 0 1,0 0-1,0 0 0,1 0 1,-1 0-1,1 0 0,-1-1 1,1 1-1,0 0 0,-1 0 1,1-1-1,0 1 1,0-1-1,1 1 0,-1 0 1,0-1-1,0 0 0,1 1 1,-1-1-1,3 2 0,-1-2-7,1 1 0,-1-1-1,0 0 1,1-1 0,-1 1 0,0-1-1,1 1 1,-1-1 0,1 0-1,-1 0 1,0-1 0,1 1 0,-1-1-1,0 1 1,5-3 0,-1 1 8,-1-1 1,0 0 0,0-1 0,0 1 0,0-1-1,0 0 1,-1-1 0,0 1 0,0-1 0,0 0-1,0-1 1,-1 1 0,4-7 0,9-13 15,20-43 0,-34 61-14,-27 48 154,-14 30 16,36-66-214,0 0 0,0 1 0,1-1-1,0 0 1,0 0 0,0 0-1,1 1 1,0-1 0,0 0-1,0 1 1,0-1 0,3 9-1,-2-12-103,0-1-1,0 0 1,0 0-1,0 0 1,0 0-1,0 1 1,0-2-1,0 1 1,1 0-1,-1 0 1,0 0-1,1 0 1,-1-1-1,0 1 1,1-1-1,-1 1 0,1-1 1,-1 0-1,1 1 1,-1-1-1,1 0 1,-1 0-1,1 0 1,0 0-1,-1 0 1,1-1-1,-1 1 1,3-1-1,46-11-6057,-14-8-466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9097,'0'0'15390,"-10"3"-13036,-9 4-1791,-1 1-1,1 1 1,0 1 0,1 1-1,0 0 1,1 1-1,-17 16 1,33-28-568,0 1 1,-1 0-1,1 0 1,0 0 0,0 0-1,0 1 1,0-1 0,0 0-1,1 0 1,-1 0-1,0 1 1,0-1 0,1 0-1,-1 1 1,1-1-1,-1 1 1,1 1 0,0-3-15,0 1-1,0 0 1,1-1 0,-1 1 0,0-1-1,1 1 1,-1 0 0,0-1 0,1 1 0,-1-1-1,1 1 1,-1-1 0,1 0 0,-1 1-1,1-1 1,-1 1 0,1-1 0,-1 0 0,1 1-1,-1-1 1,1 0 0,0 0 0,-1 0-1,1 1 1,0-1 0,0 0 0,60 3-1312,-47-4 1092,136 1-1250,-150 0 1509,0 0 0,0 0-1,0 1 1,1-1 0,-1 0 0,0 0 0,0 0-1,1 0 1,-1 0 0,0 1 0,0-1 0,0 0 0,1 0-1,-1 0 1,0 1 0,0-1 0,0 0 0,0 0 0,0 0-1,0 1 1,1-1 0,-1 0 0,0 0 0,0 1-1,0-1 1,0 0 0,0 1 0,0-1 0,0 0 0,0 0-1,0 1 1,0-1 0,0 0 0,0 0 0,0 1 0,0-1-1,0 0 1,-1 0 0,1 1 0,0-1 0,0 0-1,0 0 1,0 1 0,0-1 0,-1 0 0,1 0 0,0 0-1,0 0 1,0 1 0,0-1 0,-1 0 0,1 0 0,0 0-1,-10 14 779,-5-1-507,1-1-1,-2 0 0,0 0 0,0-2 0,-1 0 1,0-1-1,0-1 0,-1 0 0,0-2 0,-22 6 1,38-12-432,-16 1-954,13-11-6307,5-9-3221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63 13869,'0'0'7009,"-2"-9"-3784,-8-27-924,9 34-2199,0 1 0,0 0 1,1 0-1,-1 0 0,0 0 0,0 0 1,0 0-1,0 0 0,0 0 1,0 1-1,0-1 0,0 0 0,0 1 1,0-1-1,-1 0 0,1 1 1,0-1-1,0 1 0,-1 0 0,1-1 1,0 1-1,-1 0 0,1 0 1,0 0-1,-3 0 0,-28 5 383,21-1-455,1 0 0,0 1 0,0 0 0,0 1 0,1 0 0,-1 1 0,2 0 0,-1 0 0,-10 12 0,-3 4 9,2 1 0,-20 29-1,29-35 16,0 0-1,1 0 0,-12 32 0,19-42-55,0 0 0,1 1 0,0-1 0,0 0-1,0 1 1,1 0 0,1-1 0,0 1 0,0 0 0,0-1-1,3 14 1,-2-20-2,0 1 1,0-1-1,0 0 0,0 1 1,0-1-1,1 0 0,-1 1 0,1-1 1,0 0-1,-1 0 0,1 0 0,0-1 1,0 1-1,0 0 0,0-1 1,1 1-1,-1-1 0,4 2 0,1 0-26,-1-1 0,1 0 0,-1 0 0,1-1 0,-1 0 0,1 0 0,10 0-1,-6-1-3,0-1-1,1 0 0,-1 0 0,0-1 1,0 0-1,0-1 0,0 0 0,19-10 1,-27 11 62,1 0 1,-1 0 0,1-1-1,-1 1 1,0-1 0,0 0 0,0 0-1,-1 0 1,1 0 0,-1 0-1,1-1 1,2-5 0,-5 8 2,1 0 1,-1 0-1,0 1 0,0-1 1,0 0-1,0 0 1,1 0-1,-1 0 0,0 1 1,-1-1-1,1 0 1,0 0-1,0 0 0,0 1 1,0-1-1,-1 0 1,1 0-1,0 1 0,-1-1 1,1 0-1,0 0 1,-1 1-1,1-1 0,-2 0 1,1-1 18,-1 1 0,0 0 0,0 0 0,0 0 0,0 0 0,0 0 0,0 0 0,0 0 0,0 1 0,0-1-1,0 1 1,-1 0 0,-2-1 0,0 1-12,-6-2-30,0 1 0,0 0 0,-1 1 0,1 0 0,0 1 0,0 0 0,-18 4 0,71-3-275,-10-7 14,0-1 0,-1-2 0,0-1 0,36-15 0,50-14-351,-117 39 631,0-1-1,0 1 1,1-1-1,-1 1 1,0-1-1,0 1 0,1-1 1,-1 1-1,0-1 1,0 1-1,0-1 0,0 1 1,0-1-1,0 1 1,0-1-1,0 1 1,0-1-1,0 1 0,0-1 1,0 1-1,0-1 1,0 1-1,-1-1 1,1 1-1,0-1 0,0 1 1,0-1-1,-1 0 1,1 1-1,0-1 0,-1 1 1,1-1-1,0 0 1,-1 1-1,1-1 1,-1 1-1,-11 21 331,-5 2 62,6-11-198,1 2 0,0-1 0,1 1 0,1 1 1,-13 31-1,21-47-287,0 1 0,0-1 0,0 0 0,-1 1 0,1-1 0,0 1-1,0-1 1,0 0 0,0 1 0,0-1 0,0 0 0,0 1 0,0-1 0,0 1 0,0-1 0,0 0 0,0 1 0,0-1 0,0 1 0,0-1 0,1 0 0,-1 1 0,0-1 0,0 0 0,0 1 0,0-1 0,1 0 0,-1 1 0,0-1 0,0 0 0,1 1 0,-1-1 0,0 0 0,1 0 0,-1 1 0,0-1 0,1 0 0,-1 0 0,0 0 0,1 0 0,-1 1 0,1-1 0,-1 0-1,0 0 1,1 0 0,-1 0 0,0 0 0,1 0 0,-1 0 0,1 0 0,-1 0 0,0 0 0,1 0 0,-1 0 0,1 0 0,-1-1 0,0 1 0,1 0 0,-1 0 0,0 0 0,1 0 0,-1-1 0,0 1 0,1 0 0,24-15-7120,-6-6-2428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18770,'0'0'8781,"10"3"-8257,1 0-458,1-1 1,0 0-1,-1 0 1,1-1-1,0-1 1,0 0-1,0 0 1,0-1-1,-1-1 1,1 0-1,0 0 1,21-9-1,35-28 112,-64 37-118,-1 0-1,0 0 0,0 0 0,-1 0 0,1-1 1,0 1-1,-1-1 0,0 0 0,1 0 0,-1 0 0,0 0 1,0 0-1,-1 0 0,1-1 0,-1 1 0,0-1 1,1 1-1,-1-5 0,-1 7-35,0 1 1,-1-1-1,1 0 1,0 0-1,-1 1 1,1-1-1,-1 0 1,1 1-1,-1-1 1,0 0-1,1 1 1,-1-1-1,0 1 1,1-1-1,-1 1 0,0 0 1,1-1-1,-1 1 1,0 0-1,0-1 1,1 1-1,-1 0 1,0 0-1,0-1 1,0 1-1,0 0 1,1 0-1,-1 0 1,0 0-1,0 0 0,0 1 1,0-1-1,1 0 1,-1 0-1,0 0 1,0 1-1,0-1 1,1 0-1,-2 2 1,-37 11-27,22-3 12,0 1 0,0 1 0,1 0 1,0 2-1,-22 24 0,31-31 19,1 0-1,0 1 1,0-1 0,1 1-1,0 1 1,0-1 0,1 1-1,0 0 1,0 0 0,1 0-1,1 0 1,-1 0 0,1 1-1,0 10 1,2-18-35,0 0 0,0 0 1,0 0-1,0 0 0,1 0 0,-1 0 1,1 0-1,-1-1 0,1 1 0,0 0 0,0 0 1,-1 0-1,1-1 0,0 1 0,1 0 1,-1-1-1,0 1 0,0-1 0,1 1 1,-1-1-1,1 0 0,-1 0 0,1 1 0,3 1 1,0-1-153,0-1 0,0 1 0,0-1 0,0 0 0,1 0 0,-1 0 0,0-1 0,0 0 0,9 0 1,3-2-1523,0 0 1,0-1 0,0-1 0,-1 0 0,20-9 0,11-9-5773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21 12908,'0'0'10357,"-12"-5"-10026,4 2-262,6 1-52,-1 0-1,1 1 0,-1 0 0,0-1 0,0 1 1,0 0-1,0 1 0,0-1 0,0 0 1,0 1-1,0-1 0,0 1 0,0 0 0,0 0 1,0 1-1,0-1 0,-1 0 0,1 1 1,0 0-1,1 0 0,-1 0 0,0 0 1,-3 2-1,-16 11 884,1 2 1,-28 25-1,42-34-669,0 0 0,0 1-1,0-1 1,1 2-1,0-1 1,0 1-1,1 0 1,1 0 0,-5 12-1,8-21-225,1 1 1,-1 0-1,1-1 0,-1 1 0,1 0 1,0 0-1,-1 0 0,1-1 0,0 1 1,0 0-1,-1 0 0,1 0 0,0-1 1,0 1-1,0 0 0,0 0 0,0 0 0,0 0 1,0-1-1,1 1 0,-1 0 0,0 0 1,0 0-1,1-1 0,-1 1 0,0 0 1,1 0-1,-1-1 0,1 1 0,-1 0 1,1-1-1,-1 1 0,1 0 0,-1-1 1,1 1-1,0-1 0,-1 1 0,1-1 1,0 1-1,0-1 0,-1 0 0,1 1 0,0-1 1,0 0-1,-1 1 0,1-1 0,0 0 1,0 0-1,0 0 0,0 0 0,-1 0 1,1 0-1,0 0 0,0 0 0,0 0 1,0 0-1,-1 0 0,1-1 0,0 1 1,1-1-1,4 0 195,0-1 0,0 0 0,0-1-1,-1 1 1,1-1 0,9-6 0,-14-18-10786,0 7 1570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15759,'0'0'14675,"-2"8"-14360,-11 36 129,-2-1-1,-23 50 1,-17 43 243,4 67-687,68-229-6600,-4 5 1157,-1 3-2052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1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213 399 11403,'0'0'8595,"7"-9"-4410,21-27-1062,-28 36-3040,0 0 1,1-1-1,-1 1 0,0 0 1,0-1-1,1 1 1,-1-1-1,0 1 0,0 0 1,1-1-1,-1 1 1,0-1-1,0 1 0,0-1 1,0 1-1,0-1 1,0 1-1,0-1 0,0 1 1,0-1-1,0 1 1,0 0-1,0-1 0,0 1 1,0-1-1,0 1 1,0-1-1,0 1 0,-1-1 1,1 1-1,0 0 1,0-1-1,0 1 0,-1-1 1,0 0-1,-18-4 1097,-22 10-798,27 0-388,1 1-1,1 0 0,-1 0 1,1 2-1,0 0 1,1 0-1,-19 18 0,23-20 13,0 0 0,1 1-1,0 0 1,0 0 0,1 1-1,0 0 1,0 0 0,1 0-1,0 0 1,0 0 0,1 1 0,0 0-1,-2 9 1,5-17-6,0 1 0,0-1-1,0 0 1,0 1 0,0-1 0,0 0 0,0 1 0,0-1 0,1 0-1,-1 1 1,0-1 0,1 0 0,-1 0 0,1 1 0,0-1-1,-1 0 1,1 0 0,0 0 0,0 0 0,0 0 0,0 0 0,0 0-1,0 0 1,0 0 0,0 0 0,0-1 0,0 1 0,0 0 0,0-1-1,1 1 1,-1-1 0,0 1 0,0-1 0,1 0 0,-1 1 0,0-1-1,1 0 1,-1 0 0,0 0 0,1 0 0,-1 0 0,1 0-1,-1 0 1,2-1 0,5 0 10,1 0 0,-1 0 0,0-1 1,0 0-1,0-1 0,10-4 0,11-9 12,-1-1-1,-1-1 1,-1-1-1,0-1 1,-1-2 0,-2-1-1,26-29 1,-9 2-51,-1-1 0,53-95-1,-85 134-9,-1 3 19,-1 1 1,-1-1 0,1 0-1,-1 0 1,-1 0 0,0 0-1,0-1 1,3-17 0,-8 26 13,1 1 1,0 0 0,-1 0-1,1 0 1,0 0 0,-1 0-1,1 1 1,0-1 0,-1 0-1,1 1 1,0-1 0,0 1-1,-1-1 1,1 1 0,0-1-1,0 1 1,0 0 0,0 0-1,-2 1 1,-14 15-19,1 0-1,0 1 1,2 0 0,0 2 0,1-1-1,1 2 1,0 0 0,2 0 0,1 1-1,-8 25 1,12-31 127,1-1-1,1 1 0,0 0 1,1 0-1,1 0 1,1 26-1,0-34-355,1 0 0,1 0-1,-1-1 1,1 1-1,1-1 1,5 14-1,-6-16-466,1-1 0,-1 0 0,1 0-1,0 0 1,0-1 0,0 1-1,1-1 1,-1 1 0,1-1-1,0 0 1,0 0 0,4 2 0,14 1-12375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10570,'0'0'11099,"11"-4"-10373,13-3-416,84-31 282,-97 34-579,-1-1 0,1 0 0,-1-1 0,-1 1 0,1-2 0,-1 0 0,0 0 0,9-9 0,-17 15-5,0 0 0,0-1 0,0 1-1,0 0 1,0-1 0,0 1 0,-1 0-1,1-1 1,0 1 0,-1-1 0,1 1 0,-1-1-1,1 1 1,-1-1 0,1-3 0,-2 5 2,1-1 0,0 1 0,0-1 0,0 1 0,-1-1 1,1 1-1,0-1 0,-1 1 0,1-1 0,0 1 0,-1-1 0,1 1 0,-1 0 1,1-1-1,-1 1 0,1-1 0,-1 1 0,1 0 0,-1 0 0,1-1 1,-1 1-1,1 0 0,-1 0 0,1 0 0,-1 0 0,0-1 0,1 1 0,-1 0 1,-3 0 4,0 0 0,0 0 1,0 0-1,0 1 1,0 0-1,0-1 0,0 1 1,0 1-1,0-1 1,1 0-1,-5 3 0,-6 4-24,1 1 0,1 1 0,-1-1 0,1 2 0,1 0-1,0 0 1,-13 18 0,17-20 11,1 1 0,0 0-1,0 0 1,1 1 0,0-1 0,0 1 0,1 0 0,1 0-1,0 1 1,-2 17 0,5-28 0,0 1 1,-1-1-1,1 0 1,1 1-1,-1-1 1,0 1-1,0-1 1,0 0-1,1 1 1,-1-1-1,0 0 0,1 1 1,0-1-1,-1 0 1,1 0-1,0 0 1,-1 1-1,1-1 1,0 0-1,0 0 1,0 0-1,0 0 0,0 0 1,0-1-1,0 1 1,2 1-1,0-1 5,1 1 0,-1-1 0,1 0-1,-1 0 1,1 0 0,-1-1 0,1 1 0,0-1-1,7 0 1,0-1 5,0 0 0,0-1 0,-1 0 1,1-1-1,0 0 0,11-5 0,-3-2 0,0 0 0,-1-1 0,0-1 0,-1-1 1,-1 0-1,1-1 0,-2-1 0,0 0 0,-1-1 0,13-20 0,-32 43 294,1-1-264,-1 0 1,1 0 0,0 1-1,1 0 1,0 0-1,0 0 1,0 0 0,1 0-1,0 0 1,0 1 0,1-1-1,-1 13 1,2-19-37,1 1 0,0-1 0,0 0 0,0 0 0,0 1 0,0-1 0,0 0 0,0 0 0,1 0 0,-1 0-1,0-1 1,1 1 0,-1 0 0,0 0 0,1-1 0,-1 1 0,1-1 0,-1 1 0,1-1 0,-1 0 0,1 1 0,-1-1 0,1 0 0,-1 0 0,1 0 0,0 0 0,1-1 0,50-1 97,-50 1-90,28-5-145,-1-1 1,0-2 0,-1-1-1,1-1 1,50-28 0,-33 16 139,-34 19 354,-9 8 93,-13 19 569,-4 7-86,13-29-928,0-1 1,0 1-1,0 0 1,-1-1-1,1 1 1,0-1-1,0 1 1,0-1-1,0 1 1,0-1-1,0 1 1,0-1-1,0 1 1,0-1-1,1 1 1,-1-1-1,0 1 1,0 0-1,0-1 1,1 0-1,-1 1 1,0-1-1,0 1 1,1-1-1,-1 1 1,0-1-1,1 1 0,-1-1 1,1 0-1,-1 1 1,1-1-1,-1 0 1,0 1-1,1-1 1,-1 0-1,1 0 1,-1 0-1,1 1 1,-1-1-1,1 0 1,1 0-1,12 1-233,0 0 0,-1-1 0,1-1 0,0 0 0,0-1 0,26-7 0,9-2-1301,-48 11 1520,-1 0-1,0 0 1,0 0 0,0 0 0,1 0-1,-1 0 1,0 0 0,0 0 0,0 0-1,1 0 1,-1 0 0,0 0 0,0 0-1,0 0 1,1 0 0,-1 0 0,0 0-1,0 0 1,1 0 0,-1 0 0,0 0-1,0 0 1,0 1 0,1-1 0,-1 0-1,0 0 1,0 0 0,0 0 0,0 0-1,1 0 1,-1 1 0,0-1 0,0 0-1,0 0 1,0 0 0,0 1 0,0-1-1,0 0 1,0 0 0,1 0 0,-1 1-1,0-1 1,0 0 0,0 0 0,0 1-1,-5 12-26,-14 16 105,17-27-87,-9 17-227,0 1-2867,1-10-6342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18417,'0'0'9289,"66"29"-12876,-40-11-2659,1 0-5445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 16047,'0'0'4047,"-9"0"-268,-13-1-2283,10 0-1211,-1 0-1,1 1 1,-1 0-1,1 1 1,-1 1 0,1 0-1,0 0 1,-23 9-1,34-11-340,1 0 0,-1 1-1,0-1 1,0 1-1,0-1 1,1 1 0,-1-1-1,0 1 1,0-1-1,1 1 1,-1 0 0,0-1-1,1 1 1,-1 0-1,1 0 1,-1 0 0,1-1-1,-1 1 1,1 0-1,0 0 1,-1 0 0,1 1-1,0-1 4,0 0 0,1 0 0,-1-1 0,0 1 0,1 0 0,-1 0-1,1-1 1,-1 1 0,1 0 0,-1-1 0,1 1 0,-1 0 0,1-1 0,0 1 0,-1-1-1,1 1 1,0-1 0,0 0 0,1 1 0,49 16-980,-41-15 1116,1 2-200,0 0 0,0 1 0,-1 0 1,0 1-1,15 10 0,-23-15 112,0 0 0,0 1 1,0-1-1,0 0 0,0 1 0,0 0 0,-1-1 0,1 1 1,0 0-1,-1 0 0,0 0 0,1 0 0,-1 0 0,0 0 1,0 0-1,0 0 0,0 1 0,-1-1 0,1 0 0,0 1 1,-1-1-1,0 0 0,0 1 0,1-1 0,-1 1 0,-1-1 1,1 0-1,0 1 0,0-1 0,-1 0 0,0 1 0,1-1 1,-3 4-1,1-3 135,-1-1 0,1 0 1,-1 1-1,1-1 1,-1 0-1,0-1 0,0 1 1,0 0-1,0-1 0,0 1 1,0-1-1,0 0 0,-1 0 1,1-1-1,0 1 0,-6 0 1,-57 3 1843,61-4-1919,0-1-1,-1 1 1,1-1-1,0 0 1,0 0-1,0 0 1,0-1-1,-5-2 1,-8-13-1738,18 16 1335,-1-1-1,1 1 1,-1-1-1,1 1 1,0-1 0,0 1-1,-1-1 1,1 1-1,0-1 1,1 1-1,-1-1 1,0 1-1,0-1 1,1 1-1,-1-1 1,1-1-1,9-9-5811,7 2-2584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56 13741,'0'0'8360,"-8"3"-8387,4-2 27,0 1 1,1 0-1,-1 0 0,0 0 0,1 1 0,-1-1 1,1 1-1,0 0 0,0-1 0,0 2 1,0-1-1,1 0 0,-1 0 0,1 1 0,0-1 1,0 1-1,0 0 0,0 0 0,1 0 0,-1 0 1,1 0-1,0 0 0,0 0 0,0 6 1,40 10 207,-37-17-169,1 0 1,-1 0 0,0 0-1,0 1 1,-1-1-1,1 1 1,-1-1 0,0 1-1,0 0 1,0-1 0,0 1-1,0 6 1,1 53 572,-2-40-479,3 58 355,0 114 305,-4-186-731,-1-1 1,0 0-1,0 1 1,-1-1-1,0 0 1,0-1-1,-1 1 1,0 0-1,0-1 1,-1 0-1,0 0 1,0 0-1,-1-1 1,0 0-1,0 0 1,-11 8-1,16-13-83,1 0-1,-1-1 0,0 1 1,0-1-1,1 1 1,-1-1-1,0 1 0,0-1 1,0 1-1,0-1 0,0 0 1,0 1-1,0-1 1,0 0-1,1 0 0,-1 0 1,0 0-1,0 0 1,0 0-1,0 0 0,0 0 1,0 0-1,0 0 1,0-1-1,0 1 0,0 0 1,0-1-1,0 1 1,0 0-1,1-1 0,-1 1 1,0-1-1,-1 0 0,1-1-12,-1-1-1,1 1 0,0-1 0,0 1 0,0-1 0,0 1 0,0-1 1,0 1-1,1-1 0,-1 0 0,1-4 0,-1-11-106,1 1 1,4-30-1,0 23-27,1 0-1,1 0 0,1 1 1,2 0-1,15-32 0,70-110-67,-15 28 256,-75 130-6,2-4 10,0-1 0,-1 1 0,0-1 0,0 0 0,-2 0 0,5-23 0,-8 35-19,0-1 0,0 1 0,0 0 0,0 0 0,0 0 0,1-1 0,-1 1 0,0 0-1,0 0 1,0 0 0,0 0 0,0-1 0,0 1 0,0 0 0,0 0 0,0 0 0,0-1 0,-1 1 0,1 0 0,0 0 0,0 0 0,0-1 0,0 1 0,0 0-1,0 0 1,0 0 0,0 0 0,0 0 0,-1-1 0,1 1 0,0 0 0,0 0 0,0 0 0,0 0 0,-1 0 0,1 0 0,0-1 0,0 1 0,0 0 0,0 0-1,-1 0 1,1 0 0,0 0 0,0 0 0,0 0 0,-1 0 0,1 0 0,0 0 0,0 0 0,0 0 0,0 0 0,-1 0 0,1 0 0,-14 9-35,-11 17-122,16-15 178,0 1 0,1 0-1,1 1 1,-1 0-1,2 0 1,0 1-1,1-1 1,0 1-1,1 1 1,1-1-1,0 0 1,0 1 0,1 24-1,2-37-30,0 0 1,1-1-1,-1 1 0,1 0 1,0 0-1,-1 0 0,1 0 1,0-1-1,0 1 0,0 0 0,0-1 1,1 1-1,-1-1 0,0 1 1,1-1-1,-1 0 0,0 1 1,1-1-1,0 0 0,-1 0 1,1 0-1,0 0 0,0 0 0,-1-1 1,1 1-1,0 0 0,0-1 1,0 1-1,0-1 0,0 0 1,0 0-1,0 0 0,3 0 0,1 0-359,-1 0-1,1 0 0,0-1 0,-1 0 0,1 0 0,-1 0 1,0-1-1,1 1 0,-1-1 0,0-1 0,6-3 0,16-14-5389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22 13677,'0'0'9582,"-11"1"-8829,6-1-698,0 1 0,0 0 0,0 0 0,1 0 0,-1 1 0,0-1-1,1 1 1,-1 0 0,1 1 0,0-1 0,-1 1 0,1 0 0,0 0 0,1 0 0,-1 0 0,1 1-1,-1-1 1,1 1 0,0 0 0,-4 7 0,2-4 98,1 0-1,0 1 1,0 0-1,1-1 1,-3 10 0,5-16-139,1 0 1,0 0 0,-1 1 0,1-1 0,0 0 0,-1 0-1,1 0 1,0 0 0,0 1 0,0-1 0,0 0-1,0 0 1,1 0 0,-1 0 0,0 1 0,0-1 0,1 0-1,-1 0 1,1 0 0,-1 0 0,1 0 0,-1 0 0,1 0-1,0 0 1,-1 0 0,1 0 0,0 0 0,0 0-1,0-1 1,-1 1 0,1 0 0,0-1 0,0 1 0,0 0-1,0-1 1,0 1 0,1-1 0,-1 1 0,0-1 0,0 0-1,0 0 1,0 1 0,0-1 0,1 0 0,-1 0-1,1 0 1,8 0 14,0-1 0,-1 0-1,1 0 1,0-1-1,-1 0 1,0 0 0,1-1-1,-1 0 1,0-1-1,0 0 1,-1-1 0,1 0-1,-1 0 1,11-9-1,9-10-35,0-1 0,32-38 1,-52 55 40,-31 30 979,-22 24-211,42-42-721,1-1-1,-1 1 1,1 0-1,-1-1 1,1 1 0,0 0-1,1 0 1,-1 0-1,1 1 1,0-1-1,-2 7 1,4-11-76,-1 1 1,0 0-1,0 0 1,1 0 0,-1-1-1,0 1 1,1 0-1,-1 0 1,1-1 0,-1 1-1,1 0 1,-1-1-1,1 1 1,-1 0-1,1-1 1,0 1 0,-1-1-1,1 1 1,0-1-1,0 1 1,-1-1 0,1 0-1,0 1 1,0-1-1,0 0 1,-1 0-1,1 1 1,0-1 0,0 0-1,0 0 1,0 0-1,0 0 1,-1 0 0,3 0-1,37-1 78,-32 0-62,9-1-200,1-1 0,-1 0 0,0-2 0,1 0 1,-2-1-1,32-15 0,-15 3-80,0-1 0,36-27 0,-78 53 507,0 0 1,1 0-1,1 1 0,-1 0 0,1 0 0,1 1 1,-1 0-1,1 0 0,-9 20 0,15-29-242,0 1-1,0-1 0,1 1 1,-1-1-1,0 1 0,0 0 1,0-1-1,1 1 0,-1-1 1,0 1-1,1-1 0,-1 1 0,0-1 1,1 0-1,-1 1 0,1-1 1,-1 1-1,0-1 0,1 0 1,-1 1-1,1-1 0,-1 0 1,1 0-1,-1 1 0,1-1 0,0 0 1,-1 0-1,1 0 0,-1 0 1,1 1-1,-1-1 0,1 0 1,0 0-1,-1 0 0,1 0 1,-1 0-1,1-1 0,0 1 0,32 0 58,-25 0-23,7-2-161,0 0 0,0 0 0,-1-2 1,1 0-1,-1 0 0,0-1 0,0-1 0,19-11 0,-15 7-97,0 2 1,1 1-1,31-9 0,-50 16 227,0-1 0,1 1 0,-1 0 0,0 0 1,0 0-1,0 0 0,0 0 0,1 0 0,-1 0 0,0 0 0,0 0 0,0 0 1,0 0-1,1 0 0,-1 0 0,0 0 0,0 0 0,0 0 0,0 0 0,1 0 1,-1 0-1,0 0 0,0 1 0,0-1 0,0 0 0,1 0 0,-1 0 0,0 0 1,0 0-1,0 0 0,0 0 0,0 1 0,0-1 0,1 0 0,-1 0 0,0 0 1,0 0-1,0 0 0,0 1 0,0-1 0,0 0 0,0 0 0,0 0 0,0 0 1,0 1-1,0-1 0,0 0 0,0 0 0,0 0 0,0 0 0,0 1 0,0-1 1,-5 14 270,-14 14 300,19-28-552,-6 8 205,4-6-190,-1 1 0,1 0 0,0-1 0,0 1-1,1 0 1,-1 0 0,0 0 0,1 0 0,0 1 0,0-1-1,-1 4 1,39-6-3470,-31-1 2164,0-2 0,0 1-1,0-1 1,0 0 0,0 0 0,0 0 0,9-6-1,15-12-6914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5541,'0'0'18738,"-3"9"-17857,-12 25-121,-18 45 1886,32-78-2636,1-1 1,0 1 0,0-1-1,0 1 1,0-1 0,0 1-1,0-1 1,0 1-1,0-1 1,0 1 0,0-1-1,0 1 1,1-1 0,-1 1-1,0-1 1,0 0 0,0 1-1,1-1 1,-1 1-1,0-1 1,0 0 0,1 1-1,-1-1 1,0 1 0,1-1-1,-1 0 1,1 0 0,-1 1-1,0-1 1,1 0 0,-1 1-1,1-1 1,-1 0-1,1 0 1,-1 0 0,1 1-1,27 1 160,27-13-146,-5-14-921,55-36-1,-82 48 1769,-28 18-846,0-2 54,1 1 0,-1 1 0,1-1 0,0 1 0,0-1 0,1 1-1,-1 0 1,1 0 0,0 1 0,0-1 0,-1 7 0,4-11-75,1 0 0,0 0 1,0 0-1,0 0 0,0-1 0,-1 1 0,1 0 1,0-1-1,1 1 0,-1 0 0,0-1 0,0 1 0,0-1 1,0 0-1,0 1 0,0-1 0,1 0 0,-1 0 1,0 0-1,0 0 0,0 0 0,1 0 0,-1 0 1,0 0-1,0 0 0,0 0 0,2-1 0,40-3-287,-20-4-317,1 0 0,-1-2-1,33-18 1,-4 1 466,-52 27 154,0 0 1,0 0-1,0 0 1,1-1-1,-1 1 1,0 0 0,0 0-1,0 0 1,1 0-1,-1 0 1,0 0-1,0 0 1,1-1-1,-1 1 1,0 0-1,0 0 1,1 0 0,-1 0-1,0 0 1,0 0-1,1 0 1,-1 0-1,0 0 1,0 0-1,1 0 1,-1 0-1,0 1 1,0-1 0,1 0-1,-1 0 1,0 0-1,0 0 1,1 0-1,-1 0 1,0 1-1,0-1 1,0 0 0,0 0-1,1 0 1,-1 0-1,0 1 1,0-1-1,-3 14 666,-18 27 490,15-30-563,5-9-588,0 0 0,0-1 0,1 1 0,-1-1 0,0 1 0,1 0 1,0-1-1,-1 1 0,1 0 0,0-1 0,0 1 0,0 0 0,0 3 1,0-5-12,1 1 1,-1 0 0,0 0 0,1-1 0,-1 1-1,1 0 1,-1-1 0,0 1 0,1 0 0,-1-1-1,1 1 1,0-1 0,-1 1 0,1-1-1,-1 1 1,1-1 0,0 0 0,0 1 0,-1-1-1,1 0 1,1 1 0,4 0-212,1 0 0,-1 0 0,0-1 0,1 0 0,-1 0 0,8-1 0,9 0-2102,-21 1 1378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18 270 6150,'0'0'13244,"-4"8"-11738,-9 28-108,13-35-1345,0-1 1,0 1-1,0-1 0,0 1 0,0 0 0,0-1 0,0 1 0,1-1 0,-1 1 0,0 0 0,0-1 0,1 1 0,-1-1 0,0 1 0,1-1 0,-1 1 0,0-1 1,1 1-1,-1-1 0,1 1 0,-1-1 0,1 0 0,-1 1 0,1-1 0,-1 0 0,1 1 0,-1-1 0,1 0 0,-1 0 0,1 1 0,0-1 0,-1 0 0,1 0 1,0 0-1,-1 0 0,1 0 0,-1 0 0,2 0 0,25 1 894,-23-2-755,8 1-38,0-1 0,-1 0 0,1-1 0,0 0 0,0-1 0,-1-1 0,16-6 0,-22 8-145,0 0 0,-1 0 0,1-1 0,0 0 0,-1 0 0,0 0 0,0 0 0,0-1 0,0 0 0,0 0 0,-1 0 0,1 0 0,-1 0 1,0-1-1,0 1 0,-1-1 0,0 0 0,4-10 0,-5 14-8,-1-1 0,1 1-1,-1-1 1,0 1 0,1-1 0,-1 1 0,0-1 0,0 1 0,0-1 0,0 1 0,0-1 0,0 1-1,0-1 1,-1 1 0,1-1 0,0 1 0,-1-1 0,1 1 0,-1 0 0,0-1 0,1 1-1,-1 0 1,0-1 0,0 1 0,0 0 0,0 0 0,0 0 0,0 0 0,0 0 0,-1 0-1,1 0 1,0 0 0,0 0 0,-1 0 0,1 1 0,0-1 0,-1 0 0,1 1 0,-1 0-1,1-1 1,-1 1 0,1 0 0,-1 0 0,1-1 0,-1 1 0,-2 1 0,-1-1-25,-1 0 0,1 0 0,-1 1 0,0 0 0,1 0 0,0 1 0,-1 0 0,1 0 0,0 0 0,0 0 0,-9 6 0,2 1 10,1 0 0,1 1-1,0 0 1,0 1-1,-11 16 1,17-22 37,0 0 0,1 1 0,0 0 0,0 0 0,1 0 0,-1 0 0,1 1 0,1-1-1,-1 0 1,1 1 0,0-1 0,1 1 0,-1 11 0,2-16-27,-1 0-1,1 0 1,0-1-1,-1 1 1,1 0-1,0 0 1,0-1-1,0 1 1,0-1-1,0 1 1,1-1-1,-1 1 1,0-1-1,1 0 1,-1 0-1,1 1 1,-1-1-1,1 0 1,0 0-1,-1-1 1,1 1-1,0 0 1,0 0-1,-1-1 1,1 1-1,0-1 1,0 0-1,3 1 1,62 2-1456,-58-3 1048,9-2-948,1-1-1,0 0 1,-1-1-1,0-1 1,0-1-1,0 0 1,-1-1-1,0-2 0,0 1 1,-1-2-1,0 0 1,0-1-1,16-15 1,-11 7 363,-1 0 0,-1-1 1,24-31-1,-30 32 2176,0 0-1,-1-1 1,-1-1-1,8-21 1,-16 35-375,0 0 1,-1 0-1,0 0 1,0 0 0,-1-1-1,1-10 1,-2 18-747,0 0 0,0-1 1,0 1-1,0 0 0,0-1 1,0 1-1,0 0 0,0 0 1,0-1-1,0 1 0,0 0 1,0-1-1,0 1 0,0 0 1,0 0-1,-1-1 0,1 1 1,0 0-1,0 0 0,0-1 1,0 1-1,-1 0 0,1 0 1,0 0-1,0-1 0,-1 1 1,1 0-1,0 0 0,0 0 1,-1 0-1,1-1 0,0 1 1,-1 0-1,1 0 0,0 0 1,0 0-1,-1 0 0,1 0 1,-15 5 384,-11 14 1462,7 3-337,1 2 0,2 0 0,0 1 0,1 1 0,2 0-1,-15 40 1,27-64-1558,1-1 0,-1 0 0,1 0 0,-1 1 0,1-1 0,0 0 0,-1 1 0,1-1 0,0 0 0,0 1 0,0-1 0,0 0 0,0 1-1,0-1 1,0 0 0,1 1 0,-1-1 0,0 0 0,1 1 0,-1-1 0,1 0 0,0 1 0,-1-1 0,1 0 0,0 0 0,0 0 0,-1 0 0,1 0-1,0 0 1,0 0 0,2 1 0,1 0 11,0-1 0,0 0 0,0-1 0,1 1-1,-1-1 1,0 1 0,0-1 0,7-1-1,5 1 20,148-18-371,-163 18 340,-1 1 0,1-1 0,-1 0 0,0 1 0,1-1 0,-1 1 0,0-1 0,1 1 0,-1 0 0,0-1 0,1 1 0,-1-1 0,0 1 0,0-1 0,0 1 0,0 0 0,1-1 0,-1 1 0,0 0-1,0-1 1,0 1 0,0-1 0,0 1 0,-1 0 0,1-1 0,0 1 0,0-1 0,0 1 0,0 0 0,-1-1 0,1 1 0,0-1 0,-1 1 0,0 0 0,-9 27 629,9-26-496,1-1-135,0-1 0,0 0 0,0 1 0,0-1 0,0 0 0,0 1 0,0-1 0,0 0 0,0 0 0,0 1 0,0-1-1,0 0 1,0 1 0,1-1 0,-1 0 0,0 0 0,0 1 0,0-1 0,0 0 0,1 0 0,-1 1 0,0-1 0,0 0 0,0 0 0,1 0-1,-1 1 1,0-1 0,0 0 0,1 0 0,-1 0 0,0 0 0,0 0 0,1 0 0,-1 1 0,0-1 0,1 0 0,-1 0 0,0 0 0,1 0 0,21 2 125,23-6-163,-23-3-554,43-17 0,-46 16 438,0 1 1,0 0-1,22-3 1,-39 9 525,-9 26 475,-4-12-1081,-12 20 1679,19-21-4463,2-1-3605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12620,'1'-2'339,"0"0"0,-1 1 0,1-1 0,0 1 0,-1-1 0,1 1 0,0 0 0,0-1 0,0 1 0,0 0 0,1 0 0,-1-1 0,0 1 0,0 0 0,1 0 0,-1 0 0,1 1 0,-1-1 0,1 0 0,-1 0 0,3 0 1,34-13 3315,-10 7-2690,0 2-1,0 1 1,0 1-1,1 1 1,40 3-1,-68-1-948,1 0 0,-1 0 0,1 0 0,-1 0 0,1 0 0,-1 0 0,1 1 0,-1-1 0,1 1-1,-1-1 1,0 1 0,1-1 0,-1 1 0,0 0 0,0-1 0,1 1 0,1 2 0,-3-2-6,1-1 0,-1 1 0,0 0 0,0-1 1,0 1-1,1 0 0,-1-1 0,0 1 0,0 0 0,0 0 0,0-1 1,0 1-1,0 0 0,0 0 0,-1-1 0,1 1 0,0 0 1,0-1-1,-1 1 0,1 0 0,0-1 0,0 1 0,-1 0 0,0 0 1,-2 3 51,0 1-1,-1-1 1,0 0 0,1-1 0,-1 1 0,0-1 0,-10 6 0,-56 27 671,54-30-631,0 1-1,0 1 1,1 1 0,0 0 0,0 1 0,1 1 0,1 0 0,-23 24-1,34-34-101,1 0-1,0 1 0,-1-1 1,1 1-1,0 0 0,0-1 1,0 1-1,0 0 0,0-1 1,0 1-1,0 0 0,1 0 1,-1 0-1,1 0 0,-1 0 1,1 0-1,0 0 0,0 0 1,-1 0-1,2 0 0,-1 0 1,0 0-1,0 0 0,1 0 1,-1 0-1,1 0 0,-1 0 1,1-1-1,0 1 0,0 0 1,0 0-1,0-1 0,0 1 1,0 0-1,0-1 0,0 1 1,1-1-1,-1 1 0,1-1 1,-1 0-1,1 0 0,0 1 1,-1-1-1,1 0 0,0-1 1,0 1-1,2 1 0,11 4-48,1-1 1,-1-1-1,1 0 0,27 3 0,-39-6 21,107 10-2219,-35-8-6946,-42-3-1756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2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2659,'0'0'29996,"24"15"-30663,-24-15 674,0 0 1,-1 0-1,1 0 1,0 0-1,0 0 1,0 0-1,-1 0 1,1 0-1,0 0 0,0-1 1,-1 1-1,1 0 1,0 0-1,0 0 1,0-1-1,0 1 1,-1 0-1,1 0 1,0 0-1,0-1 1,0 1-1,0 0 1,0 0-1,0 0 1,0-1-1,0 1 1,0 0-1,0 0 1,0-1-1,-1 1 1,1 0-1,0 0 1,1-1-1,-1 1 1,0 0-1,0 0 1,0-1-1,0 1 1,0 0-1,0 0 1,0-1-1,0 1 1,0 0-1,0 0 1,1 0-1,-1-1 1,0 1-1,0 0 1,0 0-1,0 0 1,1-1-1,-1 1 1,0 0-1,0 0 1,0 0-1,1 0 1,-1 0-1,0 0 1,0-1-1,1 1 0,-1 0 1,-1 0-14,-1 0 0,1 0 0,-1 1 0,1-1 0,-1 0 0,1 0 0,0 1 0,-1-1 0,1 1 1,-1-1-1,1 1 0,0 0 0,0 0 0,-1-1 0,1 1 0,0 0 0,0 0 0,0 0 0,0 0 0,0 0 0,0 1 0,0-1 0,0 0 0,0 0 0,1 0 0,-1 1 0,1-1 0,-1 1 1,1-1-1,-1 0 0,1 1 0,-1-1 0,1 1 0,0 1 0,7-3-6379,3-5-2466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0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3587,'0'0'21162,"0"9"-20458,-10 99 1274,-4 121-1180,14-218-1353,1 30 593,-4-23-2239,-5-11-3547,2-9-947,-1-9-3330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0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10378,'0'0'3705,"3"-8"-97,-1 3-3296,0 0 0,1 1 0,0-1 0,0 1 0,0-1 0,0 1 0,1 0 0,0 0 0,0 0 0,0 1 0,0-1 0,0 1 0,1 0 0,-1 0 0,1 1 0,0-1 0,0 1-1,0 0 1,0 0 0,0 1 0,0 0 0,8-2 0,72-10 831,-78 12-1124,1 0-1,0 1 0,0 0 1,0 1-1,0 0 0,-1 0 0,1 1 1,13 4-1,-19-6-14,-1 1 0,0 0-1,0 0 1,0-1 0,1 1 0,-1 0-1,0 0 1,0 0 0,0 0-1,-1 0 1,1 0 0,0 0 0,0 1-1,-1-1 1,1 0 0,0 0 0,-1 1-1,1-1 1,-1 0 0,0 1 0,1-1-1,-1 1 1,0-1 0,0 0 0,0 1-1,0-1 1,0 0 0,0 1-1,0-1 1,0 1 0,-1-1 0,1 0-1,-1 1 1,1-1 0,-1 0 0,1 1-1,-1-1 1,0 0 0,1 0 0,-1 0-1,0 0 1,-1 2 0,-4 5 175,1 0 0,-1-1 1,-1 0-1,-11 11 0,-10 4 890,-46 29 1,4-3-588,73-49-584,1 0-1,-1 1 0,1-1 1,-1 1-1,1 0 1,-1 0-1,1 1 0,4 0 1,8 0-64,-15-1 157,21 0-190,-1 0 0,-1 2-1,1 0 1,32 9-1,-49-10 197,0 0 0,-1 0 0,1 1 0,-1-1 0,1 1 0,-1 0 0,0 0 0,0 0 0,0 0 0,0 1 0,0-1 0,0 1 0,-1 0 0,4 5 0,-4-6 46,-1 1 0,0 0-1,-1 0 1,1 0 0,0 0-1,-1 0 1,1 0 0,-1 0-1,0 0 1,0 0 0,0 0-1,-1 0 1,1 0 0,-1 0-1,0 0 1,1 0 0,-1 0-1,-1 0 1,1-1 0,0 1-1,-3 4 1,-1 2 185,-1 0 0,-1-1 0,1 1-1,-1-1 1,-1-1 0,0 1 0,0-1 0,0 0-1,-18 10 1,12-8 79,-1-1-1,1-1 0,-1 0 0,-1-1 1,-27 7-1,-12-7-782,54-6 438,0 0 0,-1 0 0,1 0 0,0 0 1,0 0-1,-1 0 0,1-1 0,0 1 1,0 0-1,0-1 0,-1 1 0,1-1 1,0 1-1,0-1 0,0 1 0,0-1 1,0 0-1,0 0 0,0 1 0,0-1 0,0 0 1,0 0-1,0 0 0,1 0 0,-1 0 1,0 0-1,1 0 0,-1-1 0,1 1 1,-1 0-1,1 0 0,-1 0 0,1-1 1,0 1-1,0 0 0,-1-2 0,2 1-217,-1 1-1,0 0 0,1-1 1,-1 1-1,1 0 1,0 0-1,-1-1 1,1 1-1,0 0 0,0 0 1,0 0-1,-1 0 1,1 0-1,0 0 0,0 0 1,1 0-1,-1 0 1,0 1-1,0-1 0,0 0 1,0 1-1,2-1 1,36-14-3373,-26 11 1924,62-26-8066,-34 14-143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0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18 11307,'0'0'15652,"-10"-1"-14488,8 1-1130,-1-1 0,1 1 0,-1-1 0,1 1 0,-1 0 1,0 0-1,1 0 0,-1 0 0,1 1 0,-1-1 0,1 1 1,-1-1-1,1 1 0,-1 0 0,1 0 0,-1 0 0,1 0 1,0 1-1,0-1 0,-1 0 0,1 1 0,0 0 0,0 0 1,1-1-1,-1 1 0,0 0 0,1 0 0,-1 0 0,1 1 1,-1-1-1,1 0 0,0 1 0,0-1 0,-1 4 0,-1 1 60,1 1-1,-1-1 0,2 0 1,-1 1-1,1-1 0,0 1 1,0 10-1,1-16-80,0 0 1,0 0-1,0 0 0,0 0 1,0 0-1,1-1 0,-1 1 1,1 0-1,-1 0 1,1 0-1,0-1 0,0 1 1,0 0-1,0 0 0,0-1 1,0 1-1,0-1 1,0 1-1,1-1 0,-1 0 1,0 1-1,1-1 0,0 0 1,-1 0-1,1 0 1,-1 0-1,1 0 0,0-1 1,0 1-1,0 0 0,-1-1 1,1 1-1,2-1 1,3 1-7,0-1 1,0 0 0,0 0 0,0-1 0,0 0-1,0 0 1,-1 0 0,1-1 0,0 0 0,-1-1 0,1 1-1,-1-1 1,0 0 0,0-1 0,0 0 0,0 0-1,-1 0 1,9-8 0,-6 4-10,-1-1-1,1 1 1,-1-1 0,-1 0-1,0-1 1,0 0 0,-1 0-1,-1 0 1,1 0 0,4-21-1,-9 25-61,-6 11-29,-6 12 10,6-7-25,0 0 0,1 1 0,0-1 0,0 1 0,1 0 0,1 0 0,0 0 0,0 1 0,1-1 0,1 1 0,0 0 0,1 19 0,0-30-37,0 0 1,1-1-1,-1 1 0,0 0 1,0-1-1,1 1 1,-1-1-1,0 1 0,1-1 1,-1 1-1,1-1 0,-1 1 1,1-1-1,-1 1 0,1-1 1,-1 1-1,1-1 0,-1 0 1,1 1-1,0-1 0,-1 0 1,1 1-1,-1-1 0,1 0 1,0 0-1,-1 0 0,1 0 1,0 0-1,-1 0 0,1 0 1,1 0-1,22-4-6378,0-10-2226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16528,'0'0'4911,"-11"4"-1083,-2 0-2846,-1 1 0,1 1 1,-20 11-1,29-15-918,0 0 0,1 0-1,-1 1 1,1-1 0,0 1 0,0-1 0,0 1-1,0 0 1,0 0 0,1 1 0,-1-1 0,1 0-1,0 1 1,0-1 0,0 1 0,1 0 0,-1 0-1,1-1 1,0 1 0,0 0 0,-1 4 0,3-7-101,-1 0 0,0 0 0,1 0 0,-1-1 1,1 1-1,-1 0 0,1-1 0,-1 1 0,1 0 1,-1-1-1,1 1 0,0-1 0,-1 1 1,1-1-1,0 1 0,-1-1 0,1 1 0,0-1 1,0 0-1,-1 0 0,1 1 0,0-1 0,0 0 1,0 0-1,0 0 0,-1 0 0,1 0 0,0 0 1,0 0-1,1 0 0,34 0-228,-28 0 96,49-5-533,-45 3 705,-1 0-1,1 1 1,-1 1 0,1 0-1,0 0 1,11 3-1,-23-2 86,0 1 0,0-1-1,1 0 1,-1 0-1,0 1 1,-1-1 0,1 0-1,0 1 1,0-1-1,-1 0 1,1 0 0,0 1-1,-1-1 1,1 0-1,-1 0 1,0 0 0,1 0-1,-1 0 1,0 0-1,0 0 1,-1 1 0,-11 13 139,-2-2 0,1 0 0,-2 0 0,0-2 0,0 0 0,-1-1 1,-1 0-1,1-1 0,-1-1 0,-23 6 0,41-14-275,-1 1 0,1-1 1,-1 0-1,1 0 0,-1 0 0,1 1 1,-1-1-1,0 0 0,1 0 0,-1 0 1,1 0-1,-1 0 0,1 0 0,-1 0 0,0 0 1,1 0-1,-1 0 0,1 0 0,-1 0 1,1 0-1,-1-1 0,1 1 0,-1 0 1,1 0-1,-1-1 0,1 1 0,-1 0 0,0-1 1,10-11-3304,23-13-4421,-5 7 42,6-2-4735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0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78 233 11531,'0'0'17617,"-25"59"-16592,8-26-321,6 1-287,-1 3-193,5-6-160,1-2 0,6-7-96,0-10-705,0-5-640,8-7-961,1-7-1570,3-16-4292</inkml:trace>
  <inkml:trace contextRef="#ctx0" brushRef="#br0" timeOffset="1">89 1 16688,'0'0'10698,"7"57"-10986,8-38-2339,4-3-2882,0-2-2306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13965,'0'0'5194,"0"11"-3725,-33 292 3741,33-294-5071,-2-2-80,2 0 0,-1 0 0,1 0-1,0 1 1,1-1 0,1 8 0,-2-14-55,1 0 1,-1 0 0,0-1-1,1 1 1,-1 0 0,0 0-1,1 0 1,-1-1 0,1 1-1,0 0 1,-1 0 0,1-1-1,-1 1 1,1 0 0,0-1-1,0 1 1,-1-1 0,1 1-1,0-1 1,0 1 0,1-1-1,0 1 8,0-1 0,0 0 0,0 0 0,0 0 0,-1 0 0,1-1 0,0 1 0,0 0 0,0-1 0,0 1 0,0-1 0,-1 0 0,1 1 0,3-3 0,45-33-13,-44 30-152,-1 1 1,2 0 0,-1 0-1,1 0 1,0 1 0,0 0-1,0 0 1,0 1 0,0 0 0,16-4-1,-23 7 144,1 0-1,-1 0 0,1 0 1,-1 0-1,1 0 1,-1 0-1,1 0 0,-1 1 1,1-1-1,-1 0 0,0 0 1,1 0-1,-1 0 0,1 1 1,-1-1-1,0 0 1,1 0-1,-1 1 0,0-1 1,1 0-1,-1 1 0,0-1 1,1 0-1,-1 1 0,0-1 1,0 1-1,1-1 1,-1 0-1,0 1 0,0-1 1,0 1-1,0-1 0,0 1 1,1 0-1,-1 24 16,-11 20 726,9-42-639,-23 36 1636,25-37-1640,-2-1 0,1 1 0,0-1 0,0 0 0,0 1 0,-1-1 0,1 0 0,-1 0 0,1 0 0,-1 0 0,1 0 0,-1 0 0,1 0 0,-1 0 0,0-1 0,0 1-1,1-1 1,-1 1 0,0-1 0,0 0 0,-2 1 0,3-2-62,0 0 1,0 0-1,1 0 0,-1 0 0,1 0 1,-1-1-1,0 1 0,1 0 0,0 0 1,-1 0-1,1 0 0,0-1 0,0 1 1,-1 0-1,1 0 0,0 0 0,0-1 0,0 1 1,1-2-1,2-13-894,6 8-4427,-23 7-4037,4-5 1926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0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13741,'0'0'12882,"-9"5"-10635,2-2-1907,-11 7 267,1 0 0,-23 17 0,37-26-658,0 1 0,1 0-1,-1 0 1,1 0 0,-1 0 0,1 0-1,0 0 1,0 1 0,0-1-1,0 1 1,0-1 0,1 1-1,-1 0 1,1 0 0,0 0-1,0 0 1,0 0 0,0 0 0,0 0-1,0 0 1,1 0 0,0 0-1,0 1 1,0-1 0,0 4-1,1-6-8,-1 0 0,1 0-1,0 0 1,0 0-1,0 0 1,0 0 0,0-1-1,0 1 1,0 0-1,0-1 1,0 1 0,0-1-1,0 1 1,0-1-1,0 1 1,1-1 0,-1 0-1,0 0 1,0 1-1,2-1 1,33 2-622,-24-1 230,0 0 212,3-1-87,0 2 0,0 0-1,0 1 1,27 8 0,-40-11 419,0 1 0,1 0-1,-1 0 1,0 0 0,0 0 0,0 0-1,0 1 1,0-1 0,0 0 0,0 1-1,0 0 1,-1-1 0,1 1 0,-1 0-1,1 0 1,-1 0 0,1 0-1,-1 0 1,0 0 0,0 0 0,0 0-1,0 1 1,-1-1 0,1 0 0,-1 1-1,1-1 1,-1 0 0,0 1 0,0-1-1,0 1 1,0-1 0,0 0 0,0 1-1,-1-1 1,1 1 0,-1-1 0,0 0-1,1 0 1,-2 3 0,-3 3 68,0 0 0,0 0 0,-1 0 0,1 0-1,-2-1 1,1 0 0,-1-1 0,0 1 0,0-1 0,-1 0 0,0-1 0,0 0 0,0 0 0,-1-1 0,1 0 0,-1-1-1,0 0 1,0 0 0,-1 0 0,1-2 0,0 1 0,-18 0 0,26-2-319,-1 0 0,0 0 0,0 0 0,1-1 0,-1 1 1,0 0-1,1-1 0,-1 1 0,1-1 0,-1 0 0,1 1 0,-1-1 0,1 0 0,-3-2 0,3 2-490,-1-1 0,0 0 0,1 0 0,-1 0 0,1-1 1,0 1-1,-1 0 0,1 0 0,0-1 0,1 1 0,-1 0 0,0-1 0,1 1 0,-1-4 0,0-13-11160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18193,'0'0'9054,"-3"10"-8691,-78 348 1389,49-206-1449,36-153 47,7-11-161,12-17 4,0-17-715,35-94 0,-42 94-134,3 0 1,32-56-1,-51 101 637,0 0 0,1 0 1,-1 0-1,1 0 0,0 0 0,-1 0 0,1 0 1,0 0-1,-1 0 0,1 0 0,0 0 1,0 1-1,0-1 0,0 0 0,0 0 0,0 1 1,0-1-1,0 1 0,0-1 0,0 1 1,0-1-1,0 1 0,2 0 0,-2 0 1,0 0 0,0 1-1,-1-1 1,1 1 0,0 0 0,0-1-1,-1 1 1,1 0 0,0-1-1,-1 1 1,1 0 0,-1 0-1,1-1 1,-1 1 0,1 0 0,-1 0-1,0 0 1,1 0 0,-1 0-1,0 0 1,0 1 0,2 3 8,-2 0 0,1 0 1,0 0-1,-1 0 0,0 0 1,0 0-1,0 0 0,-1 1 0,-2 8 1,0-10 157,1 0 0,-1 0 1,-1 0-1,1 0 1,0-1-1,-1 1 0,0-1 1,0 0-1,0 0 1,0 0-1,0-1 0,-1 0 1,1 0-1,-8 3 1,-39 9-2454,22-11-7161,39-3 1095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13036,'0'0'14809,"9"-5"-13549,15-11-1038,0-2-1,34-33 1,-19 15-759,-38 36 497,-1-1-1,0 1 1,0-1 0,1 1-1,-1-1 1,1 1-1,-1 0 1,0-1 0,1 1-1,-1-1 1,1 1 0,-1 0-1,1-1 1,-1 1-1,1 0 1,-1 0 0,1-1-1,-1 1 1,1 0 0,-1 0-1,1 0 1,0 0 0,-1-1-1,1 1 1,-1 0-1,1 0 1,-1 0 0,1 0-1,0 1 1,-1-1 0,1 0-1,-1 0 1,1 0-1,-1 0 1,1 0 0,0 1-1,0-1 1,0 25-429,-18 35 620,11-43-49,1 0 0,1 1 1,1 0-1,0 0 0,0 25 0,3-43-184,0 0 0,0 1-1,0-1 1,0 0-1,0 1 1,0-1 0,0 0-1,0 1 1,0-1-1,0 0 1,0 1 0,0-1-1,0 0 1,0 1-1,1-1 1,-1 0-1,0 1 1,0-1 0,0 0-1,1 0 1,-1 1-1,0-1 1,0 0 0,1 0-1,-1 0 1,0 1-1,0-1 1,1 0-1,-1 0 1,0 0 0,1 0-1,-1 0 1,0 1-1,1-1 1,-1 0 0,0 0-1,1 0 1,-1 0-1,0 0 1,1 0-1,-1 0 1,0 0 0,1 0-1,-1 0 1,0-1-1,1 1 1,-1 0 0,0 0-1,1 0 1,1-1-698,15-1-5754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17905,'0'0'11883,"-17"77"-11018,6-41-417,1 2-287,5-3-97,1-3-64,4-2 0,0-7-449,0-6-736,0-6-769,4-7-1089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11883,'0'0'15215,"69"-1"-14991,-29 0-192,-2-1-833,5 1-1889,-2-3-2948,-1-1-4804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16015,'0'0'2568,"-3"8"37,-52 258 2253,18-65-3742,33-171 50,15-45-169,17-49-480,10-43-577,-19 50-1240,2 0-1,36-65 0,-53 114 1207,1 0 0,0 0 0,1 1 0,12-14 0,-16 19 74,0 0 0,0 1 1,0-1-1,1 0 1,-1 1-1,0 0 0,0-1 1,1 1-1,-1 0 1,1 0-1,-1 0 0,1 1 1,0-1-1,-1 0 1,1 1-1,-1 0 0,1 0 1,0 0-1,-1 0 1,1 0-1,3 1 0,-4 0 16,-1-1-1,0 1 0,0 0 1,0 0-1,1 0 0,-1 0 1,0 0-1,-1 0 0,1 0 1,0 1-1,0-1 0,0 0 1,-1 0-1,1 1 0,0-1 1,-1 1-1,1-1 0,-1 0 1,0 1-1,1-1 0,-1 1 1,0-1-1,0 1 0,0-1 1,0 1-1,0-1 0,0 1 1,-1-1-1,1 0 0,0 1 1,-2 2-1,1 2 154,0 0-1,-1 0 1,1-1 0,-1 1-1,-1 0 1,-4 8 0,-38 43 2626,42-54-2717,-1 1 0,1-1 0,-1 0 0,1 0 0,-1 0 0,0 0 0,-1 0 0,1-1 0,0 0 0,-1 0 0,1 0 0,-9 2-1,12-4-270,1 0-1,0 0 1,-1 0-1,1 0 1,0 0-1,-1 0 0,1 0 1,0-1-1,0 1 1,-1 0-1,1 0 0,0 0 1,-1 0-1,1 0 1,0-1-1,0 1 1,-1 0-1,1 0 0,0 0 1,0-1-1,-1 1 1,1 0-1,0 0 0,0-1 1,0 1-1,0 0 1,-1-1-1,1 1 1,0 0-1,0 0 0,0-1 1,0 1-1,0 0 1,0-1-1,0 1 0,0 0 1,0-1-1,0 1 1,0 0-1,0-1 1,0 1-1,0 0 0,0-1 1,0 1-1,0 0 1,0 0-1,1-1 0,-1 1 1,0-4-1445,0-12-8795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7:4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10410,'0'0'19688,"8"9"-19517,24 26-171,-30-33-4,-1 1 1,0-1-1,1 0 1,-1 0 0,-1 0-1,1 1 1,0-1-1,0 0 1,-1 1-1,1-1 1,-1 1 0,0-1-1,0 1 1,0-1-1,0 1 1,0-1 0,0 1-1,-1-1 1,1 0-1,-1 1 1,0-1-1,0 0 1,0 1 0,0-1-1,0 0 1,0 0-1,0 0 1,-4 4-1,-2 3 23,0-1 0,0 0-1,-1-1 1,-14 11-1,19-16-6,-39 26 356,-12 11 273,54-39-646,0 0 0,-1 0 1,1 1-1,0-1 0,0 0 0,0 0 1,0 1-1,0-1 0,0 0 1,0 1-1,0-1 0,0 0 0,0 0 1,0 1-1,0-1 0,0 0 0,0 1 1,0-1-1,0 0 0,0 0 0,0 1 1,0-1-1,0 0 0,0 0 0,0 1 1,0-1-1,1 0 0,-1 0 0,0 1 1,0-1-1,0 0 0,0 0 1,1 1-1,-1-1 0,0 0 0,0 0 1,1 0-1,-1 0 0,0 0 0,0 1 1,1-1-1,-1 0 0,0 0 0,0 0 1,1 0-1,-1 0 0,0 0 0,1 0 1,-1 0-1,0 0 0,0 0 0,1 0 1,-1 0-1,0 0 0,1 0 0,-1 0 1,0 0-1,0 0 0,1 0 1,-1 0-1,0-1 0,1 1 0,26 1-339,-24-1 245,64-2-2348,-22-5-1929,1-5-3551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3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10570,'0'1'9261,"0"8"-8294,-2 13-226,-1-1 0,-1 1 0,-1-1 0,-8 23-1,-3 14-440,6-12-224,-27 96 72,32-137-1500,4-23-10695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3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7847,'0'0'13902,"1"9"-13011,1 22-314,1 1 0,1-1 0,14 46 0,-15-64-555,1-1 1,1 1 0,0-1-1,0 0 1,1 0-1,1-1 1,0 1-1,0-2 1,1 1-1,1-1 1,16 16 0,-23-24-8,0 0 1,0-1 0,0 1 0,0-1-1,1 1 1,-1-1 0,1 0 0,-1 0 0,1 0-1,-1 0 1,1 0 0,-1-1 0,1 1 0,0-1-1,-1 0 1,1 0 0,0 0 0,-1 0 0,1 0-1,0 0 1,3-1 0,-3-1 77,1 0 0,-1 1 1,0-1-1,0 0 0,0 0 0,0-1 0,-1 1 1,1-1-1,-1 1 0,1-1 0,-1 0 1,0 0-1,0 0 0,1-3 0,4-7 207,0-1 0,-2 0-1,0-1 1,0 1 0,-2-1-1,4-20 1,-7 31-248,4-20 164,-1-1 0,-1 1 0,-1-1 0,-5-42 0,4 66-221,0 0 1,0 0-1,0-1 0,-1 1 1,1 0-1,0 0 0,-1 0 1,1 0-1,-1 0 0,1 0 1,-1 0-1,1 0 0,-1 0 1,0 0-1,0 0 0,1 0 0,-1 0 1,0 0-1,0 1 0,0-1 1,0 0-1,0 0 0,0 1 1,0-1-1,0 1 0,0-1 1,0 1-1,0 0 0,0-1 1,-1 1-1,-1 0 0,2 4-1068,0 0 0,0 0 0,0 0 0,1 1 0,-1-1 0,1 0 0,0 1 0,1-1 0,0 6 0,4 9-4884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3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15471,'0'0'9112,"8"0"-7542,-5 1-1480,4 0 62,0 0 1,0 0 0,0-1 0,0 0 0,0 0 0,0-1 0,-1 0 0,1 0 0,0 0-1,0-1 1,-1 0 0,1 0 0,-1-1 0,1 0 0,-1 0 0,0 0 0,0-1 0,7-6 0,-9 7-133,-1 0 1,-1-1-1,1 1 1,0-1 0,-1 1-1,1-1 1,-1 0-1,0 0 1,-1 0-1,1 0 1,-1 0 0,1 0-1,-1-1 1,0 1-1,-1 0 1,1-1 0,-1 1-1,0 0 1,0-1-1,-1-4 1,1 8-22,-1 0 0,1 0 0,-1 0 0,0 1 0,1-1 0,-1 0 0,0 0 0,1 1 0,-1-1 0,0 0 0,0 1 0,0-1 0,0 0-1,0 1 1,0 0 0,0-1 0,0 1 0,0-1 0,0 1 0,0 0 0,0 0 0,0 0 0,0-1 0,0 1 0,0 0 0,0 0 0,0 0 0,0 1 0,0-1 0,-1 0 0,-33 11-197,30-7 186,0 0 0,0 0-1,1 1 1,-1-1-1,1 1 1,0 0 0,0 0-1,1 1 1,0-1 0,0 1-1,0 0 1,1 0-1,-3 7 1,2-3 6,0 0 1,1 0-1,1 0 0,0 1 1,0-1-1,1 0 0,1 17 1,-1-25 6,0-1 0,1 1 0,-1 0 0,1 0 0,-1-1 0,1 1 1,0 0-1,0-1 0,0 1 0,0 0 0,0-1 0,0 1 1,0-1-1,0 0 0,1 1 0,-1-1 0,0 0 0,1 0 0,-1 0 1,1 0-1,2 1 0,0 0 3,0 0 1,1-1-1,-1 1 0,1-1 1,0 0-1,-1 0 0,1-1 1,6 0-1,-1 0 3,0 0-1,0-1 1,0 0-1,0-1 1,0 0 0,0-1-1,14-6 1,-8 0-43,0 0-1,-1-1 1,-1-1-1,1-1 1,-2 0-1,1-1 1,-2 0-1,0-1 1,0 0-1,-2-1 1,12-20-1,-25 40-50,-7 12 324,1 0 0,1 1 0,0 0 0,1 1 0,-7 32 0,14-50-228,0 0 1,-1 0-1,1 0 1,0 0-1,0 1 1,0-1-1,1 0 1,-1 0-1,0 0 1,0 0-1,1 1 1,-1-1-1,0 0 1,1 0-1,-1 0 1,1 0-1,0 0 1,-1 0-1,1 0 1,0 0-1,0 0 1,-1 0-1,1-1 0,0 1 1,0 0-1,0 0 1,0-1-1,1 2 1,2-1 8,-1 0 0,1 0 0,-1 0-1,1 0 1,-1 0 0,1-1 0,0 0 0,-1 0 0,7 0 0,2-1 0,0 0 1,-1-1 0,1-1-1,0 0 1,12-5 0,13-11-334,68-44 0,-106 89 512,-3-16-3,-12 31 376,15-40-559,1 0 0,-1-1 0,1 1-1,0 0 1,-1-1 0,1 1 0,0 0 0,0 0-1,0 0 1,0-1 0,-1 1 0,1 0 0,0 0-1,0-1 1,1 1 0,-1 0 0,0 0 0,0 0-1,0-1 1,0 1 0,1 0 0,-1 0 0,0-1-1,1 1 1,-1 0 0,0-1 0,1 1 0,-1 0-1,1-1 1,-1 1 0,1-1 0,-1 1-1,1-1 1,0 1 0,-1-1 0,1 1 0,0-1-1,-1 1 1,1-1 0,1 1 0,5-2-78,0 1 1,1-1 0,-1 0 0,0-1-1,0 1 1,0-1 0,0-1-1,-1 1 1,1-1 0,-1-1-1,1 1 1,-1-1 0,0 0-1,0 0 1,-1-1 0,9-8-1,-6 6-93,1 0 0,0 0 0,1 1 0,-1 0 0,1 1 0,11-5 0,-21 33 854,-27 40 572,27-62-2286,0-14-6150,0-5-1360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48 13261,'0'0'5188,"0"-8"-2993,0 4-2312,-1-32 3340,1 36-3179,0 0 0,0 0-1,0 0 1,0 1 0,0-1-1,0 0 1,0 0 0,0 0 0,0 0-1,0 0 1,-1 0 0,1 0 0,0 0-1,0 0 1,0 0 0,0 0-1,0 0 1,0 0 0,0 0 0,0 0-1,0 0 1,0 1 0,0-1 0,0 0-1,-1 0 1,1 0 0,0 0-1,0 0 1,0 0 0,0 0 0,0 0-1,0 0 1,0 0 0,0 0 0,0 0-1,0 0 1,-1-1 0,1 1-1,0 0 1,0 0 0,0 0 0,0 0-1,0 0 1,0 0 0,0 0 0,0 0-1,0 0 1,0 0 0,-7 28 440,-4 53 461,3 1 0,3 104 0,5-184-937,-1 0 1,1 0 0,0 0-1,0-1 1,0 1-1,1 0 1,-1 0 0,0 0-1,1 0 1,-1 0 0,1 0-1,0 0 1,0 0-1,0-1 1,0 1 0,0 0-1,0-1 1,0 1 0,0-1-1,0 1 1,1-1-1,-1 1 1,1-1 0,-1 0-1,1 0 1,-1 0 0,4 2-1,-3-3 4,0 0 0,1 0 0,-1 0 0,0 0 0,1 0 0,-1 0 0,0-1-1,0 1 1,1-1 0,-1 0 0,0 0 0,0 1 0,0-1 0,0-1 0,0 1 0,0 0 0,0 0-1,0-1 1,0 1 0,-1-1 0,1 1 0,-1-1 0,1 0 0,1-2 0,64-89 77,-51 69-83,0 1-1,1 1 1,2 0 0,22-22-1,-40 44-10,-1-1 0,1 1 0,-1 0-1,1-1 1,-1 1 0,1 0 0,-1-1 0,1 1-1,-1 0 1,1-1 0,-1 1 0,1 0 0,-1 0-1,1 0 1,-1 0 0,1 0 0,0-1 0,-1 1-1,1 0 1,-1 0 0,1 0 0,0 0 0,-1 1-1,1-1 1,-1 0 0,1 0 0,0 0 0,-1 0-1,1 1 1,-1-1 0,1 0 0,-1 0 0,1 1-1,-1-1 1,1 0 0,-1 1 0,1-1 0,-1 1-1,0-1 1,1 1 0,-1-1 0,0 1 0,1-1-1,-1 1 1,0-1 0,1 1 0,-1-1 0,0 1 0,0-1-1,0 1 1,0-1 0,1 1 0,-1 0 0,0-1-1,0 1 1,0-1 0,0 1 0,0 0 0,-1-1-1,1 1 1,3 45-66,-3-42 64,0 16 24,-1-1 1,-5 32-1,4-44 4,1-1 0,-1 1 0,0-1 0,0 1 0,-1-1 0,0 0 0,0 0 0,0 0 0,-1-1 0,0 1 0,-6 6 1,9-11-369,6-6-6828,4-8 2629,-8 11 2878,7-12-5822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3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18097,'0'0'8552,"9"52"-9192,12-31-3396,-2 1-7047</inkml:trace>
  <inkml:trace contextRef="#ctx0" brushRef="#br0" timeOffset="1">312 358 17649,'0'0'4740,"-17"50"-1120,5-25-994,7 1-1281,3 1-1056,2-1-289,0-4-833,0-4-2530,7-9-3780,3-9-8232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3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217 174 13741,'0'0'3940,"0"-9"-193,0 5-3417,0 2-187,0 0-1,0-1 1,0 1 0,0 0-1,0 0 1,0 0-1,0 0 1,-1-1 0,1 1-1,-1 0 1,0 0 0,1 0-1,-1 0 1,0 0 0,0 0-1,0 0 1,-1 0 0,1 0-1,0 1 1,-1-1 0,1 1-1,-1-1 1,0 1-1,1-1 1,-1 1 0,0 0-1,0-1 1,0 1 0,0 0-1,0 1 1,0-1 0,0 0-1,0 0 1,-4 0 0,-1 1-127,0-1 0,0 1 0,0 1 0,0 0 0,0 0 0,1 0 0,-1 0 0,0 1 0,1 0 0,-1 1 0,1 0 0,0 0 0,0 0 0,0 0 0,0 1 0,1 0 0,-1 1 0,1-1 0,0 1 0,0 0 0,1 0 0,-1 0 0,1 1 0,0-1 0,1 1 0,-1 0 0,1 0 0,0 1 0,1-1 0,-1 1 0,2-1 0,-1 1 0,0 0 0,0 10 0,2-16-16,0 0 0,0 0 1,0 0-1,0 0 0,0 0 0,0 0 0,0 0 0,0 0 0,0 1 1,0-1-1,1 0 0,-1 0 0,0 0 0,1 0 0,-1 0 0,1 0 1,-1 0-1,1 0 0,0 0 0,-1-1 0,1 1 0,0 0 0,0 0 1,0 0-1,-1-1 0,1 1 0,0 0 0,0-1 0,0 1 0,0-1 0,0 1 1,0-1-1,0 0 0,0 1 0,0-1 0,0 0 0,1 0 0,-1 1 1,0-1-1,0 0 0,0 0 0,0 0 0,0-1 0,0 1 0,0 0 1,0 0-1,0 0 0,1-1 0,-1 1 0,1-1 0,6-1 13,-1 0 0,1-1-1,-1 1 1,0-1 0,1-1 0,6-4-1,3-4-2,0-2 0,-1 1 0,0-2 0,-1 0 0,-1-1 0,0-1 0,-2 0 0,0 0-1,0-1 1,-2-1 0,0 0 0,-1 0 0,6-22 0,-25 73 87,1-1 0,2 1 0,2 1-1,0 0 1,3-1 0,0 34 0,2-63-177,0 0 1,1 0-1,-1-1 1,1 1-1,-1 0 0,1-1 1,0 1-1,0-1 0,0 1 1,0-1-1,0 1 0,1-1 1,-1 0-1,1 0 1,0 1-1,-1-1 0,1 0 1,3 2-1,-2-2-355,-1-1 1,1 0-1,-1 0 0,1 0 1,-1 0-1,1 0 0,-1 0 0,1-1 1,0 1-1,-1-1 0,1 0 1,3 0-1,12 0-6596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3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14670,'0'0'12956,"11"3"-11883,-6-1-959,1-1 0,0 0 0,-1 0 0,1-1 0,0 1 0,0-1-1,0-1 1,0 1 0,8-2 0,-11 1-94,-1 0 1,0 0-1,1 0 0,-1 0 1,0 0-1,0 0 0,0 0 0,0-1 1,0 1-1,0-1 0,0 1 1,0-1-1,0 0 0,-1 0 1,1 0-1,-1 0 0,0 0 0,1 0 1,-1 0-1,0 0 0,0 0 1,0-1-1,-1 1 0,1 0 0,0-1 1,-1 1-1,0-1 0,1 1 1,-1-1-1,0 1 0,0-4 1,0 5-40,0 0 0,0 0 1,0-1-1,0 1 0,0 0 1,0 0-1,0-1 0,0 1 1,-1 0-1,1 0 1,0-1-1,-1 1 0,1 0 1,-1 0-1,1 0 0,-1 0 1,0-1-1,1 1 0,-1 0 1,0 0-1,0 0 1,0 1-1,0-1 0,0 0 1,0 0-1,0 0 0,0 1 1,0-1-1,0 0 0,0 1 1,0-1-1,0 1 1,-1-1-1,1 1 0,0 0 1,0 0-1,-1-1 0,1 1 1,0 0-1,0 0 1,-1 0-1,1 0 0,0 0 1,0 1-1,-1-1 0,1 0 1,0 1-1,0-1 0,-1 1 1,1-1-1,0 1 1,-1 0-1,-1 1-4,0 0 1,0-1-1,0 2 0,1-1 1,-1 0-1,1 0 0,-1 1 1,1 0-1,0-1 0,0 1 1,0 0-1,1 0 0,-1 0 1,0 0-1,1 0 0,0 1 1,0-1-1,0 0 1,0 4-1,-1 0 45,0 0 0,1 0-1,0 0 1,1 1 0,-1-1 0,1 0 0,1 0 0,1 9 0,-1-13-3,0-1 0,0 0 0,1 1 0,0-1 0,-1 0 0,1 0 0,0 0 0,0 0 0,0 0 0,0-1 0,0 1 0,0 0 0,1-1 0,-1 0 0,1 1 0,-1-1 0,1 0 0,-1 0 0,1 0 0,-1-1 0,1 1 0,0-1 0,-1 1 0,1-1 0,0 0 0,4-1 0,11 2 82,0-1 0,28-5 0,-22 1-147,-1-2-1,1-1 0,-1-1 0,32-16 0,-29 12-92,1 2 0,36-10 0,-62 20 144,-1 0 1,0 0-1,0 0 0,0 0 1,1 0-1,-1 0 0,0 0 1,0 0-1,0 0 0,1 0 0,-1 0 1,0 0-1,0 0 0,0 0 1,0 0-1,1 0 0,-1 0 1,0 0-1,0 0 0,0 0 1,1 0-1,-1 0 0,0 1 0,0-1 1,0 0-1,0 0 0,0 0 1,1 0-1,-1 0 0,0 1 1,0-1-1,0 0 0,0 0 0,0 0 1,0 0-1,0 1 0,0-1 1,0 0-1,0 0 0,0 0 1,0 1-1,0-1 0,0 0 0,0 0 1,0 0-1,0 1 0,0-1 1,-3 15 293,-9 11 354,11-25-596,0 0 0,0 0 0,1 0 0,-1 1 0,0-1 1,0 0-1,0 0 0,1 0 0,-1 1 0,1-1 0,-1 0 1,1 1-1,0-1 0,-1 0 0,1 1 0,0-1 0,0 0 1,0 1-1,0-1 0,0 3 0,1-3-37,-1 0-1,1-1 1,0 1-1,-1-1 1,1 1 0,0-1-1,0 1 1,0-1-1,-1 1 1,1-1-1,0 0 1,0 1 0,0-1-1,0 0 1,0 0-1,-1 0 1,1 1 0,0-1-1,0 0 1,0 0-1,0 0 1,0-1 0,1 1-1,8-1-81,0-1 0,0 0 1,0-1-1,14-5 0,17-10-678,-30 12 343,1 0 0,0 1 0,0 0 1,0 1-1,0 0 0,25-3 0,-37 9 461,0 0 0,0-1 0,0 1 0,0 0 0,0 0 0,-1-1 0,1 1 0,0 0 0,-1-1 1,0 1-1,1-1 0,-1 1 0,0 0 0,-1 2 0,-5 8 203,3-7-206,1 1 0,0-1 1,0 1-1,1 0 1,0 0-1,0 0 0,0 0 1,1 0-1,-2 11 1,3-17-191,1 1 0,-1-1 0,0 1-1,0-1 1,1 0 0,-1 1 0,0-1 0,1 0 0,-1 1 0,0-1 0,1 0 0,-1 1 0,1-1 0,-1 0 0,1 0 0,-1 1 0,1-1 0,-1 0 0,1 0 0,-1 0-1,1 0 1,-1 0 0,1 0 0,-1 1 0,1-1 0,-1 0 0,1 0 0,-1-1 0,1 1 0,-1 0 0,1 0 0,-1 0 0,0 0 0,1 0 0,-1-1 0,1 1 0,-1 0 0,1 0-1,-1-1 1,1 1 0,0-1 0,22-10-6318,-5-7-295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14189,'0'0'12615,"-5"11"-10837,0-2-1350,-28 59 1428,32-64-1823,-1 0 0,1 0 0,-1 0 0,1 0 0,0 0 0,1 0 0,-1 0 0,1 0 0,0 0 0,0 1 0,0-1 0,0 0 0,1 0 0,0 0 0,0 0 0,1 5 0,0-8-41,-1 0 1,1 1-1,0-1 0,-1 0 1,1 0-1,0 0 0,0 0 0,0-1 1,0 1-1,0-1 0,0 1 1,0-1-1,0 1 0,0-1 0,0 0 1,0 0-1,0 0 0,0 0 1,3-1-1,41-5-532,-20-2-440,43-19 0,-48 17 1008,0 2 0,1 0 1,26-5-1,-47 13 30,0 0 0,-1 0 1,1 1-1,0-1 0,-1 0 0,1 1 0,-1-1 1,1 1-1,-1-1 0,1 0 0,-1 1 0,1-1 0,-1 1 1,1-1-1,-1 1 0,1 0 0,-1-1 0,0 1 1,0-1-1,1 1 0,-1 0 0,0-1 0,0 1 1,1 0-1,-1-1 0,0 1 0,0 0 0,0-1 1,0 1-1,0 0 0,0-1 0,0 1 0,0 0 1,-1-1-1,1 1 0,0 0 0,0-1 0,0 1 0,-1 0 1,1 0-1,-9 32 460,5-25-969,-4 9 818,7-11-3780,0 0-3457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12107,'2'1'7894,"4"-1"-3807,37-1-1536,-33-2-2299,-1-1 0,1 0 0,0 0 0,-1-1 0,0-1 1,0 1-1,-1-2 0,15-13 0,-18 16-247,-1 0 1,0 0-1,0 0 0,0-1 1,0 0-1,-1 0 0,0 0 0,0 0 1,0-1-1,-1 1 0,0-1 1,0 1-1,0-1 0,-1 0 1,0 0-1,0 0 0,0-8 0,-1 13-31,0 0 0,0 0 0,0-1-1,0 1 1,0 0 0,-1 0-1,1 0 1,0-1 0,-1 1 0,1 0-1,-1 0 1,1 0 0,-1 0-1,0 0 1,1 0 0,-1 0 0,0 0-1,0 0 1,0 0 0,0 0-1,0 1 1,0-1 0,0 0 0,0 1-1,-1-2 1,-1 2-43,1-1-1,-1 0 1,1 1-1,-1 0 1,1-1 0,-1 1-1,1 0 1,-1 0-1,1 1 1,-1-1 0,-4 1-1,1 1-26,0 0 0,0 0 0,0 0 0,0 1 0,0-1 0,0 1 0,1 1 0,0-1 0,-8 7-1,5 0 74,-1 0 0,2 1 0,-1 0 0,2 0 0,-1 1 0,-6 17 1,11-24 24,0 0 1,0 0-1,0 1 1,1-1-1,0 0 1,0 1-1,0-1 1,0 0 0,1 1-1,0-1 1,0 1-1,1-1 1,0 1-1,0-1 1,0 0 0,0 0-1,1 1 1,2 5-1,-1-8 3,0 1 0,1-1 0,-1 0 1,0-1-1,1 1 0,0-1 0,-1 1 0,1-1 0,0 0 0,0-1 0,0 1 0,1-1 0,-1 1 0,0-1 0,0-1 0,1 1 0,-1 0 0,1-1 0,5 0 0,4 0 21,0 0 0,-1-1-1,1 0 1,27-7 0,-25 2-28,1-1 0,-1 0 1,0-2-1,-1 0 0,0 0 0,0-1 0,-1-1 1,0 0-1,-1-1 0,0-1 0,21-28 1,-48 61 1322,11-17-1067,1 0-1,0 1 0,0-1 0,0 1 0,0-1 0,1 1 1,-3 7-1,7-9-217,0-1 0,0-1 0,-1 1 0,1 0 0,0-1 0,0 1 0,0-1 0,0 0 0,0 0 0,0 0 0,0 0 0,5-2 0,-7 2-19,12-2-243,0 0 0,-1-1 0,0-1 0,15-6-1,-19 6 48,1 1 0,-1-1 0,1 2 0,0-1 0,0 1 0,0 1-1,0 0 1,0 0 0,0 0 0,16 2 0,-25 0 207,1 0-1,0-1 1,0 1 0,0 0 0,-1 0 0,1-1-1,0 1 1,-1 0 0,1 0 0,-1 0 0,1 0-1,-1 0 1,1 0 0,-1 0 0,0 0 0,0 0-1,1 0 1,-1 0 0,0 0 0,0 0 0,0 0-1,0 0 1,0 0 0,0 0 0,-1 2 0,1-1 8,0-1-1,0 1 1,0-1 0,0 1 0,0-1 0,0 0 0,0 1 0,0-1 0,0 1 0,1-1 0,-1 1 0,1-1-1,-1 0 1,1 1 0,0-1 0,-1 0 0,1 0 0,0 1 0,0-1 0,0 0 0,0 0 0,0 0-1,0 0 1,0 0 0,0 0 0,2 1 0,3-1-97,1 0-1,-1 0 1,0-1-1,0 0 1,1 0-1,-1-1 1,0 0-1,12-2 1,3-1-4532,1 2-6201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19603,'0'0'9320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6438,'0'0'18578,"4"63"-17009,-4-30-544,-4 3-384,2 5-321,2 0-128,0 0-160,0 2 32,0-6-96,6-2-1057,-1-8-1057,1-7-1313,-6-5-3460,0-8-3138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7399,'0'0'17232,"68"53"-16303,-27-49-224,0-4-193,1 0-287,-3 0-161,-1-4 32,-4-7-192,-13-2-961,0-2-641,-10-5-2114,-9-3-3074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10090,'0'0'14862,"19"-51"-14318,4 40-384,1 4-96,6 6-96,4 1-32,2 0-961,0 8-1954,-4 3-3427,2 1-5317</inkml:trace>
  <inkml:trace contextRef="#ctx0" brushRef="#br0" timeOffset="1">324 202 7239,'0'0'19672,"8"6"-19165,-2-3-478,0 0-1,1 0 1,-1 0-1,1 0 1,-1-1-1,1 0 1,0-1-1,0 1 1,0-1 0,0-1-1,0 1 1,0-1-1,0 0 1,0-1-1,0 0 1,0 0-1,0 0 1,-1-1 0,11-4-1,-13 4-24,1 1-1,-1-1 1,1 1 0,-1 0-1,1 0 1,-1 0 0,10 0 0,-13 2-4,0-1 0,0 1 1,0-1-1,0 1 0,0-1 1,0 1-1,0-1 1,0 1-1,-1 0 0,1 0 1,0-1-1,0 1 0,0 0 1,-1 0-1,1 0 1,0 0-1,-1 0 0,1 0 1,-1 0-1,1 0 1,-1 0-1,0 0 0,1 0 1,-1 0-1,0 1 0,0-1 1,0 0-1,0 0 1,0 0-1,0 0 0,0 0 1,0 0-1,0 1 0,-1 0 1,0 16-256,1-12 248,-1 1-1,1-1 1,1 0-1,-1 0 1,3 11-1,8 1-3357,13-11-4805,-4-7-212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67 13164,'0'0'3700,"-9"5"-460,-2 1-2432,1 0-1,0 0 1,0 1 0,-11 10-1,17-13-678,1-1-1,-1 0 1,1 1 0,1-1-1,-1 1 1,0 0 0,1 0-1,0 0 1,0 0-1,0 0 1,0 1 0,1-1-1,-1 0 1,1 1 0,0-1-1,0 10 1,1-13-125,0-1-1,0 1 1,0 0 0,0 0 0,0 0 0,0-1-1,0 1 1,1 0 0,-1-1 0,0 1-1,0 0 1,1 0 0,-1-1 0,1 1 0,-1 0-1,1-1 1,-1 1 0,1-1 0,-1 1-1,1-1 1,-1 1 0,1-1 0,0 1 0,-1-1-1,1 1 1,0-1 0,-1 0 0,1 1 0,0-1-1,29 1 68,-23-2-53,0-1-1,0 0 0,0-1 1,0 1-1,12-7 0,0-6-25,-1-1 1,-1 0-1,0-2 0,-1 0 1,-1 0-1,-1-1 0,0-1 1,15-30-1,-53 89-269,17-30 356,0 1 0,1 0-1,0 1 1,1 0 0,0-1 0,1 2 0,0-1 0,1 0 0,-3 18 0,5-26-30,1 0-1,-1 0 0,1 0 1,0 0-1,0 0 0,0 1 1,1-1-1,-1 0 0,1 0 1,0-1-1,0 1 0,0 0 1,0 0-1,0 0 0,0 0 1,1-1-1,-1 1 0,1-1 1,3 4-1,-2-4-11,0-1 1,0 1-1,0-1 0,0 0 1,0 0-1,1 0 0,-1 0 1,0-1-1,1 1 0,-1-1 1,1 0-1,-1 0 0,0 0 1,1 0-1,-1-1 0,1 1 1,4-2-1,-1 0-17,0 0-1,0-1 1,-1 1-1,1-1 1,-1-1-1,0 1 1,0-1-1,0 0 1,0 0-1,0-1 1,9-10-1,-5 4-53,-1 0 0,0-1 0,0 0 0,12-24 0,-34 60-192,-21 49 461,32-68-242,0 0-1,1 0 1,-1 0 0,1 1 0,0-1-1,1 0 1,-1 1 0,1-1 0,1 1 0,-1-1-1,1 0 1,0 6 0,0-10-86,-1 0 0,0-1 1,0 1-1,1-1 0,-1 1 1,0-1-1,0 1 0,1-1 1,-1 1-1,1-1 0,-1 0 1,0 1-1,1-1 0,-1 1 1,1-1-1,-1 0 0,1 1 1,-1-1-1,1 0 0,-1 0 0,1 1 1,-1-1-1,1 0 0,0 0 1,-1 0-1,1 0 0,-1 0 1,1 0-1,0 0 0,-1 0 1,1 0-1,-1 0 0,1 0 1,-1 0-1,1 0 0,0 0 1,-1 0-1,1-1 0,-1 1 0,1 0 1,-1 0-1,1-1 0,-1 1 1,2-1-1,19-17-5174,-11-5-648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 14574,'0'0'10618,"-1"12"-10511,-13 173 709,14-185-809,0 1 0,0 0 0,0 0 0,0-1-1,-1 1 1,1 0 0,1 0 0,-1 0 0,0-1-1,0 1 1,0 0 0,0 0 0,0-1 0,1 1-1,-1 0 1,0 0 0,1-1 0,-1 1 0,0 0-1,1-1 1,-1 1 0,1-1 0,-1 1 0,1 0-1,0-1 1,-1 1 0,1-1 0,-1 1 0,1-1-1,0 0 1,-1 1 0,1-1 0,0 0 0,0 1-1,-1-1 1,1 0 0,0 0 0,0 0 0,-1 0-1,1 1 1,0-1 0,0 0 0,-1 0 0,2-1-1,1 1 49,-1-1 0,0 0 0,0 1 1,0-1-1,0 0 0,0 0 0,0-1 0,0 1 0,0 0 0,0-1 0,-1 1 0,1-1 0,0 1 0,1-3 0,10-16 41,-1 0 0,0-1 0,-1 0 0,-2-1 1,0 0-1,-1-1 0,9-45 0,-21 89-143,-5 23 205,3 1-1,1-1 0,2 65 0,3-107-150,0 0 1,0 0 0,0 0-1,0 0 1,1 0 0,-1 0-1,1 0 1,-1 0 0,1 0-1,0 0 1,0 0 0,0 0-1,0-1 1,0 1-1,0 0 1,0-1 0,1 1-1,2 2 1,-3-3-10,1-1 0,-1 1 1,0-1-1,1 1 0,-1-1 0,1 1 1,-1-1-1,1 0 0,-1 0 0,1 0 0,0 1 1,-1-2-1,1 1 0,-1 0 0,1 0 0,-1 0 1,1-1-1,-1 1 0,2-1 0,3-2-287,-1 1 0,0-1 0,1 0 0,-1 0 1,-1-1-1,1 1 0,0-1 0,-1 0 0,0 0 0,0-1 0,5-6 0,29-62-8221,-20 27 2030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9961,'0'0'8232,"-6"70"-15407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15022,'0'0'8173,"10"-8"-5493,-4 4-2468,-1-1-10,0 1 1,1-1 0,0 1-1,-1 1 1,2-1 0,-1 1-1,0 0 1,1 0 0,-1 1-1,1 0 1,0 0 0,0 0-1,0 1 1,0 0 0,0 1-1,12 0 1,-17 0-202,-1 1 1,0 0-1,0-1 1,0 1-1,0 0 1,0 0-1,0-1 1,-1 1 0,1 0-1,0 0 1,0 0-1,-1 0 1,1 0-1,0 0 1,-1 1-1,1-1 1,-1 0-1,1 0 1,-1 0-1,0 1 1,0-1-1,1 0 1,-1 0-1,0 0 1,0 1-1,0-1 1,0 0-1,0 0 1,-1 1-1,1-1 1,0 0-1,0 0 1,-1 0-1,0 2 1,-14 43 78,10-36-41,-1 0 70,1 0 1,0 0 0,1 1-1,0 0 1,1-1-1,0 1 1,1 0 0,-2 22-1,4-31-84,1-1-1,-1 1 1,1-1 0,-1 1-1,1-1 1,0 1-1,-1-1 1,1 1-1,0-1 1,0 0-1,0 1 1,0-1 0,0 0-1,1 0 1,-1 0-1,0 0 1,0 0-1,1 0 1,-1 0-1,1 0 1,-1-1 0,1 1-1,-1 0 1,1-1-1,-1 1 1,1-1-1,0 0 1,-1 1-1,1-1 1,-1 0-1,1 0 1,0 0 0,-1 0-1,3-1 1,4 1 33,0 0 1,0 0 0,0-1 0,0 0-1,15-5 1,-11 1-35,-1 0 0,0-1 0,-1 0 0,1-1 0,-1 0 0,-1-1 0,1 0 0,11-13 0,-14 14-47,-1 0 0,0 0 0,0-1 1,-1 0-1,0 0 0,0-1 0,-1 1 0,0-1 0,0 0 0,-1 0 0,2-12 0,-4 20 20,-1 1-1,0-1 1,0 1-1,0-1 0,0 1 1,0-1-1,0 0 0,0 1 1,-1-1-1,1 1 0,0-1 1,0 1-1,0-1 0,0 1 1,-1-1-1,1 1 0,0-1 1,0 1-1,-1-1 1,1 1-1,0 0 0,-1-1 1,1 1-1,-1-1 0,1 1 1,-1 0-1,1-1 0,0 1 1,-1 0-1,1 0 0,-1-1 1,1 1-1,-1 0 0,1 0 1,-1 0-1,0 0 0,1 0 1,-1 0-1,1-1 1,-1 1-1,1 0 0,-1 0 1,1 1-1,-1-1 0,1 0 1,-1 0-1,1 0 0,-1 0 1,0 0-1,1 1 0,-1-1 1,-27 13-165,27-12 177,-1 0 0,1 1 0,0-1 0,0 0 0,-1 1 0,1-1 0,0 0 0,0 1 0,0-1 0,0 1 0,1 0 0,-1-1 0,0 1-1,1 0 1,-1-1 0,1 1 0,-1 0 0,1 0 0,0-1 0,0 1 0,0 0 0,0 0 0,0 2 0,1-3-1,0 1 0,0-1 0,0 0 0,0 1 0,1-1 0,-1 0 0,0 0 0,1 0 0,-1 0 0,0 0 0,1 0 0,-1-1 0,1 1 0,-1 0 0,1-1 0,0 1 0,-1-1 0,1 1 0,2-1 0,6 2 9,0-1-1,0-1 1,1 0-1,-1 0 1,0-1-1,0 0 0,13-4 1,-10 0-56,0-1 0,0-1-1,-1 0 1,0 0 0,0-1 0,-1-1 0,0 0 0,-1 0 0,0-1-1,0 0 1,13-20 0,-22 29-14,-18 20-187,3-2 319,1 0 1,0 1-1,-14 28 1,23-39-197,1 1 0,-1 1 0,1-1 0,1 0 1,0 1-1,0 0 0,0-1 0,1 1 0,1 0 0,-1 0 1,2 11-1,-1-19-84,0 0 0,0-1 0,1 1 0,-1-1 0,0 1 0,0-1 0,0 1 0,0 0 0,1-1 0,-1 1 0,0-1 0,1 1 0,-1-1 0,0 1 0,1-1 0,-1 1 0,1-1 0,-1 0 0,0 1 0,1-1 0,-1 0 0,1 1 0,-1-1 0,1 0 1,-1 1-1,1-1 0,0 0 0,-1 0 0,1 0 0,-1 0 0,1 1 0,0-1 0,-1 0 0,1 0 0,-1 0 0,1 0 0,-1 0 0,1 0 0,0-1 0,-1 1 0,1 0 0,-1 0 0,1 0 0,-1 0 0,1-1 0,0 1 0,-1 0 0,1-1 0,-1 1 0,1-1 0,15-11-7139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5990,'0'0'15374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206 257 9385,'0'0'2205,"0"-10"304,-1 0-1518,0 0 1,0 0 0,-1 1-1,0-1 1,-6-14 0,7 23-751,1-1 0,-1 0 0,0 0 0,0 0 0,0 1 0,0-1 0,-1 1 1,1-1-1,0 1 0,-1-1 0,1 1 0,-1 0 0,1-1 0,-1 1 0,0 0 0,-3-1 1,3 1-157,0 1 0,0 0 0,-1 0 1,1-1-1,0 2 0,0-1 1,0 0-1,0 0 0,0 1 1,-1-1-1,1 1 0,0 0 1,0 0-1,0-1 0,0 1 1,0 0-1,1 1 0,-1-1 1,0 0-1,-1 2 0,-8 6 42,0 0-1,1 1 1,1 0-1,0 1 1,0 0 0,1 1-1,0-1 1,1 1-1,1 1 1,0-1-1,0 1 1,1 0-1,1 1 1,0-1-1,1 1 1,-2 16 0,5-29-126,0 0 1,0 0-1,0-1 0,0 1 1,0 0-1,0 0 1,0 0-1,0-1 1,0 1-1,1 0 1,-1 0-1,0 0 1,1-1-1,-1 1 1,0 0-1,1-1 1,-1 1-1,1 0 1,-1-1-1,1 1 1,-1-1-1,1 1 1,0 0-1,-1-1 1,1 1-1,0-1 0,-1 0 1,1 1-1,0-1 1,-1 0-1,1 1 1,1-1-1,1 1 19,0-1 0,-1 0 0,1 0 0,0-1 0,0 1 0,-1 0 0,1-1 0,0 0 1,-1 1-1,4-2 0,5-3 39,0 0 1,-1 0-1,18-13 1,1-7-219,-1-1 0,-2-2 0,-1 0 0,-1-2 0,-2 0 0,0-2 0,-3 0 0,25-54 0,-30 53 9,-11 22 122,-9 20 51,-25 41 16,-36 63 489,61-100-416,-1 1 1,2 1 0,0-1 0,0 1 0,2 0-1,-4 21 1,7-34-93,0 0 1,-1 0-1,1 0 0,0 0 0,0-1 1,0 1-1,0 0 0,0 0 1,0 0-1,1 0 0,-1 0 0,1 0 1,-1 0-1,1 0 0,0-1 0,0 1 1,0 0-1,0 0 0,0-1 0,0 1 1,0-1-1,0 1 0,1-1 1,-1 1-1,0-1 0,1 0 0,0 0 1,-1 0-1,1 1 0,0-2 0,-1 1 1,1 0-1,0 0 0,0 0 0,0-1 1,0 1-1,-1-1 0,1 0 1,0 1-1,0-1 0,0 0 0,0 0 1,0 0-1,0-1 0,0 1 0,0 0 1,2-1-1,4-1 0,1 0 0,-1 0 0,0 0 1,0-1-1,0 0 0,-1-1 0,1 0 0,-1 0 0,13-9 1,-6 0-141,0 0 0,-1 0 0,-1-1 0,0-1 1,0 0-1,-2 0 0,0-1 0,15-34 0,-25 50 123,0 0 0,0 0 0,0 0 0,-1 1 0,1-1 0,0 0 0,0 0 0,0 0 0,0 0 0,0 0 0,0 0 0,-1 0 0,1 1 0,0-1 0,0 0 0,0 0 0,0 0 1,-1 0-1,1 0 0,0 0 0,0 0 0,0 0 0,0 0 0,-1 0 0,1 0 0,0 0 0,0 0 0,0 0 0,0 0 0,-1 0 0,1 0 0,0 0 0,0 0 0,0 0 0,0 0 0,-1-1 0,1 1 0,0 0 0,0 0 0,0 0 0,0 0 0,0 0 0,-1 0 0,1 0 0,0-1 0,0 1 0,0 0 0,0 0 0,0 0 0,0 0 0,0 0 0,0-1 0,0 1 0,0 0 0,-1 0 0,1 0 0,0 0 0,0-1 0,0 1 0,0 0 0,0 0 0,-8 5 92,0 1 1,0 0-1,1 1 0,0 0 0,0 0 1,1 0-1,-1 1 0,2 0 0,-1 1 1,1-1-1,0 1 0,1 0 0,0 0 1,0 0-1,1 0 0,0 1 0,1 0 1,-1 10-1,3-19-79,1 1 1,-1-1-1,1 0 0,0 0 1,-1 1-1,1-1 0,0 0 1,0 0-1,0 0 0,0 0 1,0 0-1,0 0 0,0 0 1,1 0-1,-1-1 1,0 1-1,0 0 0,1-1 1,-1 1-1,0-1 0,1 1 1,-1-1-1,0 0 0,1 1 1,-1-1-1,1 0 1,-1 0-1,0 0 0,1 0 1,-1 0-1,1 0 0,2-1 1,4 1 14,-1-1 0,1 0 0,0 0 0,0 0 0,10-4 0,-3-3-193,1 0 0,-2-2 0,1 0 0,-1 0 0,-1-1 0,0-1 0,0 0 0,-1-1 0,-1 0 1,0-1-1,14-24 0,-40 47-280,-10 13 515,22-19-72,-42 59 806,41-57-715,1 0 0,0 1 0,1 0 0,0-1 0,0 1 1,0 0-1,0 0 0,1 1 0,0-1 0,0 8 0,1-13-79,1 0 1,-1 0 0,1 0 0,-1 0-1,1 0 1,0 0 0,-1 0 0,1 0-1,0 0 1,0 0 0,0-1-1,-1 1 1,1 0 0,0-1 0,0 1-1,0 0 1,0-1 0,0 1 0,0-1-1,1 1 1,-1-1 0,0 0-1,0 0 1,0 1 0,0-1 0,0 0-1,1 0 1,-1 0 0,0 0 0,0 0-1,0 0 1,2-1 0,43-4 232,-35 1-248,0-1 1,0-1-1,0 1 0,-1-2 0,1 1 1,-1-2-1,-1 1 0,10-11 0,-4 4-230,0-2 0,-2 0-1,23-33 1,-31 35-683,-17 23 585,-18 21 225,23-20-68,0-1 1,1 1 0,0 0 0,0 0 0,1 1 0,1 0-1,0 0 1,0 0 0,1 0 0,1 0 0,-3 22 0,5-32-1,0 0 0,0 0 0,0 0 0,0 0 0,0 0 0,0 0 0,0 0 0,0 0 0,0 0 1,0 0-1,1 0 0,-1 0 0,0-1 0,1 1 0,-1 0 0,1 0 0,-1 0 0,1 0 0,-1-1 0,1 1 1,0 0-1,-1-1 0,2 2 0,16 1-6087,1-3-2100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9993,'0'0'13384,"-7"11"-10811,-1 2-2063,0 1 1,0 0-1,1 0 0,1 0 1,0 1-1,1 0 0,1 0 1,0 1-1,-2 27 0,6-41-507,0-1 0,0 1 0,0-1 0,0 1 0,1-1 0,-1 1 0,0-1 0,1 1 0,-1-1 0,1 1 0,0-1 0,0 0 0,-1 1 0,1-1 0,0 0 0,0 0 0,0 1 0,0-1 0,0 0 0,1 0 0,-1 0 0,1 1 0,2-1 6,-1 1 0,1 0 0,-1-1 0,1 0 0,-1 0 0,1 0 1,0 0-1,-1 0 0,5-1 0,3 1-32,1-1 0,-1-1 0,0 0 0,0-1 0,18-4 0,-13 0-112,0 0 0,0-2 0,-1 0 0,20-14 0,-20 12 143,-1 2 0,1-1 0,0 2 0,21-8-1,-45 38 874,-2-8-602,9-12-222,0-1 1,-1 1-1,1 0 1,0 0-1,0 0 1,1 0-1,-1 0 1,1 0-1,-1 0 1,1 1-1,0-1 1,0 1-1,1-1 1,-1 0-1,1 1 1,-1-1-1,1 6 1,2-8-52,0 0 1,0 0 0,0 0 0,0 0 0,0 0 0,0-1 0,0 1 0,0-1 0,0 1 0,0-1 0,0 0 0,0 0 0,0 0 0,0 0 0,0 0 0,0 0 0,3-1 0,2 1 1,7-2-286,1 1 0,-1-2 0,0 0 0,0-1 1,23-8-1,-23 6-2,0 2 1,1-1 0,-1 2-1,23-3 1,-37 6 308,1 1-1,-1-1 1,1 0 0,-1 1 0,0-1 0,1 1 0,-1-1 0,0 1-1,0-1 1,1 1 0,-1-1 0,0 1 0,0-1 0,0 1 0,0-1-1,0 1 1,1-1 0,-1 1 0,0-1 0,0 1 0,0-1-1,0 1 1,-1-1 0,1 1 0,0-1 0,0 1 0,0-1 0,0 1-1,0-1 1,-1 1 0,1-1 0,0 1 0,0-1 0,-1 1 0,1-1-1,0 0 1,-1 1 0,1-1 0,0 1 0,-1-1 0,0 1 0,-12 21 472,8-15-296,0 1-1,1 1 0,0-1 0,0 0 1,-4 16-1,8-23-206,-1 0 0,1 0-1,-1 1 1,1-1 0,0 0 0,-1 1 0,1-1 0,0 1-1,0-1 1,0 0 0,0 1 0,0-1 0,0 0 0,1 1 0,-1-1-1,0 1 1,1-1 0,-1 0 0,1 0 0,-1 1 0,1-1-1,0 0 1,0 0 0,-1 0 0,1 1 0,0-1 0,0 0 0,0 0-1,0-1 1,0 1 0,0 0 0,1 0 0,-1 0 0,0-1-1,0 1 1,0 0 0,1-1 0,-1 1 0,0-1 0,1 0 0,-1 1-1,0-1 1,1 0 0,-1 0 0,2 0 0,-2 0-1,22 0-2031,-6-4-2917,4-10-6575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 12940,'0'0'181,"0"-1"0,0 1 0,0 0 1,0-1-1,0 1 0,0 0 0,0-1 0,0 1 0,0 0 0,0-1 0,0 1 0,0-1 0,0 1 0,0 0 0,0-1 1,0 1-1,0 0 0,0-1 0,-1 1 0,1 0 0,0-1 0,0 1 0,0 0 0,-1 0 0,1-1 0,0 1 0,0 0 0,-1 0 1,1-1-1,0 1 0,0 0 0,-1 0 0,1 0 0,0-1 0,-1 1 0,1 0 0,0 0 0,-1 0 0,1 0 0,0 0 0,-1 0 1,1 0-1,-1 0 0,1 0 0,0 0 0,-1 0 0,1 0 0,0 0 0,-1 0 0,1 0 0,0 0 0,-1 0 0,1 0 0,0 0 1,-1 1-1,1-1 0,0 0 0,-1 0 0,1 1 0,-18 16 2759,13-6-2670,-1 0-1,1 1 0,1 0 0,0 0 1,1 0-1,0 0 0,1 0 1,-1 24-1,3-34-265,0-1 1,0 0-1,1 0 1,-1 0-1,0 0 1,1 0-1,-1 0 0,1 0 1,0 0-1,-1 0 1,1 0-1,0 0 1,0 0-1,-1 0 0,1 0 1,0-1-1,0 1 1,0 0-1,0-1 1,0 1-1,0 0 0,0-1 1,0 1-1,0-1 1,0 0-1,0 1 1,0-1-1,1 0 0,-1 0 1,0 0-1,0 0 1,0 1-1,0-2 1,1 1-1,-1 0 0,0 0 1,0 0-1,0 0 1,0-1-1,0 1 1,2-1-1,4-1 21,-1 1 1,0-1-1,0 0 0,0 0 0,0 0 1,10-7-1,-5 0-77,0 0 1,-1-1-1,15-18 1,20-20-127,-44 51 149,0 1 0,0-1 0,-1 0 0,1 0 0,-1 1 1,0-1-1,1 0 0,-2 1 0,1 4 0,-9 39 140,0 22 93,9-68-232,0-1 0,0 1 0,0 0 0,0-1 0,0 1 0,0-1 0,0 1 0,0 0 1,1-1-1,-1 1 0,0-1 0,0 1 0,1-1 0,-1 1 0,0 0 0,1-1 0,-1 1 0,1-1 0,-1 0 0,1 1 0,-1-1 0,1 1 0,-1-1 0,1 0 0,-1 1 0,1-1 0,-1 0 0,1 0 0,-1 1 0,1-1 0,0 0 0,-1 0 0,1 0 0,0 0 0,-1 0 0,1 0 0,-1 0 0,1 0 0,0 0 0,-1 0 0,1 0 0,0 0 0,-1 0 0,1 0 1,-1-1-1,1 1 0,0 0 0,-1 0 0,1-1 0,0 0 0,3 0-551,-1 0 0,0-1 0,0 0 1,0 0-1,0 0 0,0 0 0,0 0 0,3-3 1,11-19-5642,-4-6-2988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13677,'0'0'3144,"-3"9"118,-9 24-702,7-23-1935,0 0 0,1 0-1,0 1 1,1 0 0,1 0 0,-1 0 0,2 0 0,-1 0-1,1 17 1,2-27-619,0-1 0,-1 1 0,1 0 0,0-1 0,0 1-1,-1 0 1,1-1 0,0 1 0,0-1 0,0 1 0,0-1 0,0 0-1,0 1 1,0-1 0,0 0 0,0 0 0,0 0 0,0 0 0,0 0-1,0 0 1,0 0 0,1 0 0,33-1-177,-24 1-150,-7 0 222,10 0-979,-1 0 1,1 1 0,-1 1 0,17 3-1,-28-4 967,1-1 0,-1 1-1,0 0 1,0 0-1,0 0 1,0 0-1,0 0 1,0 1-1,0-1 1,0 0-1,-1 1 1,1 0-1,0-1 1,1 3 0,-2-2 212,0 0 0,-1-1 0,1 1 0,-1-1 0,0 1 0,1 0 0,-1-1 1,0 1-1,0 0 0,0-1 0,0 1 0,0 0 0,0 0 0,-1-1 0,1 1 1,0 0-1,-1-1 0,1 1 0,-1-1 0,0 1 0,0-1 0,-1 3 0,-1 0 251,-1 0 0,0 0 0,0 0 0,-1-1 0,1 0-1,-1 0 1,0 0 0,1 0 0,-1 0 0,0-1 0,-1 0-1,1 0 1,0-1 0,-1 0 0,1 1 0,0-2-1,-1 1 1,1-1 0,-1 1 0,-9-2 0,14 1-398,0-1-1,1 1 1,-1 0 0,0 0 0,1-1 0,-1 1-1,0-1 1,1 1 0,-1 0 0,0-1-1,1 1 1,-1-1 0,1 1 0,-1-1 0,1 0-1,-1 1 1,1-1 0,-1 0 0,1 1 0,0-1-1,-1 0 1,1 1 0,0-1 0,0 0 0,-1 1-1,1-1 1,0 0 0,0 0 0,0 1 0,0-1-1,0 0 1,0 0 0,0 1 0,0-1 0,0 0-1,1 0 1,-1-1 0,0 1-155,1 0 0,-1 0 0,0 0 0,1-1 0,-1 1 0,1 0 0,-1 0 0,1 0 0,0 0 0,0 0 0,-1 0 0,1 0 0,0 0 1,0 0-1,0 0 0,0 0 0,0 1 0,0-1 0,0 0 0,0 1 0,0-1 0,0 0 0,1 1 0,0-1 0,21-2-798,0 2 0,46 1 1,-43 2 1088,51-5 0,-69 2-8,0-1 1,0 1-1,0-2 0,0 1 0,0-1 1,-1 0-1,1 0 0,-1-1 0,0 0 1,9-7-1,-14 10 80,0-1 1,0 1 0,-1-1-1,1 0 1,0 0 0,-1 0-1,1 0 1,-1 0-1,0 0 1,0 0 0,0 0-1,0-1 1,0 1-1,0 0 1,0-1 0,-1 1-1,1-3 1,-1 4-108,0 0 0,0 0 0,0 0-1,-1 0 1,1 0 0,0 0 0,0 1 0,-1-1 0,1 0 0,-1 0 0,1 0 0,-1 1-1,1-1 1,-1 0 0,1 0 0,-1 1 0,0-1 0,1 1 0,-1-1 0,0 0 0,0 1-1,1 0 1,-1-1 0,0 1 0,0-1 0,0 1 0,1 0 0,-1-1 0,0 1 0,0 0 0,0 0-1,0 0 1,0 0 0,0 0 0,0 0 0,0 0 0,1 0 0,-1 0 0,0 0 0,0 0-1,0 1 1,0-1 0,0 0 0,-1 1 0,-2 1-62,-1-1 0,1 1 0,0 0 0,-1 0 0,1 0-1,0 1 1,0-1 0,1 1 0,-1 0 0,1 0 0,-1 0 0,1 1 0,0-1 0,0 1 0,-5 7 0,5-5-23,-1 0 0,1 0 0,0 0 0,1 0 0,-1 0 0,1 1 0,0-1 0,1 1 0,0-1 0,-1 12 0,2-17 27,0 1 0,1-1 0,-1 0 0,0 1 0,1-1 1,0 0-1,-1 0 0,1 0 0,0 1 0,0-1 0,-1 0 0,1 0 0,0 0 0,0 0 1,0 0-1,0 0 0,0 0 0,1-1 0,-1 1 0,0 0 0,0 0 0,0-1 0,1 1 1,-1-1-1,0 1 0,1-1 0,-1 0 0,0 0 0,1 1 0,-1-1 0,3 0 0,56 1-87,-45-1 81,13-1 355,54-7 0,-71 6-202,0 0 0,0-1-1,0-1 1,0 1 0,0-2-1,-1 0 1,16-9-1,-23 12 10,0 0 0,-1-1 0,1 1 0,0-1 0,-1 0 0,1 0 0,-1 0 0,0 0 0,0 0 0,0-1 0,-1 1 0,1 0 0,-1-1 0,0 1 0,0-1 0,1-4 0,0-5-40,-1 1 0,0-1 0,-2-17 0,1 8-181,0 21-45,0 1 0,0 0 0,0-1 1,0 1-1,1 0 0,-1-1 1,0 1-1,0 0 0,0-1 0,1 1 1,-1 0-1,0-1 0,0 1 1,1 0-1,-1 0 0,0-1 0,1 1 1,-1 0-1,0 0 0,1 0 1,-1-1-1,1 1 0,-1 0 0,0 0 1,1 0-1,-1 0 0,0 0 1,1 0-1,-1 0 0,1 0 0,-1 0 1,0 0-1,1 0 0,-1 0 1,1 0-1,-1 0 0,0 0 0,1 0 1,-1 1-1,0-1 0,1 0 1,10 4-10032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15855,'0'0'8552,"71"0"-7271,-33-3-1089,7 3-288,10 0-1986,3-1-4932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5926,'0'0'12054,"-4"10"-9898,-50 158 2308,48-142-4085,1 1 0,1-1 0,1 1 0,2-1 0,1 29-1,0-54-364,0 1-1,0 0 0,1-1 0,-1 1 0,0 0 0,1-1 0,-1 1 0,1 0 1,0-1-1,0 1 0,-1-1 0,1 1 0,0-1 0,0 0 0,1 1 1,-1-1-1,0 0 0,0 0 0,0 0 0,1 1 0,-1-1 0,3 1 0,0-1 16,-1 0-1,0 0 1,0 0-1,1 0 1,-1 0-1,0-1 0,1 0 1,-1 1-1,1-1 1,-1-1-1,4 1 0,-1-1-279,0 0 0,0 0 0,-1 0 0,1-1 0,-1 0 0,1 0 0,-1 0 0,0-1 0,0 0 0,0 0 0,0 0 0,-1 0-1,9-8 1,1-31 396,-6 33 414,34-43 2128,-41 50-2614,1 0 0,-1-1 0,0 1 0,0 0 0,0-1 0,0 1 0,0-1 0,0 0 0,-1 1 0,1-1 0,-1 1 0,0-1 0,1 0 0,-1 1 0,-1-1 0,1 0 0,0 1 0,-1-1 0,1 0 0,-1 1 0,-1-4 0,2 5-58,-1 0 0,1 0 0,-1 0 0,0 1 0,1-1 0,-1 0 0,0 0 0,1 1 0,-1-1 0,0 0 0,0 1 0,0-1 0,0 1 0,0-1 0,0 1 0,0-1 0,0 1 0,0 0 0,0 0 0,0-1 0,0 1 0,0 0 0,0 0 0,0 0 0,0 0 0,0 0 0,0 0 0,0 0 0,0 0 0,0 1 0,0-1 0,0 0 0,-1 1 0,-1 0-15,1 0-1,0 0 1,-1 0 0,1 0 0,0 1 0,0-1-1,0 1 1,0-1 0,0 1 0,0 0 0,1 0-1,-3 2 1,-1 5 28,0 0 0,0 0 0,1 1 0,0 0 0,1-1-1,0 1 1,0 0 0,1 0 0,-1 18 0,3-25-36,0 0-1,0 0 1,0 1 0,0-1-1,1 0 1,-1 0 0,1 1-1,0-1 1,0 0-1,0 0 1,0 0 0,0 0-1,1 0 1,-1 0 0,1 0-1,0-1 1,0 1 0,0-1-1,0 1 1,1-1 0,-1 0-1,1 0 1,-1 0-1,1 0 1,-1 0 0,1 0-1,0-1 1,0 1 0,0-1-1,0 0 1,0 0 0,1 0-1,3 0 1,7 2-856,0-1 0,0-1 0,19-1 0,17-6-5273,-8-9-3136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89 172 13837,'0'0'3726,"-9"6"-218,1-1-2891,1 0-1,-1 0 1,1 1 0,1 0 0,-12 12 0,15-15-518,1 0 0,0 0 0,0 0 1,0 0-1,0 0 0,1 0 0,-1 1 0,1-1 0,0 0 1,0 1-1,0 0 0,0-1 0,1 1 0,-1-1 0,1 1 1,0 0-1,0-1 0,0 1 0,1 0 0,-1-1 0,2 6 0,1-6-137,0 0-1,1 0 1,-1 0-1,0 0 1,1-1-1,-1 0 0,1 0 1,0 0-1,0 0 1,0 0-1,0-1 0,0 0 1,0 0-1,7 1 1,8 4-846,-13-4 634,0 0 0,0 1 1,0 0-1,0 0 0,0 0 0,-1 1 1,1-1-1,-1 1 0,0 0 1,-1 1-1,9 8 0,-11-8 321,1 0 1,0 0-1,-1 0 0,0 1 1,-1-1-1,1 0 0,-1 1 1,0-1-1,0 1 0,-1 0 0,1-1 1,-1 1-1,0-1 0,-2 7 1,1-4 93,-1 0-1,0-1 1,0 1 0,-1 0 0,0-1 0,-1 0 0,1 0 0,-1 0 0,-1 0 0,-8 10 0,3-4 170,-1-1 1,-1 0-1,0-1 1,-17 13-1,27-22-287,0-1 1,0 1-1,0-1 1,0 1-1,-1-1 1,1 0-1,-1 0 1,1 0-1,-1 0 1,1-1-1,-1 1 1,1-1-1,-1 1 1,1-1-1,-6 0 1,7-1-42,0 1 0,0-1 1,-1 1-1,1-1 0,0 0 1,0 1-1,0-1 0,0 0 0,0 0 1,0 0-1,0 0 0,0 0 1,1 0-1,-1 0 0,0 0 0,1 0 1,-1 0-1,1-1 0,-1 1 0,1 0 1,-1 0-1,1-1 0,0 1 1,-1 0-1,1-1 0,0 1 0,0 0 1,0 0-1,0-1 0,0 1 1,1-2-1,0-8-238,0 0-1,0 0 1,1 1 0,1-1 0,0 1-1,0-1 1,1 1 0,9-17 0,7-8-573,26-34 0,-16 24 137,-13 19 317,192-306-816,-221 359 1728,2 1-1,-10 44 1,17-61-411,-5 26 68,1 1 0,3 0 0,1 0 0,1 42-1,10-31-86,-7-47-142,0 0-1,-1 1 1,1-1-1,0 0 0,0 0 1,1 0-1,-1 0 1,0 0-1,1 0 0,-1 0 1,1 0-1,-1-1 1,1 1-1,0 0 0,0-1 1,0 0-1,0 1 1,2 0-1,-3-2-31,-1 0-1,0 0 0,1 0 1,-1-1-1,1 1 1,-1 0-1,0 0 1,1-1-1,-1 1 1,0 0-1,1-1 1,-1 1-1,0 0 1,0-1-1,1 1 1,-1 0-1,0-1 1,0 1-1,1-1 1,-1 1-1,0 0 1,0-1-1,0 1 1,0-1-1,0 1 1,0-1-1,0 1 1,0 0-1,0-1 1,0 1-1,0-1 1,0 1-1,0-1 1,0 0-1,0-23-703,0 20 444,-1-8 265,-1 1 0,0-1 0,-1 0 0,0 1 0,-1-1 0,0 1 0,0 0 0,-1 1 0,-1-1 0,-7-9-1,5 6 938,1 0-1,0 0 1,1-1-1,-9-29 1,15 44-877,0-1 0,1 1 1,-1-1-1,0 1 1,0-1-1,1 1 0,-1-1 1,0 1-1,1-1 1,-1 1-1,0-1 0,1 1 1,-1 0-1,1-1 1,-1 1-1,1 0 1,-1-1-1,1 1 0,-1 0 1,1-1-1,-1 1 1,1 0-1,-1 0 0,1 0 1,0 0-1,-1 0 1,1 0-1,-1-1 0,1 1 1,-1 0-1,1 1 1,0-1-1,-1 0 1,1 0-1,-1 0 0,1 0 1,-1 0-1,2 1 1,29 4-1754,23 13-6497,-27-10 241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16688,'0'0'3262,"-4"11"-833,3-8-2316,-60 179 5226,53-153-4970,1 0 0,2 0 0,1 1 0,-1 53 0,5-82-368,0 0 0,0 1 0,0-1-1,0 1 1,0-1 0,0 0 0,0 1 0,0-1 0,0 0-1,1 1 1,-1-1 0,0 0 0,1 0 0,-1 1 0,1-1-1,0 0 1,-1 0 0,1 0 0,0 1 0,0-1-1,0 0 1,0 0 0,-1 0 0,1-1 0,1 1 0,-1 0-1,0 0 1,0 0 0,0-1 0,0 1 0,1-1 0,-1 1-1,0-1 1,0 1 0,1-1 0,-1 0 0,0 1 0,1-1-1,-1 0 1,0 0 0,1 0 0,-1 0 0,1 0 0,-1-1-1,0 1 1,1 0 0,-1 0 0,0-1 0,2 0 0,5-2-53,0-1 0,0 1 1,-1-1-1,1-1 0,-1 1 0,9-9 1,-15 13 22,61-46-1570,-57 43 1488,0-1 0,1 2 0,0-1 0,0 0 0,0 1 0,0 0-1,0 1 1,0-1 0,11 0 0,-16 2 107,0 0 0,0 0 0,0 0 0,0 0-1,0 0 1,0 0 0,-1 1 0,1-1 0,0 0 0,0 0 0,0 1-1,-1-1 1,1 1 0,0-1 0,0 0 0,-1 1 0,1 0 0,0-1-1,-1 1 1,1-1 0,0 1 0,-1 0 0,1-1 0,-1 1 0,1 0-1,-1 0 1,0-1 0,1 1 0,-1 0 0,1 1 0,0 2 55,-1-1 1,1 1-1,-1-1 1,0 0 0,0 1-1,0-1 1,-1 1-1,0 4 1,-1 2 151,0-1 0,-1-1 0,0 1 0,-1 0 0,-7 14 0,4-13 54,-1 0 1,0-1-1,0 0 0,-1-1 1,-9 8-1,14-13-199,1 0 0,-1-1 0,1 0 0,-1 0 0,0 0 0,1 0 0,-1 0 0,0-1 1,0 0-1,0 0 0,0 0 0,-1 0 0,1-1 0,0 1 0,0-1 0,0 0 0,-8-1 0,10 0-186,0 0 0,0-1 0,0 1 0,0 0-1,0-1 1,1 1 0,-1-1 0,0 0 0,1 0 0,-1 1 0,1-1 0,0 0 0,0 0 0,-1 0 0,1-1 0,1 1 0,-1 0 0,0 0 0,0 0 0,1-1 0,-1 1-1,1 0 1,0-5 0,-1 0-1824,0-1 0,0 0-1,1 0 1,0 1 0,3-16-1,5 6-3876,5 4-182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36 10826,'1'-1'622,"0"0"0,0 0 1,-1 0-1,1 0 0,-1 0 0,1 0 0,-1-1 0,1 1 0,-1 0 0,1 0 0,-1 0 1,0 0-1,0-1 0,0 1 0,1 0 0,-1 0 0,0-1 0,-1 1 0,1 0 0,0 0 1,0 0-1,-1-2 0,1 2-430,-1 1 0,0-1 1,0 0-1,1 1 0,-1-1 0,0 1 1,0-1-1,0 1 0,0-1 0,0 1 1,0 0-1,1-1 0,-1 1 0,0 0 1,0 0-1,0-1 0,0 1 1,0 0-1,0 0 0,0 0 0,-1 1 1,-4-1-218,1 1 1,-1 0-1,1 0 1,0 0 0,-1 1-1,1 0 1,0 0 0,0 0-1,-5 4 1,0 1 7,-38 29 60,46-34-64,0 0 0,0 0 0,0 1 0,0-1 0,0 1 0,0 0 0,1-1 0,-1 1 0,1 0 0,0 0 0,0 0 0,0 0 0,0 0 0,0 0 0,0 0 0,1 4 0,0-6-30,0 0 1,1 0 0,-1-1-1,1 1 1,-1 0-1,1 0 1,-1 0-1,1-1 1,-1 1-1,1 0 1,0-1-1,0 1 1,-1 0-1,1-1 1,0 1-1,0-1 1,0 1 0,-1-1-1,1 0 1,0 1-1,0-1 1,0 0-1,0 1 1,0-1-1,0 0 1,0 0-1,1 0 1,34 4-99,-27-3 29,25 2-185,-20-3 92,0 1 1,0 0-1,0 1 0,0 0 0,0 2 0,-1-1 0,1 2 0,13 6 1,-26-11 224,-1 0 0,1 1 1,-1-1-1,1 0 0,-1 1 1,1-1-1,-1 0 1,1 1-1,-1-1 0,1 1 1,-1-1-1,0 0 0,1 1 1,-1-1-1,0 1 1,1-1-1,-1 1 0,0 0 1,0-1-1,1 1 1,-1-1-1,0 1 0,0-1 1,0 1-1,0 0 0,0-1 1,0 1-1,0-1 1,0 1-1,0 0 0,0-1 1,0 1-1,0-1 0,0 1 1,-1-1-1,1 2 1,-20 16 1007,-30 4 587,43-19-1563,3-1-72,0-1 0,0 1 1,0-1-1,-1 0 1,1 0-1,0 0 0,0 0 1,-1-1-1,1 0 0,0 0 1,-6 0-1,38-21-9256,-3 6 3620,5 0-1372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4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8232,'0'0'15657,"7"9"-14989,-2-2-590,-1-1 1,1 1 0,-2 0 0,1 0-1,-1 0 1,0 1 0,0-1-1,-1 1 1,0 0 0,0 0 0,1 15-1,-3-13-70,6 42 212,-6-51-226,0 0-1,0 0 1,1 0 0,-1 0-1,1 0 1,-1 0 0,1 0-1,-1 0 1,1 0 0,-1-1-1,1 1 1,0 0 0,-1 0-1,1 0 1,0-1 0,0 1-1,0 0 1,0-1 0,-1 1-1,1 0 1,0-1 0,0 0-1,0 1 1,0-1 0,0 1-1,0-1 1,1 0 0,-1 0-1,0 0 1,0 1 0,0-1-1,0 0 1,0 0 0,0-1-1,0 1 1,0 0 0,0 0-1,0 0 1,0-1 0,2 0-1,-2 1-242,0-1 0,0 1 0,-1-1 0,1 0 0,0 1 0,0-1-1,0 0 1,0 0 0,-1 0 0,1 0 0,0 1 0,-1-1 0,1 0-1,-1 0 1,1 0 0,-1 0 0,1-2 0,-1 2-108,6-13-6402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16303,'0'0'8424,"49"17"-8968,-30-3-2819,2 4-4100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160 308 13485,'0'0'9550,"-8"-4"-6918,5 2-2551,-1 0-1,0 0 1,1 0 0,-1 0-1,0 1 1,0 0-1,0 0 1,0 0 0,0 0-1,0 1 1,0-1 0,-1 1-1,1 0 1,0 1 0,0-1-1,0 0 1,0 1 0,0 0-1,0 0 1,0 1 0,0-1-1,0 1 1,1-1 0,-1 1-1,0 0 1,1 1-1,-6 3 1,5-2-61,1 0-1,-1 1 1,1-1-1,-1 1 1,1-1-1,1 1 1,-1 0 0,1 0-1,0 0 1,0 1-1,-2 6 1,4-10-16,-1 0 0,1-1 0,0 1 1,0 0-1,-1 0 0,1-1 0,0 1 1,1 0-1,-1 0 0,0-1 0,1 1 1,-1 0-1,0 0 0,1-1 0,0 1 1,0 0-1,-1-1 0,1 1 0,0-1 1,0 1-1,0-1 0,0 0 0,1 1 1,-1-1-1,0 0 0,0 0 0,1 0 1,-1 0-1,1 0 0,-1 0 0,1 0 1,0 0-1,-1 0 0,1-1 0,0 1 1,-1-1-1,1 1 0,3-1 0,6 2 10,0-1-1,0 0 1,0-1-1,0 0 0,0-1 1,1 0-1,-1-1 1,0 0-1,-1-1 0,1 0 1,0 0-1,-1-1 1,0-1-1,0 0 0,0 0 1,0-1-1,-1 0 1,0-1-1,0 0 0,-1 0 1,0-1-1,0 0 0,7-9 1,-4 3-25,-1 0 0,0 0 0,-1-1-1,0 0 1,-1-1 0,-1 0 0,0 0 0,-2 0 0,1-1 0,-2 0 0,0 0 0,-2 0-1,1 0 1,-1-21 0,-2 35-3,-1 0 0,1 0 0,0 0 0,-1 0 0,0 0-1,1 0 1,-1 1 0,0-1 0,0 0 0,-1 0 0,1 1 0,-1-1-1,1 1 1,-1-1 0,0 1 0,0-1 0,0 1 0,0 0 0,0 0-1,-1 0 1,1 0 0,0 1 0,-1-1 0,0 1 0,1-1-1,-1 1 1,0 0 0,0 0 0,0 0 0,-5-1 0,3 1-39,0 1 0,0-1 0,0 1 1,0 0-1,0 0 0,0 1 0,0-1 1,0 1-1,0 0 0,0 1 0,1-1 0,-1 1 1,0 0-1,1 0 0,-1 0 0,1 1 0,0 0 1,-5 3-1,2 0 44,1 1 1,0-1-1,0 1 1,0 0-1,1 1 0,0-1 1,-7 16-1,11-20 12,0 0 0,0-1 1,-1 1-1,2 0 0,-1 0 0,0-1 0,1 1 0,-1 0 0,1 0 0,0 0 0,0 0 0,0 0 1,0 0-1,0 0 0,1-1 0,-1 1 0,1 0 0,0 0 0,0 0 0,0-1 0,0 1 1,1 0-1,-1-1 0,1 1 0,-1-1 0,1 0 0,0 1 0,3 2 0,10 6-620,0-2-1,1 1 1,0-2-1,1 0 1,30 10-1,0 0-5777,-15-3-668</inkml:trace>
  <inkml:trace contextRef="#ctx0" brushRef="#br0" timeOffset="1">500 461 7623,'0'0'8777,"11"49"-4902,-11-30-608,0 2-1025,0-3-480,-4-3-961,4-3-609,0-6-769,6-6-2337,11 0-4421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172 149 12460,'0'0'9726,"1"-9"-6336,4-28-1158,-5 36-2186,0 0 1,0 1 0,0-1 0,-1 0 0,1 1 0,0-1-1,0 0 1,-1 1 0,1-1 0,0 0 0,-1 1-1,1-1 1,-1 1 0,1-1 0,0 1 0,-1-1 0,1 1-1,-1-1 1,0 1 0,1-1 0,-1 1 0,1 0-1,-1-1 1,0 1 0,1 0 0,-1 0 0,0-1 0,1 1-1,-1 0 1,0 0 0,1 0 0,-1 0 0,0 0-1,0 0 1,-27 1 130,24-1-103,-2 2-76,1-1 0,-1 1 0,1 0 0,-1 0 0,1 0 0,0 1-1,-1 0 1,1 0 0,1 0 0,-1 0 0,0 1 0,1 0-1,0 0 1,0 0 0,0 1 0,0-1 0,-4 9 0,3-6-3,0 1-1,1 0 1,0 0 0,0 0 0,1 0-1,0 1 1,0-1 0,1 1 0,0 0-1,1 0 1,-1 8 0,2-15 5,0-1 0,0 0 0,0 0 1,1 0-1,-1 0 0,0 0 0,0 0 0,1 0 0,-1 0 1,0 0-1,1 0 0,-1 0 0,1 0 0,-1 0 0,1 0 0,0 0 1,-1-1-1,1 1 0,0 0 0,0 0 0,0-1 0,-1 1 1,1 0-1,0-1 0,0 1 0,0-1 0,1 1 0,2 0 1,-1 0 0,0 0 0,1 0 0,-1-1 1,0 0-1,1 1 0,-1-1 0,1-1 0,3 1 0,4-2 3,0 0 1,0-1-1,0 0 1,18-8-1,-7 0-19,-1-2 0,-1 0 0,0-1 0,-1-2-1,0 1 1,-1-2 0,-1-1 0,-1 0 0,0-1-1,-2 0 1,0-2 0,11-21 0,-21 36 0,-3 4 10,0 0 1,0 1-1,0-1 1,0 0-1,0 0 1,0 0-1,-1 0 1,1 0-1,-1 0 0,1 0 1,-1-4-1,-13 17-176,3 4 117,-1 1-1,2 0 1,0 0-1,1 1 1,0 0-1,1 0 1,2 1-1,-1 0 1,2 0 0,0 0-1,2 1 1,0-1-1,0 30 1,2-46-39,0-1 0,1 1 1,-1 0-1,0-1 0,0 1 0,1-1 1,-1 1-1,1 0 0,-1-1 0,1 1 1,0-1-1,0 1 0,0-1 1,-1 0-1,1 1 0,1-1 0,-1 0 1,0 0-1,0 1 0,0-1 0,1 0 1,-1 0-1,0 0 0,1 0 1,1 0-1,1 1-522,0-1 0,-1 0 0,1-1 0,0 1 0,0-1 0,-1 1 0,1-1 0,0 0 1,0 0-1,5-2 0,21-5-6742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109 120 10794,'0'0'10469,"-9"8"-7560,-6 8-1684,0 0 0,-20 27 0,30-37-1059,2-1 1,-1 1-1,0 0 0,1 0 1,0 0-1,1 0 0,0 0 1,0 1-1,0-1 1,0 1-1,1-1 0,0 1 1,1 0-1,-1-1 0,1 8 1,1-12-164,0-1-1,0 1 1,0-1 0,0 1-1,0-1 1,0 1 0,0-1 0,1 0-1,-1 0 1,0 1 0,1-1-1,-1 0 1,1 0 0,-1-1-1,1 1 1,0 0 0,-1 0 0,1-1-1,0 1 1,-1-1 0,1 1-1,0-1 1,0 0 0,-1 0 0,1 0-1,0 0 1,0 0 0,2 0-1,3 0-102,0 0 0,0-1-1,0 1 1,0-2-1,0 1 1,10-4-1,2-5-703,0-1 0,0-1-1,-1-1 1,-1 0 0,0-2-1,-1 0 1,16-19 0,7-5-1437,-92 119 4227,36-56-1154,1 0-1,2 1 0,0 1 0,-11 33 1,20-46-967,1 1 0,1 0 0,0 0 1,1 0-1,0 0 0,2 0 1,-1 0-1,2 1 0,-1-1 1,6 22-1,-6-36 121,-1 0 1,1 0 0,0 0-1,0 0 1,0 0-1,0 0 1,0 0 0,-1 0-1,1 0 1,0 0 0,0 0-1,0 0 1,0 0-1,-1 0 1,1 0 0,0 0-1,0 0 1,0 0-1,0 0 1,-1 0 0,1 0-1,0 0 1,0 0-1,0 1 1,0-1 0,0 0-1,0 0 1,-1 0-1,1 0 1,0 0 0,0 0-1,0 1 1,0-1 0,-9-19 1429,8 7-1213,0 1 1,1-1 0,0 0-1,1 1 1,0-1 0,1 0-1,0 1 1,1-1 0,1 1-1,6-16 1,6-10-294,34-56 0,-44 82 62,17-28-52,1 1 0,53-65-1,-70 94 67,1 1 0,-1 1 0,1-1 0,1 1 0,0 0 0,0 1 0,0 0-1,1 0 1,-1 1 0,1 1 0,0-1 0,1 1 0,-1 1 0,1 0 0,0 1-1,0 0 1,14-1 0,-23 3 7,0 0 0,-1 0 0,1 0 0,-1 0 0,1 0 0,0 0 0,-1 0 0,1 1 0,-1-1 0,1 0 0,-1 1 0,1 0-1,-1-1 1,1 1 0,-1 0 0,1 0 0,-1 0 0,0-1 0,0 1 0,1 1 0,1 1 0,-3-2-1,1 0-1,-1 1 1,0-1-1,1 1 1,-1-1 0,0 1-1,0-1 1,0 0 0,0 1-1,0-1 1,0 1-1,0-1 1,0 1 0,-1-1-1,1 0 1,-1 1 0,1-1-1,-2 3 1,-2 4 2,-1 0-1,0 0 1,0 0 0,-1-1-1,-11 13 1,-3-3 380,15-13-146,0 0 0,0 1 0,0-1 0,1 1 1,-1-1-1,1 1 0,-5 9 0,57-10-1034,-23-5-390,-10 0 698,1 0 1,-1 2-1,1 0 0,20 3 1,-34-3 510,0-1 0,0 0 1,1 1-1,-1-1 0,0 1 1,0 0-1,0 0 0,0 0 0,-1 0 1,1 0-1,0 0 0,0 0 1,0 1-1,-1-1 0,1 0 1,-1 1-1,1 0 0,-1-1 0,0 1 1,0 0-1,1 0 0,-1-1 1,0 1-1,0 0 0,-1 0 1,1 0-1,0 0 0,-1 0 0,1 1 1,-1-1-1,0 0 0,0 0 1,0 0-1,0 0 0,0 0 1,0 1-1,0-1 0,-1 3 1,-1-1 140,1-1 1,-1 1 0,0 0 0,0-1-1,-1 1 1,1-1 0,-1 0 0,1 1-1,-1-1 1,0-1 0,0 1 0,0 0-1,-1-1 1,1 1 0,0-1 0,-1 0 0,-5 2-1,-70 27 1813,75-30-1840,-62 16 1022,61-16-1419,0-1 0,1 1 0,-1-1 1,1 0-1,-1 0 0,1-1 1,-7-1-1,6-4-4759,4-9-4938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6 110 11179,'0'0'16105,"0"11"-15907,-2-2-142,1-1-27,0 0-1,0 0 0,1-1 0,0 1 0,0 0 0,0 0 0,1 0 1,3 10-1,-3-17-16,1 1 0,-1-1 0,1 0 1,-1 1-1,1-1 0,-1 0 1,1 0-1,0 0 0,0 0 0,-1-1 1,1 1-1,0 0 0,0-1 1,0 1-1,0-1 0,0 0 0,0 0 1,0 0-1,0 0 0,0 0 1,0 0-1,2-1 0,46-7 341,-36 3-325,-1-1-1,0 0 1,0-1-1,-1-1 1,1 0 0,-2 0-1,15-14 1,-17 15-17,-1-1 0,-1 0 0,1 0 0,-1-1 0,-1 0 0,1 0 0,-1-1 0,-1 1 0,0-1 0,4-12 0,-9 10-59,-5 15-8,5-2 37,-8 13-18,1 0 0,0 1 1,0-1-1,-6 27 0,10-31 45,1-1 0,0 1 1,1 0-1,0 0 0,0 0 0,1 0 1,0 0-1,1-1 0,1 12 0,-1-20 1,-1 0 0,0 1-1,1-1 1,-1 0 0,1 0 0,0 0-1,-1 1 1,1-1 0,0 0-1,0 0 1,0 0 0,-1 0 0,1 0-1,0-1 1,0 1 0,1 0-1,-1 0 1,0 0 0,0-1 0,0 1-1,0-1 1,1 1 0,1 0-1,1 0 51,-1-1 0,1 0-1,-1 1 1,1-1-1,0 0 1,-1-1-1,1 1 1,6-2-1,-2 0 36,0 0-1,0-1 0,0 0 0,0-1 0,0 1 0,12-10 0,-3-1-78,-1 0-1,-1-2 0,16-19 0,-26 29-49,0 0 0,-1-1 0,0 1 0,0-1-1,-1 1 1,0-1 0,0 0 0,0 0 0,-1-1 0,0 1-1,0 0 1,0-12 0,-6 19-373,-6 11 291,-6 18 113,15-27 24,0-1-1,1 1 0,-1 0 0,1 0 0,0 0 0,0 0 0,0 0 0,0 0 0,0 0 0,0 0 0,0 0 0,1 0 0,-1 0 0,1 0 0,-1 0 0,1 0 0,0-1 0,0 1 0,0 0 0,0 0 1,0-1-1,0 1 0,0-1 0,0 1 0,1-1 0,-1 1 0,1-1 0,-1 0 0,1 1 0,0-1 0,-1 0 0,1 0 0,2 1 0,2-1 19,0 1 0,1-1-1,-1 0 1,0-1 0,0 0-1,1 0 1,-1 0 0,0 0-1,1-1 1,5-2 0,-5 2-23,-1-1 1,1-1 0,-1 1-1,0-1 1,0 0 0,0-1-1,0 0 1,0 1 0,-1-2-1,0 1 1,8-9 0,-10 10-36,0 1 0,-1-1 0,1 0 1,-1 0-1,0-1 0,0 1 0,0 0 1,0-1-1,-1 1 0,1-1 0,-1 1 0,0-1 1,0 0-1,0 1 0,-1-1 0,1 0 1,-1 0-1,0 0 0,0 1 0,0-1 0,-1 0 1,0-5-1,0 8-17,1 0 1,-1 0-1,1 0 0,-1 0 1,1 0-1,-1 0 0,0 0 1,0 1-1,1-1 0,-1 0 1,0 0-1,0 1 0,0-1 1,0 0-1,0 1 0,0-1 1,0 1-1,0-1 0,0 1 1,0 0-1,0-1 0,0 1 1,0 0-1,-1 0 0,1 0 1,0 0-1,0 0 0,0 0 1,0 0-1,0 0 0,-1 0 1,-1 1-1,0 0-38,0-1 1,0 1 0,0 0-1,0 0 1,0 1-1,0-1 1,0 1 0,0-1-1,0 1 1,-4 4-1,-2 4 55,0-1 0,1 2 0,0-1 0,1 1 0,-6 12 0,10-18 87,1 0-1,-1 0 1,1 1-1,0-1 1,1 1 0,-1-1-1,1 1 1,0 0-1,0 0 1,1-1-1,0 1 1,0 0-1,2 10 1,-2-15-56,0 0 0,1 0 0,-1-1 0,1 1 1,-1 0-1,1 0 0,0 0 0,0 0 0,-1 0 1,1-1-1,0 1 0,0 0 0,0-1 0,-1 1 1,1 0-1,0-1 0,0 1 0,0-1 0,0 1 0,0-1 1,0 0-1,0 0 0,0 1 0,1-1 0,0 0 1,34 1 111,-26-1-78,8-1-122,-1 0 0,1-1 0,-1-1 0,0 0 0,0-2 1,17-6-1,94-47-1140,-108 48 1242,-22 21 927,-7 4-665,7-12-131,-1 0 0,1 1 0,0-1 0,0 1-1,0-1 1,0 1 0,1 0 0,-1 0 0,1 0 0,0-1 0,0 1 0,0 1 0,1 5 0,0-10-132,1 1 0,0 0-1,0-1 1,-1 1 0,1 0 0,0-1-1,0 1 1,0-1 0,0 0 0,0 1-1,0-1 1,0 0 0,0 0 0,0 1-1,0-1 1,0 0 0,0 0 0,0 0-1,0 0 1,0 0 0,0 0 0,2-1-1,26-2 98,-12-2-411,0-1 1,-1 0-1,0-2 0,-1 0 0,28-18 0,16-9-4024,-87 83 1794,17-13-3299,11-24 694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9577,'0'0'18594,"-2"9"-17361,-2 1-950,2-3-101,-1 0 1,1 0-1,0 1 0,-1 14 0,2-21-172,1 1 0,0-1 0,0 0 0,0 1 0,0-1 0,0 0 0,1 0 0,-1 1 0,0-1 0,1 0 0,-1 1 0,0-1 0,1 0 0,0 0 0,-1 0 0,1 1 0,0-1 0,-1 0 0,1 0 0,0 0 0,0 0 0,0 0 0,0-1 0,0 1 0,0 0 0,0 0 0,0 0 0,0-1 0,1 1 0,-1-1 1,0 1-1,0-1 0,1 1 0,-1-1 0,0 0 0,1 0 0,1 1 0,12-1-306,1-1 1,-1 0-1,0-1 1,1 0-1,-1-2 1,0 1-1,-1-2 1,1 0-1,-1-1 1,0 0-1,15-10 1,56-20-1706,-83 39 2482,-8 7-265,-6 7-5,8-12-275,0 0-1,1 0 1,-1 1 0,1-1 0,0 1 0,1 0 0,0 0 0,0 0 0,0 0 0,-2 12 0,6-13-6444,7-4-9224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209 144 15246,'0'0'7891,"-10"-4"-5575,5 2-2206,0 0 0,0 0-1,-1 0 1,1 1-1,-1 0 1,1 0-1,0 1 1,-1-1-1,1 1 1,-1 0 0,1 1-1,-1-1 1,1 1-1,-1 0 1,1 0-1,0 1 1,-1 0 0,1 0-1,0 0 1,-5 4-1,2-1 34,0 1 1,0 1-1,1-1 0,0 1 0,-13 16 0,17-19-85,1 0 0,-1 0 0,1 0 0,-1 1 0,1-1 0,0 1 0,1-1 0,-1 1 0,1 0 0,0 0 0,0 0 0,1 0 0,-1 7 0,2-10-49,-1-1 0,1 1 0,0-1-1,0 1 1,0-1 0,0 0 0,0 0 0,0 1-1,0-1 1,1 0 0,-1 0 0,0 0 0,1 0-1,-1 0 1,0-1 0,1 1 0,-1 0 0,1-1-1,0 1 1,-1-1 0,1 1 0,-1-1 0,1 0-1,0 1 1,-1-1 0,1 0 0,0 0 0,-1 0-1,4-1 1,54-3 229,-43 0-229,1 0 0,-1-1 0,1-1 0,-1-1 0,-1 0 0,0-1 0,0-1 0,26-19 0,-11 4-40,0-2 1,46-52-1,-63 64 31,-8 10 1,-1 0 1,0 0-1,0 0 0,0-1 0,0 0 1,-1 0-1,0 0 0,0 0 0,0 0 1,0 0-1,-1-1 0,2-7 0,-25 30 95,8-3-85,1-1 0,0 2-1,1-1 1,0 2 0,1-1-1,1 1 1,1 1 0,0 0 0,1 0-1,1 0 1,1 1 0,0 0-1,-3 27 1,8-44-95,-1 1 0,1-1 0,0 1 0,0-1 0,0 1 0,1 0-1,-1-1 1,0 1 0,1-1 0,-1 1 0,1-1 0,-1 1 0,1-1 0,-1 1 0,1-1 0,0 0 0,0 1 0,0-1 0,0 0 0,0 1 0,0-1 0,0 0 0,0 0-1,1 0 1,-1 0 0,0 0 0,1-1 0,-1 1 0,0 0 0,1 0 0,-1-1 0,1 1 0,-1-1 0,1 0 0,0 1 0,-1-1 0,1 0 0,-1 0 0,1 0-1,-1 0 1,1 0 0,0 0 0,-1 0 0,1-1 0,2 0 0,5 0-1222,0-1 0,-1 0 0,1-1 0,-1 0-1,1 0 1,15-9 0,-12 4 234,-1 0-1,1-1 1,-1-1 0,-1 1-1,0-2 1,10-12-1,12-28 2923,-29 44-459,0-1 0,0 0 0,0 0 0,2-15-1,-9 12 4348,-8 12-4006,-13 14-1034,13-6-132,1 2 0,1-1-1,-15 20 1,21-25-475,1 0 1,0 0-1,0 0 0,0 0 0,1 0 0,0 1 1,0-1-1,0 1 0,1 0 0,-1-1 0,1 1 1,0 7-1,2-12-90,-1 0 0,0 0 0,1 1 0,0-1 0,-1 0 0,1 0 1,0 0-1,-1 0 0,1 0 0,0 0 0,0 0 0,0-1 0,0 1 0,0 0 0,0 0 1,0-1-1,0 1 0,0 0 0,0-1 0,0 1 0,0-1 0,1 0 0,-1 1 0,0-1 1,0 0-1,0 0 0,1 1 0,-1-1 0,0 0 0,0 0 0,1-1 0,-1 1 0,0 0 1,0 0-1,2-1 0,4 1-157,1-1 1,-1 0 0,0-1 0,0 1 0,9-4-1,-1-4-37,-1 0-1,0-1 0,-1 0 0,0-1 0,0 0 1,-1-1-1,-1-1 0,0 0 0,12-19 0,-15 19 602,-18 19 36,-16 23-62,21-22-417,0 0 1,0 0 0,1 0 0,1 1 0,-1 0 0,1-1-1,0 1 1,1 1 0,0-1 0,0 0 0,1 0 0,0 1-1,0-1 1,1 9 0,1-16-117,-1 0-1,0 0 1,0-1-1,1 1 1,-1-1-1,0 1 1,1 0-1,-1-1 1,1 1-1,-1-1 1,1 1-1,-1 0 1,1-1-1,-1 0 1,1 1-1,-1-1 1,1 1-1,0-1 1,-1 0-1,1 1 1,0-1-1,-1 0 1,1 0-1,0 1 1,-1-1-1,1 0 1,0 0-1,-1 0 1,1 0-1,0 0 1,0 0-1,-1 0 1,1 0-1,0 0 1,-1 0-1,2-1 1,2 1-725,22 0-6427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13581,'0'0'4975,"-8"3"-1350,-3 1-2809,1 0 0,1 0 0,-1 1-1,1 1 1,-17 11 0,22-14-681,0 0 0,1 0 1,-1 0-1,1 1 0,0-1 0,0 1 0,0 0 0,0 0 1,1 0-1,0 0 0,0 0 0,0 0 0,0 1 0,0-1 0,1 0 1,0 1-1,0 0 0,-1 8 0,3-12-197,-1 1-1,1 0 0,0-1 1,0 1-1,-1-1 1,1 1-1,0-1 1,0 1-1,0-1 1,0 0-1,1 0 1,-1 1-1,0-1 1,1 0-1,-1 0 1,0 0-1,1 0 1,-1 0-1,1-1 1,0 1-1,1 0 1,48 19-1909,-26-10 1121,-20-8 822,0 1 0,-1 0 1,1 0-1,0 0 0,-1 0 0,0 1 0,0 0 0,7 7 1,-11-10 70,1 0 1,-1 0 0,1-1 0,-1 1 0,1 0-1,-1 0 1,0 0 0,1 0 0,-1 0 0,0 0 0,0 0-1,0 0 1,0-1 0,0 1 0,0 0 0,0 0-1,0 0 1,0 0 0,0 0 0,0 0 0,-1 2 0,0-2 48,0 1 1,0-1 0,-1 1 0,1-1 0,0 0 0,-1 1 0,1-1 0,-1 0-1,1 0 1,-1 0 0,1 0 0,-1 0 0,0 0 0,0-1 0,-2 2-1,-15 5 44,-1-1-1,-30 5 0,-12-4-2852,15-5-3849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2626,'10'0'2574,"14"1"-1970,-9 0 1118,0 0 1,0-1 0,0-1-1,0 0 1,21-5 0,-33 5-1347,0 0 1,1 0 0,-1 0 0,0-1-1,0 1 1,0-1 0,0 0 0,0 0-1,0 0 1,-1 0 0,1 0-1,0 0 1,-1-1 0,0 1 0,0-1-1,0 0 1,0 0 0,0 1 0,0-1-1,-1-1 1,1 1 0,-1 0-1,0 0 1,0 0 0,0-1 0,0 1-1,-1-1 1,1 1 0,-1 0 0,0-7-1,0 6-215,0 1 0,0-1-1,0 1 1,-1-1 0,1 1-1,-1-1 1,0 1 0,-2-7-1,2 9-164,0 0-1,1 0 1,-1 0-1,0 0 1,0 0 0,0 0-1,0 0 1,-1 0-1,1 1 1,0-1-1,0 0 1,0 1-1,-1-1 1,1 1-1,0-1 1,-1 1-1,1 0 1,0-1-1,-1 1 1,1 0-1,0 0 1,-1 0-1,1 0 1,0 0-1,-3 1 1,3-1-2,0 1 0,-1 0 0,1-1 0,0 1 0,-1 0 0,1 0 0,0 0 0,0 0 0,0 0 0,0 0 0,0 0 0,0 0 1,0 0-1,0 1 0,0-1 0,1 0 0,-1 0 0,0 1 0,1-1 0,-1 1 0,1-1 0,0 1 0,-1-1 0,1 1 0,0-1 0,0 0 0,0 1 1,0 2-1,0-1-74,-1-1 0,1 1 0,0-1 1,0 0-1,0 1 0,1-1 1,-1 1-1,0-1 0,1 0 0,0 1 1,-1-1-1,1 0 0,0 0 1,0 1-1,0-1 0,1 0 0,1 3 1,9 2 72,-1 0 1,1-1-1,1-1 1,-1 0 0,1-1-1,-1 0 1,1-1-1,0 0 1,24 1 0,-36-4 70,1-1 0,0 1 0,0-1 0,-1 0 0,1 0 0,0 0 0,-1 0 0,1 0 0,-1 0-1,1 0 1,-1 0 0,1-1 0,-1 1 0,0-1 0,0 1 0,0-1 0,0 1 0,0-1 0,0 0 0,0 1 0,0-1 0,-1 0 0,1 0 0,-1 1 0,1-1 0,-1-3 0,11-56 890,-10 56-838,1-20 174,-1 13-236,0 1 1,0-1-1,2 1 0,-1 0 1,7-18-1,-7 25-58,0 1 0,0-1 0,1 0 0,-1 1 0,1 0 0,0 0-1,0 0 1,0 0 0,0 0 0,1 0 0,-1 1 0,1-1 0,-1 1 0,1 0-1,0 0 1,0 1 0,0-1 0,0 1 0,5-1 0,92-16-528,-62 13-1659,-39 5 2115,11-3-1891,-13-2-3207,-15-3-1697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24 12524,'0'0'10239,"-9"0"-8285,2 1-1860,0 0 0,0 0 0,0 1 0,0 0-1,0 0 1,1 1 0,-1 0 0,1 0 0,0 1 0,0-1 0,0 1 0,0 0 0,0 1 0,1 0 0,0 0 0,0 0 0,0 0 0,1 1 0,-5 7 0,5-8-18,0 0 0,1 1 0,-1-1 0,1 1 1,0 0-1,1 0 0,-1 0 0,1 1 0,1-1 0,-1 0 1,1 1-1,0-1 0,0 1 0,1 12 0,0-18-70,1 0 1,-1 1-1,1-1 0,0 0 0,0 0 0,-1 0 1,1 0-1,0 1 0,0-1 0,0 0 0,0-1 1,0 1-1,0 0 0,0 0 0,0 0 0,1-1 1,-1 1-1,0 0 0,0-1 0,1 1 0,-1-1 1,0 1-1,1-1 0,-1 0 0,0 0 0,1 0 1,-1 0-1,1 1 0,-1-2 0,0 1 0,1 0 1,-1 0-1,0 0 0,3-1 0,0 0 10,1 1 1,0-1-1,0 0 0,-1-1 0,1 1 0,-1-1 1,1 0-1,-1 0 0,5-2 0,-3-2-10,0-1 0,0 1 0,0-1 0,-1 0 0,0 0 0,0 0 0,-1-1 0,0 0 0,-1 0 0,1 0 0,-1 0-1,-1 0 1,0-1 0,0 1 0,0-1 0,-1 0 0,0-15 0,-1 24-8,0 0 0,0-1 0,0 1 0,0 0 1,0-1-1,1 1 0,-1 0 0,0-1 0,0 1 0,0-1 0,0 1 0,0 0 0,0-1 0,0 1 1,0 0-1,0-1 0,0 1 0,-1-1 0,1 1 0,0 0 0,0-1 0,0 1 0,0 0 0,-1-1 1,1 1-1,0 0 0,0-1 0,0 1 0,-1 0 0,1 0 0,0-1 0,-1 1 0,1 0 0,0 0 1,-1-1-1,1 1 0,0 0 0,-1 0 0,1 0 0,0 0 0,-1 0 0,1-1 0,0 1 0,-1 0 1,1 0-1,0 0 0,-1 0 0,1 0 0,-1 0 0,1 0 0,0 0 0,-1 0 0,1 0 0,-1 1 1,1-1-1,0 0 0,-1 0 0,1 0 0,0 0 0,-1 1 0,1-1 0,0 0 0,-1 0 0,1 0 1,0 1-1,-2 0-13,1 0 0,-1 1 0,1-1 0,-1 1 0,1-1 0,0 1 0,0-1 0,0 1 0,0-1 0,0 1 0,0 0 0,-1 3 0,1-2 13,0 1 1,1 0-1,-1 0 0,1 0 1,-1 0-1,1 0 0,0 0 1,1 0-1,-1-1 1,1 1-1,-1 0 0,1 0 1,0 0-1,1-1 0,1 6 1,-1-7 8,0 0 0,0 0 0,1 0 0,-1 0 0,0 0 0,1-1 0,-1 1 0,1-1 0,-1 0 0,1 0 0,0 0 0,0 0 0,-1 0 0,1 0 0,0-1 0,0 0 0,0 1 0,0-1 0,-1 0 0,1 0 0,4-1 0,-1 0-114,0 0 0,-1 0-1,1 0 1,0-1 0,-1 0 0,1 0 0,-1 0 0,1-1 0,-1 1-1,0-1 1,0-1 0,-1 1 0,10-8 0,20-25-3898,-6-1-3772,0-6-5436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6502,'-2'9'4837,"-21"109"4311,13 6-4577,7 132-2854,3-161-1587,2-92-180,1-16 22,3-21-70,-4-47-438,-3 52 128,1 0-1,2 0 1,1 0-1,13-52 1,-15 78 402,0 0 0,1 0 1,-1 0-1,1 0 0,0 0 1,0 0-1,0 1 0,0-1 0,0 1 1,0-1-1,1 1 0,-1 0 0,1 0 1,0 0-1,-1 0 0,5-1 1,54-19 162,-4 2-126,-52 17 14,-1 0 0,1 0 1,-1-1-1,1 1 0,-1-1 1,0 0-1,0 0 1,-1-1-1,1 1 0,-1-1 1,0 1-1,0-1 0,-1 0 1,1 0-1,-1 0 1,0-1-1,-1 1 0,1 0 1,-1-1-1,0 1 0,0-1 1,-1 0-1,1-6 1,-22 49 12,4 16 936,3 0 0,2 1 0,3 1 0,-5 92 0,14-145-982,-1 0 0,1 0 0,0 0 0,1 0 0,-1 0 0,0 0 0,0 0 0,1 0-1,-1-1 1,1 1 0,0 0 0,-1 0 0,1 0 0,0-1 0,0 1 0,0 0 0,0-1 0,1 1-1,1 1 1,-2-2-1,0 0 0,1-1 0,-1 1 0,0-1 0,1 1-1,-1-1 1,1 0 0,-1 1 0,1-1 0,-1 0 0,0 0-1,1 0 1,-1 0 0,1 0 0,-1-1 0,1 1 0,-1 0 0,0-1-1,3 0 1,2-1-57,-1-1 0,1 0 1,-1 0-1,0 0 0,0 0 0,-1-1 0,1 0 0,-1 0 0,1 0 0,-1-1 0,4-5 0,4-12-399,-1 1-1,-1-1 0,-1-1 0,7-28 1,-5 20 90,-11 32 339,0-1 0,0 0 0,0 0 1,0 0-1,0 0 0,0 1 1,0-1-1,0 0 0,0 0 1,1 0-1,-1 0 0,0 0 1,0 1-1,0-1 0,0 0 1,0 0-1,1 0 0,-1 0 1,0 0-1,0 0 0,0 0 1,0 0-1,1 0 0,-1 0 1,0 1-1,0-1 0,0 0 1,1 0-1,-1 0 0,0 0 0,0 0 1,0 0-1,1-1 0,-1 1 1,0 0-1,0 0 0,0 0 1,0 0-1,1 0 0,-1 0 1,0 0-1,0 0 0,0 0 1,0 0-1,1 0 0,-1-1 1,0 1-1,0 0 0,0 0 1,0 0-1,0 0 0,0 0 1,0-1-1,1 1 0,-1 0 1,0 0-1,0 0 0,0-1 0,0 1 1,9 29-71,6 11 910,-13-39-764,0 1 0,0-1 0,0 1 1,1-1-1,-1 0 0,0 0 0,1 0 0,-1 0 1,0-1-1,1 1 0,-1-1 0,1 1 0,0-1 1,-1 0-1,1 0 0,-1 0 0,1 0 1,3-1-1,51-10 24,-48 9-127,-7 1 11,1 0 0,-1 1 0,0-1 0,0 1 0,0-1 0,0 1 0,0 0 0,0 0 0,1 0 0,-1 0 0,0 0 0,0 0 0,0 0 0,0 1 0,1-1 0,-1 1 0,0 0 0,0 0 0,0-1-1,0 1 1,2 2 0,-2 0 35,-1-1-1,1 1 1,-1 0 0,0-1-1,0 1 1,0 0-1,-1 0 1,1-1-1,0 1 1,-1 0-1,0 0 1,0 3-1,4 23 419,-4-28-415,0 0-1,0 0 1,1 0 0,-1 0-1,0-1 1,0 1 0,0 0 0,1 0-1,-1 0 1,0-1 0,1 1-1,-1 0 1,1-1 0,-1 1 0,1 0-1,-1-1 1,1 1 0,0 0-1,-1-1 1,1 1 0,0-1-1,-1 1 1,1-1 0,0 0 0,-1 1-1,1-1 1,0 0 0,0 1-1,0-1 1,-1 0 0,1 0 0,0 0-1,0 1 1,0-1 0,0 0-1,-1 0 1,1 0 0,0-1-1,0 1 1,0 0 0,0 0 0,-1 0-1,1-1 1,0 1 0,0 0-1,0-1 1,-1 1 0,1 0 0,1-2-1,2 0-169,0 0-1,0-1 1,-1 0-1,1 0 1,0 0-1,-1-1 1,4-4 0,4-7-2175,-1 0 1,-1-1 0,-1 0 0,7-17 0,4-14-3070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4420,'0'0'6374,"-3"11"-2786,-10 49 1685,-8 69 0,17-86-4073,2-1 0,5 77 0,8-60-757,-10-56-427,0 1-1,0 0 1,1-1 0,-1 1-1,1-1 1,-1 1 0,1-1-1,0 0 1,1 0 0,-1 0-1,0 0 1,1 0 0,3 3-1,-6-6 5,0 0 0,1 0 0,-1 0 0,1 0 0,-1 1 0,1-1 0,-1 0 0,1 0 0,-1 0 0,1 0 0,-1 0 0,0 0 0,1 0 0,-1 0 0,1 0 0,-1 0 0,1 0 0,-1-1 0,1 1 0,-1 0 0,0 0 0,1 0 0,-1 0 0,1-1 0,-1 1 0,0 0 0,1-1 0,-1 1 0,0 0 0,1-1 0,-1 1 0,0 0 0,1-1 0,-1 1 0,0 0 0,0-1 0,1 1 0,-1-1 0,0 1 0,0-1 0,0 1 0,0 0 1,0-1-1,0 1 0,1-1 0,-1 1 0,0-1 0,0 1 0,-1-1 0,5-31 548,-4 26-519,3-157-309,-4 99-233,4 67 479,0-1 1,1 0-1,-1-1 0,1 1 0,-1 0 0,1-1 1,-1 0-1,1 0 0,0 0 0,0 0 0,5 0 1,1 0 27,-1-1 1,0 0-1,1 0 1,-1 0-1,1-1 0,-1-1 1,0 0-1,1 0 1,-1-1-1,15-6 1,-20 7-16,0 1 1,0-2-1,-1 1 0,1 0 1,0-1-1,-1 0 1,1 1-1,-1-1 1,0-1-1,0 1 0,0 0 1,0-1-1,-1 1 1,1-1-1,-1 0 1,0 0-1,0 0 0,-1 0 1,1 0-1,-1-1 1,0 1-1,0 0 0,0-1 1,-1 1-1,1-6 1,-1 10-7,0-1 0,0 1-1,1-1 1,-1 1 0,0-1 0,0 1 0,0-1 0,0 1 0,0-1 0,0 1 0,0-1 0,0 1-1,0-1 1,0 1 0,-1-1 0,1 1 0,0-1 0,0 1 0,0-1 0,-1 1 0,1-1 0,0 1 0,0 0-1,-1-1 1,1 1 0,0-1 0,-1 1 0,1 0 0,0-1 0,-1 1 0,1 0 0,-1-1 0,1 1-1,-1 0 1,1 0 0,-1-1 0,1 1 0,-1 0 0,1 0 0,-1 0 0,1 0 0,-1 0 0,1 0-1,-1 0 1,1 0 0,-1 0 0,1 0 0,-1 0 0,1 0 0,-1 0 0,1 0 0,-1 0 0,1 0-1,-1 1 1,1-1 0,-1 0 0,1 0 0,-1 1 0,1-1 0,0 0 0,-1 1 0,1-1 0,-1 0 0,1 1-1,0-1 1,-1 1 0,1 0 0,-29 28-183,20-15 223,1 1 0,0-1-1,1 1 1,0 1 0,-4 17 0,8-25 34,1-1 0,0 1 0,1 0 0,-1 0 0,2 0 0,-1 0 0,1 0 0,0 0 0,1 0 0,0 0 0,0 0 0,5 15 0,-4-19-29,0-1 1,1 1 0,0-1 0,0 0-1,0 0 1,0 0 0,0 0 0,1 0-1,-1-1 1,1 1 0,0-1-1,-1 0 1,1 0 0,0-1 0,0 1-1,1-1 1,-1 0 0,0 0-1,0 0 1,1 0 0,-1-1 0,6 0-1,1 1 4,-1 0 0,1-2-1,0 1 1,-1-1-1,1-1 1,0 1 0,-1-2-1,13-4 1,-13 2-37,0 0 0,0 0 0,0-1 0,-1-1 0,0 1 0,-1-1 0,10-10 0,-14 12-60,0 1 1,0-1-1,0 1 1,-1-1-1,1 0 1,-1 0-1,-1-1 1,1 1-1,-1 0 0,0-1 1,0 0-1,0 1 1,-1-1-1,0 0 1,0-7-1,-1 12 49,0 1 0,0 0-1,0-1 1,0 1 0,0-1-1,0 1 1,0 0 0,0-1 0,0 1-1,0-1 1,-1 1 0,1 0-1,0-1 1,0 1 0,0 0-1,-1-1 1,1 1 0,0 0 0,-1-1-1,1 1 1,0 0 0,0 0-1,-1-1 1,1 1 0,-1 0-1,1 0 1,0 0 0,-1-1 0,1 1-1,0 0 1,-1 0 0,1 0-1,-1 0 1,1 0 0,0 0 0,-1 0-1,1 0 1,-1 0 0,1 0-1,-1 0 1,1 0 0,0 0-1,-1 0 1,1 0 0,-1 1 0,1-1-1,0 0 1,-1 0 0,1 0-1,0 1 1,-1-1 0,1 0-1,0 0 1,-1 1 0,1-1 0,0 0-1,0 0 1,-1 1 0,-21 17-119,-1 34 620,19-23-2423,4-28 1652,0 0-1,0-1 0,0 1 0,0-1 0,0 1 0,0 0 0,0-1 0,0 1 1,1-1-1,-1 1 0,0 0 0,0-1 0,1 1 0,-1-1 0,0 1 0,1-1 0,-1 1 1,1-1-1,-1 0 0,1 1 0,-1-1 0,1 1 0,-1-1 0,1 0 0,-1 1 1,1-1-1,-1 0 0,1 0 0,-1 1 0,1-1 0,0 0 0,9 0-7976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14350,'0'0'3688,"0"10"-2684,0 0-928,1 1 1,0-1-1,1 0 1,0 0-1,1 0 0,0-1 1,1 1-1,5 12 0,-4-14-600,-1 0-1,1 0 1,1 0-1,-1-1 1,1 1-1,11 8 1,-10-9-344,0-2 1,0 1-1,0-1 0,1 0 1,0 0-1,10 4 0,-14-8 890,0 1-1,0-1 0,0 0 0,0 0 0,0-1 1,0 1-1,0-1 0,1 0 0,6-1 0,-8 0 382,-1 0-1,0-1 0,0 1 0,0-1 0,0 1 1,0-1-1,0 0 0,0 0 0,-1 0 1,1 0-1,0 0 0,-1 0 0,0-1 1,0 1-1,1 0 0,-1-1 0,-1 1 1,1-1-1,0 1 0,-1-1 0,1 1 1,0-6-1,-6 5 3054,-6 9-2395,-6 9-491,14-11-342,0 1 0,1-1 0,-1 1-1,1 0 1,0 0 0,0 0 0,0 0-1,-1 8 1,3-12-184,-1 0 0,1 1-1,0-1 1,0 0-1,-1 1 1,1-1 0,0 0-1,0 1 1,0-1 0,1 0-1,-1 0 1,0 1 0,0-1-1,1 0 1,-1 1-1,1-1 1,-1 0 0,1 0-1,-1 0 1,1 0 0,0 1-1,0-1 1,0 0 0,-1 0-1,1 0 1,0-1-1,0 1 1,0 0 0,0 0-1,0 0 1,1-1 0,-1 1-1,0-1 1,0 1 0,0-1-1,1 1 1,-1-1 0,0 1-1,2-1 1,6 0 6,0 0 1,0 0-1,-1-1 1,1-1-1,0 1 1,-1-1-1,1-1 1,-1 0-1,0 0 0,0 0 1,0-1-1,0 0 1,0-1-1,-1 0 1,0 0-1,0 0 1,0-1-1,10-12 1,-7 8-72,-1 0-1,0-1 1,0-1 0,-1 1 0,-1-1 0,0 0-1,0-1 1,-1 0 0,-1 0 0,0 0 0,3-17-1,-8 30 19,0-1-1,0 1 1,1-1-1,-1 1 1,0-1-1,0 1 1,0-1-1,0 1 0,0-1 1,0 1-1,0 0 1,0-1-1,0 1 1,0-1-1,0 1 1,0-1-1,0 1 0,-1-1 1,1 1-1,0-1 1,0 1-1,0-1 1,-1 1-1,1 0 1,0-1-1,-1 1 0,1-1 1,0 1-1,-1 0 1,1-1-1,0 1 1,-1 0-1,1 0 1,-1-1-1,1 1 1,0 0-1,-1 0 0,1 0 1,-1-1-1,1 1 1,-1 0-1,1 0 1,-1 0-1,1 0 1,-1 0-1,1 0 0,-1 0 1,1 0-1,-1 0 1,1 0-1,-1 0 1,1 0-1,-1 0 1,1 1-1,-1-1 0,1 0 1,0 0-1,-1 0 1,1 1-1,-1-1 1,0 1-1,-28 17-90,20-8 152,1 1 1,-1 0 0,2 0 0,0 1 0,-9 18 0,12-23 5,1 1 0,0-1 0,1 1 0,0 0 0,0-1 0,0 1 0,1 0 0,0 0 0,1 0 0,1 15 0,0-20-50,0 0 0,0 0 1,0-1-1,1 1 0,-1 0 1,1-1-1,0 1 0,0-1 1,0 0-1,0 1 0,0-1 1,0 0-1,1 0 0,-1 0 1,1-1-1,-1 1 0,1 0 1,0-1-1,-1 0 0,1 0 1,0 0-1,0 0 1,0 0-1,0 0 0,0-1 1,0 0-1,0 1 0,4-1 1,7 1 3,0 0 1,0-1 0,0-1 0,0 0-1,14-4 1,-13 2-2,-1-2-1,0 0 1,0 0 0,0-1-1,13-9 1,-19 11-23,0-1 0,0 0-1,-1-1 1,0 0 0,0 0 0,0 0-1,-1-1 1,0 0 0,8-12-1,-13 19 7,-1-1-1,1 0 1,-1 0-1,1 1 1,-1-1-1,1 0 0,-1 0 1,0 0-1,1 0 1,-1 0-1,0 0 1,0 1-1,0-1 0,0 0 1,0 0-1,0 0 1,0 0-1,0 0 1,0 0-1,0 0 0,0 0 1,0 0-1,-1 0 1,1 0-1,0 0 1,-1 1-1,1-1 0,-1-1 1,-1 1-6,1 0 0,0 0 0,0 1 0,-1-1 0,1 0 0,-1 1 0,1-1 0,-1 1 0,1-1 0,-1 1 1,1 0-1,-1 0 0,1-1 0,-1 1 0,-2 1 0,0-1-4,-1 0 1,1 0-1,-1 1 1,1 0-1,-1 0 1,1 0-1,0 1 1,-1-1-1,1 1 1,0 0-1,0 0 1,-4 4-1,6-4 22,-1 1 0,1-1 0,-1 1 0,1 0 0,0 0 0,0 0 0,1 1 0,-1-1-1,1 0 1,0 1 0,-1-1 0,1 1 0,1-1 0,-1 1 0,0-1 0,1 1 0,0 0 0,0-1-1,0 1 1,0 0 0,2 5 0,-1-6-135,-1-1 0,1 1 0,1-1 0,-1 1 0,0-1 0,1 0 0,-1 0 0,1 1 0,-1-1 0,1 0 1,0 0-1,0-1 0,0 1 0,0 0 0,0-1 0,1 1 0,-1-1 0,0 0 0,1 1 0,-1-1 0,1 0 0,-1-1 0,1 1 0,-1 0 0,1-1 0,0 1 0,-1-1 0,1 0 0,5 0 0,-8 0-19,0 0-1,1 0 1,-1 0-1,0 0 1,0 0 0,1 0-1,-1 0 1,0 0-1,0 0 1,1 0-1,-1 0 1,0 0 0,0 0-1,1 0 1,-1-1-1,0 1 1,0 0-1,1 0 1,-1 0-1,0 0 1,0 0 0,0-1-1,0 1 1,1 0-1,-1 0 1,0 0-1,0 0 1,0-1 0,0 1-1,1 0 1,-1 0-1,0-1 1,0 1-1,0 0 1,0 0-1,0 0 1,0-1 0,0 1-1,0 0 1,0 0-1,0-1 1,0 1-1,0 0 1,0 0-1,0-1 1,0 1 0,0 0-1,0 0 1,0-1-1,0 1 1,0-2-820,0-15-7051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14318,'0'0'12555,"60"6"-12426,-35-3-994,-1-2-4452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57 15375,'0'0'4655,"-2"-9"-523,1 5-3780,1 3-211,0-1 0,0 0 0,0 0 1,-1 0-1,1 0 0,-1 0 0,1 1 0,-1-1 0,1 0 0,-1 0 0,0 1 0,0-1 0,0 1 0,0-1 0,0 0 0,0 1 0,-1 0 0,1-1 0,0 1 0,-1 0 0,1 0 1,-1 0-1,1 0 0,-1 0 0,0 0 0,1 0 0,-1 0 0,0 1 0,0-1 0,1 0 0,-1 1 0,0 0 0,0-1 0,0 1 0,0 0 0,0 0 0,1 0 0,-1 0 0,-2 1 1,-4 1-128,1 0 0,0 0 1,0 1-1,-1 0 1,2 0-1,-1 1 0,0 0 1,1 0-1,0 0 1,0 1-1,0 0 0,0 0 1,1 1-1,0 0 1,-6 8-1,-2 3-11,1 0 0,1 0 0,1 1 0,-12 31 0,17-37 7,1-1 0,0 1 1,1 1-1,0-1 0,1 0 0,1 1 0,-1 20 0,2-30-7,1 0 0,-1 0 0,0 0 0,1 0 0,-1 0 0,1-1 0,0 1 0,0 0 0,0 0 0,0 0 0,1-1 0,-1 1 0,1-1 0,-1 1 0,1-1 0,0 0 0,0 1 0,0-1 0,0 0 0,1 0 0,-1 0 0,0-1 0,1 1 0,-1-1 0,1 1 0,0-1 0,-1 0 0,1 0 0,0 0 0,0 0 0,0 0 0,0-1 0,0 1 0,0-1 0,0 0 0,3 0 0,0 0 6,0 0 0,0 0 0,0-1 0,0 1 0,0-1 0,-1-1 0,1 1 0,0-1 0,-1 0 0,1 0 0,-1-1 0,0 0 0,1 0 0,-1 0 0,-1 0 0,1-1 0,0 0 0,-1 0 0,0 0 0,0 0 0,0-1 0,0 1 0,-1-1 0,0 0 0,0 0 0,0-1 0,0 1 0,-1-1 0,0 1 0,0-1 0,-1 0 0,0 1 0,0-1 0,1-11 0,-2 16-8,0 0-1,0 0 1,0 0 0,0 0-1,-1 0 1,1 0-1,0 0 1,-1 0 0,1 0-1,0 0 1,-1 0-1,0 0 1,1 0 0,-1 0-1,1 0 1,-1 0-1,0 0 1,0 1 0,1-1-1,-1 0 1,0 1-1,0-1 1,0 0 0,0 1-1,-2-2 1,0 1-12,0 0 1,0 0-1,-1 0 1,1 1-1,0-1 0,-1 1 1,1 0-1,-6 0 1,2 0-11,0 1 0,0 0 0,0 0 0,0 1 1,0 0-1,0 0 0,1 0 0,-7 4 0,8-2 5,1-1-1,0 1 0,-1 0 0,2 0 0,-1 0 0,-3 6 1,6-9 14,1-1 1,-1 1 0,0-1 0,1 1 0,-1 0 0,1-1-1,0 1 1,-1 0 0,1-1 0,0 1 0,-1 0-1,1-1 1,0 1 0,0 0 0,-1 0 0,1-1 0,0 1-1,0 0 1,0 0 0,0-1 0,0 1 0,0 0-1,0 0 1,0 0 0,1-1 0,-1 1 0,0 0 0,0 0-1,1-1 1,-1 1 0,0 0 0,1-1 0,-1 1-1,1 0 1,-1-1 0,1 1 0,-1-1 0,1 1 0,-1-1-1,1 1 1,-1-1 0,1 1 0,0-1 0,-1 1-1,1-1 1,0 0 0,-1 1 0,1-1 0,0 0 0,0 0-1,-1 0 1,1 1 0,1-1 0,12 2-107,-1-1 1,1 0-1,0 0 1,0-2 0,-1 0-1,1 0 1,0-1-1,-1-1 1,22-7-1,-5 0-416,0-3 0,-1 0 0,27-18 0,-57 49 1084,-28 36 209,23-47-728,1 1-1,0 0 1,1 0 0,-1 0 0,2 1 0,-1 0-1,1-1 1,0 1 0,1 0 0,-1 12 0,3-21-110,0 1 0,0-1 0,0 0 0,0 1 1,1-1-1,-1 0 0,0 1 0,0-1 1,1 0-1,-1 1 0,0-1 0,1 0 0,-1 1 1,0-1-1,1 0 0,-1 0 0,0 1 1,1-1-1,-1 0 0,0 0 0,1 0 1,-1 0-1,1 0 0,-1 1 0,1-1 0,-1 0 1,0 0-1,1 0 0,-1 0 0,1 0 1,-1 0-1,1 0 0,-1 0 0,0-1 1,1 1-1,-1 0 0,1 0 0,0 0 0,20-7-5139,2-11-2740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8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70 190 14253,'0'0'4058,"-6"10"-423,-4 6-2642,3-6-313,0-1-1,1 1 0,0 0 0,1 1 0,0-1 0,1 1 0,0 0 0,-5 23 0,9-33-670,0 0-1,1 0 0,-1 0 0,1-1 0,-1 1 0,1 0 0,-1 0 0,1-1 0,-1 1 0,1 0 0,0 0 0,-1-1 0,1 1 0,0-1 0,0 1 0,0-1 0,-1 1 0,1-1 0,0 1 0,0-1 0,0 0 0,0 1 0,0-1 0,0 0 0,0 0 0,0 0 0,0 0 0,-1 0 0,1 0 0,0 0 0,0 0 0,0 0 0,0 0 0,0 0 0,0-1 0,0 1 0,1-1 0,38-9-94,-25 3-274,-1-2-1,1 1 0,-2-2 1,1 0-1,-1 0 1,-1-1-1,0-1 0,16-20 1,-30 36 201,-24 54 905,25-54-665,-1-1-1,1 1 1,0 0 0,0-1-1,0 1 1,1 0 0,-1 0-1,1-1 1,0 1 0,0 0 0,0 0-1,1 0 1,-1-1 0,1 1-1,0 0 1,2 5 0,-2-8-55,1 1 0,-1-1-1,1 0 1,0 0 0,-1 0 0,1 0 0,0 0 0,0 0 0,0-1 0,0 1 0,0 0 0,0-1-1,0 0 1,0 1 0,0-1 0,0 0 0,0 0 0,0 0 0,0 0 0,0-1 0,0 1 0,0-1-1,3 0 1,47-17 404,-24 3-496,-2-2-1,0-1 0,-1 0 0,-1-2 0,-1-1 0,-1-1 0,-1-1 0,-1-1 0,0 0 0,-2-1 0,-1-2 0,17-36 0,-24 34-146,-10 29 210,0 0 1,0 0 0,0-1 0,0 1 0,-1 0 0,1 0 0,0 0-1,0 0 1,0 0 0,-1-1 0,1 1 0,0 0 0,0 0-1,0 0 1,-1 0 0,1 0 0,0 0 0,0 0 0,-1 0 0,1 0-1,0 0 1,0 0 0,-1 0 0,1 0 0,0 0 0,0 0 0,0 0-1,-1 0 1,1 0 0,0 0 0,0 0 0,-1 0 0,1 0 0,0 0-1,0 1 1,0-1 0,-1 0 0,1 0 0,0 0 0,0 0-1,0 0 1,-1 1 0,1-1 0,0 0 0,0 0 0,0 0 0,0 1-1,0-1 1,-1 1 0,-5 4 2,0 1 1,0 0-1,1 0 0,-10 14 0,2 1 148,1 1 0,0 0 1,2 1-1,0 0 0,2 0 0,0 1 1,2 0-1,1 1 0,1-1 0,0 1 1,2 0-1,1 25 0,2-45-135,1 1-1,-1-1 1,1 0-1,0 0 1,0 0-1,0 0 1,1 0-1,0 0 1,0 0 0,0-1-1,0 1 1,7 6-1,-8-9-159,0 0 0,0 0 0,0 0 0,0-1 0,0 1 0,0 0-1,0-1 1,1 1 0,-1-1 0,1 0 0,-1 0 0,1 0 0,-1 0 0,1 0 0,0-1 0,-1 1-1,1-1 1,0 1 0,-1-1 0,1 0 0,0 0 0,0 0 0,-1-1 0,1 1 0,0-1 0,-1 1 0,4-2-1,-5-1-194,0 1 0,-1-1-1,1 1 1,-1-1 0,1 0-1,-1 1 1,0-1 0,0 1 0,0-1-1,0 0 1,-1 1 0,1-1-1,-1 0 1,1 1 0,-3-5-1,-4-9-910,0 1 0,-1 0 0,-14-19 0,-36-44 16,20 29 2671,29 39-456,-12-20 1825,17 10 1893,8 19-4324,1 0 0,0 0 0,0 1 0,0-1 0,0 1 0,-1 0 0,10 1 0,-8-1-91,114 6 449,0-1-3072,-72-5-3093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14318,'0'0'6822,"11"-3"-5220,39-12-700,-19 5-421,1 0-1,58-8 0,-90 18-466,0 0 0,1 0 0,-1 0-1,0 0 1,1 0 0,-1 0 0,0 0 0,1 0 0,-1 0 0,0 0-1,1 0 1,-1 0 0,0 0 0,1 0 0,-1 0 0,0 0 0,0 0-1,1 0 1,-1 1 0,0-1 0,1 0 0,-1 0 0,0 0 0,0 1-1,1-1 1,-1 0 0,0 0 0,0 0 0,1 1 0,-1-1 0,0 0-1,0 1 1,0-1 0,0 0 0,1 0 0,-1 1 0,0-1 0,0 0-1,0 1 1,0-1 0,0 1 0,-7 17 832,-22 19 726,26-34-1406,-9 12 267,3-7-364,1 1-1,1 0 1,0 0 0,0 1 0,1 0 0,0 0 0,1 0 0,0 1-1,0 0 1,-2 11 0,7-21-68,0 0 0,0-1-1,0 1 1,1 0 0,-1-1-1,0 1 1,0 0 0,1-1-1,-1 1 1,1 0 0,-1-1-1,0 1 1,1-1 0,-1 1-1,1-1 1,-1 1 0,1-1 0,0 1-1,-1-1 1,1 1 0,-1-1-1,1 0 1,0 1 0,-1-1-1,1 0 1,0 0 0,-1 0-1,1 1 1,0-1 0,-1 0-1,1 0 1,0 0 0,0 0-1,-1 0 1,1 0 0,0 0-1,1-1 1,32-1-21,-24 0-40,0 0 0,0-1 1,-1-1-1,0 1 0,0-2 1,0 1-1,0-1 1,-1-1-1,1 1 0,-1-1 1,8-9-1,0 1-76,-2-1-1,0 0 0,0-2 1,14-23-1,-33 52 202,-1 0 0,2 0 0,-1 1 0,2 0 0,-3 13 0,5-22-44,1 0 0,0 0 0,-1 0 1,1 0-1,0 0 0,1 0 1,-1 0-1,1 0 0,0 0 1,0 0-1,0 0 0,2 3 1,-2-5-17,0 0 1,1 0 0,-1 0 0,1-1-1,-1 1 1,1-1 0,-1 1 0,1-1 0,0 0-1,0 1 1,0-1 0,0 0 0,0 0 0,0 0-1,0-1 1,0 1 0,0 0 0,0-1 0,1 1-1,-1-1 1,0 0 0,0 0 0,0 0 0,4 0-1,2-1-19,1 0-1,-1 0 1,0-1-1,1 0 0,-1-1 1,0 0-1,0 0 1,0-1-1,-1 0 1,0 0-1,1-1 0,-1 0 1,-1 0-1,12-11 1,-10 8-25,0 0 1,-1 0 0,0-1 0,0 0-1,-1 0 1,0-1 0,0 1-1,-2-1 1,1 0 0,-1-1 0,3-10-1,-7 21 39,1-1 0,-1 1 1,0 0-1,0 0 0,0-1 0,1 1 0,-1 0 0,0 0 0,0-1 0,0 1 0,0 0 0,1-1 0,-1 1 0,0 0 0,0-1 0,0 1 1,0 0-1,0 0 0,0-1 0,0 1 0,0 0 0,0-1 0,0 1 0,0 0 0,0-1 0,0 1 0,0 0 0,0-1 0,-1 1 0,1 0 1,0-1-1,0 1 0,0 0 0,0 0 0,-1-1 0,1 1 0,0 0 0,0 0 0,0-1 0,-1 1 0,1 0 0,0 0 0,0 0 0,-1-1 0,1 1 1,0 0-1,-1 0 0,1 0 0,-15 14 37,-14 27 115,23-32-134,-22 41 533,27-48-506,0 0-1,0 0 1,0 0-1,1 0 1,-1 1 0,0-1-1,1 0 1,0 1-1,-1-1 1,1 0-1,0 1 1,0-1-1,0 1 1,1-1 0,-1 0-1,1 1 1,-1-1-1,1 0 1,0 0-1,1 3 1,0-3-35,1-1 1,0 1-1,0-1 1,0 0-1,0 0 1,1 0-1,-1 0 1,0 0-1,0-1 0,1 1 1,-1-1-1,0 0 1,0 0-1,1 0 1,-1-1-1,4 0 1,6 0 30,10 0-134,0-1 1,0-2-1,26-7 1,-26 6-58,0 0-1,0 1 1,29 0-1,-51 4 178,-1 0 0,1 0-1,-1 0 1,1 1 0,-1-1 0,1 0-1,-1 0 1,1 0 0,-1 1 0,1-1-1,-1 0 1,1 1 0,-1-1-1,0 0 1,1 1 0,-1-1 0,0 0-1,1 1 1,-1-1 0,0 1 0,1-1-1,-1 1 1,0-1 0,0 1-1,0-1 1,1 1 0,-1-1 0,0 1-1,0-1 1,0 1 0,0-1 0,0 2-1,0 20 489,0-15-273,0-6 62,1-1-242,-1-1 0,1 1 0,0-1 0,0 0 0,-1 1-1,1-1 1,0 0 0,-1 1 0,1-1 0,0 0 0,-1 0-1,1 1 1,-1-1 0,1 0 0,-1 0 0,0 0-1,1 0 1,-1 0 0,0 1 0,0-1 0,1 0 0,-1-2-1,5-27-188,-4 25 215,0-3-485,2-13 135,2 0 1,9-31-1,9 10-4106,-21 39 3142,0 0-1,1 0 1,0 0-1,0 1 1,0-1 0,0 1-1,0 0 1,0 0-1,7-3 1,11-3-13348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16784,'0'0'5456,"0"5"-3711,-6 94 1209,3-68-2789,1 0 0,1 1 0,6 53 0,-5-84-112,1 0 0,-1 0 0,0 0 0,1 0-1,-1 0 1,0-1 0,1 1 0,-1 0 0,1 0-1,0 0 1,-1 0 0,1-1 0,0 1 0,-1 0-1,1 0 1,0-1 0,0 1 0,0-1 0,0 1-1,-1-1 1,1 1 0,0-1 0,0 1 0,0-1-1,0 0 1,0 0 0,0 1 0,0-1 0,0 0-1,0 0 1,0 0 0,0 0 0,0 0 0,0 0-1,0 0 1,0-1 0,0 1 0,0 0 0,0-1-1,0 1 1,0 0 0,0-1 0,0 1 0,0-1-1,0 1 1,1-2 0,5-1 150,-1-1 0,0 0 0,1 0 0,-1 0 0,5-6 0,12-16-125,0-1 0,-2-1-1,-1-1 1,-2 0 0,-1-2 0,22-52-1,-60 149-9963,13-41 2150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67 237 9769,'0'0'6145,"8"-3"-428,-3 1-5142,0 0-1,-1-1 1,0 1-1,1-1 1,-1 0-1,0 0 1,0 0-1,-1-1 1,1 0-1,-1 1 1,1-1-1,-1 0 1,0-1-1,-1 1 1,3-5-1,-3 5-375,0-1 0,-1 1 0,0-1 0,0 1 0,0-1 0,0 1 0,-1-9 0,1 11-193,-1 0 1,0 0 0,0 0 0,0 0 0,0 0-1,0 0 1,0 0 0,-1 0 0,1 0-1,0 0 1,-1 0 0,0 0 0,1 0 0,-1 0-1,0 1 1,0-1 0,0 0 0,0 0-1,-1 1 1,1-1 0,0 1 0,-1-1-1,1 1 1,-1 0 0,1-1 0,-1 1 0,0 0-1,1 0 1,-1 0 0,0 0 0,0 0-1,0 1 1,0-1 0,0 1 0,0-1 0,0 1-1,0-1 1,0 1 0,0 0 0,0 0-1,0 0 1,0 0 0,0 0 0,0 1 0,0-1-1,0 1 1,0-1 0,0 1 0,1 0-1,-1 0 1,-2 1 0,-2 1-54,1 0 1,0 0-1,0 1 0,0 0 0,0 0 1,1 0-1,-1 1 0,1-1 1,0 1-1,-4 7 0,6-9 12,-1 0 0,1 0 0,0 0 0,1 1 0,-1-1 0,0 0 0,1 1 0,0-1 0,0 1 0,0-1 0,0 1 0,0-1 0,1 1-1,0 0 1,0-1 0,0 1 0,0 0 0,1 6 0,0-9 10,0 0 0,0 0 0,0 0 0,0 0-1,0-1 1,0 1 0,0 0 0,0-1 0,0 1 0,0 0-1,0-1 1,1 0 0,-1 1 0,0-1 0,0 0 0,0 1-1,1-1 1,-1 0 0,2 0 0,31 1-143,-26-2 97,44 2-122,56-7 0,-92 4 191,1 0-1,-1-2 1,0 0-1,0 0 1,0-2-1,-1 0 1,24-13-1,-38 18 24,1 1-1,-1-1 0,0 0 0,1 0 0,-1 0 0,0 1 0,0-1 0,0-1 0,0 1 0,0 0 0,0 0 0,0 0 0,0 0 0,-1-1 0,1 1 0,0 0 0,-1-1 0,1 1 0,-1-1 0,1 1 1,-1-1-1,0 1 0,1-1 0,-1 1 0,0-1 0,0 1 0,0-1 0,0 1 0,0-1 0,-1 1 0,1 0 0,0-1 0,-1 1 0,1-1 0,-1 1 0,1-1 0,-1 1 0,0 0 0,0 0 0,0-1 1,1 1-1,-1 0 0,-2-2 0,-7-8 227,0 1 0,0 1 0,0 0-1,-14-9 1,0 0-36,23 16-211,-1 1 0,0 0 0,1-1 0,-1 1 0,1-1 0,-1 0 0,1 1 0,0-1 0,0 0 0,0 0 0,0 1 0,0-1 0,-1-3 0,3 5 0,1-1 0,-1 1 0,0-1 0,0 1 0,0 0 0,1-1 0,-1 1 0,0 0 0,0 0 0,1 0 0,-1 0 0,0 0 0,1 0 0,-1 0 0,0 0 0,2 1 0,-3-1 0,37 4-1243,-22-1-721,-1-1-1,1-1 0,0 0 0,0-1 1,27-4-1,-7-8-8931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99 7623,'0'-8'2290,"-1"-6"-2206,-1-53 9650,3 58-5412,3 44-4240,37 408-1417,-41-441 1332,0 0-1,0 0 0,0 0 1,1 0-1,-1 0 0,1 0 1,-1-1-1,1 1 0,0 0 1,0 0-1,-1-1 0,1 1 1,0 0-1,2 1 0,-2-2 2,-1-1-1,1 0 1,-1 1-1,1-1 0,-1 0 1,1 1-1,0-1 1,-1 0-1,1 0 1,0 0-1,-1 0 0,1 0 1,-1 0-1,1 0 1,0 0-1,-1 0 1,1 0-1,0 0 0,-1 0 1,1 0-1,0 0 1,-1-1-1,1 1 1,-1 0-1,1 0 1,-1-1-1,2 0 0,2-1-1,0-2 0,-1 1-1,1 0 1,-1-1-1,0 0 1,0 0 0,0 0-1,0 0 1,3-7-1,47-104 534,57-179-1,-114 396-928,-4-50 400,2-22 0,-2 55 0,8-85-1,0 1 0,0-1 1,-1 1-1,1 0 0,0-1 0,0 1 0,0 0 1,0 0-1,0-1 0,0 1 0,0 0 0,0-1 0,1 1 1,-1 0-1,0-1 0,0 1 0,1-1 0,-1 1 1,0 0-1,0-1 0,1 1 0,-1-1 0,1 1 0,-1-1 1,1 1-1,-1-1 0,1 1 0,-1-1 0,1 1 1,-1-1-1,1 0 0,-1 1 0,1-1 0,0 0 1,-1 1-1,2-1 0,0 0 5,0-1 0,0 1 0,0-1 0,-1 0 1,1 0-1,0 0 0,0 0 0,-1 0 0,1 0 0,0 0 0,-1-1 0,2-1 1,44-49 216,-46 50-210,155-223 1206,-156 226-1224,0-1-1,0 0 1,0 1-1,0-1 1,0 0-1,0 0 1,0 1-1,0-1 1,0 0-1,0 0 1,0 1-1,0-1 1,0 0-1,1 0 1,-1 1-1,0-1 1,0 0-1,0 0 1,0 1-1,1-1 1,-1 0-1,0 0 1,0 0-1,1 0 1,-1 1-1,0-1 1,0 0-1,1 0 1,-1 0-1,0 0 1,0 0-1,1 0 1,-1 0-1,0 0 1,0 0-1,1 0 1,-1 0-1,0 0 1,1 0-1,-1 0 1,0 0-1,0 0 1,1 0-1,-1 0 0,0 0 1,0 0-1,1 0 1,-1 0-1,0 0 1,0-1-1,1 1 1,-1 0-1,0 0 1,0 0-1,1 0 1,-1-1-1,0 1 1,0-1-1,0 33-303,0-28 323,-11 89-386,6-57-659,-1 45 1,6-80 863,0 1 0,0-1 0,0 1 0,0-1 0,0 1 0,1-1 0,-1 1 0,1-1 0,-1 0 0,1 1 0,-1-1 0,1 0 0,-1 1 0,1-1 0,0 0 0,0 0 0,0 1 0,0-1 0,0 0 0,0 0 0,0 0 0,0 0 0,2 1 0,-1-2-199,0 1 0,-1-1-1,1 1 1,-1-1 0,1 0 0,-1 0 0,1 0 0,0 0-1,-1 0 1,1 0 0,-1 0 0,1 0 0,-1-1-1,1 1 1,0-1 0,-1 1 0,0-1 0,1 1-1,-1-1 1,1 0 0,-1 0 0,0 0 0,3-1 0,18-20-7261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17168,'0'0'5221,"65"-18"-3299,-29 18-1698,5 0-736,-4 0-4133,-2 0-4900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13325,'0'0'3235,"-5"9"-406,-5 9-1866,1 1-1,2 1 1,0 0 0,0 0 0,2 0-1,1 0 1,-4 40 0,2 162 457,6-175-1291,0-48-124,0 1 0,0 0 0,0 0 0,0-1 0,0 1 0,1 0 0,-1 0 0,0-1 0,0 1 0,0 0 0,1 0 0,-1 0 0,0-1 0,0 1 0,0 0 0,1 0 0,-1 0 0,0 0 0,1-1-1,-1 1 1,0 0 0,0 0 0,1 0 0,-1 0 0,0 0 0,0 0 0,1 0 0,-1 0 0,0 0 0,1 0 0,-1 0 0,0 0 0,1 0 0,-1 0 0,0 0 0,0 0 0,1 0 0,-1 0 0,0 1 0,0-1-1,1 0 1,-1 0 0,0 0 0,0 0 0,1 1 0,-1-1 0,0 0 0,0 0 0,0 0 0,1 1 0,-1-1 0,0 0 0,0 0 0,0 1 0,0-1 0,1 0 0,-1 0 0,0 1 0,0-1 0,0 0 0,0 1 0,0-1-1,0 0 1,0 0 0,0 1 0,0-1 0,15-19 133,-5-5-118,-2-1 0,-1 0 0,-1 0 0,-1 0 0,-1 0 0,-1-1 0,-1-33 0,-6 83-361,1-16 331,1 1-1,0 0 1,1 0-1,0 0 0,1 13 1,0-21 31,0 1 0,0 0 0,0 0 0,1 0 0,-1 0 1,1 0-1,-1-1 0,1 1 0,0 0 0,0 0 0,0-1 1,0 1-1,0-1 0,0 1 0,0-1 0,0 1 0,1-1 1,-1 0-1,1 1 0,-1-1 0,1 0 0,-1 0 0,1 0 1,0 0-1,-1 0 0,1-1 0,0 1 0,0 0 0,-1-1 0,1 0 1,0 1-1,4-1 0,1 1 81,0-1-1,1 0 1,-1-1-1,0 1 1,0-2-1,1 1 1,-1-1-1,0 0 1,0 0-1,0-1 1,-1 0 0,1 0-1,-1 0 1,1-1-1,-1 0 1,0-1-1,5-4 1,-3 1-100,0 1-1,0-2 1,-1 1 0,0-1 0,0 0-1,-1 0 1,0-1 0,-1 0 0,0 0-1,6-16 1,-10 12-313,-10 25 229,-13 27 219,19-31 26,-1 1 1,1 0-1,1 1 1,-1-1-1,1 0 1,1 1-1,-1 8 1,2-17-161,0 1 0,0-1 1,0 1-1,0-1 0,0 0 0,0 1 1,0-1-1,1 1 0,-1-1 1,0 0-1,0 1 0,0-1 0,0 0 1,1 1-1,-1-1 0,0 0 1,0 1-1,1-1 0,-1 0 0,0 1 1,1-1-1,-1 0 0,0 0 1,1 1-1,-1-1 0,1 0 1,-1 0-1,0 0 0,1 0 0,-1 1 1,0-1-1,1 0 0,-1 0 1,2 0-1,19-3 94,20-15-5,-21 1-93,-1 0-1,26-31 1,-25 25-38,-35 80-1183,12-47 753,1 1-1,0 0 1,1-1 0,0 1-1,1 15 1,0-23 93,0-1-1,1 0 1,-1 0 0,0 0-1,1 0 1,0 0 0,-1 1-1,1-1 1,0 0 0,0-1-1,0 1 1,0 0 0,1 0-1,1 2 1,-1-3-36,-1 0 0,0 0 0,0 0-1,1-1 1,-1 1 0,1-1 0,-1 1 0,1-1 0,-1 0 0,1 1-1,-1-1 1,1 0 0,-1 0 0,1 0 0,-1 0 0,1 0 0,-1 0-1,1-1 1,-1 1 0,1 0 0,-1-1 0,0 1 0,1-1 0,1 0-1,14-10-4893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39 7207,'0'0'16277,"-7"9"-15995,1-1-175,0 1 0,1 0 0,0-1 0,0 2-1,1-1 1,0 0 0,1 1 0,0 0-1,-3 17 1,4-4-81,0 0 0,2 0 0,1-1 1,0 1-1,2 0 0,0 0 0,2-1 0,14 43 0,-18-61-3,1 0 0,-1 0 1,0 0-1,0 0 0,0 0 0,-1 0 0,1 0 1,-1 0-1,0 0 0,0 0 0,-1 6 1,0-8 94,1-1 0,-1 0 1,0 0-1,0 0 0,0 1 1,0-1-1,0 0 0,0 0 1,0 0-1,0 0 0,0-1 1,0 1-1,0 0 0,-1 0 1,1-1-1,0 1 0,-1-1 1,1 1-1,0-1 0,-1 1 1,1-1-1,-1 0 0,1 0 1,0 0-1,-1 0 0,1 0 1,-1 0-1,1 0 0,-1 0 1,1 0-1,0-1 0,-1 1 1,1 0-1,-3-2 0,1 1-20,0 0 0,0-1 0,0 1 0,0-1 0,1 0 0,-1 1 0,0-1 0,1-1 0,-1 1 0,1 0 0,0-1 0,0 1 0,0-1 0,0 1 0,0-1 0,0 0 0,1 0 0,-1 0 0,1 0 0,0 0 0,0 0 0,0 0 0,0-1 0,0-5 0,-2-9-142,1 0 0,0 0 0,1-18 0,2 25-54,1 1 0,0-1 0,1 1 0,-1 0 0,2 0 0,0 0 0,0 1-1,0-1 1,2 1 0,-1 0 0,1 0 0,0 1 0,1-1 0,0 1 0,0 1 0,0-1-1,15-9 1,1-1 5,0 1-1,1 1 1,1 1-1,1 1 0,34-13 1,-55 25 87,-1 0-6,0 0-1,1 0 0,0 0 0,-1 1 1,1 0-1,0 0 0,0 0 1,-1 0-1,1 1 0,0 0 0,0 0 1,6 1-1,1 19 59,-11-17 21,-1-1 1,1 1 0,0-1-1,0 0 1,0 1 0,1-1-1,-1 0 1,0 0 0,1 0-1,3 3 1,0-2 27,0-1 1,1 0-1,0 0 1,-1 0-1,1-1 0,0 0 1,0 0-1,0 0 0,-1-1 1,1 0-1,0 0 0,0 0 1,10-3-1,-3 1-82,1-1 0,-1-1-1,1 0 1,19-9 0,54-43-13,-85 59-20,-1-1 0,0 0 0,0 1 0,-1-1 0,1 0 0,-1 1 1,1-1-1,-1 1 0,0-1 0,1 1 0,-1-1 0,-1 1 0,1-1 0,-1 4 0,2 15-87,0-18 97,1-1 0,-1 1 0,0 0 0,1 0 0,0-1 0,-1 1 0,1-1 0,0 0 1,0 1-1,0-1 0,1 0 0,-1 0 0,0 0 0,5 2 0,46 24-283,-15-8 105,-35-19 176,-1 1 0,1 0-1,-1 0 1,0 0 0,0 0 0,0 0-1,0 0 1,0 1 0,0-1-1,0 1 1,-1-1 0,0 1 0,1 0-1,-1-1 1,0 1 0,0 0 0,0 0-1,-1 0 1,1 0 0,-1 0 0,1 0-1,-1 0 1,0 0 0,0 0-1,-1 0 1,1 0 0,-1 0 0,1 0-1,-1 0 1,0-1 0,0 1 0,0 0-1,-2 3 1,-5 10 178,-1-1 0,0 0 0,-1-1 0,-19 22 0,16-21 195,9-9-284,1-1 27,-1 0 0,0 0 0,0 0 0,0-1 1,-1 1-1,1-1 0,-1 0 0,0 0 0,0 0 0,-1-1 1,1 0-1,-12 5 0,16-9-99,0 1-1,1-1 1,-1 0 0,0 1-1,1-1 1,-1 0 0,0 1-1,1-1 1,-1 0 0,1 0-1,-1 0 1,1 0 0,-1 1-1,1-1 1,0 0 0,-1 0-1,1 0 1,0 0 0,0 0-1,0 0 1,0 0 0,0 0-1,0 0 1,0 0 0,0 0 0,0 0-1,0 0 1,0 0 0,1-1-1,-1-2 0,2-16-4,1 1 0,0-1 0,1 1 0,1 0 0,1 1 0,1-1 0,1 1 0,0 0 0,1 1 0,1 0 0,1 0 0,13-16 0,-21 29-56,1 0 0,-1 1 0,1-1 0,0 1 0,0 0 0,0 0 0,0 0 0,1 1 0,-1-1 0,1 1 0,0 0 0,-1 1 0,1-1 1,0 1-1,0 0 0,0 0 0,0 0 0,0 1 0,0-1 0,9 2 0,21-4-1113,-18-1-3993,-1-2-4628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88 16207,'-2'-30'7629,"-8"11"-3408,7 17-4098,1 1 0,-1-1 0,0 1 1,1 0-1,-1 0 0,0 0 0,0 0 0,0 0 1,0 0-1,0 1 0,0-1 0,0 1 1,0 0-1,0 0 0,-4 1 0,1-1-130,1 1 0,0 0 0,0 1-1,0-1 1,0 1 0,0 0-1,0 0 1,0 1 0,1-1 0,-1 1-1,1 0 1,0 0 0,0 1 0,0-1-1,0 1 1,0 0 0,1 0-1,0 0 1,0 0 0,0 1 0,0-1-1,1 1 1,-1 0 0,1 0-1,1-1 1,-1 2 0,1-1 0,-1 0-1,1 0 1,1 0 0,-1 0-1,1 7 1,0-10 8,1-1-1,-1 0 1,1 1-1,0-1 1,-1 0-1,1 0 1,0 0-1,0 1 1,0-1-1,0 0 1,0 0-1,0 0 1,0-1 0,0 1-1,0 0 1,0 0-1,1 0 1,-1-1-1,0 1 1,1-1-1,-1 1 1,0-1-1,1 1 1,-1-1-1,0 0 1,1 0-1,-1 0 1,1 1-1,-1-1 1,1-1-1,-1 1 1,3 0 0,51-6-56,-19-14-265,-33 18 176,1-1 0,-1 1-1,1-1 1,0 1 0,-1 0 0,1 0 0,9-2-1,-12 5 74,0-1 0,0 1 0,0 0 0,0-1-1,0 1 1,-1 0 0,1 0 0,0 0 0,0-1-1,0 1 1,-1 0 0,1 0 0,0 0-1,-1 0 1,1 1 0,-1-1 0,0 0 0,1 0-1,-1 0 1,0 0 0,1 0 0,-1 0 0,0 1-1,0 1 1,6 38 270,-5-38-278,0 9 113,9 114 988,-10-117-791,0 1-1,0 0 1,-1 0 0,-1-1-1,0 1 1,0-1-1,0 1 1,-1-1 0,-1 0-1,-6 13 1,10-21-202,-1 0 1,1 0-1,-1 0 0,0 0 1,1 0-1,-1 0 0,0 0 0,0 0 1,0 0-1,0 0 0,0 0 1,0 0-1,0-1 0,0 1 1,0 0-1,0-1 0,0 1 1,0-1-1,0 1 0,0-1 1,-1 0-1,1 1 0,0-1 1,0 0-1,-3 0 0,3 0-19,0-1 0,-1 0 0,1 1 0,0-1 0,-1 0 0,1 0-1,0 0 1,0 0 0,0 0 0,0 0 0,0 0 0,0-1 0,0 1 0,0 0 0,0 0-1,1-1 1,-2-1 0,-2-6-94,1 0-1,0 0 0,1 0 1,0 0-1,-2-15 0,3 16 29,1 0 0,1 0-1,-1 0 1,1 0-1,1 0 1,-1 0 0,1 0-1,1 0 1,-1 1-1,1-1 1,1 1 0,-1-1-1,1 1 1,1 0-1,-1 1 1,1-1 0,0 1-1,1 0 1,-1 0-1,1 0 1,0 1 0,14-9-1,71-49 33,-59 42 29,-1-1-1,44-41 0,-73 62-2,0 0 0,-1-1 0,1 0 0,-1 1 0,0-1 0,0 0 0,0 0 0,0 0 0,0 0 0,0 0 0,1-3 0,-2 4-6,0 1-1,0-1 1,0 1-1,0-1 1,0 1-1,0-1 1,0 1-1,0-1 1,0 1-1,0-1 1,0 1-1,0-1 1,0 1-1,-1-1 1,1 1 0,0-1-1,0 1 1,-1 0-1,1-1 1,0 1-1,-1-1 1,1 1-1,0 0 1,-1-1-1,1 1 1,0 0-1,-1-1 1,1 1-1,-1 0 1,-1-1-10,0 1 1,0-1-1,0 1 0,0 0 1,1 0-1,-1 0 0,0 0 1,0 0-1,0 0 1,0 1-1,0-1 0,0 1 1,1-1-1,-1 1 0,0 0 1,0-1-1,1 1 0,-1 0 1,1 0-1,-1 0 1,1 1-1,-1-1 0,-1 2 1,-3 2 68,0 2 1,0-1 0,1 1 0,0 0-1,0 0 1,0 0 0,1 1 0,0 0-1,1-1 1,0 2 0,0-1 0,1 0 0,0 0-1,0 1 1,0-1 0,2 1 0,-1 16-1,1-23-42,1 0 1,-1 0-1,1-1 0,0 1 0,0 0 0,0-1 1,0 1-1,0 0 0,0-1 0,0 0 0,0 1 0,0-1 1,1 0-1,-1 1 0,1-1 0,-1 0 0,1 0 1,-1 0-1,1 0 0,0 0 0,-1-1 0,1 1 0,0 0 1,0-1-1,-1 1 0,1-1 0,0 0 0,0 0 0,0 0 1,0 1-1,2-2 0,62 2-2864,-38-5-1932,0-7-3555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47 8168,'0'0'14104,"-10"-8"-11270,3 3-2485,0 0 0,0 0 0,-1 0 0,1 1 0,-17-6-1,21 9-317,0 0 0,-1 0-1,1 1 1,0-1 0,0 1-1,-1-1 1,1 1 0,0 0-1,0 0 1,-1 1 0,1-1 0,0 1-1,0 0 1,0 0 0,-1 0-1,1 0 1,0 0 0,0 0-1,1 1 1,-1 0 0,0-1-1,0 1 1,-4 4 0,3-2-2,1 0 0,-1 0 0,1 0 0,-1 0 1,1 1-1,1-1 0,-1 1 0,0 0 0,-2 9 0,4-12-20,1-1-1,0 0 0,0 0 0,-1 0 0,1 0 0,0 0 0,0 0 0,0 1 0,1-1 1,-1 0-1,0 0 0,0 0 0,1 0 0,-1 0 0,0 0 0,1 0 0,-1 0 0,1 0 1,-1 0-1,2 1 0,-1 0-1,1-1-1,-1 0 1,1 0 0,-1 0-1,1 0 1,0 0 0,-1-1 0,1 1-1,0 0 1,0-1 0,-1 1 0,1-1-1,0 0 1,0 1 0,0-1 0,2 0-1,215 0-4138,-218 0 4140,0 0 1,-1-1-1,1 1 0,0 0 0,-1 0 0,1 0 0,0 0 0,-1 0 0,1 0 0,0 0 0,-1 0 0,1 0 0,0 0 0,-1 0 0,1 0 0,-1 0 0,1 1 0,0-1 0,-1 0 0,1 0 1,-1 1-1,1-1 0,0 0 0,-1 1 0,1-1 0,-1 1 0,1-1 0,-1 1 0,1-1 0,-1 1 0,0-1 0,1 1 0,-1-1 0,0 1 0,1-1 0,-1 1 0,0 0 0,0-1 0,1 1 1,-1-1-1,0 1 0,0 0 0,0-1 0,0 1 0,0 0 0,0-1 0,0 1 0,0 0 0,0-1 0,0 1 0,0 0 0,0-1 0,-1 1 0,1 0 0,0-1 0,0 1 0,-1-1 0,1 1 0,0-1 1,-1 1-1,1 0 0,-1 0 0,-29 31 2260,20-23-1973,-1-1 0,0 0 0,-1-1 0,1-1 0,-1 1 0,-1-2 0,1 0 0,-1 0 0,1-1 0,-1-1 0,-18 2 0,31-5-393,0 0 0,-1 0 0,1 0 1,0 0-1,-1 0 0,1-1 1,0 1-1,-1 0 0,1 0 0,0 0 1,-1-1-1,1 1 0,0 0 0,-1 0 1,1-1-1,0 1 0,0 0 0,0-1 1,-1 1-1,1 0 0,0-1 0,0 1 1,0 0-1,0-1 0,-1 1 1,1-1-1,0 1 0,0 0 0,0-1 1,0 1-1,0-1 0,0 1 0,0 0 1,0-1-1,0 1 0,0 0 0,1-1 1,-1 0-1,5-17-3767,15-8-2648,4-6-2690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8712,'0'0'10362,"-3"11"-7896,-13 45-189,2 1 0,4 1 0,-8 113 0,18-169-2266,0-1 0,0 0 0,0 1 1,0-1-1,0 1 0,0-1 0,0 0 0,0 1 1,0-1-1,1 0 0,-1 1 0,0-1 1,1 0-1,-1 1 0,1-1 0,0 0 0,-1 0 1,1 0-1,0 1 0,0-1 0,0 0 1,0 0-1,0 0 0,0 0 0,0-1 0,0 1 1,0 0-1,0 0 0,0 0 0,1-1 0,-1 1 1,0-1-1,1 1 0,1 0 0,-1-1-2,1-1-1,-1 1 0,0-1 0,0 1 0,0-1 1,0 1-1,0-1 0,0 0 0,0 0 1,-1 0-1,1 0 0,0 0 0,0-1 1,-1 1-1,1 0 0,-1-1 0,1 1 0,-1-1 1,0 0-1,1 1 0,-1-1 0,1-3 1,3-6-80,0 0 1,-1 0-1,-1-1 1,0 0-1,0 0 1,-1 0-1,-1 0 1,0 0-1,-1-20 1,31 52-405,-18-15 486,0 0 1,0-1 0,1 0-1,0-1 1,0 0 0,0-1 0,0-1-1,0 0 1,24-2 0,-37 1-12,3 0 6,1-1 0,-1 0 0,1 0 0,-1 0 0,1 0 0,-1-1 0,1 1-1,-1-1 1,0 0 0,0-1 0,0 1 0,0-1 0,-1 0 0,1 0 0,-1 0 0,1 0 0,-1 0-1,0-1 1,0 0 0,0 1 0,-1-1 0,0 0 0,4-9 0,-2 5-19,0 0 0,-1-1 1,0 1-1,-1-1 0,0 0 1,0 0-1,-1 0 0,0 0 1,-1 0-1,0 0 0,-1-12 1,1 20-3,0 0 1,0 0 0,0 0 0,-1 0 0,1 0 0,0 1 0,0-1 0,-1 0 0,1 0 0,0 0 0,-1 0 0,1 1 0,-1-1 0,1 0 0,-1 0 0,0 1 0,1-1 0,-1 0-1,0 1 1,1-1 0,-1 1 0,0-1 0,0 1 0,1-1 0,-1 1 0,0 0 0,-1-1 0,0 1-10,0 0-1,0 0 1,0 0 0,1 0 0,-1 0-1,0 0 1,0 1 0,0-1-1,0 1 1,1-1 0,-1 1-1,-3 1 1,0 1-19,-1 0 1,1 1-1,0-1 0,0 1 0,0 0 0,1 1 1,-6 5-1,3 1 110,0-1 0,1 1 0,0 0 1,1 0-1,0 1 0,1 0 0,0 0 0,1 0 0,0 0 1,1 0-1,-1 20 0,3-31-43,0 1 0,0-1-1,0 0 1,0 1 0,0-1 0,1 0-1,-1 1 1,0-1 0,1 0 0,-1 1 0,1-1-1,0 0 1,-1 0 0,1 0 0,0 0 0,0 0-1,0 0 1,-1 0 0,1 0 0,0 0-1,0 0 1,1 0 0,1 1 0,0-1 15,0 1 0,0-1 0,0 0 0,1 0 0,-1-1-1,0 1 1,1-1 0,-1 1 0,6-2 0,1 1 9,0-1 1,0-1-1,0 1 0,0-2 0,18-6 0,-15 3-82,-1-1-1,0 0 0,0-1 1,0 0-1,-1-1 1,0-1-1,-1 0 0,0 0 1,0-1-1,-1 0 1,-1 0-1,0-1 1,0 0-1,-1-1 0,-1 1 1,0-1-1,-1-1 1,0 1-1,-1-1 0,-1 0 1,0 0-1,1-17 1,-3 31 30,-1 0 0,0-1 0,0 1 0,0 0 0,1-1 0,-1 1 0,0-1 0,0 1 0,0-1 0,0 1 0,0 0 0,0-1 0,0 1 0,0-1 0,0 1 0,0-1 0,0 1 0,0 0 0,0-1 0,0 1 0,0-1 0,-1 1 0,1 0 0,0-1 0,0 1 0,0-1 0,-1 1 0,1 0 1,0-1-1,0 1 0,-1 0 0,1-1 0,0 1 0,-1 0 0,1 0 0,0-1 0,-1 1 0,1 0 0,0 0 0,-1 0 0,1-1 0,-1 1 0,1 0 0,-1 0 0,1 0 0,0 0 0,-1 0 0,1 0 0,-1 0 0,1 0 0,-1 0 0,1 0 0,0 0 0,-1 0 0,1 0 0,-1 0 0,1 0 0,-1 0 0,1 1 0,0-1 0,-1 0 0,1 0 0,0 0 0,-1 1 1,0 0-1,-23 19-199,13-5 251,0 0 0,0 1-1,2 1 1,0-1-1,0 1 1,2 1 0,0 0-1,1 0 1,1 0 0,1 0-1,1 1 1,-3 28 0,7-44-39,-1-1 0,0 0 0,1 1 0,-1-1 0,1 0 0,-1 1 0,1-1 0,0 0 1,0 0-1,0 0 0,1 0 0,-1 0 0,0 0 0,1 0 0,-1 0 0,1 0 1,0 0-1,0-1 0,-1 1 0,1-1 0,0 0 0,0 1 0,0-1 0,1 0 1,-1 0-1,0 0 0,0 0 0,1-1 0,-1 1 0,0-1 0,1 1 0,-1-1 0,0 0 1,3 0-1,2 1-11,0-1 0,0 0 0,0 0 0,0 0 1,0-1-1,0 0 0,0-1 0,0 0 0,-1 0 0,13-5 0,-5-2-32,-1 0 0,0-1-1,0-1 1,-1 0 0,-1-1 0,0 0-1,0 0 1,-1-1 0,9-17-1,-7 11-44,-1 0 0,-1-1 0,-1 0 0,-1-1 0,-1 0 0,6-26 0,-13 47 74,1-1 1,-1 1 0,0 0-1,1-1 1,-1 1-1,0 0 1,0-1 0,0 1-1,0 0 1,1-1 0,-1 1-1,0-1 1,0 1 0,0 0-1,0-1 1,0 1 0,0-1-1,0 1 1,0-1-1,0 1 1,0 0 0,0-1-1,0 1 1,0-1 0,0 1-1,-1 0 1,1-1 0,0 1-1,0-1 1,0 1-1,0 0 1,-1-1 0,1 1-1,0 0 1,-1-1 0,1 1-1,0 0 1,0-1 0,-1 1-1,1 0 1,-1 0-1,1-1 1,-1 1 0,-5 4-114,-6 9 130,2 0 1,0 0-1,0 2 0,1-1 0,1 1 1,1 0-1,0 1 0,1 0 1,-5 18-1,8-25 83,0 1 1,1-1-1,1 1 0,-1 0 1,1-1-1,1 1 0,0 0 1,1 10-1,0-18-70,-1 1 0,1-1-1,-1 0 1,1 0 0,0 0-1,0 0 1,0 0 0,0-1-1,0 1 1,0 0 0,0 0-1,0-1 1,1 1 0,-1 0-1,1-1 1,0 0 0,1 2-1,0-2 3,-1 1-1,1-1 1,0-1-1,0 1 0,-1 0 1,1-1-1,0 1 0,0-1 1,0 0-1,0 0 1,0 0-1,0 0 0,-1 0 1,1-1-1,0 0 0,3 0 1,2-2 7,1 0 0,-1-1 0,-1 0 0,1 0 0,0-1 0,-1 0 0,0 0 0,0 0 0,-1-1 0,0 0 0,10-12 0,7-10-23,26-43 1,-45 65-11,10-15-138,0-2-1,-2 1 1,18-46-1,-38 88-36,0 0 0,-4 24-1,5-9 435,2 1-1,2 0 1,1 1-1,5 62 0,-3-97-243,0-1 0,0 1 0,1-1 0,-1 1 0,1-1 0,0 1-1,-1-1 1,1 1 0,0-1 0,0 0 0,0 1 0,0-1 0,0 0 0,0 0-1,0 0 1,0 0 0,1 0 0,-1 0 0,0 0 0,1 0 0,-1 0-1,0-1 1,1 1 0,-1 0 0,1-1 0,-1 1 0,1-1 0,-1 0 0,1 1-1,0-1 1,-1 0 0,1 0 0,-1 0 0,1 0 0,2-1 0,-4 1-49,1 0-1,-1-1 1,1 1 0,-1 0 0,1 0 0,-1-1 0,0 1 0,1-1 0,-1 1 0,1 0 0,-1-1 0,0 1 0,1-1-1,-1 1 1,0-1 0,0 1 0,1-1 0,-1 1 0,0-1 0,0 1 0,0-1 0,1 1 0,-1-1 0,0 0 0,0 1-1,0-1 1,0 1 0,0-1 0,0 1 0,0-1 0,0 1 0,-1-1 0,1 0 0,0 1 0,0-1 0,0 1 0,-1-1-1,-6-22-1372,-4 5-685,-1 2 0,0 0-1,-23-22 1,-11-16 49,39 46 2781,1-1 1,0-1-1,0 1 0,-5-14 0,18 18 2850,18 4-3459,-21 1 139,51 1-170,30 0-1705,-31-6-5161,-10-7-7866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9097,'0'-1'6932,"2"-9"-4490,-1 6-2102,1 1 0,1-1 0,-1 1 0,0 0 0,1 0 0,0 0 0,0 0 0,0 0 0,0 0 0,0 1 0,0 0 0,1-1 0,-1 1 0,1 0 0,0 1 0,-1-1 0,1 1 0,0 0 0,5-2 0,2 1 107,1-1 0,-1 1-1,1 1 1,-1 0 0,19 1 0,-28 0-443,0 0 0,-1 0 0,1 1 1,-1-1-1,1 0 0,-1 0 0,1 1 1,-1-1-1,1 1 0,-1 0 0,1-1 1,-1 1-1,1 0 0,-1 0 0,0 0 0,0 0 1,1 0-1,-1 0 0,0 0 0,0 0 1,0 0-1,0 1 0,0-1 0,-1 0 1,1 1-1,0-1 0,-1 1 0,1-1 1,0 1-1,-1-1 0,0 1 0,1-1 0,-1 1 1,0-1-1,0 1 0,0-1 0,0 1 1,0 0-1,0-1 0,0 1 0,-1-1 1,1 1-1,0-1 0,-1 1 0,-1 2 0,0 4 1,-1 1 0,-1-1 0,1 0 0,-1 0 0,-1-1 0,-9 13 0,-4 0 66,14-17-60,0 1 0,0 0 0,1-1 0,-1 1 0,1 1 0,0-1 0,0 0 0,0 1 0,1 0 0,-1-1 0,1 1 0,1 0 0,-4 10 0,6-14 1,0 0 1,0-1-1,0 1 1,0 0-1,0 0 1,1-1-1,-1 1 1,0 0-1,0-1 1,0 1-1,1-1 1,-1 0 0,0 1-1,1-1 1,-1 0-1,0 0 1,1 0-1,-1 0 1,0 0-1,0 0 1,1 0-1,-1 0 1,0-1-1,3 0 1,41-5 314,-27-1-308,1 0 0,-1-1 1,0-1-1,0 0 0,-1-1 0,-1-1 0,0-1 0,0-1 0,-1 0 0,-1 0 1,23-29-1,-44 64-99,2 0 0,0 1-1,1 0 1,-1 40 0,5-62 116,1 1 1,-1 0-1,1 0 0,-1-1 0,1 1 0,-1 0 0,1 0 0,0-1 0,0 1 0,0-1 0,0 1 1,0-1-1,0 1 0,0-1 0,1 0 0,-1 1 0,0-1 0,1 0 0,-1 0 0,1 0 0,-1 0 1,1 0-1,0 0 0,-1-1 0,1 1 0,0 0 0,0-1 0,-1 0 0,1 1 0,0-1 0,0 0 1,0 0-1,-1 0 0,1 0 0,0 0 0,0 0 0,0 0 0,-1-1 0,1 1 0,2-1 0,3-1 51,-1 1-1,1-1 0,0 0 1,-1 0-1,1-1 1,-1 0-1,0 0 0,0-1 1,8-6-1,-6 3-100,0 0 0,-1-1-1,0 0 1,-1 0 0,0-1 0,0 0 0,-1 0 0,0 0 0,0-1 0,-1 1-1,-1-1 1,1 0 0,-2 0 0,1-1 0,-1 1 0,1-19 0,-3 28 5,0 1 0,0 0 0,0 0 1,-1-1-1,1 1 0,0 0 0,0 0 0,0-1 1,0 1-1,0 0 0,0 0 0,0 0 0,0-1 1,0 1-1,-1 0 0,1 0 0,0 0 1,0-1-1,0 1 0,-1 0 0,1 0 0,0 0 1,0 0-1,0 0 0,-1-1 0,1 1 1,0 0-1,0 0 0,0 0 0,-1 0 0,1 0 1,0 0-1,0 0 0,-1 0 0,1 0 1,0 0-1,0 0 0,-1 0 0,1 0 0,0 0 1,0 0-1,-1 0 0,1 0 0,0 0 0,0 0 1,-1 0-1,1 1 0,0-1 0,0 0 1,0 0-1,-1 0 0,1 0 0,0 0 0,0 1 1,0-1-1,0 0 0,-1 0 0,1 0 1,0 1-1,0-1 0,0 0 0,0 0 0,0 0 1,0 1-1,-1-1 0,-12 14-100,10-9 163,-1 1 0,1-1 0,0 1 1,0 0-1,0-1 0,1 1 0,0 1 0,0-1 0,1 0 0,0 0 1,0 1-1,0-1 0,1 12 0,1-17-37,0 1 0,0-1 0,0 0-1,1 0 1,-1 0 0,0 0 0,1 0 0,-1 0 0,1 0 0,-1 0-1,1 0 1,0-1 0,-1 1 0,1-1 0,0 1 0,-1-1 0,1 0-1,0 0 1,0 0 0,-1 0 0,1 0 0,0 0 0,3 0 0,45-5 37,-7-14-524,-37 16 317,0 0 0,0 0 0,1 0 0,-1 1 0,0 0 0,1 0 0,0 0 0,7 0 0,-13 3 132,0 0-1,-1 0 1,1 0-1,0 0 1,-1 0-1,0 0 1,1 0-1,-1 0 1,1 0-1,-1 0 1,0 0-1,0 1 1,0-1 0,0 0-1,0 0 1,0 0-1,0 0 1,0 0-1,0 1 1,0-1-1,-1 0 1,1 1-1,-5 32 207,5-34-175,-1 1 16,1 1-1,0-1 1,-1 0 0,1 0-1,0 0 1,0 0-1,-1 0 1,1 1 0,0-1-1,0 0 1,0 0-1,1 0 1,-1 1 0,0-1-1,0 0 1,1 0 0,-1 0-1,1 0 1,-1 0-1,1 0 1,-1 0 0,1 0-1,-1 0 1,1 0-1,0 0 1,0 0 0,0 0-1,-1 0 1,1 0-1,0-1 1,0 1 0,0 0-1,0-1 1,0 1 0,0-1-1,0 1 1,1-1-1,-1 1 1,0-1 0,0 0-1,0 0 1,2 1-1,2-1 1,-1-1 0,1 1-1,0-1 1,-1 1-1,1-1 1,-1-1-1,1 1 1,-1-1 0,1 1-1,4-4 1,43-31-192,-50 35 174,-1 0-1,1 0 1,-1 0 0,0 0-1,1 0 1,-1 0 0,0 0 0,0-1-1,0 1 1,0-1 0,0 1-1,0-1 1,0 1 0,0-1-1,-1 1 1,1-1 0,-1 0 0,1 1-1,-1-1 1,1 0 0,-1 1-1,0-1 1,0 0 0,0 0 0,0 1-1,0-1 1,0 0 0,-1 0-1,1 1 1,0-1 0,-1 0-1,0 1 1,0-3 0,0 3-10,0 1 1,-1-1-1,1 1 1,0-1-1,0 1 1,0 0-1,-1-1 1,1 1-1,0 0 1,0 0-1,-1 0 1,1 0-1,0 0 0,0 0 1,-1 0-1,1 1 1,0-1-1,-3 1 1,-2 3 86,20-2 56,8-2-339,43-3 474,-36-8-2651,-27 10 1757,0-1 0,0 1 0,0-1 0,0 0 0,0 0 0,0 0 0,-1 0 0,1 0 0,2-5 0,4-12-7144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13068,'0'0'10186,"61"55"-11659,-39-40-3876,-3-1-3780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96 15150,'0'0'7180,"-11"0"-5493,6 0-1585,0 0 0,0 0-1,0 1 1,0-1-1,0 1 1,0 1-1,0-1 1,0 1 0,0-1-1,1 2 1,-1-1-1,1 0 1,-1 1 0,1 0-1,0 0 1,0 0-1,0 0 1,1 1 0,-1-1-1,1 1 1,0 0-1,0 0 1,0 0-1,0 1 1,1-1 0,0 1-1,0-1 1,0 1-1,0 0 1,1 0 0,0 0-1,0 0 1,-1 5-1,2-9-91,0 0 0,0 0 0,0 0 0,0 0 0,0 0-1,0 0 1,1 0 0,-1 0 0,0 0 0,0-1 0,1 1 0,-1 0-1,1 0 1,-1 0 0,1 0 0,-1 0 0,1 0 0,-1-1 0,1 1-1,0 0 1,-1-1 0,1 1 0,0 0 0,0-1 0,0 1 0,1 0-1,0 0 12,1 0-1,-1 0 1,1 0-1,0-1 1,-1 1-1,1-1 0,0 0 1,0 0-1,4 0 1,1-1 11,-1 1 0,1-2 0,-1 1-1,1-1 1,-1 0 0,11-6 0,-2 0-77,0-2-1,-1 0 0,0 0 0,-1-2 1,0 0-1,-1 0 0,0-1 0,-1-1 0,-1 0 1,0-1-1,-1 0 0,0 0 0,13-32 1,-23 40 418,-7 12-271,-9 14-108,7-3 87,1 1-1,1 0 0,0 0 0,-7 30 1,12-38-246,1 0 0,0 1 1,0-1-1,1 18 0,0-23-214,1 0 0,0 0-1,0 0 1,0 0-1,0 0 1,0 0-1,1 0 1,0 0-1,-1 0 1,1-1 0,5 7-1,12 9-5887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15086,'0'0'10282,"-36"57"-9097,21-26-384,4 2-545,1-1-192,5-2 0,5-5-672,0-8-1346,0-4-1313,5-8-2531,8-5-3010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13100,'0'0'7415,"10"2"-4687,-1 1-2315,1-1 0,-1 0 1,1-1-1,0 0 0,0 0 0,-1-1 0,1 0 0,0-1 0,0 0 0,-1 0 0,1-1 0,-1-1 0,1 0 0,-1 0 0,17-8 0,19-27 311,-43 36-723,-1 1 0,1-1-1,-1 1 1,0-1 0,0 1 0,1-1 0,-1 0 0,0 1 0,0-1-1,-1 0 1,1 0 0,0 0 0,-1 0 0,1 0 0,-1 0-1,1 0 1,-1 0 0,0 0 0,0 0 0,0 0 0,0 0 0,0 0-1,-1 0 1,1 0 0,0 0 0,-1 0 0,0-2 0,0 3-44,0 0 1,0 1-1,0-1 1,0 0-1,-1 1 1,1-1 0,0 0-1,0 1 1,0-1-1,0 1 1,-1 0-1,1-1 1,0 1-1,0 0 1,-1 0 0,1 0-1,0 0 1,-1 0-1,1 0 1,0 0-1,0 0 1,-1 1-1,1-1 1,0 0 0,0 1-1,0-1 1,-1 1-1,-1 1 1,-33 17-489,-41 58 282,69-69 263,0 1 0,2 1 0,-1-1-1,1 1 1,0 0 0,1 1-1,-5 13 1,9-23-10,1 1 1,-1-1-1,1 0 0,0 0 1,0 1-1,-1-1 0,1 0 1,0 1-1,0-1 0,0 0 0,0 0 1,1 1-1,-1-1 0,0 0 1,0 1-1,1-1 0,-1 0 1,1 0-1,-1 0 0,1 1 0,-1-1 1,1 0-1,0 0 0,0 0 1,1 1-1,0 0-94,0-1-1,0 0 1,0 0-1,0 0 1,0 0 0,0 0-1,1 0 1,-1-1 0,0 1-1,1-1 1,-1 1-1,5-1 1,5 0-1244,0-1-1,0 0 1,0 0-1,18-6 1,13-8-6017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134 228 12684,'0'0'9572,"-8"0"-9353,5 0-207,0 0 1,1 1-1,-1-1 1,1 0-1,-1 1 1,1-1-1,-1 1 1,1 0-1,-1 0 1,1 0-1,0 0 1,-1 0-1,1 0 1,0 1-1,0-1 1,0 1-1,0 0 1,-3 2-1,0 3 26,1 0 0,-1 0 0,1 0-1,1 0 1,-1 1 0,-2 9-1,-40 79 1234,58-109-759,0 1 1,24-18-1,-20 19-440,-12 10-21,-1-1 0,0 0 0,0 0 0,0 0 0,0 0 0,0-1 0,0 1 0,-1-1 0,1 1 0,-1-1 0,0 0 0,0 0 0,0 0 0,0-1 0,0 1-1,-1 0 1,1-1 0,-1 1 0,0-1 0,0 1 0,0-1 0,0-5 0,2-2-16,0 0 0,0 0 1,1 1-1,0-1 0,1 1 0,12-19 0,6-13 18,-4-25 6,-2 5-59,-15 59 37,-1 2-5,-8 12-353,5-9 200,1 0-1,-1-1 0,1 2 0,-1-1 1,1 0-1,0 0 0,0 0 0,0 1 1,0-1-1,0 0 0,1 1 0,-1-1 1,1 0-1,0 1 0,-1 2 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15599,'0'0'4847,"-10"6"-1607,8-5-3134,-66 47 2856,64-45-2844,0 0 1,0 1-1,1-1 1,-1 1-1,1 0 1,0 0-1,0 0 1,0 0-1,1 0 1,0 1-1,-1-1 1,2 1-1,-1 0 1,0 0 0,1-1-1,-1 9 1,2-12-165,0 0 1,0 0 0,1 1 0,-1-1 0,1 0 0,-1 0 0,1 0 0,-1 0 0,1 0-1,0 0 1,0 0 0,-1 0 0,1-1 0,0 1 0,0 0 0,0 0 0,0-1 0,0 1 0,0 0-1,0-1 1,1 1 0,30 13-631,-17-7 353,-14-7 296,48 31-547,-48-30 585,-1 0 1,1-1-1,0 1 0,-1-1 1,1 1-1,0 0 0,-1 0 0,1-1 1,-1 1-1,1 0 0,-1 0 1,1 0-1,-1 0 0,0-1 1,0 1-1,1 0 0,-1 0 1,0 0-1,0 0 0,0 0 1,0 1-1,0-1 16,-1 0-1,0 0 1,0 0 0,1 0-1,-1 0 1,0 0 0,0 0-1,0-1 1,0 1 0,0 0 0,0-1-1,0 1 1,0 0 0,0-1-1,0 1 1,-1-1 0,1 0-1,0 1 1,0-1 0,0 0 0,-3 0-1,-59 8-86,21-9-3665,18-4-2942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154 180 10826,'0'0'5088,"-8"1"-348,-6 1-3161,-1 0-1,1 1 0,-23 9 1,33-11-1521,0 0 1,0 0 0,0 1 0,1 0 0,-1 0-1,1 0 1,-1 0 0,1 1 0,0-1 0,0 1-1,0 0 1,0 0 0,0 0 0,1 0 0,-1 0 0,1 1-1,0-1 1,0 1 0,0 0 0,0-1 0,-1 6-1,3-9-63,0 1-1,0-1 1,0 0-1,0 1 1,0-1-1,0 1 1,1-1-1,-1 0 1,0 1-1,0-1 0,0 1 1,0-1-1,0 0 1,1 1-1,-1-1 1,0 0-1,0 1 1,0-1-1,1 0 1,-1 1-1,0-1 1,1 0-1,-1 1 0,0-1 1,1 0-1,-1 0 1,0 1-1,1-1 1,-1 0-1,0 0 1,1 0-1,-1 0 1,1 1-1,22 1-9,22-7 69,-35 1-107,0-1-1,0 0 1,0 0 0,0-1 0,-1-1-1,0 1 1,0-1 0,0-1 0,-1 0-1,-1 0 1,1 0 0,-1-1 0,10-16-1,-3 2 91,-1 0 0,-1 0 0,-1-1 0,13-43 0,-64 133 321,32-49-355,-32 75 65,37-84-58,1 0 1,0 0-1,0 1 1,0-1-1,1 0 1,1 1 0,-1-1-1,1 0 1,2 12-1,-2-18 2,1-1 0,0 0 0,0 1 0,0-1 0,0 0 0,0 0 0,0 0-1,1 0 1,-1 1 0,0-2 0,1 1 0,-1 0 0,0 0 0,1 0 0,-1-1 0,1 1 0,-1-1-1,1 1 1,-1-1 0,1 1 0,0-1 0,-1 0 0,1 0 0,-1 0 0,1 0 0,0 0 0,-1 0 0,1 0-1,-1-1 1,1 1 0,2-1 0,4-1 10,0 1 0,0-1 0,0 0 0,14-6 0,-8-1-171,0 0-1,0-2 1,-1 1-1,0-2 1,0 0 0,-2 0-1,1-1 1,-2 0-1,0-1 1,0 0-1,9-21 1,-20 36 210,-28 71 1133,26-64-1075,1-1 0,0 1 0,1 0 0,0 0 0,0 0 0,1 0 0,0 0 0,0 0 0,2 10 0,-2-16-58,1-1-1,-1 1 1,1-1 0,-1 1 0,1-1 0,0 1 0,0-1-1,0 1 1,0-1 0,0 0 0,0 1 0,0-1 0,0 0 0,0 0-1,1 0 1,-1 0 0,0 0 0,1 0 0,-1 0 0,4 1 0,-1-1 35,1 1 0,-1-1 0,1 0 0,-1 0 0,1-1 1,0 1-1,7-1 0,-2-1-42,-1 1-1,1-2 1,-1 1 0,1-1 0,-1-1-1,0 0 1,10-4 0,-10 2-71,-1 0 1,1 0 0,-1-1 0,0 0-1,0 0 1,-1-1 0,0 0 0,0 0-1,-1-1 1,0 0 0,0 0-1,-1 0 1,0-1 0,0 1 0,-1-1-1,0-1 1,0 1 0,-1 0 0,-1-1-1,3-12 1,-5 22 9,0-1 0,0 1 1,1-1-1,-1 0 0,0 1 0,0-1 1,0 0-1,0 1 0,0-1 0,0 0 1,0 1-1,0-1 0,0 0 0,0 1 0,-1-1 1,1 0-1,0 1 0,0-1 0,0 1 1,-1-1-1,1 0 0,0 1 0,-1-1 0,1 1 1,-1-1-1,1 1 0,-1-1 0,1 1 1,-1-1-1,1 1 0,-1-1 0,1 1 1,-1 0-1,1-1 0,-1 1 0,0 0 0,1 0 1,-1-1-1,1 1 0,-1 0 0,0 0 1,1 0-1,-1 0 0,0 0 0,1 0 1,-1 0-1,0 0 0,1 0 0,-1 0 0,0 0 1,1 0-1,-1 0 0,0 1 0,1-1 1,-1 0-1,1 1 0,-1-1 0,0 0 0,1 1 1,-1-1-1,1 0 0,-1 1 0,1-1 1,-1 1-1,-4 2-13,0 0 1,0 1-1,0-1 1,0 1-1,1 0 1,-4 5-1,1-1 105,2 0 0,-1 1-1,1 0 1,1 0 0,-1 0 0,2 0-1,-1 1 1,-2 14 0,5-22-153,1 0 1,0 1 0,-1-1 0,1 0 0,0 0 0,1 1 0,-1-1-1,0 0 1,1 0 0,-1 0 0,1 1 0,-1-1 0,1 0 0,0 0-1,0 0 1,0 0 0,2 3 0,-1-4-340,0 1-1,1 0 1,-1-1-1,0 1 1,1-1-1,-1 1 1,0-1-1,1 0 0,0 0 1,-1 0-1,1-1 1,-1 1-1,1-1 1,0 1-1,0-1 1,-1 0-1,1 0 1,3 0-1,13 0-8512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12620,'0'0'9449,"25"66"-13101,-6-41-4740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58 9353,'0'0'13618,"-7"-9"-10004,4 4-3374,-1 1 0,0 0-1,0 0 1,0 0 0,0 0-1,-1 0 1,1 1 0,-1 0-1,-10-5 1,12 7-225,1 0 1,-1 0-1,0 0 1,0 0-1,0 1 0,0 0 1,0-1-1,0 1 1,0 0-1,0 0 0,0 1 1,0-1-1,0 1 1,1-1-1,-1 1 0,0 0 1,0 0-1,0 0 1,1 0-1,-1 1 0,0-1 1,1 1-1,-1 0 1,1-1-1,-4 5 0,3-3-8,0-1 0,0 1-1,0 0 1,0 0 0,1 0-1,-1 1 1,1-1 0,0 0-1,0 1 1,0 0 0,1-1-1,-1 1 1,1 0 0,0 0-1,-1 5 1,2-7-67,0 0-1,0 1 1,1-1-1,-1 1 1,1-1-1,0 0 1,-1 1-1,1-1 1,0 0-1,0 0 1,1 0-1,-1 0 1,0 0-1,1 0 1,-1 0-1,1 0 1,0 0-1,-1-1 1,1 1-1,0 0 1,0-1-1,0 0 1,0 0-1,0 1 1,0-1-1,4 1 1,13 6-791,0-2 1,0 1-1,26 3 1,-23-5 487,1 1 1,20 9-1,-43-15 382,-1 0 0,1 0 0,0 0 0,-1 0 0,1 0 1,-1 0-1,1 0 0,0 1 0,-1-1 0,1 0 0,-1 0 0,1 0 0,0 1 0,0-1 0,-1 0 0,1 1 0,0-1 0,-1 0 0,1 1 1,0-1-1,0 0 0,-1 1 0,1-1 0,0 0 0,0 1 0,0-1 0,0 1 0,0-1 0,0 0 0,-1 1 0,1-1 0,0 1 0,0-1 0,0 0 1,0 1-1,0-1 0,1 1 0,-1-1 0,0 1 0,0-1 0,0 0 0,0 1 0,0-1 0,0 0 0,1 1 0,-1-1 0,0 1 0,0-1 1,1 0-1,-1 1 0,0-1 0,0 0 0,1 0 0,-1 1 0,0-1 0,1 0 0,-1 0 0,0 1 0,1-1 0,-1 0 0,1 0 0,-1 0 1,0 0-1,1 0 0,-1 1 0,1-1 0,-1 0 0,0 0 0,2 0 0,-34 12 1528,30-12-1530,-19 6 478,-1-1 1,0-1-1,1-1 0,-38 0 1,58-3-609,0 0 0,-1 0 1,1 0-1,0-1 0,0 1 0,-1 0 0,1 0 1,0-1-1,0 1 0,-1-1 0,1 1 0,0-1 1,0 1-1,0-1 0,0 0 0,0 0 1,0 1-1,0-1 0,0 0 0,-1-2 0,1 2-369,0 0-1,1 0 0,-1-1 0,1 1 0,0 0 0,-1-1 1,1 1-1,0 0 0,0-1 0,0 1 0,-1 0 0,2-1 1,-1 1-1,0 0 0,0-1 0,0 1 0,1 0 1,-1-1-1,0 1 0,2-3 0,9-12-8064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96 11979,'0'0'7933,"9"-3"-4271,-4 2-3392,31-14 2651,-35 14-2802,1 0-1,-1 0 1,1 0 0,-1 0-1,1 0 1,-1-1 0,0 1-1,0 0 1,1-1 0,-1 0-1,0 1 1,0-1 0,-1 1-1,1-1 1,0 0 0,0 0-1,-1 0 1,1 1 0,-1-1 0,0 0-1,0 0 1,1-2 0,-1 3-114,0-1 1,0 1-1,-1-1 1,1 1 0,0 0-1,0-1 1,-1 1 0,1-1-1,-1 1 1,0 0 0,1-1-1,-1 1 1,0 0 0,1 0-1,-1 0 1,0 0 0,0 0-1,0 0 1,0 0-1,0 0 1,0 0 0,-1 0-1,-1-1 1,0 0 12,-1 1 1,1 0-1,-1-1 0,0 1 1,1 1-1,-1-1 0,0 0 1,0 1-1,-4 0 1,1 0 2,-1 0 0,1 1 0,0 0-1,0 0 1,0 1 0,0 0 0,0 0 0,0 0 0,0 1 0,-6 4 0,6-1 35,0 0 0,0 0 0,1 0 0,0 1-1,0 0 1,0 0 0,1 1 0,0-1 0,-7 17-1,11-22-40,0 1-1,0-1 0,0 0 1,0 1-1,0-1 0,0 1 1,1-1-1,-1 1 0,1-1 1,0 1-1,0-1 0,0 1 1,0-1-1,0 1 0,1-1 1,-1 1-1,1-1 1,-1 1-1,1-1 0,0 1 1,0-1-1,0 0 0,0 1 1,1-1-1,-1 0 0,1 0 1,-1 0-1,1 0 0,0 0 1,-1 0-1,1-1 0,0 1 1,0-1-1,0 1 0,1-1 1,-1 1-1,0-1 0,1 0 1,2 1-1,11 3-278,0 0-1,1-1 1,0-1-1,-1 0 1,33 0-1,-2-5-3639,-5-4-4036,-8-4-2054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16367,'0'0'9108,"-9"0"-8606,5 1-469,0-1 1,0 1-1,0 0 1,0 0 0,0 0-1,0 1 1,0-1-1,0 1 1,0 0 0,1 0-1,-1 0 1,-5 5-1,1 0 119,1 1 0,-1 0 0,1 0 0,-11 17-1,18-24-146,-6 7 186,0 1 0,1 0 0,0 0 0,0 0 0,-3 12 0,8-20-204,-1 1 0,1 0-1,0-1 1,-1 1 0,1-1 0,0 1-1,0-1 1,0 1 0,0 0-1,0-1 1,0 1 0,0-1 0,1 1-1,-1 0 1,1-1 0,-1 1-1,1-1 1,-1 1 0,1-1-1,0 0 1,0 1 0,0-1 0,0 0-1,0 1 1,0-1 0,0 0-1,0 0 1,0 0 0,0 0 0,1 0-1,-1 0 1,0 0 0,1-1-1,-1 1 1,1 0 0,-1-1-1,1 1 1,-1-1 0,1 1 0,-1-1-1,3 0 1,34 7-4835,50 3 1,-40-6 2368,0 2 3736,-59-6 7009,-13 5-6811,1 0-1396,-33 4 180,-10 1-2092,23-7-6436,24-2-4785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221 129 16752,'0'0'4201,"1"-9"-555,3-32-971,-4 39-2587,0 0 0,0 1 0,0-1 0,0 0 0,0 0 0,-1 0 0,1 1 0,-1-1 0,1 0 0,-1 0 0,0 1 0,0-1 0,1 1 0,-1-1 0,0 1 0,-1-1 0,1 1 0,0-1 0,0 1 0,-1 0 0,1 0 0,0-1 0,-1 1 0,1 0 0,-1 0 0,0 1 0,1-1 0,-1 0 0,0 0 0,1 1 0,-1-1 0,0 1 0,0 0 0,1-1 0,-1 1 0,0 0 0,0 0 0,0 0 0,-3 1 0,-2-1-102,-1 0-1,0 1 1,1 0-1,-1 0 1,1 1-1,-1 0 1,1 0-1,-8 4 1,6-1 3,0 0 1,1 1 0,0 0-1,0 0 1,1 1 0,-11 11 0,14-14 6,1 1 0,0-1 0,0 0 0,0 1 0,0 0 0,0-1 0,1 1 0,0 0 0,0 0 0,1 0 0,-1 1 0,1-1 0,-1 11 0,2-15 5,1 0 1,-1 0 0,1 0 0,-1 0-1,1 0 1,-1 0 0,1 0 0,-1 0 0,1-1-1,0 1 1,0 0 0,-1 0 0,1 0-1,0-1 1,0 1 0,0 0 0,0-1-1,0 1 1,0-1 0,0 1 0,0-1 0,0 0-1,0 1 1,0-1 0,0 0 0,0 0-1,1 0 1,-1 1 0,0-1 0,0 0 0,2-1-1,44 0 83,-40 1-75,6-2 16,-1-1-1,0-1 1,0 0-1,0 0 1,0-1-1,-1-1 1,0 0-1,0 0 1,0-1-1,-1-1 1,0 1-1,0-2 1,-1 1-1,0-1 1,-1-1-1,0 0 1,0 0-1,-1 0 1,0-1-1,-1 0 1,9-23-1,-14 34-22,-1-1 1,0 1-1,0 0 0,1-1 0,-1 1 1,0 0-1,0-1 0,0 1 0,0 0 1,1-1-1,-1 1 0,0-1 0,0 1 1,0 0-1,0-1 0,0 1 0,0-1 1,0 1-1,0 0 0,0-1 0,0 1 1,0 0-1,0-1 0,-1 1 0,1-1 1,0 1-1,0 0 0,0-1 0,0 1 1,-1 0-1,1-1 0,0 1 0,0 0 1,-1-1-1,1 1 0,-13 7-73,-13 21-24,18-17 112,2 0 0,-1 1 0,1 0 0,1 0 0,0 0 0,1 1 0,0-1 0,1 1 0,0 0 0,-1 17 0,4-29-6,1 0 0,-1 0 0,1-1 0,-1 1 0,0 0 0,1-1 1,0 1-1,-1 0 0,1-1 0,-1 1 0,1-1 0,0 1 0,-1-1 0,1 1 1,0-1-1,0 1 0,0-1 0,-1 0 0,1 0 0,0 1 0,0-1 0,0 0 1,-1 0-1,1 0 0,0 0 0,0 0 0,0 0 0,0 0 0,-1 0 0,1 0 1,1-1-1,30-2 102,-23-1-99,1 0 0,-1-1 0,0 0 0,0 0 0,-1-1 0,0 0 0,0 0 0,0-1 0,0 0 0,8-11 0,6-8-195,30-49 0,-96 179-326,43-102 537,0 0 0,0-1 0,1 1 0,-1 0 0,0 0 0,1 0-1,-1-1 1,1 1 0,-1 0 0,1 0 0,0 0 0,0 0 0,0 0 0,0 0 0,0 0 0,0 0 0,1-1 0,-1 1-1,2 3 1,-2-5-15,1 1-1,0 0 1,0-1-1,0 1 0,0-1 1,0 1-1,-1-1 1,1 1-1,0-1 0,0 0 1,0 0-1,0 1 1,0-1-1,0 0 1,0 0-1,0 0 0,0 0 1,0 0-1,0 0 1,0 0-1,0 0 0,0-1 1,0 1-1,0 0 1,1-1-1,5-1 8,0-1 0,-1 0-1,1 0 1,-1 0 0,0-1 0,1 0 0,-2 0-1,11-9 1,46-68-620,-63 119-2958,2-27 2212,-1 1-190,0 16-2965,6-12-2926,5-3-3434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85 302 13645,'0'0'12556,"-10"0"-12433,7 0-57,0 0 0,0 0 0,0 1 0,-1-1 0,1 1 0,0-1 0,0 1 1,0 0-1,1 0 0,-1 1 0,0-1 0,0 1 0,1-1 0,-1 1 0,1 0 1,-1 0-1,1 0 0,0 0 0,-1 0 0,1 0 0,0 1 0,1-1 0,-1 1 1,0 0-1,1-1 0,-1 1 0,1 0 0,0 0 0,0 0 0,0 0 0,0 0 1,1 0-1,-1 0 0,1 0 0,0 0 0,0 0 0,0 0 0,0 0 0,0 0 0,1 1 1,-1-1-1,1 0 0,1 3 0,-1-5-43,0 0 1,0 1-1,0-1 1,0 0-1,0 0 1,0 0-1,0 0 0,1 0 1,-1 0-1,0 0 1,1-1-1,-1 1 0,1 0 1,-1-1-1,0 1 1,1-1-1,-1 1 1,1-1-1,-1 0 0,1 0 1,0 0-1,-1 1 1,1-2-1,-1 1 1,1 0-1,2 0 0,44-9 589,-26-2-612,-1 0 0,0-1 0,0-1 0,-1-1 0,-1-1 0,0-1 0,-1-1 0,-1 0 0,0-1 0,-2 0 0,0-2 0,23-39 0,-34 51-139,0 0 0,0-1 0,-1 1 0,0-1 0,-1 1 0,0-1 0,0 0 1,-1 0-1,0-16 0,-1 22 79,0 0 0,0 1 1,-1-1-1,1 0 0,-1 1 0,0-1 1,0 1-1,0-1 0,0 1 0,0-1 1,0 1-1,-1 0 0,1 0 1,-1-1-1,1 1 0,-1 0 0,0 0 1,0 1-1,0-1 0,0 0 0,0 1 1,-1-1-1,1 1 0,0 0 0,-1-1 1,1 1-1,-1 0 0,1 1 1,-1-1-1,1 0 0,-1 1 0,0-1 1,1 1-1,-1 0 0,-3 0 0,-4 0 4,1 1-1,-1-1 0,1 2 0,-1-1 0,1 2 0,0-1 0,0 1 0,-17 8 0,20-9 138,0 2 1,0-1 0,0 1-1,0-1 1,1 2-1,-1-1 1,1 1 0,0-1-1,0 1 1,1 1 0,0-1-1,0 1 1,-4 6-1,7-11-58,1 0-1,-1 1 0,1-1 1,-1 1-1,1-1 0,-1 1 1,1-1-1,0 0 0,0 1 1,0-1-1,0 1 0,0-1 1,0 1-1,0-1 0,0 1 1,1-1-1,-1 1 0,1-1 1,-1 0-1,1 1 0,-1-1 1,1 0-1,0 1 0,0-1 1,-1 0-1,1 0 0,0 0 0,0 1 1,0-1-1,2 1 0,4 3-85,0 0-1,0 0 1,0-1 0,13 6-1,22 15-882,-33-13 833,-1-1-1,-1 1 1,0 0 0,-1 0-1,0 1 1,-1 0 0,0 0-1,-1 1 1,-1-1 0,0 1-1,0 0 1,-2-1-1,0 1 1,0 0 0,-1 0-1,-2 15 1,-2-17-5001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7783,'8'-16'10110,"-1"23"-3618,-2 30-2963,-6 12-2965,-17 98-1,16-136-1319,3-7-4863,6-22-1811,3-8 458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3171,'0'-12'5103,"0"-50"55,1 49 4370,6 39-9468,0 0 0,2 0 0,1 0 0,16 27 0,-18-37-43,1-1-1,0 0 1,1-1 0,1 0-1,0-1 1,1 0-1,22 19 1,-32-30 55,1 0 1,-1 0-1,0-1 1,1 1-1,-1 0 0,1-1 1,-1 0-1,1 1 1,0-1-1,-1 0 1,1 0-1,0-1 1,0 1-1,0-1 0,0 1 1,0-1-1,-1 0 1,1 0-1,0 0 1,0 0-1,0-1 0,0 1 1,0-1-1,0 0 1,-1 0-1,1 0 1,0 0-1,-1 0 1,1 0-1,0-1 0,-1 1 1,0-1-1,1 0 1,-1 0-1,0 0 1,0 0-1,0 0 0,0 0 1,0-1-1,-1 1 1,1-1-1,-1 1 1,2-4-1,4-7 160,-1 0 0,0-1 1,-1 0-1,-1 0 0,0 0 0,-1-1 0,2-19 1,-4 23-46,3-61 724,-4 69-907,0 0 1,0 1-1,0-1 1,0 0-1,-1 1 1,1-1-1,-1 1 1,1-1-1,-1 0 1,0 1-1,0-1 1,0 1-1,0 0 0,-1-1 1,1 1-1,-1 0 1,1 0-1,-1 0 1,0 0-1,0 0 1,0 0-1,-2-1 1,4 3-75,-1 0 1,1-1 0,-1 1-1,1 0 1,-1 0 0,1 0 0,0 0-1,-1 0 1,1 0 0,-1 0-1,1 0 1,-1 0 0,1 0-1,-1 0 1,1 0 0,-1 0 0,1 0-1,-1 0 1,1 0 0,-1 0-1,1 1 1,0-1 0,-1 0-1,1 0 1,-1 0 0,1 1 0,0-1-1,-1 0 1,1 1 0,0-1-1,-1 0 1,1 1 0,0-1-1,-1 0 1,1 1 0,0 0-1,-6 23-1850,10 27-2991,5-31 843,3-1-1729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138 417 6951,'0'0'7682,"4"-10"-4976,0 5-2265,15-37 2827,-18 40-2733,0-1 1,-1 0-1,1 0 1,-1 1-1,0-1 0,0 0 1,0 0-1,0 0 1,0 1-1,-1-4 0,-1 5-508,0 0 0,0 0 0,0 1 0,0-1 0,0 1 0,0 0 0,0-1 0,0 1 0,0 0 0,0 0 0,-1 1 0,1-1 0,0 0 0,0 1 0,0-1 0,0 1 0,0 0 0,0-1 0,-3 3 0,-6 5-47,1 1 1,-1 0 0,1 1-1,1 0 1,0 1 0,0 0 0,1 0-1,1 1 1,0 0 0,0 0-1,1 1 1,-8 24 0,14-36 13,-1 1 0,0 0 0,1 0 0,-1-1 0,1 1 0,-1 0 0,1 0 1,0-1-1,0 1 0,0 0 0,0 0 0,0 0 0,0 0 0,0-1 0,0 1 0,1 0 1,-1 0-1,1-1 0,1 4 0,-1-5 2,0 1 0,-1 0 0,1-1 0,0 1 0,0-1-1,0 0 1,0 1 0,0-1 0,0 0 0,0 0 0,0 1 0,0-1 0,0 0 0,0 0 0,0 0 0,1 0 0,-1 0 0,0 0 0,0-1 0,0 1-1,0 0 1,0-1 0,1 0 0,7-2 26,-1-1 0,0 0-1,-1 0 1,1 0-1,-1-1 1,10-9 0,5-7 201,-1-2 1,-1-1 0,-1-1-1,-1 0 1,-1-1-1,20-42 1,-18 28 55,-2-1-1,-2-1 1,19-84 0,-32 115-246,3-11-47,-5 20-64,-4 14-66,-7 32 99,-7 18 31,3 1 0,3 0 0,-7 125-1,19-186-74,0 0 0,0 0 0,0-1 0,0 1 0,0 0 0,1 0 0,-1 0 0,1 0-1,-1-1 1,1 1 0,0 0 0,0-1 0,0 1 0,0 0 0,0-1 0,0 1 0,2 1 0,-2-2-386,0 0 0,1 0 1,-1 0-1,0 0 1,1-1-1,-1 1 0,1-1 1,-1 1-1,0-1 0,1 0 1,-1 1-1,1-1 1,-1 0-1,3 0 0,2 0-5765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13677,'0'0'11824,"0"8"-10201,0 89 1901,0-96-3511,0 0 0,0 0 1,0 1-1,0-1 1,0 0-1,1 0 0,-1 0 1,1 1-1,-1-1 1,1 0-1,-1 0 0,1 0 1,0 0-1,-1 0 1,1 0-1,0 0 0,0 0 1,0 0-1,0 0 0,-1-1 1,1 1-1,1 0 1,-1-1-1,0 1 0,0 0 1,0-1-1,0 1 1,0-1-1,0 0 0,1 1 1,-1-1-1,0 0 1,0 0-1,1 0 0,-1 0 1,0 0-1,0 0 0,1 0 1,-1 0-1,0 0 1,0 0-1,0-1 0,2 0 1,1 1 0,0-1 1,0 0 0,0-1-1,0 1 1,0-1 0,0 1-1,0-1 1,0 0 0,-1 0-1,1-1 1,-1 1-1,4-4 1,-2 0-59,0 0 1,0-1-1,-1 0 1,1 0-1,-1 0 0,-1 0 1,0 0-1,0-1 1,0 0-1,-1 0 1,3-14-1,-5 20-15,-3 34-325,1-24 402,1 0 1,1 1-1,-1-1 1,2 1-1,-1-1 0,1 0 1,0 1-1,4 12 1,-4-19-146,0 1 1,0-1-1,0 1 1,1-1 0,-1 0-1,1 0 1,-1 0-1,1 0 1,0 0-1,0 0 1,0 0-1,0 0 1,2 1 0,-1-2-364,0 1 1,0-1 0,0 0-1,0 0 1,0 0 0,0 0 0,1 0-1,-1-1 1,0 0 0,0 1 0,1-1-1,5-1 1,9-4-5938,-1-9-3941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15855,'0'0'9625,"-4"9"-8808,-5 8-348,2 1 0,0 0 0,2 0 0,0 1 0,0-1 0,-2 33 0,7-49-471,1 0 1,0 0-1,-1 0 0,1 0 0,0-1 1,0 1-1,0 0 0,0 0 1,0-1-1,0 1 0,1-1 1,-1 1-1,0-1 0,1 0 0,-1 1 1,1-1-1,0 0 0,-1 0 1,1 0-1,0 0 0,0 0 1,0 0-1,-1-1 0,1 1 0,0-1 1,3 1-1,58 12-615,-54-12 522,5 1 120,-9-2-37,0 1 1,0-1 0,0 1-1,-1 0 1,1 0-1,0 1 1,6 2 0,-11-3 13,1-1-1,-1 0 1,1 1 0,-1-1 0,1 1 0,-1-1 0,1 1 0,-1-1 0,0 1-1,1-1 1,-1 1 0,0-1 0,1 1 0,-1-1 0,0 1 0,0 0 0,1-1 0,-1 1-1,0 0 1,0-1 0,0 1 0,0 0 0,0 0 0,-11 23 243,-6-6 117,14-15-274,-1 1 0,1-1 1,-1 1-1,1-1 1,0 1-1,0 0 0,1 0 1,-1 1-1,1-1 1,0 0-1,0 1 1,-2 7-1,5-11-63,-1-1 0,1 1 1,0 0-1,-1-1 0,1 1 1,0 0-1,0-1 0,0 1 0,-1-1 1,1 1-1,0-1 0,0 1 1,0-1-1,0 0 0,0 0 0,0 1 1,0-1-1,0 0 0,0 0 0,0 0 1,-1 0-1,1 0 0,0 0 1,2 0-1,36-1 243,-29 1-245,-1 0-14,0-1 0,-1 1 0,1-2 0,0 1 0,-1-1 0,11-4 0,12-13-2210,-30 17 1647,1 0 1,0 0 0,-1 0 0,1 0-1,-1 0 1,0 0 0,0 0-1,0 0 1,0-1 0,0 1 0,0 0-1,0-4 1,1-17-8656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13357,'0'0'13164,"58"-8"-12363,-24 8-545,-4 0-224,6 0-672,2 2-2275,1-2-3555,-1 0-8969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15919,'0'0'11926,"9"5"-10575,-6-3-1289,1 1 0,-1-1 0,0-1 1,1 1-1,0 0 0,-1-1 0,1 0 0,0 0 1,0 0-1,-1 0 0,1 0 0,0-1 0,0 0 1,0 0-1,0 0 0,0 0 0,0 0 1,0-1-1,0 0 0,-1 0 0,1 0 0,0 0 1,0-1-1,-1 1 0,1-1 0,-1 0 1,0 0-1,4-3 0,-3 3-58,-1 0 1,0-1-1,0 0 1,0 0-1,0 0 1,0 0-1,-1 0 1,1 0-1,-1-1 1,0 1-1,0-1 1,0 0-1,0 0 1,-1 0-1,0 1 1,0-1-1,0-1 1,1-6-1,-3 11-31,0 0-1,0 0 0,0 0 1,0 0-1,1 0 0,-1 0 0,0 0 1,0 0-1,0 0 0,0 0 1,0 1-1,0-1 0,0 0 0,0 0 1,1 1-1,-1-1 0,0 1 1,0-1-1,0 1 0,0 0 1,-6 5 35,1 0 0,-1 1 1,2 0-1,-1 0 1,1 0-1,0 0 1,0 1-1,1 0 1,0 0-1,1 0 1,0 1-1,0-1 1,1 1-1,0-1 1,0 1-1,0 9 1,2-17-7,1 0 0,-1 0-1,1 0 1,-1 0 0,1 0 0,0-1 0,-1 1 0,1 0 0,0 0 0,0-1 0,0 1 0,-1-1 0,1 1 0,0 0 0,0-1 0,0 0 0,0 1-1,0-1 1,0 0 0,0 1 0,0-1 0,0 0 0,0 0 0,0 0 0,0 0 0,0 0 0,0 0 0,0 0 0,2-1 0,36-1-754,-27-1 6,-1-1 1,0 0-1,0-1 0,0 0 1,0 0-1,18-14 1,38-17-747,-66 37 1652,0 0 0,0 1 0,-1-1 0,1 0 0,0 0 0,-1 1 0,1-1 0,-1 0 0,1 1 0,-1-1 0,0 1 0,1-1 0,-1 0 0,0 1 0,0-1 0,0 1 0,0-1 0,0 1 0,-1-1 0,1 0 0,0 1 0,-1 1 0,0 0-112,1 0 1,0 0-1,0 0 1,0 0-1,0 0 1,0 0-1,1 0 0,0 0 1,1 5-1,2-6-19,-1-1 1,1 1-1,0-1 0,0 1 0,0-1 0,-1 0 1,1-1-1,0 1 0,0-1 0,0 0 0,0 0 1,0 0-1,8-1 0,57-12-1423,-60 11 885,2-1-80,-6 2 181,0-1 0,0 1 0,0 1-1,0-1 1,0 1 0,0-1-1,5 2 1,-9 4-2789,-1-1-1795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10282,'0'0'12801,"1"11"-10719,1 27-1144,-2 0 1,-1 0-1,-9 49 0,8-77-922,-2 9 32,1-1 0,0 27 0,3-45-45,-1 0 0,2 1 0,-1-1 0,0 0 0,0 1 0,0-1 0,0 0 0,0 0 0,0 1 0,0-1 0,0 0 0,0 0 0,0 1 0,1-1 0,-1 0 0,0 0 0,0 1 0,0-1 0,1 0 0,-1 0 0,0 1 0,0-1 0,0 0 0,1 0 0,-1 0 0,0 0-1,0 0 1,1 1 0,-1-1 0,0 0 0,1 0 0,-1 0 0,0 0 0,0 0 0,1 0 0,-1 0 0,0 0 0,1 0 0,-1 0 0,18-4 85,14-13 15,12-21-157,-1-2 1,-2-2-1,-3-2 0,35-49 1,-68 87 17,-1-1-837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15567,'0'0'14029,"53"38"-13549,-36-28-351,3-2-193,3 0-1730,0-2-1890,1-3-3010,-1-2-5381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11 20339,'0'0'2552,"-12"-2"-881,-38-6-1020,47 8-633,-1 0-1,1 0 0,-1 0 0,1 1 1,-1-1-1,1 1 0,-1 0 1,1 0-1,-1 1 0,1-1 1,0 1-1,0-1 0,0 1 1,0 0-1,0 0 0,0 0 0,0 1 1,1-1-1,-1 1 0,1-1 1,0 1-1,0 0 0,-1 0 1,-1 5-1,1-4 154,0 1 0,1-1-1,-1 1 1,1 0 0,0 0 0,1 0 0,-1 1-1,1-1 1,0 0 0,0 0 0,1 1 0,0-1-1,-1 1 1,2 7 0,0-12-150,0 0 1,0 1-1,0-1 1,0 0-1,1 0 0,-1 0 1,0 0-1,0 0 1,1 0-1,-1-1 0,0 1 1,1 0-1,-1-1 0,1 1 1,-1-1-1,1 1 1,-1-1-1,1 0 0,-1 1 1,1-1-1,-1 0 1,1 0-1,0 0 0,2-1 1,42-2 110,-27-1-454,0-1 0,-1-1 0,0-1 0,0-1 0,-1 0-1,0-1 1,0-1 0,19-15 0,51-28 1460,-103 92 661,15-37-1742,-15 32 439,15-33-446,0 1-1,1 0 1,-1-1-1,1 1 0,-1 0 1,1 0-1,-1 0 1,1-1-1,0 1 0,0 0 1,0 0-1,0 0 0,0 0 1,1 0-1,-1-1 1,1 4-1,1-4-28,-1-1 1,1 1-1,0 0 0,-1-1 1,1 1-1,0-1 0,-1 1 1,1-1-1,0 0 0,0 0 0,-1 0 1,1 0-1,0 0 0,0 0 1,-1 0-1,1-1 0,1 1 1,32-7 42,-11-2-653,0 0-1,25-15 1,-29 14-212,1 0 1,43-13 0,-64 23 822,0 0-1,0 0 0,-1 0 1,1 0-1,0 0 0,0 0 1,0 1-1,-1-1 1,1 0-1,0 0 0,0 0 1,0 1-1,0-1 0,-1 0 1,1 0-1,0 0 1,0 1-1,0-1 0,0 0 1,0 0-1,0 1 0,0-1 1,-1 0-1,1 0 1,0 0-1,0 1 0,0-1 1,0 0-1,0 1 0,0-1 1,0 0-1,0 0 1,1 1-1,-1-1 0,0 0 1,0 0-1,0 0 0,0 1 1,0-1-1,0 0 1,0 0-1,0 1 0,1-1 1,-1 0-1,0 0 0,0 0 1,0 1-1,0-1 1,1 0-1,-1 0 0,0 0 1,0 0-1,1 0 0,-1 0 1,0 1-1,0-1 1,0 0-1,1 0 0,-1 0 1,0 0-1,0 0 0,1 0 1,-1 0-1,0 0 0,0 0 1,1 0-1,-1 0 1,0 0-1,1 0 0,-12 16 485,5-8-171,0-1 1,0 1-1,2 0 1,-1 0-1,-6 15 1,12-23-316,-1 1-1,1-1 1,-1 1 0,1-1 0,-1 1 0,1-1 0,-1 1 0,1-1 0,-1 1 0,1-1-1,0 0 1,-1 0 0,1 1 0,-1-1 0,1 0 0,0 0 0,-1 1 0,1-1 0,0 0 0,-1 0-1,1 0 1,0 0 0,0 0 0,-1 0 0,1 0 0,0 0 0,-1-1 0,1 1 0,0 0-1,-1 0 1,1 0 0,-1-1 0,2 0 0,29-5-360,-22 2-263,33-17-1483,-17 3-7941,-19 10 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17649,'0'0'11760,"-2"8"-11488,-7 24 64,4-19-157,1 0 1,1 1 0,0-1-1,-1 16 1,4-28-171,1 0 0,-1-1 1,1 1-1,-1-1 0,1 1 0,-1-1 1,1 1-1,-1-1 0,1 1 1,0-1-1,-1 1 0,1-1 1,0 0-1,0 1 0,-1-1 1,1 0-1,0 0 0,0 1 1,-1-1-1,1 0 0,0 0 1,0 0-1,-1 0 0,1 0 0,0 0 1,0 0-1,0 0 0,-1 0 1,1-1-1,0 1 0,0 0 1,0-1-1,29-5 89,-1-5-708,51-29 0,-61 29 301,1 0 0,0 2 0,0 0 0,1 2-1,38-10 1,-59 17 329,1 0 0,-1 0 0,1 0 0,-1 0-1,0 0 1,1-1 0,-1 1 0,0 0-1,1 0 1,-1 0 0,1 0 0,-1 1 0,0-1-1,1 0 1,-1 0 0,1 0 0,-1 0-1,0 0 1,1 0 0,-1 1 0,0-1 0,1 0-1,-1 0 1,0 0 0,1 1 0,-1-1-1,0 0 1,0 0 0,1 1 0,-1-1 0,0 0-1,0 1 1,1-1 0,-1 0 0,0 1 0,0-1-1,0 1 1,0-1 0,1 1 0,-6 19 382,-16 20 263,21-40-634,-4 4-42,2 1 0,-1 0-1,0-1 1,1 1 0,0 0 0,0 0-1,1 0 1,-2 6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90 11883,'0'0'14547,"-7"-7"-13810,-26-21-411,32 28-327,0-1 0,0 1 0,0-1 1,0 1-1,0-1 0,0 1 1,0-1-1,0 1 0,0 0 0,0 0 1,0-1-1,0 1 0,0 0 0,0 0 1,0 0-1,-1 0 0,1 1 0,0-1 1,0 0-1,0 0 0,0 1 0,0-1 1,0 0-1,0 1 0,0-1 1,0 1-1,0-1 0,0 1 0,0 0 1,0-1-1,1 1 0,-1 0 0,0 0 1,0 0-1,1-1 0,-1 1 0,0 0 1,1 0-1,-1 0 0,1 0 0,-1 0 1,1 0-1,0 0 0,-1 0 1,1 0-1,0 1 0,0 0 0,-10 49 224,10-49-182,0 0 1,0 0 0,0 0-1,0 0 1,0 0 0,0 0 0,1 0-1,-1 0 1,1 0 0,-1 0-1,1 0 1,0 0 0,0 0 0,0-1-1,0 1 1,0 0 0,0-1-1,0 1 1,0-1 0,1 1 0,-1-1-1,1 0 1,-1 1 0,1-1-1,0 0 1,-1 0 0,1 0 0,0 0-1,0 0 1,-1-1 0,1 1-1,0 0 1,0-1 0,0 1-1,0-1 1,0 0 0,0 0 0,0 0-1,0 0 1,0 0 0,0 0-1,0 0 1,0-1 0,0 1 0,0-1-1,3-1 1,2 0 6,0 0 1,0 0-1,-1-1 0,0 1 1,1-2-1,-1 1 1,0-1-1,0 0 0,-1 0 1,1 0-1,-1-1 0,8-8 1,-10 7 40,1 1-1,-1 0 1,0-1 0,-1 0 0,1 1 0,-1-1 0,0 0 0,-1 0-1,0-1 1,1 1 0,-2 0 0,1 0 0,-1-1 0,0 1 0,0 0 0,-2-8-1,2 14-101,0-1-1,0 1 1,-1-1 0,1 0-1,0 1 1,0-1-1,-1 1 1,1-1-1,0 1 1,-1-1-1,1 1 1,-1-1-1,1 1 1,0-1-1,-1 1 1,1-1-1,-1 1 1,1 0-1,-1-1 1,0 1-1,1 0 1,-1 0 0,1-1-1,-1 1 1,0 0-1,1 0 1,-1 0-1,1 0 1,-1-1-1,0 1 1,1 0-1,-1 0 1,0 1-1,1-1 1,-1 0-1,0 0 1,1 0-1,-1 0 1,1 0 0,-1 1-1,0-1 1,1 0-1,-1 0 1,1 1-1,-1-1 1,0 1-1,-1 0-228,1 0 0,-1 0 0,1 0-1,0 0 1,-1 1 0,1-1 0,0 0-1,0 1 1,0-1 0,0 1 0,0-1-1,0 1 1,0 0 0,0-1 0,1 1-1,-1 2 1,0-4 170,0 13-3960,3-5-2439,6-2-4313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6919,'0'0'15630,"-5"13"-14423,1-6-1192,-7 14 829,1 2-1,0-1 1,2 1-1,0 1 1,2-1-1,-7 49 1,13-71-827,0 0 0,0 0 0,0 0 1,0 0-1,0 0 0,0 0 0,1 0 0,-1 0 0,0 0 0,1 0 0,-1 0 1,0 0-1,1 0 0,-1 0 0,1-1 0,0 1 0,-1 0 0,1 0 1,0 0-1,-1-1 0,1 1 0,0 0 0,0-1 0,0 1 0,-1 0 0,1-1 1,0 0-1,0 1 0,2 0 0,0 0 12,1-1 1,-1 1-1,1-1 0,-1 0 1,0 0-1,1 0 0,-1-1 1,1 1-1,4-2 0,5-1-108,0-1 0,0-1 0,22-11 0,-12 2-242,-18 10 269,0 0 0,0 1-1,0 0 1,0 0 0,0 1 0,1-1-1,-1 1 1,1 0 0,11-2 0,-16 5 62,-1-1 1,1 1-1,-1-1 0,1 1 1,-1 0-1,0-1 1,1 1-1,-1-1 0,0 1 1,0 0-1,1-1 1,-1 1-1,0 0 1,0-1-1,0 1 0,0 0 1,0 0-1,0-1 1,0 1-1,0 0 1,0-1-1,0 1 0,0 0 1,-1-1-1,1 1 1,0 0-1,0-1 0,-1 1 1,1 0-1,-7 23 297,3-17-188,2-3 15,0-1 1,0 1-1,0-1 1,1 1 0,-1 0-1,1 0 1,0-1-1,0 1 1,0 0 0,1 0-1,-1 0 1,1 8-1,1-11-114,1-1 0,-1 1 0,0-1 0,1 0 0,-1 1 0,0-1 0,1 0 0,-1 0 0,1 0 0,-1 0 0,0 0 0,1 0 0,-1 0 0,1 0 0,-1-1 0,0 1 0,1 0 0,-1-1 0,0 1 0,2-2 0,28-10-111,-30 11 83,53-27-824,-36 18 251,1 0 1,1 1-1,25-8 0,-44 17 588,-1 0 0,1 0 1,-1 0-1,0 0 0,1 0 0,-1 1 1,1-1-1,-1 0 0,0 0 1,1 1-1,-1-1 0,1 0 0,-1 0 1,0 1-1,1-1 0,-1 0 1,0 1-1,0-1 0,1 0 1,-1 1-1,0-1 0,0 1 0,1-1 1,-1 0-1,0 1 0,0-1 1,0 1-1,0-1 0,0 1 0,0-1 1,0 0-1,1 1 0,-1-1 1,0 1-1,-1-1 0,1 1 0,0-1 1,0 1-1,0-1 0,0 0 1,0 1-1,0-1 0,-1 1 0,1-1 1,0 0-1,0 1 0,0-1 1,-1 1-1,1-1 0,-9 26 435,-4-8-157,11-15-222,0 0-1,0 0 0,0 0 0,0 0 0,0 0 1,0 0-1,1 0 0,0 1 0,0-1 1,0 0-1,0 1 0,-1 5 0,27-16-12500,-8-5-268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3812,'0'0'18695,"11"-1"-17468,-3 0-1031,-1 0 0,0 0 0,1-1 0,-1 1 0,0-2 0,0 1 0,0-1 0,0 0 0,-1-1 0,1 0 0,-1 0 0,0 0 0,0 0 0,-1-1 0,1 0 0,8-11 0,0 1 35,-1-1 1,-1 0 0,14-25 0,-23 35-192,0 0 1,0 0-1,0 0 1,-1 0-1,0-1 1,0 1 0,-1-1-1,1 1 1,-1-1-1,-1 0 1,0 0-1,0 1 1,-1-14-1,0 18-45,1 1-1,0 0 1,-1 0-1,1 0 1,-1 0 0,0 0-1,1 0 1,-1 0-1,0 0 1,0 0-1,0 0 1,1 0-1,-1 0 1,0 0-1,0 0 1,0 1-1,0-1 1,0 0-1,-1 1 1,1-1-1,0 1 1,0-1-1,0 1 1,0 0-1,-1 0 1,1-1 0,0 1-1,0 0 1,-1 0-1,1 0 1,0 0-1,0 0 1,-1 0-1,-1 1 1,-1 0-78,0-1 0,0 1 0,-1 0 1,1 1-1,0-1 0,0 1 0,1 0 0,-1 0 1,-4 3-1,-3 4-15,2 0 0,-1 1 1,1 0-1,1 1 0,0 0 0,0 0 1,1 1-1,-10 22 0,9-16 14,1 0 1,1 0-1,0 1 0,1 0 0,-3 28 0,7-43 84,1-1 0,-1 1 1,1 0-1,0-1 0,0 1 0,0-1 0,0 1 1,1 0-1,0-1 0,-1 1 0,1-1 0,1 1 1,1 4-1,-1-7 2,0 1 1,-1-1-1,2 1 0,-1-1 1,0 0-1,0 1 1,0-1-1,1-1 0,-1 1 1,0 0-1,1 0 1,-1-1-1,1 1 1,-1-1-1,0 0 0,1 0 1,-1 0-1,1 0 1,-1 0-1,3-1 0,9-1 44,-1 0-1,0 0 0,0-2 1,0 0-1,0 0 0,-1-1 1,1 0-1,-1-1 0,-1-1 0,1 0 1,19-16-1,8-9 300,61-66 0,-99 98-352,-1 0 0,0-1 1,0 1-1,0-1 1,0 1-1,1 0 0,-1-1 1,0 1-1,1 0 1,-1-1-1,0 1 0,0 0 1,1-1-1,-1 1 1,0 0-1,1 0 0,-1-1 1,1 1-1,-1 0 1,0 0-1,1 0 0,-1 0 1,1 0-1,-1-1 1,0 1-1,1 0 1,-1 0-1,1 0 0,-1 0 1,1 0-1,-1 0 1,0 0-1,1 0 0,-1 1 1,1-1-1,-1 0 1,1 0-1,-1 0 0,1 1 1,1 19 54,-15 45 270,10-51-351,3-12 42,-1 0 1,1 0-1,-1 0 1,1 0-1,0 0 1,0 0-1,0-1 0,0 1 1,0 0-1,1 0 1,-1 0-1,0 0 1,2 2-1,-2-3 5,1-1 0,-1 1 0,0-1 0,1 0 0,-1 1 0,1-1 0,-1 0-1,0 0 1,1 1 0,-1-1 0,1 0 0,-1 0 0,1 0 0,-1 0 0,1 0 0,-1 1 0,1-1 0,-1 0 0,1 0 0,-1 0 0,1 0-1,-1 0 1,1 0 0,-1-1 0,1 1 0,-1 0 0,1 0 0,-1 0 0,0 0 0,1-1 0,0 1 0,6-4 148,0 0 0,0 0 0,-1-1 1,11-9-1,-15 12-152,24-22 118,-20 16-129,1 1 0,1 0 0,-1 0 0,1 1 0,1 0 0,-1 0 0,1 1 0,0 0 0,0 0 0,17-5 0,-26 10-12,1 0 0,0 0 0,-1 1 0,1-1 0,-1 0 0,1 1-1,-1-1 1,1 0 0,-1 1 0,0-1 0,1 1 0,-1-1 0,1 1 0,-1-1 0,0 1-1,1-1 1,-1 1 0,0-1 0,0 1 0,1-1 0,-1 1 0,0-1 0,0 1 0,0 0 0,0-1-1,0 1 1,0-1 0,0 1 0,0 0 0,0-1 0,0 1 0,0 0 0,0 30 14,-1-23 3,1 7-207,0 22-606,0-14-4959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12940,'0'0'12823,"10"-6"-11446,154-97 3049,-163 102-4435,-1 1 0,1-1 0,-1 1 0,1-1 0,-1 1 0,1 0-1,-1-1 1,1 1 0,0 0 0,-1-1 0,1 1 0,0 0 0,-1 0 0,1 0 0,0 0 0,-1 0 0,1 0 0,0-1 0,-1 2 0,1-1 0,0 0 0,-1 0 0,1 0 0,0 0 0,-1 0 0,1 0-1,0 1 1,-1-1 0,2 1 0,-4 18-165,-23 29 113,23-45 87,-5 10-3,2-7-25,1 1 1,0 0 0,0 0 0,1 0-1,0 0 1,1 0 0,-1 1-1,-1 10 1,4-18-105,0 1 1,0-1-1,0 0 1,0 0-1,0 0 1,0 0-1,0 1 0,0-1 1,0 0-1,0 0 1,0 0-1,0 0 0,0 0 1,0 1-1,0-1 1,0 0-1,1 0 1,-1 0-1,0 0 0,0 0 1,0 1-1,0-1 1,0 0-1,0 0 0,0 0 1,1 0-1,-1 0 1,0 0-1,0 0 0,0 0 1,0 0-1,0 0 1,1 1-1,-1-1 1,0 0-1,0 0 0,0 0 1,0 0-1,1 0 1,-1 0-1,0 0 0,0 0 1,0 0-1,0 0 1,1 0-1,-1 0 1,0-1-1,0 1 0,0 0 1,0 0-1,0 0 1,1 0-1,-1 0 0,0 0 1,0 0-1,0 0 1,1-1-363,11-3-9088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46 110 10826,'0'0'16667,"10"3"-15749,-2 0-819,0-1-1,0-1 1,0 1 0,0-2-1,1 1 1,-1-1 0,0 0-1,13-2 1,-18 2-121,1-1 0,0 0-1,-1 0 1,1 0 0,0 0 0,-1 0-1,1-1 1,-1 0 0,0 1 0,0-2-1,1 1 1,-1 0 0,-1 0 0,1-1-1,0 0 1,-1 1 0,1-1 0,-1 0-1,0 0 1,0 0 0,0-1 0,0 1-1,0 0 1,-1-1 0,2-4 0,-2 7-26,-1-1 0,1 0 0,-1 1 0,1-1 0,-1 0 0,0 0 0,0 1 0,0-1 0,0 0 0,0 0 0,0 0 0,0 1 0,0-1 0,-1 0 0,1 0 0,-1 1 0,1-1 0,-1 0 0,0 1 0,0-1 0,0 0 0,0 1 0,0 0 0,0-1 0,0 1 0,0-1 0,0 1 0,-1 0 0,1 0 0,0 0 0,-1 0 0,1 0 0,-1 0 0,0 0 0,1 0 0,-1 1 0,0-1 0,1 0 0,-1 1 1,0 0-1,0-1 0,1 1 0,-1 0 0,0 0 0,-3 0 0,-1-1 45,0 1 1,0 0 0,0 1-1,0-1 1,0 1 0,0 0 0,0 1-1,1-1 1,-1 1 0,0 0-1,1 1 1,-9 4 0,5 0 89,1 0 0,0 0 0,1 1 0,0-1 0,0 2 0,0-1 0,1 1 0,1 0 0,-1 0 0,-5 15 0,10-21-77,-1 1 1,1 0-1,0-1 1,0 1-1,0 0 1,1-1-1,-1 1 1,1 0-1,0 0 1,0 0-1,0-1 1,0 1-1,1 0 0,0 0 1,-1-1-1,1 1 1,1 0-1,-1-1 1,0 1-1,1-1 1,0 0-1,0 1 1,0-1-1,0 0 1,1 0-1,-1 0 1,1 0-1,-1-1 0,1 1 1,0-1-1,0 1 1,4 1-1,1 0-507,0 1-1,0-2 1,0 1-1,0-1 1,0-1-1,1 1 0,9 0 1,36 2-6797,0-4-4830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123 144 14478,'0'0'3598,"-1"-9"-11,-5-28-1366,6 36-2165,-1 0-1,1-1 1,-1 1-1,1 0 1,-1 0-1,0 0 1,0-1 0,1 1-1,-1 0 1,0 0-1,0 0 1,0 0-1,0 0 1,0 0 0,-1 0-1,1 1 1,0-1-1,0 0 1,0 1-1,-1-1 1,1 1 0,0-1-1,-1 1 1,1 0-1,-1-1 1,1 1 0,0 0-1,-1 0 1,1 0-1,-1 0 1,1 0-1,0 0 1,-3 1 0,1-1-50,0 1 0,-1-1 0,1 1 1,-1 0-1,1 0 0,0 0 0,0 1 1,0-1-1,0 1 0,0 0 0,-3 2 0,2-1-3,1-1 0,0 1-1,1 0 1,-1 0 0,1 1-1,-1-1 1,1 1 0,0-1-1,0 1 1,0-1 0,1 1-1,-1 0 1,1 0 0,0 0 0,0 0-1,0 0 1,1 0 0,-1 0-1,1 0 1,0 0 0,1 7-1,0-10 46,0 0 0,0 0-1,0 0 1,0 0 0,0 0 0,0 0-1,0-1 1,1 1 0,-1 0 0,0 0-1,1-1 1,-1 1 0,0-1 0,1 1 0,-1-1-1,0 0 1,1 1 0,-1-1 0,1 0-1,-1 0 1,1 0 0,-1 0 0,1 0-1,-1-1 1,3 1 0,39-8 744,-23-1-685,0-1 0,0-1-1,-1-1 1,0-1 0,-1 0 0,-1-2-1,0 0 1,-1 0 0,-1-2 0,26-34 0,-49 65-88,0 1 1,1-1 0,1 2 0,0-1 0,2 1-1,-4 16 1,1-2-232,1 1 0,2-1 0,0 35 0,4-63 81,0 0 1,0 0 0,0 0-1,0-1 1,0 1-1,0 0 1,1 0 0,-1 0-1,1 0 1,-1-1 0,1 1-1,0 0 1,0-1 0,0 1-1,0 0 1,2 2 0,-2-3-213,0-1 0,1 1 0,-1 0 1,0 0-1,1 0 0,-1-1 0,1 1 1,-1-1-1,1 1 0,-1-1 0,1 1 0,-1-1 1,4 0-1,16 1-6218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15951,'0'0'4426,"-7"3"-1138,-1 1-3020,1 0 0,-1 0-1,1 1 1,0 0 0,1 0 0,-1 0-1,1 1 1,0 0 0,0 0 0,1 1 0,0 0-1,0 0 1,1 0 0,-1 0 0,1 1-1,1-1 1,0 1 0,0 0 0,0 0 0,1 0-1,1 1 1,-1-1 0,1 0 0,0 16-1,1-23-264,1 0-1,-1 1 0,1-1 0,-1 0 0,1 0 0,0 0 0,0 0 1,-1 0-1,1 1 0,0-2 0,0 1 0,0 0 0,0 0 0,0 0 1,0 0-1,0 0 0,0-1 0,0 1 0,0-1 0,1 1 0,-1-1 0,0 1 1,0-1-1,1 1 0,-1-1 0,0 0 0,1 0 0,-1 0 0,0 0 1,0 0-1,1 0 0,-1 0 0,0 0 0,1 0 0,-1-1 0,0 1 1,0-1-1,2 0 0,3 0-24,0 0 0,0-1 1,0 1-1,0-1 0,-1-1 0,1 1 0,6-5 1,-1-2-107,0 0-1,-1-1 1,0 0 0,-1 0 0,0-1 0,-1 0 0,0-1 0,-1 0 0,0 0-1,-1 0 1,5-14 0,-11 26 127,0 0-1,0 0 0,0 0 1,0 0-1,0 0 0,0 0 1,0 0-1,0 0 1,-1 0-1,1 0 0,0 0 1,0 0-1,0 0 0,0 0 1,0 0-1,0 0 1,0 0-1,0 0 0,-1 0 1,1 0-1,0 0 0,0 0 1,0 0-1,0 0 1,0 0-1,0-1 0,0 1 1,0 0-1,0 0 0,0 0 1,0 0-1,-1 0 1,1 0-1,0 0 0,0 0 1,0 0-1,0 0 0,0 0 1,0-1-1,0 1 1,0 0-1,0 0 0,0 0 1,0 0-1,0 0 0,0 0 1,0 0-1,0 0 1,0-1-1,0 1 0,0 0 1,0 0-1,0 0 0,0 0 1,0 0-1,0 0 1,0 0-1,0 0 0,0 0 1,0-1-1,0 1 0,0 0 1,1 0-1,-1 0 1,0 0-1,0 0 0,-11 8 85,-9 14 253,9-9-50,5-7-6,0 0 0,1 0 1,-1 1-1,2 0 0,-1 0 0,1 0 0,0 0 1,0 1-1,1 0 0,-5 15 0,9-23-354,0 0-1,-1 0 1,1 0-1,0 0 1,-1 0-1,1 0 1,0 0-1,-1-1 0,1 1 1,-1 0-1,1 0 1,-1-1-1,1 1 1,0 0-1,-1-1 1,1 1-1,-1-1 1,1 1-1,-1 0 1,0-1-1,1 1 0,-1-1 1,1 0-1,-1 1 1,0-1-1,1 0 1,4-19-6930,0 7-246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12844,'0'0'11558,"-11"15"-11035,5-7-395,-7 8 323,2 1-1,0-1 1,1 2-1,-13 31 1,5-7 231,1 1 1,3 1 0,2 0-1,1 1 1,3 0 0,1 1-1,0 48 1,7-93-683,0-1 0,-1 1 0,1-1 0,0 1 0,0-1 0,0 1 0,0-1 0,0 1 0,0-1 0,0 1 0,0-1 0,0 1 0,0 0 0,0-1 0,0 1 0,0-1 0,0 1 0,1-1 0,-1 1 0,0-1 0,0 1 0,1-1 0,-1 0 0,0 1 0,1-1 0,-1 1 0,0-1 0,1 1 0,-1-1 0,1 0 0,-1 1 0,0-1 0,1 0 0,-1 0 0,1 1 0,-1-1 0,1 0 0,-1 0 0,1 0 0,-1 1 0,1-1 0,-1 0 0,1 0 0,-1 0 0,1 0 0,0 0 0,-1 0 0,1 0 0,-1 0 0,1 0 0,-1-1 0,1 1 0,-1 0 0,1 0 0,0-1 0,1 0 0,0 0 0,0 0 0,0-1 0,0 1 0,0-1 0,0 0 0,0 0 0,0 0 0,-1 1 0,1-2 0,1-1 0,11-26-155,-2 0-1,0-1 1,-2 0-1,-2 0 1,0-1-1,-2-1 1,1-33-1,-5 55-160,-1 17 201,-1-2 119,0-1 0,1 1 0,-1 0 0,1 0 0,0-1 0,0 1 0,1-1 0,2 6 0,0-5 30,0 0 1,0 0-1,1 0 0,0-1 1,0 0-1,0 0 0,0 0 1,0 0-1,1-1 0,-1 0 1,1 0-1,-1 0 0,1-1 0,0 0 1,-1 0-1,1 0 0,0-1 1,0 0-1,0 0 0,0-1 1,0 1-1,-1-1 0,11-3 1,-9 2 10,1 0 0,-1 0 0,0-1 1,0 0-1,0 0 0,0 0 1,-1-1-1,1 0 0,-1-1 1,0 1-1,0-1 0,-1 0 0,1-1 1,-1 1-1,-1-1 0,1 0 1,6-11-1,-8 11-100,0 0 1,-1 1-1,1-1 1,-1 0-1,-1 0 1,1 0-1,-1-1 0,1-9 1,-2 16 43,0 0 1,0-1 0,-1 1-1,1 0 1,0 0 0,0 0-1,-1-1 1,1 1 0,0 0-1,0 0 1,-1 0-1,1 0 1,0 0 0,0-1-1,-1 1 1,1 0 0,0 0-1,-1 0 1,1 0-1,0 0 1,0 0 0,-1 0-1,1 0 1,0 0 0,-1 0-1,1 0 1,0 0-1,-1 0 1,1 1 0,0-1-1,0 0 1,-1 0 0,1 0-1,0 0 1,0 0 0,-1 1-1,1-1 1,0 0-1,0 0 1,0 0 0,-1 1-1,1-1 1,0 0 0,0 1-1,-14 9-72,11-6 71,-30 43 81,31-45-41,1 1-1,-1 0 1,1-1 0,0 1 0,0 0-1,0 0 1,0 0 0,1 0 0,-1 0-1,1 0 1,0 0 0,0 0 0,0 0-1,0 0 1,0 0 0,2 5 0,-1-7-15,0 0 0,1 0 1,-1-1-1,1 1 0,-1 0 1,1 0-1,-1-1 1,1 1-1,-1-1 0,1 1 1,0-1-1,-1 0 1,1 0-1,0 0 0,0 0 1,-1 0-1,1 0 1,2 0-1,34-3-107,-28 1 32,0 0 0,0-1 1,-1-1-1,1 1 0,-1-1 1,0-1-1,0 0 1,-1 0-1,1-1 0,10-9 1,-18 22-10,-1-1 0,0 0 0,-1 1 0,1-1 0,-1 1 0,-2 7 0,1-8 112,1 0-1,0-1 0,0 1 0,0 0 1,1 0-1,0 0 0,1 9 0,-1-14-21,1 0 0,0 1 0,-1-1 0,1 1 0,0-1 0,0 0 0,-1 0 0,1 0 0,0 1 0,0-1 0,0 0 0,1 0 0,-1 0 0,0-1 0,0 1 0,1 0 0,-1 0 0,0-1 0,1 1 0,-1 0 0,0-1 0,1 0-1,-1 1 1,1-1 0,-1 0 0,1 0 0,-1 1 0,1-1 0,-1 0 0,1-1 0,2 1 0,1 0-12,-1 0 1,1-1-1,-1 0 0,1 1 1,-1-1-1,0-1 0,1 1 0,-1-1 1,0 1-1,0-1 0,0 0 1,0-1-1,0 1 0,0-1 0,-1 0 1,1 1-1,-1-2 0,0 1 1,0 0-1,0-1 0,0 1 0,0-1 1,-1 0-1,0 0 0,0 0 1,0 0-1,0 0 0,1-6 1,-1 2 4,0 1 1,0 0 0,-1 0-1,0-1 1,-1 1 0,1-1-1,-1 1 1,-1 0 0,0-1-1,0 1 1,0 0 0,-1-1-1,0 1 1,0 0 0,-1 0-1,-5-10 1,8 16-15,-1 1 0,1-1 0,0 1 0,0-1 0,-1 1 0,1-1 0,0 1 0,0-1 0,0 1 0,0-1 0,0 0 0,0 1 0,0-1 0,0 1 0,0-1 0,0 0 0,0 1 0,0-1 0,0 1 0,0-1 0,1 1 0,-1-1 0,0 1 0,0-1 0,1 1 0,-1-1 0,0 1 0,1-1 0,-1 1 0,0-1 0,1 1 0,-1 0 0,1-1 0,-1 1 0,0-1 0,1 1 0,-1 0 0,1 0 0,0-1 0,-1 1 0,1 0 0,-1 0 0,1 0-1,-1 0 1,1-1 0,-1 1 0,1 0 0,0 0 0,-1 0 0,1 0 0,-1 0 0,1 0 0,0 1 0,51-2-1371,-19 1-5942,-26-3 140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15503,'0'0'12940,"66"26"-12908,-40-11-737,-1-1-3138,-6-2-4870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8200,'0'0'11499,"-2"11"-8969,-7 31-790,2-19-750,2 0-1,0 1 1,2-1 0,-1 38 0,4-59-979,1-1 0,0 0 0,0 0 1,0 0-1,0 0 0,0 0 0,0 0 0,0 0 0,0-1 0,0 1 0,0 0 1,0 0-1,1-1 0,-1 1 0,0-1 0,1 1 0,-1-1 0,0 0 1,1 1-1,-1-1 0,0 0 0,1 0 0,-1 0 0,0 0 0,1 0 0,-1 0 1,0 0-1,3-1 0,42-5 173,-25 0-306,-9 3-46,-1 0 0,1 1 1,-1 0-1,23 0 0,-32 2 171,-1 1 0,0-1 0,0 0-1,0 1 1,1 0 0,-1-1 0,0 1 0,0 0-1,0-1 1,0 1 0,0 0 0,0 0 0,-1 0-1,1 0 1,0 0 0,0 0 0,-1 0 0,1 0 0,0 0-1,-1 0 1,1 0 0,-1 0 0,0 1 0,1-1-1,-1 0 1,0 0 0,1 0 0,-1 1 0,0-1-1,0 0 1,-1 3 0,2-1 72,-1-1 0,0 1-1,0 0 1,0 0 0,-1 0 0,1-1 0,-1 1-1,0 0 1,1-1 0,-1 1 0,0 0 0,-1-1-1,1 1 1,-3 3 0,-3 1 90,-1-1-1,0 0 1,-1 0-1,1-1 0,-1 0 1,0 0-1,-1-1 1,1-1-1,-1 1 1,-15 2-1,18-4-365,0-1 0,0 0 0,0 0 0,-1 0-1,1-1 1,0-1 0,-1 1 0,1-1-1,-10-2 1,16 2-81,-1 1 0,1-1 0,0 1 0,0-1 0,-1 0 0,1 0 0,0 1 0,0-1 1,0 0-1,0 0 0,0 0 0,0 0 0,0 0 0,0 0 0,1-1 0,-1 1 0,0 0 0,1 0 0,-2-2 0,-2-18-9085,4 5-3531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91 128 12172,'10'-2'3886,"0"-1"-2432,1 0 1,-1-1-1,0 0 0,0-1 1,12-7-1,-20 11-1288,1-1 0,-1 1-1,1-1 1,-1 1 0,0-1-1,0 0 1,0 0 0,0 0 0,0 0-1,0 0 1,-1 0 0,1 0-1,0-1 1,-1 1 0,0 0 0,0-1-1,0 0 1,0 1 0,0-1 0,0 0-1,-1 1 1,1-1 0,-1 0-1,1 1 1,-1-1 0,0 0 0,0 0-1,-1 0 1,1 1 0,-1-1-1,0-3 1,-1 4-176,1 0-1,-1 1 1,0-1 0,0 1-1,0 0 1,0 0-1,0-1 1,0 1 0,0 1-1,0-1 1,-1 0-1,1 0 1,0 1 0,0-1-1,-1 1 1,1 0-1,0 0 1,-1 0 0,1 0-1,0 0 1,-4 1-1,-52 6-70,51-3 72,1-1 0,-1 1-1,1 0 1,0 0-1,0 0 1,1 1-1,0 0 1,-1 0-1,1 1 1,1 0 0,-1-1-1,1 1 1,0 1-1,1-1 1,-1 1-1,-3 10 1,5-13-75,1-1 0,-1 1 0,1 0 0,0 0 0,0 0-1,0-1 1,0 1 0,1 0 0,0 0 0,0 0 0,0 0 0,0 0 0,0 0 0,1 0 0,0 0 0,0 0 0,0 0 0,0 0 0,1-1 0,-1 1 0,1-1-1,0 1 1,0-1 0,0 1 0,0-1 0,1 0 0,0 0 0,-1 0 0,1 0 0,0-1 0,6 5 0,-2-3-961,1 0-1,0-1 1,1 0 0,-1 0 0,0-1-1,1 0 1,-1 0 0,1-1 0,12 0-1,14 0-6267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13453,'0'0'5797,"9"3"-4681,2 2-759,0 1 1,0 0-1,0 0 0,15 13 1,-22-17-167,0 1 0,-1 0 0,1 1 0,-1-1 0,0 0 1,0 1-1,0 0 0,-1-1 0,1 1 0,-1 0 0,0 1 0,0-1 1,0 0-1,-1 0 0,0 1 0,1-1 0,-2 1 0,2 4 0,-3 3 699,0-1-1,-1 0 1,0 0-1,-6 17 1,5-17-636,0-1 0,1 1 0,0-1 0,-1 18 0,4-26-250,-1 0 1,0 0 0,1 0 0,-1 0-1,1 0 1,-1 0 0,1 0-1,0 0 1,0 0 0,0-1-1,0 1 1,0 0 0,1-1-1,-1 1 1,0-1 0,1 1-1,-1-1 1,1 1 0,-1-1-1,1 0 1,0 0 0,-1 0-1,1 0 1,0 0 0,0 0-1,0-1 1,0 1 0,0-1 0,0 1-1,0-1 1,3 1 0,9 1 37,1-1 0,-1 0 1,21-1-1,-18 0-52,-17 0-69,1 0 0,0 0 0,0 0 0,0 0 0,0 0 0,0 0 0,0 0 0,0-1 0,0 1 0,0 0 0,-1 0 0,1-1 0,0 1 0,0-1 0,0 1 0,0 0 0,-1-1 0,1 0-1,0 1 1,-1-1 0,1 1 0,0-1 0,-1 0 0,1 1 0,0-3 0,2-22-7532,-3 20 5875,0-14-9032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11339,'0'0'9160,"66"0"-7974,-36 0-834,0 0-320,6 0-769,2 0-2081,1 0-2115,-3-2-4932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14670,'0'0'3555,"0"20"-2466,0 12 32,3 9-416,-3 8-673,2 5 64,-2 3-160,0-2-320,0-2-353,0-6 64,0-6-159,0-8 255,0-11-224,0-9-544,0-10-865,-5-20-7623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 10954,'0'0'13939,"-11"-2"-12460,7 0-1450,0 1 1,0 0-1,0 1 1,0-1-1,0 1 1,0-1 0,0 1-1,0 0 1,0 1-1,0-1 1,0 1-1,0 0 1,0 0 0,1 0-1,-1 0 1,0 1-1,0-1 1,1 1-1,-1 0 1,1 0-1,0 0 1,-1 1 0,1-1-1,0 1 1,-3 3-1,2 0 4,0-1-1,-1 1 0,2 0 0,-1 1 0,1-1 0,0 0 1,0 1-1,1 0 0,0-1 0,0 1 0,-1 9 1,3-14-20,0 1 0,0-1 0,-1 0 0,1 0 0,1 0 0,-1 1 0,0-1 0,0 0 0,1 0 0,0 0 0,-1 0 0,1 0 0,0 0 0,0 0 0,0 0 0,0 0 0,0 0 0,0 0 0,1 0 0,-1-1 0,1 1 0,-1 0 0,1-1 0,0 1 0,-1-1 0,1 0 0,0 0 0,0 0 1,0 0-1,0 0 0,0 0 0,0 0 0,0 0 0,0-1 0,0 1 0,1-1 0,-1 0 0,0 0 0,3 1 0,4-1-27,0-1 1,1 1-1,-1-1 0,0-1 1,0 0-1,1 0 0,-2-1 1,1 0-1,0 0 0,-1-1 1,1 0-1,-1-1 1,0 0-1,0 0 0,-1-1 1,0 0-1,0 0 0,0 0 1,-1-1-1,1 0 0,-2-1 1,1 1-1,-1-1 0,0 0 1,-1 0-1,7-17 1,-20 49-465,-18 60 177,26-77-433,0 1 0,0 0 0,0 0-1,1 0 1,2 13 0,-2-20 524,0-1 0,0 0 1,0 1-1,0-1 0,0 1 0,0-1 0,0 1 0,0-1 1,0 0-1,0 1 0,0-1 0,1 1 0,-1-1 1,0 0-1,0 1 0,0-1 0,1 0 0,-1 1 1,0-1-1,1 0 0,-1 1 0,0-1 0,0 0 0,1 0 1,-1 1-1,1-1 0,-1 0 0,0 0 0,1 0 1,-1 1-1,1-1 0,-1 0 0,0 0 0,1 0 1,-1 0-1,1 0 0,-1 0 0,0 0 0,1 0 0,-1 0 1,1 0-1,0 0 0,14 0-7499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14350,'0'0'6560,"-8"13"-5385,-4 7-556,1 1-1,1 0 1,1 1 0,1-1-1,1 2 1,0-1 0,2 1 0,1 0-1,-2 25 1,6-46-608,1-1 1,-1 1-1,0 0 0,0 0 0,1-1 1,-1 1-1,1 0 0,-1-1 0,1 1 1,0-1-1,-1 1 0,1-1 0,0 1 0,0-1 1,0 1-1,0-1 0,1 0 0,-1 1 1,0-1-1,0 0 0,1 0 0,-1 0 1,1 0-1,-1 0 0,1-1 0,-1 1 1,1 0-1,0-1 0,-1 1 0,1-1 1,0 1-1,-1-1 0,1 0 0,0 0 1,-1 1-1,1-1 0,2-1 0,12 1-337,0-1-1,-1-1 1,25-5-1,5 0-1031,-44 7 1422,0 0 0,0 0 0,-1 0 0,1 0 0,0 0 0,-1 1 0,1-1 0,0 0 0,-1 0 0,1 1 0,0-1 0,-1 1 0,1-1 0,0 0 0,-1 1 0,1-1 0,-1 1 0,1-1 0,-1 1-1,1 0 1,-1-1 0,1 1 0,-1-1 0,0 1 0,1 0 0,-1-1 0,0 1 0,0 0 0,1 0 0,-1-1 0,0 2 0,-1 34 1316,0-28-1494,-1 1-1,0-1 1,-1 0 0,0 0-1,0 0 1,-5 8 0,7-15-2054,3-9-8023</inkml:trace>
  <inkml:trace contextRef="#ctx0" brushRef="#br0" timeOffset="1">415 22 10698,'0'0'13997,"-4"9"-12048,-21 43 92,-26 58 430,46-96-2359,0-1-1,1 1 0,1 0 0,0 0 0,0 1 0,1 16 0,2-28-126,0-1 1,1 0-1,-1 1 0,1-1 0,0 0 0,-1 1 0,1-1 1,0 0-1,0 0 0,1 0 0,-1 0 0,0 0 1,1 0-1,-1 0 0,1-1 0,0 1 0,-1 0 0,1-1 1,0 1-1,0-1 0,0 0 0,0 0 0,0 0 1,1 0-1,-1 0 0,0 0 0,0 0 0,1-1 0,-1 1 1,0-1-1,1 0 0,3 1 0,0-1-324,1 1 0,-1-1 0,0 0 0,1 0-1,-1-1 1,1 1 0,-1-2 0,0 1 0,0-1 0,0 0-1,11-5 1,-5 0-1517,-1-1 0,0-1 0,-1 0-1,0-1 1,0 0 0,14-20 0,3-8-4775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12908,'0'0'11403,"-5"13"-10106,2-6-1167,-14 34 895,3 1-1,1 1 1,2 1 0,-9 66-1,20-101-1062,0 36 309,0-44-296,0 0 1,1 0-1,-1 0 1,0 0-1,0 0 1,0 0-1,1 0 1,-1 0-1,0 0 0,1 0 1,-1 0-1,1 0 1,0 0-1,-1 0 1,1 0-1,0 0 1,-1 0-1,1 0 1,0-1-1,0 1 1,0 0-1,0-1 1,-1 1-1,1 0 1,0-1-1,0 1 1,0-1-1,0 0 1,0 1-1,1-1 1,-1 0-1,1 1 1,-1-4-544,0 1 1,0 0 0,0 0-1,-1-1 1,1 1 0,-1-1 0,0 1-1,1 0 1,-1-1 0,0 1-1,-1-1 1,1 1 0,0 0 0,-2-5-1,-1 0 17,-1 0-1,0 0 1,0 0-1,-1 0 1,0 1-1,0 0 0,0 0 1,-1 0-1,-10-8 1,-19-21 2561,32 31-1298,-1 0 0,2 0 0,-1 0-1,0 0 1,1-1 0,0 1-1,-3-8 1,5 11-630,0 0 1,0 0-1,0 0 1,0 0-1,0 0 1,0 0-1,0 0 1,0 0-1,0 0 1,0 0-1,0 0 0,1-1 1,-1 1-1,1 0 1,-1 0-1,0 0 1,1 1-1,0-1 1,-1 0-1,1 0 1,0 0-1,-1 0 0,1 0 1,0 1-1,0-1 1,0 0-1,-1 1 1,1-1-1,0 0 1,0 1-1,0-1 1,0 1-1,0 0 0,0-1 1,0 1-1,0 0 1,0 0-1,1-1 1,-1 1-1,2 0 1,55-4 3383,-46 4-3208,21 0-514,72-6-5541,-53-3-3172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15118,'0'0'8131,"11"-4"-5820,-7 3-2220,18-6 556,0 0 0,1 2 0,0 0 0,33-1 0,-55 5-656,-1 1 1,1 0-1,-1 0 0,1 0 0,-1 0 1,1 0-1,0 0 0,-1 0 0,1 0 1,-1 0-1,1 1 0,-1-1 1,1 0-1,0 0 0,-1 0 0,1 1 1,-1-1-1,1 0 0,-1 1 0,1-1 1,-1 0-1,0 1 0,1-1 1,-1 1-1,1-1 0,-1 0 0,0 1 1,1-1-1,-1 1 0,0-1 0,0 1 1,1-1-1,-1 2 0,-7 20-311,-24 19 130,29-39 234,-12 14-27,9-12-17,1 0-1,0 0 1,0 1-1,0-1 1,0 1-1,1 0 1,0 0-1,0 0 1,0 1-1,1-1 0,0 1 1,-3 8-1,5-14 3,0 0-1,0 1 1,0-1-1,0 1 1,0-1-1,1 1 1,-1-1-1,0 1 1,0-1-1,0 1 1,0-1-1,0 1 1,1-1-1,-1 0 0,0 1 1,0-1-1,1 0 1,-1 1-1,0-1 1,1 1-1,-1-1 1,0 0-1,1 0 1,-1 1-1,0-1 1,1 0-1,-1 0 1,1 1-1,-1-1 1,1 0-1,-1 0 1,0 0-1,2 1 1,22-1 106,20-12 27,-30 3-464,-1 0 1,0 0-1,22-23 1,13-10-723,-51 47 1071,0 1 0,1 0-1,0 0 1,0 0 0,0 0 0,-1 12 0,2-15 41,1 0 0,-1 0 0,1-1 0,0 1 0,0 0 0,1 0 0,-1-1 0,0 1 0,1 0 0,0 0 0,-1-1-1,1 1 1,0-1 0,0 1 0,1-1 0,-1 1 0,1-1 0,-1 0 0,1 1 0,-1-1 0,1 0 0,3 3 0,-2-4 19,0 1 0,0-1 0,0 0 0,0 0 0,0 0 0,1 0-1,-1-1 1,0 1 0,0-1 0,1 0 0,-1 0 0,0 0 0,0 0 0,1 0 0,-1-1 0,0 0-1,0 1 1,0-1 0,0 0 0,4-2 0,7-4-1,-1-1 0,0 0 0,0 0-1,-1-1 1,0-1 0,-1 0 0,0 0 0,-1-1 0,0-1-1,0 0 1,-2 0 0,13-21 0,-21 30-568,-7 12 277,-6 21-411,13-27 304,-1 1-1,1 0 1,-1-1 0,1 1-1,0 0 1,1 0-1,-1-1 1,1 1 0,-1 0-1,1-1 1,2 4-1,-2-4-319,0-1 0,0 1 0,1-1-1,-1 0 1,1 0 0,0 0-1,0 0 1,0 0 0,0 0 0,0 0-1,0-1 1,0 1 0,0-1-1,1 0 1,3 3 0,24 6-8549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6758,'0'0'15391,"-2"12"-13112,-2 22-896,-20 201 4879,24-233-6253,-1 0-1,1 0 1,0-1 0,0 1-1,0 0 1,1 0 0,-1 0-1,0 0 1,1-1 0,-1 1-1,1 0 1,-1-1 0,1 1-1,0 0 1,0-1 0,0 1 0,0-1-1,0 1 1,0-1 0,0 1-1,1-1 1,-1 0 0,0 1-1,1-1 1,-1 0 0,1 0-1,-1 0 1,1 0 0,0-1-1,-1 1 1,1 0 0,0-1-1,-1 1 1,1-1 0,0 1-1,0-1 1,0 0 0,-1 0-1,1 0 1,0 0 0,0 0-1,0 0 1,0 0 0,-1-1-1,1 1 1,0-1 0,0 1-1,1-2 1,6 0-92,0-1 1,0-1-1,-1 1 0,0-1 0,1-1 0,-2 0 0,1 0 1,9-8-1,-5 1-124,-9 8 164,0 1 0,0-1 1,0 1-1,0 0 0,1 0 0,-1 0 0,1 0 0,0 1 0,0 0 1,8-4-1,-10 56-310,-15 38-378,30-89-14072,8-10 512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16 16656,'0'0'9022,"-11"-3"-7250,5 2-1634,3-1-98,0 1 0,-1-1 0,1 1 0,-1 0 0,0 0 0,1 1 0,-1-1 0,1 1-1,-1 0 1,0 0 0,1 0 0,-1 0 0,0 1 0,1-1 0,-1 1 0,1 0 0,-1 0 0,1 1 0,-1-1 0,1 1 0,0-1 0,-1 1 0,1 0 0,0 0 0,0 0 0,-4 5 0,2-1 95,-1 1-1,1 0 0,0 1 1,1-1-1,-1 1 1,2 0-1,-1 0 1,1 0-1,-3 13 1,5-19-103,1 0 1,-1 0 0,1 1 0,0-1-1,0 0 1,0 0 0,0 0 0,1 0-1,-1 1 1,1-1 0,-1 0 0,1 0-1,0 0 1,-1 0 0,1 0 0,0 0-1,2 2 1,-1-2-22,0 0 0,0 0 0,0-1 0,0 1 0,1-1 0,-1 1-1,0-1 1,1 0 0,-1 0 0,1 0 0,-1 0 0,1-1 0,0 1 0,-1-1 0,1 1-1,0-1 1,4 0 0,3 0-33,0 0-1,0-1 1,0 0 0,0-1-1,0 0 1,0-1 0,-1 0-1,1 0 1,-1-1 0,0 0-1,0-1 1,0 0 0,-1 0-1,0-1 1,0 0 0,0-1-1,0 1 1,-1-2 0,0 1-1,-1-1 1,0 0 0,0 0-1,-1 0 1,1-1 0,-2 0-1,5-12 1,-8 20-32,0 0-1,-1 0 1,1 0-1,-1 0 1,1-1 0,-1 1-1,0 0 1,1 0 0,-1 0-1,0-1 1,0 1-1,0 0 1,0 0 0,0 0-1,0-1 1,0 1 0,0 0-1,0 0 1,-1-2 0,0 3 30,0 0 1,1 0-1,-1 0 1,0 0-1,1 0 1,-1 0-1,0 0 0,1 1 1,-1-1-1,0 0 1,1 1-1,-1-1 1,0 0-1,1 1 1,-1-1-1,1 0 1,-1 1-1,1-1 1,-1 1-1,1-1 1,-1 1-1,1-1 1,-1 1-1,1 0 1,0-1-1,-1 1 1,1-1-1,0 1 1,0 0-1,-1-1 1,1 1-1,0 1 1,-6 7 16,1 0 1,0 0-1,1 0 1,0 0-1,0 1 1,1 0-1,0 0 1,1 0-1,0 0 1,1 0-1,0 1 1,0-1 0,2 13-1,-1-22-128,0 0 0,1 0 0,-1 1 0,1-1 0,0 0 0,-1 0 0,1 0 0,0 0 0,0 0 0,-1 0 0,1 0 0,0 0 0,0 0 0,0-1 0,0 1 0,0 0 0,0 0 0,1-1 0,-1 1 0,0-1 0,0 1 0,0-1 0,1 0 0,-1 1 0,0-1 0,0 0 0,1 0 0,-1 0 0,0 0 0,0 0 0,2 0 0,0 0-753,0 0-1,0 0 0,1 0 1,-1-1-1,0 0 1,0 1-1,0-1 1,0 0-1,0 0 1,-1-1-1,1 1 1,3-2-1,11-15-11000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14638,'0'0'7212,"-8"9"-6096,-2 2-870,1 1 1,1 0 0,0 0 0,1 0-1,0 1 1,1 0 0,0 0-1,1 1 1,1 0 0,0 0 0,1 0-1,0 0 1,0 15 0,3-27-237,1-1 0,-1 0 1,1 1-1,0-1 1,-1 0-1,1 0 1,0 0-1,-1 0 0,1 0 1,0 0-1,0 0 1,0 0-1,0 0 0,0 0 1,0 0-1,0-1 1,1 1-1,-1 0 1,0-1-1,0 1 0,0-1 1,1 1-1,-1-1 1,0 0-1,1 1 0,-1-1 1,2 0-1,52 7-293,-34-5-382,-16-1 506,3 0 58,0 0 1,0 0-1,0 1 1,-1 0-1,1 0 1,0 1-1,-1 0 0,1 0 1,-1 1-1,12 8 1,-19-12 187,1 1 1,-1 0-1,0-1 1,1 1-1,-1-1 1,0 1-1,1 0 1,-1-1-1,0 1 1,0 0-1,0 0 1,1-1-1,-1 1 1,0 0 0,0-1-1,0 1 1,0 0-1,0 0 1,0-1-1,-1 1 1,1 0-1,0-1 1,0 1-1,0 0 1,-1-1-1,1 1 1,0 0-1,-1-1 1,1 1-1,-1-1 1,1 1-1,0 0 1,-1-1-1,1 1 1,-1-1-1,0 1 1,1-1-1,-1 0 1,1 1-1,-1-1 1,0 0-1,1 1 1,-1-1-1,-1 1 1,-29 12 1928,31-13-2013,-12 4 184,0 0 0,0-1 0,0-1 0,0 0 0,0 0 0,-1-1-1,1-1 1,-15-1 0,26 1-330,-1-1 0,1 1 1,0 0-1,-1-1 0,1 1 0,0-1 0,0 0 1,0 1-1,0-1 0,0 0 0,-1 0 0,1 1 0,0-1 1,1 0-1,-1 0 0,0 0 0,0 0 0,0 0 0,1-1 1,-1 1-1,0 0 0,1 0 0,-1 0 0,1-1 1,-1-1-1,-3-36-12013,4 38 11375,0-21-14450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79 142 14574,'0'0'4046,"8"-1"81,-4 1-3744,0-1 0,0 0 0,0 0 0,0 0 0,-1 0 1,1 0-1,0-1 0,-1 1 0,1-1 0,-1 0 0,0 0 0,1-1 0,-1 1 0,0-1 1,0 1-1,3-5 0,-4 4-332,0 0 0,1-1 1,-1 1-1,-1-1 0,1 1 1,0-1-1,-1 0 0,0 0 1,0 0-1,0 1 0,0-1 1,-1-8-1,1 10-84,-1 0 1,0 0-1,0 0 1,0 0-1,0 0 1,0 0-1,-1 0 1,1 0-1,-1-1 1,1 1-1,-1 0 1,0 0-1,0 1 1,0-1-1,0 0 1,0 0-1,0 0 1,0 1-1,-1-1 1,1 0-1,-1 1 1,1-1-1,-1 1 1,-2-2-1,2 2 1,-1 0-1,0 0 0,0 0 1,0 1-1,0-1 1,0 1-1,0-1 1,0 1-1,0 0 1,0 0-1,0 1 1,0-1-1,0 1 0,0-1 1,0 1-1,0 0 1,-5 2-1,2 0 36,0 0-1,0 1 0,1-1 1,-1 1-1,1 0 0,0 1 1,0-1-1,0 1 0,1 0 1,0 0-1,0 1 1,0-1-1,1 1 0,-1 0 1,1 0-1,1 0 0,-1 0 1,1 0-1,0 0 0,1 1 1,-1-1-1,1 1 0,0 0 1,1 8-1,0-13 12,1-1 1,-1 1-1,1 0 1,-1-1-1,1 1 0,0-1 1,0 1-1,0-1 1,-1 0-1,1 1 0,1-1 1,-1 0-1,0 0 1,0 1-1,0-1 0,1 0 1,-1 0-1,1 0 1,-1-1-1,0 1 0,1 0 1,0 0-1,-1-1 1,1 1-1,-1-1 0,1 0 1,2 1-1,51 4 68,-48-5-65,17 0 3,0-1 0,0-1 0,0-1-1,-1-1 1,1-2 0,-1 0 0,0-1 0,-1-2 0,1 0 0,28-17 0,-56 29 89,0 1 0,1 0 0,-1 0 0,1 0 0,0 0 0,0 0-1,1 1 1,-1 0 0,1 0 0,0 0 0,0 0 0,1 0 0,-1 0 0,1 1 0,0-1 0,-2 12 0,5-16-95,-1 0 0,1 0 0,0 0 0,-1 0 0,1-1 0,0 1 0,-1 0 0,1 0 0,0 0 0,0-1 0,0 1 0,-1-1 0,1 1 0,0 0 0,0-1 0,0 0 0,0 1 0,0-1 0,0 1 0,0-1 0,0 0 0,0 0 0,0 0 0,1 0 0,-1 0 0,0 0 0,0 0 0,0 0 0,0 0 0,0 0 0,0 0 0,2-1 0,39-6 42,-23 0-435,-1 0-1,-1-1 1,1-1 0,-1-1-1,29-23 1,-9 8 39,-60 70 458,15-32-713,-16 35 1745,17-24-3459,9-4-4991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2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15951,'0'0'13165,"-25"50"-11852,14-23-320,1 6-385,3 1-159,-1-1-161,3-1-288,5-2 0,0-3 0,0-3-1217,0-6-1602,0-6-3363</inkml:trace>
  <inkml:trace contextRef="#ctx0" brushRef="#br0" timeOffset="1">0 488 12107,'0'0'19923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218 7719,'4'-9'625,"2"-5"-219,-1 0 0,0 1 0,-1-2 0,3-21 1,-6 32-296,0 1 0,-1-1 0,0 0 0,0 0 1,0 0-1,0 0 0,0 0 0,-1 0 0,0 0 1,0 0-1,0 1 0,0-1 0,0 0 0,-1 0 1,0 1-1,1-1 0,-2 1 0,1 0 0,0 0 1,0-1-1,-1 1 0,0 1 0,0-1 0,0 0 1,-3-2-1,-1 2 1,0-1-1,1 1 1,-2 0 0,1 1-1,0 0 1,0 0 0,-1 1 0,1 0-1,-1 0 1,0 0 0,1 1-1,-1 0 1,1 1 0,-1 0-1,1 0 1,-1 0 0,1 1 0,-8 3-1,-12 5 157,1 0-1,0 2 1,-35 23-1,-11 7-117,-74 58 0,123-82-70,2 0-1,0 2 0,1 0 0,1 1 1,1 1-1,1 1 0,-17 30 0,-3 15-46,4 2 0,3 1 0,3 1 0,3 1 0,3 1 0,3 1-1,4 1 1,3 0 0,4 1 0,3 0 0,3 0 0,12 99 0,38 96 37,7 59-260,-53-293 175,-2 0 0,-1 0 0,-2 0 0,-1-1 0,-2 1 0,-19 66 0,-9-13 139,-5-1 0,-59 104-1,48-102-1851,-63 169 0,108-251 1582,1 1 0,0-1 1,0 1-1,1 0 0,1 0 0,-1 15 1,2-23 138,1 0 0,-1 0 1,1 0-1,-1-1 0,1 1 1,0 0-1,0 0 0,0 0 1,1-1-1,-1 1 0,1 0 1,-1-1-1,1 1 1,0-1-1,0 0 0,0 0 1,0 0-1,0 0 0,1 0 1,-1 0-1,0 0 0,1-1 1,0 1-1,-1-1 0,1 0 1,0 0-1,4 2 0,15 3 242,1-1 0,41 4 0,-50-9 123,0 1 0,0 1 0,-1 0 1,1 1-1,-1 1 0,1 0 0,-1 0 0,0 1 0,-1 1 0,1 0 0,16 13 0,-27-18-276,0 1 0,0 0 0,0 0 0,0-1 0,0 2-1,-1-1 1,1 0 0,-1 0 0,0 0 0,0 1 0,1-1 0,-1 0-1,-1 1 1,1-1 0,0 1 0,-1-1 0,1 1 0,-1 0-1,0-1 1,0 4 0,0-1 12,-1 0 0,0 0 0,-1 0 0,1 0 0,-1-1 0,0 1 0,0-1 0,0 1 0,-1-1 0,-2 5 0,-10 9 22,0 0 1,-1-1 0,-29 26 0,37-36-166,-34 29-350,4-4 86,1 1 1,2 2 0,-47 61 0,73-84 293,1 0 1,1 1-1,0-1 0,0 1 1,2 1-1,0-1 1,0 1-1,1 0 1,1 0-1,0 0 0,1 1 1,0-1-1,1 0 1,1 1-1,1-1 0,3 27 1,16 44-101,-12-55 116,-1-1 0,4 52 0,-12 20 368,-2-77-183,2-1-1,1 1 0,1-1 0,1 0 0,1 1 0,11 43 0,-10-58-156,1 0-1,-1-1 0,1 1 1,1-1-1,0 0 1,0-1-1,0 1 0,1-1 1,0 0-1,0-1 1,1 0-1,0 0 0,12 7 1,-1-3-878,1 0 0,0-1 0,0-1 0,41 10 0,3-5-5895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8456,'0'0'5936,"5"11"-5050,12 28-625,40 83 644,-48-105-615,0-1 1,2 0 0,-1-1-1,2 0 1,16 16 0,-26-29-167,0 0-1,0 0 1,0 0-1,1 0 1,-1 0 0,0-1-1,1 1 1,0-1 0,-1 0-1,1 1 1,0-1 0,-1-1-1,1 1 1,0 0-1,0-1 1,0 1 0,0-1-1,4 0 1,-4 0 62,-1-1 1,1 0-1,-1 0 1,0 0-1,1 0 0,-1 0 1,0 0-1,0-1 1,0 1-1,0-1 1,0 1-1,0-1 0,-1 0 1,1 0-1,0 0 1,-1 0-1,2-2 0,3-7 109,0 0-1,-1-1 1,-1 1 0,0-1-1,0 0 1,-1 0-1,1-16 1,0-3 91,-1 0-1,-2-38 1,-1 58-326,-1 1 0,0-1 0,0 1-1,-1 0 1,-1-1 0,0 1 0,0 0 0,-1 1-1,0-1 1,-8-12 0,11 21-64,1 0 0,-1 0 0,1-1 1,-1 1-1,0 0 0,1 0 0,-1 0 1,0 0-1,0 1 0,0-1 0,0 0 0,0 0 1,0 0-1,0 1 0,0-1 0,0 0 0,0 1 1,0-1-1,0 1 0,-1 0 0,1-1 0,0 1 1,0 0-1,0 0 0,-1-1 0,1 1 0,0 0 1,0 0-1,-1 1 0,0-1 0,0 1-58,1 0-1,0 0 1,0 0-1,0 0 1,0 0 0,0 0-1,0 0 1,0 1-1,0-1 1,0 0-1,1 1 1,-1-1 0,0 1-1,1-1 1,-1 1-1,1-1 1,0 1 0,-1-1-1,1 1 1,0-1-1,0 1 1,0 2-1,0 3-730,0 1-1,0-1 0,0 1 1,1 0-1,3 12 0,14 15-8345,-11-27 2424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15695,'0'0'3897,"0"9"-3048,-9 430 2962,7-431-5355,1-7 1318,1-1 0,0 0 0,0 0 0,-1 0 0,1 0 1,0 1-1,-1-1 0,1 0 0,0 0 0,-1 0 0,1 0 0,0 0 0,-1 0 0,1 0 0,0 0 0,-1 0 0,1 0 1,0 0-1,-1 0 0,1 0 0,0 0 0,-1 0 0,1 0 0,0 0 0,0 0 0,-1 0 0,1 0 0,0-1 0,-1 1 1,1 0-1,0 0 0,0 0 0,-1-1 0,1 1 0,0 0 0,0 0 0,-1-1 0,1 1 0,0 0 0,0 0 0,0-1 1,-1 1-1,-11-15-7483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14446,'0'0'7687,"96"14"-7335,-39-14-128,14 0-127,1-9-1,5-4-32,0 2-96,-7 2-705,-6 2-1377,-19 1-2114,-3-1-609,-12 2-5861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66 489 12492,'0'-8'379,"2"-27"972,-2 20 3301,-3 46-2375,-2 2-1599,-1 0-1,-14 42 1,11-49-398,2 0 0,1 1 0,1 0-1,-2 38 1,7-65-259,0 0 0,0 0 0,0 0 0,0 0 0,0 1 0,0-1 0,0 0 0,0 0-1,0 0 1,0 0 0,0 0 0,0 0 0,0 0 0,0 1 0,0-1 0,0 0 0,0 0 0,0 0 0,1 0-1,-1 0 1,0 0 0,0 0 0,0 0 0,0 0 0,0 1 0,0-1 0,0 0 0,0 0 0,0 0-1,0 0 1,1 0 0,-1 0 0,0 0 0,0 0 0,0 0 0,0 0 0,0 0 0,0 0 0,0 0 0,0 0-1,1 0 1,-1 0 0,0 0 0,0 0 0,0 0 0,0 0 0,0 0 0,0 0 0,0 0 0,1 0 0,-1 0-1,0 0 1,0 0 0,0 0 0,0 0 0,0 0 0,0 0 0,0 0 0,0 0 0,0-1 0,1 1-1,8-8 660,8-12-205,-6 1-655,0-1 0,-2 0 0,0 0 1,-1-1-1,-1 0 0,-1 0 0,-1-1 1,-1 0-1,-1 0 0,-1 0 1,0-24-1,-10 52-318,-1 7 430,7-7 49,0 0 1,1 1-1,0-1 1,0 0-1,0 1 0,1-1 1,0 1-1,1 7 1,-1-12 38,0 0 1,1 0 0,-1 0 0,1 0-1,-1 0 1,1-1 0,0 1 0,0 0-1,0 0 1,0-1 0,0 1 0,0-1-1,0 1 1,1-1 0,-1 1 0,1-1-1,-1 0 1,1 0 0,-1 1 0,1-1-1,0 0 1,-1-1 0,1 1-1,0 0 1,0 0 0,0-1 0,-1 1-1,1-1 1,0 1 0,0-1 0,3 0-1,3 0 32,1 0 0,0-1 0,0 0-1,0-1 1,-1 0 0,1 0 0,-1-1 0,1 0-1,-1 0 1,0-1 0,0 0 0,0-1-1,-1 1 1,0-1 0,0-1 0,9-7-1,-3 0-30,0 1 0,-1-2 0,-1 1 0,0-2-1,0 1 1,-2-2 0,10-18 0,-10 1 62,-13 28-110,-9 17-147,0 4 153,2 1-1,0 1 0,-13 30 0,20-40 95,0 1 0,0 1 0,1-1-1,1 0 1,0 1 0,0-1 0,1 1-1,0 0 1,1 17 0,0-26-55,0 0 0,1 0 0,-1 0 0,1 0 0,-1-1 0,1 1 0,-1 0 0,1 0 0,0-1 0,-1 1-1,1 0 1,0-1 0,-1 1 0,1-1 0,0 1 0,0-1 0,0 1 0,-1-1 0,1 0 0,0 1 0,0-1 0,0 0 0,0 0 0,0 0 0,0 1 0,0-1 0,0 0 0,0 0 0,-1 0 0,1-1 0,0 1 0,0 0-1,0 0 1,0 0 0,1-1 0,35-11 297,-20 1-311,0-2 0,-1 0 0,-1 0 0,0-1 0,-1-1 1,-1-1-1,0 0 0,-1 0 0,-1-1 0,0-1 0,-1 0 0,14-37 0,-56 136-799,21-58 852,1 2 0,-10 37 0,17-48 20,1 0 0,1 0 1,0-1-1,1 1 1,2 17-1,-2-30-71,0 0 0,0 0 0,0 1 1,0-1-1,1 0 0,-1 0 0,0 0 0,1 0 0,-1 1 0,0-1 0,1 0 1,0 0-1,-1 0 0,1 0 0,0 0 0,-1 0 0,1 0 0,0 0 0,0-1 1,0 1-1,0 0 0,0 0 0,0-1 0,0 1 0,0 0 0,2 0 0,0 0 7,-1-1 0,1 0 0,0 0-1,-1 0 1,1 0 0,-1 0 0,1 0-1,0-1 1,-1 1 0,1-1 0,4-1-1,2-2 20,0 0-1,-1 0 1,1-1-1,-1 0 1,15-12-1,3-10-4,0-1-1,-2-1 0,34-53 1,49-105 58,-96 167-84,81-167-33,-138 283-143,26-56 28,-26 71 0,35-73 199,2 0 0,2 0 1,1 1-1,-1 74 0,7-112-30,0 0 0,0-1 0,-1 1 0,1-1-1,0 1 1,0 0 0,0-1 0,0 1 0,0-1 0,0 1 0,0-1-1,0 1 1,0 0 0,1-1 0,-1 1 0,0-1 0,0 1-1,0-1 1,1 1 0,-1 0 0,0-1 0,1 1 0,-1-1 0,0 0-1,1 1 1,-1-1 0,1 1 0,-1-1 0,0 1 0,1-1 0,-1 0-1,1 1 1,-1-1 0,1 0 0,1 1 0,17-14 771,13-29-307,33-99-348,-5 10-185,91-146-332,-187 365 219,3 1 1,-42 181-1,69-244 153,0-1-40,0 0 1,2 0-1,-2 32 0,6-57-35,0 0-1,0 0 1,0 0-1,0 1 1,0-1-1,0 0 1,0 0 0,0 0-1,0 0 1,0 1-1,0-1 1,0 0-1,0 0 1,0 0-1,0 1 1,0-1-1,0 0 1,0 0 0,0 0-1,0 0 1,0 0-1,0 1 1,0-1-1,0 0 1,-1 0-1,1 0 1,0 0-1,0 0 1,0 0-1,0 1 1,0-1 0,0 0-1,-1 0 1,1 0-1,0 0 1,0 0-1,0 0 1,0 0-1,0 0 1,-1 0-1,1 0 1,0 0 0,0 0-1,0 0 1,-1 0-1,1 0 1,0 0-1,0 0 1,0 0-1,-1 0 1,-9-7-2431,-7-12-746,-60-99-8750,0 0 11058,36 61 5555,-3 2 3880,44 55-8371,0 0-1,0 0 1,0 0 0,-1-1 0,1 1 0,0 0-1,0 0 1,0 0 0,0-1 0,0 1-1,0 0 1,-1 0 0,1 0 0,0-1 0,0 1-1,0 0 1,0 0 0,0-1 0,0 1-1,0 0 1,0 0 0,0-1 0,0 1-1,0 0 1,0 0 0,0 0 0,0-1 0,0 1-1,0 0 1,0 0 0,1-1 0,-1 1-1,0 0 1,0 0 0,0 0 0,0-1-1,0 1 1,1 0 0,-1 0 0,0 0 0,0 0-1,0-1 1,0 1 0,1 0 0,-1 0-1,0 0 1,0 0 0,1 0 0,18-5 1572,36 5-2257,-43 0 1177,119 10 129,-60-3-1637,-2-4-4197,-57-5-35,-10-9-2483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 13773,'-17'-14'1858,"6"5"1345,5 7 1505,8 2-4612,15 9-128,2 2-96,1-4-3619,1-7-7016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15471,'0'0'7335,"1"9"-6834,0 14-98,-1 1 0,-2-1 1,0 0-1,-2 0 0,0 0 0,-2-1 0,-13 36 0,15-46-213,0-2-109,1-1 0,-1 1 0,2 0 0,-1 0-1,1 0 1,1 0 0,0 0 0,0 1-1,2 17 1,-1-27-88,1 0 0,-1 0 0,1 0 0,0 0 0,-1-1 0,1 1-1,0 0 1,0 0 0,-1-1 0,1 1 0,0-1 0,0 1 0,0 0 0,0-1 0,0 0 0,0 1 0,0-1 0,0 0 0,0 1-1,0-1 1,1 0 0,32 5-1170,-6 0 225,-26-4 956,0 0 0,-1 0-1,1 0 1,0 0 0,-1 1-1,1-1 1,-1 0 0,1 1-1,-1 0 1,1-1 0,-1 1 0,0 0-1,0 0 1,0-1 0,0 1-1,0 0 1,-1 0 0,1 0-1,0 0 1,-1 0 0,0 0 0,1 1-1,-1-1 1,0 0 0,0 0-1,0 0 1,0 0 0,-1 0-1,1 0 1,0 0 0,-1 0-1,0 0 1,1 0 0,-3 4 0,1-1 154,0 1 1,-1-1-1,1 1 1,-1-1-1,-1 0 1,1 0 0,-1 0-1,0-1 1,0 1-1,-9 6 1,0-1 192,-1-2 1,0 0-1,-1-1 0,-27 10 0,35-15-240,0 0-1,0 0 1,-1 0-1,1-1 1,0 0-1,-1-1 1,1 0-1,-1 0 0,1 0 1,0-1-1,-1 0 1,-13-4-1,19 4-254,0 0-1,0 0 0,0 0 0,0 0 0,1 0 0,-1-1 1,0 1-1,1 0 0,-1-1 0,1 1 0,-1-1 0,1 0 1,0 1-1,-1-1 0,1 0 0,0 0 0,0 0 0,0 0 1,1 0-1,-1 0 0,0 0 0,1 0 0,-1 0 1,1 0-1,0 0 0,0-1 0,0 1 0,0 0 0,0 0 1,1-4-1,-1 3-193,1 0 1,0-1-1,0 1 1,0 0 0,0 0-1,0 0 1,0 0-1,1 0 1,0 0-1,-1 0 1,1 0-1,0 1 1,1-1 0,-1 1-1,0-1 1,1 1-1,-1 0 1,6-4-1,3 2-714,0 0-1,1 1 0,-1 1 1,0-1-1,1 2 0,-1 0 1,1 0-1,0 1 0,13 1 1,1 0-203,-1-1-673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66 8168,'0'0'16997,"12"3"-15801,-9-2-1079,15 4 206,0-1-1,1-1 0,21 1 0,-35-3-272,0-2 0,1 1 0,-1 0 0,0-1 0,1 0 0,-1 0 0,0 0 0,5-3 0,-8 3-40,0 0 1,0 0 0,-1 0 0,1 0 0,0 0-1,-1 0 1,1 0 0,-1-1 0,0 1-1,1-1 1,-1 1 0,0-1 0,0 1-1,0-1 1,0 0 0,0 1 0,0-1-1,0 0 1,-1 0 0,1 0 0,-1 0-1,1-2 1,-1 2-9,0 1 0,0-1 0,0 0 0,0 1 0,0-1-1,0 1 1,-1-1 0,1 0 0,-1 1 0,1-1 0,-1 1 0,0-1 0,1 1-1,-1-1 1,0 1 0,0 0 0,0-1 0,0 1 0,0 0 0,0 0 0,0 0-1,-1 0 1,1 0 0,0 0 0,-1 0 0,1 0 0,-1 0 0,1 1 0,-1-1-1,1 1 1,-1-1 0,1 1 0,-1-1 0,1 1 0,-1 0 0,0 0-1,1 0 1,-1 0 0,-2 0 0,-2-1-25,0 1 0,0 0 1,0 1-1,1-1 0,-1 1 0,0 0 0,0 0 1,0 1-1,1 0 0,-8 3 0,2 2 18,1 0 1,0 1-1,0 0 1,1 0-1,0 1 0,0 0 1,1 1-1,-8 12 0,12-16 25,-1 0 0,2 1 0,-1-1 0,1 1 0,0 0 0,0 0 0,1 0 0,0 0 0,0 0 0,1 1 0,0-1 0,0 1 0,0-1 0,1 1 0,1 8 0,0-14-26,0 1 1,0 0-1,0 0 1,1 0-1,-1-1 1,1 1-1,-1 0 1,1-1-1,0 0 1,0 1-1,0-1 1,0 0-1,1 0 1,-1 0-1,1 0 1,-1-1 0,1 1-1,-1-1 1,1 1-1,0-1 1,0 0-1,0 0 1,0 0-1,0 0 1,4 0-1,8 2-1001,-1-1 1,1-1-1,27 0 0,1-5-4699,-2-9-4304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13901,'0'0'12113,"0"12"-11793,1 13-46,-2 1-1,0-1 0,-2 1 1,-10 42-1,7-48-178,4-14 829,6-19-565,-3 8-445,2-6-614,4-25-6512,-7 18-416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13965,'0'0'9246,"0"10"-8103,-2 51 560,-11 81 0,-39 85 720,51-218-1739,5-8-178,14-19 91,16-32-248,51-108-45,-40 70-261,-44 87-53,-1-1 1,1 1 0,0 0-1,0-1 1,0 1 0,0 0-1,-1 0 1,2 0 0,-1 0-1,0 0 1,0 0 0,0 0-1,0 0 1,1 0 0,-1 1 0,0-1-1,1 0 1,-1 1 0,0-1-1,1 1 1,-1 0 0,1-1-1,-1 1 1,1 0 0,-1 0-1,1 0 1,-1 0 0,1 0-1,-1 0 1,1 0 0,2 1 0,3 2 96,1 0 0,-1 0 0,1 1 0,-1 0 0,7 5 0,13 6-2710,-4-8-3926,-14-9 795,2-9-1896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40 145 5125,'0'0'20398,"9"-2"-19048,-1-1-1224,1 0-1,-1 0 0,0-1 0,0 0 0,0 0 0,-1-1 0,0 0 0,8-7 0,-11 9-81,0-1 0,0 1-1,0-1 1,-1 0-1,1 0 1,-1 0 0,0-1-1,0 1 1,0-1 0,-1 0-1,0 1 1,0-1-1,0 0 1,0 0 0,-1-1-1,0 1 1,1-8 0,-2 12-50,0 1 0,-1-1 1,1 1-1,0-1 0,0 0 1,0 1-1,-1-1 0,1 1 1,0-1-1,-1 1 0,1-1 1,0 1-1,-1 0 0,1-1 1,-1 1-1,1-1 0,-1 1 1,1 0-1,-1-1 0,1 1 1,-1 0-1,1 0 0,-1-1 1,1 1-1,-1 0 0,0 0 1,1 0-1,-1 0 0,1-1 1,-1 1-1,1 0 1,-1 0-1,0 0 0,1 1 1,-1-1-1,1 0 0,-1 0 1,0 0-1,1 0 0,-1 0 1,1 1-1,-1-1 0,1 0 1,-1 0-1,1 1 0,-1-1 1,1 0-1,-1 1 0,0 0 1,-28 16-172,15-4 210,0 0-1,1 2 0,1 0 0,-19 30 0,25-36 38,1 0 0,1 0 1,0 0-1,0 0 0,0 0 0,2 1 1,-1 0-1,1 0 0,0-1 1,1 1-1,0 11 0,1-20-65,0 0 0,0 0 0,0 0 0,1 1 0,-1-1 0,0 0 0,1 0-1,-1 0 1,1 0 0,-1 1 0,1-1 0,-1 0 0,1 0 0,0 0 0,0 0 0,-1 0 0,1-1 0,0 1 0,0 0 0,0 0 0,0 0-1,0-1 1,0 1 0,2 0 0,0 1-29,1-1-1,-1 0 1,0-1 0,1 1-1,-1-1 1,1 1-1,-1-1 1,0 0 0,5-1-1,-1 0-524,1 0 0,-1 0 1,1-1-1,-1 0 0,0 0 0,0-1 0,0 0 0,8-5 0,15-15-4079,-2-7-1399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3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15567,'0'0'6390,"-5"12"-5258,-12 42 336,2 0 0,-14 109 0,5-23-571,20-121-850,0 1 0,1 0 0,1-1 0,1 1 0,2 35 0,-1-55-40,1 0 0,-1 1 0,0-1 0,1 0 0,-1 1 0,1-1 0,-1 0 0,0 0 0,1 1 0,-1-1 0,1 0 0,-1 0 0,1 0 0,-1 0 0,1 0 0,-1 0 0,1 0 0,-1 0 0,1 0-1,-1 0 1,1 0 0,-1 0 0,1 0 0,-1 0 0,0 0 0,1 0 0,-1-1 0,1 1 0,-1 0 0,1 0 0,-1-1 0,0 1 0,1 0 0,-1 0 0,1-1 0,-1 1 0,0 0 0,1-1 0,-1 1 0,0-1-1,18-12 131,-1-7-290,0-1 0,-2-1 1,-1 0-1,0 0 0,-2-2 0,17-43 0,40-155-2434,-51 137 4184,-30 112-1341,1 1 1,2 0-1,0 0 1,-7 51 0,-6 122 949,22-200-1197,-3 29 179,1-18-137,0 1 1,1 0 0,1 0-1,0 0 1,0-1 0,1 1 0,1 0-1,0 0 1,7 22 0,0-25-1184,-8-21-437,-7-23-1528,-96-142-10148,52 93 13298,3-1 6728,47 84-6587,-1-1 0,1 1 0,0-1 0,-1 1 0,1-1 0,0 1 0,-1-1-1,1 1 1,0-1 0,0 1 0,0-1 0,0 1 0,0-1 0,-1 0 0,1 1 0,0-1 0,0 1 0,0-1 0,0 1 0,1-1 0,-1 0 0,0 1 0,0-1 0,0 1 0,0-1 0,1 1 0,-1-1 0,0 1 0,1-2 0,17 1 2224,41 21-2401,-31-10 585,57 8-892,-26-16-5516,-29-6-2907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14670,'0'9'2979,"0"2"-2046,-1 0 31,0 1 1,2-1-1,-1 0 0,5 22 0,-5-31-931,0-1 1,1 1-1,-1-1 0,1 1 0,-1-1 0,1 1 0,-1-1 0,1 1 0,0-1 1,0 0-1,0 0 0,0 1 0,0-1 0,0 0 0,0 0 0,0 0 0,0 0 1,0 0-1,1 0 0,-1 0 0,0-1 0,1 1 0,-1 0 0,0-1 0,1 1 0,-1-1 1,1 1-1,-1-1 0,1 0 0,-1 0 0,1 1 0,-1-1 0,1 0 0,-1 0 1,1-1-1,0 1 0,-1 0 0,1 0 0,-1-1 0,0 1 0,1-1 0,-1 1 1,1-1-1,-1 0 0,0 0 0,1 1 0,-1-1 0,2-2 0,3-1 56,0 0 0,-1-1 0,1 1 0,-1-1 0,0-1 0,0 1 0,-1-1 0,1 0 0,-1 0 0,-1 0 0,1-1 0,-1 1 0,0-1 0,3-9 0,2-8 135,-2-1 0,7-43 1,-15 97-280,0 1 0,2-1 0,6 51 1,-5-77 37,0 0 1,-1 0-1,1 0 1,0 0-1,1 0 1,-1-1-1,0 1 1,1 0-1,0-1 1,-1 1-1,1-1 1,0 0-1,0 0 1,0 1 0,1-1-1,-1 0 1,0-1-1,1 1 1,0 0-1,-1-1 1,1 0-1,0 1 1,0-1-1,-1 0 1,1 0-1,0-1 1,0 1-1,0 0 1,0-1-1,0 0 1,0 0-1,0 0 1,0 0-1,6-1 1,-6 0-425,0 0 0,0 1 1,0-2-1,0 1 0,0 0 0,-1 0 0,1-1 1,0 1-1,-1-1 0,1 0 0,-1 0 1,1 0-1,3-5 0,10-16-8223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16976,'0'0'2787,"4"0"544,-3 0-1537,11 0-866,1 0-31,10 0 0,5 0-448,-4 0-353,6 0-96,-3-2-64,-6-1-1858,-8-8-3203,-2-4-9833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166 194 5157,'3'-11'4975,"-1"4"-4536,17-71 4013,-17 68-3332,0 0 0,-1-1 0,0 1 1,-1-1-1,0 1 0,-3-15 0,4 25-1070,-1-1-1,0 1 1,0-1-1,0 1 1,0 0-1,0-1 0,-1 1 1,1 0-1,0-1 1,0 1-1,0-1 1,0 1-1,0 0 1,0-1-1,-1 1 0,1 0 1,0-1-1,0 1 1,0 0-1,-1 0 1,1-1-1,0 1 1,-1 0-1,1 0 1,0-1-1,0 1 0,-1 0 1,1 0-1,0 0 1,-1-1-1,1 1 1,-1 0-1,1 0 1,0 0-1,-1 0 0,1 0 1,0 0-1,-1 0 1,1 0-1,-1 0 1,1 0-1,0 0 1,-1 0-1,1 0 1,0 0-1,-1 0 0,1 0 1,0 0-1,-1 1 1,1-1-1,0 0 1,-1 0-1,1 0 1,0 1-1,-1-1 0,-15 19 391,-2 18-243,2 2 0,1 0 0,3 1 0,0 0 0,-5 46 0,9-33 278,2 1-1,3 0 1,5 84-1,7-88-213,-9-48-247,0 0 0,1-1 0,-1 1 0,1-1 0,-1 1 0,1 0 0,0-1-1,-1 1 1,1-1 0,0 0 0,0 1 0,0-1 0,0 0 0,1 1 0,-1-1 0,0 0 0,0 0 0,1 0 0,-1 0 0,1 0 0,-1-1 0,1 1 0,-1 0-1,1 0 1,-1-1 0,1 1 0,1-1 0,-2 0 1,-1 0 1,1-1-1,-1 1 0,1 0 0,-1-1 1,1 1-1,-1-1 0,1 1 0,-1-1 1,1 1-1,-1-1 0,0 1 0,1-1 1,-1 1-1,0-1 0,0 1 0,1-1 1,-1 1-1,0-1 0,0 0 0,0 1 1,0-1-1,0 1 0,1-1 0,-1 0 1,0 1-1,-1-1 0,1-1 0,0-26 43,0 19-77,-1-14-251,0-1 0,-1 1 1,-2-1-1,0 1 1,-2 0-1,0 1 1,-2 0-1,0 0 0,-2 0 1,0 1-1,-24-37 1,23 41 577,27 32-257,14 12-795,-15-19-864,0 0-1,0-1 1,1-1 0,0 0-1,1-1 1,-1-1 0,1 0-1,0-2 1,-1 0-1,1 0 1,1-2 0,-1 0-1,27-4 1,-39 3 1942,-1 0 1,1-1 0,-1 1-1,0-1 1,0 0-1,0 0 1,0 0-1,0-1 1,-1 1-1,1-1 1,-1 0 0,6-6-1,-7 7 256,0 0 0,0-1 0,0 1 0,-1-1-1,1 1 1,-1-1 0,1 0 0,-1 1 0,0-1 0,0 0-1,-1 0 1,1 0 0,0 0 0,-1 0 0,0 0 0,1 0-1,-1 0 1,-1 0 0,1 0 0,-1-3 0,1 4-493,-1 1 0,1 0 0,-1-1 1,0 1-1,1 0 0,-1 0 0,0 0 0,0 0 0,0 0 1,0 0-1,0 0 0,0 0 0,0 0 0,0 0 1,0 0-1,-1 0 0,1 1 0,0-1 0,0 1 1,-1-1-1,1 1 0,0-1 0,-1 1 0,1 0 0,-1-1 1,1 1-1,0 0 0,-1 0 0,1 0 0,-1 0 1,1 0-1,0 1 0,-1-1 0,1 0 0,-1 1 1,1-1-1,0 1 0,-1-1 0,1 1 0,-1 0 1,-4 1-131,1 0 1,0 1 0,0-1-1,0 1 1,0 0 0,1 0-1,-1 0 1,-6 7 0,4 0 130,0-1 1,1 1 0,0 1-1,0-1 1,2 1-1,-1 0 1,1 0-1,1 0 1,0 1-1,0-1 1,1 1 0,0 17-1,2-27-58,0-1 0,0 1 0,0-1-1,0 1 1,0-1 0,0 1 0,1-1-1,-1 1 1,1-1 0,-1 0 0,1 1 0,-1-1-1,1 0 1,0 1 0,0-1 0,0 0 0,0 0-1,0 0 1,0 1 0,0-1 0,0 0 0,0-1-1,0 1 1,0 0 0,2 1 0,1-1 42,-1 0 0,0 0-1,1 0 1,-1 0 0,0-1 0,1 0 0,-1 1 0,1-1 0,-1 0 0,7-1 0,0-1 32,1 0 0,-1-1 0,0 0-1,1-1 1,-1 1 0,14-10 0,-10 5-98,-2-1 0,1 0 0,-1-1 0,-1 0 0,0-1 0,0 0 0,-1-1 1,-1 0-1,0-1 0,0 0 0,-1 0 0,-1-1 0,11-28 0,-18 42-30,0 0 0,0 0 0,0 0 0,0 0 1,0 1-1,-1-1 0,1 0 0,0 0 0,0 0 1,0 0-1,0 0 0,0 0 0,0 0 1,0 0-1,0 0 0,0 0 0,0 0 0,0 0 1,-1 0-1,1 0 0,0 0 0,0 0 0,0 0 1,0-1-1,0 1 0,0 0 0,0 0 0,0 0 1,0 0-1,0 0 0,0 0 0,0 0 0,0 0 1,-1 0-1,1 0 0,0 0 0,0 0 0,0 0 1,0 0-1,0 0 0,0 0 0,0-1 1,0 1-1,0 0 0,0 0 0,0 0 0,0 0 1,0 0-1,0 0 0,-11 12-239,-12 20 149,5-4 1,-28 50 184,42-70-149,0-1-1,1 1 0,0-1 0,1 1 1,-1 0-1,2 0 0,-1 0 0,0 11 1,2-19 12,0 1 0,1-1-1,-1 1 1,0-1 0,0 1 0,1-1 0,-1 0 0,0 1 0,1-1 0,-1 0 0,0 1 0,1-1 0,-1 0 0,1 1 0,-1-1 0,1 0-1,-1 1 1,1-1 0,-1 0 0,1 0 0,-1 0 0,1 0 0,-1 0 0,1 1 0,-1-1 0,1 0 0,-1 0 0,1 0 0,-1 0-1,1 0 1,-1-1 0,1 1 0,-1 0 0,1 0 0,-1 0 0,1 0 0,-1 0 0,1-1 0,-1 1 0,1-1 0,23-8-1398,-15 3-514,0-1 0,0-1 1,-1 1-1,15-18 0,7-12-9296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13100,'0'0'12284,"-6"9"-11291,-3 9-694,2 0 0,0 0 0,1 0 0,0 0 0,2 1 0,0 0 0,1 0 0,1 0 0,1 28-1,-2 8-130,1-38-61,1 0 1,1 0 0,3 30-1,-3-46-96,0 0 0,1 0 0,-1 0 0,0-1 0,0 1 0,1 0 0,-1 0 0,0 0-1,1 0 1,-1 0 0,1 0 0,-1-1 0,1 1 0,-1 0 0,1 0 0,0-1 0,-1 1 0,1 0-1,0-1 1,0 1 0,-1-1 0,1 1 0,0-1 0,0 1 0,0-1 0,0 1 0,1-1 0,0 0 17,1 1 1,-1-1-1,0-1 1,1 1 0,-1 0-1,0 0 1,0-1 0,1 0-1,-1 1 1,0-1 0,3-1-1,47-31 317,-52 33-346,21-18 21,-16 13-22,-1 0 0,2 0 0,-1 1 0,0 0 0,1 0 0,0 1 0,0-1 0,0 1 0,7-3 0,-12 9-36,1 1-1,-1-1 1,0 0-1,0 0 0,-1 1 1,1-1-1,-1 0 1,0 1-1,0-1 1,0 0-1,0 1 0,-1 4 1,1-1 43,-1 5 99,-1 0 1,0 0 0,0 0-1,-1 0 1,-5 12 0,4-12-42,0 0 1,1-1-1,0 1 1,1 0-1,0 13 1,18-37-10752,-2-8-165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79 1666,'0'0'28021,"3"5"-27621,-2-4-375,0 1-1,0-1 1,0 0-1,0 0 1,0 0 0,0 0-1,1 0 1,-1 0-1,0 0 1,0 0-1,1-1 1,-1 1 0,1 0-1,-1-1 1,1 1-1,-1-1 1,1 1-1,-1-1 1,1 0 0,-1 0-1,1 0 1,-1 1-1,1-2 1,2 1-1,-1-1-11,0 0-1,-1 0 0,1 0 0,-1 0 1,1 0-1,-1-1 0,1 1 0,-1-1 0,0 0 1,0 0-1,0 0 0,0 0 0,0 0 1,0 0-1,-1 0 0,4-5 0,-4 5-25,0 1-1,0 0 1,0-1-1,-1 1 0,1-1 1,0 0-1,-1 1 1,1-1-1,-1 0 1,1 1-1,-1-1 1,0 0-1,1 1 1,-1-1-1,0 0 0,0 0 1,-1-3-1,1 5-18,-1-1 0,1 0 0,-1 0-1,0 0 1,1 0 0,-1 0-1,1 1 1,-1-1 0,0 0 0,0 0-1,1 1 1,-1-1 0,0 1 0,0-1-1,0 1 1,0-1 0,0 1 0,0-1-1,0 1 1,0 0 0,0 0 0,-1-1-1,-1 1-17,0-1 0,-1 1-1,1 0 1,-1 0 0,1 0-1,-1 1 1,1-1 0,0 1-1,-1 0 1,1 0 0,0 0-1,0 0 1,-1 1 0,1-1-1,0 1 1,-4 3-1,-8 7 27,1 1 0,-23 27 0,32-33 112,0-1 0,1 1 1,-1 0-1,1 0 1,1 0-1,-1 1 1,1 0-1,0-1 1,-1 11-1,4-17-74,-1 0-1,1-1 1,0 1-1,1 0 1,-1 0-1,0-1 1,0 1 0,0 0-1,0 0 1,0-1-1,1 1 1,-1 0-1,0 0 1,1-1 0,-1 1-1,1 0 1,-1-1-1,0 1 1,1-1-1,-1 1 1,1-1 0,0 1-1,-1-1 1,1 1-1,-1-1 1,1 1 0,0-1-1,-1 0 1,1 1-1,0-1 1,0 0-1,-1 1 1,1-1 0,0 0-1,0 0 1,-1 0-1,1 0 1,1 0-1,38 0 218,-27 0-142,1-2-52,0 0 0,0-1-1,0 0 1,-1-1 0,21-8 0,-24 8-50,0-1-1,1 2 1,-1 0 0,1 0-1,0 1 1,0 0 0,0 1-1,0 0 1,0 1 0,15 1-1,-25 0 7,0-1-1,0 1 1,0 0-1,0 0 0,0 0 1,-1 0-1,1 0 0,0 0 1,-1 0-1,1 0 0,-1 1 1,1-1-1,-1 0 0,1 0 1,-1 0-1,0 1 1,1-1-1,-1 0 0,0 0 1,0 1-1,0-1 0,0 0 1,-1 2-1,1 41 736,-1-31-77,1-168-475,33 155-544,-11 0 361,-5 1-21,1-1-1,-1-1 1,0 0 0,27-7-1,-40 7 26,-1 0-1,1 0 0,0 0 0,-1-1 1,1 1-1,-1-1 0,0 0 0,1 0 0,-1-1 1,0 1-1,0-1 0,0 1 0,-1-1 0,1 0 1,-1 0-1,1 0 0,-1 0 0,0 0 1,0-1-1,-1 1 0,1-1 0,-1 1 0,1-1 1,-1 0-1,0 1 0,0-6 0,-33 55-466,26-36 606,1 1-1,0-1 0,0 1 0,1 0 1,0 0-1,1 0 0,1 1 0,-3 19 1,5-30-133,0 0 1,0-1-1,0 1 1,0 0-1,0-1 1,1 1-1,-1 0 1,0-1-1,0 1 1,1 0-1,-1-1 1,0 1 0,1 0-1,-1-1 1,0 1-1,1-1 1,-1 1-1,1-1 1,-1 1-1,1-1 1,-1 1-1,1-1 1,0 0-1,-1 1 1,1-1-1,-1 0 1,1 1 0,0-1-1,-1 0 1,1 0-1,1 1 1,29-2 151,-23-1-116,1 0 0,0 0 1,-1-1-1,15-7 0,-4-3-98,0 0 1,-2-1-1,1-1 0,-2 0 0,19-23 1,-40 46 108,1 1 0,0-1 1,0 0-1,1 1 0,1 0 1,-4 16-1,7-24-50,0-1 0,0 1 0,0 0 0,-1-1 0,1 1 0,0-1 0,0 1 0,1-1 0,-1 0 0,0 0 0,0 1 0,0-1 0,0 0 0,0 0 0,0 0 0,0 0 0,0 0 0,0 0 0,0 0 0,1 0 0,-1-1 0,1 1 0,30-6 0,-19 1-61,1-2-1,-1 0 1,14-9 0,-19 10 4,1 0 0,0 1 0,1 0 1,-1 0-1,1 1 0,0 1 0,19-6 1,-29 10 44,1-1 1,-1 0-1,1 1 1,-1-1-1,1 0 1,-1 1-1,1-1 1,-1 1-1,0-1 1,1 1-1,-1-1 1,1 1-1,-1-1 1,0 1-1,0-1 1,1 1-1,-1 0 1,0-1-1,0 1 1,0-1-1,1 1 1,-1 0-1,0-1 1,0 1-1,0-1 1,0 1-1,0 0 1,0-1-1,-1 1 1,1 0-1,0-1 1,0 1-1,0-1 1,0 1-1,-1 0 1,-5 26 99,-9 15 442,11-35-473,1 0 0,0 1 0,0 0 1,1-1-1,0 1 0,1 0 0,-1 11 1,2-19-459,0-10-5770,0-6-1570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17040,'-2'-2'12652,"4"2"-12588,7 0-96,5 0-1153,-1 5-2306,-2 1-2595,2-2-3619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6182,'0'0'6358,"0"12"-2130,1 2-2870,-1 1 1,-1-1-1,0 1 0,-1-1 0,-1 1 1,0-1-1,-1 0 0,-9 22 1,8-27-976,1 0 1,0 1 0,1-1 0,0 1-1,0 0 1,1 0 0,-1 13-1,3-22-376,1-1 0,-1 1 0,0 0 0,1-1-1,-1 1 1,0-1 0,1 1 0,-1-1 0,1 1-1,0-1 1,-1 1 0,1-1 0,-1 1 0,1-1-1,0 1 1,-1-1 0,1 0 0,-1 1 0,1-1-1,0 0 1,0 0 0,-1 0 0,1 1 0,0-1-1,-1 0 1,1 0 0,0 0 0,0 0 0,-1 0 0,1 0-1,0-1 1,0 1 0,-1 0 0,1 0 0,1-1-1,31-7 32,-15-3-225,-1 0 0,-1-1-1,0 0 1,0-2 0,-1 0-1,18-21 1,30-28 415,-91 117 535,21-45-689,1 1 0,-1 1 1,1-1-1,1 1 0,0 0 0,1 0 0,0 1 1,1-1-1,-4 24 0,7-34-123,1-1 0,-1 1 1,1 0-1,-1 0 0,1 0 0,-1-1 0,1 1 1,0 0-1,-1 0 0,1-1 0,0 1 0,0-1 1,0 1-1,-1-1 0,1 1 0,0-1 0,0 1 1,0-1-1,0 0 0,0 1 0,0-1 0,0 0 1,0 0-1,0 0 0,0 0 0,0 0 0,0 0 1,0 0-1,0 0 0,0 0 0,0 0 0,0-1 0,0 1 1,0 0-1,-1-1 0,3 0 0,1 1-460,0-1 0,0 0-1,0 0 1,0-1-1,-1 1 1,1-1 0,0 0-1,5-3 1,9-13-7445,-1-4-6561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19122,'0'0'8296,"8"5"-6988,0 0-1244,0-1 1,1-1-1,0 0 0,-1 0 0,1-1 1,0 0-1,0 0 0,0-1 1,1 0-1,-1-1 0,0 0 1,0 0-1,0-1 0,0 0 1,0-1-1,0 0 0,0 0 1,0-1-1,12-5 0,-16 5-91,0-1 0,0 1-1,-1-1 1,0 0 0,1 0 0,-1-1-1,-1 1 1,1-1 0,-1 0-1,0 0 1,0 0 0,0 0-1,-1 0 1,0-1 0,0 1-1,0-1 1,0 0 0,-1 1 0,0-1-1,0 0 1,-1 0 0,0 0-1,0 0 1,0 1 0,-1-7-1,1 11 24,-1 0 0,1 0-1,0-1 1,0 1-1,0 0 1,-1 0-1,1 0 1,0 1 0,-1-1-1,1 0 1,-1 0-1,1 0 1,-1 0-1,1 0 1,-1 0 0,0 1-1,1-1 1,-1 0-1,0 0 1,0 1-1,0-1 1,0 1 0,1-1-1,-1 0 1,0 1-1,0 0 1,0-1-1,-2 0 1,0 1-15,1 0 0,-1 0-1,0 0 1,1 0 0,-1 1 0,1-1-1,-1 1 1,0 0 0,1-1 0,-1 1 0,-2 2-1,-4 1-33,1 0 0,-1 1 0,1 0 0,0 1 0,-9 8-1,-3 6 470,2 1-1,-17 23 1,31-40-329,0 1 0,1 0 0,0 1 0,0-1 0,0 0-1,1 1 1,0 0 0,0-1 0,0 1 0,1 0 0,0 0 0,0 0 0,0 0 0,1 0 0,0 12 0,1-16-72,-1-1 1,1 1 0,0-1 0,0 0-1,0 1 1,0-1 0,0 0 0,0 0-1,0 1 1,0-1 0,0 0 0,0 0-1,1 0 1,-1-1 0,0 1 0,1 0-1,-1 0 1,1-1 0,-1 1 0,1-1-1,-1 1 1,1-1 0,-1 0 0,1 1-1,0-1 1,2 0 0,48 0 153,-44-1-133,8-1-85,0-1 0,0-1 1,0 0-1,-1-1 0,1-1 1,23-13-1,37-12 128,-99 83 1058,54-51-1137,-22-3-107,0-1 0,0 0 0,-1 0 0,1 0 1,-1-1-1,0 0 0,0-1 0,15-11 0,29-15-383,-51 31 469,-1 0 0,0 1 0,0-1 0,0 1-1,1-1 1,-1 0 0,0 1 0,0-1 0,0 1 0,0-1 0,0 1 0,0-1 0,0 0-1,0 1 1,0-1 0,0 1 0,0-1 0,0 0 0,0 1 0,0-1 0,-1 1 0,1-1-1,0 0 1,0 1 0,0-1 0,-1 1 0,1-1 0,0 0 0,0 1 0,-1-1 0,1 0-1,0 0 1,-1 1 0,1-1 0,-11 20-441,-12 18-3069,6-14-3743,6-8-2650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20083,'0'0'9545,"52"0"-9129,-27 0-159,3 0-97,2 0-128,1 0-64,-3 0-897,-4-10-2178,-1-7-4228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17809,'0'0'2338,"-10"13"534,-33 53-1492,4 1-1,2 2 0,3 2 1,-29 87-1,60-145-1308,-1 1 0,2 0 0,-2 21-1,2-19 245,13-68-91,1 1 1,3 1-1,43-95 0,-52 132-237,1 0 0,0 0-1,0 1 1,2 0 0,0 1 0,11-13 0,-15 20-2,0 0 0,-1 0 1,2 0-1,-1 0 0,0 1 1,1 0-1,-1 0 0,1 0 1,0 1-1,0-1 0,0 2 1,0-1-1,1 1 0,-1 0 1,0 0-1,8 0 0,-13 1 6,1 0-1,-1 0 0,0 0 1,1 0-1,-1 1 0,0-1 1,0 0-1,1 1 0,-1-1 1,0 1-1,0-1 0,0 1 1,1-1-1,-1 1 0,0 0 1,0 0-1,0 0 0,0 0 1,0-1-1,0 1 0,-1 0 1,1 1-1,1 1 0,-1-1-4,1 1 0,-1 0 0,0 0 0,-1 0 0,1 0 0,0 0 0,-1 0 0,0 0-1,0 0 1,0 4 0,0-1 51,-1 1 0,0-1 1,0 1-1,0-1 0,-1 1 0,0-1 0,0 0 0,-1 0 0,-5 10 0,1-7 45,0 1 0,-1-1 0,0 0-1,0-1 1,-1 0 0,-1-1 0,1 1-1,-1-2 1,0 1 0,0-2 0,-1 1 0,0-1-1,0-1 1,0 0 0,-1 0 0,1-1-1,-1-1 1,-12 1 0,23-3-174,1 0-1,-1 0 1,0 0-1,0 0 1,0 0 0,1 0-1,-1 0 1,0-1 0,0 1-1,1 0 1,-1 0 0,0-1-1,0 1 1,1-1 0,-1 1-1,0-1 1,1 1 0,-1-1-1,1 1 1,-1-1 0,1 1-1,-1-1 1,1 0 0,-1 1-1,1-1 1,0 0 0,-1 0-1,1 1 1,0-1 0,-1 0-1,1 0 1,0 1-1,0-1 1,0 0 0,0 0-1,0 0 1,0 1 0,0-1-1,0 0 1,0 0 0,0 0-1,1-2-411,-1 0-1,1 0 0,-1 1 1,1-1-1,0 0 0,0 0 1,0 1-1,0-1 0,1 1 0,-1-1 1,4-3-1,4-3-2027,1 0 1,0 1-1,18-11 0,8-3-3543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4708,'12'-7'2947,"14"-9"-1410,36-24 2512,-18 16 2158,-43 23-6055,-1 1 1,1 0-1,-1-1 0,1 1 1,-1 0-1,1-1 0,0 1 1,-1 0-1,1 0 1,-1 0-1,1-1 0,0 1 1,-1 0-1,1 0 1,0 0-1,-1 0 0,1 0 1,0 0-1,-1 0 0,1 0 1,0 1-1,-1-1 1,1 0-1,0 0 0,-1 0 1,1 1-1,-1-1 1,1 0-1,-1 1 0,1-1 1,0 0-1,-1 1 1,1-1-1,-1 1 0,0-1 1,1 1-1,0 2 15,0-1-1,0 0 1,-1 0-1,1 1 1,-1-1 0,1 0-1,-1 1 1,0-1-1,0 0 1,-1 5-1,-11 57 1306,-5-13-387,10-31-729,0 0-1,2 0 1,0 1-1,1-1 1,-2 31 0,7-51-339,0 0 0,0 0-1,-1 1 1,1-1 0,0 0 0,0 0 0,0 0 0,-1 0 0,1 0 0,0 0 0,0 0 0,0 0 0,0-1 0,-1 1 0,1 0 0,0 0 0,0-1 0,-1 1 0,1 0 0,0-1 0,-1 1 0,1-1 0,0 1 0,-1-1 0,1 1 0,0-1 0,0-1 0,4-4-43,1-1 0,-1-1 1,-1 1-1,0-1 0,0 0 1,0 0-1,-1 0 0,0 0 1,-1 0-1,3-15 0,10-91-1015,-14 101 891,-2-10 15,2-2-1281,2 24-14,5 14-601,-5-7 1076,2 1 1,-1-1-1,1 0 1,-1-1-1,2 1 1,-1-1 0,1 0-1,-1 0 1,1-1-1,1 0 1,-1 0-1,1 0 1,9 3 0,14 5-5933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15599,'0'14'1922,"20"181"4475,-12-138-5144,25 91 1,-32-143-1238,1-1-1,-1 0 1,1 0 0,0 0-1,0 0 1,1 0-1,-1-1 1,1 1 0,-1-1-1,1 1 1,0-1 0,7 6-1,-9-9-7,0 1 0,0-1 0,0 1 0,0-1 1,0 1-1,1-1 0,-1 1 0,0-1 0,0 0 0,0 0 0,1 1 0,-1-1 0,0 0 0,0 0 0,0 0 1,1-1-1,-1 1 0,0 0 0,2-1 0,-1 0 11,0 0-1,0 0 1,0 0 0,0-1 0,-1 1-1,1-1 1,0 1 0,-1-1 0,1 1-1,-1-1 1,1 0 0,-1 0-1,0 0 1,1-2 0,32-73 305,-28 59-317,1 1-1,1 0 1,1 0 0,13-19 0,-22 35-13,1 0 1,0-1-1,0 1 1,0 0 0,0 0-1,0-1 1,0 1 0,0 0-1,0 0 1,0 0-1,0 0 1,1 0 0,-1 0-1,0 1 1,1-1 0,-1 0-1,0 1 1,1-1-1,-1 1 1,1-1 0,-1 1-1,1 0 1,1-1-1,-2 2-6,0 0-1,0-1 1,0 1-1,0 0 1,0 0-1,0 0 1,0 0-1,0 0 1,0 0-1,0 0 1,-1 0-1,1 0 1,0 0-1,-1 0 0,1 0 1,-1 0-1,1 1 1,-1-1-1,1 0 1,-1 3-1,2 7-62,0-1 0,-1 1-1,0 0 1,-2 23 0,0-28 84,-1 1 0,0 0 0,0 0 0,-1-1-1,1 1 1,-6 7 0,5-9-6,0 1-1,1-1 1,-1 0-1,1 1 1,0 0 0,1-1-1,-1 1 1,0 9-1,32-13-322,-13-2 177,0-1 0,34-6 1,-46 7 43,0-2 1,0 1-1,0-1 1,0 0-1,0 0 1,0 0-1,-1 0 1,1-1-1,-1 0 1,0 0-1,0 0 1,0-1-1,0 1 1,4-5-1,-8 6-426,1 1 0,0-1-1,0 1 1,-1-1-1,1 1 1,-1-1 0,1 1-1,-1-1 1,0 1 0,1-1-1,-1 0 1,0 1 0,-1-4-1,1 3-655,0-10-7915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115 157 4516,'0'0'11691,"2"-8"-7532,-2 7-4090,1-3 370,-1 1-1,1 0 1,-1 0 0,0-1 0,1 1-1,-2 0 1,1-1 0,-1-5 0,0 8-334,1 0 0,-1 0 0,0 0 0,1 0 0,-1 0 0,0 0 0,0 0 1,0 0-1,0 0 0,1 0 0,-1 0 0,-1 0 0,1 1 0,0-1 0,0 0 0,0 1 0,0-1 1,0 1-1,-1-1 0,1 1 0,0-1 0,0 1 0,-1 0 0,1 0 0,0 0 0,-1 0 0,1 0 1,0 0-1,0 0 0,-1 0 0,1 0 0,0 1 0,-3 0 0,1 0-87,-1 0 0,0 1 0,0-1 0,1 1 1,-1 0-1,0 0 0,1 1 0,0-1 0,0 1 0,0 0 0,0-1 0,0 1 0,0 1 0,1-1 0,-1 0 0,1 0 0,0 1 1,0 0-1,0-1 0,1 1 0,-1 0 0,1 0 0,-1 4 0,-1 2 125,0 0 0,1 0-1,0 1 1,1-1 0,0 0 0,0 1-1,1-1 1,2 12 0,-2-19-117,0-1 0,1 0 0,0 0-1,0 1 1,-1-1 0,1 0 0,0 0 0,1 0 0,-1 0 0,0 0-1,1 0 1,-1 0 0,1 0 0,-1-1 0,1 1 0,0-1 0,0 1-1,0-1 1,0 0 0,0 1 0,0-1 0,0 0 0,0 0 0,0-1-1,1 1 1,-1 0 0,0-1 0,1 1 0,-1-1 0,0 0 0,1 0-1,3 0 1,-2 0 15,1 0-1,-1-1 1,1 1-1,-1-1 1,0 0 0,1 0-1,-1 0 1,0-1-1,0 0 1,0 0-1,0 0 1,0 0 0,-1 0-1,1-1 1,-1 1-1,7-7 1,-4 1-100,0-1-1,-1 1 1,0-1 0,0-1 0,-1 1-1,0-1 1,-1 1 0,0-1 0,0 0-1,1-16 1,0-40-4133,-8 3-6002,-3 24-1727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13965,'0'0'7031,"2"8"-5157,0 16-681,0 1 1,-2-1 0,0 0 0,-2 0 0,-1 0 0,-8 35-1,2-7-4,8-47-1162,0-1 0,0 0 1,0 0-1,1 0 0,0 0 1,0 1-1,0-1 1,1 0-1,-1 0 0,1 0 1,3 8-1,-3-10-26,0 0 0,1-1 0,0 1 0,-1-1 0,1 1 0,0-1 0,0 0 0,0 1 0,0-1 0,0 0 0,0-1 0,0 1 0,0 0 0,0 0 0,0-1 0,0 1 0,1-1 0,-1 0 0,0 0 0,0 0 0,1 0 0,-1 0 0,3-1 0,3 1-38,1-1-1,-1-1 1,1 0-1,-1 0 1,0 0 0,0-1-1,0-1 1,0 1-1,-1-1 1,13-8 0,33-15-310,-53 26 323,1 1 1,-1 0-1,1 0 0,-1-1 0,1 1 1,-1 0-1,1 0 0,-1 0 1,1 0-1,-1-1 0,1 1 0,-1 0 1,1 0-1,0 0 0,-1 0 1,1 0-1,-1 0 0,1 1 0,-1-1 1,1 0-1,-1 0 0,1 0 1,-1 0-1,1 1 0,-1-1 0,1 0 1,-1 1-1,1-1 0,-1 0 1,1 1-1,-1-1 0,1 1 0,0 19-66,-17 23 616,2-22-309,0-1 1,-25 26 0,34-40-181,-1-1 1,0 1 0,0-1-1,0 0 1,-1-1 0,1 1-1,-1-1 1,0-1 0,0 1 0,-1-1-1,-12 4 1,20-7-98,-1 0-1,1 0 1,-1 0-1,0 0 1,1 0 0,-1 0-1,0 0 1,1 0-1,-1 0 1,1 0 0,-1 0-1,0-1 1,1 1-1,-1 0 1,1 0 0,-1-1-1,1 1 1,-1 0-1,1-1 1,-1 1 0,1 0-1,-1-1 1,1 1 0,-1-1-1,1 1 1,-1-1-1,1 1 1,0-1 0,-1 1-1,1-1 1,0 1-1,0-1 1,-1 0 0,1 1-1,0-1 1,0 1-1,0-1 1,-1 0 0,1-30-5088,0 21 2919,0-26-5111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15150,'0'0'3454,"2"7"-758,1 8-1432,-1-1 0,-1 0 0,0 0 0,-1 0 0,-2 24 0,-18 77 1953,12-79-3088,2 0 1,-3 59-1,9-96-229,1 1 0,-1 0 0,0 0 0,0 0 0,0 0 0,0 0 0,1 0 0,-1-1 0,0 1 0,0 0 0,0 0-1,0 0 1,1 0 0,-1 0 0,0 0 0,0 0 0,0 0 0,1 0 0,-1 0 0,0 0 0,0 0 0,0 0 0,1 0 0,-1 0-1,0 0 1,0 0 0,0 0 0,1 0 0,-1 0 0,0 1 0,0-1 0,0 0 0,0 0 0,1 0 0,-1 0 0,0 0-1,0 0 1,0 1 0,0-1 0,0 0 0,1 0 0,-1 0 0,0 0 0,0 1 0,0-1 0,0 0 0,0 0 0,0 0 0,0 1-1,0-1 1,0 0 0,0 0 0,0 0 0,0 0 0,0 1 0,0-1 0,0 0 0,0 0 0,0 0 0,0 1 0,0-1 0,0 0-1,0 0 1,9-16-7081,-3-9-3618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13869,'0'0'2707,"8"9"912,-5-4-3167,1 0 1,1 0-1,-1-1 1,1 1-1,-1-1 0,1 0 1,0 0-1,1-1 0,-1 1 1,1-1-1,-1 0 0,1-1 1,0 1-1,0-1 0,0 0 1,0-1-1,0 0 1,12 1-1,-12-1-281,1-1 0,-1 0 0,0-1 1,0 0-1,0 0 0,0 0 0,0-1 0,0 1 1,-1-1-1,1-1 0,0 1 0,9-7 0,-12 7-150,0-1-1,0 1 0,0-1 0,0 0 0,-1 0 0,1 0 0,-1-1 0,0 1 0,0 0 1,0-1-1,0 1 0,-1-1 0,0 0 0,1 0 0,-1 1 0,0-1 0,-1 0 0,1 0 1,-1 0-1,0-7 0,0 10-29,0 0 0,0 0 1,0 0-1,-1 0 1,1-1-1,0 1 0,-1 0 1,1 0-1,-1 0 0,1 0 1,-1 0-1,1 0 0,-1 1 1,0-1-1,0 0 0,1 0 1,-1 0-1,0 0 1,0 1-1,0-1 0,0 0 1,0 1-1,0-1 0,0 1 1,0-1-1,0 1 0,0 0 1,0-1-1,0 1 0,0 0 1,0 0-1,-1 0 1,1 0-1,0-1 0,0 2 1,0-1-1,0 0 0,0 0 1,0 0-1,-1 0 0,0 1 1,-3 0-22,0 0-1,0 0 1,0 0 0,1 1 0,-1-1-1,0 1 1,1 0 0,-8 5-1,2 1 37,0 1-1,1 0 0,0 0 1,1 1-1,0 0 1,0 1-1,1 0 0,0 0 1,1 0-1,0 1 0,1 0 1,0 0-1,1 0 0,-4 20 1,8-30 5,0 0 1,0-1 0,0 1 0,0-1-1,0 1 1,0 0 0,0-1 0,1 1-1,-1-1 1,0 1 0,1-1-1,-1 1 1,1-1 0,0 1 0,0-1-1,-1 0 1,1 1 0,0-1 0,0 0-1,0 0 1,0 1 0,1-1 0,-1 0-1,0 0 1,0 0 0,1-1 0,-1 1-1,0 0 1,1 0 0,-1-1 0,1 1-1,-1 0 1,1-1 0,-1 0 0,1 1-1,-1-1 1,1 0 0,0 0 0,-1 0-1,1 0 1,-1 0 0,1 0 0,1-1-1,5 1 22,-1-1-1,0 0 0,1 0 0,-1 0 0,0-1 0,1-1 0,-1 1 1,6-4-1,7-6-44,0-1 1,-1-1 0,-1-1 0,-1 0 0,0-1-1,-1-1 1,-1 0 0,0-1 0,21-36 0,-35 52 128,-7 17-117,-12 22 205,11-25-228,1 0 1,0 1-1,1-1 0,1 1 0,0 0 0,0 1 1,1-1-1,-2 25 0,5-37-513,1 1-1436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85 9257,'0'0'14130,"-3"-9"-12736,-1-1-994,2 7-233,1 0 0,0-1 0,-1 1 0,1-1 0,0 1 1,1-1-1,-1 1 0,0-1 0,1-6 0,1 9-87,-1 0 0,1 0 0,-1 0 0,1 0 0,0 0 1,-1 0-1,1 0 0,0 0 0,0 1 0,0-1 0,-1 0 0,1 1 0,0-1 0,0 0 0,0 1 0,0-1 0,0 1 1,0-1-1,0 1 0,1 0 0,-1-1 0,0 1 0,0 0 0,0 0 0,2 0 0,37-5 718,-36 5-603,148-4 1802,-151 4-1992,0 0 0,0 0 0,0 0 0,0 0 0,0 1 0,0-1 0,0 0 0,0 0 0,0 0 0,0 1 0,0-1 0,0 1 0,0-1 0,0 1 0,0-1 0,0 1 0,0-1 0,0 1 0,-1 0 0,1 0 0,0-1 0,-1 1 0,1 0 0,0 0 0,-1 0 0,1 0 0,0 1 0,0 1 22,-1-1-1,1 1 0,-1-1 0,0 1 1,1 0-1,-1-1 0,0 1 0,-1 0 1,1-1-1,-1 6 0,-2 0 43,1 0 0,-1 1 0,0-1 0,-1 0 0,-8 14 0,8-16-69,0-2 0,1 1 0,-1-1 0,1 1 0,1-1 0,-1 1 0,1 0 0,-1 0 0,2 0 0,-1 0 0,0 1 0,0 6 0,16-9-2598,15-4-6458,-16-5 211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4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58 8840,'0'0'10704,"3"-8"-7053,13-40 1405,-17 48-4982,0-1 1,0 1 0,1 0 0,-1 0-1,0 0 1,0 0 0,0 0 0,1 0-1,-1 0 1,0 0 0,0 0 0,0 0-1,1 0 1,-1 1 0,0-1 0,0 0-1,1 1 1,-1-1 0,0 0-1,1 1 1,-1-1 0,0 1 0,0 0-1,-9 9-63,0 0-1,1 1 0,0 0 0,1 1 1,0 0-1,1 0 0,0 0 1,1 1-1,0 0 0,1 1 0,1-1 1,-6 27-1,10-39 2,0-1 1,0 1-1,-1 0 0,1-1 1,0 1-1,0 0 0,0 0 1,0-1-1,0 1 0,0 0 1,0 0-1,0-1 0,0 1 1,0 0-1,1-1 0,-1 1 1,0 0-1,0-1 0,1 1 1,-1 0-1,0-1 1,1 1-1,-1 0 0,1-1 1,-1 1-1,1-1 0,-1 1 1,1-1-1,-1 1 0,1-1 1,-1 1-1,1-1 0,0 1 1,1-1 17,0 0 1,0 0-1,0 0 1,0 0-1,0 0 1,0 0 0,0 0-1,-1-1 1,1 1-1,0-1 1,0 1-1,2-2 1,52-29 198,-39 18-310,-1-1 1,0 0-1,0-2 0,-2 1 0,0-2 0,15-23 0,-28 39-132,-4 20-519,-5 8 610,-10 53-861,17-74 528,0-1 0,1 1 0,0-1 0,1 1 0,-1-1 0,1 1 0,2 6 0,-3-11 130,1 0 0,0 0 1,-1 0-1,1 0 0,0 0 0,0 0 1,0 0-1,0 0 0,0 0 1,0-1-1,0 1 0,0 0 1,0-1-1,0 1 0,1-1 0,-1 1 1,0-1-1,0 1 0,0-1 1,1 0-1,-1 0 0,0 0 1,1 1-1,-1-1 0,0-1 0,0 1 1,1 0-1,-1 0 0,0 0 1,0-1-1,1 1 0,-1 0 1,1-1-1,15-10-5788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5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95 174 6822,'1'-12'3812,"1"-3"-2540,2-14 373,-5-1 6175,-6 38-6887,-5 13-535,1 1 1,1-1 0,2 2-1,0-1 1,1 1-1,-5 27 1,1 13 1118,-2 70 0,12-124-1358,0 42 352,1-50-480,0 0 0,0 0 0,0-1 0,1 1 0,-1 0 0,0 0 0,0 0 0,0-1 0,0 1 0,1 0 0,-1 0 0,0-1 0,1 1 0,-1 0 0,1-1 0,-1 1 0,1 0 0,-1-1 1,1 1-1,-1-1 0,1 1 0,0-1 0,-1 1 0,1-1 0,0 1 0,-1-1 0,1 0 0,0 1 0,0-1 0,-1 0 0,1 1 0,0-1 0,0 0 0,0 0 0,-1 0 0,1 0 0,0 0 0,0 0 0,0 0 0,-1 0 0,1 0 0,0 0 0,0-1 0,0 1 1,-1 0-1,1 0 0,0-1 0,0 1 0,-1 0 0,2-1 0,2-2 26,0 0 0,0-1 0,0 1 1,-1-1-1,1 0 0,-1 1 0,0-2 0,0 1 1,0 0-1,-1 0 0,4-8 0,21-55-23,-17 38-83,-2 1 0,0-2 0,-2 1 0,4-59 0,-23 131-732,3-16 809,6-15 37,1 0-1,0 1 1,1-1 0,1 1-1,-1-1 1,2 1-1,0-1 1,0 1-1,5 20 1,-5-31-49,0-1 1,1 1-1,0-1 0,-1 1 0,1-1 1,0 0-1,0 1 0,0-1 0,0 0 1,0 1-1,0-1 0,0 0 0,0 0 1,0 0-1,1 0 0,-1 0 0,0 0 1,1-1-1,-1 1 0,1 0 0,-1-1 1,0 1-1,4 0 0,-2-1 3,0 0 0,0 0 1,0 0-1,0 0 0,-1-1 0,1 0 0,0 1 1,0-1-1,0 0 0,-1 0 0,1-1 0,3-1 1,4-3 2,0 0 1,-1-1-1,0-1 0,0 1 1,11-13-1,-5 3-128,0-2 0,12-19 0,-23 31-136,0 1 1,-1-1 0,1 0-1,-1 0 1,-1 0 0,1 0-1,-1-1 1,-1 1-1,1 0 1,0-11 0,-5 18 176,0 0 0,0 0 0,0 1 0,1-1 0,-1 1-1,0 0 1,0 0 0,1 0 0,-1 0 0,-4 3 0,-7 8-82,24-18-186,25-21-244,-8-7 921,-2-2 0,-1-1 0,-2 0 0,22-50-1,-115 232 1857,59-124-2128,-75 152 1089,78-152-1041,0 0-1,2 1 1,1 0 0,0 0 0,2 0-1,-2 29 1,5-50-120,1 0 0,0 0 0,0 0 0,0 0 0,-1 0 0,1 0 0,0 0 0,0-1 0,0 1 0,1 0 0,-1 0 0,0 0 0,0 0 0,0 0 0,1 0 0,-1 0 0,0 0 0,1 0 0,-1 0 0,1-1 0,-1 1 0,1 0 0,-1 0 0,1 0 0,0-1 0,-1 1 0,1 0 0,0-1 0,0 1 0,-1-1 0,1 1 0,0-1 0,0 1 0,0-1 0,0 0 0,0 1 0,0-1 0,0 0 0,0 0 0,-1 1 0,1-1 0,0 0 0,0 0 0,0 0 0,0 0 0,0 0 0,0 0 0,0-1 0,0 1 0,0 0 0,0 0 0,0-1 0,1 0 0,4-1 0,0-1 0,0 0 0,0 0 0,0-1 0,0 0 0,7-6 0,23-25 0,-1 0 0,-2-3 0,-2 0 0,-1-2 0,-2-2 0,29-57 0,-54 93-344,7-16-3662,-10 22 3888,0 0 0,0 0 0,0-1 0,0 1 0,0 0 1,1-1-1,-1 1 0,0 0 0,0-1 0,0 1 0,0 0 0,0-1 0,0 1 0,0 0 1,0-1-1,-1 1 0,1 0 0,0-1 0,0 1 0,0 0 0,0 0 0,0-1 1,0 1-1,-1 0 0,1-1 0,0 1 0,0 0 0,0 0 0,-1-1 0,1 1 0,0 0 1,0 0-1,-1 0 0,1-1 0,0 1 0,-1 0 0,1 0 0,0 0 0,0 0 0,-1 0 1,1 0-1,0 0 0,-1-1 0,1 1 0,0 0 0,-1 0 0,1 0 0,0 0 1,-1 0-1,-9 0-7479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14990,'0'0'11883,"-3"58"-9448,3-39-770,3 2-512,7-2-512,5 3-641,-4-3 0,2-2 0,1-1-737,-5-2-1697,-1-7-2915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147 144 12684,'-12'8'1884,"1"-2"-1613,-65 45 3516,72-48-3567,1 0 0,-1 0 0,0 0 0,1 1 0,0-1 0,-1 1 0,1 0 0,1 0 0,-1 0 0,1 0 0,-1 0 1,1 1-1,1-1 0,-1 1 0,0-1 0,1 1 0,-1 4 0,3-7-204,-1-1 0,1 1 0,-1-1 0,1 0 0,0 1 0,-1-1 0,1 0 1,0 0-1,0 0 0,0 1 0,0-1 0,0 0 0,0 0 0,0 0 0,1-1 0,-1 1 0,0 0 1,0 0-1,1-1 0,-1 1 0,1-1 0,-1 1 0,0-1 0,1 1 0,-1-1 0,1 0 0,-1 0 1,1 0-1,1 0 0,58 4 979,-48-4-658,78-1 1610,162-22-1,91-39-162,-163 28-1210,1048-153 515,-1193 183-894,67 2 0,-104 2-204,1 0 0,0 1-1,0-1 1,0 0 0,-1 0 0,1 0 0,0 0 0,0 1 0,0-1 0,0 0 0,-1 0 0,1 0 0,0 1 0,0-1-1,0 0 1,0 0 0,0 1 0,0-1 0,0 0 0,0 0 0,0 1 0,0-1 0,0 0 0,0 0 0,0 1-1,0-1 1,0 0 0,0 0 0,0 1 0,0-1 0,0 0 0,0 0 0,0 1 0,0-1 0,0 0 0,0 0-1,0 0 1,1 1 0,-1-1 0,0 0 0,0 0 0,0 0 0,0 1 0,1-1 0,-1 0 0,0 0 0,0 0 0,0 0-1,1 0 1,-1 0 0,0 1 0,0-1 0,1 0 0,-1 0 0,0 0 0,0 0 0,1 0 0,-1 0 0,0 0-1,0 0 1,1 0 0,-1 0 0,0 0 0,0 0 0,1 0 0,-18 11-566,9-8-240,0 0 0,0-1-1,0 0 1,-1-1 0,-12 2 0,-23-3-6252,0-5-6423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5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14189,'0'0'983,"-7"12"-44,0 0-648,0 1 0,1 0-1,0 1 1,2-1-1,-1 1 1,2 0 0,0 0-1,-3 26 1,4 449 4746,5-286-4314,-18 554 179,14-727-729,-2 512 2361,3-520-2405,2-1-1,0 1 1,1-1 0,1 0-1,1 0 1,1 0 0,1-1 0,13 30-1,-19-48-130,0-1 0,0 1 0,0-1 0,0 1 0,0-1 0,0 1 0,0-1 0,0 0 0,0 1 0,1-1 0,-1 0 0,0 0 0,1 0 0,-1 0 0,1 0 0,0 0 0,-1-1 0,1 1 0,-1 0 0,1-1 0,0 0 0,0 1 0,-1-1 0,1 0 0,0 0 0,0 1 0,-1-2 0,1 1 0,0 0 0,0 0 0,-1 0 0,4-2 0,-2 1-159,0-1 0,0 1 1,0-1-1,0 0 0,-1 0 1,1-1-1,-1 1 0,1-1 1,-1 1-1,0-1 0,0 0 1,0 1-1,0-1 0,0 0 1,1-6-1,12-39-4398,-4-13-3758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13613,'0'0'6566,"11"-60"-4356,4 43-640,2 1-1026,5 3-480,8 6-128,0 6-1025,5 1-1569,3 0-1731,1 10-3266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5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0 645 15310,'0'0'678,"15"-6"182,29-10-341,1 3 1,1 1-1,59-7 0,163-9 1638,-179 20-1987,303-26 587,492-50-94,-7-57-465,-390 24 313,117-24 819,-565 133-1277,-19 3-38,1 0 1,-1 2-1,0 0 1,1 2-1,0 0 1,-1 1-1,28 4 1,-47-4-25,0 0 0,0 0 1,0 0-1,0 1 0,0-1 1,0 0-1,0 1 0,0-1 1,0 1-1,0-1 0,0 1 1,0-1-1,0 1 0,0 0 1,0-1-1,0 1 0,-1 0 1,1 0-1,0 0 0,-1-1 0,1 1 1,0 0-1,-1 0 0,1 0 1,-1 0-1,1 0 0,-1 0 1,0 0-1,1 0 0,-1 0 1,0 1-1,0-1 0,0 0 1,0 0-1,0 0 0,0 0 1,0 0-1,0 0 0,0 0 1,-1 0-1,1 0 0,0 1 1,-1-1-1,0 1 0,-1 4 8,-1 0-1,0 0 0,-1-1 1,1 1-1,-10 9 0,-91 98 364,62-71-177,-73 95 0,92-102-79,2 1 1,1 1 0,2 1 0,1 1 0,-13 47 0,13-20 119,2 1-1,-9 97 1,-26 279 821,-27 310-909,31-142-170,44-452-1692,2-159 1649,0 1-1,0 0 1,1 0 0,-1 0-1,0 0 1,0 0 0,1 0-1,-1-1 1,0 1 0,1 0-1,-1 0 1,1 0 0,-1-1-1,1 1 1,-1 0 0,1-1-1,0 1 1,-1 0 0,1-1 0,0 1-1,-1-1 1,1 1 0,0-1-1,0 1 1,0-1 0,-1 0-1,1 1 1,2-1 0,16-3-5936,-10-7 444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9:5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3051 1 12524,'0'0'1532,"-12"3"182,-87 19 1298,-2-4 1,-164 9 0,-216-22-1813,272-8-1408,-342 39 0,108 50 162,50-9 76,386-75-71,-205 24-591,182-25-568,-47-5 0,59 2-294,0-1 0,1 0 0,-30-11 1,-24-20-6547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0:5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1569,'-1'-1'309,"0"1"-1,0 0 1,0 0-1,0 0 1,0 0-1,0 0 1,0 0-1,0 0 0,0 1 1,0-1-1,0 0 1,0 1-1,0-1 1,0 0-1,1 1 1,-1-1-1,0 1 0,0-1 1,0 1-1,0 0 1,1-1-1,-1 1 1,0 0-1,1-1 1,-1 1-1,0 0 0,1 0 1,-1 0-1,1 0 1,-1 0-1,1 1 1,0-1-255,0 1-1,0 0 1,0 0 0,0-1 0,1 1 0,-1 0 0,1 0 0,-1-1 0,1 1 0,0 0 0,0-1 0,-1 1 0,1-1 0,0 1 0,1-1 0,-1 0 0,0 1 0,0-1 0,2 2 0,5 4-55,1-1 0,-1 0 0,1 0 1,1-1-1,-1 0 0,1 0 0,-1-1 1,15 4-1,91 20 132,-79-20-143,369 53 239,9 3-54,130 43 142,-14-2 144,55 37-88,-175-40-165,132 19-73,-233-32-93,-34-8-21,-128-40-16,124 29 4,-170-43 9,167 67 0,-77-23-5,302 83 32,-268-85-19,87 23 16,159 32 24,-412-104-64,64 30 0,-74-28 11,0-2-1,64 16 1,89 18 7,25 6 23,-141-40-36,-22-4-5,121 13 0,281 12 53,-369-31 2,126 30 0,-65-9-4,-66-11 37,136 50 1,-123-35-90,335 145 65,-321-126 117,-37-23-107,1-3 0,166 31 0,-143-37-70,137 47 0,55 40 44,397 89 0,-272-98 98,-44-9 2,-226-55 90,135 26-1080,-239-59-1736,-26-3-1132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25 3876,'0'0'15150,"-4"-5"-15369,-6-9 85,14 8 93,30 12-67,15 4-522,65-5-5808,-48-5 299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8520,'0'0'5547,"10"1"-4709,59 5-279,1-3 0,72-7 0,-1 0-2231,-12 11-1085,62 22 2738,62 6-4177,-200-32 230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3812,'0'0'2050,"78"1"-97,-41-1-447,-3 2-577,4-1-449,2 0-352,-1-1-64,8 1-96,-2 0-736,8 1-674,-4 1-800,-2 0-961</inkml:trace>
  <inkml:trace contextRef="#ctx0" brushRef="#br0" timeOffset="1">877 81 2498,'0'0'449,"96"0"-225,-49 0-224,0 0-416,-7-4-1474</inkml:trace>
  <inkml:trace contextRef="#ctx0" brushRef="#br0" timeOffset="2">1272 74 1890,'0'0'416,"65"0"-352,-33-1-320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8168,'11'-1'1895,"248"-2"1714,-77 3-4789,-81 0-2429,-98 0-1302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12 13004,'0'0'12743,"1"10"-12561,8 126-255,-5-77 568,-3-45 2195,0-59-2589,1 1 1,11-62-1,-13 104-115,0 1 0,1-1 0,-1 0 1,1 1-1,0-1 0,-1 1 0,1-1 0,0 0 0,0 1 0,0 0 0,0-1 1,0 1-1,0-1 0,0 1 0,1 0 0,-1 0 0,0 0 0,1 0 0,-1 0 0,1 0 1,-1 0-1,1 0 0,1 0 0,1 0-7,0 0 1,0 0-1,0 1 1,0-1-1,0 1 1,0 0-1,0 0 0,0 1 1,7 0-1,1 2-35,0 0 0,0 1 0,-1 0 0,1 1 0,19 11 0,-30-15 46,-1-1 1,1 1 0,0-1 0,0 1 0,0-1 0,0 1-1,0 0 1,-1-1 0,1 1 0,0 0 0,-1 0 0,1-1 0,0 1-1,-1 0 1,1 0 0,-1 0 0,1 0 0,-1 0 0,0 0-1,1 0 1,-1 0 0,0 0 0,0 0 0,0 0 0,1 0-1,-1 0 1,0 0 0,-1 0 0,1 0 0,0 0 0,0 0 0,0 0-1,0 0 1,-1 0 0,1 0 0,-1 0 0,1 0 0,0 0-1,-1 0 1,0 0 0,1 0 0,-1-1 0,1 1 0,-1 0-1,0 0 1,0-1 0,1 1 0,-1 0 0,0-1 0,0 1 0,0-1-1,-1 1 1,-6 5 151,0 0-1,-1-1 0,-17 8 1,4-4 97,0-1 1,0 0-1,-1-2 1,0 0-1,0-2 1,0 0 0,-31 0-1,54-6-560,1 1-1,-1 0 0,1-1 1,-1 1-1,1-1 1,0 1-1,0 0 1,0 0-1,0-1 1,0 1-1,0 0 0,0 0 1,0 0-1,0 0 1,1 0-1,1-1 1,24-12-6630,4-4-5268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0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 13453,'0'0'11477,"9"-3"-10970,-2-1-377,-4 3-100,0-1 0,0 1 0,-1-1 1,1 1-1,0 0 0,0 0 0,0 1 0,1-1 0,-1 1 1,0-1-1,0 1 0,0 0 0,0 0 0,4 1 0,-7-1-25,1 1 0,0 0 0,0-1-1,-1 1 1,1 0 0,-1 0 0,1 0 0,-1 0-1,1 0 1,-1 0 0,1 0 0,-1 0 0,0 0-1,0 0 1,1 0 0,-1 0 0,0 0 0,0 0-1,0 0 1,0 0 0,0 0 0,0 0 0,-1 1-1,-3 27 164,-1-22-75,0 1-1,0-1 0,-1 0 1,0 0-1,0 0 1,-1-1-1,0 0 0,-11 7 1,-65 39 1297,70-45-1108,7-4 46,5-6-156,11-10-153,18-17-260,-25 27 156,0 1 0,0-1 0,1 1 0,-1 0 1,1 0-1,-1 0 0,1 1 0,0-1 0,-1 1 1,1 0-1,0 0 0,7-1 0,-9 2 65,-1 0-1,0 1 1,1-1-1,-1 0 0,0 1 1,1-1-1,-1 1 1,0 0-1,1-1 0,-1 1 1,0 0-1,0 0 1,0 0-1,0 0 1,0 0-1,0 0 0,0 0 1,0 0-1,0 0 1,0 0-1,0 0 0,-1 1 1,1-1-1,-1 0 1,1 1-1,-1-1 1,1 0-1,-1 1 0,0-1 1,1 1-1,-1-1 1,0 0-1,0 1 0,0-1 1,0 1-1,0-1 1,-1 2-1,2 85 1676,-1-88-1617,0 0-1,0 1 1,0-1-1,0 1 1,0-1 0,0 0-1,0 1 1,0-1-1,1 0 1,-1 1 0,0-1-1,0 1 1,0-1-1,1 0 1,-1 1 0,0-1-1,0 0 1,1 0 0,-1 1-1,0-1 1,0 0-1,1 0 1,-1 1 0,0-1-1,1 0 1,-1 0-1,1 0 1,-1 1 0,0-1-1,1 0 1,-1 0-1,0 0 1,1 0 0,-1 0-1,1 0 1,-1 0 0,18-7 837,11-18-63,-29 24-800,6-4-113,-1 0 1,0-1-1,0 1 1,-1-1-1,0-1 1,0 1 0,0-1-1,5-12 1,-6 2-3743,-4-1-3373,-4 5-7289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2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11627,'0'0'5050,"15"1"-4196,43 2-348,0-2-1,88-10 0,16-22-389,-82 14-42,0 3-1,123-4 1,350 20 22,406-9 261,-386-5 98,-87 5-216,-358 2-177,69-3 705,220 19 1,-369-3-585,-39-5-325,0-1 1,1 0-1,-1-1 0,1 0 1,-1 0-1,1-1 0,0 0 1,-1-1-1,12-1 0,-12-7-3637,-7-7-3759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4837,'0'0'19431,"3"-4"-18534,-2 2-774,0 0 0,1 1-1,-1-1 1,1 0 0,-1 1 0,1-1 0,0 1-1,-1 0 1,1 0 0,0 0 0,0 0 0,0 0-1,0 0 1,0 0 0,0 0 0,0 1-1,0-1 1,1 1 0,-1-1 0,0 1 0,2 0-1,2-2-16,-1 0-1,0 0 0,0-1 1,0 0-1,0 1 0,-1-2 1,1 1-1,-1-1 0,1 1 1,-1-1-1,0 0 0,-1-1 0,5-5 1,-3 4-50,0-1 0,-1 0 0,0 0 1,0-1-1,0 1 0,-1-1 0,0 1 1,2-14-1,-4 20-59,-1 0-1,0 0 1,0-1 0,1 1 0,-1 0 0,0 0-1,0-1 1,-1 1 0,1 0 0,0 0 0,0-1-1,-1 1 1,1 0 0,0 0 0,-1 0-1,1-1 1,-1 1 0,0 0 0,1 0 0,-1 0-1,0 0 1,1 0 0,-1 0 0,0 0 0,0 0-1,0 1 1,0-1 0,0 0 0,0 0 0,0 1-1,0-1 1,-1 1 0,1-1 0,0 1-1,0-1 1,0 1 0,-1 0 0,1-1 0,0 1-1,0 0 1,-1 0 0,1 0 0,0 0 0,0 0-1,-1 0 1,0 1 0,-2-1-106,0 1 0,0-1-1,0 1 1,0 0 0,0 0 0,1 1 0,-1-1 0,1 1 0,-1 0-1,1-1 1,-1 2 0,1-1 0,0 0 0,-5 6 0,0 3 25,1 1 1,0 0-1,1 0 1,1 1 0,0-1-1,1 1 1,0 1 0,0-1-1,2 0 1,0 1 0,0 0-1,1 16 1,1-28 81,0-1 0,0 1 1,0 0-1,0-1 0,0 1 0,1-1 1,-1 1-1,1 0 0,-1-1 0,1 1 1,-1-1-1,1 1 0,0-1 0,0 1 1,0-1-1,0 0 0,0 1 0,0-1 1,0 0-1,0 0 0,0 0 0,1 0 1,-1 0-1,0 0 0,1 0 0,-1 0 1,1 0-1,-1-1 0,1 1 0,-1-1 0,1 1 1,0-1-1,-1 1 0,1-1 0,-1 0 1,1 0-1,0 0 0,-1 0 0,1 0 1,0 0-1,-1 0 0,3-1 0,3 0 9,0-1 0,0 1 0,0-1 0,0 0 0,0-1 0,-1 0 0,0 0 1,1 0-1,6-6 0,2-3-5,-1-1 1,0-1-1,-1 0 1,11-17-1,26-25 44,-50 55-52,0 1 0,0 0 1,0 0-1,0-1 0,0 1 0,1 0 0,-1 0 0,0 0 0,0 0 0,0-1 0,0 1 0,1 0 0,-1 0 1,0 0-1,0 0 0,1 0 0,-1 0 0,0 0 0,0-1 0,1 1 0,-1 0 0,0 0 0,0 0 0,1 0 1,-1 0-1,0 0 0,0 0 0,0 0 0,1 0 0,-1 0 0,0 0 0,0 1 0,1-1 0,-1 0 1,0 0-1,0 0 0,1 0 0,-1 0 0,0 0 0,0 0 0,1 1 0,3 12-153,-4 26 54,0-31 115,-1 20 11,0-18-15,0-1-1,1 1 0,1-1 1,-1 1-1,3 10 1,-2-19-2,-1-1 1,0 1-1,1-1 1,-1 1 0,1-1-1,-1 1 1,0-1-1,1 0 1,-1 1-1,1-1 1,0 0-1,-1 1 1,1-1 0,-1 0-1,1 1 1,0-1-1,-1 0 1,1 0-1,-1 0 1,1 0 0,0 0-1,-1 0 1,1 0-1,0 0 1,-1 0-1,1 0 1,-1 0-1,1 0 1,0 0 0,-1 0-1,1-1 1,0 1-1,20-8 214,-9 0-134,-1 0 1,-1-1-1,0 0 0,0-1 0,15-19 1,-17 18-178,1 1 1,1-1 0,0 2 0,0-1-1,22-14 1,-31 24 12,-1-1-1,1 1 1,-1-1 0,1 1-1,-1 0 1,1-1 0,-1 1-1,1 0 1,-1 0-1,1-1 1,-1 1 0,1 0-1,0 0 1,-1 0 0,1 0-1,-1 0 1,1 0-1,-1 0 1,1 0 0,0 0-1,-1 0 1,1 0 0,-1 0-1,1 0 1,0 0-1,-1 0 1,1 1 0,-1-1-1,1 0 1,-1 0 0,1 1-1,-1-1 1,1 0 0,-1 1-1,1-1 1,-1 1-1,0-1 1,1 1 0,-1-1-1,1 0 1,-1 1 0,0-1-1,1 1 1,-1-1-1,0 1 1,0 0 0,0-1-1,1 1 1,-1-1 0,0 1-1,0 0 1,1 38-5918,-2-28 1366,1 6-5345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2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1135 810 9641,'0'0'13469,"-2"-33"-9407,2 15-3974,1 8 3,-1-1 0,1 0 1,-2 1-1,0-1 0,0 1 1,-1-1-1,0 1 1,-1-1-1,0 1 0,0 0 1,-1 0-1,-1 1 1,-7-14-1,-38-40-79,-3 2 1,-116-101-1,107 105-17,30 29-36,-1 1 0,-1 2 0,-1 1 0,-2 2 0,0 1 0,-1 2 0,-1 2 0,-1 1 0,0 2 0,-1 2 0,0 2 0,-1 2 0,0 1-1,-1 2 1,-67 2 0,103 3-11,0 0-1,1 1 0,-1 0 1,0 0-1,-10 5 0,-4 7-2210,20-12 1740,1 1 0,-1-1-1,0 0 1,0 0-1,0 1 1,1-1-1,-1 1 1,1-1-1,-1 0 1,1 1-1,0-1 1,-1 1-1,1-1 1,0 3-1,0 3-6325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2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13613,'0'0'4191,"-1"9"-2996,-10 76 651,-25 153-725,13-138 1961,21-98-1321,1-9-640,-1-27-255,5-46-824,19-62 50,-18 122-110,2 1 0,0-1 0,0 1 0,2 1 0,11-22 0,-18 39 3,1-1-1,-1 0 1,0 0 0,0 0 0,1 1-1,-1-1 1,1 1 0,-1-1-1,1 1 1,-1-1 0,1 1 0,0 0-1,0 0 1,3-2 0,-4 3-27,0 0-1,0 0 1,0-1 0,0 1 0,1 0 0,-1 0 0,0 0-1,0 0 1,0 1 0,0-1 0,0 0 0,0 0 0,0 1-1,0-1 1,0 0 0,0 1 0,0-1 0,0 1-1,0 0 1,2 0 0,-1 2-19,0-1-1,0 0 1,0 1-1,0-1 1,0 1-1,0 0 1,-1 0 0,1 0-1,-1 0 1,0 0-1,0 0 1,0 0-1,0 0 1,0 0 0,-1 0-1,0 0 1,1 5-1,-2-2 65,0-1 0,-1 1-1,0-1 1,1 0 0,-2 0 0,1 1-1,-1-1 1,1-1 0,-1 1 0,-1 0 0,1-1-1,-1 0 1,1 1 0,-1-1 0,0-1-1,-1 1 1,-8 6 0,-7 3 69,0 0 1,-40 19-1,39-20-37,-24 7-1661,53-19-4456,-1 0 3553,17-2-4592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2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14318,'0'0'12785,"3"-9"-12507,6-14-231,2 1 0,1 0 0,1 1 0,17-23-1,13-22 56,-42 65-225,-5 43-272,-20 38 498,18-61-390,0-1 0,1 1 1,0 0-1,2 0 0,-2 25 1,11-54-5228,-1 2 3458,5-18-5034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2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15214,'0'0'10250,"-11"54"-10218,11-31 0,6 4 0,-1-1 0,5 1-384,-5 1-577,-1-1 96,-4-1 161,0-6-257,0-4-1153,-11-6-2659,3-10-2049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2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14029,'0'0'10506,"72"-9"-9865,-37 9-449,5 4-96,-4 4-256,1-3-2210,-5-4-4261,-5-1-3907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3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15855,'0'0'1415,"-3"13"69,-39 189 939,35-117-2108,-8 55-286,11-120 983,0-1 0,-13 31 0,24-108 1577,12-37-2435,57-162 1,-76 256-167,4-9-23,0 0 0,1 0-1,-1 1 1,10-13-1,-13 20 7,0 0 0,0 1 0,1-1-1,-1 1 1,0-1 0,1 1 0,-1 0 0,1-1-1,0 1 1,-1 0 0,1 0 0,0 0 0,0 0-1,-1 1 1,1-1 0,0 0 0,0 1 0,0-1-1,0 1 1,0 0 0,0-1 0,0 1 0,0 0-1,0 0 1,0 0 0,0 1 0,0-1 0,0 0-1,0 1 1,3 1 0,-3-1 15,-1 0 0,0 0 1,1 0-1,-1 0 0,0 0 0,0 0 1,0 1-1,0-1 0,0 0 0,0 1 1,0-1-1,-1 1 0,1-1 0,0 1 1,-1-1-1,1 1 0,-1-1 0,0 1 1,1 0-1,-1-1 0,0 1 0,0 0 1,0-1-1,0 1 0,0 0 0,-1 2 1,0 1 21,1-1-1,-1 0 1,0 1 0,0-1 0,-1 0-1,1 0 1,-1 0 0,0 0 0,-3 5-1,-8 7 308,-1-1 0,0 0 0,-17 14 0,25-25-496,1 1 0,-1-1 0,1 0 0,-1 0 0,0-1 0,-1 0 0,1 0 0,0 0-1,-1-1 1,0 0 0,1 0 0,-12 1 0,17-10-10535,6-5 14</inkml:trace>
  <inkml:trace contextRef="#ctx0" brushRef="#br0" timeOffset="1">319 143 3043,'0'0'25373,"3"6"-25362,-2-4-2,0 0 1,0-1-1,-1 1 0,1 0 0,0-1 1,-1 1-1,0 0 0,1 0 1,-1 0-1,0-1 0,0 1 1,0 0-1,0 0 0,0 0 1,0-1-1,0 1 0,-1 0 1,1 0-1,-1 0 0,1-1 0,-1 1 1,0 0-1,0-1 0,-1 3 1,-3 3 156,0-1-1,-1 0 1,0-1 0,0 1 0,-12 7 0,-5 2 303,-21 15 32,42-28-508,0-1 0,0 1 0,0-1 0,1 1 0,-1 0 0,1-1 0,-1 1-1,1 0 1,0 0 0,0 0 0,0 0 0,0 0 0,0 1 0,0-1 0,0 0 0,1 0 0,-1 4 0,1-5-1,1 0 1,0 0-1,0 0 0,0 0 0,0 0 1,0-1-1,0 1 0,0 0 0,0 0 1,0-1-1,0 1 0,0 0 0,0-1 1,0 1-1,1-1 0,-1 0 0,0 1 1,0-1-1,1 0 0,-1 0 0,0 0 1,1 0-1,-1 0 0,2 0 1,42 2 162,-38-1-117,-5-1-31,84-1-1088,-30-6-2553,-8-8-3034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3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58 11659,'0'0'14227,"-8"-9"-13693,-25-24-54,29 31-393,-1-1 1,1 1-1,0 1 0,-1-1 1,1 1-1,-1-1 1,1 1-1,-1 1 0,1-1 1,-1 1-1,0-1 0,1 1 1,-1 1-1,0-1 0,1 1 1,-6 1-1,-10-1 259,10 0-297,1 0 0,-1 0-1,0 1 1,1 0 0,0 1-1,0 0 1,0 0 0,0 1 0,0 0-1,0 1 1,1-1 0,0 2-1,-11 9 1,2-1-69,2 1 0,0 0 0,0 1 0,-23 36 0,37-50 21,-1-1 0,1 1 0,0 0 0,0 0 0,0 0-1,0 1 1,0-1 0,0 0 0,1 0 0,-1 0 0,1 1 0,0-1 0,-1 0 0,1 1-1,0-1 1,0 0 0,1 0 0,-1 1 0,0-1 0,1 0 0,-1 1 0,1-1 0,0 0-1,0 0 1,0 0 0,0 0 0,0 0 0,0 0 0,1 0 0,-1 0 0,0 0 0,1-1-1,0 1 1,-1-1 0,1 1 0,0-1 0,0 1 0,0-1 0,0 0 0,0 0 0,4 2-1,-6-3 2,11 3 5,1 1 1,-1 1-1,0 0 1,0 0-1,15 12 1,-24-16-9,0 0-1,-1 0 1,1 1 0,-1-1 0,1 1 0,-1-1-1,0 1 1,1 0 0,-1 0 0,0-1-1,0 1 1,0 0 0,0 0 0,-1 0-1,1 0 1,-1 0 0,1 0 0,-1 0 0,1 0-1,-1 0 1,0 0 0,0 1 0,0-1-1,0 0 1,-1 0 0,1 0 0,0 0-1,-1 0 1,1 0 0,-1 0 0,0 0-1,0 0 1,0 0 0,0 0 0,0-1 0,0 1-1,0 0 1,-1-1 0,1 1 0,-1-1-1,-1 2 1,-7 7 25,0 0 1,0-1-1,-1 0 1,-13 7-1,-29 26 260,56-36-389,13-1-131,30 4-423,-28-6 303,-7-1 220,-1 0 0,1 2 0,0-1 0,-1 1 0,14 7 0,-23-10 133,0 0-1,1 0 1,-1-1-1,0 1 1,0 0 0,0 0-1,0 0 1,0 1-1,0-1 1,0 0-1,0 0 1,0 0-1,-1 1 1,1-1 0,0 0-1,-1 1 1,1-1-1,-1 0 1,1 1-1,-1 1 1,0-1 10,-1 0 1,1 0-1,-1 0 0,1 0 1,-1 0-1,0 0 1,0 0-1,0 0 0,0 0 1,0-1-1,0 1 1,0 0-1,-1-1 0,1 1 1,-1-1-1,1 1 1,-1-1-1,-3 3 0,-77 49 1066,62-42-933,0 1 0,1 1 1,-17 15-1,35-27-165,1 0 0,-1 0 0,1-1 0,-1 1 0,1 0 0,0-1 0,0 1 0,-1 0 0,1 0 0,0 0 0,0-1-1,0 1 1,0 0 0,0 0 0,0 0 0,0-1 0,0 1 0,0 0 0,0 0 0,0 0 0,1-1 0,-1 1 0,0 0 0,0 0 0,1-1 0,0 2 0,15 27-610,-2-2 435,-7 10-230,-6-32 517,-1 1 1,1-1 0,0 0 0,1 0 0,-1 1-1,1-1 1,0 0 0,3 5 0,15 6-1887,15-12-3280,-10-5-4514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4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10250,'0'0'12678,"-6"2"-12352,3 0-221,-1 1 0,1-1 1,0 1-1,0-1 0,-1 1 0,2 0 1,-1 0-1,0 0 0,1 1 0,-1-1 0,1 0 1,0 1-1,0 0 0,0 0 0,1-1 0,-2 5 1,-23 82 1410,15-44-1255,7-32-112,-28 109 1661,36-142-643,1-1 0,11-29-1,-6 23-1165,2 1-1,1 0 0,1 1 0,0 0 1,2 1-1,26-29 0,-37 47-16,0 0 1,1 1-1,0-1 0,-1 1 0,2 0 0,7-4 0,-11 7-9,-1 0 1,1 0-1,-1 0 0,1 0 0,0 0 1,0 0-1,0 1 0,0-1 0,-1 1 0,1 0 1,0 0-1,0 0 0,0 0 0,0 0 0,0 1 1,-1-1-1,1 1 0,4 1 0,-6-1 15,-1-1 0,1 1-1,0 0 1,0-1 0,0 1-1,-1 0 1,1 0 0,0 0-1,-1-1 1,1 1 0,0 0-1,-1 0 1,1 0-1,-1 0 1,0 0 0,1 0-1,-1 0 1,0 0 0,1 0-1,-1 0 1,0 0 0,0 0-1,0 1 1,0-1 0,0 0-1,0 0 1,0 0 0,-1 0-1,1 0 1,0 0 0,0 0-1,-1 0 1,1 0 0,-1 0-1,1 0 1,-1 0 0,0 1-1,-1 2 14,-1 0-1,1 0 0,-1 0 1,0-1-1,0 1 1,0-1-1,-6 6 1,-1-1 67,-2-1 1,1 0-1,-1-1 1,0 0 0,-25 8-1,29-12-15,0 1-1,0-1 1,0-1 0,0 0 0,0 0-1,-1 0 1,1-1 0,0 0-1,0-1 1,-16-2 0,24 3-85,0 0 1,-1 0 0,1 0 0,-1 0 0,1 0 0,0 0-1,-1 0 1,1 0 0,0 0 0,-1 0 0,1 0-1,-1-1 1,1 1 0,0 0 0,-1 0 0,1 0 0,0 0-1,-1-1 1,1 1 0,0 0 0,0 0 0,-1-1-1,1 1 1,0 0 0,-1-1 0,1 1 0,0 0 0,0-1-1,0 1 1,0 0 0,-1-1 0,1 1 0,0 0 0,0-1-1,0 1 1,0 0 0,0-1 0,0 1 0,0-1-1,0 1 1,0 0 0,0-1 0,0 1 0,0 0 0,0-1-1,0 1 1,0-1 0,0 1 0,0 0 0,1-1-1,-1 1 1,0 0 0,0-1 0,0 1 0,1 0 0,-1-1-1,0 1 1,0 0 0,1 0 0,-1-1 0,1 1 0,22-12-4360,26 11-4638,-24 1 3144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8456,'0'0'20062,"10"-1"-19085,-6 0-929,1 1 0,0-1 1,-1 0-1,1 0 0,-1 0 0,1-1 1,-1 0-1,0 0 0,1 0 1,-1 0-1,0 0 0,0-1 1,-1 0-1,1 0 0,0 0 1,-1 0-1,0-1 0,0 1 1,4-6-1,3-5 135,8-10-42,-25 46-268,0-8 110,1-1 0,1 1 0,0 1 0,1-1-1,1 0 1,0 1 0,1 0 0,-1 17 0,3-32-89,0 1 1,0 0 0,0 0 0,0 0 0,0 0 0,0 0 0,0 0 0,1-1 0,-1 1 0,0 0 0,0 0 0,1 0 0,-1 0 0,1-1 0,-1 1 0,0 0 0,1 0 0,0-1 0,-1 1 0,1 0 0,-1-1 0,2 2 0,21 1-8434,-1-4-6494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4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43 8008,'0'0'8354,"-8"-1"-5444,-24-4-375,23 2-98,10 0-445,9 0-586,43 1-816,0 2 0,81 11 0,-84-5-523,-1-2 1,1-2-1,58-6 0,-57-7 108,-48 11-147,0-1 0,0 0 0,0 0 1,0 0-1,0-1 0,0 1 0,0 0 1,-1-1-1,1 0 0,0 0 0,-1 0 1,0 0-1,1 0 0,1-3 0,-4 5-13,0 0 1,0-1-1,0 1 0,0 0 0,0-1 0,0 1 0,0 0 0,0 0 0,0-1 1,0 1-1,0 0 0,0 0 0,0-1 0,-1 1 0,1 0 0,0 0 0,0-1 1,0 1-1,0 0 0,-1 0 0,1-1 0,0 1 0,0 0 0,0 0 0,-1 0 1,1-1-1,0 1 0,0 0 0,-1 0 0,1 0 0,0 0 0,0 0 0,-1 0 0,1 0 1,0-1-1,0 1 0,-1 0 0,1 0 0,0 0 0,-1 0 0,1 0 0,0 0 1,0 0-1,-1 0 0,1 1 0,-19-2-70,15 1 66,-74 3-59,1 3 1,-95 20-1,86-12 41,11-8 71,466-6-1735,-471 2 1316,0 3 0,0 4 0,-114 27 0,124-13-7300,55-14-144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8840,'0'0'8104,"-8"9"-6775,-1 0-1076,0 1-1,1 0 0,0 1 1,0 0-1,2 0 0,-1 0 1,1 1-1,1 0 0,0 0 1,1 1-1,0-1 0,1 1 1,0 0-1,-1 20 0,4-30-243,0-1 0,0 1-1,0 0 1,1-1 0,-1 1 0,1-1-1,-1 1 1,1-1 0,0 1 0,0-1-1,0 0 1,0 1 0,0-1 0,0 0-1,1 0 1,-1 0 0,1 0-1,2 3 1,-2-5-2,-1 1 1,0-1-1,1 1 0,-1-1 0,1 1 0,-1-1 0,0 0 0,1 0 1,-1 0-1,1 0 0,-1 0 0,1 0 0,-1 0 0,1 0 1,-1-1-1,1 1 0,-1-1 0,0 1 0,1-1 0,-1 1 0,0-1 1,1 0-1,-1 1 0,0-1 0,0 0 0,0 0 0,1 0 1,-1 0-1,0 0 0,0 0 0,-1-1 0,1 1 0,0 0 0,1-2 1,7-13 338,0-1 1,-1 1-1,-1-1 0,-1-1 1,7-26-1,-7 27-759,-12 88 262,3-51 94,1-1 0,2 1 0,0 21 0,0-39-35,1-1 0,-1 1 0,0 0 0,1 0 0,-1 0 0,1 0 0,0-1 0,-1 1 0,1 0 0,0-1 0,0 1 0,0 0 0,0-1 0,0 1 0,0-1 0,1 0 0,-1 1 0,1-1 0,-1 0-1,1 0 1,-1 0 0,1 0 0,-1 0 0,1 0 0,0 0 0,-1 0 0,1-1 0,0 1 0,0-1 0,0 1 0,2-1 0,1 0-347,-1 1 0,0-2 0,1 1 0,-1 0-1,1-1 1,-1 0 0,0 0 0,1 0 0,-1 0 0,0-1 0,0 0 0,7-4 0,24-18-4996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64 8936,'0'0'13475,"-1"10"-12963,-8 54-360,2-13 642,-2 52 0,9-103-790,0 0 0,0 0-1,0 1 1,0-1-1,0 0 1,0 0 0,0 1-1,0-1 1,0 0 0,0 0-1,0 1 1,1-1-1,-1 0 1,0 0 0,0 0-1,0 1 1,0-1 0,0 0-1,0 0 1,1 0 0,-1 0-1,0 1 1,0-1-1,0 0 1,0 0 0,1 0-1,-1 0 1,0 0 0,0 0-1,1 0 1,-1 1-1,0-1 1,0 0 0,0 0-1,1 0 1,-1 0 0,0 0-1,0 0 1,1 0-1,-1 0 1,0 0 0,0 0-1,0 0 1,1 0 0,-1 0-1,0-1 1,0 1 0,1 0-1,-1 0 1,0 0-1,0 0 1,0 0 0,1 0-1,-1 0 1,0-1 0,0 1-1,0 0 1,0 0-1,1 0 1,-1 0 0,0-1-1,13-11 167,-3-5-122,0 0-1,-1-1 1,9-26-1,-13 29-59,0 0-1,2 1 0,0 0 1,0 1-1,1-1 0,14-16 1,-21 33-41,0 1 1,0-1 0,0 1 0,0-1-1,-1 1 1,1-1 0,-1 1-1,0 0 1,-1 5 0,-8 125 2086,9-133-2022,0-1 0,0 0 0,0 1 0,0-1 0,0 1 0,0-1 0,0 1 0,0-1 0,0 1 0,0-1 0,0 1 0,0-1 1,0 1-1,0-1 0,1 0 0,-1 1 0,0-1 0,0 1 0,1-1 0,-1 0 0,0 1 0,0-1 0,1 0 0,-1 1 0,0-1 0,1 0 1,-1 1-1,0-1 0,1 0 0,-1 0 0,1 1 0,-1-1 0,1 0 0,-1 0 0,0 0 0,1 0 0,0 1 0,20-9 452,17-23 114,-14 2-583,0-1 1,-2-1 0,-1-1 0,32-68-1,-57 143-662,-3-19 804,1 1-1,2-1 1,0 1-1,1 1 1,2-1-1,2 37 1,-1-60-126,1 0 1,-1-1 0,0 1 0,1 0-1,0 0 1,-1 0 0,1 0-1,0-1 1,0 1 0,0 0 0,0-1-1,1 1 1,-1 0 0,0-1 0,1 0-1,-1 1 1,1-1 0,-1 0 0,1 0-1,-1 0 1,1 0 0,0 0-1,3 2 1,-4-3-43,0 0 0,1 1-1,-1-1 1,0 0 0,1 0 0,-1 0-1,0 0 1,1 0 0,-1 0 0,0 0-1,1-1 1,-1 1 0,0 0 0,1-1-1,-1 1 1,0-1 0,0 1 0,0-1-1,1 0 1,-1 1 0,0-1 0,0 0-1,0 0 1,0 0 0,0 0 0,0 0-1,0 0 1,-1 0 0,1 0 0,0 0-1,-1 0 1,1 0 0,0-1 0,-1 1-1,1-2 1,2-7-1646,-1 0 0,0 0 0,0-1 0,-1 1 0,0 0 0,-2-15 0,1 23 1357,0-38-7816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46:4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76 9289,'0'0'14056,"13"-2"-13779,60-6-143,78 2-1,7 0 882,-212 5 1570,-86 2-2715,16 16 198,54-7-3,-93 3 0,161-13 9,6-1-68,476-89-2916,-553 90 4679,25-3-1530,-256 12-875,292-10-3255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2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3480 6342,'0'0'4426,"11"-2"-3743,57-8 414,70-2 0,191-11 133,-154 6-1019,468-78 650,-364 45-24,343-38-581,-492 64 848,142-46-1,6-3-689,-166 48-378,-2-5-1,145-59 1,-122 33 30,225-101 120,-290 122-169,-3-3 0,-1-2 0,70-58 0,195-156 160,-160 131 183,268-250 0,-158 82-296,-106 106-37,57-66 1,36-37 8,-248 270-33,529-498 1307,-501 475-736,57-66 0,-109 115-6482,-15 15 563,1-7-2198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332 203 7655,'5'-9'2338,"-5"9"-2324,35-65 4852,-31 56-3539,-1 0 0,1 0 0,-1 0 0,-1 0 0,0-1 0,2-18 0,-4 27-708,-2 2-614,0 0 1,1 1-1,-1-1 0,0 1 1,1-1-1,-1 1 1,1-1-1,0 1 0,-1 0 1,1 0-1,0 0 1,0 0-1,0 0 1,-1 3-1,-2 2-1,-348 515-1947,337-500 560,15-22 1330,0 0 1,0 0-1,0 0 0,0 0 1,0 0-1,0-1 0,0 1 1,0 0-1,0 0 0,1 0 1,-1 0-1,0 0 0,0 0 1,0 0-1,0 0 0,0 0 1,0 0-1,0 0 0,0 0 1,1 0-1,-1 0 1,0 0-1,0 0 0,0 0 1,0 0-1,0 0 0,0 0 1,0 0-1,0 0 0,1 0 1,-1 0-1,0 0 0,0 0 1,0 0-1,0 1 0,0-1 1,0 0-1,0 0 0,0 0 1,0 0-1,0 0 0,1 0 1,-1 0-1,0 0 0,0 0 1,0 0-1,0 0 0,0 1 1,0-1-1,0 0 0,0 0 1,0 0-1,0 0 0,0 0 1,0 0-1,0 0 0,0 1 1,0-1-1,0 0 0,0 0 1,0 0-1,36-29-2805,50-63 603,88-120 0,-79 91 2580,-13 14 1155,-38 43 4797,-71 103-5605,7-11-503,1 1 0,-20 41 0,27-39-153,2 2-1,1-1 0,1 1 1,2 0-1,2 1 0,-2 51 0,1-10 81,5-74-106,0 0-1,0-1 0,0 1 1,-1 0-1,1-1 0,0 1 1,0 0-1,0-1 0,-1 1 1,1-1-1,0 1 0,-1 0 1,1-1-1,0 1 0,-1-1 1,1 1-1,-1-1 0,1 1 1,0-1-1,-1 1 0,0-1 1,1 0-1,-1 1 0,1-1 1,-1 0-1,1 1 0,-1-1 1,0 0-1,1 0 0,-1 0 1,0 1-1,-26-5-719,-19-22 66,26 7 770,2-1 0,-19-23 0,-1-16 3281,42 57-3139,1 1 1,0 0-1,0 1 0,0-1 0,0 1 1,0 0-1,5 1 0,79 7-158,-55-3-72,47-1-1,-70-4 10,1-1 1,-1 0 0,0-1-1,0 0 1,0-1 0,0 0-1,0-1 1,12-6 0,-19 8 11,19-6 49,-23 8-91,1 0 1,-1 0 0,1 0-1,-1 0 1,0 1-1,1-1 1,-1 0-1,1 0 1,-1 1 0,0-1-1,1 0 1,-1 0-1,0 1 1,1-1 0,-1 0-1,0 1 1,1-1-1,-1 1 1,0-1-1,0 0 1,1 1 0,-1-1-1,0 1 1,0-1-1,0 1 1,0-1 0,0 0-1,1 1 1,-1-1-1,0 1 1,0-1-1,0 1 1,0-1 0,0 1-1,-1-1 1,1 1-1,0-1 1,0 1 0,0-1-1,0 0 1,0 1-1,-1-1 1,1 1 0,0-1-1,-1 1 1,-3 19 95,2-15-101,1-1 0,0 0 0,0 1 0,0 0 0,0-1 0,1 1 0,0-1 0,0 1 0,0-1 0,2 9 0,-1-12-10,0 0 1,0 0-1,0 0 1,1 0-1,-1 0 0,0 0 1,0-1-1,1 1 0,-1 0 1,0-1-1,1 1 0,-1-1 1,1 1-1,-1-1 1,1 0-1,-1 0 0,1 0 1,-1 1-1,1-1 0,-1-1 1,3 1-1,36-3 0,-28 0 32,-1 0 1,1-1-1,-1 0 0,0-1 0,12-6 0,37-15 24,-59 27-45,-1-1-1,1 1 1,-1-1-1,0 1 1,1-1-1,-1 1 1,0 0-1,1-1 1,-1 1-1,0 0 1,0-1-1,0 1 1,1 0-1,-1-1 1,0 1-1,0 0 0,0-1 1,0 1-1,0 0 1,0-1-1,-1 1 1,1 0-1,0 0 1,0 1 6,0 10 54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12011,'0'0'3988,"-8"3"-2979,-3 1-724,1 0 0,0 0-1,0 2 1,-12 7 0,20-12-325,-1 0 0,1 0 0,0 0 0,1 1 0,-1-1 0,0 1 0,0-1 0,1 1 0,-1-1 0,0 1 0,1 0 0,0 0 0,-1 0 0,1 0 0,0 0 0,0 0 0,0 0 0,0 0 0,1 1 0,-1-1 0,1 0 0,-1 0 0,1 1 0,0-1 0,0 0 0,-1 1 0,2-1 0,-1 0 0,0 1 0,0-1 0,1 0 0,0 0 0,0 4 0,1-5-49,-1 1 0,1 0 0,0-1 0,0 1 0,-1-1 0,1 0 0,0 0 0,0 1 0,0-1 0,0-1 0,1 1 0,-1 0 0,0 0 0,0-1 0,0 1 0,1-1 0,-1 0 0,0 0-1,1 1 1,3-2 0,24 7-208,-29-3 317,1 0 1,-1 0-1,-1-1 1,1 1-1,0 0 1,-1 0-1,1 0 1,-1 0 0,0 0-1,0 0 1,0 0-1,-1 0 1,0 4-1,1 2 50,-1 5-6,-1-1-1,0 1 1,-1-1-1,0 0 0,-1 0 1,-1 0-1,0 0 1,0-1-1,-1 0 0,-1 0 1,-12 16-1,-1-1 823,-1 0-1,-1-2 1,-38 34-1,59-59-828,1 1 0,-1 0 0,1-1 1,-1 1-1,0 0 0,1-1 0,-1 1 0,0-1 0,1 1 0,-1-1 0,0 0 0,0 1 0,1-1 1,-1 0-1,0 1 0,0-1 0,0 0 0,0 0 0,1 0 0,-1 0 0,0 0 0,0 0 0,0 0 0,0 0 1,0 0-1,1 0 0,-1 0 0,0-1 0,0 1 0,0 0 0,1-1 0,-1 1 0,0 0 0,0-1 1,0 0-1,-1-1-27,0-1 1,0 1 0,1-1-1,-1 1 1,1-1 0,-1 1-1,1-1 1,0 0 0,0 0-1,0-5 1,-2-3-139,2 0 0,-1 0 1,2 0-1,-1 1 0,3-17 0,0 20 103,0 0 0,0 0 1,1 1-1,0-1 0,1 0 1,-1 1-1,1 0 0,0 0 1,1 0-1,0 1 0,0-1 1,0 1-1,0 0 0,7-4 1,13-9 260,1 1 1,31-15 0,-1 0 20,1-5 470,101-88 0,-158 125-726,0 0 0,0 0 0,0 0-1,0 0 1,0-1 0,1 1-1,-1 0 1,0 0 0,0 0-1,0 0 1,0-1 0,0 1 0,0 0-1,0 0 1,0 0 0,0 0-1,0 0 1,0-1 0,0 1-1,0 0 1,0 0 0,0 0-1,0 0 1,0-1 0,0 1 0,0 0-1,0 0 1,0 0 0,0 0-1,0-1 1,0 1 0,0 0-1,0 0 1,-1 0 0,1 0-1,0 0 1,0-1 0,0 1 0,0 0-1,0 0 1,0 0 0,-1 0-1,1 0 1,0 0 0,0 0-1,0 0 1,0 0 0,0 0-1,-1-1 1,1 1 0,0 0 0,0 0-1,0 0 1,0 0 0,-1 0-1,1 0 1,0 0 0,0 0-1,-21-3 190,17 3-260,-1 0 0,0 0 0,0 0 0,1 1 0,-1 0 0,0 0 0,-8 3 0,5 0 46,1 1 1,0 1-1,0 0 1,0-1-1,1 2 1,0-1-1,0 1 1,1 0-1,0 0 1,0 1 0,0-1-1,1 1 1,0 0-1,1 1 1,0-1-1,0 0 1,1 1-1,0 0 1,0-1-1,1 1 1,0 0-1,1 9 1,1-16 0,-1 0 0,1-1 0,0 1 0,0-1 0,0 1 0,0-1 0,0 0 0,0 1 0,1-1 0,-1 0 0,0 0 0,1 0 0,-1 0 0,1 0 0,-1 0 0,1 0 0,-1-1 0,1 1 0,0 0 0,-1-1 0,1 1 0,0-1 0,-1 0 0,1 0 0,0 1 0,0-1 0,-1 0 0,1 0 0,0-1 0,0 1 0,1-1 0,3 1-237,0 0 0,0-1 1,-1 0-1,1 0 0,0 0 1,-1-1-1,1 0 1,9-4-1,-8 0-952,0 1-1,0-1 1,0 0 0,-1-1 0,11-13 0,8-16-4334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16528,'0'0'4596,"-11"9"-3704,-5 5-386,0 2 0,1 0 1,0 0-1,-12 20 0,19-25-415,1 1 1,0 0-1,0 0 0,1 1 0,1 0 0,0 0 0,1 0 0,0 0 1,-2 15-1,5-23-157,1 0 1,-1 0 0,1 0 0,0-1-1,0 1 1,1 0 0,0 0 0,1 7-1,-1-11 20,0 1-1,0-1 0,0 0 1,0 1-1,0-1 0,0 0 0,0 0 1,0 0-1,0 1 0,0-1 1,1 0-1,-1-1 0,1 1 0,-1 0 1,0 0-1,1-1 0,-1 1 1,1-1-1,0 1 0,-1-1 1,1 1-1,-1-1 0,1 0 0,0 0 1,-1 0-1,1 0 0,1 0 1,9-1 69,-1 0 0,0-1 1,0 0-1,0 0 0,0-1 1,0-1-1,18-8 1,27-9 45,-56 21-76,1 0 0,-1 0 0,1-1 0,-1 1 0,1 0 0,-1 0 0,1 0 0,-1 0 0,1 0 1,-1 0-1,1-1 0,-1 1 0,1 0 0,-1 0 0,1 1 0,-1-1 0,1 0 0,-1 0 0,1 0 0,-1 0 0,1 0 0,-1 0 0,1 1 1,-1-1-1,0 0 0,1 0 0,-1 1 0,1-1 0,-1 0 0,0 1 0,1-1 0,0 1 0,-4 15 67,-17 18 285,4-17 117,-1-1 0,0-1 0,-1 0 1,0-1-1,-1-1 0,-37 18 0,41-26-690,11-10-2353,4 4 2333,0 0 0,0 0 0,1 0 0,-1-1 0,1 1 0,-1 0 0,1 0 0,-1 0 0,1 0 0,0 0 0,0 0 0,-1 0 0,1 1 0,0-1-1,0 0 1,0 0 0,0 1 0,1-2 0,15-7-1779,-1 1 0,1 1 0,1 0 0,-1 1 0,32-6 0,49-18 653,-56 6 5234,-7-8 4113,-34 30-7443,1 0 0,-1 0 0,1-1-1,-1 1 1,0 0 0,0 0 0,0-1-1,0 1 1,0-1 0,0 1 0,0-3-1,-1 4-422,0 0-1,0 1 1,0-1-1,0 0 0,0 1 1,0-1-1,-1 0 1,1 1-1,0-1 1,0 0-1,0 0 1,-1 1-1,1-1 0,0 1 1,-1-1-1,1 0 1,0 1-1,-1-1 1,1 1-1,-1-1 0,1 1 1,-1-1-1,1 1 1,-1-1-1,0 0 1,-1 1-101,0 0 1,0-1-1,0 1 1,0 0-1,0 0 1,0 0-1,0 0 1,0 0-1,0 1 1,0-1-1,1 0 0,-1 1 1,0 0-1,0-1 1,0 1-1,1 0 1,-1 0-1,0 0 1,1 0-1,-1 0 1,0 0-1,1 1 1,0-1-1,-1 0 1,1 1-1,-2 2 1,-2 2-19,0 0 0,1 1 1,0 0-1,0-1 0,1 1 1,-1 1-1,1-1 0,1 0 1,0 1-1,0 0 0,-1 9 1,2-15 8,1 1 1,-1-1 0,1 0-1,0 1 1,0-1-1,0 0 1,0 1 0,1-1-1,-1 0 1,0 0-1,1 1 1,0-1 0,-1 0-1,1 0 1,0 0 0,0 0-1,0 0 1,1 0-1,-1 0 1,0 0 0,1 0-1,-1 0 1,1-1 0,0 1-1,-1 0 1,1-1-1,0 0 1,0 1 0,0-1-1,0 0 1,0 0-1,0 0 1,0 0 0,1-1-1,-1 1 1,0 0 0,0-1-1,1 0 1,-1 1-1,0-1 1,5-1 0,0 1 16,0-1 0,0 0 0,0-1 0,-1 0 0,1 0 0,0 0 0,-1-1 0,0 0 0,0 0 0,1-1 0,-2 0 0,1 0 0,0 0 0,-1 0 0,7-9 0,-6 8-8,-1 0 0,0 0 0,-1-1 0,0 0 0,0 0 0,0 0 0,0 0 0,-1-1 0,0 0 0,0 1 0,-1-1 0,0 0 0,0 0 0,-1 0 0,1-9 0,-2 16-24,0-1 0,0 1 0,0 0 0,0-1 0,0 1 0,0 0 0,0-1 0,-1 1 0,1 0 0,0-1 0,0 1 0,0 0 0,-1-1 0,1 1 0,0 0 0,0-1 0,-1 1 0,1 0 0,0 0 0,-1-1 0,1 1 0,0 0 0,-1 0 0,1 0 0,0 0 0,-1-1 0,1 1 0,0 0 0,-1 0 0,1 0 0,-1 0 0,1 0 0,0 0 0,-1 0 0,1 0 0,0 0 0,-1 0 0,1 0 0,-1 0 0,1 0 0,0 1 1,-1-1-1,1 0 0,-1 0 0,0 1 6,1-1 1,-1 0 0,0 0 0,0 1 0,1-1 0,-1 0-1,1 1 1,-1-1 0,0 1 0,1-1 0,-1 1 0,1-1 0,-1 1-1,1-1 1,-1 1 0,1 0 0,-1-1 0,1 1 0,0 0 0,-1-1-1,1 1 1,0 0 0,0 0 0,-1-1 0,1 1 0,0 1 0,0-1-2,0 0 0,0 0 1,0 1-1,1-1 1,-1 0-1,0 0 1,1 0-1,-1-1 1,1 1-1,-1 0 0,1 0 1,-1 0-1,1 0 1,-1 0-1,1 0 1,0-1-1,0 1 1,-1 0-1,1-1 1,0 1-1,0 0 0,0-1 1,0 1-1,0-1 1,0 1-1,1-1 1,39 7-20,-25-7 64,-1 0 1,1-2 0,16-3-1,-16 0-6,0 0-1,0-2 0,-1 1 0,0-2 1,0 0-1,-1-1 0,25-20 0,-17 11 214,-1-1 1,-1-1-1,31-40 0,-48 56-195,23-33 138,-25 35-179,0 1 0,0-1 1,0 1-1,0-1 1,0 0-1,0 1 1,-1-1-1,1 0 1,0 0-1,-1 0 1,0 1-1,1-1 1,-1 0-1,0 0 1,0 0-1,0 0 1,0-2-1,-2 4-16,1 0-1,-1 0 1,0-1 0,1 1-1,-1 1 1,1-1 0,-1 0-1,1 0 1,-1 0 0,0 1-1,1-1 1,-1 1 0,1 0-1,-1-1 1,1 1-1,0 0 1,-1 0 0,1-1-1,-2 3 1,-8 5-16,0 0 0,0 1 0,1 0 0,0 1 0,1 0 0,0 0 0,1 1 0,0 0 0,0 1 0,2 0 0,-1 0 0,1 0 0,1 1 0,0 0 0,1 0 0,0 0 0,1 0 0,1 1 0,0 0 0,1-1 0,0 1 0,1 0 0,1-1 0,0 1 0,0 0 0,2-1 0,0 1 0,0-1 0,8 18 0,-6-17-27,5 7-1331,-7-22 694,-2-13 432,-2-5 129,0 0 0,-1 0 0,-1 0 0,-1 0 0,-1 1 0,-8-21 0,-53-102 3691,51 109-1560,14 31-1652,6 3-372,0 1-1,0-1 1,0 1 0,0 0 0,0 0 0,-1 1-1,6 4 1,14 11-99,-10-11-369,1-1 1,-1 0-1,1-1 0,17 5 0,-19-8-811,0-1-1,1 0 0,-1-1 0,0 0 0,21-1 1,23-6-12971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15439,'0'0'1281,"-4"10"-331,-87 222 2355,110-283 4263,32-111-6211,-51 162-1374,0 0 0,1-1 0,-1 1 0,0 0 1,0 0-1,1 0 0,-1 0 0,0 0 0,0-1 0,0 1 0,1 0 0,-1 0 0,0 0 0,0 0 0,1 0 0,-1 0 0,0 0 0,1 0 0,-1 0 0,0 0 0,0 0 0,1 0 0,-1 0 0,0 0 1,0 0-1,1 0 0,-1 0 0,0 1 0,0-1 0,1 0 0,-1 0 0,0 0 0,0 0 0,0 0 0,1 1 0,-1-1 0,0 0 0,0 0 0,0 0 0,0 1 0,1-1 0,-1 0 0,0 0 0,0 0 1,0 1-1,0-1 0,0 0 0,12 14-284,-10-13 321,4 6-8,1-1-1,1 0 1,-1-1-1,1 1 1,0-1 0,0-1-1,1 0 1,-1 0-1,1 0 1,0-1 0,0-1-1,16 3 1,-20-4 44,-1 0-1,1 0 1,0-1 0,0 0-1,0 0 1,-1 0 0,1 0-1,0-1 1,0 0 0,0 0 0,-1 0-1,1-1 1,-1 1 0,1-1-1,-1 0 1,1-1 0,-1 1 0,0-1-1,0 0 1,0 0 0,-1 0-1,1 0 1,-1 0 0,0-1-1,0 0 1,4-5 0,-6 8-50,0 0 0,0 0 0,0-1 1,-1 1-1,1 0 0,0 0 0,-1 0 0,1 0 1,-1-1-1,1 1 0,-1 0 0,0-1 0,1 1 1,-1 0-1,0-1 0,0 1 0,0 0 0,0-1 1,0 1-1,0 0 0,0-1 0,-1 1 0,1 0 1,0-1-1,-1 1 0,1 0 0,-1 0 0,0-1 1,1 1-1,-1 0 0,0 0 0,0 0 0,1 0 1,-1 0-1,0 0 0,0 0 0,0 0 0,0 0 1,0 1-1,-1-1 0,1 0 0,-2-1 0,0 2-29,1-1-1,-1 0 0,0 1 0,1 0 1,-1-1-1,0 1 0,1 0 0,-1 0 1,0 1-1,1-1 0,-1 1 0,0-1 0,1 1 1,-1 0-1,1 0 0,-1 0 0,1 0 1,-1 0-1,1 0 0,0 1 0,-4 3 1,0 0-43,0 1 1,1 0-1,0 1 1,1-1-1,-1 1 1,1 0-1,0 0 1,1 0-1,0 0 1,0 1-1,0-1 1,1 1-1,0 0 1,1 0-1,0 0 1,0 8-1,0-12-208,1 0 1,0 1-1,0-1 0,1 0 1,-1 0-1,1 1 0,0-1 1,0 0-1,0 0 0,1 0 0,-1 0 1,1 0-1,0 0 0,0-1 1,0 1-1,1-1 0,-1 1 0,1-1 1,0 0-1,0 0 0,0 0 1,0 0-1,1 0 0,-1-1 0,1 0 1,-1 0-1,1 0 0,0 0 1,0 0-1,6 1 0,-3-1-328,1 0-1,0-1 1,-1 0 0,1 0-1,0-1 1,0 0 0,0 0-1,0 0 1,-1-1 0,9-3-1,-9 3 285,-1-2-1,1 1 0,-1-1 1,1 0-1,-1 0 1,0-1-1,0 0 0,-1 0 1,11-9-1,-10 6 585,0 1 0,0-1 0,-1 0 0,0-1 0,-1 1 0,1-1 0,5-14 0,-6 12 1065,-1-1 0,0 1 0,-1-1 1,0 1-1,-1-1 0,0-16 0,-4 20 3590,-4 14-3811,-5 14-1317,-2 24 260,1 0 0,3 1 0,-9 90 0,4-24-9,-11 18 1712,35-171-1454,1 0-1,2 1 1,25-55 0,-10 27-361,-3-2-185,-16 41 158,2 1 0,1 0 1,20-38-1,-30 65 70,0-1-1,0 1 1,0-1-1,-1 1 1,1 0-1,0-1 1,1 1-1,-1 0 1,0 0-1,0-1 1,0 1-1,1 0 1,-1 0 0,1 1-1,-1-1 1,1 0-1,-1 0 1,1 1-1,-1-1 1,1 1-1,0-1 1,2 0-1,-3 2 2,0-1-1,1 0 0,-1 1 0,0-1 0,0 1 0,1 0 1,-1-1-1,0 1 0,0 0 0,0 0 0,0 0 1,0-1-1,0 1 0,0 0 0,0 0 0,0 1 1,0-1-1,0 0 0,-1 0 0,1 0 0,0 2 0,1 0-12,-1 0-1,1 0 0,-1 1 0,0-1 0,0 1 0,0-1 0,-1 0 0,1 1 0,-1 0 0,0-1 0,0 1 0,0-1 0,0 1 0,0-1 0,-1 1 0,0-1 0,0 1 0,0-1 0,0 0 0,-2 5 0,-1-4 62,-1 1 0,1-1-1,-1 1 1,0-1 0,0-1-1,-1 1 1,1-1 0,-1 0-1,1 0 1,-1-1 0,0 1-1,0-1 1,0 0 0,-1-1-1,-6 1 1,-33 3-3113,45-6 2786,1 1-1,0 0 1,-1 0-1,1-1 1,0 1-1,-1 0 1,1-1-1,0 1 1,-1 0 0,1-1-1,0 1 1,0 0-1,-1-1 1,1 1-1,0 0 1,0-1-1,0 1 1,0-1-1,0 1 1,0-1-1,0 1 1,-1 0-1,1-1 1,0 1-1,0-1 1,0 1-1,1-1 1,-1 1-1,0 0 1,0-1-1,0 1 1,0-1-1,0 1 1,0 0 0,1-1-1,-1 1 1,0 0-1,0-1 1,1 1-1,-1 0 1,0-1-1,1 1 1,11-10-6166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81 384,'0'0'6871,"10"-8"-2713,4-4-2873,8-7 325,4 2 2612,-26 17-3916,1-1 0,-1 1 1,1-1-1,-1 1 0,1 0 1,0-1-1,-1 1 0,1 0 1,0 0-1,-1-1 1,1 1-1,0 0 0,-1 0 1,1 0-1,0 0 0,0 0 1,-1 0-1,1 0 0,0 0 1,-1 0-1,1 0 0,0 0 1,-1 1-1,1-1 1,0 0-1,-1 0 0,1 1 1,0-1-1,0 1 0,8 21 2892,-9 45-4024,-1-49 1606,-7 63-711,13-98 54,-1 0-1,-1 1 1,-1-1-1,1-23 1,-2 23-97,0-1-1,2 0 1,7-30 0,-9 47-44,-1 1 0,1 0 0,-1-1 0,1 1 0,-1 0 0,1 0 0,-1-1 0,1 1 0,0 0 0,-1 0 0,1 0 0,-1 0 0,1 0 0,0 0 0,-1 0 0,1 0 0,-1 0 0,1 0 0,0 0 1,-1 0-1,1 0 0,-1 1 0,1-1 0,-1 0 0,1 0 0,0 1 0,-1-1 0,1 0 0,-1 1 0,1-1 0,-1 1 0,0-1 0,1 0 0,-1 1 0,1-1 0,-1 1 0,1 0 0,26 22-406,-22-18 207,5 3-92,1 0 0,-1-1 0,1 0 0,20 8 0,-27-13 311,0 0 0,0-1 0,-1 1 0,1-1 0,1 0 0,-1 0 0,0-1 0,0 1 1,0-1-1,0 0 0,0 0 0,1 0 0,-1-1 0,0 1 0,0-1 0,0 0 0,0 0 0,7-3 0,-9 2 59,0-1-1,1 1 1,-1 0-1,0-1 1,0 1-1,-1-1 1,1 0 0,0 0-1,-1 1 1,2-5-1,-3 6 0,1-1-1,0 1 1,0-1-1,-1 0 1,1 1-1,-1-1 1,1 0 0,-1 0-1,0 1 1,0-1-1,0 0 1,0 1-1,0-1 1,0 0-1,0 0 1,-1 1 0,1-1-1,0 0 1,-1 1-1,-1-4 1,1 5-65,1-1 0,-1 1 0,0-1 0,0 1 0,0 0 0,1-1 0,-1 1 0,0 0 0,0 0 0,0 0 0,0-1 0,0 1 0,0 0 0,1 0 0,-1 0 0,0 0 0,0 0 1,0 1-1,0-1 0,0 0 0,0 0 0,0 1 0,1-1 0,-1 0 0,0 1 0,0-1 0,0 1 0,1-1 0,-1 1 0,0-1 0,1 1 0,-1 0 0,0-1 0,1 1 0,-1 0 0,1-1 0,-1 1 0,1 0 0,-1 0 0,1 0 1,-1 1-1,-20 32-129,19-29 135,0 0 0,0 1 0,0-1 0,1 0 0,0 1 0,0-1-1,1 0 1,-1 1 0,1 6 0,0-11 3,0 1 0,1-1-1,-1 1 1,0-1 0,1 1 0,-1-1-1,1 1 1,0-1 0,-1 0 0,1 1-1,0-1 1,0 0 0,0 0 0,0 0-1,0 1 1,0-1 0,0 0 0,0 0-1,0 0 1,0-1 0,1 1 0,-1 0-1,0 0 1,1-1 0,-1 1 0,1-1-1,-1 1 1,0-1 0,1 1 0,-1-1 0,1 0-1,-1 0 1,1 0 0,-1 0 0,4 0-1,0 0 36,0-1 0,1 1 0,-1-1-1,0 0 1,0 0 0,1-1 0,-1 1-1,0-1 1,-1 0 0,1-1 0,0 1 0,0-1-1,-1 0 1,0 0 0,0 0 0,1-1-1,-2 0 1,6-5 0,-8 8-199,-1 31-897,4 6-196,-3-34 841,0 0 0,0 0 1,-1 0-1,1 0 0,0 0 0,1-1 0,-1 1 0,0 0 0,0-1 0,1 1 0,1 1 0,0-1-208,0-1-1,0 1 1,0-1-1,0 0 1,0 0-1,1 0 1,-1 0-1,0 0 1,1-1-1,-1 0 1,0 1-1,0-1 1,1 0-1,-1-1 1,0 1-1,1-1 1,-1 1-1,5-3 1,22-7-4446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 11499,'0'0'13351,"-9"-5"-12502,7 3-801,-1 1 1,1-1-1,-1 1 1,1 0-1,-1 0 1,0 0-1,0 0 0,1 0 1,-1 0-1,0 1 1,0 0-1,0-1 0,0 1 1,-3 0-1,2 1 56,-1 1 0,0-1 0,1 1 0,0 0-1,-1 0 1,1 0 0,0 1 0,0 0 0,0-1 0,-5 7-1,1-3-14,-33 30 109,39-34-216,-1 0 0,1 0 0,0 0 0,1 0 0,-1 1 0,0-1 0,1 1 0,-1 0 0,1-1 0,0 1 0,0 0 0,0 0-1,0-1 1,-1 4 0,5-5-50,0 0-1,0 0 0,-1 0 1,1 0-1,0-1 0,0 1 1,0-1-1,0 0 0,0 0 1,0 0-1,4-1 0,-2 1-35,17-2-158,-16 1 227,0 1 0,0-1 1,1 1-1,-1 0 0,0 1 1,0 0-1,10 2 0,-15-3 28,0 1 0,-1 0 0,1-1 0,-1 1 0,1 0-1,-1-1 1,1 1 0,-1 0 0,1 0 0,-1-1 0,0 1-1,1 0 1,-1 0 0,0 0 0,0 0 0,0-1-1,1 1 1,-1 0 0,0 0 0,0 0 0,0 0 0,-1 0-1,1-1 1,0 1 0,0 0 0,0 0 0,-1 1 0,-10 24 795,3-17 4,-1 1 1,0-1-1,-19 14 1,-6-2-830,0-13-3278,34-8 3135,0 0 1,0 0-1,-1-1 0,1 1 0,0 0 0,0 0 1,-1 0-1,1 0 0,0 0 0,0-1 1,0 1-1,0 0 0,-1 0 0,1 0 0,0 0 1,0-1-1,0 1 0,0 0 0,0 0 1,-1-1-1,1 1 0,0 0 0,0 0 0,0-1 1,0 1-1,0 0 0,0 0 0,0-1 1,0 1-1,0 0 0,0 0 0,0 0 0,0-1 1,0 1-1,0 0 0,0 0 0,0-1 1,0 1-1,1 0 0,-1-3-1427,0-12-5001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12268,'0'0'3096,"9"-2"251,5 0-2041,8-2 311,0-1-1,28-11 0,-47 16-1467,0-1 0,0 0 0,1 0 0,-1-1 0,0 1 0,0-1 0,0 1 0,0-1 0,-1 0 0,1 0 0,0 0 0,-1 0 1,0-1-1,1 1 0,-1-1 0,0 0 0,0 1 0,0-1 0,-1 0 0,1 0 0,-1 0 0,0 0 0,1 0 0,0-7 0,-2 9-146,-1 1-1,1-1 0,-1 0 0,0 1 0,1-1 0,-1 1 1,1-1-1,-1 0 0,0 1 0,0 0 0,1-1 0,-1 1 1,0-1-1,0 1 0,0 0 0,1-1 0,-1 1 0,0 0 1,0 0-1,0 0 0,0 0 0,0 0 0,1 0 0,-1 0 1,0 0-1,0 0 0,0 0 0,0 0 0,0 1 0,1-1 1,-1 0-1,0 1 0,0-1 0,0 0 0,1 1 1,-2 0-1,-33 13-195,28-9 180,1 1-1,-1 0 1,1 0-1,1 1 0,-8 9 1,11-13 4,1-1 1,-1 0 0,1 1 0,0-1-1,-1 1 1,1-1 0,0 1-1,0 0 1,1 0 0,-1-1-1,1 1 1,-1 0 0,1 0-1,0 0 1,0 0 0,0-1-1,0 1 1,1 0 0,-1 0-1,2 4 1,-1-6 11,0 1 1,0-1-1,1 0 0,-1 0 0,0 0 1,1 0-1,-1 0 0,1 0 0,-1 0 1,1 0-1,-1-1 0,1 1 1,-1 0-1,1-1 0,0 1 0,-1-1 1,1 0-1,0 0 0,-1 1 0,1-1 1,2 0-1,43-2 218,-43 2-188,6-2-4,0 0-1,0 0 1,0-1 0,-1 0 0,1-1 0,9-5 0,25-9 41,-43 18-75,0-1 0,-1 1 0,1 0-1,-1 0 1,1 0 0,-1 0 0,1 0 0,0 1 0,-1-1 0,1 0 0,-1 0 0,1 0-1,0 0 1,-1 1 0,1-1 0,-1 0 0,1 0 0,-1 1 0,1-1 0,-1 0-1,1 1 1,-1-1 0,0 1 0,1-1 0,-1 0 0,0 1 0,1-1 0,-1 1 0,0-1-1,1 1 1,-1 0 0,0-1 0,0 1 0,1-1 0,-1 1 0,0-1 0,0 1-1,0 0 1,0-1 0,0 1 0,0-1 0,0 1 0,0 1 0,0 39 750,0-12-384,1-28-349,0 0-1,0 0 1,0 0 0,0 0-1,1 0 1,-1 0 0,0 0 0,0 0-1,1 0 1,-1 0 0,0-1 0,1 1-1,-1-1 1,1 1 0,-1-1 0,0 1-1,1-1 1,-1 0 0,1 0 0,-1 0-1,1 0 1,-1 0 0,1 0 0,0 0-1,1-1 1,42-5 281,-37 2-514,-1 1 0,1-2 0,-1 1 0,1-1 1,-1 0-1,-1-1 0,1 1 0,-1-2 0,0 1 0,0 0 1,7-11-1,1-5-3482,-1 0 1,17-39 0,-8 8-7077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15407,'0'0'2066,"0"13"565,0 30-155,-3 158 4257,0-154-6388,-2-1 1,-15 65-1,16-94-395,-2 0 0,-11 26 0,17-48 54,1 0 0,-1 0-1,0 1 1,0-1 0,-1 0-1,1 0 1,-3-6 0,1-10-71,1-102-366,1 122 427,0 1 0,0-1-1,0 0 1,0 1-1,0-1 1,0 0-1,0 0 1,0 1 0,0-1-1,0 0 1,0 1-1,0-1 1,1 0-1,-1 1 1,0-1-1,0 1 1,1-1 0,-1 0-1,1 1 1,-1-1-1,0 1 1,1-1-1,-1 1 1,1-1 0,-1 1-1,1-1 1,-1 1-1,1 0 1,0-1-1,-1 1 1,1 0 0,0-1-1,23 8-264,19 26 461,-40-29-169,0-1 1,0 0-1,0-1 0,1 1 1,-1-1-1,1 1 0,-1-1 1,1 0-1,0 0 1,0-1-1,0 1 0,0-1 1,0 0-1,0 0 0,0 0 1,0-1-1,0 1 1,1-1-1,-1 0 0,0 0 1,0 0-1,0-1 0,1 1 1,-1-1-1,7-3 1,-6 2-25,0-1 1,0 0 0,0 0 0,-1 0 0,1-1 0,-1 1-1,0-1 1,0 0 0,0 0 0,-1-1 0,1 1 0,-1-1-1,0 0 1,-1 1 0,1-1 0,-1-1 0,0 1 0,0 0-1,1-6 1,2-10-247,-8 31-182,-6 35 529,9-41-54,-1 6 13,1 0 1,0 0-1,1 0 1,0 0 0,4 16-1,-5-24-45,1 0-1,0 1 0,0-1 0,0 0 1,0 0-1,1 0 0,-1 1 0,1-2 1,-1 1-1,1 0 0,0 0 0,-1 0 1,1-1-1,0 1 0,0-1 0,0 1 1,0-1-1,1 0 0,-1 0 0,0 0 1,0 0-1,1 0 0,-1-1 0,1 1 1,-1-1-1,0 1 0,1-1 1,3 0-1,-1 0 4,-1 0 1,1-1-1,0 1 1,-1-1-1,0 0 0,1 0 1,-1 0-1,1-1 1,-1 0-1,0 0 1,0 0-1,0 0 0,0 0 1,0-1-1,-1 0 1,1 0-1,-1 0 1,0 0-1,0 0 1,0-1-1,0 1 0,0-1 1,-1 0-1,1 0 1,-1 0-1,0 0 1,-1 0-1,1-1 0,-1 1 1,1 0-1,-1-1 1,-1 1-1,1-1 1,-1 1-1,1-1 1,-2-5-1,0 10-42,0 0-1,0 0 1,-1 0 0,1 0 0,0 0-1,0 0 1,-1 0 0,1 0 0,0 0-1,0 0 1,-1 1 0,1-1 0,0 1-1,0-1 1,0 1 0,-1-1 0,1 1-1,-1 1 1,-3 3 10,1 0 0,0 0-1,1 0 1,0 1 0,-1-1-1,2 1 1,-1 0 0,-2 6-1,4-10 16,0 1-1,0-1 0,0 0 1,1 1-1,-1 0 0,0-1 0,1 1 1,0-1-1,0 1 0,0-1 0,0 1 1,0 0-1,0-1 0,0 1 0,1-1 1,0 1-1,-1-1 0,1 1 0,0-1 1,0 1-1,0-1 0,3 4 0,-2-4-12,1-1 0,-1 1 0,1-1 0,-1 0-1,1 0 1,-1 0 0,1 0 0,0-1 0,-1 1 0,1-1-1,0 0 1,0 0 0,-1 0 0,1 0 0,0 0-1,0 0 1,-1-1 0,4 0 0,-1 0-25,0 0 0,0 0 1,0-1-1,0 0 0,0 0 1,-1 0-1,1 0 0,7-6 0,-5 1 48,1-1 0,-1-1 0,0 1-1,-1-1 1,0 0 0,-1 0 0,1-1-1,-2 0 1,6-14 0,15-30-251,-22 50-13,0 1 0,0-1 1,1 1-1,0 0 0,-1 0 0,1 0 1,0 1-1,0-1 0,1 1 0,-1 0 0,0 0 1,1 0-1,-1 1 0,7-2 0,32-15-1422,-32 10 1629,-1-1-1,0 0 0,0-1 0,-1 0 1,-1-1-1,1 1 0,-2-1 0,12-21 1,-4 3 435,-1-1-1,14-45 1,-26 70 2179,-3 14-1152,-8 35-896,-9 57-885,3 215 26,13-321 385,1-1 0,-1 1 0,0-1 0,0 1 0,-1 0 0,1 0 0,-1 0 0,-5-7 0,-8-14 88,0-8 48,1-1 1,1-1-1,3-1 1,-15-71-1,27 107-151,-1 1 0,0 0 0,1-1 0,-1 1 0,0-1-1,1 1 1,-1 0 0,0-1 0,1 1 0,-1 0 0,1-1 0,-1 1 0,1 0 0,-1 0 0,1-1 0,-1 1 0,1 0 0,-1 0 0,1 0-1,-1 0 1,1 0 0,-1 0 0,1 0 0,-1 0 0,1 0 0,0 0 0,-1 0 0,1 0 0,-1 0 0,1 0 0,-1 0 0,1 0 0,-1 1-1,1-1 1,-1 0 0,1 0 0,-1 1 0,1-1 0,0 1 0,22 8-264,0 6 150,11 8-682,-14-17-4080,-27-15-5962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3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14606,'0'0'9577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17392,'-4'-7'10506,"15"11"-10506,1 9-32,-5-3-2466,-3 2-5413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150 237 8552,'0'0'3571,"4"-9"-282,-2 5-2751,12-31 2212,-13 32-2320,0 1 0,0-1 0,-1 1 0,1-1 0,-1 1-1,1-1 1,-1 1 0,0-1 0,0 1 0,0-1 0,-1 0 0,1 1 0,0-1 0,-2-3 0,1 5-324,0 0 1,0 0-1,0 0 0,0 0 1,0 1-1,0-1 0,0 0 0,0 1 1,0-1-1,0 1 0,-1-1 1,1 1-1,0 0 0,0-1 0,0 1 1,-1 0-1,1 0 0,0 0 1,0 0-1,-1 0 0,1 0 0,0 0 1,0 0-1,-2 1 0,-31 11 109,25-4-229,-1 1 0,1-1 0,1 2 0,0-1 0,0 1-1,1 1 1,0-1 0,1 1 0,0 0 0,1 1 0,0 0 0,1-1-1,0 1 1,1 0 0,0 1 0,-1 20 0,4-31 3,-1-1 0,1 0 0,0 0 0,-1 0 0,1 0 0,0 0 0,0 0-1,0 1 1,0-1 0,0 0 0,1 0 0,-1 0 0,0 0 0,0 0 0,1 1 0,-1-1 0,1 0 0,-1 0 0,1 0 0,-1 0 0,1 0 0,-1 0 0,1 0 0,0 0 0,0-1-1,-1 1 1,1 0 0,0 0 0,0-1 0,0 1 0,0 0 0,0-1 0,0 1 0,0-1 0,0 1 0,0-1 0,0 0 0,1 1 0,-1-1 0,0 0 0,0 0 0,0 0 0,0 0-1,0 0 1,1 0 0,-1 0 0,0 0 0,0 0 0,0 0 0,0-1 0,0 1 0,1 0 0,-1-1 0,0 1 0,1-2 0,6-1 55,0 0 0,0-1 0,-1 0 1,1-1-1,-1 0 0,8-6 0,8-11 82,0 0-1,-1-1 0,-2-1 0,0-1 0,-2-1 1,0-1-1,-2 0 0,-1-1 0,-1-1 0,13-40 1,-21 43-113,-12 32-281,-19 42-59,16-29 275,1 1 1,1 0-1,1 0 1,0 0 0,2 1-1,0 0 1,1-1-1,1 2 1,1-1-1,2 23 1,-1-41 50,1-1-1,-1 1 1,1-1-1,0 1 1,0-1 0,0 1-1,0-1 1,0 0 0,0 1-1,1-1 1,-1 0 0,1 0-1,0 0 1,-1 0 0,1 0-1,0 0 1,0-1 0,0 1-1,0 0 1,1-1 0,-1 0-1,0 0 1,1 1-1,-1-1 1,0-1 0,1 1-1,-1 0 1,1-1 0,0 1-1,-1-1 1,1 1 0,-1-1-1,1 0 1,0 0 0,-1-1-1,1 1 1,-1 0 0,1-1-1,3-1 1,1 1 79,1-1 1,-1 0-1,1-1 1,-1 1-1,0-1 1,0-1-1,0 1 1,0-1-1,-1-1 1,1 1-1,-1-1 1,7-7-1,-6 4-58,-1 0 0,1-1 0,-1 0-1,-1 0 1,0-1 0,0 1 0,-1-1 0,0 0 0,-1-1-1,0 1 1,0 0 0,-1-1 0,1-15 0,-5 26-79,1 1 0,0 0 1,-1-1-1,1 1 0,0 0 0,-1 0 1,1 0-1,0 0 0,0 0 0,0 0 1,0 0-1,0 0 0,0 1 1,-1 1-1,-2 2 43,0 1 0,0 1 0,1-1 0,-1 1 0,2-1 0,-1 1 0,1 0 0,0 0 0,0 0 0,1 0 0,0 0 0,0 0 0,1 0 0,0 11 0,1-17 8,-1 0 1,1 1-1,0-1 1,-1 0-1,1 0 1,0 0-1,0 0 1,0 0-1,0 0 1,0 0-1,0 0 1,0-1-1,0 1 1,0 0-1,0 0 1,1-1-1,-1 1 1,0-1-1,1 1 1,-1-1-1,0 0 1,0 0-1,1 1 1,-1-1-1,3 0 1,41 1 176,-35-1-117,-1-1-28,0 0 0,0-1 0,0 0 0,0-1 0,0 0-1,-1 0 1,1 0 0,12-8 0,-14 6-21,1 1 0,0 1 0,0-1-1,1 1 1,-1 1 0,1-1 0,-1 2 0,14-2 0,-21 4-26,0 0 0,-1 0 1,1 1-1,0-1 0,-1 0 1,1 1-1,-1-1 1,0 1-1,1-1 0,-1 1 1,0-1-1,0 0 0,0 1 1,0-1-1,0 3 1,5 29 367,3-28 313,6-16 446,-5-3-1073,0 0-1,-1-1 1,0 0 0,-2-1-1,0 1 1,0-1-1,-2 0 1,0-1-1,-1 1 1,2-20 0,-5 35-147,0 1 0,0 0 0,0 0 0,0-1 0,1 1 0,-1 0 0,0-1 0,0 1 0,0 0 0,1 0 0,-1-1 0,0 1 0,0 0 0,0 0 0,1 0 0,-1-1 0,0 1 0,0 0 0,1 0 0,-1 0 0,0 0 1,1 0-1,-1-1 0,0 1 0,1 0 0,-1 0 0,0 0 0,0 0 0,1 0 0,-1 0 0,0 0 0,1 0 0,-1 0 0,0 0 0,1 0 0,-1 0 0,0 1 0,1-1 0,-1 0 0,0 0 0,0 0 0,1 0 0,-1 0 1,0 1-1,0-1 0,1 0 0,-1 0 0,0 0 0,0 1 0,1-1 0,-1 0 0,0 0 0,0 1 0,0-1 0,0 0 0,1 1 0,-1-1 0,0 0 0,0 1 0,18 17-4802,-17-17 4275,17 18-5678,6 0-5012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123 350 9865,'0'0'3892,"1"-10"245,5-28-512,-6 37-3530,1 0 1,-1 1-1,0-1 1,0 0-1,0 0 0,0 0 1,0 0-1,0 0 0,0 0 1,0 1-1,0-1 1,-1 0-1,1 0 0,0 0 1,0 0-1,-1 1 1,1-1-1,0 0 0,-1 0 1,1 1-1,-1-1 1,1 0-1,-1 0 0,0 1 1,1-1-1,-1 1 0,0-1 1,1 1-1,-2-1 1,1 0-61,-1 1 0,0 0 0,1-1 0,-1 1 0,0 0 1,1 0-1,-1 0 0,0 0 0,0 1 0,1-1 0,-1 0 1,1 1-1,-4 0 0,-1 2-95,-1 0 0,1 0 0,-1 0 1,1 1-1,-9 7 0,10-7 71,1 1 0,-1 1 0,1-1 0,0 1 0,1-1 0,-1 1 0,1 0 0,0 0 0,1 1 0,-1-1 0,1 1 0,0-1 0,1 1 0,0 0 0,-1 11 0,2-17-13,0 1 1,0-1-1,0 0 1,0 0-1,1 0 1,-1 0-1,0 0 0,1 1 1,-1-1-1,1 0 1,-1 0-1,1 0 1,-1 0-1,1 0 1,0 0-1,-1 0 0,1 0 1,0-1-1,0 1 1,0 0-1,-1 0 1,1-1-1,0 1 0,2 1 1,0-1 12,0 0 0,0 0 1,1 0-1,-1 0 0,0-1 0,0 1 0,1-1 1,-1 0-1,3 0 0,4 0 88,-1-1-1,0-1 1,0 1 0,0-1-1,0-1 1,9-3-1,-1-3 55,1-1-1,-1 0 1,-1-1-1,0-1 1,0-1-1,-2 0 1,1-1-1,-2 0 1,0-1-1,0-1 1,-2 0-1,0-1 1,0 0-1,-2 0 1,0-1-1,-1 0 1,-1-1-1,-1 0 1,-1 0-1,0 0 1,-1-1-1,2-32 1,-6 50-153,0 1 1,0-1 0,0 0-1,0 1 1,0-1 0,0 0-1,-1 1 1,1-1 0,0 1-1,-1-1 1,1 1 0,-1-1-1,0 1 1,1-1 0,-1 1 0,0-1-1,0 1 1,0 0 0,0-1-1,0 1 1,0 0 0,0 0-1,0 0 1,-1 0 0,1 0-1,0 0 1,-3-1 0,1 2-8,0-1 0,0 0 0,0 1 0,0 0 0,0 0 0,0 0 0,0 0 0,0 0 0,0 1 0,0-1 0,0 1 0,0 0 0,-4 1 0,-6 3-6,1 1-1,-1 0 1,1 1-1,1 0 0,-18 14 1,19-13 16,0 1 0,1 0 0,-14 19 0,21-25-14,0 0-1,0 0 1,0 0 0,1 0-1,-1 0 1,1 1 0,0-1-1,0 0 1,0 1 0,0-1 0,1 1-1,0-1 1,-1 1 0,1-1-1,0 1 1,0 0 0,1-1 0,-1 1-1,2 3 1,-1-5 4,0-1 0,0 1 1,0 0-1,1 0 0,-1 0 0,1-1 1,-1 1-1,1-1 0,-1 1 0,1-1 0,0 0 1,0 1-1,0-1 0,0 0 0,0 0 0,0 0 1,0-1-1,4 2 0,45 10 12,-40-10 12,10 2-13,-3-2-49,1 2 1,-1 0-1,31 12 1,-45-14 31,-1-1 1,1 1-1,-1 0 0,0 0 1,1 0-1,-1 0 0,0 0 1,0 1-1,-1-1 0,1 1 1,0 0-1,-1 0 0,0 0 1,0 0-1,1 0 0,-2 0 1,1 1-1,0-1 0,-1 0 1,0 1-1,1 0 0,-1-1 0,-1 1 1,2 6-1,-3 19-651,1-2-3134,2-10-4098,1-7-3635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3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70 205 17168,'0'0'12252,"-9"7"-12412,8-6 156,-3 1-10,-1 2 1,1-1-1,0 1 1,0-1-1,0 1 0,0 0 1,1 1-1,-1-1 1,1 0-1,0 1 1,0 0-1,1 0 1,0 0-1,0 0 1,0 0-1,0 0 1,1 1-1,0-1 0,0 0 1,-1 11-1,3-15 15,-1-1 0,1 1 0,0 0 0,-1-1 0,1 1 0,0-1-1,-1 1 1,1-1 0,0 1 0,-1-1 0,1 0 0,0 1 0,0-1-1,0 0 1,-1 1 0,1-1 0,0 0 0,0 0 0,0 0 0,0 0 0,-1 0-1,1 0 1,0 0 0,0 0 0,0 0 0,1 0 0,26-4 205,-16-1-136,0 0 0,-1-1 1,1 0-1,-1 0 0,-1-1 0,1-1 0,13-12 1,3-6 45,30-36 1,-47 51-45,0-1-1,0-1 1,-1 1 0,0-2-1,-2 1 1,1-1-1,-1 0 1,-1 0-1,6-24 1,-12 38-72,1 0 0,-1-1 0,0 1 1,0-1-1,0 1 0,0 0 0,1-1 1,-1 1-1,0 0 0,0-1 0,0 1 0,0-1 1,0 1-1,0 0 0,0-1 0,0 1 1,0 0-1,0-1 0,0 1 0,0-1 0,-1 1 1,1 0-1,0-1 0,0 1 0,0 0 1,0-1-1,-1 1 0,1 0 0,0-1 1,0 1-1,-1 0 0,1-1 0,0 1 0,0 0 1,-1 0-1,1-1 0,0 1 0,-1 0 1,1 0-1,0 0 0,-1 0 0,1-1 0,-1 1 1,1 0-1,0 0 0,-1 0 0,1 0 1,-1 0-1,1 0 0,0 0 0,-1 0 1,1 0-1,0 0 0,-1 0 0,1 0 0,-1 0 1,1 0-1,-1 1 0,-21 13-152,12-6 139,0 2-1,1-1 1,1 1 0,0 0-1,0 1 1,1 0 0,0 0-1,1 1 1,0 0-1,1 0 1,1 0 0,0 1-1,0-1 1,1 1 0,1 0-1,0 0 1,0 14 0,2-24 15,0 0 0,0-1 0,0 1 1,1 0-1,-1-1 0,1 1 0,0-1 1,0 1-1,0-1 0,0 1 0,0-1 1,0 0-1,1 1 0,-1-1 0,1 0 1,-1 0-1,1 0 0,0 0 0,4 3 1,-2-3-6,0 1 0,1-1 1,-1 1-1,1-1 0,-1 0 1,1-1-1,0 1 0,0-1 1,0 0-1,6 0 0,-3 0-47,0 0 0,0-1-1,0 0 1,0-1 0,0 0-1,1 0 1,-1-1 0,-1 0 0,1 0-1,0 0 1,0-1 0,-1-1-1,9-4 1,-9 3 51,-1 1 1,0-1-1,0-1 0,0 1 0,-1-1 0,1 0 1,-2 0-1,1 0 0,-1-1 0,1 1 1,-2-1-1,7-15 0,-22 24 42,7 2-34,0 1 1,0 0 0,0 1-1,1-1 1,0 1 0,0 0-1,0-1 1,-5 14 0,7-14 51,0-1-1,0 1 1,0 0 0,0 0 0,1-1 0,0 1 0,0 0 0,0 0 0,1 0 0,0 1 0,0-1 0,0 0-1,1 7 1,1-10-26,-1 0 0,1 0 0,0 0 1,-1 0-1,1 0 0,0 0 0,0-1 0,0 1 0,0-1 0,1 0 0,-1 1 0,0-1 0,1 0 0,-1 0 0,0 0 0,1-1 0,-1 1 0,1-1 0,0 1 0,-1-1 0,1 0 1,-1 0-1,1 0 0,3 0 0,6 0 96,-1-1 0,0 0 0,0 0 0,15-4 0,-15 1-103,0 0 0,0-1-1,-1 0 1,0 0 0,0-1-1,0-1 1,-1 1 0,0-2-1,0 1 1,12-14 0,-15 14-39,-1 1 1,0-1 0,0 0-1,0 0 1,-1-1 0,0 0-1,0 1 1,-1-1 0,0 0 0,0-1-1,-1 1 1,0-1 0,-1 1-1,2-14 1,-3 21 5,0 0 1,0 0-1,0 0 0,0 1 0,0-1 1,0 0-1,0 0 0,0 0 1,0 0-1,-1 1 0,1-1 0,0 0 1,0 0-1,-1 0 0,1 0 1,0 1-1,-1-1 0,1 0 1,-1 1-1,1-1 0,-1 0 0,-1 0 1,-11 6-217,-13 30-27,23-29 248,0 1-1,0 1 0,0-1 0,1 0 1,0 1-1,1-1 0,-1 1 0,2-1 1,-1 1-1,1 0 0,0-1 0,0 1 1,3 13-1,-2-17 6,1 0 0,-1 0 0,1 0 0,0-1 1,0 1-1,0-1 0,0 1 0,1-1 0,-1 0 0,1 0 0,0 0 1,0 0-1,0 0 0,0-1 0,1 1 0,-1-1 0,1 0 0,-1 0 1,1 0-1,0 0 0,0-1 0,0 1 0,0-1 0,0 0 0,0-1 1,0 1-1,5 0 0,-6-1-62,1 1 1,-1 0-1,0-1 1,0 0-1,1 0 0,-1 0 1,0 0-1,0 0 1,1-1-1,-1 0 1,0 1-1,0-1 0,0 0 1,0-1-1,0 1 1,0 0-1,0-1 1,0 0-1,-1 1 0,1-1 1,4-4-1,-4 1-645,-1 1 0,1-1-1,-1 0 1,0 0 0,-1 0-1,1 0 1,-1 0 0,0 0-1,0 0 1,-1 0 0,1 0-1,-1-1 1,-1-5 0,1-37-8027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18834,'0'0'8136,"-6"57"-13710,6-48-9128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127 256 5669,'10'-4'2557,"10"-7"-845,1-1-1,-2-1 1,0-1-1,0 0 0,-1-2 1,-1 0-1,-1-1 1,0 0-1,-1-1 0,-1-1 1,21-36-1,-34 54-1680,-1 0 0,1 0-1,-1 0 1,1 0-1,-1 1 1,1-1 0,-1 0-1,0 0 1,0 0 0,1 0-1,-1 0 1,0 0 0,0 0-1,0 0 1,0 0 0,0 0-1,0 0 1,0 0 0,0 0-1,0 0 1,-1 0-1,1 0 1,0 1 0,-1-3-1,0 2-14,0 1-1,0-1 1,0 1-1,0-1 1,0 1 0,0 0-1,0-1 1,0 1-1,0 0 1,0 0-1,0 0 1,0-1-1,0 1 1,0 0-1,0 0 1,0 1-1,0-1 1,-2 0-1,-6 2-23,0 1 0,0 0-1,0 0 1,-12 6 0,-13 9 26,0 1 0,2 1-1,-33 28 1,53-38-18,0 0-1,0 0 0,1 2 1,1-1-1,0 1 0,1 1 1,0 0-1,1 0 0,0 1 1,-9 21-1,16-31-14,0-1 0,-1 0 0,1 1 0,1-1 0,-1 1 0,0-1 0,1 1 0,0-1 0,0 1 0,0-1 0,0 1 0,0 0 0,1-1 0,-1 1 0,1-1 0,0 1 0,0-1 0,1 0 0,-1 1 0,1-1 0,-1 0 0,5 5 0,-3-5-14,1 0-1,0 0 0,0 0 0,0 0 0,0-1 0,0 0 0,1 0 0,-1 0 0,1 0 0,-1-1 0,1 0 0,0 0 0,0 0 0,-1 0 0,1-1 0,6 0 0,-1 0 18,1 0 1,-1-1 0,0 0-1,0-1 1,1 0 0,-1 0 0,10-5-1,-16 5 20,1 1 1,-1-1-1,0 0 0,0-1 1,0 1-1,0-1 0,0 1 1,0-1-1,0-1 0,-1 1 0,0 0 1,0-1-1,0 1 0,0-1 1,0 0-1,-1 0 0,4-7 0,-6 10 18,1 0 0,-1 0 0,0 0 0,1 0-1,-1 0 1,0 0 0,0 0 0,0 0 0,0 0-1,0 0 1,0 0 0,0 0 0,0 0 0,0 0-1,0 0 1,-1 0 0,1 0 0,0 0-1,-1 0 1,1 0 0,-1 0 0,1 1 0,-1-1-1,1 0 1,-1 0 0,0 0 0,1 1 0,-2-2-1,-1 0-5,0 0 0,1 1 1,-1 0-1,0-1 0,1 1 0,-1 0 0,0 1 0,0-1 0,-6 0 0,-2 0-39,1 0 0,-1 1 0,0 0 0,-20 4 1,32-4 9,-1 0 1,0 1-1,0-1 1,1 0-1,-1 0 0,0 0 1,1 1-1,-1-1 1,0 0-1,0 0 1,1 1-1,-1-1 1,0 0-1,0 1 1,0-1-1,1 0 1,-1 1-1,0-1 1,0 0-1,0 1 1,0-1-1,0 0 1,0 1-1,0-1 1,0 0-1,0 1 1,0-1-1,0 1 1,0-1-1,0 0 0,0 1 1,0-1-1,0 0 1,0 1-1,0-1 1,0 0-1,-1 1 1,1-1-1,0 0 1,0 1-1,0-1 1,-1 0-1,1 0 1,0 1-1,0-1 1,-1 0-1,1 0 1,0 1-1,0-1 1,-1 0-1,1 0 1,0 0-1,-1 1 0,1-1 1,0 0-1,-1 0 1,1 0-1,0 0 1,-1 0-1,1 0 1,-1 0-1,1 0 1,0 0-1,-1 0 1,1 0-1,-1 0 1,25 11-345,6-7-13,0-2-1,0-1 0,0-2 1,0 0-1,58-12 1,-87 12 355,0 1 0,-1 0 0,1 0 0,0 0 0,-1-1-1,1 1 1,0 0 0,-1 0 0,1 0 0,0 0 0,0 0 0,-1 0 0,1 0 0,0 1 0,-1-1 0,1 0 0,0 0 0,-1 0 0,1 1 0,0-1 0,-1 0 0,1 1 0,-1-1 0,1 0 0,-1 1 0,1-1 0,-1 1 0,1-1 0,-1 1 0,1-1 0,-1 1 0,1-1 0,-1 1 0,0 0 0,1-1-1,-1 1 1,0-1 0,0 1 0,1 1 0,-1 1 3,0 0-1,0 0 1,0 0-1,-1 0 0,1 1 1,-1-1-1,0 0 1,0 0-1,-1 4 1,-35 65 367,37-71-341,-7 14 1324,5-6-5232,7-8-2463,7-12 307,3-12-5640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12396,'0'0'10340,"2"9"-8813,0 1-1244,-1 0 1,0 0-1,-1 0 0,0 1 1,-1-1-1,0 0 1,0 0-1,-1 0 0,0 0 1,-1 0-1,-6 15 1,-22 106-648,45-192 244,37-95 0,-51 155 109,0 1-1,0 0 1,0-1 0,0 1-1,0 0 1,0-1-1,0 1 1,0 0-1,0-1 1,0 1 0,1 0-1,-1-1 1,0 1-1,0 0 1,0 0-1,1-1 1,-1 1 0,0 0-1,0 0 1,0-1-1,1 1 1,-1 0 0,0 0-1,1-1 1,-1 1-1,0 0 1,1 0-1,-1 0 1,0 0 0,1 0-1,-1 0 1,0-1-1,1 1 1,-1 0-1,0 0 1,1 0 0,-1 0-1,0 0 1,1 0-1,-1 0 1,0 0-1,1 1 1,-1-1 0,0 0-1,1 0 1,-1 0-1,0 0 1,1 0 0,-1 0-1,0 1 1,0-1-1,1 0 1,-1 0-1,0 0 1,1 1 0,-1-1-1,0 0 1,0 0-1,0 1 1,1-1-1,-1 0 1,0 1 0,0-1-1,0 0 1,0 1-1,0-1 1,1 0-1,-1 1 1,0-1 0,14 35-103,-8-19 130,-3-11-11,0 0 0,1 0 0,0-1-1,-1 1 1,2-1 0,-1 0 0,0 0-1,1 0 1,0 0 0,0-1 0,0 0-1,0 0 1,0-1 0,1 1-1,-1-1 1,1 0 0,8 2 0,-9-3 51,-1-1 0,1 1 1,-1-1-1,1 0 0,-1 0 0,1 0 1,0 0-1,-1-1 0,1 0 1,-1 0-1,0 0 0,1 0 0,-1-1 1,0 0-1,0 0 0,0 0 0,0 0 1,0-1-1,0 1 0,0-1 1,-1 0-1,0 0 0,4-4 0,-4 4-41,0 0-1,-1 0 0,1 0 0,0-1 1,-1 1-1,0-1 0,0 0 0,0 1 1,0-1-1,-1 0 0,1 0 0,-1 0 1,0-1-1,0-4 0,-21 34-201,16-15 262,-1 0 0,2 0-1,0 1 1,-4 17 0,7-26-65,-1-1 1,1 1-1,-1 0 1,1 0-1,0 0 1,-1 0-1,1 0 1,0 0-1,1 0 1,-1 0-1,0 0 1,0 0 0,1 0-1,-1 0 1,1 0-1,0 0 1,-1-1-1,1 1 1,0 0-1,0 0 1,0-1-1,0 1 1,1-1-1,-1 1 1,0-1-1,1 1 1,-1-1-1,1 0 1,-1 1-1,1-1 1,0 0-1,1 1 1,7 0 7,1-1 0,-1 1 1,0-2-1,1 1 0,-1-1 1,1-1-1,-1 0 0,0-1 1,0 1-1,0-2 0,0 0 0,0 0 1,13-6-1,7-5 57,0-1 0,50-35-1,-80 49-77,0 1 0,0 0 0,0 0 0,1-1 0,-1 1 0,0 0 0,0 0 0,1 0 0,-1-1 0,0 1 0,1 0 0,-1 0 0,0 0 0,1 0 0,-1 0 0,0 0 0,1-1 0,-1 1 0,0 0 0,1 0 0,-1 0 0,0 0 0,1 0 0,-1 0 0,0 0 0,1 0 0,-1 1 0,0-1 0,1 0 0,-1 0 0,0 0 0,1 0 0,-1 0 0,0 0 0,0 1 0,1-1 0,-1 0 0,0 0 0,0 1 0,1-1 0,-1 0 0,0 0 0,0 1 0,1-1 0,-1 0 0,0 0 0,0 1 0,0-1 0,0 0-1,0 1 1,0-1 0,1 0 0,-1 1 0,0-1 0,0 0 0,0 1 0,0-1 0,0 0 0,0 1 0,-1 33-494,0-30 405,1-1-1,0 0 1,-1 1 0,1-1-1,0 0 1,0 1-1,1-1 1,-1 0 0,1 1-1,-1-1 1,1 0 0,2 4-1,0-5-779,0-1 1,-1 1-1,1-1 0,0 0 0,1 0 0,-1 0 1,0 0-1,0-1 0,0 1 0,0-1 0,1 0 1,4 0-1,2 0-3693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10282,'10'-7'3192,"0"-1"-2221,0 1 0,1 0 1,0 0-1,0 1 0,0 0 0,1 1 0,0 1 0,0 0 0,1 0 0,-1 2 1,22-4-1,-33 6-943,0 0 0,0 0 1,0 0-1,-1 0 0,1 0 1,0 0-1,0 1 0,0-1 1,0 0-1,0 0 1,0 0-1,-1 1 0,1-1 1,0 1-1,0-1 0,0 1 1,-1-1-1,1 1 0,0-1 1,-1 1-1,1-1 0,0 1 1,-1 0-1,1-1 0,-1 1 1,1 0-1,-1 0 0,1 0 1,-1-1-1,0 1 0,1 0 1,-1 0-1,0 0 0,0 0 1,1-1-1,-1 1 0,0 0 1,0 0-1,0 0 0,0 0 1,0 0-1,0 0 0,-1 0 1,1-1-1,0 1 0,0 0 1,-1 0-1,1 0 0,0 0 1,-1 0-1,0 0 0,-1 5 102,0-1 0,-1 0-1,1 0 1,-1 0-1,0 0 1,-7 7 0,-55 51 440,44-45-177,0 2-1,2 0 1,-23 30-1,41-49-387,1-1 0,-1 1 0,1 0 0,0-1-1,-1 1 1,1-1 0,0 1 0,-1 0 0,1-1-1,0 1 1,0 0 0,-1 0 0,1-1-1,0 1 1,0 0 0,0 0 0,0-1 0,0 1-1,0 0 1,0 0 0,0-1 0,0 1 0,1 0-1,-1-1 1,0 1 0,0 0 0,1-1 0,-1 1-1,0 0 1,1-1 0,-1 1 0,1 0-1,-1-1 1,1 1 0,-1-1 0,1 1 0,-1-1-1,1 1 1,-1-1 0,1 1 0,0-1 0,-1 0-1,1 1 1,0-1 0,-1 0 0,1 0 0,0 1-1,-1-1 1,1 0 0,0 0 0,0 0 0,-1 0-1,1 0 1,0 0 0,1 0 0,52 2 427,-43-2-353,12 0-263,58-3 225,-76 2-629,1 0 0,-1-1 0,0 1 0,0-1 0,0 0 0,0 0 0,7-5 0,-3-3-4633,-7 0-2520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12107,'0'0'15247,"59"-39"-14895,-16 37-320,4-2-192,8-4-3235,-1-2-7399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47 13773,'0'0'14771,"0"13"-14440,-5 26-120,-1-1 0,-2 1 0,-23 66 0,25-90-198,2 0-1,0 1 1,1-1 0,-2 25 0,5-40-12,0 1 0,1-1 0,-1 1 0,0-1 0,1 1 0,-1-1 0,0 1 0,1-1 0,-1 0 0,1 1 0,-1-1 0,1 0 0,-1 1 0,1-1 0,-1 0 0,1 0 0,-1 1 0,1-1 0,-1 0 0,1 0 0,-1 0 0,1 0 0,-1 0 0,1 0 0,0 0 0,-1 0 0,1 0 0,-1 0 0,1 0-1,-1 0 1,1 0 0,-1 0 0,1 0 0,-1 0 0,1-1 0,0 1 0,23-7 75,4-9-37,-2-1-1,0-1 1,-1-2-1,-1 0 1,-1-2 0,25-28-1,-39 40-25,30-33-31,-1-2 0,38-58 1,-69 87-748,-22 17-14854</inkml:trace>
  <inkml:trace contextRef="#ctx0" brushRef="#br0" timeOffset="1">218 318 12524,'0'0'7943,"-6"54"-4900,6-41-1441,11-3-1218,4-1-256,4-4-832,-2-2-2467,2-3-3844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31 180 11403,'0'0'9886,"3"9"-7579,-2-4-2077,0 1 0,0-1 1,0 0-1,-1 0 0,0 1 0,0-1 1,0 0-1,-1 1 0,-1 8 1,-20 57 1254,22-71-1483,-3 10 39,0-1-1,1 1 1,0 0 0,1-1-1,0 1 1,1 0 0,0 15 0,0-25-26,1 1 0,-1 0 1,0 0-1,0 0 1,1-1-1,-1 1 0,1 0 1,-1 0-1,0-1 1,1 1-1,-1 0 0,1-1 1,0 1-1,-1-1 1,1 1-1,-1-1 0,1 1 1,0-1-1,-1 1 1,1-1-1,0 1 0,0-1 1,-1 0-1,1 0 1,0 1-1,0-1 0,0 0 1,-1 0-1,1 0 1,0 0-1,0 0 0,0 0 1,0 0-1,-1 0 1,1 0-1,0 0 0,0 0 1,0-1-1,-1 1 1,1 0-1,0 0 1,1-1-1,1 0 107,1 0 0,0-1 0,0 1 0,-1-1 0,1 0 0,-1 0 0,7-4 0,5-7 43,-1-2 0,-1 1-1,-1-1 1,17-26 0,-23 32-119,-2 0 0,1 0 0,-1 0 0,0-1 0,-1 1 0,0-1 0,-1 0 0,0 0 0,-1 0 0,1-16 0,-2 25-51,0 0 0,0 0 0,-1 1 1,1-1-1,0 0 0,0 1 0,-1-1 1,1 0-1,0 1 0,-1-1 0,1 1 1,0-1-1,-1 0 0,1 1 0,-1-1 0,1 1 1,-1-1-1,1 1 0,-1 0 0,0-1 1,1 1-1,-1-1 0,0 1 0,1 0 1,-1 0-1,0-1 0,1 1 0,-1 0 1,0 0-1,1 0 0,-1 0 0,0 0 0,0 0 1,1 0-1,-1 0 0,0 0 0,1 0 1,-1 0-1,0 0 0,1 0 0,-1 1 1,0-1-1,1 0 0,-1 1 0,0-1 1,1 0-1,-1 1 0,0-1 0,1 1 1,-1-1-1,1 1 0,-1-1 0,1 1 0,-1-1 1,1 1-1,0-1 0,-1 1 0,1 0 1,0-1-1,-1 1 0,1 0 0,0-1 1,0 1-1,-1 1 0,1 0 7,-1 0-1,1 0 1,0 0-1,-1 1 1,1-1-1,0 0 1,1 0-1,-1 1 1,0-1 0,0 0-1,1 0 1,-1 0-1,1 0 1,0 0-1,0 0 1,0 0-1,0 0 1,0 0 0,0 0-1,0 0 1,3 3-1,-1-3 10,0 0-1,-1 0 0,1 0 1,0-1-1,0 1 0,1-1 1,-1 1-1,0-1 0,0 0 1,1 0-1,-1-1 0,7 2 1,-1-2 11,0 1 0,0-1 0,0-1 0,1 1 0,-1-2 0,0 1 0,0-1 0,0-1 0,-1 0 0,10-4 0,-8 2 3,-1 0-1,0-1 1,0-1 0,0 0-1,0 0 1,7-9-1,-13 13-13,0-1-1,0 1 0,0-1 0,-1 0 1,1 0-1,-1 0 0,0 0 1,0 0-1,0 0 0,0-1 0,-1 1 1,0-1-1,0 1 0,0-1 1,-1 0-1,1-6 0,-1 10-16,-1 0 0,1 0 0,0 0 0,-1 0 1,1 0-1,-1 0 0,1 0 0,-1 0 0,0 0 0,1 1 0,-1-1 0,0 0 0,1 0 0,-1 1 0,0-1 0,0 1 0,0-1 1,0 0-1,1 1 0,-1-1 0,0 1 0,0 0 0,0-1 0,0 1 0,0 0 0,0 0 0,0-1 0,0 1 0,0 0 0,0 0 1,0 0-1,-1 0 0,1 0 0,0 1 0,0-1 0,0 0 0,0 0 0,0 1 0,0-1 0,1 0 0,-3 2 0,-1-1-27,-1 0-1,0 1 0,1-1 1,-1 1-1,1 0 1,0 1-1,-8 4 0,5 0 27,1 0-1,-1 1 1,1 0 0,1 0-1,-1 0 1,-5 12-1,9-16 4,0 1 0,0-1-1,1 1 1,-1 0 0,1 0-1,0 0 1,0 0-1,1 0 1,-1 0 0,1 0-1,0 0 1,1 0 0,-1 0-1,3 7 1,-2-10-107,1 0 0,-1 0 0,1 0 0,0 0 0,-1-1 1,1 1-1,0 0 0,0-1 0,1 1 0,-1-1 0,0 0 0,0 0 0,1 0 1,-1 0-1,0 0 0,1 0 0,-1-1 0,1 1 0,-1-1 0,1 0 0,-1 0 0,1 0 1,0 0-1,3 0 0,6 0-1405,0-1 0,0 1 1,23-6-1,-24 3-189,0-1 0,-1-1 0,1 0 0,-1 0 0,0-1 0,0 0 0,-1 0 0,0-1 0,10-10 0,-13 12 1509,-1-1 0,0 1 0,0-2 0,-1 1-1,0 0 1,5-11 0,0-12 5326,-8-1 5414,-1 29-10363,-1 0 0,1 0 1,0 0-1,0 0 0,-1 1 0,1-1 1,-1 0-1,1 0 0,-1 1 1,1-1-1,-1 0 0,1 1 1,-1-1-1,0 0 0,1 1 1,-1-1-1,0 1 0,1-1 1,-1 1-1,0-1 0,0 1 1,0 0-1,1-1 0,-1 1 1,0 0-1,0 0 0,0-1 1,0 1-1,1 0 0,-1 0 0,0 0 1,0 0-1,0 0 0,0 0 1,0 1-1,0-1 0,1 0 1,-1 0-1,0 1 0,0-1 1,0 0-1,0 1 0,1-1 1,-2 1-1,-2 1-48,0-1 0,0 1 1,1 0-1,-1 0 0,0 0 0,1 1 0,0 0 1,-5 3-1,5-2-64,-1 0-1,1 1 1,-1-1 0,1 1 0,1 0 0,-1 0-1,1 0 1,0 0 0,0 0 0,0 0 0,1 0-1,-1 1 1,2-1 0,-1 1 0,0-1 0,1 1-1,1 10 1,0-14-63,-1-1 0,1 0 1,0 0-1,0 0 0,0 1 0,0-1 0,0 0 0,0-1 0,1 1 0,-1 0 0,0 0 1,0 0-1,1-1 0,-1 1 0,0 0 0,1-1 0,-1 1 0,1-1 0,-1 0 0,0 0 1,1 1-1,-1-1 0,1 0 0,-1 0 0,1 0 0,-1 0 0,1-1 0,-1 1 0,3-1 1,2 1 4,0-1 0,0 0 0,0-1 1,-1 1-1,12-5 0,-5-3-9,0 0 0,0 0-1,-1-1 1,-1 0 0,0-1 0,0 0 0,-1-1-1,0 0 1,-1-1 0,-1 1 0,0-1 0,0-1-1,-2 1 1,8-24 0,-29 57-533,-5 20 496,4 19 37,16-54 9,0 0 0,0-1 0,1 1 0,0 0 0,0 0 0,0 0 0,0-1 0,1 1 0,0 0 0,2 8 0,-2-12-6,0-1 1,0 1 0,0 0-1,0 0 1,0 0-1,0-1 1,0 1 0,0 0-1,0-1 1,0 1 0,0-1-1,1 0 1,-1 1-1,0-1 1,0 0 0,0 0-1,1 1 1,-1-1 0,0 0-1,1 0 1,-1 0-1,0-1 1,0 1 0,1 0-1,-1 0 1,0-1-1,2 0 1,32-14 157,-20 2-158,-1 0-1,0-1 1,-1-1 0,-1 0-1,0-1 1,-1-1 0,15-29-1,-41 84-1287,11-25 1389,-1 0 0,2 0 0,0 0 1,-2 20-1,6-33-99,-1 1 0,0-1 0,0 1 1,0-1-1,0 1 0,0-1 0,1 1 0,-1-1 1,0 0-1,0 1 0,1-1 0,-1 1 1,0-1-1,1 0 0,-1 1 0,0-1 0,1 1 1,-1-1-1,1 0 0,-1 0 0,1 1 1,-1-1-1,1 0 0,-1 0 0,0 0 0,1 1 1,-1-1-1,1 0 0,-1 0 0,1 0 0,0 0 1,-1 0-1,1 0 0,-1 0 0,1 0 1,-1 0-1,1 0 0,-1 0 0,1 0 0,-1-1 1,1 1-1,-1 0 0,1 0 0,-1 0 1,0-1-1,1 1 0,26-13 273,-12 0-264,-1 0 0,-1-1 0,0-1 0,0 0 0,-2-1 0,0 0 0,-1-1 0,14-30 0,-27 54-601,-20 54 386,21-54 10,0-1 0,1 1 0,-1 0 0,1-1 0,1 1 0,-1 0 0,1 0 0,1 0 0,1 9 0,-2-15-46,1 0 1,0 0 0,-1 0 0,1-1 0,0 1 0,-1 0 0,1-1 0,0 1 0,0 0 0,0-1-1,0 1 1,0-1 0,0 0 0,-1 1 0,1-1 0,0 0 0,0 1 0,0-1 0,0 0-1,0 0 1,0 0 0,0 0 0,0 0 0,1 0 0,-1 0 0,0 0 0,1-1 0,31-6-5997,-11-9 1613,2-6-784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72 13068,'0'0'5841,"-10"7"-4245,6-4-1476,-36 32 1792,38-33-1847,0 0-1,0 0 1,0 0 0,1 0 0,-1 1 0,1-1 0,-1 1 0,1-1 0,0 1-1,0 0 1,0-1 0,1 1 0,-1 0 0,1-1 0,-1 1 0,1 0 0,0 0-1,0 0 1,0-1 0,0 1 0,1 3 0,0-5 11,0 1 1,0-1-1,1 1 0,-1-1 0,0 0 1,1 0-1,-1 0 0,0 0 0,1 0 1,-1 0-1,1 0 0,0 0 0,-1 0 1,1-1-1,0 1 0,-1-1 0,1 1 1,0-1-1,0 0 0,-1 0 0,1 0 1,0 0-1,0 0 0,-1 0 0,1 0 1,0 0-1,0-1 0,1 0 0,3 1 217,1-1 0,-1 0 0,0-1 0,-1 1-1,1-1 1,0 0 0,7-4 0,-8 2-101,0 0 1,-1 0-1,1 0 1,-1-1-1,0 0 1,0 0-1,-1 0 1,1 0 0,-1 0-1,0-1 1,0 0-1,-1 1 1,0-1-1,0 0 1,0 0-1,-1 0 1,2-12-1,-3 15-237,0 0-1,0 0 0,0 0 1,-1 0-1,1 1 0,-1-1 1,1 0-1,-1 0 0,0 0 1,0 0-1,0 1 0,-1-1 1,1 1-1,0-1 0,-1 1 1,-2-4-1,1 4-345,1 0 1,-1 0-1,0 0 1,1 0-1,-1 0 1,0 1-1,0-1 1,0 1-1,-1 0 1,1 0-1,0 0 1,0 0-1,-1 1 1,1-1-1,0 1 1,-1 0-1,-3 0 1,7 0 194,-1 0 0,1 0 0,0 0 0,0 1 0,-1-1 0,1 0 1,0 0-1,0 0 0,0 0 0,-1 0 0,1 0 0,0 1 1,0-1-1,0 0 0,0 0 0,-1 0 0,1 0 0,0 1 1,0-1-1,0 0 0,0 0 0,0 1 0,0-1 0,0 0 0,0 0 1,0 0-1,0 1 0,-1-1 0,1 0 0,0 0 0,0 1 1,0-1-1,1 0 0,-1 0 0,0 1 0,0-1 0,0 0 0,0 0 1,0 0-1,0 1 0,0-1 0,0 0 0,0 0 0,0 0 1,1 1-1,-1-1 0,0 0 0,0 0 0,0 0 0,0 0 0,0 1 1,1-1-1,-1 0 0,11 12-4993,12-2 524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65 4260,'10'-5'3732,"35"-14"1211,-43 18-4464,-1 1 1,1-1-1,0 0 0,-1 0 1,1 1-1,-1-1 0,1-1 1,-1 1-1,1 0 0,-1 0 1,0 0-1,0-1 0,0 1 1,1-1-1,-1 1 0,0-1 1,-1 1-1,1-1 0,1-2 1,-2 3-285,0 1 0,0-1 1,0 1-1,0-1 1,0 1-1,0 0 0,0-1 1,0 1-1,-1-1 1,1 1-1,0-1 0,0 1 1,0-1-1,-1 1 1,1-1-1,0 1 0,0 0 1,-1-1-1,1 1 1,0 0-1,-1-1 0,1 1 1,0 0-1,-1-1 1,1 1-1,-1 0 0,0-1 1,-13-2 147,6 3-323,0 1 0,0 0-1,1 0 1,-1 0 0,0 1 0,1 0-1,-1 0 1,1 1 0,0 0-1,-8 5 1,12-7-43,0 1 0,-1 0 0,1 0 0,0 1 0,1-1-1,-1 1 1,0 0 0,1-1 0,-1 1 0,1 0 0,0 0 0,0 1 0,0-1-1,0 0 1,1 1 0,-1-1 0,1 1 0,0-1 0,0 1 0,0 0-1,0 0 1,1 5 0,0-7-29,0-1 0,1 0 0,-1 1 0,0-1 0,1 0 0,0 0 0,-1 0 0,1 1 0,0-1 0,-1 0 0,1 0 0,0 0 0,0 0 0,0 0 0,0-1 0,0 1 0,0 0 0,0 0 0,0-1 0,1 1 0,-1 0 0,0-1 0,0 1 0,1-1 0,-1 0 0,0 1 0,0-1 0,1 0 0,-1 0 0,3 0 0,48 3-866,-43-3 790,116 0-508,-125 0 631,1 0 0,-1 0 0,0 0 0,0 0 0,1 0 0,-1-1 0,0 1 0,0 0 0,1 0 0,-1 0 0,0 0 0,0 1 0,1-1 0,-1 0-1,0 0 1,0 0 0,0 0 0,1 0 0,-1 0 0,0 0 0,0 0 0,1 0 0,-1 0 0,0 1 0,0-1 0,0 0 0,0 0 0,1 0 0,-1 0 0,0 1 0,0-1-1,0 0 1,0 0 0,0 0 0,1 1 0,-1-1 0,0 0 0,0 0 0,0 1 0,0-1 0,0 0 0,0 0 0,0 1 0,0-1 0,0 0 0,0 0 0,0 0-1,0 1 1,0-1 0,0 0 0,0 0 0,0 1 0,-13 12 311,-21 8 404,13-13-350,5 0-111,-1-1 1,0-1-1,0-1 0,-27 5 1,44-10-355,0 0 1,-1 0 0,1 1-1,-1-1 1,1 0 0,-1 0-1,1-1 1,0 1 0,-1 0-1,1 0 1,-1 0 0,1 0 0,0 0-1,-1 0 1,1-1 0,-1 1-1,1 0 1,0 0 0,-1 0-1,1-1 1,0 1 0,-1 0-1,1-1 1,0 1 0,0 0-1,-1-1 1,1 1 0,0 0 0,0-1-1,-1 1 1,1 0 0,0-1-1,0 1 1,0-1 0,0 1-1,0 0 1,0-1 0,-1 1-1,1-1 1,0 1 0,0-1-1,0 1 1,1 0 0,-1-1 0,0 1-1,0-1 1,0 1 0,0 0-1,0-1 1,0 1 0,1-1-1,-1 1 1,0 0 0,0-1-1,0 1 1,1-1 0,12-25-5373,-12 24 4744,19-30-8331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16656,'0'0'3021,"-3"10"-1334,-15 45 1055,-38 80-1,34-90-2027,3 1 0,1 1 0,-18 79 0,35-123-696,1 0 1,0 0 0,-1 0 0,1 0-1,0 0 1,0 0 0,0 0-1,1 0 1,0 5 0,-1-8-12,1 0 1,-1 1 0,0-1 0,0 1 0,0-1 0,1 0 0,-1 1-1,0-1 1,0 0 0,1 1 0,-1-1 0,0 0 0,1 1 0,-1-1-1,0 0 1,1 0 0,-1 1 0,0-1 0,1 0 0,-1 0 0,1 0-1,-1 0 1,0 1 0,1-1 0,-1 0 0,1 0 0,-1 0 0,1 0-1,-1 0 1,1 0 0,-1 0 0,0 0 0,1 0 0,-1 0-1,1-1 1,2 0 11,1-1 0,-1 0 1,0 0-1,-1 0 0,1-1 0,0 1 0,-1 0 0,1-1 0,-1 0 0,0 0 0,0 0 0,0 0 0,3-5 0,6-16-557,-2 1 1,0-1-1,10-44 0,0-2-1448,-19 75 2004,1 0 0,-1-1 0,0 1 0,1-1 0,0 1 0,0-1 0,0 1 0,1-1 0,0 0 0,-1 1 0,1-1 0,1 0 0,-1 0 0,6 6 0,-4-3 77,1 0 1,1 0-1,-1 0 0,1-1 0,0 0 0,0 0 0,1 0 0,10 6 1,-12-10 37,0 0 0,1 0 0,-1 0 1,1-1-1,-1 0 0,1 0 1,-1 0-1,1-1 0,-1 0 0,1 0 1,-1 0-1,8-2 0,-11 2-106,0 0-1,0-1 1,0 1 0,1-1-1,-1 1 1,0-1-1,0 0 1,0 0 0,0 0-1,0 0 1,-1 0-1,1-1 1,0 1 0,0 0-1,-1-1 1,1 1-1,-1-1 1,1 0 0,-1 1-1,0-1 1,0 0-1,1 0 1,-1 0 0,-1 0-1,1 0 1,0 0-1,0 0 1,-1 0 0,1-1-1,-1 1 1,0 0-1,1-3 1,-1 5-33,0-1 0,0 1 0,0-1-1,0 1 1,0 0 0,-1-1 0,1 1 0,0-1-1,0 1 1,0 0 0,0-1 0,0 1 0,-1-1 0,1 1-1,0 0 1,0-1 0,0 1 0,-1 0 0,1 0 0,0-1-1,-1 1 1,1 0 0,0-1 0,-1 1 0,1 0 0,0 0-1,-1 0 1,1-1 0,0 1 0,-1 0 0,1 0-1,-1 0 1,1 0 0,0 0 0,-1 0 0,-20 3-225,-15 16 86,33-17 199,0 1 1,0-1-1,0 1 0,1 0 0,-1 0 0,1 0 0,0 0 1,0 0-1,0 0 0,0 0 0,1 1 0,-1-1 1,1 1-1,0 0 0,0-1 0,0 1 0,0 0 0,1-1 1,-1 5-1,1-7-44,1 0 1,-1-1-1,1 1 0,-1 0 0,1-1 1,-1 1-1,1 0 0,-1-1 1,1 1-1,0-1 0,-1 1 1,1-1-1,0 1 0,-1-1 1,1 1-1,0-1 0,0 0 1,0 1-1,-1-1 0,1 0 1,0 0-1,0 0 0,0 1 1,0-1-1,-1 0 0,1 0 0,1 0 1,32 0 145,-26 0-62,12-2-124,0 0 0,0-2 0,0 0 0,0-1 0,-1-1 0,0-1 0,28-14 1,-18 8-863,56-17 0,-85 31 897,1-1 1,-1 0 0,0 0-1,0 0 1,1 0-1,-1 1 1,0-1 0,0 0-1,1 0 1,-1 1-1,0-1 1,0 0 0,0 0-1,1 1 1,-1-1-1,0 0 1,0 1 0,0-1-1,0 0 1,0 0-1,0 1 1,0-1 0,0 0-1,0 1 1,0-1-1,0 0 1,0 1 0,0-1-1,0 0 1,0 1-1,0-1 1,0 0 0,0 1-1,0-1 1,0 0-1,0 1 1,-1-1 0,1 0-1,0 0 1,0 1-1,0-1 1,0 0-1,-1 0 1,1 1 0,0-1-1,-1 0 1,-6 17 228,7-17-224,-10 16 376,7-12-237,0-1-1,1 1 1,-1 0 0,1 1 0,0-1 0,0 0 0,1 1 0,-1-1-1,1 1 1,-1 5 0,23-11-5311,-6-7-3470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44 9033,'0'0'10532,"7"-9"-6784,20-26-850,-27 35-2855,0 1 0,0-1 0,0 0 0,0 0 0,0 1 0,0-1 0,0 0 0,0 0 0,0 0 0,0 1 0,0-1 0,1 0 0,-1 0 0,0 1 0,0-1 0,0 0 0,0 0-1,0 0 1,1 1 0,-1-1 0,0 0 0,0 0 0,0 0 0,0 0 0,1 1 0,-1-1 0,0 0 0,0 0 0,1 0 0,-1 0 0,0 0 0,0 0 0,0 0 0,1 0 0,-1 0 0,0 0-1,0 0 1,1 0 0,-1 0 0,0 0 0,0 0 0,1 0 0,-1 0 0,0 0 0,0 0 0,1 0 0,-1 0 0,0 0 0,0 0 0,1 0 0,-1 0 0,0-1 0,0 1 0,0 0-1,1 0 1,-1 0 0,0 0 0,0-1 0,0 1 0,0 0 0,1 0 0,-1 0 0,0-1 0,0 1 0,0 0 0,0 0 0,0-1 0,1 24-405,-2-19 499,1 18-119,-2-1 0,-1 0-1,0 0 1,-2-1 0,-13 38 0,-50 97 162,47-112-105,1 0 0,-23 80 1,42-119-83,0-1 0,0 0 0,0 1-1,1-1 1,-1 1 0,1-1 0,0 1 0,0-1 0,0 1 0,1-1 0,1 6 0,-2-8 11,1 0 1,0 0 0,0 0 0,0 0 0,0 0 0,0-1-1,0 1 1,0 0 0,1 0 0,-1-1 0,0 1 0,0-1-1,1 1 1,-1-1 0,0 0 0,1 1 0,-1-1 0,0 0-1,1 0 1,-1 0 0,0 0 0,1 0 0,-1 0 0,0 0-1,1 0 1,-1-1 0,0 1 0,0 0 0,1-1 0,-1 1-1,2-2 1,10-3 139,0 1 1,0-2-1,-1 0 0,0 0 1,22-17-1,58-50 403,-59 45-294,242-218 916,-253 220-1052,-17 11-1756,-5 14 1434,0 1-1,0-1 1,-1 1 0,1 0 0,0-1 0,0 1 0,0-1 0,0 1 0,-1 0 0,1-1 0,0 1 0,-1 0 0,1 0 0,0-1 0,0 1 0,-1 0 0,1 0 0,0-1 0,-1 1 0,1 0 0,-1 0 0,1 0 0,0-1 0,-1 1 0,1 0 0,0 0 0,-1 0 0,1 0 0,-1 0 0,1 0 0,-1 0 0,1 0 0,-1 0 0,-24-1-9020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4 258 17072,'0'0'3251,"0"9"-224,-1-2-2598,0-1-119,0-1 0,1 0 0,0 1 0,0-1 0,0 1 0,0-1 0,1 0 0,2 6 0,-2-9-280,0 0 0,0 0 0,0 0 0,0 0 0,0 0 0,1 0 0,-1 0 0,1-1 0,0 1 0,-1-1 0,1 1 0,0-1 1,0 0-1,0 1 0,0-1 0,0 0 0,0 0 0,0-1 0,0 1 0,1 0 0,-1-1 0,0 1 0,0-1 0,1 0 0,-1 1 1,3-1-1,3-1-3,0 0 0,0 0 0,0 0 0,0-1 0,-1 0 0,1 0 0,0-1 0,-1 0 0,0 0 1,0-1-1,0 0 0,0 0 0,0-1 0,-1 0 0,0 0 0,0 0 0,0-1 0,6-8 0,-2 3-54,0-1 1,-1 0-1,0-1 0,-1 0 0,0 0 0,-1-1 0,-1 0 0,9-26 0,-18 37-479,-6 7 268,-7 8 0,7-4 254,1 1 1,1 1 0,0-1 0,0 1 0,1 0 0,0 1-1,1 0 1,0-1 0,0 2 0,2-1 0,-1 0 0,-2 17-1,6-27 0,0 1 0,0 0 0,-1-1-1,1 1 1,1 0 0,-1 0 0,0-1-1,0 1 1,1 0 0,-1-1 0,1 1-1,-1-1 1,1 1 0,0 0 0,0-1-1,-1 1 1,1-1 0,0 0-1,0 1 1,1-1 0,-1 0 0,0 0-1,0 1 1,1-1 0,-1 0 0,0 0-1,1 0 1,-1-1 0,1 1 0,-1 0-1,1-1 1,0 1 0,-1 0 0,1-1-1,0 0 1,-1 1 0,1-1 0,0 0-1,-1 0 1,1 0 0,0 0 0,-1 0-1,1-1 1,2 0 0,5 1 133,-1-1 1,0-1 0,0 0-1,0 0 1,0 0 0,0-1-1,-1 0 1,10-5 0,-1-2-102,-1-1 1,1 0-1,-2-1 0,1 0 1,-2-1-1,0-1 1,0 0-1,-2-1 0,1 0 1,-2-1-1,0 0 1,-1-1-1,-1 0 0,7-18 1,-15 34-61,1 0 0,0 0 0,-1 0 1,0 0-1,1 0 0,-1-1 0,0 1 1,1 0-1,-1 0 0,0 0 0,0-1 1,0 1-1,0 0 0,0 0 0,0 0 1,0 0-1,-1-1 0,1 1 0,0 0 1,-1-2-1,-15 16-321,-18 37 197,24-33 367,1 1-1,1-1 0,-8 25 0,13-35-143,1 1 0,0 1 1,0-1-1,1 0 0,0 0 0,1 0 0,0 1 0,0-1 0,1 0 0,2 12 1,-2-17-81,0 0 0,0 0 0,0 0 0,1 0 0,0-1 0,-1 1 0,1-1 0,0 1 0,0-1 0,1 0 0,-1 0 0,0 0 0,1 0 0,-1 0 0,1 0 0,-1-1 0,1 1 0,0-1 0,0 0 0,4 2 0,-4-2-6,-1 0-1,0-1 1,1 1-1,-1-1 1,0 1-1,1-1 1,-1 0-1,0 0 1,1 0-1,-1 0 0,1 0 1,-1-1-1,0 1 1,1-1-1,-1 0 1,0 1-1,0-1 1,1 0-1,-1 0 0,0 0 1,0-1-1,0 1 1,0 0-1,0-1 1,-1 0-1,4-2 1,28-41 54,59-74 40,-79 105-97,1 0 0,0 0 0,1 1 0,1 1 0,23-15 0,-38 27-1,-1 1 1,1-1-1,-1 0 0,1 0 0,-1 0 0,1 1 0,-1-1 0,1 0 0,-1 1 0,0-1 0,1 0 0,-1 1 0,1-1 0,-1 1 0,0-1 0,1 0 0,-1 1 0,0-1 0,0 1 0,1-1 0,-1 1 0,0-1 0,0 1 0,0-1 0,0 1 0,0-1 0,1 1 0,-1-1 0,0 1 0,0 0 0,0-1 0,0 1 0,-1-1 0,1 1 0,0-1 0,0 1 0,0-1 0,0 1 0,0 33-136,0-28 128,-1 13 186,-1 0 1,-1 0 0,-6 23 0,4-24 47,1 0 0,1 1 0,0 23 1,17-89 60,-6 24-264,4-14-20,-3 13 0,-2 0 0,0-1 0,-2 0 0,4-46 0,-5 70 0,-1 0 0,1 0 0,-1 1 0,1-1 0,0 1 0,-1 0 0,1 0 0,4 1 0,-6-1 0,71 0 4,51 3-29,-122-3 15,0 0 1,0 0 0,-1 0-1,1 0 1,0 1-1,-1-1 1,1 0 0,0 1-1,-1-1 1,1 1-1,-1-1 1,1 1 0,0 0-1,-1 0 1,0 0 0,1 0-1,-1 0 1,1 0-1,-1 0 1,0 0 0,0 1-1,0-1 1,0 0 0,0 1-1,0-1 1,0 1-1,0-1 1,0 1 0,-1-1-1,1 1 1,-1-1-1,1 1 1,-1 0 0,0 0-1,1-1 1,-1 1 0,0 0-1,0-1 1,0 1-1,0 0 1,-1-1 0,1 1-1,0 0 1,-1-1 0,1 1-1,-1 0 1,-1 2-1,-4 10 6,0 1 1,-2-1-1,1 0 0,-14 17 0,6-7 20,11-18-8,0 0 0,1 1 1,0 0-1,0 0 0,1 0 1,-1 0-1,1 0 0,-1 13 1,3-19-3,1-1 0,0 1 0,-1 0 0,1-1 0,-1 1 1,1-1-1,0 1 0,0-1 0,-1 1 0,1-1 0,0 0 1,0 1-1,-1-1 0,1 0 0,0 0 0,0 1 0,0-1 1,0 0-1,0 0 0,-1 0 0,1 0 0,0 0 0,0 0 1,0 0-1,0 0 0,-1-1 0,1 1 0,0 0 0,0 0 1,0-1-1,1 0 0,30-8 106,-18 1-106,0-1 0,-1 0 0,0-1 0,-1 0 1,0-1-1,-1 0 0,0-1 0,0 0 0,-1-1 0,-1 0 0,0-1 0,-1 0 0,-1 0 0,6-16 0,-11 17-85,-7 13-94,-5 20-71,9-17 247,1 0 1,0 0 0,0 0 0,0 0 0,0 0 0,0 0 0,1 0 0,0 0 0,-1-1 0,1 1 0,0 0-1,0 0 1,1 0 0,-1-1 0,0 1 0,1 0 0,0-1 0,0 0 0,-1 1 0,4 1 0,-1 0 11,0-1 1,1 0-1,-1 0 0,1 0 1,0-1-1,0 1 1,0-1-1,0 0 1,0-1-1,10 3 1,-4-3 4,0 1 0,0-1 1,-1-1-1,1 0 1,0 0-1,0-1 0,0-1 1,0 0-1,0 0 0,-1-1 1,15-5-1,-16 4-20,-1-1 0,1 0 0,-1 0 0,0 0 0,0-1 0,-1-1 0,0 1 0,0-1 0,0 0 0,-1 0 0,0-1 0,-1 0 0,1 0 0,-1-1 0,-1 1 0,0-1 0,0 0 0,-1 0 0,0 0 0,0-1 0,-1 1 0,2-19 0,-4 27 0,0-1 0,0 1 0,0 0 0,0 0 0,-1 0 0,1 0 0,0-1 0,0 1 0,-1 0 0,1 0 0,-1 0 0,1 0 0,-1 0 0,0 0 0,1 0 0,-1 0 0,0 0 0,1 0 0,-1 1 0,0-1 0,0 0 0,0 0 0,0 1 0,-2-2 0,1 1 0,-1 0 0,0 0 0,0 0 0,0 1 0,0-1 0,1 1 0,-1-1 0,0 1 0,-6 1 0,1-1 0,-1 2 0,1-1 0,0 1 0,-1 0 0,1 1 0,-12 5 0,9-1 0,0 0 0,1 1 0,0-1 0,0 2 0,1 0 0,0 0 0,0 0 0,1 1 0,-13 22 0,18-29 0,1 1 0,0 0 0,0 0 0,0-1 0,0 1 0,1 1 0,0-1 0,-1 0 0,1 0 0,1 0 0,-1 1 0,1-1 0,-1 0 0,1 0 0,1 1 0,-1-1 0,1 0 0,-1 1 0,1-1 0,0 0 0,1 0 0,-1 0 0,1 0 0,-1 0 0,1 0 0,1 0 0,-1-1 0,0 1 0,1-1 0,0 1 0,0-1 0,6 6 0,5 1-126,1 0 1,0-1-1,0-1 1,0 0-1,1-1 0,1-1 1,20 6-1,-6-5-996,-1-1 0,1-1 0,37 1 0,-4-5-7927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11275,'229'-9'5353,"-19"-1"-4028,13 9-1081,826-29-40,-571-5 3024,778-52 2006,1 44-4327,129 73-1969,-1354-29-1665,-13-1-2917,-6 0-4237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0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1112 13293,'-7'9'1323,"-3"5"-741,-37 49 964,44-59-1405,1-1 0,-1 0 0,0 0 0,0 0 0,-1 0 0,1-1 0,-1 1-1,1-1 1,-1 0 0,0 0 0,0 0 0,1-1 0,-1 1 0,-1-1 0,-6 2 0,10-4-127,0 0 1,0 1-1,0-1 0,1 0 0,-1 1 0,0-1 0,0 0 1,1 0-1,-1 0 0,0 0 0,1 0 0,-1 0 0,1 0 0,-1 0 1,1 0-1,0 0 0,-1 0 0,1 0 0,0 0 0,0 0 1,0 0-1,-1-1 0,2 0 0,-6-36-39,5 32 57,-11-166-16,19-272 0,-2 359-21,5 2 0,3-1-1,51-161 1,-64 240 72,1 1 0,0-1 0,0 0 0,0 1 0,1-1 0,-1 1 0,5-5 0,-6 8-14,-1 1 0,1-1 0,0 0 0,0 0 1,0 1-1,0-1 0,0 1 0,0-1 0,0 1 1,0 0-1,0-1 0,0 1 0,0 0 0,0-1 1,0 1-1,0 0 0,0 0 0,0 0 0,0 0 1,0 0-1,0 0 0,0 0 0,0 1 0,0-1 1,0 0-1,0 0 0,0 1 0,0-1 0,0 1 1,0-1-1,0 1 0,0-1 0,0 1 0,0 0 1,-1-1-1,1 1 0,0 0 0,1 1 0,13 10-39,2 0-1,-1-1 0,1-1 0,1-1 0,0 0 0,0-2 1,1 0-1,0-1 0,22 5 0,32 3-48,80 5 0,-114-15 48,318 25 13,-276-26-47,0-5 0,114-15 0,-42-7 49,53-10-7,344-12-1,-131 41-4,104 1-5,-221 26-11,16 1 0,-271-26 3,1-2 1,-1-2 0,-1-2-1,56-17 1,-2 0 5,-76 21 1,-1 0 1,1 2 0,0 1-1,0 1 1,0 0 0,0 2-1,0 1 1,0 1 0,37 10-1,8 3 27,2-3 0,86 6 0,145-10 327,-239-4-267,-63-5-1,-38 3-1079,-108-8-13911,114 5 10816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1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4200 113 7911,'-7'-7'549,"1"0"0,0 0 0,0-1 0,1 0 0,0 0 0,1 0 0,-8-17 0,0-2 1092,12 27-1554,0-1-1,-1 1 1,1 0 0,0-1-1,0 1 1,0 0 0,0 0-1,0-1 1,0 1 0,0 0-1,-1-1 1,1 1 0,0 0-1,0 0 1,0-1 0,-1 1-1,1 0 1,0 0 0,0-1-1,-1 1 1,1 0 0,0 0-1,0 0 1,-1 0 0,1-1-1,0 1 1,-1 0 0,1 0 0,0 0-1,-1 0 1,1 0 0,0 0-1,-1 0 1,1 0 0,0 0-1,-1 0 1,1 0 0,0 0-1,0 0 1,-1 0 0,1 0-1,0 0 1,-1 0 0,1 1-1,-1-1 1,-9 18 746,-1 27-929,11-45 150,-30 232 1304,16-102-880,-10 93-66,12-86-26,-53 238 1,17-221-317,41-153-585,-5-12 393,-14-24 396,16 23-210,4 4-45,0 1-1,-1 1 1,1-1 0,-2 1 0,1 1 0,-1-1-1,0 1 1,0 0 0,0 1 0,-1 0 0,1 0-1,-1 1 1,-14-3 0,9 3-4,0 1-1,-1 1 1,1 0 0,-1 1-1,0 1 1,1 0-1,-1 1 1,-16 4 0,-440 127 75,339-91 146,-2-6 0,-1-6 0,-1-6 0,-211 11 0,160-32-241,0-7 0,-282-44-1,238 5 1,-100-16 4,230 46 1,-133-1 1,-114 34 164,320-17-185,5 1-123,-1-2 1,-42 0-1,65-6-465,0 0 0,0 0 0,1-1 0,-1 1 0,1 0 0,0 0 0,1 0 0,-1 0 0,2-7 0,7-23-3930,1-6-3171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1: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514 341 6278,'0'0'2915,"8"9"-1821,-6-7-1061,1 2 79,0 0 0,1 0 1,0 0-1,0 0 0,0-1 0,0 0 0,1 0 0,-1 0 0,1 0 0,0-1 0,0 1 0,0-1 0,0-1 0,0 1 0,0-1 0,1 0 0,-1 0 0,0 0 0,7 0 0,8-2 15,1-1 1,-1 0-1,0-2 0,0 0 0,22-8 0,97-43 871,14-4-426,-101 46-544,1 2 0,0 2 0,96-3-1,164 19 169,-84 1-119,57-6-41,779-5 147,-406-30-236,-8-64 1286,-617 90-1081,282-58 1195,-231 52-1045,152-3 0,-180 16-265,1 2-1,0 3 0,-1 3 1,67 17-1,-105-20-10,1-1-1,-1 0 1,1-2-1,32 1 1,-50 1-8,0-1 1,-1 1-1,1 0 0,-1 0 1,1 0-1,-1 0 1,-1 0-1,1 0 0,0 5 1,2 6-69,92 369-759,-3-7 64,-87-359 752,-2 1 0,0 0 0,-1 0 0,0 0 0,-3 25 0,-13 97 68,6-74-48,3-13-192,-37-27 864,25-20-715,0-1-1,-1-1 1,0-1-1,0 0 1,-31 2-1,-96-2 64,109-4-38,-160-3 19,38-1 89,-169 19 0,-314 24-93,-5-38 48,286-4-88,292 3 21,-1050-39-197,434-22 717,466 52-510,-250 22 0,424-9-199,-29 3 338,1-4-1,-102-7 1,155 3-307,1-1-1,0-1 1,-1-1 0,2 0-1,-1-2 1,0 0 0,1-1-1,0 0 1,1-1 0,-1-1-1,2-1 1,-1-1 0,2 0-1,-24-22 1,22 13-3231,4 1-3209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0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11723,'0'0'2536,"2"4"-2856,1-1 339,0 0 0,1-1 1,-1 1-1,1-1 1,0 0-1,-1 0 1,1 0-1,0-1 0,0 1 1,0-1-1,0 0 1,0 0-1,8 1 1,43 16 412,-25-4-383,1 0 0,0-2-1,0-2 1,1-1 0,0-1-1,1-1 1,0-2 0,42 1 0,7-5-59,1-4 1,95-14 0,145-37-11,-184 27 40,2 6-1,162-4 0,-2 25-43,682-27 491,-696-1-398,597-31-112,-50 39 332,-780 17-201,234 1 907,-188 20-518,-76-12-1522,0-1 0,43 3 0,-44-8-2404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83 6919,'3'-9'2001,"-1"0"1,0 0 0,-1-1 0,0 1 0,0-16 0,-1 25-1877,0-1 0,0 1 0,0 0 0,0-1 0,0 1 0,0-1 0,0 1-1,0 0 1,0-1 0,0 1 0,0-1 0,0 1 0,0 0 0,-1-1 0,1 1 0,0 0 0,0-1 0,0 1 0,-1 0 0,1-1 0,0 1 0,0 0 0,-1-1 0,1 1-1,0 0 1,-1 0 0,1-1 0,0 1 0,-1 0 0,1 0 0,0-1 0,-1 1 0,1 0 0,0 0 0,-1 0 0,1 0 0,-1 0 0,1 0 0,0 0 0,-1 0 0,1 0 0,-1 0-1,1 0 1,0 0 0,-1 0 0,1 0 0,-1 0 0,1 0 0,0 0 0,-1 0 0,1 0 0,0 1 0,-1-1 0,1 0 0,0 0 0,-1 1 0,0-1 0,-18 16 337,-5 36-371,23-50-332,0 1 1,0-1-1,0 0 1,1 1-1,-1-1 1,1 1-1,0-1 1,0 0-1,0 1 1,0-1-1,0 1 1,0-1-1,0 1 1,1-1-1,-1 0 1,1 1-1,0-1 1,0 0-1,0 1 1,2 2-1,19 3-3920,26-9 3518,-33 0 611,-11 1 179,0 1 0,1-1 0,-1 1 0,0 0 1,1 0-1,-1 0 0,0 0 0,0 1 0,0-1 1,0 1-1,0 0 0,4 4 0,-7-6-26,0 1 0,0 0-1,-1 0 1,1-1 0,0 1 0,0 0 0,-1 0-1,1 0 1,0 0 0,-1 0 0,1 0 0,-1 0-1,1 0 1,-1 1 0,0-1 0,0 0 0,1 0-1,-1 0 1,0 2 0,0-1 87,-1 0 0,1 0 1,-1 0-1,1-1 0,-1 1 0,0 0 0,0 0 1,0-1-1,0 1 0,0-1 0,0 1 0,0-1 1,0 1-1,-1-1 0,1 0 0,-3 2 0,-3 3 206,-1 0 0,0-1-1,0 0 1,0 0 0,-1-1-1,0 0 1,-14 4 0,14-5-1230,0-1 0,0 0 1,-1-1-1,-14 1 1,10-2-6056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1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9833,'0'0'9487,"9"-2"-9274,44-1-76,0 1 1,80 9-1,16 0-79,-63-6-74,-155 2 199,1-4 0,-1-2-1,-88-16 1,126 13 12,12 2 40,47 3-206,451 9-643,-479-8 619,0 0 0,0 0 0,-1 0 0,1 0 0,0 0 0,0 0 0,0-1 0,0 1 0,0 0 0,0 0 0,-1 0 0,1 0 0,0 0 0,0 0 0,0 0 0,0 0 0,0 0 0,0 0 0,0 0 0,0-1 0,-1 1 0,1 0-1,0 0 1,0 0 0,0 0 0,0 0 0,0 0 0,0 0 0,0-1 0,0 1 0,0 0 0,0 0 0,0 0 0,0 0 0,0 0 0,0 0 0,0-1 0,0 1 0,0 0 0,0 0 0,0 0 0,0 0 0,0 0 0,0 0 0,0-1-1,0 1 1,0 0 0,0 0 0,1 0 0,-1 0 0,0 0 0,0 0 0,0 0 0,0-1 0,0 1 0,0 0 0,0 0 0,0 0 0,1 0 0,-1 0 0,-14-7 77,-29-2-259,-2 1-1,1 3 1,-1 1 0,-75 5 0,-4 9-7948,109-9 1505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2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13357,'0'0'582,"13"-8"-711,36-14 437,2 2 0,99-25 0,31 3-177,236-25 0,-399 65-134,-2 0-11,-1 1-1,1 1 1,-1 0-1,22 3 1,-36-4-1,-1 1 1,1 1 0,0-1-1,0 0 1,-1 0 0,1 0-1,0 0 1,0 0 0,0 1 0,-1-1-1,1 0 1,0 1 0,-1-1-1,1 0 1,0 1 0,-1-1-1,1 1 1,0-1 0,-1 1-1,1-1 1,-1 1 0,1 0-1,0 1 1,-11 9-239,-30 5 439,-121 15-364,-2-6 0,-182 3 0,377-28 155,149 1 64,292-36 0,-471 35-38,3 0 17,1-1 1,-1 0-1,1 0 0,-1 0 0,1 0 1,-1-1-1,0 0 0,0 0 0,0-1 1,0 1-1,0-1 0,8-6 1,-13 8 0,0 1 1,0 0-1,0 0 1,1-1 0,-1 1-1,0 0 1,0-1-1,0 1 1,0 0-1,0 0 1,0-1 0,0 1-1,0 0 1,0-1-1,0 1 1,0 0 0,0-1-1,0 1 1,0 0-1,0 0 1,0-1 0,0 1-1,0 0 1,0-1-1,0 1 1,0 0 0,-1 0-1,1-1 1,0 1-1,0 0 1,0-1 0,0 1-1,-1 0 1,1 0-1,0 0 1,0-1 0,-1 1-1,1 0 1,-1 0-1,-17-8 549,-20 1-23,-10 4-538,1 2 0,-1 3-1,1 1 1,0 3 0,-79 19 0,-223 88-3160,275-87 1925,-2 0-1828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3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55 3587,'0'0'8472,"-9"-1"-7036,-29-2-16,38 4-1327,0-1-1,-1 0 0,1 0 0,0 0 0,-1 0 0,1 1 1,-1-1-1,1 0 0,0 0 0,-1 0 0,1 0 0,-1 0 1,1 0-1,-1 0 0,1 0 0,0 0 0,-1-1 0,1 1 1,-1 0-1,1 0 0,0 0 0,-1 0 0,1-1 0,0 1 1,-1 0-1,1 0 0,0 0 0,-1-1 0,1 1 0,0 0 1,-1-1-1,1 1 0,0 0 0,0-1 0,-1 1 0,1 0 1,0-1-1,0 1 0,0 0 0,0-1 0,-1 0 0,14-1 1125,28 17-1216,-24-8 29,1-1 1,0 0-1,25 4 1,54-1 153,113-2 0,-404-22 1049,129 7-1057,-52-3 129,179 14-179,0-2 0,84-10 1,-128 7-110,0-1 1,0-1-1,-1-1 1,0 0-1,0-1 1,19-10-1,-35 16-11,-1 0-1,1 0 1,0 0-1,-1 0 1,1-1-1,-1 1 1,1 0-1,-1-1 0,1 1 1,0-1-1,-1 1 1,0 0-1,1-1 1,-1 1-1,1-1 1,-1 1-1,0-1 0,1 1 1,-1-1-1,0 1 1,1-1-1,-1 0 1,0 1-1,0-1 0,0 1 1,1-2-1,-14-5 69,-24 4-182,-25 5 58,1 4-1,-1 1 1,1 4 0,-69 21 0,114-28 55,96-13-5,19-4-750,0 4 1,120 6-1,-212 3 682,-56 2 491,-89 17 0,5 0 50,112-17-689,-24 2-3442,-55-3-1,94-2-1578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3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51 11403,'0'0'555,"-9"-5"32,-66-37 3940,72 41-4508,0 0 0,1 1 0,-1-1 0,1 1 0,-1 0 0,1 0 0,-1 0 0,0 0 0,1 1 0,-1-1 0,1 0 0,-1 1 0,1 0 0,-1 0 0,1 0 0,-1 0 0,1 0 0,0 0 0,0 1 0,-1-1 0,1 1 0,0-1 0,0 1 0,0 0 0,1 0 0,-1 0 0,0 0 0,1 0 0,-3 4 0,-6 8-109,0 1 0,1 1 0,-7 17 0,12-25 110,-8 16-517,1 2 1,1-1-1,2 1 1,0 1-1,2 0 1,1 0-1,1 0 1,2 0-1,0 0 1,4 47 0,-2-69 493,1-1 1,0 0-1,-1 0 1,1 0 0,1 0-1,-1 0 1,1 0-1,0 0 1,-1-1 0,2 1-1,-1-1 1,0 1-1,1-1 1,-1 0 0,1 0-1,0 0 1,0 0-1,0 0 1,1-1 0,-1 1-1,1-1 1,-1 0-1,1 0 1,0 0 0,0-1-1,0 1 1,0-1-1,0 0 1,7 1-1,-5-1 89,1-1-1,-1 1 0,0-1 1,1-1-1,-1 0 0,0 1 0,0-2 1,0 1-1,0-1 0,0 0 1,0 0-1,0-1 0,0 1 0,-1-1 1,1-1-1,-1 1 0,0-1 1,0 0-1,6-5 0,10-15 821,-1 0 0,0-2 0,-2 0 0,-1-1 0,14-32 0,-21 40-443,-2 0 1,0-1 0,-2 0 0,0 0-1,-1-1 1,-1 1 0,-1-1-1,1-34 1,-4 51-440,0 1 0,-1-1-1,1 0 1,-1 1 0,0-1-1,0 1 1,0-1 0,0 1 0,-1 0-1,0-1 1,1 1 0,-1 0-1,0 0 1,0 0 0,-1 0-1,1 0 1,-1 1 0,1-1 0,-4-2-1,-1 1-19,1 0 0,0 0-1,-1 1 1,0 0 0,0 0-1,0 1 1,0 0 0,0 0-1,-9-1 1,1 1-311,-1 0 0,1 2 0,0 0 0,-1 0 0,1 1 0,0 1 0,0 1-1,-28 8 1,-4 12-5058,34-19 694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3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387 128 9929,'0'0'1351,"0"-9"-1100,0-50 825,0 13 2492,0 45-3490,0 1 1,0-1-1,0 1 0,0-1 0,0 1 0,0-1 0,-1 1 1,1-1-1,0 1 0,0-1 0,-1 1 0,1-1 0,0 1 0,-1-1 1,1 1-1,0-1 0,-1 1 0,1 0 0,-1-1 0,1 1 1,-1 0-1,1-1 0,-1 1 0,1 0 0,-1 0 0,1-1 1,-1 1-1,1 0 0,-1 0 0,0 0 0,-27-1 484,-25 12-632,33-4 102,0 0-1,0 2 1,1 0-1,0 1 1,1 1 0,-28 21-1,36-24-45,1 1 0,-1 1 0,1-1 0,1 2 0,0-1 0,0 1 0,1 0 0,1 0 0,-1 1 0,2 0 0,-9 25 0,4-1-1067,-7 51-1,15-75 865,1 0 0,0-1 0,1 1 0,0 0 0,1-1 0,0 1 0,1 0 0,5 19 1,-5-26 276,1-1 0,0 1 0,0 0 0,0-1 1,0 0-1,1 1 0,-1-1 0,1 0 1,0-1-1,0 1 0,1-1 0,-1 0 0,1 0 1,-1 0-1,1-1 0,0 1 0,0-1 1,0 0-1,1-1 0,-1 1 0,0-1 0,9 1 1,-2-1 201,1 1-1,0-2 1,-1 1 0,1-2 0,0 0 0,0 0 0,-1-1 0,22-7 0,-6-2 136,1-2 1,-2-1 0,0-1-1,0-2 1,-2 0-1,0-2 1,-1-1 0,-1-1-1,-1 0 1,-1-2-1,36-50 1,-50 63-361,-1-1 1,0-1-1,0 1 1,-1-1-1,-1 0 0,0 0 1,-1 0-1,4-23 0,-7 31-37,1 0 0,-1 0-1,0 0 1,0 0-1,0 0 1,-1 0-1,1 0 1,-1 1 0,0-1-1,0 0 1,-1 0-1,1 0 1,-1 1-1,1-1 1,-1 1 0,0-1-1,-1 1 1,1 0-1,0 0 1,-1 0-1,0 0 1,0 0-1,0 1 1,0-1 0,0 1-1,0 0 1,-1 0-1,1 0 1,-1 0-1,-7-2 1,-1 0-117,0 1 1,-1 1-1,1 0 0,-1 1 1,0 0-1,0 1 1,-15 1-1,-22 4-3160,17-2-1636,18-3-2268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5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 69 9513,'0'0'988,"-10"-10"1083,2 3-1634,4 2-248,0 1-1,0 0 1,-1 0 0,0 0 0,0 0 0,0 1-1,0 0 1,0 0 0,-1 0 0,1 1 0,-1 0 0,0 0-1,-8-2 1,-3 2-134,0 0 1,0 2-1,0 0 0,0 0 0,0 2 0,0 0 1,1 1-1,-1 1 0,-24 8 0,18-3-36,1 1-1,0 1 0,0 1 1,1 1-1,1 1 1,-21 18-1,13-7-15,1 2 0,1 0 1,1 2-1,2 1 0,1 0 0,1 2 1,2 0-1,-24 56 0,35-68-17,1-1-1,0 1 1,2 0-1,0 1 1,2-1-1,0 1 1,1 0-1,1 0 1,1 0 0,3 21-1,-1-26 13,1-1 1,1 0-1,0 1 1,1-2-1,1 1 0,0 0 1,1-1-1,1 0 1,0-1-1,0 0 0,2 0 1,-1-1-1,22 21 1,-9-13-138,1-1 0,0-1 0,2-1 0,0-1 0,0-1 0,2-1 0,0-1 0,29 8 0,-43-16 110,0-1 0,0 0-1,1-1 1,0-1 0,-1 0 0,1-1-1,0 0 1,0-1 0,-1-1-1,1 0 1,0-1 0,0-1-1,-1 0 1,0 0 0,1-1-1,-1-1 1,-1-1 0,1 1 0,16-12-1,-10 3 181,-1-2 0,-1 0 0,0-1 0,-1 0 0,-1-2 0,0 0 0,-2 0 0,0-1 0,-1-1 0,-1 0 0,-1-1 0,13-41 0,-9 16 242,-3-1 1,-1 0 0,-3 0-1,-1-1 1,-2-61-1,-4 95-388,0 0 0,-1 0-1,-1-1 1,0 1 0,-1 1-1,-5-16 1,6 25-192,0 0-1,0 1 1,0-1 0,-1 1-1,0-1 1,0 1 0,0 0-1,0 0 1,0 0-1,-1 1 1,0-1 0,0 1-1,0 0 1,0 0 0,0 0-1,-1 1 1,1-1 0,-1 1-1,0 0 1,0 0-1,-5-1 1,-34-4-3774,-3 6-1852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3:5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669 175 11627,'3'-9'-272,"-2"4"192,2-4 174,-1 0-1,1 1 1,-2-2-1,2-15 1,-3 22-1,0 0 0,0 1 1,-1-1-1,1 0 0,0 0 0,-1 0 1,0 0-1,0 0 0,0 1 0,0-1 1,0 0-1,-1 1 0,1-1 0,-1 1 1,0-1-1,1 1 0,-1 0 0,0 0 1,0-1-1,-1 2 0,-3-5 0,-4 0 28,-1 1-1,0 0 1,0 0 0,0 1-1,0 1 1,-1-1-1,1 2 1,-1 0-1,0 0 1,0 1-1,1 0 1,-1 1-1,0 1 1,0 0-1,0 0 1,0 1 0,1 1-1,-1 0 1,1 0-1,-17 8 1,5 0-123,-1 0 0,2 1 0,-1 2 0,2 0 0,0 1 0,1 1 1,0 1-1,-24 28 0,24-20 30,0 2 1,2 0-1,1 1 0,1 0 1,2 1-1,0 1 0,3 0 1,0 1-1,2 0 1,1 1-1,-5 40 0,9-38-19,1 0 0,1 0 0,2 0 0,2 0-1,1 0 1,1 0 0,2 0 0,2-1 0,1 0 0,22 55 0,-24-73-95,1 0 0,0 0 1,1-1-1,1 0 1,0 0-1,1-1 0,0-1 1,1 0-1,1 0 1,0-1-1,0-1 1,17 10-1,-21-15 60,1 0 0,0-1 0,0 1 0,0-2 0,0 0-1,0 0 1,1-1 0,-1 0 0,1-1 0,0 0 0,0 0 0,-1-1 0,1-1 0,0 0 0,-1-1 0,1 1 0,-1-2 0,1 0-1,-1 0 1,12-6 0,0-2 170,1-2-1,-2-1 1,0-1-1,0 0 0,-2-2 1,0 0-1,0-1 1,27-36-1,-15 13 429,-2-2-1,-2 0 1,30-65-1,-43 78-382,-2 0-1,0-1 1,-3 0-1,0-1 1,-2 0-1,5-60 1,-11 76-193,-1 0-1,0 1 1,-1-1 0,-1 1 0,-1-1 0,0 1 0,-1-1 0,0 1-1,-1 1 1,-1-1 0,0 1 0,-1 0 0,-1 0 0,0 1-1,-1 0 1,-13-16 0,9 16-227,-1 0-1,0 0 1,0 1 0,-2 1-1,1 1 1,-1 0-1,0 1 1,-1 0 0,-18-5-1,-7 0-1684,0 2 1,-74-10-1,82 15-2504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4:2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12492,'0'0'1948,"6"7"-2135,-1-1 184,0-1-1,1 0 0,-1 0 0,1 0 1,0-1-1,1 1 0,-1-2 0,1 1 1,0-1-1,0 0 0,0 0 0,0-1 0,0 0 1,1 0-1,-1-1 0,9 1 0,95 7 1149,213-12 0,-188-2-573,-20 1-536,461-6 267,3 39-108,512 27-115,-965-56 45,658 24 284,259 3-280,-720-29-104,-318 2-23,685-21 1005,-641 16 317,-49 5-1137,29-5-6604,-19-3 1954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4:5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1 11050,'0'0'2296,"9"2"-2446,36 9 324,78 10-1,25-8 20,164 34-1,-242-33 1623,-332-10 133,-203-4-1453,355-5-174,1-6 0,-129-28 0,215 32-737,29 4-1354,40 4-439,-39-1 2701,43 4-969,84 17-1,-78-10 443,58 4 0,6-13 109,1-4-1,-1-6 1,137-27-1,-257 35-64,1 0 0,-1 0 0,0 0 0,0 1 1,0-1-1,1 0 0,-1 0 0,0 0 0,0 0 0,1 0 0,-1 0 0,0 0 0,0 0 0,0 0 0,1 0 1,-1 0-1,0 0 0,0 0 0,0 0 0,1 0 0,-1 0 0,0 0 0,0 0 0,1-1 0,-1 1 0,0 0 1,0 0-1,0 0 0,0 0 0,1 0 0,-1 0 0,0-1 0,0 1 0,0 0 0,0 0 0,1 0 0,-1 0 1,0-1-1,0 1 0,0 0 0,0 0 0,0 0 0,0-1 0,0 1 0,0 0 0,0 0 0,0-1 0,0 1 1,0 0-1,0 0 0,0 0 0,0-1 0,0 1 0,0 0 0,-15-7 322,-25-2-137,-7 5-585,-66 2 1,8 14-4066,37 1-2131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5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57 348 8520,'-3'0'82,"1"-1"1,0 1-1,0-1 0,0 0 0,-1 0 1,1 0-1,0 0 0,0 0 0,0-1 1,1 1-1,-1-1 0,0 1 1,0-1-1,1 1 0,-1-1 0,1 0 1,-1 0-1,1 0 0,0 0 0,0 0 1,0 0-1,-1-2 0,-13-18 1742,44 13-1707,300-85 135,-28 6-83,-234 72 96,0 4 1,110-7-1,-5 19 437,69-5-283,-227 4-902,-1-1 0,1-1 0,-1 0 0,1-1 0,21-9-1,3-9-4421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13164,'0'0'3139,"3"-10"166,11-28-86,-10 35-568,-1 15-2099,-1 15-653,-7 300 1697,5-609-2333,1 282 707,0 0 0,0 0 0,0 0 1,0 0-1,0 0 0,0 0 0,0 0 0,0 1 0,0-1 1,0 0-1,0 1 0,0-1 0,0 1 0,0-1 0,0 1 0,-1-1 1,1 1-1,0 0 0,0-1 0,0 1 0,0 1 0,6 3 30,-1 1 0,1-1 0,1-1-1,-1 1 1,1-1 0,-1-1-1,1 1 1,0-1 0,0-1-1,1 1 1,-1-1 0,0-1 0,1 0-1,0 0 1,-1 0 0,1-1-1,11-2 1,-15 2 23,0 0-1,0-1 1,0 0-1,0 0 1,0-1 0,0 1-1,0-1 1,0 0-1,-1 0 1,1-1 0,-1 1-1,1-1 1,-1 0-1,0 0 1,0 0 0,0-1-1,-1 0 1,1 0-1,-1 0 1,0 0 0,0 0-1,0 0 1,0-1-1,-1 1 1,0-1 0,0 0-1,0 0 1,-1 0-1,2-9 1,-2 13-26,-1 0 1,0 0-1,0 0 0,1-1 1,-1 1-1,0 0 0,0 0 1,0-1-1,-1 1 0,1 0 1,0 0-1,0-1 0,-1 1 1,1 0-1,-1 0 0,1 0 1,-1 0-1,1 0 0,-1 0 1,0-1-1,1 1 0,-1 0 1,0 1-1,0-1 0,0 0 1,0 0-1,0 0 0,0 0 1,0 1-1,0-1 0,0 1 1,0-1-1,0 0 0,0 1 1,0 0-1,-1-1 0,1 1 1,0 0-1,0 0 0,-3-1 1,1 1-31,0 0 0,1 0 0,-1 1-1,0-1 1,1 0 0,-1 1 0,0 0 0,1-1 0,-1 1 0,1 0 0,-1 0 0,1 1 0,-1-1 0,1 1 0,0-1 0,0 1-1,-4 3 1,-1 5 22,0 1-1,1 0 0,0 1 0,0 0 0,2-1 0,-1 2 1,2-1-1,0 0 0,0 1 0,1-1 0,0 1 1,1 0-1,2 24 0,-1-35-57,0-1 0,1 1 0,-1-1 0,1 1 0,-1-1 0,1 0 0,-1 1 0,1-1 0,0 1 0,0-1 0,0 0 1,0 0-1,0 0 0,0 1 0,0-1 0,0 0 0,0 0 0,1 0 0,-1-1 0,0 1 0,1 0 0,-1 0 0,1-1 0,-1 1 0,1-1 0,-1 1 0,1-1 0,-1 0 1,1 1-1,-1-1 0,1 0 0,-1 0 0,1 0 0,-1 0 0,1 0 0,-1-1 0,1 1 0,-1 0 0,4-2 0,2 1-613,0-1 0,0 0-1,0-1 1,0 1 0,-1-1 0,1-1-1,6-4 1,20-18-4112,0-4-2685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5:2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94 171 6502,'-8'3'1650,"3"-2"-1591,-4 2 425,1-1 0,-1 1 0,1 1 1,0 0-1,-12 6 0,19-9-456,0 0-1,-1 0 1,1 0-1,0 0 1,0 0 0,0 0-1,0 0 1,0 0 0,0 1-1,0-1 1,0 0 0,0 1-1,0-1 1,1 1-1,-1-1 1,0 1 0,1-1-1,-1 1 1,1-1 0,0 1-1,0-1 1,-1 1-1,1 0 1,0-1 0,0 1-1,1-1 1,-1 1 0,0 0-1,0-1 1,1 1-1,-1-1 1,1 1 0,-1-1-1,1 1 1,0-1 0,0 0-1,-1 1 1,1-1 0,0 0-1,0 1 1,0-1-1,1 0 1,0 1 0,3 3-43,1 0 0,0 0 0,0-1 0,0 0 0,1 0 0,-1-1 1,1 0-1,0 0 0,0 0 0,0-1 0,0 0 0,12 2 0,7 0-13,1 0 0,30-1 0,45-7 305,0-4-1,186-40 1,-23 2 25,434-10-102,-166 18-123,-303 15 18,1029-67 259,-416 128-263,370 52 106,-961-96 200,-201 1-223,1-1-1,91-25 1,-139 30-267,0 1 0,-1-1 0,1 0 0,-1 0 0,1-1 0,-1 1 0,1-1-1,-1 0 1,0 1 0,0-1 0,0-1 0,0 1 0,0 0 0,0-1 0,-1 0 0,1 1 0,-1-1-1,0 0 1,0 0 0,0-1 0,0 1 0,0 0 0,-1-1 0,2-4 0,-1-18-3281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5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17 7655,'-196'8'11515,"190"-5"-10587,12 3-934,13 3-254,0-3 313,1 0 0,0-2 0,0-1 0,0 0 0,26-1 0,104-6 291,22-11-202,134-5 15,-305 20-88,-4 0 86,-591 4 1740,675 15-2968,-16-10 1054,0-3 0,0-3-1,0-2 1,1-4 0,-1-2-1,0-3 1,118-31 0,-164 31 124,-27 3 185,-39 4 82,40 1-440,-118 4 189,-1 6 1,2 5-1,-181 46 1,257-47-542,18-5-5017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5:5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73 11499,'0'0'8611,"-1"-2"-8539,11-2-43,27-1 12,61 2 1,-10 1-55,207-20-27,328-12-246,-623 34 269,0 0 1,0 0-1,0 0 1,0 1-1,0-1 1,0 0 0,0 0-1,0 0 1,0 1-1,-1-1 1,1 0-1,0 0 1,0 1-1,0-1 1,0 0-1,0 0 1,0 0-1,0 1 1,1-1-1,-1 0 1,0 0-1,0 0 1,0 1-1,0-1 1,0 0-1,0 0 1,0 0-1,0 1 1,0-1 0,1 0-1,-1 0 1,0 0-1,0 1 1,0-1-1,0 0 1,0 0-1,1 0 1,-1 0-1,0 0 1,0 0-1,0 0 1,1 1-1,-1-1 1,0 0-1,0 0 1,0 0-1,1 0 1,-1 0-1,0 0 1,0 0-1,1 0 1,-1 0 0,0 0-1,0 0 1,0 0-1,1 0 1,-1 0-1,0 0 1,0 0-1,0-1 1,1 1-1,-1 0 1,-17 10-473,-13 1 446,-1-2 1,1-2-1,-52 7 0,-101 1 127,133-13-66,-190 10 291,-218 18 791,659-25-1388,-14-15-381,0-9 0,203-46 0,-355 56 735,-34 6-1,-10 2 6,-64 3 47,-639 97 578,670-92-666,-116 29 203,79-17-1601,0-3-4571,65-15-1118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6:2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9 150 3683,'-1'-1'204,"0"0"0,1-1 0,-1 1 0,0-1-1,0 1 1,1-1 0,-1 1 0,0-1-1,1 0 1,0 1 0,-1-1 0,1 0-1,0 1 1,0-1 0,0 0 0,0 1-1,0-1 1,1-2 0,-1-5 4044,10 8-4079,-1-1-1,1 0 1,0 0-1,-1-1 1,0 0-1,1-1 1,-1 0 0,14-9-1,-10 6-39,0 0 1,0 2-1,16-6 0,34 0 170,1 2 0,0 3 0,0 3 0,87 7 0,-23-2 251,119-13-154,4 0-77,138 33-195,-24-1-61,166-6 269,105 0 201,532-32-395,-182 2-116,-680 33 397,68 1 246,-360-17-484,-16 2-1504,-23 3-3915,0-7-1093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6:5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9033,'0'0'9150,"8"-3"-8841,14-3-199,0 1 0,1 0 0,-1 2 0,1 1-1,-1 1 1,30 2 0,18-2 157,904-21 267,-816 22-559,460-5-325,-2-39 196,-694 33 864,-461 1-1847,-3 42 680,139-6 594,362-24-97,-726 54 747,1069-57-317,1356-64-2776,-1466 58 2260,110-8-47,-515 18 1001,-946 26-860,948-27-5168,164 1 422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5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56 6598,'-3'11'1100,"0"-3"-938,1 0 78,0-1 0,0 1 0,1 0 0,0 0 0,0 14 0,1-20-190,0 1-1,0-1 1,0 0-1,1 0 1,-1 0 0,1 0-1,0 0 1,-1 0-1,1 0 1,0 0-1,0-1 1,0 1 0,1 0-1,-1 0 1,0-1-1,1 1 1,-1-1-1,1 1 1,-1-1 0,1 1-1,-1-1 1,1 0-1,0 0 1,0 0-1,0 0 1,0 0 0,0 0-1,0-1 1,0 1-1,4 0 1,9 1 131,0 0 0,0-1 0,0-1 0,1 0 0,-1-1 0,0 0 0,0-2 0,27-7 0,7-5 38,60-29 0,-24 8-124,-53 25-64,-1 1 0,2 1 0,59-9 1,-72 16-13,0 2 1,0 0 0,0 0 0,0 2 0,-1 1-1,1 0 1,33 11 0,1 4 205,1-2 0,0-3 1,0-3-1,74 6 0,65-17-2,338-45 1,-165 7-89,1252 2-1315,-599 102 1234,-760-38-90,16 1 336,-125-21 4171,-268-7-9493,112 0 4471,-41 0-5813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0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7303,'0'0'923,"10"-3"17,32-9-103,0 2 0,69-7-1,100 2-824,-91 7 327,190-37 80,-81 7-181,608-27-99,-206 72 610,-185 4-297,737-25-425,-202 44 426,-557 11-410,681 43 144,-391-65-123,1252 25-32,-160-39 55,-1192-6 24,-413 9 169,-174-6-263,-1 2 0,0 1 1,0 1-1,0 1 1,35 16-1,-54-19-266,10 6-615,-10-9-4168,-5-12-2986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0:5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826 245 8104,'0'0'929,"0"-10"635,1 1-1425,0 2 290,0 0 1,-1 0 0,1 0-1,-1 0 1,-1 0 0,1 0 0,-1 0-1,-1 0 1,1 0 0,-1 1 0,0-1-1,-1 0 1,0 1 0,0-1 0,0 1-1,-1 0 1,-6-9 0,2 8-206,-1 0 1,0 0 0,0 1-1,0 0 1,0 0 0,-1 1-1,0 1 1,0-1-1,0 2 1,-1 0 0,1 0-1,-1 0 1,-14 0 0,-16-1-296,0 2 1,-47 4-1,75-2 138,-7 1-78,-1 1 1,1 0-1,0 2 1,0 0-1,0 1 1,0 1-1,1 1 1,0 1-1,0 1 1,1 0-1,0 1 1,1 1-1,0 1 1,1 0-1,0 1 1,1 1-1,0 1 1,1 0-1,1 0 1,0 2-1,2-1 1,0 1-1,0 1 1,2 0-1,0 1 1,1 0-1,1 0 1,1 1-1,0-1 1,2 1-1,0 0 0,-1 24 1,5-23 4,0 0 0,1 0 1,1 0-1,1 0 0,1 0 0,1 0 1,0-1-1,2 1 0,1-2 0,0 1 1,1-1-1,1 0 0,1-1 0,0 0 1,2-1-1,0 0 0,1-1 0,0-1 1,1 0-1,1-1 0,1 0 0,0-2 1,0 0-1,1-1 0,27 13 1,-18-13 26,0-1 0,0-2 0,1 0 0,0-2 0,0-1 1,1-1-1,-1-2 0,1-1 0,48-4 0,-44 0 168,0-2 0,0-2 0,-1-1 0,0-1-1,0-2 1,-1-1 0,0-2 0,30-18 0,-37 18 24,0-2 0,-1 0 0,-1-2 0,-1 0 0,0-2 0,-2 0 0,0-1 0,-2-1 0,26-40 0,-31 41-97,-2 0-1,0 0 1,-2 0 0,0-1 0,-1-1 0,-2 1-1,0-1 1,-1 0 0,-1 0 0,-2 0 0,0 0-1,-4-38 1,2 48-30,-1 1 0,-1-1 0,0 1 0,0-1 0,-1 1 0,-1 0 0,0 0 0,-1 1 0,0 0 0,0 0 0,-2 0 0,-8-10 0,5 8-60,-1 1 1,-1 1-1,0 0 0,0 1 1,-1 0-1,-1 1 0,1 0 1,-21-7-1,-1 2-89,0 2-1,-1 2 1,0 1 0,0 2 0,-1 2-1,0 1 1,-55 1 0,72 4-217,0 0 0,0 1 0,0 2-1,-32 8 1,-9 15-2644,54-22 1602,0 0-1,0 1 0,0 0 0,-12 14 1,2 6-6558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 66 13068,'0'0'678,"-5"-8"539,3 4-1143,0 1 0,0-1 0,0 1 0,-1-1 0,1 1-1,-1 0 1,0 0 0,0 0 0,0 1 0,-1-1-1,1 1 1,0-1 0,-1 1 0,0 0 0,1 1-1,-1-1 1,0 0 0,0 1 0,0 0 0,0 0-1,0 0 1,-6 0 0,-6 0-41,1-1 1,-1 2-1,1 0 0,-1 1 0,1 1 1,-1 0-1,1 1 0,0 1 0,0 0 1,0 1-1,1 0 0,-21 12 1,-1 5-69,1 3 0,2 0 0,0 3 0,2 0 0,1 2 0,1 2 0,2 0 0,1 2 0,2 0 0,1 2 1,2 1-1,-23 55 0,35-70 26,1 1 0,1 0 0,2 0 0,0 1 0,1-1 0,1 1 0,2 0 0,0 0 0,4 37-1,0-43-48,0 0 0,1-1-1,0 0 1,1 0 0,1 0-1,1-1 1,1 0-1,0 0 1,1 0 0,0-1-1,1-1 1,1 0 0,19 19-1,-12-16-302,1-1 0,1 0 0,0-2 0,1 0 0,1-1 0,0-2 0,0 0 0,1-1 0,1-2 0,37 10 0,-45-14 415,0-1 0,1-1 1,-1 0-1,1-1 0,-1-1 1,1 0-1,-1-1 0,1-1 1,-1-1-1,0 0 0,0-1 0,0-1 1,0 0-1,-1-1 0,0-1 1,28-17-1,-20 7 342,-1-2 0,-1 0-1,-1-1 1,0-2 0,-2 0 0,0 0 0,-2-2-1,0 0 1,-2-1 0,0-1 0,-2 0 0,-1 0-1,-1-1 1,-1-1 0,-2 0 0,-1 0 0,0 0-1,-3-1 1,0 1 0,-2-44 0,-3 59-490,0 1-1,-1 0 1,-1 0 0,0 0 0,0 0 0,-1 1 0,-1 0-1,0 0 1,0 0 0,-1 1 0,0-1 0,-16-15-1,-9-7-1958,-3 0 0,-39-28 0,43 37 404,-14-13-2178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5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86 10698,'-10'-2'105,"-229"-17"4141,238 19-3686,16 12-650,4-5 100,-1-1 1,1-1 0,0-1 0,0 0-1,29 1 1,103-3 220,-93-3-190,157-1 39,258-37 0,-442 30 902,-139 13-514,-148 23 0,-112 40 252,174-29-593,177-35-126,-298 60 14,294-55-179,35-5-480,40-5 27,408-79 324,-307 48-6,-56 14 34,-5 3-47,-2-5 0,152-53-1,-243 74 365,1-1-1,-1 1 1,0 0-1,1-1 0,-1 1 1,0-1-1,1 0 0,-1 1 1,0-1-1,1 0 1,-1 0-1,0 1 0,0-1 1,0 0-1,0 0 0,0-1 1,0 1-1,0 0 1,0 0-1,1-2 0,-4 2 57,0 0 0,0 0 0,1 0-1,-1 1 1,0-1 0,0 0-1,0 1 1,0-1 0,0 1 0,0 0-1,0 0 1,0 0 0,0 0 0,0 0-1,-2 1 1,-48 0 138,1 3 0,-86 17 0,-104 38-557,126-29-596,-57 11-3369,-7-1-4672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10634,'0'0'6892,"-1"10"-4805,-22 119 623,8-56-544,-9 142 0,25-143-1833,14 88 1,-18-226-790,3 0 1,10-84-1,-7 115-136,1 1 1,1 0-1,2 0 0,2 1 0,1 0 0,21-49 1,-29 78 597,0 1 0,0 0 0,0-1 0,0 1 0,0 0-1,1 0 1,-1 1 0,1-1 0,0 0 0,-1 1 0,1 0 0,1 0 0,-1-1 0,0 2 0,0-1 0,1 0 0,-1 1 0,1 0 0,-1-1 0,1 1 0,0 1 0,0-1 0,-1 0 0,1 1 0,0 0 0,0 0 0,-1 0 0,7 1 0,-7 0 33,1 0-1,-1 0 1,0 1 0,0-1-1,0 1 1,0 0 0,0-1-1,0 1 1,0 1 0,0-1-1,-1 0 1,1 1 0,-1-1-1,0 1 1,1 0 0,-1 0-1,-1 0 1,1 0 0,0 0-1,-1 0 1,1 0 0,-1 0-1,0 1 1,0-1 0,0 0-1,-1 1 1,1-1 0,-1 1-1,0-1 1,0 5 0,-1-1-22,0 0 0,-1-1 0,1 1 0,-1-1 0,-1 0 0,1 1 0,-1-1 0,0 0 0,-1-1 0,1 1 0,-1 0 0,0-1 0,-1 0 0,-4 5 0,0-1-6,0 0 0,0 0 0,-1-1-1,-1 0 1,1-1 0,-18 9 0,0-9-1266,28-7 1025,-1 0 1,0 0-1,0-1 0,1 1 1,-1 0-1,0 0 0,0 0 0,1-1 1,-1 1-1,0 0 0,1-1 1,-1 1-1,0-1 0,1 1 0,-1 0 1,1-1-1,-1 0 0,0 1 1,1-1-1,-1 1 0,1-1 0,0 0 1,-1 1-1,1-1 0,0 0 1,-1 1-1,1-1 0,0 0 0,0 1 1,-1-1-1,1 0 0,0-1 1,-1-24-9135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5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540 283 7655,'0'0'310,"-3"-8"192,1 2-499,0-1 0,0 1 0,1 0 0,0-1 0,0 1-1,0 0 1,1-1 0,0 1 0,0-1 0,1 1 0,0-1 0,0 1 0,0-1 0,1 1 0,0 0 0,0 0 0,3-7 0,16-33-4511,-19 41 4536,-1 0 1,0 0-1,0 0 1,0-1 0,-1 1-1,0-10 1,0 12 234,-1 0 1,1 0 0,-1 0 0,0 0-1,0 1 1,0-1 0,0 0 0,0 1-1,0-1 1,-1 1 0,0-1 0,1 1 0,-1 0-1,0 0 1,0-1 0,0 2 0,0-1-1,-1 0 1,1 0 0,0 0 0,-1 1-1,1 0 1,-1-1 0,0 1 0,1 0-1,-1 0 1,0 0 0,0 1 0,1-1-1,-1 1 1,-5-1 0,-2 1-193,1 0-1,0 1 1,-1 0 0,1 0-1,0 1 1,0 0 0,0 1-1,0 0 1,0 0-1,1 1 1,-1 0 0,1 0-1,0 1 1,0 0 0,0 1-1,-9 9 1,-15 13-13,1 1-1,-31 40 1,61-68-55,-27 33 238,1 1-1,1 1 1,3 1-1,0 1 1,-21 52-1,35-67-207,0 1 0,2 0 0,0 0 0,2 0 0,0 1-1,2-1 1,1 1 0,0 0 0,2 0 0,6 46 0,-4-63-25,0 0 0,0 0 0,0 0 0,1 0 0,0-1 0,1 1 0,0-1 0,0 0 0,0 0 0,1 0 0,0-1 0,1 1 0,10 9 0,-7-8 139,1-1-1,0 0 1,1-1 0,-1 0 0,1 0-1,1-1 1,-1-1 0,20 6-1,-11-5 71,-1-2-1,0 0 1,1-1-1,-1-1 1,1 0-1,0-2 1,-1 0-1,1-2 1,-1 0-1,1-1 1,28-10-1,-24 4 23,0-2 1,-1-1-1,0 0 1,-1-2-1,-1-1 0,-1 0 1,0-1-1,-1-2 0,0 0 1,-2 0-1,-1-2 0,16-24 1,-16 20-92,-2 0 0,0-1 0,-2 0 0,0-1 0,-2 0 0,-2-1 0,0 0 0,-2-1 0,0 1 1,1-52-1,-7 71-116,0-1 0,-1 1 0,0 0 0,0-1 0,-1 1 0,0 0 0,-1 0 0,0 1 0,0-1 0,-1 0 0,0 1 0,-1 0 0,0 0 0,0 0 0,-1 1 0,1 0 0,-2 0 0,1 0 0,-1 0 0,0 1 0,-14-9 0,8 7-449,0 1 0,0 0 0,-1 0-1,1 2 1,-21-6 0,14 6-1885,1 1 0,-1 0-1,-32 0 1,22 4-6907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3:0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3125 90 833,'-84'-29'5460,"52"17"-4773,-1 0-1,0 2 1,-1 2-1,0 1 1,0 2-1,-37-2 0,-80 14-6397,-78 18 4952,-17 2 3034,-76-12-717,-148 15 1469,75-6-2836,-35 6-40,406-27-83,0 2 0,0 1 1,1 1-1,0 1 0,0 1 1,-30 17-1,-5 8 32,-54 44 1,100-70-65,-26 18 199,22-16-12,2-1 0,-1 2-1,-15 15 1,26-22-206,1 0-1,-1 0 0,1 0 1,0 1-1,0-1 0,0 1 1,1 0-1,0 0 1,0 0-1,0 0 0,0 0 1,1 0-1,0 0 0,0 0 1,0 7-1,1 15-13,1 0-1,2 0 0,0 0 1,2 0-1,1-1 0,1 0 1,1 0-1,18 36 1,-17-44-18,1-1 0,1 0 1,1-1-1,0 0 0,1 0 1,1-2-1,21 19 0,-14-16-186,0 0 0,1-2 0,1 0 0,0-2 0,25 11 0,-25-15 183,0-2 0,0 0 0,0-2 0,47 6 0,97-6-17,-121-6 34,0 2 0,1 3 0,75 14 1,-52 0-18,23 7-106,1-4 0,178 17 0,-189-34 164,106 3-65,272 45-1,-352-31-368,153 9 0,-218-28 384,0-3 1,0-1-1,0-2 1,-1-2 0,1-2-1,61-20 1,-40 5 274,-1-4 1,90-53-1,108-89-132,-238 151-85,0 0 1,-1-2-1,-1 0 0,-1-1 0,-1-2 1,18-25-1,-28 34 175,-2 0 1,1-1-1,-2-1 0,0 1 0,-1-1 1,0 0-1,-1-1 0,-1 1 0,-1-1 1,0 0-1,-1 0 0,-1-18 0,-1 29-193,0 0 0,0 1 0,-1-1 0,0 0 1,0 0-1,-1 0 0,1 1 0,-1-1 0,0 1 0,-1-1 0,-4-7 0,1 5-21,-1 0 1,1 0-1,-2 1 1,1-1-1,-1 2 1,-8-7-1,-28-18-3,-1 2-1,-2 3 1,0 1-1,-2 2 0,0 2 1,-2 3-1,-79-19 1,67 24-2051,-89-8 0,80 16-1970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9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570 66 8872,'-9'-7'919,"2"0"-741,-1 1 0,0 0 1,-1 0-1,1 1 1,-1 0-1,0 1 0,0 0 1,-1 0-1,1 1 1,-1 0-1,-18-3 0,12 6-130,0 1-1,0 0 0,1 1 0,-1 1 0,0 0 1,1 1-1,0 1 0,0 1 0,0 0 0,0 0 1,1 2-1,0 0 0,1 0 0,0 1 1,0 1-1,-17 17 0,13-11 204,0 1-1,1 1 1,1 0 0,1 0 0,1 2-1,0 0 1,1 0 0,2 1 0,0 1-1,-12 38 1,19-45-190,0 0 1,1 0-1,1 0 0,0 0 1,1 0-1,0 1 0,2-1 1,0 0-1,0 0 0,1 0 0,1-1 1,7 17-1,8 15-160,3-1-1,36 58 0,24 48-505,-78-142 616,0 1 13,0 0 0,0-1 0,1 0 1,0 0-1,1 0 0,12 14 0,-16-21 75,1 1-1,0-1 0,-1-1 0,1 1 0,0 0 1,0-1-1,0 1 0,1-1 0,-1 0 0,0 0 1,0 0-1,1-1 0,-1 1 0,0-1 0,1 0 1,-1 0-1,0 0 0,1 0 0,-1 0 0,1-1 0,-1 1 1,0-1-1,0 0 0,1 0 0,5-3 0,20-11 634,0-1-1,-1-1 0,-1-1 1,0-2-1,46-44 0,-57 49-597,38-33 252,-3-3 0,48-61 0,-77 84-291,-1 0 1,-2-1-1,-1-2 1,-2 1-1,0-2 0,14-46 1,-26 66-59,0-1 1,-1 0-1,-1 0 1,0 0-1,-1 0 1,0 0-1,-1 0 1,0-1-1,-3-12 0,2 20-64,-1 0 0,1 0-1,-1 1 1,-1-1-1,1 0 1,-1 1-1,0 0 1,0 0-1,0 0 1,-1 0-1,0 0 1,0 0-1,0 1 1,0 0 0,-1 0-1,0 0 1,0 1-1,0-1 1,0 1-1,0 0 1,-9-3-1,-8-1-1188,-1 1-1,0 1 1,-1 1-1,1 0 1,-1 2-1,1 1 1,-43 4-1,-31 1-5952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42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774 187 10730,'-1'-13'1361,"0"7"-1170,1-1-1,-1 1 0,0-1 1,0 1-1,-1-1 0,0 1 1,0 0-1,0 0 0,-1 0 1,0 0-1,0 0 0,-1 0 1,1 1-1,-1-1 0,0 1 0,-1 0 1,1 1-1,-1-1 0,-7-5 1,0 3-181,-1 0 0,1 1 1,-1 0-1,0 0 0,0 2 0,-1 0 1,0 0-1,0 1 0,1 1 0,-1 0 1,-1 1-1,1 1 0,0 0 1,0 1-1,-16 3 0,7 0-50,0 1 0,1 0 0,0 2-1,0 1 1,0 1 0,1 1 0,0 0-1,-26 19 1,25-13 33,0 1 0,1 1 0,0 1 0,2 0 0,0 2 0,1 0 0,2 1 0,-22 36 0,29-41 5,0 0-1,2 1 0,0-1 0,0 2 1,2-1-1,0 0 0,1 1 0,1 0 1,1 0-1,1 0 0,0 0 0,2 0 1,2 22-1,0-28 1,1 0 1,0-1 0,0 0-1,1 0 1,1 0-1,0-1 1,1 0 0,0 0-1,0 0 1,1-1-1,1 0 1,0-1-1,0 0 1,1 0 0,0-1-1,0 0 1,1-1-1,15 8 1,1 0-3,0-1 0,1-2 1,1-1-1,0-1 0,0-1 0,53 8 0,-51-13 456,0-1-1,0-2 0,0 0 1,1-3-1,-1 0 1,0-2-1,0-1 0,-1-2 1,52-18-1,-65 18-194,0 0 0,-1-1 0,0-1 0,0-1 0,-1 0 0,0-1 0,-1 0 0,0-1-1,-1-1 1,-1 0 0,0-1 0,0 0 0,-1-1 0,-1 0 0,-1 0 0,0-1 0,-1-1 0,6-17 0,-9 21-193,-1 0 0,-1 0 0,0 0 0,-1 0 1,0-1-1,-1 1 0,-1-1 0,0 1 0,0-1 0,-2 1 0,1-1 1,-8-24-1,5 27-197,0 0 0,-1 0 0,0 1 0,-1 0 0,0 0 1,0 1-1,-1 0 0,0 0 0,-1 0 0,0 1 0,0 0 0,-1 0 1,0 1-1,-1 0 0,-12-7 0,-4 2-1212,0 1 1,0 2-1,-1 0 1,0 2-1,-1 0 0,0 2 1,-55-2-1,17 1-5429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9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796 154 6662,'0'0'1025,"-4"-9"299,-3-4-612,0 0 1,0 1-1,-2 0 0,0 0 1,-16-17-1,20 24-518,0 0 0,-1 0 0,1 1 0,-1-1 0,0 1 0,0 1 0,0-1 0,-1 1 0,1 0 0,-1 0 0,0 1 0,1 0 0,-1 0 0,0 1 0,-10-2 0,1 4-152,1 0 1,-1 1-1,0 1 1,1 0-1,0 1 1,0 1-1,0 0 0,0 1 1,-25 15-1,-7 7 66,-63 50-1,104-73-100,-27 20 11,0 1 1,2 2-1,-45 52 0,64-65-18,1 1 1,0 0-1,1 1 0,1 0 0,1 0 0,0 1 0,1 0 0,1 1 0,1-1 0,-4 22 1,6-21 15,0 1 1,1-1-1,1 1 1,1-1-1,4 29 1,-3-40-18,1 0-1,0 0 1,0-1 0,1 1 0,0-1 0,0 1-1,1-1 1,0 0 0,0-1 0,1 1 0,0-1-1,0 0 1,0 0 0,1 0 0,12 9 0,-1-3 179,0-2 1,1 0 0,0-1 0,1-1 0,0 0 0,0-2 0,1 0 0,0-2 0,39 5 0,15-3 1164,100-4 0,-151-3-1099,15 0 137,1-2 0,0-2-1,0-2 1,61-18 0,-81 19-306,-1 0 0,0-2 0,0 0 0,-1-1-1,0-1 1,0 0 0,-1-1 0,0-1 0,-1-1 0,-1 0 0,16-18-1,-24 22-44,0 0 1,0 0-1,-1-1 0,-1 0 0,0 0 0,0 0 0,-1-1 0,0 1 0,0-1 0,-1 0 0,-1 0 0,0 0 0,-1 0 0,0 0 0,0 1 1,-1-1-1,-1 0 0,1 0 0,-2 0 0,0 1 0,0-1 0,-1 1 0,0 0 0,-1 0 0,0 0 0,0 1 0,-1 0 0,0 0 0,-13-14 1,-43-41-563,0 0-1283,26 16-3755,32 44 546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2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322 205 4260,'0'0'16832,"-10"-5"-15957,0 0-668,0 0-1,0 1 1,-1 0-1,0 1 1,1 0-1,-1 1 0,-1 0 1,-16-1-1,18 4-153,0-1 1,-1 2-1,1-1 0,0 1 1,0 1-1,0 0 0,0 0 0,0 1 1,1 0-1,-1 1 0,-13 9 0,17-11-26,1 1-1,1 0 0,-1 0 0,0 1 1,1-1-1,0 1 0,0 0 0,1 0 1,-1 0-1,1 0 0,0 1 0,0-1 1,1 1-1,0 0 0,0 0 0,0 0 1,0 0-1,1 0 0,0 0 0,0 10 1,1-15-27,0 0 0,0 0 0,0 0 0,0 0 0,1 0 0,-1 0 0,0 0 0,0 0 1,1 0-1,-1-1 0,1 1 0,-1 0 0,1 0 0,-1 0 0,1 0 0,-1-1 0,1 1 0,0 0 1,-1-1-1,1 1 0,0 0 0,0-1 0,-1 1 0,1-1 0,0 1 0,1 0 0,30 3 7,-25-5-5,1 0 1,0 0-1,-1-1 1,1 0-1,-1 0 1,10-5-1,4-5-9,0-1 0,-2-1 1,33-30-1,-41 34 132,-2 0 1,1 0-1,-1-1 1,-1 0 0,0-1-1,0 0 1,11-25-1,-17 33-13,-1 0-1,1 0 0,-1 0 0,0 0 0,0 0 1,0 0-1,-1 0 0,1 0 0,-1-1 0,0 1 1,0 0-1,0 0 0,-1 0 0,1-1 0,-1 1 1,0 0-1,-1 0 0,1 0 0,-1 0 1,1 0-1,-1 1 0,0-1 0,-1 0 0,1 1 1,0-1-1,-6-4 0,3 4-109,0 1 1,-1-1-1,1 1 0,-1 0 0,1 1 0,-1-1 1,0 1-1,0 1 0,0-1 0,0 1 1,0 0-1,0 0 0,-1 1 0,1-1 0,0 1 1,0 1-1,-10 1 0,12-2-64,0 1-1,1 0 1,-1 0-1,0 0 1,0 1-1,1-1 1,-1 1-1,1 0 1,0 0-1,-1 0 1,1 0-1,0 1 1,0-1-1,0 1 1,0 0-1,1 0 1,-1 0-1,1 0 1,-3 5-1,-6 18-3568,8 2-4684,3-20 1097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4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23 6182,'0'-2'454,"0"1"1,-1 0-1,1 0 0,-1 0 1,1 0-1,-1 0 0,1-1 1,-1 1-1,0 0 0,0 0 1,1 0-1,-1 1 1,0-1-1,0 0 0,0 0 1,0 0-1,0 1 0,0-1 1,0 0-1,0 1 0,0-1 1,0 1-1,-1-1 0,1 1 1,0 0-1,0 0 1,-3-1-1,2 2-270,0-1 0,0 1 0,0 0 1,0 0-1,0 0 0,1 0 0,-1 0 0,0 0 1,1 0-1,-1 1 0,0-1 0,1 1 0,0-1 1,-3 4-1,-3 5-252,0 0 1,1 0 0,1 0-1,0 1 1,-5 12 0,7-14 92,1 0 0,-1 0 1,2 0-1,-1 0 1,1 0-1,0 0 0,1 11 1,1-19-21,-1 0 0,1 1 0,0-1 0,0 0 0,0 0 0,0 1 0,0-1 0,0 0 0,0 0 0,0 0 0,0 0 0,0 0 0,1 0 0,-1-1 0,0 1 0,1 0 1,-1 0-1,0-1 0,1 1 0,-1-1 0,1 0 0,-1 1 0,1-1 0,-1 0 0,1 0 0,-1 0 0,1 0 0,-1 0 0,1 0 0,-1 0 0,1-1 0,2 0 0,3 1 43,0-1 0,0 0 0,0 0 0,0-1 0,0 0 0,7-3-1,17-13 82,-1-2 0,-1 0 0,39-36 0,-28 22 60,-40 34-195,0 0 0,-1 0 1,1 0-1,0 0 0,0 0 0,0 0 0,0 1 0,0-1 0,0 0 0,0 0 1,0 0-1,0 0 0,0 0 0,0 0 0,0 0 0,0 0 0,0 0 1,0 1-1,0-1 0,0 0 0,0 0 0,0 0 0,0 0 0,0 0 1,0 0-1,0 0 0,0 0 0,0 0 0,0 1 0,0-1 0,0 0 0,0 0 1,0 0-1,0 0 0,0 0 0,0 0 0,1 0 0,-1 0 0,0 0 1,0 0-1,0 0 0,0 0 0,0 0 0,0 0 0,0 1 0,0-1 1,0 0-1,0 0 0,0 0 0,1 0 0,-1 0 0,0 0 0,0 0 1,0 0-1,0 0 0,0 0 0,0 0 0,0 0 0,-5 16-16,-11 20 86,-8 16 712,-2-2 1,-41 60 0,56-94-681,0-1 0,-1 0-1,-1-1 1,0 0 0,-1-1 0,-1 0 0,0-2 0,0 1 0,-1-2-1,-29 15 1,44-24-105,-1 0 0,0-1-1,0 1 1,0 0-1,0 0 1,0-1 0,0 1-1,0-1 1,0 0-1,0 1 1,-1-1 0,1 0-1,0 0 1,0 0 0,0-1-1,0 1 1,0 0-1,0-1 1,0 0 0,0 1-1,-3-2 1,4 0-18,0 1 0,-1 0 1,1-1-1,0 1 0,0-1 0,0 1 1,0-1-1,1 0 0,-1 1 1,0-1-1,1 0 0,-1 0 0,1 1 1,-1-1-1,1 0 0,0 0 0,0 0 1,0 0-1,0-2 0,0-4-182,1-1 0,1 0 1,-1 1-1,1-1 0,1 1 0,0 0 0,0 0 0,8-16 0,-7 18 93,0 0 1,1 1-1,-1-1 0,1 1 1,0 0-1,1 1 0,-1-1 0,1 1 1,8-5-1,-13 8 102,0 1 1,1-1-1,-1 0 1,0 1-1,1-1 0,-1 1 1,1-1-1,-1 1 1,0 0-1,1-1 0,-1 1 1,1 0-1,-1 0 1,1 0-1,-1 0 1,1 0-1,-1 1 0,1-1 1,-1 0-1,1 1 1,-1-1-1,1 1 0,-1-1 1,0 1-1,1 0 1,-1-1-1,0 1 0,0 0 1,0 0-1,1 0 1,-1 0-1,0 0 0,0 0 1,0 0-1,-1 1 1,1-1-1,0 0 0,0 0 1,-1 1-1,1-1 1,0 1-1,-1-1 1,0 0-1,1 1 0,-1-1 1,0 1-1,1 1 1,5 30-43,-6-29 45,1 1 0,-1 0 0,1-1 0,1 1 0,-1-1 0,1 1 0,-1-1 0,4 5 0,-4-7 49,1-1 0,-1 1 0,1-1 0,0 1 1,0-1-1,0 0 0,-1 1 0,1-1 0,0 0 0,0 0 0,1 0 0,-1-1 0,0 1 0,0 0 0,0-1 0,1 0 0,-1 1 1,0-1-1,0 0 0,1 0 0,2-1 0,0 2 21,1-1 1,0 0 0,-1-1-1,1 1 1,-1-1 0,1 0-1,-1-1 1,0 1 0,1-1-1,4-2 1,15-15-6380,-14 10 325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4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 8072,'0'0'8749,"14"2"-6859,58 0-629,0-3 1,78-11-1,24-1-1137,-141 12-111,30 0-204,1-2 1,-1-3-1,0-3 1,91-25-1,-149 32-170,1 0 134,-1 2-5249,-8 0 1680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5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233 169 9321,'0'0'11435,"-11"-4"-10987,5 2-404,2-1-33,-1 1 0,0 0 0,0 1 0,0-1 0,0 1 1,-1 0-1,1 0 0,0 0 0,0 1 0,-1 0 0,1 0 0,0 0 0,-1 0 0,1 1 1,0 0-1,0 0 0,0 1 0,0-1 0,0 1 0,0 0 0,-5 3 0,1 3-21,0-1 0,0 2 0,1-1 0,0 1 0,0 0 1,1 0-1,-10 19 0,14-23 0,0 1 1,0 0-1,0 0 1,1 0 0,0 0-1,0 1 1,0-1 0,1 0-1,0 1 1,0-1 0,1 1-1,0-1 1,0 1 0,0 0-1,2 9 1,-1-14 8,0-1 1,1 1-1,-1 0 0,0 0 1,0 0-1,1-1 0,-1 1 1,1-1-1,0 1 1,-1-1-1,1 1 0,0-1 1,0 0-1,0 0 0,0 0 1,0 0-1,0 0 1,0-1-1,0 1 0,0 0 1,0-1-1,1 0 0,-1 1 1,0-1-1,0 0 1,0 0-1,1-1 0,2 1 1,2-1 30,0 1 0,1-1 1,-1 0-1,0-1 0,0 0 0,-1 0 1,12-5-1,-6 0 167,0-2 0,-1 1 0,0-1 0,0-1 0,-1 0-1,0-1 1,-1 0 0,0 0 0,-1-1 0,14-25 0,-16 26-36,0 0 1,-1 0-1,-1-1 1,0 1-1,-1-1 0,0 0 1,0 0-1,-1 0 1,-1 0-1,0-1 0,-1 1 1,0 0-1,-3-16 1,2 25-157,1 0 0,-1 1 0,0-1 0,-1 0 0,1 0 0,0 0 0,-1 1 0,0-1 0,1 1 0,-1-1 0,0 1 0,0 0 0,0-1 0,-1 1 0,1 0 0,0 1 0,-1-1 0,0 0 0,1 1 0,-1-1 0,0 1 0,0 0 0,1 0 0,-1 0 0,0 0 0,0 0 0,0 1 0,-4-1 0,3 1-70,-1-1 1,1 1 0,-1 0 0,1 1 0,-1-1 0,0 1 0,1 0 0,0 0 0,-1 0-1,1 1 1,0 0 0,-1-1 0,1 1 0,0 1 0,0-1 0,1 1 0,-1-1 0,-3 4-1,2 0-225,0-1-1,1 0 1,-1 1-1,1 0 1,0 0-1,1 1 1,0-1-1,0 1 1,0-1-1,-2 10 1,-2 43-9754,7-49 3569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5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295 0 10154,'0'0'5060,"-8"9"-2914,-95 85 1514,7-7-1927,65-58-2619,-26 35-1,58-68-5054,-2-5 3421,1 1-224,3-13-6358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16271,'0'0'1495,"0"13"657,-4 23-462,-11 44 1,7-46-877,2 1-1,1 0 1,-1 65-1,6-99-809,0-1 1,0 0-1,0 0 1,-1 1-1,1-1 0,0 0 1,0 1-1,0-1 0,0 0 1,0 1-1,0-1 0,0 0 1,0 0-1,0 1 0,0-1 1,1 0-1,-1 1 1,0-1-1,0 0 0,0 1 1,0-1-1,0 0 0,0 0 1,1 1-1,-1-1 0,0 0 1,0 0-1,0 0 0,1 1 1,-1-1-1,0 0 1,0 0-1,1 0 0,-1 1 1,0-1-1,0 0 0,1 0 1,-1 0-1,0 0 0,1 0 1,-1 0-1,10-11 221,5-24-30,-8-12-136,1-61 0,-5 56-2341,1 36-4447,0 22 6056,1 0 0,0-1-1,0 0 1,1 0 0,-1 0 0,1-1 0,0 0 0,0 0 0,1 0 0,-1-1 0,1 0 0,0 0 0,0-1 0,0 0 0,0 0 0,0-1 0,0 1 0,0-2 0,1 1 0,-1-1 0,13-1 0,-14 1 675,0-1 1,0 0 0,0 0 0,-1 0-1,1-1 1,0 0 0,-1 0 0,1 0-1,-1-1 1,0 0 0,0 0-1,6-4 1,-8 4 456,0 0 1,-1 0-1,1 0 0,0 0 0,-1 0 0,0 0 0,0 0 1,2-5-1,-2 4 508,0-1-1,-1 1 1,0 0 0,0-1 0,0 1 0,0-1 0,-1-8 0,0 12-902,0 0 1,0 0 0,0 0 0,0 0 0,0 0-1,0 0 1,-1 0 0,1 0 0,0 0 0,-1 0 0,1 0-1,0 0 1,-1 0 0,0 0 0,1 0 0,-1 1 0,1-1-1,-1 0 1,0 0 0,1 1 0,-1-1 0,0 0-1,0 1 1,0-1 0,0 1 0,1-1 0,-1 1 0,0 0-1,0-1 1,0 1 0,0 0 0,0-1 0,0 1 0,0 0-1,0 0 1,0 0 0,0 0 0,0 0 0,0 0 0,0 0-1,0 0 1,0 1 0,0-1 0,0 0 0,-1 1-1,-2 0-58,0 0 0,1 0 0,-1 0-1,0 1 1,1-1 0,-1 1-1,1 0 1,0 0 0,-1 0-1,-4 5 1,3-1 208,-1 1 1,1 0-1,0 0 0,0 1 1,1-1-1,0 1 0,1 0 1,0 0-1,0 1 0,0-1 1,1 0-1,1 1 0,-1 0 1,0 16-1,2-23-197,0-1 1,0 0 0,0 1-1,0-1 1,1 1-1,-1-1 1,0 0-1,0 1 1,1-1 0,-1 0-1,1 1 1,-1-1-1,1 0 1,0 0-1,-1 1 1,1-1 0,0 0-1,0 0 1,0 0-1,0 0 1,0 0-1,0 0 1,0 0 0,0 0-1,2 0 1,-1 0 25,1 0-1,-1 0 1,1-1 0,-1 1 0,1-1-1,-1 0 1,1 0 0,0 0 0,-1 0 0,1 0-1,-1 0 1,5-2 0,1 1 50,-1-1 1,0-1-1,1 0 0,-1 0 0,0 0 1,0-1-1,-1 0 0,9-6 0,-8 3-76,-1 0 0,1-1 1,-2 0-1,1 0 0,8-16 0,-6 9-356,-7 14-741,-5 13-1232,-6 45 1838,10-55 382,0-1-1,-1 1 1,1 0-1,0-1 1,0 1-1,0 0 0,0-1 1,0 1-1,0 0 1,0-1-1,1 1 1,-1 0-1,1-1 1,-1 1-1,1-1 1,-1 1-1,1-1 0,0 1 1,0-1-1,0 1 1,0-1-1,0 0 1,0 1-1,0-1 1,0 0-1,1 0 1,-1 0-1,0 0 0,3 1 1,1-1-600,-1 0-1,0-1 1,1 0 0,-1 0-1,0 0 1,1-1 0,-1 0-1,0 1 1,7-3 0,18-14-4311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6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9161,'0'0'12203,"66"62"-11915,-44-39-191,3 1-65,3-2-545,2 1-1889,-5-5-2595,-1-4-4164</inkml:trace>
  <inkml:trace contextRef="#ctx0" brushRef="#br0" timeOffset="1">398 86 12684,'0'0'7815,"-35"55"-7783,14-22 0,0 1-32,-2 2 32,-1-2 1,0-5-33,7-6 64,5-7-64,5-10-1025,7-11-3620,7-17-448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6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8712,'0'0'9695,"1"9"-8857,0 5-703,-2 1 0,1-1 1,-2 0-1,0 0 0,-5 22 0,1-13-145,1 1-1,1 0 0,1 0 1,1 36-1,2-60-109,0 1 0,1 0 0,-1 0 0,0-1 1,1 1-1,-1-1 0,0 1 0,1 0 0,-1-1 0,1 1 0,-1-1 0,1 1 1,-1-1-1,1 1 0,-1-1 0,1 1 0,0-1 0,-1 0 0,1 1 0,-1-1 1,1 0-1,0 1 0,0-1 0,-1 0 0,1 0 0,0 0 0,-1 0 1,1 1-1,0-1 0,0 0 0,-1 0 0,1-1 0,0 1 0,-1 0 0,1 0 1,0 0-1,0 0 0,-1-1 0,1 1 0,0 0 0,-1-1 0,1 1 0,0 0 1,-1-1-1,1 1 0,-1-1 0,1 1 0,-1-1 0,1 1 0,-1-1 0,1 1 1,-1-1-1,1 0 0,-1 0 0,5-11-4065</inkml:trace>
  <inkml:trace contextRef="#ctx0" brushRef="#br0" timeOffset="1">1 171 4965,'0'0'14477,"11"-7"-13804,17 9-449,2 0-160,6-2-384,-6 0-2723,0 0-5349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6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7015,'0'0'11787,"59"4"-10698,-23-4-545,7-1-287,4-3-225,-6 4 0,-3 0-673,-4 0-1985,-15 1-1314,-12 5-1473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37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12524,'0'0'5637,"71"0"-4035,-31 0-609,5 0-449,6 0-416,6 0-192,-5 0-2915,-1 0-9032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1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178 215 6086,'0'0'13645,"-7"-9"-12524,-22-25-353,26 32-717,0 1 0,1-1 0,-1 1 1,0 0-1,0 0 0,0 0 0,0 0 0,-1 0 0,1 1 0,0-1 0,0 1 0,0 0 0,0 0 0,-1 0 0,1 1 0,0-1 0,0 1 0,0-1 0,0 1 0,0 0 0,0 0 0,0 1 0,0-1 0,0 1 0,0-1 0,-4 5 0,0 0-31,1 0 0,1 1 0,-1 0 0,1 0 0,1 0 0,-9 16 0,12-20-18,-1 0 1,1 0 0,0 0-1,0 1 1,0-1-1,0 0 1,1 0 0,-1 1-1,1-1 1,-1 0 0,1 1-1,1-1 1,-1 0-1,0 1 1,1-1 0,-1 0-1,1 1 1,0-1-1,0 0 1,0 0 0,3 4-1,-2-4 20,1-1-1,-1 0 0,0-1 0,1 1 1,-1 0-1,1-1 0,0 1 1,0-1-1,-1 0 0,1 0 0,0 0 1,0 0-1,0-1 0,0 1 1,0-1-1,0 1 0,0-1 0,0 0 1,1-1-1,3 1 0,2-1 93,1 0 0,-1-1 1,0 0-1,0 0 0,14-6 0,-6 0-65,-1-1 0,1 0 0,-2-1 0,1-1-1,-1 0 1,21-22 0,-30 27 57,-1 1 0,0-1 0,0 0 0,0 0 0,-1-1 0,0 0-1,0 1 1,-1-1 0,0-1 0,0 1 0,0 0 0,-1-1 0,0 1 0,-1-1 0,0 0 0,0 1-1,0-1 1,-2-11 0,0 15-57,0 0 0,0 0 0,-1 0-1,0 0 1,0 1 0,0-1 0,0 0 0,0 1 0,-1 0-1,1-1 1,-1 1 0,0 0 0,0 0 0,0 1-1,-1-1 1,1 1 0,-1-1 0,1 1 0,-1 0-1,0 1 1,0-1 0,0 1 0,1-1 0,-8 0 0,-2-2-78,0 1 0,0 1 1,0 0-1,-1 0 0,1 2 1,-21 0-1,28 1-73,0 1 1,0-1-1,1 1 1,-1 0-1,0 0 1,1 1-1,-1 0 1,1 0-1,0 0 1,0 1-1,0-1 1,1 1-1,-1 0 1,1 1-1,0-1 1,0 1-1,0 0 1,1 0-1,-6 10 1,-1 11-3954,6 0-3329,4-16-1275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2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10378,'0'0'12764,"-5"8"-12625,-2 4-103,2-1 0,-1 1 1,2 0-1,-1 0 0,2 0 1,0 1-1,0-1 0,1 1 0,-1 13 1,3-25-30,0 0 0,0 0 0,0 0-1,1 0 1,-1 0 0,0 0 0,0 0 0,0 0 0,1 0 0,-1 0 0,0-1 0,1 1 0,-1 0 0,1 0 0,-1 0 0,1-1 0,-1 1 0,1 0 0,0-1-1,-1 1 1,1 0 0,0-1 0,0 1 0,-1-1 0,1 1 0,0-1 0,0 1 0,1 0 0,1-1 59,-1 1-1,1-1 1,0 1 0,0-1 0,0 0-1,0 0 1,0 0 0,-1 0-1,6-1 1,1-1 143,-1-1 1,1 1-1,-1-1 0,1 0 0,12-8 1,-6 1-123,1-1 0,-1-1 0,-1 0 0,0-1 1,-1 0-1,-1-1 0,0-1 0,18-28 0,-32 45 177,-4 5-295,1 1 0,-1-1-1,1 1 1,-4 9-1,7-12 29,0 0 0,0 0-1,0 0 1,1 1 0,0-1-1,0 0 1,0 1 0,1-1-1,0 0 1,0 1 0,0-1 0,2 10-1,-1-12-2,1 0 1,-1-1-1,1 1 0,0-1 0,0 1 1,0-1-1,0 0 0,0 0 0,0 0 1,0 0-1,1 0 0,-1 0 0,1-1 0,0 1 1,-1-1-1,1 1 0,0-1 0,0 0 1,0 0-1,0-1 0,0 1 0,0-1 0,5 1 1,46 2-5638,-29-3-2242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2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8232,'0'0'15220,"-9"10"-15162,7-8-81,-163 180-1315,164-180-290,6-10-3529,-1 4 3619,11-14-4441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3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7079,'0'0'10692,"1"9"-9453,-2 48 157,2 48 101,10-80-1615,3-16-4579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3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8584,'0'0'14125,"60"-9"-14028,-28 9-65,0 0-64,-7 2-1442,-5 0-3875,-5-2-5926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3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3876,'0'0'16874,"11"-1"-15694,129-3 914,394 2-2101,22 16-1866,-553-14 1884,-1 0 1,0 0 0,0 0-1,0 0 1,0-1 0,0 1-1,0 0 1,0-1 0,-1 0-1,1 1 1,0-1 0,0 0-1,0 0 1,0 0 0,-1 0-1,1 0 1,1-2 0,-2 2-84,-1 0 1,0 0-1,1 0 1,-1 0-1,0 0 1,0 1-1,0-1 1,0 0 0,0 0-1,0 0 1,0 0-1,0 0 1,0 0-1,0 0 1,-1 1-1,1-1 1,0 0 0,0 0-1,-1 0 1,1 0-1,-1 1 1,1-1-1,-1 0 1,1 0-1,-1 1 1,1-1 0,-1 0-1,0 1 1,1-1-1,-1 1 1,0-1-1,0 1 1,1-1-1,-1 1 1,0-1 0,0 1-1,0 0 1,1-1-1,-3 1 1,-19-13-4787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7527,'0'0'6032,"-9"0"-4104,4 0-1800,1 0 1,-1 1 0,1-1-1,0 1 1,-1 0 0,1 0 0,0 1-1,-1-1 1,1 1 0,0 0-1,0 0 1,-5 5 0,1-1 172,0 0 0,0 1 1,1 0-1,0 1 0,-10 14 0,16-21-222,-23 37 1580,23-37-1632,0 1 0,0 0 0,0-1-1,1 1 1,-1-1 0,0 1 0,1 0 0,-1 0-1,1-1 1,-1 1 0,1 0 0,0 0 0,0 0-1,0 0 1,0-1 0,0 1 0,0 0 0,0 0 0,1 0-1,0 2 1,5-3-167,0 1-1,0-2 1,1 1-1,-1-1 1,0 0 0,0 0-1,12-2 1,-13 1-194,43-4-1393,-35 2 1647,0 1 1,0 1-1,1 0 0,-1 1 0,0 1 1,19 2-1,-30-3 168,-1 1 0,0-1 0,0 0 0,0 1 0,0-1 0,0 1 0,0-1 0,0 1 0,0 0 0,0-1 0,0 1 0,0 0 0,-1 0 0,1-1 0,0 1 0,0 0 0,-1 0 0,1 0 0,0 0 0,-1 0 0,1 0 0,-1 0 0,0 0 0,1 1 0,-1-1 0,0 0 0,0 0 0,1 0 0,-1 0 0,0 0 0,0 1 0,0-1 0,0 0 0,-1 0 0,1 0 0,0 0 0,0 0 0,-1 0 0,1 1 0,0-1 0,-1 0 0,0 0 0,1 0 0,-1 0 0,1 0 0,-1-1 0,-1 3 0,-2 3 261,0 1-1,0-1 1,-1 0-1,0-1 1,-10 10-1,5-7-279,1-1 0,-1 0 0,-1-1 0,-15 8 1,21-12-605,1 0 1,-1-1 0,1 0 0,-1 0-1,0 0 1,1 0 0,-1-1 0,-9 0-1,0-5-4584,5-11-3471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4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173 253 1153,'0'0'12182,"8"-6"-9053,25-21-620,-32 27-2311,0-1 1,-1 1 0,1-1-1,0 0 1,0 1 0,0-1-1,0 0 1,-1 0 0,1 0-1,0 0 1,-1 1 0,1-1-1,-1 0 1,1 0 0,-1 0-1,1 0 1,-1 0 0,0 0-1,1-1 1,-1 1 0,0 0-1,0 0 1,0-2-1,0 2-150,-1 1 0,1-1 0,-1 0 0,0 0 0,1 0 0,-1 1 0,0-1 0,0 0 0,0 1 0,1-1 0,-1 1 0,0-1 0,0 1 0,0-1-1,0 1 1,0-1 0,0 1 0,0 0 0,-1-1 0,-50-3-723,51 4 855,-7 0-227,0 0 0,0 1 0,0 0 0,1 0 0,-1 1-1,0 0 1,1 1 0,-1-1 0,1 1 0,0 1 0,0-1 0,-10 8 0,13-8 5,0 1 0,0-1 0,0 1 1,1 0-1,-1 0 0,1 0 1,0 0-1,0 1 0,1-1 1,-1 1-1,1 0 0,0-1 0,0 1 1,1 0-1,-1 0 0,1 1 1,0-1-1,1 0 0,-1 10 1,1-13 37,1-1 0,-1 1 1,1-1-1,-1 1 0,1-1 1,0 1-1,0-1 0,-1 1 1,1-1-1,0 1 0,0-1 1,0 0-1,1 0 0,-1 1 1,0-1-1,0 0 1,1 0-1,-1 0 0,1 0 1,-1-1-1,0 1 0,1 0 1,0 0-1,-1-1 0,1 1 1,-1-1-1,1 0 0,0 1 1,-1-1-1,1 0 0,0 0 1,-1 0-1,3 0 1,6 0 74,0 0 1,0 0 0,0-1 0,15-3-1,-13 1 118,1-2-1,-1 0 0,0 0 0,0-1 0,-1 0 0,1-1 1,-2-1-1,1 1 0,-1-2 0,0 1 0,0-2 1,8-10-1,-10 11 94,0 0 0,-1-1 0,-1 1 0,0-1 0,0 0 0,0-1 0,-2 0 0,1 0 0,-1 0 1,-1 0-1,0 0 0,0-1 0,1-20 0,-4 29-258,0 1 0,-1-1 0,1 0 1,0 1-1,-1-1 0,0 1 0,1-1 1,-1 1-1,0-1 0,0 1 0,-1-1 0,1 1 1,0 0-1,-1 0 0,0-1 0,1 1 1,-1 0-1,0 1 0,0-1 0,0 0 0,-3-2 1,0 1-38,0 1 0,-1-1 0,1 1 1,-1 0-1,1 0 0,-1 0 0,0 1 1,0 0-1,-9-1 0,5 2-124,0-1 1,0 1-1,1 1 0,-1 0 1,0 0-1,0 1 0,1 0 0,-1 1 1,1 0-1,0 0 0,0 1 1,-9 5-1,10-3-76,0 0 1,1 0 0,0 1-1,0 0 1,1 0 0,-11 16-1,14-18-188,1-1-1,-1 1 1,1-1-1,1 1 0,-1 0 1,0 0-1,1-1 1,0 1-1,0 0 1,1 0-1,0 1 1,-1-1-1,1 0 0,1 0 1,0 5-1,6 3-3746,8-6-1334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4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353 1 11018,'0'0'10352,"-11"8"-9087,-286 215 208,295-222-1694,0 1 0,1-1 0,-1 1 0,0-1 0,0 0 0,0 0 0,0 0 0,0 0 0,0 0 0,0-1 0,-1 1 0,-3 0 0,6-1-64,-1 0 1,0-1-1,0 1 0,0-1 0,1 1 0,-1-1 1,0 1-1,0-1 0,1 1 0,-1-1 0,0 0 1,1 1-1,-1-1 0,1 0 0,-1 0 0,1 1 1,-1-1-1,1 0 0,-1 0 0,1 0 0,0 0 1,-1 1-1,1-1 0,0 0 0,0 0 0,0 0 1,0 0-1,0 0 0,0 0 0,0-1 0,-1-25-6484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5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1057,'0'0'20211,"49"41"-18994,-30-19-384,7 1-352,1 0-225,7-1-160,1 2-32,7-3-1281,-6-3-2146,-4-4-2787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5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25 13325,'0'0'7142,"-58"62"-7046,27-30-64,1 8 65,-4-3-65,2-1-257,2-2-127,8-6-32,5-11-449,7-6-96,10-29-9064</inkml:trace>
  <inkml:trace contextRef="#ctx0" brushRef="#br0" timeOffset="1">245 1 9289,'0'0'7340,"0"10"-5589,-12 66 311,6-49-1827,1-1 0,2 1-1,0 0 1,3 37-1,0-62-289,1 0 0,-1-1 0,1 1 0,-1 0 0,1 0 0,0-1 0,0 1 0,0-1 0,0 1 0,0-1 0,1 1 0,-1-1 0,0 0 0,0 1 0,1-1 0,-1 0 0,1 0 0,-1 0 0,1 0 1,0 0-1,1 0 0,11 4-2781,-1-4-3518,-12-10-2812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55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114 104 2851,'0'0'5701,"-61"-38"-3106,42 25-1154,8-1-288,0 2 160,1 3 961,8 0 1,2 5-450,0 0-511,6 3-578,11 1-512,2 0-160,9 0-64,2 6 33,6 2-290,0-4-2497,-4-4-4773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12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5669,'0'0'17617,"32"18"-17265,-8-11-31,6-3-161,0 1-96,-1-1 0,-3 0-64,-3 0-801,-6-2-1793,-4-2-3332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13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380 1 12940,'0'0'7917,"-8"5"-6556,-69 51-804,3 4 1,-70 71-1,126-113-654,-4 6-646,-14 11-4909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13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12492,'0'0'8114,"-2"12"-7794,1-7-275,-8 42 386,-4 79 1,13-110-411,1 0-1,0 0 1,1 0 0,0 0-1,2 0 1,0-1-1,0 0 1,1 1 0,1-2-1,1 1 1,0-1 0,1 0-1,0 0 1,16 18 0,-17-23-284,17 18 153,-4-16-5544,-10-10-3128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13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12460,'0'0'7719,"78"0"-6726,-41 0-416,10 0-289,2 0-224,-3 0-32,-9 0-32,-3 0 0,-11 0-384,-10 1-737,-7 2-1026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14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12204,'0'0'5541,"71"11"-3844,-37-8-704,6-1-416,-1 2-385,3-1-128,3-1-448,-3-2-2595,1 0-4004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43 120 12460,'0'0'3470,"10"-3"528,-8 2-3831,56-26 4657,-55 25-4683,0 1-1,0-1 0,-1 0 1,1 0-1,-1 0 0,1 0 1,-1-1-1,0 1 0,0-1 1,0 1-1,0-1 0,-1 0 1,1 1-1,-1-1 0,1 0 1,-1 0-1,0 0 0,0 0 1,0 0-1,0-7 0,-1 9-151,0 0-1,-1 0 1,1 0-1,0 0 0,-1 0 1,1 0-1,-1 0 1,1 0-1,-1 0 0,0 0 1,1 0-1,-1 1 1,0-1-1,0 0 0,1 0 1,-1 1-1,0-1 1,0 0-1,0 1 0,0-1 1,0 1-1,0-1 1,0 1-1,0 0 0,0-1 1,0 1-1,0 0 1,0 0-1,-1-1 0,1 1 1,0 0-1,0 0 1,0 0-1,0 1 0,0-1 1,0 0-1,0 0 1,-2 1-1,-2 0-114,-1-1 1,1 1-1,-1 1 1,1-1-1,0 1 0,0 0 1,-5 3-1,4-2 107,1 1-1,0 0 1,0 1-1,0-1 1,0 1 0,1 0-1,-1 0 1,1 0-1,1 1 1,-1 0-1,1-1 1,0 1 0,0 0-1,1 1 1,0-1-1,0 0 1,0 1 0,1-1-1,0 1 1,0-1-1,0 10 1,2-14 24,0-1 0,0 1 0,0-1 0,0 0 0,0 1 1,0-1-1,0 0 0,0 0 0,0 0 0,0 0 0,1 0 0,-1 0 0,1 0 0,-1 0 0,0-1 0,1 1 1,-1 0-1,1-1 0,-1 1 0,1-1 0,0 0 0,-1 1 0,1-1 0,-1 0 0,1 0 0,0 0 1,-1 0-1,1 0 0,0-1 0,1 0 0,57-6 131,-42 1-202,0 0 0,-1-2 0,0 0 0,25-17 0,-27 16 41,1-1 0,0 2 0,0 0 0,1 2-1,18-7 1,-34 14 33,-1-1 0,1 0 1,-1 1-1,1-1 0,-1 1 0,1-1 0,-1 0 0,1 1 1,-1-1-1,1 1 0,-1-1 0,0 1 0,1-1 0,-1 1 1,0 0-1,1-1 0,-1 1 0,0-1 0,0 1 0,0 0 0,0-1 1,1 1-1,-1 0 0,0-1 0,0 1 0,0 0 0,0-1 1,0 1-1,0 0 0,-1-1 0,1 1 0,0-1 0,0 1 1,0 0-1,-1-1 0,1 2 0,-6 28 331,2-18-259,1-7-13,1 1 0,0-1 1,0 1-1,0 0 0,1 0 1,0 0-1,0 0 0,0 0 1,1 0-1,0 0 1,0 0-1,2 8 0,-2-13-52,1-1-1,0 1 1,0-1-1,-1 1 1,1-1-1,0 1 1,0-1-1,0 1 1,-1-1-1,1 0 1,0 1-1,0-1 1,0 0-1,0 0 1,0 0 0,0 0-1,-1 0 1,1 0-1,0 0 1,0 0-1,0 0 1,0 0-1,0 0 1,0 0-1,0-1 1,0 1-1,-1 0 1,1-1-1,0 1 1,0-1-1,0 1 1,-1-1-1,2 0 1,27-17 212,-14 5-607,0 0 0,-1-2 0,20-24-1,-27 29-1085,0 0 0,-1 0 0,-1-1 0,7-15 0,1-19-7641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14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54 12139,'0'0'4463,"-7"-8"-2477,5 4-1944,-1 1-1,0-1 0,0 1 0,0 0 1,0 0-1,0 0 0,-1 0 1,1 1-1,-1-1 0,0 1 0,0 0 1,1 0-1,-2 0 0,1 1 1,0 0-1,0-1 0,0 1 0,-1 1 1,1-1-1,0 1 0,-1-1 1,1 1-1,0 0 0,-1 1 0,1-1 1,-1 1-1,1 0 0,0 0 0,-6 2 1,1 2 44,0 0 1,1 1-1,0 0 1,-1 1-1,2-1 1,-1 1-1,1 1 1,0 0 0,1 0-1,0 0 1,0 0-1,0 1 1,1 0-1,1 0 1,0 1-1,0-1 1,0 1-1,2 0 1,-1 0-1,1 0 1,0 0-1,1 1 1,0 10-1,2-18-74,-1 0 1,1 0-1,0 0 0,-1 0 0,1 0 0,1 0 0,-1 0 0,0 0 0,1 0 0,0-1 0,-1 1 0,1-1 0,0 1 0,0-1 0,0 0 0,1 0 0,-1 0 1,1 0-1,-1 0 0,1 0 0,-1-1 0,1 1 0,0-1 0,0 0 0,0 0 0,0 0 0,0 0 0,0 0 0,0-1 0,4 1 0,11 2 50,1 0 0,0-2-1,30-1 1,-47 0-53,14-1 97,1-1 0,-1 0 0,0-1 0,0-1 0,0 0 0,0-1 0,25-13 0,-35 16 34,-1-1 0,1 0 1,-1 0-1,0 0 0,0-1 0,0 0 0,0 0 1,-1 0-1,0 0 0,1-1 0,-2 1 0,1-1 0,0 0 1,-1 0-1,0-1 0,0 1 0,-1-1 0,1 1 0,-1-1 1,-1 0-1,1 0 0,-1 0 0,1-11 0,-2 12-117,-1 1-1,1-1 1,-1 1-1,-1-1 1,1 1-1,-1-1 1,0 1-1,1 0 1,-2 0-1,1 0 1,0 0 0,-1 0-1,0 1 1,0-1-1,0 1 1,0-1-1,-1 1 1,1 0-1,-1 0 1,0 1-1,0-1 1,-5-2-1,-2-1-648,0 1 0,-1 0 0,1 1 0,-1 0 1,0 1-1,0 0 0,-20-2 0,-32 3-5327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19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332 199 6438,'0'0'13186,"-8"-6"-12070,2 3-954,1-1 1,-1 1 0,0 0 0,0 1 0,0-1 0,0 1-1,0 0 1,-1 1 0,1-1 0,0 1 0,-1 1-1,1-1 1,-1 1 0,0 0 0,1 1 0,-1-1 0,1 1-1,0 1 1,-1-1 0,1 1 0,-8 3 0,-3 4-136,1 2 1,0 0-1,0 1 0,1 0 1,-23 24-1,32-29-30,0-1-1,1 1 1,-1 1-1,1-1 1,0 1-1,1-1 1,0 1-1,0 1 1,1-1-1,0 0 1,1 1-1,-1 0 1,2-1-1,-2 15 1,3-22 3,-1 1 0,1-1 0,0 0 0,1 0 1,-1 0-1,0 0 0,0 0 0,0 1 0,1-1 1,-1 0-1,0 0 0,1 0 0,-1 0 0,1 0 0,-1 0 1,1 0-1,0 0 0,-1 0 0,1 0 0,0-1 1,0 1-1,0 0 0,0 0 0,-1-1 0,1 1 0,0 0 1,0-1-1,0 1 0,2 0 0,0-1 8,1 1-1,-1-1 0,0 0 1,0 1-1,1-2 1,-1 1-1,0 0 0,0-1 1,1 1-1,4-2 1,5-3 65,0 0 0,0 0 0,23-14 0,-20 9-23,-1-1 0,0 0 0,-1-2 0,0 1 0,-1-2 0,23-28 1,-30 32-30,1 1 0,-2-1 0,1-1 0,-1 1 0,-1-1 0,0 0 0,-1 0 0,0 0 0,0 0 0,-1-1 0,-1 1 0,1-15 0,-2 16 46,0 1 1,0 0-1,-1-1 0,0 1 0,-1 0 0,-4-16 0,4 22-38,1 0 1,-1 0-1,1 1 0,-1-1 1,0 1-1,0-1 0,0 1 1,-1-1-1,1 1 1,0 0-1,-1 0 0,1 0 1,-1 1-1,0-1 0,0 1 1,0-1-1,0 1 1,0 0-1,0 0 0,0 0 1,0 0-1,0 1 0,-6-1 1,1 0 5,-1 1 0,1 0 1,-1 0-1,0 1 0,1 0 0,-1 1 1,1-1-1,0 2 0,0-1 0,-1 1 1,2 1-1,-1-1 0,0 1 0,1 0 1,-14 11-1,15-10-310,0 0-1,0 1 1,0 0 0,0 0-1,1 1 1,0-1 0,-5 11-1,7-11-647,0 0 0,0 1 0,1-1 0,0 1 0,0-1 0,1 1 0,-1-1 0,1 1 0,1 10 0,0-4-3994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20.3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122 44 1089,'0'0'13239,"-9"2"-11456,6-1-1695,-1-1-1,1 1 1,0 0-1,0 0 1,0 0-1,1 0 0,-1 0 1,0 1-1,0-1 1,0 1-1,1 0 1,-1-1-1,1 1 1,0 0-1,-1 1 1,1-1-1,0 0 0,0 1 1,0-1-1,1 1 1,-1 0-1,1 0 1,-1-1-1,1 1 1,0 0-1,0 0 1,0 0-1,0 0 0,1 0 1,-1 0-1,1 1 1,0-1-1,0 6 1,0-7-38,0 1 0,-1 0 0,1-1 1,0 1-1,1-1 0,-1 1 0,0-1 1,1 1-1,-1-1 0,1 1 0,0-1 1,0 1-1,0-1 0,0 0 0,0 0 1,1 1-1,-1-1 0,0 0 0,1 0 1,2 2-1,-1-2 51,0-1 1,0 1 0,1 0-1,-1-1 1,1 0-1,-1 0 1,1 0-1,0 0 1,-1 0-1,1-1 1,0 1 0,0-1-1,5-1 1,5 0-24,1 0 1,-1-2-1,0 0 1,0 0-1,0-1 1,0-1-1,-1 0 1,0-1-1,0 0 0,0-1 1,-1-1-1,0 0 1,0-1-1,-1 0 1,0 0-1,-1-1 1,0-1-1,0 0 1,14-23-1,-9 2 527,-16 28-326,-8 20-298,-23 40 307,-2-1-1,-3-2 1,-2-1-1,-2-2 1,-3-2-1,-91 78 1,135-126-294,-1 1 1,0 0-1,1 0 1,-1-1-1,0 1 1,0 0-1,1-1 1,-1 1-1,0-1 1,0 1-1,0-1 1,0 1-1,0-1 1,0 0-1,0 0 1,0 1-1,0-1 1,0 0-1,0 0 1,0 0-1,0 0 1,-1 0-1,2-1-7,-1 1 0,1-1 0,-1 1 0,1-1 0,-1 1 0,1-1-1,0 0 1,-1 1 0,1-1 0,0 0 0,0 1 0,0-1 0,-1 0-1,1 0 1,0 1 0,0-1 0,0 0 0,0 1 0,0-1 0,0 0-1,0 0 1,1 0 0,11-46-663,22-18-849,-32 60 1458,1 1 1,0 0-1,-1 0 0,2 0 1,-1 1-1,0-1 0,1 1 1,0-1-1,0 1 0,0 0 0,0 1 1,7-5-1,-10 8 59,-1-1-1,1 0 1,-1 0-1,1 0 1,-1 0-1,1 1 1,-1-1-1,1 0 1,-1 0 0,1 1-1,-1-1 1,0 0-1,1 1 1,-1-1-1,0 0 1,1 1-1,-1-1 1,0 1-1,1-1 1,-1 0 0,0 1-1,0-1 1,1 1-1,-1-1 1,0 1-1,0-1 1,0 1-1,0-1 1,0 1 0,0-1-1,0 1 1,1-1-1,-2 1 1,1-1-1,0 1 1,0-1-1,0 2 1,1 33 23,-1-16-24,1-16 68,0 0 1,0 0-1,0 0 0,0 0 1,0-1-1,1 1 1,-1 0-1,1-1 0,0 1 1,0-1-1,0 0 0,0 0 1,0 1-1,0-1 0,1-1 1,-1 1-1,1 0 0,-1 0 1,1-1-1,0 0 1,-1 1-1,1-1 0,0 0 1,0 0-1,0-1 0,4 2 1,9 0 356,0 0 0,0-1 0,28-1 0,-24 0-491,-15 0 25,-1 0 1,1-1-1,-1 1 0,0-1 0,1 0 0,-1 0 0,0 0 0,1-1 0,-1 1 1,0-1-1,0 0 0,0 0 0,-1-1 0,1 1 0,4-5 0,11-22-7351,-14 16-436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39.9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74 22 3331,'0'0'4324,"-53"-21"-5445,33 21-1697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40.6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638 221 6822,'6'-9'1303,"-5"7"-1237,10-17 1323,0 0 0,8-22 0,-17 36-956,0 0 0,0-1 0,0 1 1,-1-1-1,0 1 0,0-1 0,0 1 0,0-1 0,-1 0 0,0 0 0,-1 1 0,1-1 0,-1 0 0,0 1 1,-3-10-1,3 13-351,-1-1 1,0 1 0,-1-1 0,1 1 0,0 0 0,-1 0 0,1 0 0,-1 0 0,0 0 0,0 1-1,1-1 1,-1 1 0,0-1 0,0 1 0,0 0 0,-1 0 0,1 1 0,0-1 0,0 1 0,0-1-1,-5 1 1,-73 2-209,74-1 164,-16 2-39,0 1 0,0 2 0,0 0 0,1 1 1,0 2-1,1 0 0,-1 1 0,2 1 0,0 1 1,0 0-1,1 2 0,0 1 0,-27 27 0,24-19-9,0 1 0,2 1 0,0 1 0,2 0 0,1 2 0,1 0 0,2 1 0,1 0 0,-14 44-1,20-48 8,1 0-1,1 0 0,1 1 1,1-1-1,1 1 1,2 0-1,0-1 0,5 27 1,-4-40-1,2-1 0,-1 1 0,1-1 1,1 0-1,0 0 0,1-1 1,0 1-1,0-1 0,1 0 1,0 0-1,1-1 0,0 0 1,1 0-1,0 0 0,0-1 0,1 0 1,0-1-1,0 0 0,20 11 1,-11-10 128,1 0 0,-1-1-1,1-1 1,1-1 0,-1-1 0,1-1 0,0 0 0,-1-1 0,1-2 0,0 0 0,0-1 0,37-6 0,-21 0 150,-1-2 0,0-1 0,0-2 0,-1-1 0,0-2 1,34-21-1,-47 23-125,-1 0 1,0-1 0,-1-1 0,-1 0-1,0-2 1,-1 0 0,-1-1-1,0 0 1,-2-2 0,0 0-1,-1 0 1,-1-1 0,-1 0 0,-1-1-1,-1-1 1,-1 0 0,-1 0-1,-1 0 1,-1-1 0,-1 1 0,-1-1-1,-1 0 1,-1 0 0,-1-1-1,-5-31 1,3 46-210,0-1 0,-1 1 0,0 0 0,-1 0 1,0 0-1,0 1 0,-1-1 0,-1 1 0,1 0 0,-1 1 0,-1-1 0,0 1 0,0 0 0,0 1 1,-1 0-1,0 0 0,-1 0 0,0 1 0,1 1 0,-2-1 0,1 1 0,-1 1 0,1 0 0,-1 0 1,-1 1-1,1 0 0,0 1 0,-1 0 0,-10 0 0,-21-1-1704,1 3 1,-1 1-1,1 1 0,-82 17 0,15 4-4237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42.2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789 215 8456,'0'-15'304,"-1"0"58,0 1-1,0 0 1,-2-1 0,-5-18-1,6 27-162,0 0 1,0 0-1,-1 0 0,0 1 1,0-1-1,-1 1 0,1 0 1,-1 0-1,0 0 0,0 1 0,-1-1 1,0 1-1,1 0 0,-2 0 1,-8-5-1,5 5-78,0 0 0,-1 1 0,1 0 0,-1 0 0,1 1 1,-1 0-1,0 1 0,0 0 0,0 1 0,0 0 0,0 0 0,0 1 0,1 0 0,-19 6 0,3-1-22,1 2 0,1 1 0,-1 1 0,-34 21 1,26-11 121,1 1 1,2 1-1,0 1 1,1 2 0,1 1-1,2 1 1,1 1-1,1 1 1,-28 47-1,38-54-169,0 0-1,2 1 0,1 1 0,1 0 1,1 0-1,0 1 0,2 0 0,2 0 0,0 0 1,1 1-1,2 0 0,0-1 0,2 1 0,6 40 1,-5-54-64,1 1 0,1-1-1,0 0 1,1 0 0,1 0 0,-1 0 0,2-1 0,0 0 0,0 0 0,1-1 0,0 0 0,0 0 0,2-1 0,-1 0 0,1-1 0,0 0-1,0 0 1,1-1 0,0-1 0,21 10 0,-15-9 171,0-1 0,0-1 0,1 0 0,0-2 0,-1 0 0,1 0-1,0-2 1,0 0 0,1-1 0,-1-1 0,0-1 0,0 0 0,-1-2 0,24-6 0,17-10 194,-1-2 0,-1-3 1,-1-2-1,-1-3 0,-2-2 1,-1-2-1,-2-2 0,-1-2 0,-2-3 1,44-49-1,-74 70-309,0-1 1,-1 0-1,24-47 0,-35 58-29,1 0 0,-1 0 0,0 0 0,-1-1 0,-1 0 0,1 0 0,-2 0 1,1 0-1,-2 0 0,1 0 0,-3-18 0,1 24-16,0 0-1,0 0 1,-1 0 0,0 0 0,0 1 0,0-1-1,0 1 1,-1-1 0,0 1 0,0 0 0,0 0 0,0 0-1,-8-6 1,4 4-69,-1 0 0,0 1 1,0 0-1,-1 0 0,1 0 0,-17-4 0,-1 1-355,0 1 0,-1 1-1,0 2 1,-32-1 0,-188 3-7748,184 9 2808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52.3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12 5958,'-33'-10'6620,"18"9"-5391,1 1 0,0 0-1,-1 0 1,-20 5 0,13 3-171,31-1-515,34 0-100,319-5-80,-348-3-337,0 1 0,0-2-1,0 0 1,19-6-1,-32 8 130,-7 0 139,-499 13 208,503-13-465,46 3-84,75-4 1,-25 0-165,240 5-254,-430-22 919,27 15-556,-109 7 1,15 10-4355,142-12 3328,-24 2-3740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9.2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790 107 11563,'0'0'2408,"-8"-10"31,2 2-2191,-1 1 0,1 0 0,-1 0 0,-1 1 0,1 0 0,-1 0 0,0 1 0,0-1 0,-1 2 0,1-1 1,-1 2-1,-16-6 0,0 3-87,0 2 0,-1 0 1,1 2-1,-1 0 0,1 2 1,-1 1-1,0 1 1,1 2-1,0 0 0,0 1 1,0 2-1,0 0 0,1 2 1,-43 22-1,50-22-113,0 0 0,1 2 0,0 0 0,1 1 0,0 0 0,1 1 0,0 1 0,1 0 0,1 1 0,0 1-1,1-1 1,1 2 0,0 0 0,2 0 0,-1 0 0,2 1 0,1 0 0,0 1 0,1 0 0,-3 23 0,6-28-33,0 0 0,1 0 0,1 1 1,0-1-1,1 0 0,1 0 0,0 0 0,1 0 1,7 22-1,-7-29 27,1 0 0,0 0 0,0 0 0,1 0 0,0-1 0,0 0 0,0 0 0,1 0 0,0 0 0,0-1 0,0 0 0,1-1 0,-1 1 0,1-1 0,0 0 0,1-1 0,-1 0 0,12 4 0,16 3 507,0-1-1,1-2 0,0-2 1,50 2-1,148-10 500,-188 0-803,1-2-1,0-1 1,-1-3-1,0-2 0,70-26 1,-94 27-132,-1 0 1,0-1 0,0-1 0,-1-1-1,28-23 1,-37 26-65,0-1 0,-1 0 0,0 0 0,-1-1-1,0-1 1,-1 1 0,0-1 0,-1-1 0,8-21-1,-11 25-36,-1 0 0,0 0-1,-1 0 1,0 0 0,0-1-1,-1 1 1,-1-1 0,0 1-1,0-1 1,-1 0 0,-3-12-1,3 17-28,-1-1-1,0 1 0,-1-1 0,0 1 1,0 0-1,0 0 0,0 0 0,-1 1 1,0-1-1,0 1 0,-1 0 0,0 0 0,0 0 1,0 1-1,0 0 0,-1 0 0,1 0 1,-8-3-1,-4-2-246,-1 2-1,0 1 1,0 0 0,0 1 0,-1 1-1,0 0 1,-21 0 0,-136 3-7450,120 5 721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23.7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247 228 9513,'0'0'13826,"-5"-1"-13372,0-1-356,-1 1 0,0 0-1,1 0 1,-1 0 0,0 1 0,1 0-1,-1 0 1,0 0 0,1 1 0,-1 0 0,1 0-1,-1 0 1,1 1 0,-1 0 0,-7 3-1,-28 13 54,29-14 24,1 0 0,0 1 0,0 1 0,0 0 0,-10 8 0,17-9-170,1 1 1,0-1-1,0 1 0,1-1 0,-1 1 0,1 0 0,0 0 0,1 0 0,0 0 0,0 0 0,0 0 0,1 1 0,-1-1 0,2 0 0,-1 0 0,1 0 0,2 10 0,-2-14-3,0-1 1,0 1-1,0 0 0,1-1 0,-1 1 0,1-1 1,0 0-1,-1 1 0,1-1 0,0 0 0,-1 0 1,1 0-1,0 0 0,0 0 0,0-1 0,0 1 1,0-1-1,0 1 0,0-1 0,0 0 0,0 1 1,4-1-1,54-1 72,-47 0-65,-7 0 0,1 0 0,-1 0 0,0 0 0,1-1 0,-1 0 0,0 0 0,0 0 0,0-1 0,-1 0 0,1 0 0,0-1 1,-1 1-1,0-1 0,0 0 0,0-1 0,-1 1 0,1-1 0,-1 0 0,4-5 0,-3 1 10,0 1 0,0-1 1,-1 1-1,0-1 0,0-1 0,-1 1 0,0 0 0,-1-1 0,0 1 0,-1-1 1,1-19-1,-1-8-50,0 19 96,0-1 0,-2 1 0,0 0 0,-5-29 0,5 43-10,0 0 0,0 1 0,0-1 0,-1 0-1,1 1 1,-1-1 0,0 1 0,0 0 0,0 0 0,-1-1 0,1 1 0,0 1 0,-1-1-1,0 0 1,0 1 0,0-1 0,0 1 0,0 0 0,-1 0 0,1 0 0,0 0 0,-1 1-1,0-1 1,1 1 0,-1 0 0,0 0 0,-4 0 0,-6-1 80,0 0 1,-1 2-1,1 0 0,0 0 1,-26 5-1,36-4-275,0 0-1,-1 0 0,1 1 0,0-1 1,0 1-1,0 0 0,0 0 0,0 1 1,-6 4-1,8-5-317,0 0-1,0 0 1,0 0-1,1 0 1,-1 1 0,1-1-1,0 0 1,0 1 0,-1-1-1,1 1 1,1-1-1,-1 1 1,0-1 0,1 1-1,-1-1 1,1 1-1,0 5 1,0 4-6941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24.6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42 5125,'-2'8'8358,"13"-4"-5137,19-2-1681,-27-2-475,164-6 3968,-1-12-3791,160-5-1330,-321 24 89,1-1-1,-1 1 0,0 0 1,0 1-1,0-1 0,8 5 1,26 4-308,-55-24-4407,-1 7-219,-5-2-1740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40 209 17777,'-4'9'3101,"-4"14"-1710,2-1 0,0 1-1,1 0 1,-2 32-1,5-23-1220,1 1-1,1 0 1,3-1 0,0 1-1,10 41 1,-8-39-184,-2-12-183,2-46-254,7-188-809,-12 225 1473,0-2-95,0 0 0,0 0 0,1 0 0,1 0 0,0 0 0,3 11 1,-3-19-104,-1-1 1,1 0-1,0 0 1,-1 1 0,1-1-1,1 0 1,-1 0 0,0-1-1,1 1 1,-1 0 0,1-1-1,0 0 1,0 1-1,0-1 1,0 0 0,0-1-1,1 1 1,-1-1 0,1 1-1,-1-1 1,1 0 0,-1 0-1,1 0 1,7 0-1,-6 0 15,0-1 0,0 0 0,0 0-1,0 0 1,0-1 0,0 0-1,0 0 1,-1 0 0,1 0-1,0-1 1,0 1 0,-1-1-1,1-1 1,-1 1 0,1-1-1,-1 1 1,0-1 0,0 0-1,0-1 1,-1 1 0,1-1-1,3-4 1,-3 2-21,1-1 0,-1 0 1,0 0-1,0 0 0,-1 0 0,0 0 1,0-1-1,-1 1 0,0-1 0,0 0 0,-1 0 1,0 0-1,0-10 0,-1 17-18,1 0-1,-1 0 1,0 1-1,0-1 1,0 0 0,0 0-1,0 0 1,0 1 0,0-1-1,0 0 1,0 0 0,0 0-1,0 1 1,0-1-1,0 0 1,0 0 0,-1 1-1,1-1 1,0 0 0,-1 0-1,1 1 1,-1-1 0,1 0-1,-1 1 1,1-1-1,-1 1 1,1-1 0,-1 0-1,1 1 1,-1-1 0,0 1-1,1 0 1,-1-1 0,0 1-1,1 0 1,-1-1-1,0 1 1,0 0 0,1-1-1,-1 1 1,0 0 0,0 0-1,0 0 1,1 0 0,-1 0-1,0 0 1,0 0-1,0 0 1,1 0 0,-1 0-1,0 1 1,0-1 0,1 0-1,-1 1 1,0-1-1,-1 1 1,-1 1-14,0 0 0,0 0 1,0 0-1,0 0 0,0 0 0,0 1 0,0 0 1,1-1-1,-1 1 0,-3 6 0,4-4 51,-1 0-1,1 0 1,0 0 0,0 1-1,0-1 1,1 1-1,0-1 1,0 1-1,0-1 1,1 1 0,0-1-1,0 10 1,1-12-14,-1-1-1,1 0 1,0 0 0,0 0 0,0 0-1,0 0 1,0 0 0,0 0 0,0-1 0,1 1-1,-1 0 1,1 0 0,-1-1 0,1 1 0,-1-1-1,1 0 1,0 1 0,0-1 0,0 0 0,0 0-1,0 0 1,0 0 0,0-1 0,0 1 0,0 0-1,0-1 1,1 0 0,-1 1 0,0-1-1,0 0 1,0 0 0,1 0 0,1-1 0,4 1-1,-1-1 1,0-1-1,1 1 1,-1-1 0,0 0-1,0-1 1,0 0 0,0 0-1,-1 0 1,1-1-1,11-9 1,-13 10-44,-1-1 1,1 1-1,-1-1 1,0-1-1,0 1 1,0 0-1,0-1 1,-1 0-1,0 0 0,0 0 1,0 0-1,0-1 1,-1 1-1,0-1 1,2-7-1,-4 12 9,0 0-1,0 1 1,0-1 0,0 0-1,0 0 1,0 1-1,0-1 1,0 0 0,0 1-1,0-1 1,0 0 0,0 0-1,-1 1 1,1-1-1,0 0 1,-1 1 0,1-1-1,0 0 1,-1 1-1,1-1 1,-1 1 0,1-1-1,-1 1 1,1-1 0,-1 1-1,1-1 1,-1 1-1,0-1 1,1 1 0,-1 0-1,1-1 1,-1 1 0,0 0-1,0 0 1,1-1-1,-1 1 1,0 0 0,1 0-1,-1 0 1,0 0 0,0 0-1,1 0 1,-1 0-1,0 0 1,0 0 0,1 0-1,-1 0 1,0 1 0,-1-1-1,-1 1-13,-1 0-1,0 0 1,1 0-1,-1 0 1,1 1-1,-1-1 1,1 1-1,-5 3 1,2 0 24,1 0 0,0 0 1,1 1-1,-1 0 0,1-1 0,-4 9 1,7-14 10,1 1 1,-1 0 0,1 0-1,-1 0 1,1-1 0,-1 1 0,1 0-1,-1 0 1,1 0 0,0 0-1,0 0 1,-1 0 0,1 0 0,0 0-1,0 0 1,0 0 0,0 0 0,0 0-1,0 0 1,0 0 0,1 0-1,-1 0 1,0 0 0,0 0 0,1 0-1,-1 0 1,1 0 0,-1-1-1,1 1 1,-1 0 0,1 0 0,-1 0-1,1-1 1,0 1 0,-1 0-1,1-1 1,0 1 0,0 0 0,0-1-1,-1 1 1,1-1 0,0 1-1,0-1 1,0 0 0,0 1 0,0-1-1,0 0 1,0 0 0,0 1 0,0-1-1,0 0 1,2 0 0,8 1-154,0-1 0,0 0 0,0-1 0,0 0 0,0-1 0,0 0 0,0 0 0,0-1 0,-1-1 0,1 0 0,-1 0 1,0-1-1,0 0 0,-1-1 0,1 0 0,12-12 0,-21 17 187,0 0 0,0-1 0,-1 1 0,1 0 1,-1-1-1,1 1 0,-1 0 0,0-1 0,1 1 0,-1-1 1,0 1-1,0-1 0,0 1 0,0-1 0,0 1 0,-1-1 1,1 1-1,0-1 0,-1 1 0,1 0 0,-1-1 0,1 1 0,-1 0 1,0-1-1,1 1 0,-1 0 0,0 0 0,0-1 0,0 1 1,-2-2-1,-10-24-998,13 26 953,0 0 0,0 0 0,0-1 0,0 1 1,0 0-1,0 0 0,0 0 0,0 0 0,0 0 0,1 0 1,-1 0-1,0 0 0,1-1 0,-1 1 0,1 0 0,-1 0 0,1 1 1,0-1-1,-1 0 0,1 0 0,0 0 0,0 0 0,0 0 1,1-1-1,10-6 4,0 0 0,1 1 1,25-10-1,25-16 44,-46 22-149,0-1-1,-1-1 1,-1-1-1,0 0 1,-1-1-1,-1 0 1,0-2-1,-1 1 0,0-1 1,-2-1-1,17-37 1,-25 50 258,-1-1-1,1 1 1,-1-1 0,0 1 0,0-1 0,0-10-1,-1 15-124,0 1 0,0-1-1,0 0 1,0 0-1,0 0 1,0 0 0,-1 1-1,1-1 1,0 0 0,0 0-1,-1 0 1,1 1 0,0-1-1,-1 0 1,1 0-1,-1 1 1,1-1 0,-1 0-1,1 1 1,-1-1 0,1 1-1,-1-1 1,0 0-1,1 1 1,-1 0 0,0-1-1,1 1 1,-1-1 0,0 1-1,0 0 1,1-1-1,-1 1 1,0 0 0,0 0-1,0 0 1,0 0 0,1-1-1,-1 1 1,0 0 0,0 1-1,0-1 1,0 0-1,1 0 1,-1 0 0,0 0-1,0 1 1,0-1 0,1 0-1,-1 1 1,0-1-1,0 0 1,0 2 0,-4 0 14,1 1 1,-1 1 0,1-1-1,0 1 1,0-1-1,0 1 1,1 0-1,-1 0 1,1 1 0,0-1-1,0 1 1,1 0-1,-1 0 1,1-1 0,-3 11-1,-1 4 222,0 0 0,-6 40 0,8-33-100,2 1 0,1-1 0,2 35 0,-1-53-140,1 0 1,0-1-1,0 1 0,1-1 0,0 1 0,0-1 0,1 0 0,0 0 0,0 0 0,1 0 0,0-1 0,0 1 0,0-1 0,1 0 0,0 0 0,8 7 0,-13-12-36,1 0 1,1 0-1,-1-1 0,0 1 1,0 0-1,0 0 0,0-1 1,0 1-1,1-1 0,-1 1 1,0-1-1,0 0 0,1 1 1,-1-1-1,0 0 0,1 0 1,1 0-1,-3 0-24,1 0-1,-1 0 1,1-1-1,0 1 0,-1 0 1,1-1-1,-1 1 1,1 0-1,-1-1 1,0 1-1,1-1 1,-1 1-1,1-1 1,-1 1-1,0-1 1,1 1-1,-1-1 1,0 1-1,1-1 1,-1 1-1,0-1 1,0 0-1,0 1 1,0-1-1,1 0 1,-1-3-170,0 1 1,0 0 0,0-1-1,0 1 1,0-1 0,-1 1-1,0 0 1,1-1-1,-1 1 1,0 0 0,-1-1-1,-1-2 1,-14-21-1157,-1 1 0,-2 1 0,-35-36-1,-21-27 2656,75 88-1193,1 0 0,0 0 0,0-1-1,0 1 1,-1 0 0,1 0 0,0 0 0,0 0-1,0-1 1,0 1 0,-1 0 0,1 0 0,0 0-1,0-1 1,0 1 0,0 0 0,0 0-1,0-1 1,0 1 0,0 0 0,0 0 0,-1-1-1,1 1 1,0 0 0,0 0 0,0-1 0,1 1-1,-1 0 1,0 0 0,0-1 0,0 1 0,0 0-1,0 0 1,0-1 0,0 1 0,0 0-1,0 0 1,0-1 0,1 1 0,-1 0 0,0 0-1,0 0 1,0-1 0,1 1 0,-1 0 0,0 0-1,0 0 1,0 0 0,1 0 0,-1-1-1,0 1 1,1 0 0,21 0 1282,33 13-2209,-49-12 1093,19 2-5128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25.2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165 162 9961,'0'0'11035,"-11"-7"-10149,-36-17-544,45 23-342,0 0 0,-1 1 0,1-1 0,0 1 0,-1 0 0,1 0 0,0 0 0,-1 0 0,1 0 0,0 0 0,-1 1 0,1-1 0,0 1 0,-1 0 0,1 0 0,0-1 0,0 1 0,0 1 0,0-1 0,0 0 0,0 0 0,0 1 0,0-1 0,0 1 0,1 0 0,-1-1 0,1 1 0,-2 2 0,-3 3 0,1 1 0,1-1 0,-1 0 0,1 1 0,-4 13 0,5-14 25,1 1 0,-1 0 0,2 0 1,-1 0-1,1 0 0,0 0 0,1 10 0,0-16-19,0 0 0,0 1 0,1-1 0,-1 0 0,1 0 0,-1 0-1,1 0 1,0 0 0,-1-1 0,1 1 0,0 0 0,0 0 0,0 0-1,1-1 1,-1 1 0,0-1 0,1 1 0,-1-1 0,1 1 0,-1-1-1,1 0 1,0 1 0,0-1 0,-1 0 0,1 0 0,0-1 0,0 1-1,0 0 1,0-1 0,0 1 0,0-1 0,3 1 0,4-1 70,0 0 0,0 0-1,0-1 1,0-1 0,0 1 0,0-1 0,0-1 0,0 0 0,-1 0 0,0 0-1,1-1 1,-1-1 0,0 1 0,-1-1 0,1-1 0,-1 1 0,0-1 0,-1 0 0,1-1-1,6-8 1,-6 7 99,0-1-1,0 0 1,-1 0-1,0 0 1,-1 0-1,0-1 0,0 0 1,-1 0-1,0-1 1,-1 1-1,0-1 1,-1 0-1,0 0 0,-1 1 1,0-1-1,-1-19 1,-1 26-149,0 1 1,0 0 0,-1 0-1,1 0 1,-1 0-1,0 0 1,0 0 0,0 0-1,0 0 1,0 1-1,-1-1 1,1 1 0,-1-1-1,1 1 1,-1 0 0,0 0-1,0 1 1,0-1-1,0 0 1,0 1 0,-1 0-1,1 0 1,0 0-1,-1 0 1,1 0 0,0 1-1,-7-1 1,3 0-59,0 0 1,-1 1 0,1-1-1,0 1 1,0 1-1,0 0 1,0 0-1,0 0 1,0 1-1,0 0 1,0 0-1,-12 6 1,14-4-150,0-1 0,0 1 0,1 0-1,-1 0 1,1 0 0,0 0 0,0 1 0,0 0 0,1 0 0,0 0-1,0 0 1,-4 9 0,6-10-509,-1 0 0,1 0 0,0 1 0,1-1 1,-1 0-1,1 1 0,0-1 0,0 1 0,0-1 0,1 0 0,1 8 0,3-2-4472,2-2-4154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26.0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11755,'0'0'9545,"49"52"-9193,-26-33-255,3 0-33,6-2-1346,-7-3-2497,5 0-2403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33.3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184 14 7815,'-2'-11'8883,"-5"9"-3566,-14 14-2201,-24 34-4711,42-43 2434,-13 14-738,1 1-1,1 1 1,0 0 0,2 1-1,0 1 1,-11 25 0,27-61-3101,5 1-4714,-7 11 3021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34.0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 1 10410,'0'0'11686,"-1"10"-10944,-3 13-390,-30 163 646,35-186-1096,-1 0 0,0 0 1,0 0-1,0 1 0,0-1 0,0 0 0,0 0 0,0 0 0,0 1 1,0-1-1,0 0 0,0 0 0,0 0 0,0 1 0,0-1 0,0 0 1,0 0-1,0 0 0,0 1 0,0-1 0,-1 0 0,1 0 0,0 0 0,0 0 1,0 1-1,0-1 0,0 0 0,0 0 0,-1 0 0,1 0 0,0 0 1,0 1-1,0-1 0,0 0 0,0 0 0,-1 0 0,1 0 0,0 0 0,0 0 1,0 0-1,-1 0 0,1 0 0,0 0 0,0 0 0,0 0 0,-1 0 1,1 0-1,0 0 0,0 0 0,0 0 0,-1 0 0,1 0 0,0 0 0,0 0 1,0 0-1,-1 0 0,-5-12-7071,4 8 6560,-5-11-4778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34.4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72 7751,'0'0'7287,"8"-9"-5338,-3 4-1699,-1 0 0,1 0 0,1 0 1,-1 1-1,1 0 0,-1 0 0,1 0 0,0 1 0,1 0 1,-1 0-1,1 0 0,-1 1 0,1 0 0,9-1 1,-10 2-119,7-1 51,0 0-1,0 1 0,0 0 1,0 1-1,0 0 1,18 4-1,-30-4-158,0 0-1,-1 1 1,1 0 0,0-1 0,0 1-1,0-1 1,-1 1 0,1 0 0,0 0-1,0-1 1,-1 1 0,1 0 0,-1 0 0,1 0-1,-1 0 1,1-1 0,-1 1 0,0 0-1,1 0 1,-1 0 0,0 0 0,0 0-1,1 0 1,-1 0 0,0 0 0,0 0-1,0 0 1,0 0 0,-1 0 0,1 0-1,0 0 1,0 0 0,0 0 0,-1 0-1,1 0 1,-1 0 0,1 0 0,-1 0-1,1 0 1,-1 0 0,1-1 0,-2 2-1,-24 38 856,20-33-708,0-1-1,0 0 0,-1 0 1,1 0-1,-1-1 0,0 0 1,-1 0-1,1-1 0,-1 0 1,-11 5-1,30-11-336,0 1 0,0 0 0,0 1 0,1 0 0,-1 1 0,0 0 0,0 0 0,0 2 0,12 3 0,-21-6 164,0 1 0,0-1-1,0 1 1,0 0 0,0 0 0,0 0 0,0 1 0,0-1-1,0 0 1,-1 1 0,1-1 0,-1 1 0,1-1-1,-1 1 1,1 0 0,-1-1 0,0 1 0,0 0 0,0 0-1,0 0 1,0 0 0,0 0 0,-1 0 0,1 0-1,0 1 1,-1-1 0,0 0 0,0 0 0,0 0 0,0 0-1,0 1 1,0-1 0,0 0 0,0 0 0,-1 0-1,1 0 1,-1 1 0,-1 1 0,-1 2 171,-1 1 0,1-1-1,-1 0 1,-1-1 0,1 1 0,-1-1 0,0 0 0,0 0 0,0 0-1,-11 7 1,1-4 153,0 1 0,0-2 1,0 0-1,-1 0 0,0-2 0,0 0 0,-1-1 0,1 0 0,-1-2 0,0 0 0,-33 0 0,50-2-390,-1 0-1,1 0 0,0 0 0,-1 0 0,1 0 1,0 0-1,-1 0 0,1 0 0,0 0 0,-1 0 1,1 0-1,0 0 0,-1-1 0,1 1 0,0 0 1,-1 0-1,1 0 0,0 0 0,-1-1 1,1 1-1,0 0 0,0 0 0,-1-1 0,1 1 1,0 0-1,0 0 0,-1-1 0,1 1 0,0 0 1,0-1-1,0 1 0,0 0 0,0 0 1,-1-1-1,1 1 0,0-1 0,0 1 0,5-17-6782,5 1-964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35.5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 10570,'0'0'13202,"5"-3"-13122,5-1-24,-1 1 0,0 0 0,0 1 0,1 0-1,0 0 1,-1 1 0,11 0 0,82 3-146,-43 0-1730,-46-2-492,-6 0-3084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6:35.8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45 11787,'0'0'8744,"68"14"-7398,-27-14-578,10-4-479,9-5-225,2-3-417,1-4-2593,-3-1-5446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2.4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30 454 6470,'-10'22'4512,"7"-17"-3229,0 0 0,1 0 0,-1 0 0,1 0-1,0 0 1,1 1 0,0-1 0,-2 8 1377,7-14-2283,-1-1 1,0 0-1,0 0 0,1 0 0,-1 0 0,-1-1 0,1 1 0,0-1 0,-1 0 0,1 0 0,-1 0 1,3-3-1,3-4 165,38-41-314,-3-1-1,-2-2 0,-2-2 0,-3-1 1,-2-2-1,29-71 0,-72 151-328,3-8 75,0 0 0,1 1 0,0 0 0,1 0 0,1 0 0,-3 27 0,6-41 28,0 1 0,0-1-1,0 1 1,0-1 0,0 0 0,0 1-1,0-1 1,0 1 0,0-1-1,0 1 1,1-1 0,-1 0-1,0 1 1,0-1 0,0 1 0,1-1-1,-1 0 1,0 1 0,1-1-1,-1 0 1,0 1 0,1-1-1,-1 0 1,0 0 0,1 1 0,-1-1-1,1 0 1,-1 0 0,0 0-1,1 1 1,-1-1 0,1 0-1,-1 0 1,1 0 0,21-3 166,19-16 288,-21 2-305,0-1 0,-1-1 0,-1 0 1,-1-2-1,29-43 0,-45 62-108,-12 24-294,-21 43 288,30-61-29,1 0-1,-1 0 0,1 0 0,0 1 1,0-1-1,0 1 0,1-1 0,-1 1 1,1-1-1,0 1 0,0-1 0,1 1 1,1 7-1,0-10-12,0 1-1,-1-1 1,1 0 0,0 0 0,0-1 0,1 1-1,-1 0 1,0-1 0,1 1 0,-1-1 0,0 1 0,1-1-1,0 0 1,-1 0 0,1-1 0,0 1 0,4 0-1,52 8-804,-54-9 630,30 2-3723,-13-2-1910,4-2-7431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3.5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131 260 6983,'3'-1'758,"-1"0"0,1 0 1,-1 0-1,0 0 1,1 0-1,-1-1 1,0 1-1,0-1 0,0 0 1,0 0-1,0 0 1,0 0-1,-1 0 0,1 0 1,-1 0-1,1 0 1,-1 0-1,0-1 1,0 1-1,0-1 0,0 1 1,0-1-1,0 1 1,-1-1-1,1 0 0,-1 1 1,0-1-1,0-4 1,-1 6-720,1 0 1,-1 0 0,0 0-1,0 0 1,0 0-1,0 0 1,0 0 0,0 1-1,0-1 1,0 0 0,0 1-1,-1-1 1,1 1-1,0-1 1,0 1 0,0 0-1,-1-1 1,1 1 0,0 0-1,-1 0 1,1 0-1,-2 0 1,-36-1-202,32 1 165,1 1-26,1-1-1,-1 1 0,1 1 0,-1-1 0,1 1 0,-1 0 0,1 0 0,0 0 0,-6 4 0,9-5 13,0 0 0,0 0-1,1 0 1,-1 0 0,0 0 0,1 0 0,-1 1-1,1-1 1,-1 1 0,1-1 0,0 1-1,0-1 1,0 1 0,0 0 0,0-1-1,0 1 1,0 0 0,0 0 0,0 0-1,1 0 1,-1 0 0,1 0 0,0 0-1,0 0 1,-1 0 0,1 0 0,0 0-1,1 0 1,-1 2 0,2-3 10,-1 0-1,1 0 1,-1-1 0,1 1 0,-1 0-1,1-1 1,0 1 0,0-1 0,-1 1-1,1-1 1,0 0 0,0 0 0,-1 0-1,1 0 1,0 0 0,3 0 0,32-3 49,-28 1-34,-1-1 0,1 1 0,0-2 1,-1 1-1,0-1 0,0 0 0,0-1 1,0 0-1,-1 0 0,0 0 0,0-1 0,0 0 1,10-13-1,-12 13 19,0 1 1,-1-2-1,0 1 1,0 0-1,0-1 1,-1 0-1,0 0 1,-1 0-1,1 0 1,-1 0-1,-1 0 1,1 0-1,-1-1 1,0 1-1,-1-1 1,-1-14-1,0 19-14,1 0-1,-1 0 1,0 1-1,-1-1 1,1 0-1,0 1 0,-1-1 1,1 1-1,-1-1 1,0 1-1,0 0 1,0 0-1,0 0 1,0 0-1,-1 0 0,1 0 1,-1 0-1,1 1 1,-1-1-1,1 1 1,-1 0-1,0 0 1,0 0-1,0 0 0,1 0 1,-1 1-1,0-1 1,0 1-1,0 0 1,-5 0-1,-1 0-35,1 0 0,0 0 0,0 0 0,0 1 0,0 1 0,0-1 0,0 1 0,0 1 0,0 0 0,-8 4 0,10-4-29,0 0 1,1 1-1,0 0 1,0 0-1,0 0 1,1 1-1,-1-1 1,1 1-1,0 0 1,0 0-1,1 1 1,-1-1-1,1 1 1,1 0-1,-1 0 1,-2 7-1,4-8-1124,0 1 0,0-1 1,1 1-1,-1-1 0,1 1 0,0-1 0,2 8 0,1-2-5641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4.3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102 1 12524,'0'0'10431,"-10"5"-10143,4-2-212,0 1 1,0-1-1,0 1 0,0 0 0,1 1 0,-1-1 0,1 1 0,1 0 0,-1 0 1,1 1-1,-1 0 0,2-1 0,-1 1 0,1 1 0,0-1 0,0 0 1,0 1-1,1-1 0,0 1 0,0 0 0,1 0 0,-1 8 0,2-15-58,0 1 0,0-1-1,0 1 1,1 0-1,-1-1 1,0 1 0,0-1-1,0 1 1,1-1 0,-1 1-1,0-1 1,1 1-1,-1-1 1,0 1 0,1-1-1,-1 1 1,1-1 0,-1 0-1,0 1 1,1-1-1,-1 0 1,1 1 0,-1-1-1,1 0 1,-1 0 0,1 1-1,0-1 1,-1 0-1,2 0 1,24 2 570,23-12 367,-36 3-875,0-1 1,0-1-1,-1 1 1,0-2 0,-1 0-1,0 0 1,0-1-1,-1 0 1,12-19 0,-48 100-273,19-57 220,2-2-7,-1 0 0,2 0 0,-1 1 1,2-1-1,-1 1 0,1 0 0,1 0 0,-1 12 0,4-23-198,-1 0-1,0 0 0,1 0 1,-1-1-1,1 1 0,-1 0 1,1-1-1,-1 1 0,1 0 0,0-1 1,-1 1-1,1 0 0,0-1 1,0 1-1,-1-1 0,1 0 1,0 1-1,0-1 0,0 1 0,-1-1 1,1 0-1,0 0 0,0 0 1,0 1-1,0-1 0,0 0 1,0 0-1,0 0 0,-1 0 0,1 0 1,0-1-1,0 1 0,0 0 1,0 0-1,0 0 0,1-1 1,6 0-3381,8 1-4663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11723,'0'0'2114,"-34"54"320,6-15-416,-2 5-672,6 3-161,-2-2-256,5-3-353,6-7-384,4-5-224,2-11-128,3-5-961,6-6-673,-5-8-1024,-3-11-6599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19058,'-3'-7'2562,"3"4"-672,3 3-1537,7 0-578,5 4-1536,-2 2-5734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4.6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63 0 12684,'0'0'12492,"-12"62"-12204,8-42-224,-1 1-32,-1 1-224,1-3-993,-1-5-417,-4-4-608,7-6-897,-3-4-1569,0-4-3236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5.0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67 57 9417,'0'0'9887,"7"-8"-8222,28-26-255,-32 32-1248,1 0 1,-1 0 0,1 0-1,-1 1 1,1 0 0,0 0-1,0 0 1,-1 0 0,1 0 0,0 1-1,0-1 1,0 1 0,0 0-1,0 0 1,0 1 0,6 1 0,9-1 220,-16-1-374,-1 0 1,0 0-1,0 0 0,1 0 0,-1 0 0,0 1 0,0-1 1,0 1-1,1-1 0,-1 1 0,0 0 0,0 0 0,0 0 1,0 0-1,0 0 0,2 3 0,-3-3 85,0 0 0,0 0 1,-1 0-1,1 0 0,-1 0 0,1 0 0,-1 1 0,1-1 1,-1 0-1,0 0 0,0 1 0,1-1 0,-1 0 0,0 0 0,0 1 1,0-1-1,0 0 0,0 1 0,-1-1 0,0 2 0,-1 4 266,-1 0 0,0 0-1,0-1 1,-1 1 0,0-1-1,0 0 1,0 0 0,-7 6 0,10-11-395,0 0 1,-1 0 0,1 0-1,0 0 1,0 0 0,1 0-1,-1 0 1,0 0 0,0 0 0,0 0-1,1 1 1,-1-1 0,1 0-1,-1 0 1,1 1 0,-1-1-1,1 1 1,0-1 0,0 0 0,-1 3-1,2-3-79,1 0 0,-1 0 0,0 0-1,0 0 1,1-1 0,-1 1 0,1 0-1,-1 0 1,0-1 0,1 1 0,-1-1 0,1 1-1,0-1 1,1 0 0,12 5 172,-10-4-125,3 1-153,0 1 0,0 0 0,-1 0 0,13 8 0,-19-11 220,0 0 0,-1 1 1,1-1-1,0 1 0,-1 0 1,1-1-1,-1 1 0,1-1 1,-1 1-1,1 0 0,-1-1 1,1 1-1,-1 0 0,1 0 1,-1 0-1,0-1 0,1 1 1,-1 0-1,0 0 1,0 0-1,0-1 0,0 2 1,0 0 58,-1-1 0,1 0 0,-1 1 0,0-1 0,1 0 0,-1 0 0,0 0 0,0 1 0,0-1 0,0 0 0,0 0 0,0 0 0,0-1 0,0 1 0,0 0 0,-1 0 1,1 0-1,-2 0 0,-14 8 391,0-1 0,-1-1 0,0-1 1,0 0-1,-1-1 0,-19 2 1,10-3-912,-47 0 1,57-10-3964,12-6-3217,5 2-2235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5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 11082,'0'0'13677,"13"1"-11872,215 4 1262,114 6-2808,-76-2-841,-265-9 520,-1 1 1,0-1-1,0 0 1,1 0 0,-1 0-1,0 0 1,0 0-1,1 0 1,-1 0 0,0 0-1,0 0 1,1 0-1,-1 0 1,0 0 0,0 0-1,1 0 1,-1 0-1,0 0 1,0-1-1,0 1 1,1 0 0,-1 0-1,0 0 1,0 0-1,1 0 1,-1-1 0,0 1-1,0 0 1,0 0-1,0 0 1,1 0 0,-1-1-1,0 1 1,0 0-1,0 0 1,0-1-1,0 1 1,0 0 0,0 0-1,0 0 1,0-1-1,1 1 1,-1 0 0,0 0-1,0-1 1,0 1-1,0 0 1,0 0 0,0-1-1,-1 1 1,1 0-1,0 0 1,0-1-1,0 1 1,0 0 0,0 0-1,0-1 1,-10-10-7380,-3 2-3465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5.9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197 239 5285,'0'0'18898,"-8"-5"-18663,1 1-171,0 0 0,-1 1 1,0 0-1,1 1 0,-1 0 1,0 0-1,-16-1 0,19 2-60,1 1 0,0 0 0,0 0 0,0 0 0,-1 0 0,1 1 0,0-1 0,0 1 0,0 0 0,0 1 0,0-1 0,0 1 0,0 0 0,0 0 0,1 0 0,-1 0 0,1 0 0,-1 1 0,1 0 0,-4 4 0,4-3-3,0 0 1,0 0 0,1 1 0,-1-1-1,1 1 1,0-1 0,0 1-1,1 0 1,-1-1 0,1 1-1,-1 8 1,2-11 11,0 0-1,0 0 1,0-1-1,0 1 1,1 0-1,-1 0 1,0-1-1,1 1 1,-1 0 0,1-1-1,0 1 1,-1 0-1,1-1 1,0 1-1,0-1 1,0 1-1,0-1 1,0 1-1,0-1 1,1 0-1,-1 0 1,0 1-1,1-1 1,-1 0-1,1 0 1,-1 0 0,1-1-1,0 1 1,-1 0-1,1-1 1,0 1-1,-1-1 1,1 1-1,3-1 1,8 2 210,-1-2 0,0 0 0,1 0 0,-1-1 0,0-1 0,0 0 0,0 0 0,0-2 0,0 1 0,0-1 0,-1-1 0,0 0 0,0-1 0,0 0 0,-1-1 0,12-8 1,-15 9-110,1 1 1,-1-2 0,0 1-1,0-1 1,0 0 0,-1 0-1,0-1 1,-1 0 0,0 0 0,0 0-1,0-1 1,-1 1 0,-1-1-1,1 0 1,-1 0 0,-1 0 0,0-1-1,0 1 1,-1-1 0,0 1-1,-1-13 1,-1 17-95,0 0-1,0 1 1,-1-1 0,0 1-1,0-1 1,0 1 0,0 0 0,-1 0-1,1 0 1,-1 0 0,0 0-1,-1 1 1,1-1 0,0 1-1,-1 0 1,0 0 0,0 0-1,0 0 1,0 1 0,0-1-1,-1 1 1,1 0 0,0 1-1,-1-1 1,0 1 0,-6-2-1,3 1-86,-1 1 0,1-1 0,0 1 0,-1 0 0,1 1 0,0 0 0,-1 0 0,1 1 0,-1 0-1,1 1 1,0 0 0,0 0 0,0 0 0,-12 7 0,9-3-71,1 1-1,0 0 1,0 1 0,1 0-1,0 1 1,-9 10 0,14-13-199,0-1-1,0 1 1,0 0 0,1 0 0,-4 9 0,6-11-234,0 0 1,0 0-1,0 0 1,0 0-1,1 0 1,-1 1-1,1-1 1,0 0-1,1 7 1,4-1-4406,5-2-1713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6.2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306 0 12300,'0'0'10495,"-10"10"-9620,-30 26-512,-131 128 134,153-142-519,13-14-154,-2-1 0,1 1 0,-1-1 0,-1 0 0,-15 11 0,23-18 14,0 1 0,-1-1 1,1 0-1,0 0 0,-1 0 1,1 0-1,0 0 0,-1 0 1,1 0-1,0 0 0,-1 0 1,1 0-1,0 0 1,-1 0-1,1 0 0,0-1 1,-1 1-1,1 0 0,0 0 1,0 0-1,-1 0 0,1-1 1,0 1-1,-1 0 0,1 0 1,0 0-1,0-1 1,-1 1-1,1 0 0,0 0 1,0-1-1,0 1 0,0 0 1,-1-1-1,1 1 0,0 0 1,0-1-1,0 1 0,0 0 1,0-1-1,0 1 1,0 0-1,0-1 0,0 1 1,0 0-1,0-1 0,0 1 1,0 0-1,0-1 0,0 1 1,0 0-1,0-1 1,0 1-1,0 0 0,1 0 1,-1-1-1,0 1 0,0 0 1,1-1-1,-1-3-806,0-23-6468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6.6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6150,'0'0'20115,"53"40"-19635,-32-15-223,7 2-161,0 0 0,10 0-865,-4-4-1057,-2-8-832,-4-4-3588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6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1 12236,'0'0'13580,"9"63"-13451,-9-31-770,0-1-640,0 1-1025,-3-6-1026,1-6-255,2-4 928,-4-12-576,-2-4-2498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07.3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67 13677,'0'0'10223,"10"-9"-8371,-3 2-1499,-4 3-226,0 0-1,0 1 0,1 0 0,0-1 0,0 1 0,0 0 0,0 1 0,0-1 0,0 1 0,1 0 0,-1 0 0,1 0 0,0 0 0,0 1 1,5-1-1,-5 1-11,87-6 954,-86 7-1059,0 0-1,0 0 1,0 1-1,-1 0 1,1 0 0,0 0-1,-1 1 1,1 0-1,-1 0 1,0 0-1,1 1 1,-1-1 0,8 7-1,-11-7 7,0 0-1,0 1 0,0-1 1,0 1-1,-1-1 0,1 1 1,-1 0-1,0 0 0,1-1 1,-1 1-1,0 0 0,-1 0 1,1 0-1,0 1 0,-1-1 1,0 0-1,0 0 0,0 0 1,0 0-1,0 0 0,0 0 1,-1 0-1,0 0 0,0 1 1,1-2-1,-2 1 0,0 3 1,-2 3 200,0-1 0,0 0 0,-1-1 1,1 1-1,-2-1 0,1 0 0,-1 0 1,-7 6-1,0-2 308,0 2-1573,14-12 991,-1 0-1,1 0 1,0 0 0,-1 0 0,1 0 0,0-1 0,0 1-1,-1 0 1,1-1 0,0 1 0,0-1 0,0 1-1,0-1 1,0 1 0,0-1 0,0 1 0,0-1 0,0 0-1,0 0 1,0 1 0,0-1 0,1 0 0,10 3-232,-2-1 121,-1 1 1,1 0-1,-1 0 1,0 1-1,9 5 1,-17-8 180,0 0 0,0-1 0,1 1 0,-1 0 0,0 0 1,0 0-1,0 0 0,-1 0 0,1 0 0,0 0 0,0 0 1,0 0-1,-1 0 0,1 1 0,0-1 0,-1 0 0,1 0 0,-1 1 1,0-1-1,1 0 0,-1 1 0,0-1 0,0 0 0,0 1 0,0-1 1,0 0-1,0 1 0,0-1 0,-1 0 0,1 1 0,0-1 1,-1 0-1,1 1 0,-1-1 0,1 0 0,-1 0 0,0 1 0,1-1 1,-1 0-1,0 0 0,0 0 0,0 0 0,0 0 0,0 0 1,-1 1-1,-7 6 161,0 0 0,0 0 0,-1-1 1,0 0-1,0-1 0,-1 0 0,0 0 1,0-1-1,0 0 0,-20 4 0,5-2 240,-2-1-1,1-1 1,-43 1-1,59-5-523,-38-3-2321,48 2 2282,-1-1-1,1 1 0,0-1 0,0 1 1,-1-1-1,1 1 0,0-1 0,0 1 0,0-1 1,0 0-1,0 0 0,0 0 0,0 0 1,0 1-1,0-1 0,0-1 0,0 1 1,1 0-1,-1 0 0,0 0 0,1 0 1,-1 0-1,1-1 0,-1 1 0,1 0 1,0 0-1,-1-1 0,1 1 0,0 0 1,0-1-1,0-1 0,0-16-7760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16.6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11915,'0'0'12973,"49"7"-12781,-30-4-64,4 1-64,-1-2 32,-1-1-96,0 1-384,-1-2-1154,1 0-1889,-6 0-2819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16.9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232 1 12204,'0'0'9731,"-11"11"-9688,-25 24-277,-67 69 1008,90-90-1267,0 0 0,2 2 0,-1-1 0,2 1 0,-12 26 0,27-60-12821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10282,'0'0'12620,"43"71"-11275,-37-35-576,1-1-513,-3 1-160,-2-2-64,-2-1 0,0-3 0,0 0-64,0-3-737,0-3-2145,-2-6-3172,-9-5-6022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17.3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 0 14286,'0'0'8477,"-4"11"-8082,-1 1-272,1 2 0,1-1 0,0 0 0,0 1 1,1-1-1,1 1 0,0 0 0,1-1 0,1 1 0,0 0 0,0-1 1,2 1-1,-1-1 0,8 19 0,-3-18-6,1 0 1,1 0-1,0-1 0,1 0 0,0-1 1,20 18-1,36 28-1599,-23-24-4195,-31-25 3196,0 1-4288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17.7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13068,'0'0'11147,"62"3"-10571,-22-3-255,1 1-257,1 0 0,-6 3-192,-1-3-673,-10 3-961,-10-4-1473,-4 3-961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18.0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12748,'0'0'9065,"77"5"-7240,-34-5-960,6 0-641,8 0-192,-8 4-416,0 1-1890,-4 2-3460,-7-1-4739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18.3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314 24 14542,'0'0'2669,"-11"-4"-358,3 0-2195,0 1 0,0 0 0,-1 1 0,1 0-1,-1 0 1,1 1 0,-1 0 0,0 0-1,1 1 1,-1 0 0,0 1 0,1 0-1,-1 0 1,0 1 0,1 0 0,0 0-1,-1 1 1,-12 6 0,11-3-19,1 0 0,0 0 0,0 1 0,1 0 0,0 1 0,0 0 0,1 0 0,0 0 0,0 1 0,1 0 0,0 1 0,1-1 0,0 1 0,0 0 0,1 0 0,1 1 0,-1-1 0,2 1 0,-1 0 0,2 0-1,-1 0 1,1 0 0,1 13 0,1-20-49,0 0-1,0-1 1,0 1-1,0-1 1,1 1-1,-1-1 1,1 1-1,0-1 1,0 0-1,0 0 1,1 0-1,-1 0 0,1 0 1,-1-1-1,1 1 1,0-1-1,0 0 1,0 1-1,0-1 1,1-1-1,-1 1 1,0 0-1,1-1 1,-1 0-1,1 0 1,0 0-1,-1 0 0,1 0 1,4 0-1,12 1 366,1 0 0,-1-1 0,42-3-1,-43-1-204,0 0 0,0-1 0,0 0 0,0-2 0,-1 0 0,1-2 0,-2 0 0,18-10 0,-27 14-98,0-1-1,-1 1 1,1-1 0,-1-1 0,0 1 0,-1-1 0,0-1-1,0 1 1,0-1 0,-1 0 0,0 0 0,0-1-1,0 1 1,-1-1 0,0 0 0,-1 0 0,0-1 0,0 1-1,2-17 1,-4 21-88,-1 1 0,0-1-1,0 1 1,0 0 0,-1-1 0,1 1-1,-1-1 1,0 1 0,0 0-1,0-1 1,-1 1 0,1 0 0,-1 0-1,1 0 1,-1 0 0,0 0 0,0 0-1,0 1 1,-5-5 0,1 2-77,1 1 0,-1 0-1,0 1 1,0-1 0,0 1 0,-1 1 0,1-1 0,-1 1 0,-9-2 0,-9-1-916,-1 2 0,1 1 1,0 1-1,-36 3 0,-11 8-3582,4 10-3087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41.7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645 8 4773,'-10'-2'5509,"-11"-1"-4488,0 1 0,0 1 0,-37 3 0,44-1-869,0 2 1,-1-1-1,1 2 1,0 0 0,1 1-1,-1 0 1,1 1-1,0 0 1,0 1-1,1 0 1,-18 15 0,-1 5-6,1 2 0,2 2 0,1 0 1,1 2-1,2 1 0,1 0 1,1 2-1,3 1 0,1 0 0,1 2 1,2 0-1,2 0 0,2 1 1,1 1-1,3 0 0,-6 83 0,13-114-109,0 0-1,1 0 0,1 0 0,-1 0 0,2 0 0,-1-1 1,1 1-1,1-1 0,0 1 0,0-1 0,1 0 0,0-1 1,0 1-1,1-1 0,0 0 0,1 0 0,0-1 1,11 10-1,-6-8 177,0 0-1,1-1 1,0 0 0,1-2 0,-1 1 0,1-1 0,0-1-1,1-1 1,-1 0 0,1-1 0,28 3 0,-19-5 130,0 0 0,-1-2 0,1 0 0,0-2 0,-1-1 0,0-1 0,0 0 0,0-2 0,30-13 0,-25 7-79,-1-1 0,0-2 0,-2 0 0,0-2 0,0 0 0,41-42 0,-43 35-211,-1 0 0,-1-1 0,-1-2 0,-2 0 0,0 0 1,-2-2-1,-2 0 0,0-1 0,-2 0 0,-1-1 0,-2 0 0,-1-1 1,-2 0-1,4-42 0,-9 63-86,-1 1 0,0 0 0,-1 0 0,0 0 0,0 0 0,-2 0 0,1 0 0,-1 1 0,0-1 0,-1 1 0,-1 0 0,0 0 0,0 0-1,0 0 1,-1 1 0,-1 0 0,0 0 0,0 1 0,-1 0 0,1 0 0,-2 1 0,1 0 0,-1 0 0,0 1 0,-1 0 0,1 0 0,-1 1 0,0 1 0,-12-4 0,0 1-652,0 1 0,0 2 1,0 0-1,-34-1 0,-42 9-6787,49 6-1231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46.4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593 142 12684,'1'-9'849,"-1"5"-812,1-5 587,0 0 0,-1 0-1,0 0 1,-1-1 0,0 1 0,-3-10 0,3 16-497,0 0-1,0 0 1,0 0 0,0 1-1,-1-1 1,1 0 0,-1 1-1,0-1 1,0 1 0,0 0 0,0-1-1,0 1 1,-1 0 0,1 0-1,0 1 1,-1-1 0,0 0-1,1 1 1,-1 0 0,0-1-1,0 1 1,0 0 0,0 0-1,0 1 1,-5-2 0,-2 1-119,1 0 1,-1 1 0,0 0-1,0 0 1,1 1-1,-1 0 1,1 1 0,-1 0-1,1 0 1,-1 1 0,-9 5-1,5-1 16,0 0 0,0 1-1,1 1 1,0 0 0,0 1-1,-13 13 1,-2 8 20,1 0 1,1 2-1,2 1 0,-26 48 1,26-40-18,2 2 0,2 0 1,-26 86-1,38-97-30,1-1 1,1 1-1,2 0 0,1 0 1,2 1-1,4 49 1,-2-71 16,1-1 0,1 1 1,0-1-1,0 0 0,1 0 1,0 0-1,1 0 1,0-1-1,1 0 0,0 0 1,1 0-1,0-1 0,0 0 1,1 0-1,0-1 1,0 0-1,1 0 0,1-1 1,-1 0-1,1-1 0,0 0 1,0 0-1,1-1 0,-1-1 1,1 0-1,0 0 1,22 4-1,-21-6 252,1-1-1,-1 0 1,0-1 0,1 0 0,-1-1 0,0 0-1,1-1 1,-1-1 0,0 1 0,17-8-1,6-6 316,0-1 0,-1-1 0,-1-2-1,-1-1 1,-1-2 0,29-27-1,-20 13-283,-2-1 0,-1-3 0,51-73 0,-69 85-236,-1-1 0,-1-1 0,-2 0 0,19-55-1,-29 72-60,-1-1-1,-1 1 0,0-1 0,0 0 1,-2 0-1,0 0 0,-1 0 0,0 0 1,-1 0-1,-1 0 0,0 0 1,-1 0-1,-6-17 0,6 24-87,-1 0 0,-1 1 0,0-1-1,0 1 1,0 0 0,-1 0 0,1 1 0,-2 0 0,1 0 0,-1 0-1,0 1 1,0 0 0,0 0 0,-1 0 0,0 1 0,0 1 0,0-1-1,0 1 1,-1 1 0,1-1 0,-12-1 0,-9-1-847,-1 2 0,1 0 0,-1 2 0,-58 6 0,16 8-2519,10 8-2621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53.8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610 62 6470,'0'0'7335,"-10"-9"-6038,-31-28-437,36 35-803,0-1 1,0 1 0,0 0 0,-1 1-1,1-1 1,-1 1 0,1 0-1,-1 0 1,1 1 0,-1 0 0,0 0-1,1 0 1,-1 0 0,0 1-1,1 0 1,-1 0 0,1 1-1,0-1 1,-1 1 0,-4 3 0,-7 3 12,1 1-1,0 0 1,0 1 0,1 1 0,1 0 0,0 1 0,1 1 0,0 0 0,-13 17 0,-7 13 119,-50 85 1,53-76-150,3 2 0,2 0 0,-18 61 0,33-82 3,1-1 1,2 1-1,1 0 1,2 1-1,1 0 1,3 66-1,1-94 7,0 0-1,-1 0 0,2 0 0,-1 0 1,1 0-1,0 0 0,0 0 0,1-1 0,-1 1 1,1-1-1,0 0 0,1 0 0,-1 0 1,1 0-1,0 0 0,1-1 0,-1 0 0,1 0 1,-1 0-1,1 0 0,0-1 0,1 0 1,-1 0-1,1 0 0,-1-1 0,1 0 1,0 0-1,-1 0 0,1-1 0,0 1 0,11-1 1,1 1 313,-1-1 1,1-1-1,0-1 1,0-1-1,0 0 1,-1-1-1,1-1 1,-1-1-1,29-11 1,-7-2 278,-2-1-1,-1-2 1,0-2 0,-2-1 0,0-2 0,54-53 0,-67 57-482,-1 0 0,-1-1-1,0-1 1,-2-1 0,-1 0 0,-2-2 0,0 1-1,-1-2 1,-2 0 0,10-37 0,-17 49-121,-1-1 0,-1 1-1,0-1 1,-1 0 0,-1 1 0,0-1 0,-2 0-1,0 0 1,0 1 0,-8-23 0,7 29-189,-1 0 0,0 1 0,-1-1 0,0 1 0,-1 0 0,1 0-1,-2 0 1,1 1 0,-1 0 0,-1 0 0,1 1 0,-1 0 0,-1 0 0,1 1 0,-1 0 0,0 0 0,-12-5 0,-46-16-3954,23 11-2197,24 10 525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0.1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1 448,'4'2'641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1.0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261 0 6118,'-10'1'2445,"-8"-1"-1279,3-1 88,-1 1 0,1 1 1,-1 0-1,1 2 0,-1-1 0,1 2 0,-23 7 1,38-11-1247,0 0 0,0 0-1,-1 0 1,1 0 0,0 1 0,0-1 0,-1 0 0,1 0 0,0 0 0,0 0 0,-1 0 0,1 0 0,0 0-1,0 1 1,0-1 0,-1 0 0,1 0 0,0 0 0,0 0 0,0 1 0,0-1 0,0 0 0,-1 0 0,1 0-1,0 1 1,0-1 0,0 0 0,0 0 0,0 1 0,0-1 0,0 0 0,0 0 0,0 1 0,0-1 0,0 0-1,0 0 1,0 1 0,0-1 0,0 0 0,0 0 0,0 1 0,0-1 0,0 0 0,0 0 0,0 0 0,0 1-1,1-1 1,-1 0 0,0 0 0,0 1 0,0-1 0,0 0 0,0 0 0,1 0 0,-1 0 0,0 1 0,0-1-1,0 0 1,1 0 0,-1 0 0,0 0 0,0 0 0,1 0 0,-1 0 0,0 0 0,0 1 0,1-1 0,16 4 94,73 6 491,1-4 0,97-7 0,-64-1-445,-91 2-72,-32 0 40,-57 5 248,-102 16 36,-197 3 0,341-26-221,14-5-89,25-7-204,17 6 116,0 2 0,0 2-1,0 1 1,50 4 0,-40 0 11,0-2 0,62-9 0,-90 3-47,-31 2-226,-42-1 20,-355 6 304,383 1-54,13-1-3,-1 0 0,0 0 0,0 1 0,1 0 0,-1 1 0,1 0 0,-1 0 0,1 1 0,-8 3 1,40-1-339,124 0-110,0-7 1,-1-5-1,176-34 1,-492 37 2394,-52 21-480,68-4-2878,52-9-4314,76-4-2994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23.9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213 32 4773,'0'0'12619,"4"-3"-11893,1 0-433,0 0 0,1 1 0,-1-1 0,1 1-1,0 0 1,-1 1 0,1-1 0,0 1-1,0 0 1,0 1 0,0-1 0,7 2-1,88 5 177,-48-1-409,-49-4-40,23 0 36,-21-2 102,-16-2 195,-48-4-275,-1 3-1,1 2 1,-86 8-1,132-6-78,-1 1 1,1 0-1,-1 1 1,1 1-1,0 0 1,0 1-1,0 0 0,-12 6 1,58-8 395,31-1-21,-27 1-338,-1-2 0,1-1 0,54-10 0,-80 5 242,-23 0-287,-24 0-106,-2 5 106,0 0 0,0 3 0,1 1 0,-1 1 0,1 3 0,-52 15-1,173-17-166,375-28 262,-460 23-61,0 0 1,-1 0-1,1 0 0,0-1 1,0 1-1,0 0 1,0 0-1,0 0 1,0 0-1,0 0 1,0 0-1,0-1 0,0 1 1,0 0-1,0 0 1,0 0-1,0 0 1,0 0-1,0-1 1,0 1-1,0 0 1,0 0-1,1 0 0,-1 0 1,0 0-1,0 0 1,0-1-1,0 1 1,0 0-1,0 0 1,0 0-1,0 0 1,0 0-1,1 0 0,-1 0 1,0 0-1,0 0 1,0 0-1,0 0 1,0-1-1,0 1 1,0 0-1,1 0 1,-1 0-1,0 0 0,0 0 1,0 0-1,0 0 1,-23-7 376,-34-3-274,-103 0-442,92 15-3755,53-1-836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5637,'0'0'12268,"62"12"-10570,-27-14-289,12-12-544,2-1-65,3-5-383,-4-1-225,-1 1-128,-10 2 32,-7 1-256,-7 1-1409,-16 2-1891,-7 1-3426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28.2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273 149 10410,'0'0'9769,"-8"-3"-8664,2 1-953,0 1 1,0-1-1,1 1 0,-1 0 0,0 0 1,0 0-1,0 1 0,0 0 1,0 0-1,-1 1 0,2-1 0,-1 1 1,0 1-1,0-1 0,0 1 0,0 0 1,1 0-1,-1 1 0,1 0 1,-10 6-1,7-2-127,1 1 0,0-1 1,0 1-1,1 0 0,0 1 0,0-1 0,1 1 1,0 0-1,0 1 0,1-1 0,1 1 1,0 0-1,0 0 0,1 0 0,0 0 1,0 0-1,1 0 0,1 1 0,0-1 1,0 0-1,3 14 0,-3-21 7,1-1 0,0 1 1,0-1-1,0 0 0,0 1 0,1-1 0,-1 0 1,1 0-1,-1 0 0,1 0 0,0 0 1,-1 0-1,1 0 0,0-1 0,0 1 0,1-1 1,-1 1-1,0-1 0,0 0 0,1 0 0,-1 0 1,1 0-1,-1 0 0,1 0 0,-1-1 0,1 1 1,-1-1-1,1 0 0,-1 0 0,1 0 1,0 0-1,-1 0 0,1-1 0,-1 1 0,1-1 1,3 0-1,3-1 121,0-1 0,0 0-1,-1 0 1,1-1 0,-1 0 0,1 0 0,-1-1 0,14-10 0,-13 7-41,1-1 0,-2 0 1,1 0-1,-1 0 1,-1-1-1,0 0 0,0-1 1,-1 0-1,0 0 0,-1 0 1,0 0-1,-1-1 0,0 0 1,-1 0-1,0 0 0,-1 0 1,-1-1-1,0 1 0,0 0 1,-1-1-1,-3-19 0,2 27-86,0-1-1,0 0 1,-1 1-1,0-1 0,0 1 1,0-1-1,-1 1 1,0 0-1,0 0 0,0 0 1,-1 1-1,1-1 0,-1 1 1,0 0-1,-1 0 1,1 0-1,-1 0 0,1 1 1,-1 0-1,0 0 1,0 0-1,-1 1 0,1-1 1,0 1-1,-1 0 0,1 1 1,-10-2-1,8 1-93,-1 1 0,1 0 0,-1 1 0,0-1-1,1 1 1,-1 1 0,1-1 0,-1 1 0,1 1 0,-1-1-1,1 1 1,0 1 0,-1-1 0,1 1 0,0 1 0,1-1-1,-1 1 1,1 0 0,0 1 0,-8 6 0,7-4-323,1 0-1,0 1 1,1-1 0,-1 1 0,2 1 0,-1-1 0,-3 10-1,1 10-3815,8-1-4338,2-19-285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29.4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146 1 3395,'0'0'19314,"-11"1"-19084,7 0-221,-1 0 0,1 0 0,0 0 0,0 0 0,-1 0 0,1 1 0,0 0 0,0 0 1,1 0-1,-1 0 0,0 1 0,1-1 0,-1 1 0,1 0 0,0 0 0,0 1 0,0-1 0,0 0 0,1 1 0,-1 0 0,1-1 0,-3 8 0,-20 54 85,23-60-85,0 0 0,1 0 0,0 0 0,0 0 0,1 0 0,0 0 1,-1 1-1,2-1 0,-1 0 0,0 0 0,3 8 0,-2-11 14,0-1 0,0 0 0,0 0 0,0 1 0,0-1 0,1 0 1,-1 0-1,0 0 0,1 0 0,-1 0 0,0-1 0,1 1 0,-1 0 0,1-1 0,-1 1 0,1-1 0,0 1 0,-1-1 0,1 0 0,-1 0 0,4 0 0,40 0 493,-38-1-461,5 0-16,1-1 0,-1-1 0,0 0 0,-1 0 0,1-1 0,-1-1 0,1 0 0,-1-1 0,-1 0 0,19-13 0,-11 6-2,-2-1-1,0-1 0,-1 0 0,0-1 0,16-23 0,-19 21 11,8-7-233,-16 31 55,-4 19 49,-3-10 134,0 0 1,-1 0-1,-1 0 1,0-1-1,-1 1 1,-1-1-1,0 0 0,0-1 1,-2 0-1,1 0 1,-15 15-1,-16 15 413,-69 60-1,107-102-458,-11 10 53,-52 42 96,59-49-130,0-1 1,0 0-1,0 0 0,0-1 1,-1 1-1,1-1 0,-1 0 1,1-1-1,-1 1 0,0-1 1,-7 1-1,12-3-27,0 1 0,0-1 0,0 1-1,0-1 1,0 0 0,0 1 0,0-1 0,0 0 0,0 1 0,1-1-1,-1 0 1,0 0 0,1 0 0,-1 0 0,0 0 0,1 0 0,-1 0-1,1 0 1,0 0 0,-1 0 0,1 0 0,0 0 0,-1 0 0,1 0-1,0 0 1,0 0 0,0 0 0,0-1 0,0 1 0,0 0-1,0 0 1,1 0 0,-1-2 0,1-2-60,-1 0 0,1 0 0,-1 0 0,1 0 0,1 0 0,2-8 0,-1 9 25,1-1 1,0 1-1,0-1 1,0 1-1,0 0 1,0 1 0,1-1-1,0 1 1,0 0-1,0 0 1,0 0-1,0 1 1,0 0-1,1 0 1,-1 0-1,1 1 1,-1-1-1,1 1 1,0 1-1,0-1 1,-1 1-1,1 0 1,11 1-1,-16 0 25,0-1 0,1 1 0,-1-1-1,0 1 1,0-1 0,0 1 0,0-1-1,0 1 1,0 0 0,0 0-1,0 0 1,0 0 0,0-1 0,0 1-1,0 0 1,0 1 0,-1-1 0,1 0-1,-1 0 1,1 0 0,0 0 0,-1 0-1,0 1 1,1 0 0,5 40-35,-6-38 176,0 0-1,0 0 1,1 0 0,0 0-1,-1 0 1,1 0 0,1 0 0,-1 0-1,0 0 1,4 5 0,-3-7-12,0-1-1,0 0 1,0 0 0,0 0 0,0 0 0,0 0 0,1 0 0,-1 0 0,0-1-1,0 1 1,1-1 0,-1 0 0,1 0 0,-1 0 0,0 0 0,1 0 0,-1 0-1,0 0 1,1-1 0,2 0 0,46-17 845,-45 15-890,0 0-1,0-1 1,-1 0-1,1-1 1,-1 1-1,6-7 1,-3-9-6311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29.8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4869,'0'0'15294,"2"8"-14958,-1-5-301,0-1-1,0 1 0,0 0 0,1-1 0,-1 1 1,0-1-1,1 1 0,0-1 0,0 0 1,0 0-1,-1 0 0,6 4 0,-3-4 70,0 0 0,1 0 0,-1 0 0,1 0 0,-1-1 0,1 0 0,0 0 0,0 0 0,8 0-1,52 1 320,1-3-1,-1-3 1,105-19-1,36-4 152,-204 27-612,39-1-3078,-40 0 2910,0 1 0,0 0 0,0 0 0,0 0-1,0 0 1,0 0 0,0 0 0,1 0 0,-1 0 0,0 0 0,0 1 0,0-1 0,0 0 0,0 1-1,0-1 1,0 1 0,0-1 0,0 1 0,0-1 0,0 1 0,0 0 0,0 0 0,-1-1 0,2 3-1,-2 2-5035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30.5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196 270 10826,'0'0'9401,"0"-9"-7116,1-24-876,-1 33-1370,0-1-1,0 1 1,0-1-1,0 0 0,0 1 1,-1-1-1,1 1 1,0-1-1,0 0 0,-1 1 1,1-1-1,0 1 1,-1-1-1,1 1 0,-1-1 1,1 1-1,0 0 1,-1-1-1,1 1 0,-1-1 1,0 1-1,1 0 1,-1 0-1,1-1 1,-1 1-1,1 0 0,-1 0 1,0-1-1,1 1 1,-1 0-1,1 0 0,-1 0 1,0 0-1,0 0 1,-24 1-156,22 0 192,-4 0-90,1 1 0,0 1 0,0-1 0,0 1 0,0 0 1,0 0-1,1 0 0,-1 1 0,1 0 0,0 0 0,0 0 0,0 1 0,1 0 0,0 0 1,-5 6-1,0 1-9,0 1 1,0 0-1,2 1 1,-1 0-1,-6 19 1,13-32 25,0 0 0,1 1 1,-1-1-1,0 1 0,1-1 1,0 1-1,-1 0 0,1-1 1,0 1-1,-1 0 0,1-1 1,0 1-1,0-1 0,0 1 0,1 0 1,-1-1-1,0 1 0,1-1 1,-1 1-1,1 0 0,-1-1 1,1 1-1,0-1 0,-1 0 1,1 1-1,0-1 0,0 1 0,0-1 1,0 0-1,0 0 0,1 0 1,-1 0-1,0 0 0,0 0 1,1 0-1,-1 0 0,1 0 1,-1 0-1,1-1 0,-1 1 1,1-1-1,-1 1 0,1-1 0,0 1 1,-1-1-1,1 0 0,-1 0 1,1 0-1,0 0 0,-1 0 1,1 0-1,2-1 0,5 0 131,0 1 0,0-2 0,0 1 0,0-1 0,-1-1 0,1 1 0,-1-2 0,14-6-1,-5-1 248,-1 0-1,0-1 0,-1-1 0,-1-1 1,0 0-1,0-1 0,20-30 0,-27 35-231,-1 1 0,-1-1-1,0 0 1,0 0 0,-1-1 0,0 0-1,-1 1 1,0-1 0,-1 0-1,0-1 1,0 1 0,-2 0-1,1 0 1,-1-1 0,-3-14 0,2 22-140,0 0 0,-1 0 0,0-1 0,0 1 1,0 1-1,0-1 0,0 0 0,-1 0 1,0 1-1,0 0 0,0-1 0,0 1 1,0 0-1,-1 1 0,0-1 0,1 1 1,-1-1-1,0 1 0,0 0 0,0 0 1,0 1-1,0-1 0,-1 1 0,-5-1 1,-8-2-200,0 0 0,0 2 1,0 0-1,-26 1 0,39 1 78,0 0 0,1 0 0,-1 1 0,0 0-1,0 0 1,1 0 0,-1 0 0,1 1 0,-1-1 0,1 1 0,-1 1-1,1-1 1,0 0 0,0 1 0,0 0 0,1 0 0,-1 0 0,0 0-1,1 1 1,0 0 0,0-1 0,0 1 0,1 0 0,-1 0 0,-2 6-1,0 2-1081,1 1 0,0-1 0,1 1 0,1 0 0,0 0 0,0 0 0,1 25 0,1-6-3887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31.2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257 69 12236,'0'0'2968,"2"-8"395,6-28-326,-8 35-2925,0 0-1,0 0 0,0 0 0,0 0 0,0 0 1,0 0-1,0 1 0,-1-1 0,1 0 0,0 0 0,0 0 1,-1 0-1,1 0 0,-1 1 0,1-1 0,-1 0 1,1 0-1,-1 0 0,1 1 0,-1-1 0,0 0 0,1 1 1,-1-1-1,0 1 0,0-1 0,1 1 0,-1-1 0,0 1 1,0-1-1,0 1 0,1 0 0,-1 0 0,0-1 1,0 1-1,0 0 0,0 0 0,0 0 0,0 0 0,0 0 1,0 0-1,0 0 0,1 0 0,-2 0 0,-41 6-177,35-3 54,-1 1-1,1 0 0,0 0 1,0 1-1,1 0 0,-1 0 1,1 1-1,0 0 0,1 0 0,0 1 1,-7 7-1,0 4-10,0-1-1,1 2 1,-15 29 0,20-34 50,1 1 1,1 0 0,0 0-1,1 0 1,1 1 0,0-1-1,1 1 1,0 0 0,1 0-1,3 31 1,-1-44 11,0 1 1,0-1-1,0 0 0,0 0 1,0 0-1,1 0 1,-1 0-1,1 0 0,0 0 1,0 0-1,0-1 0,0 1 1,1-1-1,-1 0 0,1 1 1,-1-1-1,1 0 0,5 2 1,-2 0 128,0-1-1,0 0 1,1 0 0,0-1 0,-1 0 0,1 0 0,0-1 0,0 0-1,8 0 1,-9 0-21,0-1 0,-1 0 0,1-1 0,-1 1 0,1-1 0,-1 0 0,1-1-1,-1 1 1,1-1 0,-1 0 0,7-4 0,-10 4-104,1 1 1,-1-1-1,0 0 1,1 0-1,-1 0 1,0 0-1,-1 0 1,1 0-1,0-1 1,0 1-1,-1 0 1,0-1-1,1 1 1,-1-1-1,0 0 1,0 1-1,-1-1 1,1 0-1,0 0 1,-1 0-1,0 1 0,1-6 1,-1 6 4,-1-1 0,1 1 0,0 0 0,-1-1 0,1 1 0,-1 0 1,0 0-1,1 0 0,-1-1 0,0 1 0,0 0 0,-1 0 0,1 0 0,0 0 0,-1 1 0,1-1 0,-1 0 0,0 0 1,1 1-1,-3-2 0,-1 0-28,0 0 0,0 0 0,0 1 1,0-1-1,-1 1 0,1 0 0,-8-1 1,-44-4-3622,79 5 3485,0-1 0,0-1 0,-1-1 0,0-1 0,0-1 0,0-1 1,34-18-1,10-2-270,-79 68 930,-3-5-320,-44 98 749,55-117-1031,0 1 0,2 0 0,0 0 0,0 0 0,2 1-1,-1 20 1,5-19-2744,6-8-3391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35.4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9353,'0'0'15492,"9"0"-14836,150 6 1214,62 1-4941,-234-6-2961,3 0 3502,-13 2-3631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7:35.8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8680,'0'0'15279,"76"37"-13934,-33-35-512,4 1-513,0-3-224,4 0-64,-4 2-256,0 0-1474,-7-2-2049,-4 0-4453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1.8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191 270 2915,'0'0'10143,"1"-8"-8024,1 1-2320,-1 3 949,0-1 1,0 0-1,-1 0 0,1 1 0,-1-1 1,0 0-1,-1-7 0,0 10-534,1 0 1,-1 0-1,0 0 0,0 0 1,0 0-1,0 0 0,0 0 1,-1 1-1,1-1 0,0 0 0,-1 1 1,1-1-1,-1 1 0,0-1 1,1 1-1,-1 0 0,0 0 1,0-1-1,0 1 0,0 1 1,0-1-1,-3-1 0,0 0-216,1 1 1,-1-1-1,1 1 0,-1 0 0,0 1 0,0-1 1,1 1-1,-1 0 0,0 0 0,0 0 1,1 1-1,-1 0 0,0-1 0,0 2 0,1-1 1,-1 1-1,1-1 0,0 1 0,-1 0 1,1 1-1,0-1 0,0 1 0,0 0 0,1 0 1,-1 0-1,1 0 0,-1 1 0,1-1 1,0 1-1,0 0 0,1 0 0,-1 0 0,1 0 1,0 0-1,0 1 0,0-1 0,1 1 1,-1-1-1,1 1 0,0 0 0,1-1 0,-1 1 1,1 0-1,0 7 0,0-11-1,0 0 0,0 1 0,0-1 0,0 0 0,0 0 0,1 0 0,-1 0 0,0 0 0,1 0 0,-1 0 0,1 0 0,-1 0 0,1 0 0,-1 0 0,1 0 0,0 0-1,-1 0 1,1-1 0,0 1 0,0 0 0,0 0 0,-1-1 0,1 1 0,0 0 0,0-1 0,2 1 0,0 0 7,0 0-1,1 0 1,-1 0-1,0-1 1,1 1-1,-1-1 1,0 0-1,1 0 1,3-1 0,2 0 25,1-1 0,-1 0 0,0 0 0,0-1 0,17-7 0,-17 5 57,0 0 1,0-1-1,-1 0 0,1 0 1,-1-1-1,0 0 0,-1-1 0,0 0 1,0 0-1,-1 0 0,0-1 0,0 0 1,-1 0-1,0 0 0,-1-1 1,0 0-1,0 0 0,-1 0 0,-1 0 1,0 0-1,0 0 0,0-1 0,-2 1 1,0-22-1,0 30-54,-1-1 1,1 0-1,-1 0 0,0 1 0,0-1 1,0 0-1,-1 1 0,1-1 1,-1 1-1,1-1 0,-1 1 1,0 0-1,0-1 0,0 1 1,0 0-1,0 1 0,0-1 1,-1 0-1,1 0 0,0 1 0,-1 0 1,0-1-1,1 1 0,-1 0 1,0 0-1,1 0 0,-1 1 1,0-1-1,-4 0 0,1 0-52,0 1 0,0 0-1,0 0 1,-1 0-1,1 0 1,0 1 0,0 0-1,0 0 1,0 1 0,0 0-1,1 0 1,-11 5 0,6-1-98,0 0 0,1 1 0,0 1 0,0-1 0,0 1 0,1 0 0,1 1 0,-1 0 0,-7 13 0,-2 18-2926,11 3-3623,7-33 1697,7-3-3358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2.4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74 30 11851,'0'0'10554,"-9"6"-10447,4-3-98,0 1 0,1-1-1,-1 1 1,1 0 0,0 0 0,0 1 0,0-1 0,0 1-1,1 0 1,0 0 0,0 0 0,0 0 0,1 0-1,0 1 1,0-1 0,0 1 0,0 0 0,1 0 0,0-1-1,0 1 1,1 0 0,0 8 0,0-14 5,0 1-1,1 0 1,-1-1 0,1 1 0,-1 0 0,1-1-1,-1 1 1,1-1 0,0 1 0,-1-1 0,1 1 0,0-1-1,-1 0 1,1 1 0,0-1 0,-1 0 0,1 1-1,0-1 1,0 0 0,-1 0 0,1 0 0,0 1-1,0-1 1,0 0 0,-1 0 0,1 0 0,0 0 0,0-1-1,0 1 1,-1 0 0,1 0 0,1-1 0,29-5 630,-20 2-518,-1-1 1,-1-1-1,1 0 1,-1 0 0,0 0-1,0-1 1,11-12-1,50-62 886,-56 63-351,-13 17-133,-3 8-535,1 0-1,-1-1 1,-1 1-1,1 0 0,-1-1 1,0 0-1,0 0 1,-5 6-1,-6 14 23,8-13-139,1 0 0,0 0 0,1 0-1,1 0 1,0 1 0,1 0 0,-1 22 0,3-36-20,0 1-1,0-1 1,0 0 0,0 0 0,1 0 0,-1 1-1,0-1 1,0 0 0,0 0 0,0 0 0,0 1-1,0-1 1,1 0 0,-1 0 0,0 0-1,0 0 1,0 1 0,0-1 0,1 0 0,-1 0-1,0 0 1,0 0 0,0 0 0,1 0 0,-1 0-1,0 0 1,0 1 0,1-1 0,-1 0-1,0 0 1,0 0 0,1 0 0,-1 0 0,0 0-1,0 0 1,0 0 0,1-1 0,-1 1-1,0 0 1,0 0 0,1 0 0,1 0-1374,7 0-5550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2.8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 1 6854,'0'0'13021,"-3"9"-11681,-6 11-980,-1 0 0,-1 0 0,-1-1 0,-18 24 0,-67 76-249,120-173-11487,-8 25 4046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1 131 897,'0'0'21588,"56"-27"-19858,-12 9-353,5 1-768,9 2-353,2 2-192,-2 2-32,-10 3-1601,-5 0-2980,-9-5-5156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3.2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56 1 7303,'0'0'12438,"2"10"-11610,0 0-667,1 1 0,0 0 1,0-1-1,1 0 0,1 0 1,0 0-1,0 0 0,1-1 0,0 0 1,1 0-1,0-1 0,0 1 1,15 12-1,-10-14-394,13 10 630,-18-7-5296,-18-10-2847</inkml:trace>
  <inkml:trace contextRef="#ctx0" brushRef="#br0" timeOffset="1">1 145 8488,'0'0'15278,"58"-13"-15213,-26 13-65,-1 0 32,-3 0-1025,-6 0-3652,-8 0-5124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3.6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57 7527,'0'0'12716,"13"0"-10821,511-25 812,-365 25-2731,-32 2-212,234-28-1,-373 22-4594,-8 0-368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4.2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148 196 9673,'0'0'14910,"3"-9"-13490,11-28-379,-14 36-1013,1 1 0,-1 0 0,0 0-1,0-1 1,0 1 0,0 0 0,0-1-1,0 1 1,0 0 0,0-1 0,0 1 0,0-1-1,0 1 1,0 0 0,0-1 0,0 1-1,0 0 1,0-1 0,0 1 0,0 0-1,0-1 1,0 1 0,0 0 0,-1-1 0,1 1-1,0 0 1,0-1 0,0 1 0,-1 0-1,1 0 1,0-1 0,0 1 0,-1 0 0,1 0-1,0 0 1,0-1 0,-1 1 0,0 0-1,-17 0 60,-15 11-563,24-6 383,1 0 1,1 1-1,-1 0 0,1 1 0,0-1 1,0 1-1,1 1 0,0-1 0,1 1 0,-1 0 1,1 0-1,1 1 0,-1-1 0,2 1 0,-1 0 1,1 0-1,1 1 0,-1-1 0,2 0 1,-2 14-1,3-22 90,0 0 0,0 1 0,0-1 0,0 0-1,0 0 1,0 0 0,0 0 0,1 0 0,-1 0 0,1 1 0,-1-1 0,0 0 0,1 0 0,0 0 0,-1 0 0,1 0 0,0 0 0,-1-1 0,1 1 0,0 0 0,0 0 0,0 0 0,0-1 0,-1 1 0,1 0-1,0-1 1,0 1 0,1-1 0,0 1 0,2 0 26,0 0 0,0-1 0,-1 0-1,1 0 1,0 0 0,0 0 0,-1 0 0,1-1-1,5-1 1,6-1 157,-1-2 0,0 0 0,-1-1 0,14-7-1,-6 1 196,-1-2 0,0 0 0,-2-1 0,1-1 0,16-19 0,-28 28-194,0-1 0,-1 0 1,1 0-1,-2-1 1,1 1-1,-1-1 0,-1-1 1,1 1-1,-2 0 0,1-1 1,-1 0-1,-1 0 1,0 0-1,2-15 0,-4 22-152,0 1-1,-1 0 0,1 0 0,0 0 0,-1-1 0,1 1 0,-1 0 0,0 0 1,0 0-1,0 0 0,0 0 0,0 0 0,0 1 0,0-1 0,0 0 1,-1 0-1,1 1 0,-1-1 0,0 1 0,1-1 0,-4-1 0,1 1-25,-1-1 0,0 1 0,0 0 0,0 0 0,0 0 0,-1 0 0,1 1 0,-9-1 0,1 1-98,1 0 1,-1 1-1,1 1 0,-1 0 0,0 0 1,1 1-1,-14 4 0,18-3 5,0 0 0,1 1 0,-1 0-1,1 0 1,-1 1 0,-6 5 0,-8 15-1914,20-22 1343,1-1 1,0 1-1,0-1 0,0 1 1,0-1-1,1 1 0,-1-1 1,1 1-1,-1 0 0,1 3 1,1-1-3515,5-2-747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4.8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347 4 7751,'0'0'16838,"-12"-1"-16443,-1-1-360,1 2 1,0 0-1,0 0 1,0 1 0,0 0-1,0 1 1,0 0-1,-17 7 1,13-3-16,0 0 0,1 2 0,0 0 0,0 0 0,1 2 0,0 0 0,-25 23 0,33-27-13,0 1 0,0-1 0,0 1 1,1 1-1,0-1 0,1 1 0,-1 0 0,2 0 0,-1 0 0,1 0 0,0 1 0,1-1 1,0 1-1,0 0 0,1 0 0,0-1 0,0 11 0,2-16 22,-1 0 1,1 0-1,0 0 0,0 0 0,0 1 0,0-1 1,0-1-1,1 1 0,-1 0 0,1 0 1,0 0-1,0-1 0,0 1 0,0-1 0,0 0 1,1 1-1,-1-1 0,1 0 0,-1 0 0,1-1 1,0 1-1,0-1 0,0 1 0,0-1 1,0 0-1,5 2 0,1-1 99,0 1-1,0-2 1,0 1 0,0-1-1,0 0 1,0-1 0,0 0-1,15-3 1,-22 3-48,-1 0 1,1 0-1,-1 0 1,1 0-1,-1 0 1,1-1-1,-1 1 0,1-1 1,-1 1-1,1-1 1,-1 0-1,1 1 0,-1-1 1,0 0-1,0 0 1,1 0-1,-1 0 1,0 0-1,0 0 0,0 0 1,0-1-1,0 1 1,0 0-1,0-1 1,-1 1-1,1 0 0,0-1 1,-1 1-1,1-1 1,-1 1-1,0-1 0,1 1 1,-1-1-1,0 1 1,0-1-1,0 1 1,0-1-1,0 1 0,0-1 1,0 0-1,-1 1 1,0-3-1,0 0-12,-1 0-1,0 0 0,1 1 1,-1-1-1,-1 1 1,1-1-1,0 1 1,-1 0-1,0 0 1,0 0-1,0 0 1,0 0-1,0 1 1,0-1-1,-5-1 1,-25-4-737,32 9-522,20 0 584,9-1 270,0-2 0,0-1 0,0-1 0,-1-1 0,1-2 0,-1 0 0,33-15 0,-60 22 344,0 0 0,0 0 0,0 0-1,1 0 1,-1 0 0,0 0 0,0 1-1,1-1 1,-1 0 0,0 0 0,0 0-1,0 0 1,1 0 0,-1 1-1,0-1 1,0 0 0,0 0 0,0 0-1,0 1 1,1-1 0,-1 0 0,0 0-1,0 0 1,0 1 0,0-1 0,0 0-1,0 0 1,0 1 0,0-1-1,0 0 1,0 0 0,0 1 0,0-1-1,0 0 1,0 0 0,0 1 0,0-1-1,0 0 1,0 0 0,0 1 0,0-1-1,0 0 1,0 0 0,-1 0-1,1 1 1,0-1 0,0 0 0,0 0-1,0 0 1,0 1 0,-1-1 0,1 0-1,0 0 1,0 0 0,0 0 0,-1 0-1,1 1 1,-8 15 83,-12 18 318,-30 57 495,46-83-878,1 0 1,0 0-1,0 0 0,1 1 1,0-1-1,1 1 0,0-1 0,0 1 1,1 10-1,0-18-101,0-1 0,0 1 0,0-1 0,0 1 1,0-1-1,1 1 0,-1-1 0,0 0 0,0 1 0,0-1 0,1 1 0,-1-1 0,0 0 0,1 1 1,-1-1-1,0 0 0,1 1 0,-1-1 0,0 0 0,1 1 0,-1-1 0,1 0 0,-1 0 1,1 1-1,-1-1 0,1 0 0,-1 0 0,0 0 0,1 0 0,-1 0 0,1 0 0,-1 0 0,1 0 1,-1 0-1,1 0 0,-1 0 0,1 0 0,-1 0 0,1 0 0,-1 0 0,1 0 0,-1 0 0,1-1 1,-1 1-1,1 0 0,17-6-5396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7.5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6470,'0'0'18487,"2"12"-17948,5 59 199,-4 135 0,-4-117-724,2-83-3117,1-14-286,0-17-2382,-7 1 465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07.9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0 769,'0'0'22581,"72"5"-21492,-34-2-224,9-1-545,2-1-224,2-1-160,-2 0-1954,-2 0-3843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6.1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1 552 10858,'0'0'10015,"9"-2"-8040,-1 0-1718,-1 0-1,1-1 0,-1 0 0,0-1 0,0 0 1,0 0-1,0 0 0,-1-1 0,0 0 1,0 0-1,0 0 0,0-1 0,-1 0 1,8-12-1,30-34 30,-3-1-1,-2-2 1,-2-1-1,-3-2 1,30-74 0,-55 109-164,-15 34-282,-16 38 11,17-34 133,1 0 1,0 1 0,1-1 0,1 1-1,0 0 1,-1 30 0,4-46 13,0 1-1,0 0 1,0-1 0,0 1 0,0 0 0,0-1-1,0 1 1,1-1 0,-1 1 0,0 0-1,0-1 1,0 1 0,1 0 0,-1-1 0,0 1-1,1-1 1,-1 1 0,0-1 0,1 1-1,-1-1 1,1 1 0,-1-1 0,1 1-1,-1-1 1,1 0 0,-1 1 0,1-1 0,-1 0-1,1 1 1,0-1 0,-1 0 0,1 0-1,-1 1 1,2-1 0,27-5 34,24-25 142,-25 5 1,-2-1 1,-1-1-1,-1-2 0,-1 0 0,35-60 1,-66 101-188,1 0 1,0 1-1,0 0 1,1 0-1,1 0 1,0 1-1,1 0 1,0 0-1,1 0 1,1 0-1,0 0 1,1 22-1,1-35 11,0 0 1,1 0-1,-1 1 0,0-1 0,1 0 0,-1 0 1,1 0-1,-1 0 0,1 0 0,0 0 0,-1 0 0,1 0 1,0 0-1,0 0 0,0 0 0,0 0 0,0 0 1,0-1-1,0 1 0,0 0 0,0-1 0,1 1 0,35 8 134,36-12-2062,-35-8-3617,2-8-5601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6.7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240 328 12139,'0'0'6807,"0"-9"-3775,-2-28-768,2 35-2156,-1 1 0,1 0 0,-1 0 0,1 0 0,-1-1 0,0 1 0,1 0 0,-1 0 1,0 0-1,0 0 0,0 0 0,0 0 0,0 0 0,0 1 0,0-1 0,0 0 0,0 0 0,0 1 1,0-1-1,-1 1 0,1-1 0,0 1 0,0-1 0,-1 1 0,1 0 0,0 0 0,-1 0 0,-1-1 1,-40 2 376,36 0-427,0 0-52,0 1 1,0-1 0,0 1 0,1 1-1,-1-1 1,0 1 0,1 0 0,0 0-1,0 1 1,0 0 0,0 0 0,0 1-1,1-1 1,0 1 0,0 0 0,-5 7-1,4-5-9,1 1 0,0-1 0,0 1 0,1 0 0,0 0 0,0 0 0,1 1 0,0-1 0,1 1 0,0 0 0,0 0 0,-1 12-1,3-20 3,0 1 0,0-1-1,0 0 1,0 1-1,0-1 1,0 1 0,0-1-1,1 0 1,-1 1-1,0-1 1,1 0 0,-1 1-1,1-1 1,0 0-1,-1 0 1,1 0 0,0 1-1,0-1 1,0 0-1,0 0 1,0 0-1,0 0 1,0 0 0,0-1-1,0 1 1,0 0-1,0 0 1,2 0 0,0 0 13,1 0 0,0 0 1,0 0-1,-1-1 0,1 0 1,0 0-1,0 0 0,-1 0 1,1 0-1,5-2 0,5-1 75,0 0 0,-1-1-1,1-1 1,23-12 0,-14 4 5,-1-1 0,0-2 0,-1 0 0,-1-1-1,0-1 1,25-31 0,-36 38 44,0-1-1,-1 1 1,-1-2 0,0 1-1,0-1 1,-1 0-1,-1 0 1,0-1-1,-1 0 1,-1 1-1,0-1 1,0-1-1,0-23 1,-3 34-119,0 0-1,-1 0 1,1 0-1,-1 0 1,0 0-1,0 0 1,-1 0-1,1 0 1,-1 0-1,1 1 1,-1-1-1,0 0 1,-1 1-1,1 0 1,0-1-1,-1 1 1,0 0-1,0 1 1,0-1-1,0 0 1,0 1-1,-1 0 1,1-1-1,-1 1 1,1 1-1,-1-1 1,0 0-1,0 1 1,0 0-1,0 0 1,0 0-1,0 0 1,-4 1-1,-4-2-37,0 1-1,0 0 1,0 1 0,0 1-1,-1 0 1,1 1-1,1 0 1,-1 1 0,0 0-1,-14 6 1,6 0 10,0 1 0,1 1 1,-18 14-1,28-19-51,1 1 1,0 0-1,0 0 0,0 0 1,1 1-1,0 1 0,1-1 0,-8 13 1,14-21-70,-1 1 1,1-1-1,0 1 1,-1-1-1,1 1 1,0-1-1,0 1 1,-1-1-1,1 1 1,0-1-1,0 1 1,-1-1-1,1 1 0,0 0 1,0-1-1,0 1 1,0-1-1,0 1 1,0-1-1,0 1 1,0 0-1,0-1 1,0 1-1,1-1 1,-1 1-1,0 0 1,0-1-1,0 1 1,1-1-1,-1 1 1,0-1-1,1 1 1,-1-1-1,0 1 0,1-1 1,-1 0-1,1 1 1,21 2-7399,-18-3 6640,15 0-6692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7.2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155 55 13965,'0'0'7976,"-3"-9"-5398,-10-26-1014,13 35-1531,-1-1 0,1 0-1,-1 0 1,1 1 0,-1-1-1,1 0 1,-1 1-1,0-1 1,1 1 0,-1-1-1,0 1 1,1-1 0,-1 1-1,0-1 1,0 1-1,0 0 1,1 0 0,-1-1-1,0 1 1,0 0 0,0 0-1,0 0 1,1 0 0,-1 0-1,0 0 1,0 0-1,0 0 1,0 0 0,1 0-1,-1 0 1,0 0 0,-1 1-1,-22 13-62,15-6 21,1 2 1,0-1 0,0 1-1,1 0 1,0 0 0,1 1-1,0 0 1,0 0 0,2 1-1,-1-1 1,1 1 0,1 0-1,0 0 1,1 1 0,-1 18-1,3-30 11,-1 0-1,1 0 1,0-1 0,1 1-1,-1 0 1,0 0-1,0 0 1,0 0-1,1 0 1,-1 0 0,0 0-1,1 0 1,-1 0-1,1 0 1,-1 0-1,1-1 1,-1 1 0,1 0-1,-1 0 1,1-1-1,0 1 1,0 0-1,-1-1 1,1 1 0,0-1-1,1 2 1,0-2 8,1 1 1,-1-1 0,0 1 0,0-1-1,0 0 1,1 0 0,-1 0 0,0 0 0,0 0-1,0 0 1,4-2 0,3 0 47,0-1 1,0 0 0,-1-1-1,17-9 1,-2-2 23,0-1 1,-1-2 0,-1 0 0,-1-1-1,0-1 1,-2-1 0,30-43 0,-60 88-48,0 0 0,2 0 0,0 1 0,2 0 0,1 1 0,1 0 0,1 0 0,-2 33 0,7-58-187,0-1 0,1 1 1,-1 0-1,0 0 1,0 0-1,1 0 1,-1-1-1,0 1 0,1 0 1,-1 0-1,1-1 1,-1 1-1,1 0 1,-1-1-1,1 1 1,-1-1-1,1 1 0,0 0 1,-1-1-1,1 1 1,0-1-1,0 0 1,-1 1-1,1-1 0,0 0 1,0 1-1,0-1 1,-1 0-1,1 0 1,0 0-1,0 1 0,0-1 1,0 0-1,-1 0 1,1 0-1,0-1 1,0 1-1,0 0 1,0 0-1,0 0 0,1-1 1,0 1-562,13-1-5752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7.6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 1 12460,'0'0'11979,"-17"68"-11723,4-35-128,-4 2-63,3 2-33,3-2-225,2-4-447,1-6-321,3-8-416,3-10-577,2-14-6054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12812,'0'0'13629,"0"13"-13277,0 4-331,-1-1 0,0 0-1,-2 0 1,0 0 0,0 0-1,-2-1 1,-9 24 0,0-6-288,6-12-222,-1-1 1,-1 0-1,-16 24 1,29-54-4181,10-30 412,21-40-3367,-6-2 4500,-7 20 4312,2 2 3456,-17 88 99,4 30-4143,-6-23 634,14 112 4385,6-51-7037,-23-92 635,2 3-901,-3-1-2554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7.9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45 6726,'0'0'12460,"10"-7"-10890,33-24-412,-41 30-1087,1 0 0,-1 0 0,0 0 0,1 0 0,-1 1 0,0-1 0,1 1 0,-1 0 0,1-1 0,-1 1-1,1 0 1,-1 0 0,1 1 0,-1-1 0,1 0 0,-1 1 0,0 0 0,1-1 0,-1 1 0,0 0 0,1 0 0,-1 1 0,0-1 0,0 0 0,0 1 0,3 2 0,1 1 104,0 0 1,-1 0-1,1 1 1,-1 0-1,-1 0 1,6 8-1,-9-12-27,-1 0 0,1 0-1,0-1 1,-1 1 0,1 0 0,-1 0-1,0 0 1,0 0 0,0 0-1,0 0 1,0 0 0,0 0-1,0 0 1,0 0 0,-1 0-1,1 0 1,-1-1 0,0 1-1,1 0 1,-1 0 0,0 0 0,0-1-1,0 1 1,-2 1 0,-7 27 243,11-28-424,0-1 0,-1 1 0,1-1 0,0 1 0,0-1 0,1 1 0,-1-1 0,0 0 0,0 1 0,1-1 0,-1 0 0,1 0 0,-1 0 0,1 0 0,-1 0 0,1-1 0,-1 1 0,1 0 0,0-1 0,-1 1 1,1-1-1,0 1 0,0-1 0,-1 0 0,5 0 0,-4 0 28,0 1 0,0-1 0,0 0 0,0 1 0,0-1 0,0 1 0,0 0 0,0 0 1,0-1-1,0 1 0,0 1 0,0-1 0,0 0 0,-1 0 0,1 1 0,0-1 0,-1 1 0,0-1 1,3 3-1,-3-1 14,-1 1 1,1-1 0,-1 0-1,1 0 1,-1 1 0,0-1 0,0 0-1,-1 0 1,1 1 0,-1-1-1,1 0 1,-1 0 0,0 0-1,0 0 1,0 0 0,-1 0 0,1 0-1,-1 0 1,0 0 0,-2 3-1,1-2 189,-1-1 0,0 0 0,1 1 0,-1-1 0,-1-1 0,1 1 0,0 0 0,-1-1 0,1 0 0,-1 0 0,1-1 0,-9 3-1,7-3-125,-1 0-1,0 0 0,0 0 0,0-1 1,0 0-1,0 0 0,0 0 0,0-1 1,0 0-1,0-1 0,-8-2 0,11 2-390,0 1 0,0-1 0,1 0 0,-1 0 0,0 0 0,1-1 0,0 1 0,-1-1-1,1 0 1,0 0 0,-4-5 0,5 2-4397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8.4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63 13100,'0'0'11078,"12"0"-10395,107-8 901,192-5-520,-33 22-1448,131-3-316,-383-12 22,-26 6 618,1 0 1,-1 0 0,0-1-1,0 1 1,1 0 0,-1 0-1,0-1 1,1 1 0,-1 0-1,0-1 1,0 1 0,0 0 0,1-1-1,-1 1 1,0 0 0,0-1-1,0 1 1,0 0 0,0-1-1,0 1 1,0-1 0,0 1-1,1 0 1,-1-1 0,0 1-1,-1 0 1,1-1 0,0 1-1,0-1 1,0 1 0,0 0-1,0-1 1,-2-1-501,1-1-1,-1 1 0,0 0 1,0 0-1,0 0 0,0 0 1,0 1-1,0-1 0,-1 0 1,1 1-1,0 0 1,-5-2-1,-23-11-11167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19.0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237 228 10954,'0'0'10442,"-10"0"-9732,6-1-699,1 1 0,-1 0 0,0 0 0,0 1 1,1-1-1,-1 1 0,0 0 0,1 0 0,-1 0 0,0 0 0,1 1 0,0-1 0,-1 1 0,1 0 0,0 0 0,0 0 0,0 1 0,0-1 0,0 1 0,1-1 0,-1 1 1,1 0-1,-1 0 0,1 0 0,0 0 0,0 1 0,-2 4 0,-1 3 35,-1 0 0,2 0 0,-1 0 0,2 0 1,-5 22-1,7-31-15,1 0 1,-1 1-1,1-1 1,-1 0 0,1 0-1,0 1 1,0-1 0,0 0-1,0 1 1,1-1-1,-1 0 1,0 0 0,1 0-1,0 1 1,-1-1 0,1 0-1,0 0 1,0 0-1,0 0 1,1 0 0,-1 0-1,0 0 1,1-1 0,-1 1-1,1 0 1,-1-1-1,1 1 1,0-1 0,0 0-1,0 1 1,0-1-1,0 0 1,0 0 0,0 0-1,0 0 1,4 0 0,3 0 206,0 0 0,1-1 1,-1-1-1,0 1 1,1-2-1,-1 1 1,0-1-1,0-1 0,0 1 1,0-1-1,0-1 1,0 0-1,-1 0 1,0-1-1,0 0 1,0 0-1,-1-1 0,1 0 1,-1 0-1,6-8 1,-1 2 91,-1 0 0,0-1 0,-1-1 0,0 1 0,-1-1 0,-1-1 0,0 0 0,-1 0 0,0-1 0,6-24 0,-12 35-319,0 0 0,0 0 0,0 0 0,-1-1 0,1 1 0,-1 0 0,-1-1 0,1 1 0,-1 0 0,1 0 0,-2 0 0,1-1 0,-1 1 0,1 0 0,-1 0 0,0 1 1,-1-1-1,0 0 0,1 1 0,-1-1 0,-1 1 0,-5-6 0,1 3-10,0 1 0,-1 0 0,0 0 1,0 1-1,0 0 0,-1 0 0,0 1 0,0 1 1,0 0-1,-15-3 0,9 2-65,-1 1 0,0 1 0,0 1 0,-1 0 1,1 2-1,0 0 0,-21 3 0,30-3 12,1 1 1,0 0-1,1 0 1,-1 0-1,0 0 0,1 1 1,-1 0-1,1 1 1,0 0-1,0 0 0,0 0 1,0 0-1,1 1 1,0 0-1,0 0 1,0 1-1,0-1 0,1 1 1,-6 11-1,9-15-254,0 1-1,0-1 1,0 1-1,0-1 1,0 1-1,1-1 1,-1 1-1,1 0 1,0-1-1,0 1 0,0 0 1,0-1-1,1 5 1,-1-5-196,0-1 0,1 1 0,0-1 1,-1 1-1,1-1 0,0 1 0,0-1 0,0 0 0,0 1 0,0-1 1,0 0-1,0 0 0,1 1 0,-1-1 0,0 0 0,1 0 1,-1-1-1,1 1 0,-1 0 0,1 0 0,1 0 0,12 4-7318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20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285 87 11627,'0'0'2973,"2"-9"44,5-31-343,-7 39-2565,1 0 0,-1-1 1,0 1-1,0 0 0,0-1 0,0 1 0,-1 0 0,1-1 0,0 1 0,0 0 0,-1 0 1,1-1-1,-1 1 0,1 0 0,-1 0 0,0 0 0,1-1 0,-1 1 0,0 0 0,0 0 1,0 0-1,1 0 0,-1 0 0,0 0 0,-1 1 0,1-1 0,0 0 0,0 0 0,0 1 1,0-1-1,0 1 0,-1-1 0,1 1 0,0 0 0,-1-1 0,1 1 0,0 0 1,-1 0-1,-1 0 0,-3-1-31,0 1 0,0 0 0,0 0 0,0 0 0,-1 1 0,-8 2 1,6 0-48,-1 1 0,1 1 1,0-1-1,1 2 1,-1-1-1,1 1 0,0 0 1,1 1-1,-9 9 1,1-1 64,0 2 0,1 0 1,-13 23-1,20-29 8,1 0 0,0 1 0,1-1 0,1 1 0,-1 0 0,2 0 0,0 0 1,0 1-1,-1 24 0,4-33-89,0 0 1,0 0 0,1 0 0,-1 0-1,1 0 1,0 0 0,0 0-1,0 0 1,1 0 0,-1 0 0,1 0-1,0-1 1,0 1 0,0-1-1,1 0 1,-1 1 0,1-1-1,0 0 1,-1 0 0,1-1 0,1 1-1,-1 0 1,0-1 0,1 0-1,-1 0 1,1 0 0,0 0-1,-1-1 1,1 1 0,0-1 0,0 0-1,0 0 1,7 0 0,6 2 32,0-1 1,-1-1-1,1 0 1,0-2-1,26-2 1,-36 2 140,0-1 0,0 1 0,0-1 1,-1 0-1,1 0 0,-1-1 0,0 0 0,0 0 1,0-1-1,0 1 0,0-1 0,-1-1 0,1 1 0,-1-1 1,0 0-1,6-8 0,-11 13-142,1-1 1,0 0-1,-1 1 1,1-1-1,-1 0 0,1 0 1,-1 1-1,1-1 0,-1 0 1,1 0-1,-1 0 1,0 0-1,0 0 0,1 1 1,-1-1-1,0 0 0,0 0 1,0 0-1,0 0 1,0 0-1,0 0 0,0 0 1,0 0-1,0 0 0,-1 0 1,1 1-1,0-1 1,-1 0-1,1 0 0,0 0 1,-1 0-1,1 1 0,-2-3 1,0 2-23,0 0 1,-1-1-1,1 1 0,0 0 1,-1 0-1,1 0 0,-1 1 1,0-1-1,1 1 0,-1-1 1,-5 1-1,-7-1-71,0 2-1,0-1 1,-19 5 0,25-4-31,1 1 1,0 0 0,0 1 0,0 0 0,0 0-1,1 0 1,-1 1 0,1 0 0,0 1 0,-8 5-1,15-9 72,0-1-1,0 0 1,0 0-1,-1 0 1,1 1-1,0-1 1,0 0-1,0 0 0,0 1 1,0-1-1,0 0 1,0 0-1,0 0 1,0 1-1,0-1 1,0 0-1,0 0 0,1 1 1,-1-1-1,0 0 1,0 0-1,0 0 1,0 1-1,0-1 1,0 0-1,0 0 0,1 0 1,-1 0-1,0 1 1,0-1-1,0 0 1,0 0-1,1 0 1,-1 0-1,0 0 0,0 0 1,0 1-1,1-1 1,-1 0-1,0 0 1,0 0-1,0 0 0,1 0 1,-1 0-1,0 0 1,0 0-1,0 0 1,1 0-1,-1 0 1,0 0-1,0 0 0,1 0 1,-1 0-1,0 0 1,0 0-1,0-1 1,1 1-1,-1 0 1,18 0-80,-17 0 70,24-5-112,1-1 0,-1-2 0,0 0-1,0-1 1,-1-2 0,41-24 0,-17 11-344,24-14 295,-72 37 177,0 1-1,0 0 1,0 0 0,0 0 0,0 0-1,0 0 1,1 0 0,-1 0-1,0 0 1,0 0 0,0 0 0,0 0-1,0 0 1,0 0 0,0 0-1,0 0 1,1 0 0,-1 0 0,0 0-1,0 0 1,0 0 0,0 0 0,0 1-1,0-1 1,0 0 0,0 0-1,0 0 1,0 0 0,1 0 0,-1 0-1,0 0 1,0 0 0,0 0-1,0 0 1,0 0 0,0 0 0,0 1-1,0-1 1,0 0 0,0 0 0,0 0-1,0 0 1,0 0 0,0 0-1,0 0 1,0 0 0,0 1 0,0-1-1,0 0 1,0 0 0,0 0-1,0 0 1,0 0 0,0 0 0,0 0-1,0 0 1,0 1 0,0-1-1,0 0 1,0 0 0,0 0 0,0 0-1,0 0 1,0 0 0,0 0 0,0 0-1,-1 0 1,-4 14-2,-10 12 6,2-4 117,1 0 0,0 1 0,2 0 0,1 0 0,0 1 0,-6 34 0,11-38-2253,2 1-1,-1 29 0,3-34-6340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39.8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 13357,'35'-1'10880,"14"1"-7156,71 5-4011,-111-4 38,1 0-5064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41.2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203 67 5669,'0'0'11457,"2"-8"-9226,3-3-1331,2-10 62,-4-1 3304,-6 21-4030,0 0 0,0 1 0,0-1 0,0 1-1,0-1 1,0 1 0,-1 0 0,1 0-1,0 0 1,0 0 0,-6 2 0,2 0-233,-1 1 0,0 0 0,1 0 1,-1 1-1,1 0 0,0 0 0,0 1 1,0 0-1,1 0 0,0 1 0,-7 7 0,1 0-19,1 0 0,0 1 0,1 0-1,-12 22 1,19-31 13,1 1 0,-1-1 0,1 0-1,0 0 1,0 1 0,1-1 0,-1 1 0,1 0 0,0-1-1,1 1 1,-1 0 0,1 0 0,1-1 0,-1 1 0,3 11-1,-2-13 6,1 0 0,0 0 0,1 0-1,-1 0 1,1 0 0,0 0-1,0-1 1,0 1 0,0-1 0,1 0-1,-1 0 1,1 0 0,0 0 0,0-1-1,0 1 1,0-1 0,0 0 0,0 0-1,9 2 1,3 1-251,0-1-1,1 0 1,0-1-1,0 0 1,0-2-1,22 0 1,-27-2-1164,-1 1 0,0-2 0,0 0 0,0 0 0,-1-1-1,15-5 1,16-11-9536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42.3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306 16 7399,'23'-15'7299,"-21"14"-4038,-4 4-340,-34 29 4164,13-12-7947,-84 72 1704,53-47-761,-54 57 0,163-180-12675,-31 39 7395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42.6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6182,'0'0'18086,"1"8"-17931,6 36 45,2-2-1,2 1 1,1-1-1,24 52 1,-27-74-294,1 0 0,0 0 1,2-1-1,0-1 1,1 0-1,1 0 0,1-2 1,0 1-1,1-2 1,31 23-1,-16-23-6840,-19-14-562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43.0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15375,'0'0'9737,"59"9"-9097,-24-5-351,7 0-97,-1-2-128,-1 2-32,-8-4 0,-2 1-673,-9 2-320,-6-1-96,-4-1-1121,-7-1-2210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43.3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7911,'0'0'12684,"49"3"-10025,-13-3-865,9 0-705,-2-1-449,1 0-480,-5 1-127,-3 0-33,-10 2-1314,-9 8-1280,-5 0-2435,-9-3-6470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2626,'0'0'20724,"75"-24"-20660,-45 24-64,0 0-1089,-4 0-3043,0-3-6117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8:44.2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281 62 8104,'0'0'7297,"1"-8"-3950,0 6-3118,-1 0-1,0 0 0,0 0 0,0 0 0,0 0 0,0 0 1,0 0-1,-1 0 0,1 0 0,0 0 0,-1 0 1,0 0-1,1 0 0,-1 0 0,0 0 0,0 0 0,0 1 1,0-1-1,-1 0 0,1 1 0,0-1 0,-2-1 0,0 2-91,0-1 0,0 1 0,1 0 0,-1 0 0,0 0 0,0 1 0,0-1 0,0 1 0,0 0 0,0-1-1,0 1 1,0 0 0,0 1 0,0-1 0,0 0 0,0 1 0,1 0 0,-1 0 0,-5 2 0,-2 1-145,-1 1 1,1 0 0,0 0 0,0 1 0,1 1 0,-1 0-1,2 0 1,-1 1 0,1 0 0,0 0 0,0 1 0,1 0-1,-6 11 1,2-4-4,1 1 1,1 0-1,1 1 0,0 0 0,1 0 0,-8 37 0,13-45 11,0 0-1,1 0 0,1 0 0,-1 0 0,1 0 0,2 11 1,-1-18-1,-1 0 0,1 0 0,0 0 1,0 1-1,0-1 0,0-1 1,1 1-1,-1 0 0,1 0 1,0 0-1,-1-1 0,1 1 1,1-1-1,-1 0 0,0 1 1,0-1-1,1 0 0,0 0 1,-1 0-1,1-1 0,0 1 1,4 1-1,8 2 66,0 0 0,0-1-1,1-1 1,0-1 0,-1 0 0,1-1-1,0-1 1,0 0 0,17-3 0,-11 0 162,1 0 1,-1-2-1,0-1 1,-1 0-1,37-18 1,-42 17 31,-1-2 0,0 0 0,0-1 0,-1 0 1,24-23-1,-34 29-165,1-1 0,-1 1 0,0-1 0,-1 0 0,1 0 1,-1-1-1,0 1 0,0-1 0,-1 0 0,1 0 0,-1 1 0,-1-1 1,1-1-1,-1 1 0,0 0 0,0 0 0,-1 0 0,0-1 0,-1-8 1,0 10-65,-1 0 1,0 0 0,0 1-1,0-1 1,-1 1-1,1-1 1,-1 1 0,0 0-1,0 0 1,-1 0 0,1 0-1,-1 1 1,0-1 0,0 1-1,0 0 1,0 0-1,-1 0 1,1 1 0,-1 0-1,1 0 1,-1 0 0,0 0-1,-7-1 1,-9-3-245,0 1-1,0 1 1,0 1 0,-26-1-1,31 3-432,-31 1-1831,19 9-3365,16-1-1465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3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214 9577,'0'0'406,"-7"-12"501,-7-10-126,0 1 0,-33-38 0,39 50-443,-1 0 0,0 1 0,-1-1 0,0 2 0,0 0 0,0 0 0,-1 1 0,0 0 0,-22-8 0,11 8-375,0 2 1,0 1-1,0 0 0,-1 2 1,1 1-1,0 0 0,-1 2 0,1 0 1,-25 7-1,2 2-811,1 1 0,0 3 1,-59 28-1,70-27 1153,1 1 0,0 2 1,1 1-1,-55 46 0,72-52-77,0 0 0,1 0 0,0 2 1,1-1-1,1 2 0,0-1 0,1 2 0,1-1 0,1 1 1,-11 35-1,9-6-142,1 0 0,3 1 0,2-1 0,2 1 1,2 1-1,6 48 0,0-54-55,2 1 0,1-1 0,22 60 0,58 120 219,-73-188-172,1-1 1,2 0-1,1-1 1,2-1-1,1-2 1,1 0-1,2-1 1,37 32-1,-43-44-57,1-1 1,1-1-1,0-1 0,0-1 0,2-1 0,-1-1 1,2-1-1,-1-1 0,1-1 0,1-1 1,-1-1-1,1-2 0,27 2 0,-14-6-2,0-1 0,0-2-1,-1-1 1,1-2 0,-1-2-1,-1-2 1,1-1 0,-2-1-1,0-3 1,0-1 0,55-33-1,-33 13 287,0-2-1,-3-2 0,-2-3 1,-1-2-1,-2-2 0,-3-3 0,-2-1 1,-2-2-1,44-72 0,-72 101-292,-2-1 0,-1 0 0,0-1 0,-2-1-1,-1 1 1,-1-1 0,-2-1 0,7-54 0,-12 68-2,-1-1 0,0 1 0,-1 0 0,0 0 1,-1 0-1,-1 0 0,0 0 0,-1 0 0,-1 1 0,0 0 0,0 0 1,-1 0-1,-1 0 0,0 1 0,-1 0 0,-1 1 0,1 0 1,-2 0-1,-15-15 0,1 7-33,0 1 1,-1 0-1,-1 2 0,-47-21 1,-117-36 297,138 56-758,1-2 0,0-3 0,1-1 0,-47-32 0,75 39-1892,1-1-1,-19-21 0,4 5-5311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4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664 124 6374,'0'0'5242,"-3"-9"-4297,3 4-752,-2-1 1,1 1-1,-1 0 0,1 0 0,-1 0 1,-1 0-1,1 0 0,-1 1 0,0-1 1,0 1-1,0-1 0,0 1 0,-1 0 1,0 1-1,0-1 0,0 0 0,0 1 1,0 0-1,-1 0 0,1 0 0,-1 1 1,0 0-1,0 0 0,-7-3 0,-8 1-143,-1 0 0,1 1-1,-1 1 1,0 1-1,0 1 1,-34 4-1,48-2-55,0 0 0,-1 0 0,1 1 0,0 0-1,0 0 1,0 1 0,0-1 0,1 2-1,-8 5 1,-52 50 13,49-42 48,-6 5-14,1 2 0,1 1 0,1 0 0,2 1-1,1 1 1,0 1 0,3 1 0,0 0 0,2 0-1,1 2 1,2-1 0,1 1 0,-7 59 0,8-35 143,3 0 1,3-1 0,5 63-1,-2-102-139,0 1-1,1-1 1,1 0 0,1 0-1,0-1 1,1 1-1,0-1 1,1-1 0,1 1-1,1-1 1,0 0-1,0-1 1,1 0 0,1-1-1,14 13 1,-13-15 179,2 0-1,-1-1 1,1-1 0,0 0 0,0-1 0,1-1 0,0 0-1,1-1 1,-1 0 0,21 2 0,-3-2-170,1-1 1,0-2-1,62-4 1,-71-1 46,-1-2 1,1 0-1,-1-1 1,0-1 0,-1-2-1,31-14 1,7-8 169,58-41 1,-108 66-223,-1-1-1,0 0 0,-1 0 1,1-1-1,-1 0 1,-1 0-1,0-1 0,0 0 1,0-1-1,-1 0 1,-1 0-1,0 0 0,0-1 1,6-16-1,4-24 248,-2 0 0,-2 0 0,-3-2 0,-1 1 0,-3-1 0,-3-57-1,-3 96-293,0 1-1,-1 0 0,-1 0 0,0 0 0,-1 0 1,-1 0-1,0 1 0,0 0 0,-1 0 0,-1 0 0,0 1 1,-1 0-1,0 0 0,0 1 0,-1 0 0,-1 0 1,-11-9-1,1 2-520,-1 1 1,0 1-1,-1 0 1,0 2-1,-2 1 1,1 0-1,-49-14 1,5 8-3182,-4 1-3181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1475 416 11499,'0'0'203,"0"-9"-96,0-5-326,1-18 743,-2 0 1,-1 0 0,-1 1 0,-10-38 0,11 60-422,-1 0 0,0 0-1,0 0 1,-1 0 0,0 1 0,-1 0 0,0 0 0,0 0 0,-1 0 0,0 1 0,0 0-1,-1 0 1,0 0 0,0 1 0,0 0 0,-1 1 0,0 0 0,0 0 0,-15-6-1,-3 1-212,-2 1-1,1 2 0,-1 1 0,0 1 0,0 1 1,0 1-1,-1 2 0,1 1 0,-57 7 0,22 4 166,1 2-1,1 2 0,-84 34 0,92-27-19,0 1 1,2 3-1,1 1 1,1 4-1,1 1 1,-85 75-1,108-82-13,1 1-1,1 0 1,2 2-1,0 1 0,-21 40 1,30-46-2,1 1 0,2 0 1,0 0-1,1 1 0,2 0 0,0 1 1,-3 48-1,8-56-12,2-1 1,-1 1-1,2-1 0,0 0 1,2 1-1,0-1 0,0 0 1,2-1-1,12 29 0,-6-22-9,1-1 0,1-1 0,1 0 0,0-1 0,2 0 0,19 17 0,13 6-22,2-3-1,1-2 0,3-2 0,83 41 0,-62-38 21,2-5-1,2-2 1,1-4-1,1-4 1,1-3-1,0-3 0,2-5 1,0-3-1,0-4 1,1-4-1,110-10 1,-141 2 99,0-3 1,-1-2-1,0-2 1,-1-2 0,0-3-1,-1-2 1,-2-3-1,0-1 1,-2-3-1,67-48 1,-100 64-16,-1-1 0,-1-1 1,0 0-1,-1-1 0,0 0 0,-1-1 1,-1 0-1,0 0 0,11-25 0,-17 30 98,-1 1-1,1 0 1,-2-1-1,1 0 0,-2 0 1,1 1-1,-1-1 0,-1 0 1,0 0-1,0 0 0,-1 0 1,0 0-1,0 0 0,-1 0 1,-1 0-1,0 1 1,0-1-1,-9-16 0,-3 0-54,-2 1 0,0 0-1,-2 2 1,0 0 0,-2 1-1,0 1 1,-36-27 0,-186-115-246,162 113 189,-31-23-43,-162-95-2621,223 141 1139,-1 2 1,-1 3-1,-92-26 1,23 19-3812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0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91 7207,'0'0'2359,"-8"-9"-1131,4 6-1158,-2-4 315,-1 0 0,0 0 0,-1 0 0,1 1 0,-1 0 1,0 1-1,-1-1 0,0 2 0,0-1 0,0 1 0,0 0 0,0 1 0,-19-4 0,17 7-173,0 0 1,1 0-1,-1 1 0,0 0 0,0 1 0,1 1 0,-1-1 0,1 2 0,-1-1 0,1 1 0,-16 10 0,8-3-219,0 1 1,1 1-1,1 0 0,0 2 0,-16 18 0,-1 3-48,1 2 0,3 0 0,-40 68 0,57-84 59,1 1-1,1 0 1,1 1 0,1 0-1,2 0 1,0 1 0,1 0 0,-2 44-1,6-21-5,2 0 0,13 86 0,-9-107-41,1 0-1,2-1 1,0 0 0,2 0-1,0-1 1,20 33 0,-24-49 27,1 0-1,0-1 1,0 0 0,1 0 0,0 0 0,1-1 0,-1-1 0,1 1 0,1-1 0,-1-1-1,1 0 1,0 0 0,0-1 0,0 0 0,1-1 0,0 0 0,-1 0 0,1-1 0,0-1-1,16 1 1,-3-2 53,0 0-1,0-1 1,-1-2-1,1 0 0,-1-1 1,1-2-1,-1 0 1,33-15-1,-24 6 86,-1-1 0,0-1 0,-1-2 0,-1-1 0,-2-1 0,1-1 0,44-50 0,-57 55-29,0 0 0,-2-1 1,0-1-1,-1-1 0,-1 0 0,-1 0 0,0-1 0,-2 0 0,-1 0 0,0-1 0,-2 0 0,0-1 0,2-26 0,-6 28 75,0 0-1,-2 0 1,0 0-1,-1 0 1,-1 0-1,-7-23 1,6 32-63,0 0 0,-2-1 0,1 2 0,-1-1 0,-1 1 0,0 0 0,-1 0 0,0 1 0,0 0 0,-19-17 0,-140-98 222,73 58-2058,33 27-4531,29 26 1927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4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2331 317 6822,'0'-8'1842,"-1"1"-1715,0 1-1,0 0 0,-1-1 1,0 1-1,0 0 0,0 0 1,-1 0-1,0 1 0,0-1 1,0 0-1,-1 1 0,1 0 1,-1 0-1,-1 0 0,1 1 1,-1-1-1,1 1 0,-1 0 1,-1 0-1,-10-6 0,-10-3 31,-1 0 0,0 2 0,-1 1 0,-1 1-1,-41-8 1,-156-14 176,123 20-245,-348-56 184,408 62-264,1 2 0,-1 2 0,1 2 0,-1 2 0,1 2 0,0 1 0,0 3 0,-63 20 0,60-12-299,1 2 0,0 2-1,1 2 1,2 2 0,0 1-1,2 2 1,-47 44 0,35-25-579,3 2 0,1 2 1,3 2-1,-50 79 0,72-96 1175,2 0 0,1 2 1,2 0-1,1 2 0,3-1 1,1 2-1,2 0 0,-7 59 0,9 362 306,9-444-597,5 64 115,3-1 0,4 0 0,3 0 0,4-2 0,3 0 1,62 139-1,260 422 883,-270-515-902,137 172-1,-172-249-56,2-2-1,2-2 1,2-2 0,1-2-1,3-2 1,64 38 0,-17-21 290,3-5 1,1-4 0,3-4 0,166 42 0,-220-73-323,0-3 1,0-1 0,1-3 0,-1-3 0,1-1 0,51-8 0,-39-1 105,0-3 0,-1-3 1,-1-2-1,82-35 1,-35 4 324,-2-4-1,-2-6 1,-3-3 0,-2-5 0,121-107 0,-143 104-206,-3-3-1,-4-4 1,-2-2 0,-5-4-1,-2-2 1,69-130-1,-108 171-99,-2 0 0,-2-2-1,-2 0 1,-2-1-1,-2-1 1,9-75-1,-17 83-56,-2 1-1,-2-1 1,-1 0-1,-3 1 1,0-1-1,-3 1 1,-1 0-1,-21-60 1,-6 12-82,-4 2 1,-3 1-1,-60-85 1,-178-218-33,190 270 26,-5 4-1,-149-135 1,192 202-55,-1 3-1,-2 2 1,-2 2 0,-2 3-1,0 3 1,-3 2 0,-91-31-1,69 37-158,-1 3 0,-1 4 0,-1 4 0,-108-2 0,-81 17-2357,7 22-3302,108 0-2445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4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1132 110 3844,'-13'-9'1099,"11"7"-1060,-15-11 504,-1 1 1,0 0 0,0 1 0,-1 2 0,-1-1 0,0 2-1,0 1 1,-23-6 0,16 11-324,0 1-1,0 1 1,0 1 0,1 2-1,-1 0 1,0 2-1,1 1 1,0 1 0,1 1-1,-1 1 1,2 1 0,-1 2-1,-29 18 1,12-3-203,1 1 0,2 2-1,1 2 1,1 1 0,2 3 0,-41 51-1,49-51-18,1 1-1,2 2 0,2 0 0,2 2 0,1 0 0,3 1 1,1 1-1,2 0 0,1 1 0,-8 78 0,16-80 0,1 1-1,2-1 0,3 1 1,1-1-1,2 1 0,1-1 1,3 0-1,2-1 1,1 0-1,2-1 0,28 57 1,-12-41-11,2-1 0,3-2-1,1-1 1,4-2 0,1-2 0,2-1 0,93 76 0,-107-101 17,1-1 0,0-1 0,2-2 0,0-1 0,1-1 0,0-2 0,1-2 0,1-1 0,0-1 0,0-2 0,1-1 0,0-2 0,0-2 1,0-1-1,44-4 0,-54-2 6,0 0 0,-1-2 0,0-1 0,0-1 0,-1-1 0,0-1 0,0-1 0,-1-1 0,-1-1 0,0-1 0,30-26 0,-16 9 97,-2-1 1,-1-2-1,-1-1 1,-3-1-1,39-60 1,-43 54 146,-2 0 0,-1-1 0,-3-1 0,-1-1 0,-2-1 0,-3-1 0,-1 1 0,-3-2 0,-1 0 0,-3 0-1,-2 0 1,-4-82 0,-2 106-104,0 1-1,-2 0 0,0 0 1,-2 0-1,0 1 0,-2 0 0,-15-29 1,7 20-76,-2 2 0,-1 0 1,-1 1-1,-34-34 0,-10 1-52,-2 3-1,-4 3 0,-78-47 0,81 57-208,-135-65 0,169 96-215,0 0 0,-1 3 0,0 1 0,-1 1-1,0 2 1,-55-3 0,-13 9-2100,-3 5-1843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4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1371 469 13004,'-62'-49'250,"-1"2"-1,-128-69 1,131 81-171,36 21-57,-1 0 0,0 2 0,-1 1 0,-54-16 0,68 24-23,-1 1-1,0 1 1,0-1 0,0 2-1,0 0 1,1 1-1,-1 0 1,0 0 0,0 2-1,1-1 1,-1 2-1,1 0 1,-17 8 0,-19 12-30,1 3 1,2 2 0,1 2 0,1 2 0,2 2 0,2 1 0,1 2 0,1 2 0,3 1 0,-30 46 0,45-54 11,1 0 0,2 1 0,2 0 0,1 1 1,1 1-1,2 0 0,2 1 0,-4 39 0,0 42 37,6 141 0,6-196-78,3 1 1,3 0-1,3-1 0,2 0 0,21 64 1,-18-87 59,1-1 1,1 0 0,3-2-1,1 0 1,1-1 0,3-1-1,0-1 1,50 53 0,-36-51 35,1-1 1,2-2-1,1-2 1,1-2-1,2-1 1,0-3-1,2-1 1,1-3-1,83 25 1,-68-29 280,0-2 1,1-3-1,0-4 0,1-2 1,-1-2-1,1-4 0,93-11 1,-97 1-164,-1-2 0,0-3 0,-1-3-1,-1-2 1,-1-2 0,-1-4 0,-1-1 0,-1-3 0,-2-2 0,88-72 0,-86 58 136,-2-2 0,-2-3 1,-2-2-1,-3-1 0,-2-3 1,-2-1-1,-4-3 0,-1 0 1,28-73-1,-43 82-183,-3 0-1,-2-1 1,-2-1-1,-3 0 1,-2 0-1,3-95 1,-11 115-230,-2 0 1,-2-1-1,-1 1 0,-1 0 1,-2 1-1,-2-1 0,-1 2 1,-1-1-1,-2 1 0,-1 1 1,-34-57-1,16 45-217,-1 2-1,-3 1 1,0 2-1,-3 1 1,-1 2-1,-2 2 1,-1 1-1,-1 3 1,-68-34 0,14 16-1454,-3 4 0,-2 5-1,-168-39 1,71 31-4110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590 117 5125,'0'0'6385,"7"-8"-4522,2-2-1393,25-30 2455,-18 9 2376,-16 30-5198,0 0 1,0 1-1,1-1 0,-1 0 1,0 0-1,0 0 1,0 1-1,0-1 1,0 0-1,0 0 0,0 0 1,-1 1-1,1-1 1,0 0-1,0 0 0,-1 0 1,1 1-1,0-1 1,-1 0-1,1 1 0,0-1 1,-1 0-1,1 1 1,-1-1-1,1 0 0,-1 1 1,0-1-1,1 1 1,-1-1-1,0 1 0,1-1 1,-1 1-1,0 0 1,0-1-1,-3 0-18,1 0 0,0 1 1,-1-1-1,1 1 0,-1-1 0,1 1 1,-1 0-1,-5 1 0,-6 2-146,0 0 0,1 0 0,-18 7 0,-32 16 74,2 3-1,-75 47 0,109-58-10,1 0-1,1 2 0,1 1 1,1 1-1,1 1 1,1 0-1,-20 29 1,35-41-6,1 0 1,-1 0 0,2 1 0,0-1 0,0 1 0,1 0-1,1 1 1,0-1 0,0 1 0,1 0 0,1-1 0,0 1 0,1 17-1,1-22 3,0 0-1,0 0 1,1 0-1,0 0 1,0-1-1,0 1 1,1-1-1,1 1 0,-1-1 1,1 0-1,0 0 1,1-1-1,-1 1 1,1-1-1,1 0 0,-1 0 1,1-1-1,0 1 1,0-1-1,1-1 1,-1 1-1,10 4 0,2-2 7,0 0 0,0 0 0,1-2 0,0 0 0,0-2 0,39 3 0,118-8 46,-119-2-389,-1-4 0,0-1 1,92-30-1,-108 26-1377,-1-2 0,-1-2 0,39-23 0,-12-4-5737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2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5485 436 14734,'-286'-8'321,"-65"-5"-530,215 4 79,0 5 0,0 7 0,-153 22 0,-403 93-29,573-95 358,55-10-29,-665 137 1382,15 53-1139,587-155-364,2 5 0,3 6 0,3 5-1,2 5 1,3 5 0,-155 133 0,194-141-38,3 4-1,3 2 1,4 4 0,2 2-1,4 3 1,4 3-1,3 2 1,5 2 0,-55 139-1,63-110-6,5 1 1,5 1-1,-22 211 0,24 373-31,29-564 7,6 1 0,7-1 0,5-1 0,6-1 0,7-1 0,5-1 0,6-3 1,6-1-1,5-3 0,74 123 0,411 547 255,-519-769-192,485 610 737,-437-566-700,2-3 1,4-3 0,2-3 0,3-4-1,3-3 1,101 52 0,-69-55-31,2-5 0,2-4-1,2-6 1,189 35 0,-142-47-138,2-7-1,316-4 1,-345-24-111,-1-6 0,0-6 1,-2-6-1,226-74 0,-186 36-290,-3-7 0,326-186 0,-348 160 404,-4-6 1,-5-7 0,-5-5-1,-5-7 1,-6-6 0,-5-4-1,-6-7 1,-6-4 0,140-239-1,-199 283 225,-4-1 0,-4-3-1,-5-1 1,-5-2-1,-4-2 1,20-141 0,-20 19 209,-2-461 0,-34 531 89,-6 0-1,-59-278 0,21 237-72,-126-325 1,-149-168-19,-61 34-190,317 551-278,-6 2 0,-4 4 0,-183-183 0,209 237-188,-3 2 1,-2 3-1,-1 2 0,-3 3 1,-1 3-1,-1 3 0,-2 2 1,-119-37-1,110 49-512,-1 2 0,-1 4 0,0 4 0,-142 0 0,-84 22-4555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62 10025,'0'0'2803,"1"-11"576,1-1-2120,0-8 217,-1 1 3829,-7 101-4611,3-60-590,1 0 1,1 0 0,0 0-1,6 37 1,-5-57-97,0 0 1,0-1-1,1 1 0,-1 0 0,1-1 1,-1 1-1,1-1 0,-1 1 0,1-1 0,0 1 1,0-1-1,0 1 0,0-1 0,0 0 1,0 0-1,0 1 0,0-1 0,0 0 1,0 0-1,1 0 0,-1 0 0,1 0 1,-1-1-1,0 1 0,1 0 0,-1-1 0,1 1 1,0 0-1,-1-1 0,1 0 0,-1 1 1,1-1-1,0 0 0,-1 0 0,1 0 1,0 0-1,-1 0 0,1-1 0,0 1 1,2-1-1,2-1 38,0 0-1,0 0 1,-1-1 0,1 0 0,0 0-1,-1 0 1,0-1 0,1 1 0,5-7 0,9-11 56,34-46 1,1 0-20,-43 58-333,-6 17 149,-5 34 147,-2-38-48,0 1 0,1-1 1,0 1-1,0 0 0,1-1 1,-1 1-1,1 0 0,2 6 0,-2-10-125,0-1-1,0 1 0,0 0 0,0-1 0,0 1 0,0 0 0,0-1 1,0 1-1,0-1 0,0 0 0,0 1 0,1-1 0,-1 0 0,0 0 1,0 0-1,0 0 0,0 0 0,1 0 0,-1 0 0,0 0 0,0 0 1,0 0-1,0-1 0,1 1 0,0-1 0,29-15-6109,-6-4-788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2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11563,'0'0'3833,"9"3"-3139,9 3-246,-1-2 0,2 0 0,-1-1 0,34 1 0,89-4 1060,-58-2-825,551 15-299,-588-12-1538,-29-1-1375,-15 0-400,-6 0-1557,-17 0-388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2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11531,'0'0'4452,"96"11"-2338,-30-11-224,14 0-545,8-2-480,3-2-449,-3 1-95,-3 3-225,-4 0-96,-4 0 0,1 0-1410,-7 0-1985,3-1-4901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4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12748,'0'0'6614,"17"-5"-6662,749-133 335,-651 121-275,1182-89 202,-584 81-108,526-10 167,-772 32-175,325-1-2716,-2516 44 2266,846 2 386,-550 39-778,1021-39 598,10 31 41,384-70 114,-40 12 59,51-14-66,-1 0-1,1 0 0,0 0 0,0 0 1,0 0-1,0 0 0,0 0 0,0 1 1,1-1-1,-1 1 0,0-1 0,1 1 1,-1 0-1,1-1 0,-1 1 0,1 0 1,0 0-1,-2 4 0,3-5-6,0-1 0,0 1 0,0 0-1,0-1 1,0 1 0,0 0 0,0-1 0,0 1 0,1 0-1,-1-1 1,0 1 0,0 0 0,0-1 0,1 1-1,-1-1 1,0 1 0,1-1 0,-1 1 0,1 0-1,-1-1 1,0 1 0,1-1 0,-1 0 0,1 1-1,-1-1 1,1 1 0,0-1 0,-1 0 0,1 1-1,-1-1 1,1 0 0,1 1 0,25 6-86,-21-6 76,63 9-167,0-4 1,136-4 0,-102-3-396,1213-59-1568,-4-71 2229,1541-120 1816,-2406 219-3517,-266 14-1720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3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8712,'0'0'8147,"-1"5"-7731,-1 5-114,-6 15 45,2 1 1,1 0-1,1 0 0,2 1 1,0-1-1,3 42 0,1-62-279,0 0 1,0-1-1,1 0 0,-1 1 0,1-1 0,0 0 0,1-1 1,-1 1-1,1 0 0,0-1 0,0 0 0,0 0 0,1 0 1,-1 0-1,1-1 0,7 4 0,6 4 147,1-1 0,0-1-1,24 8 1,-23-10-72,1-2-1,1-1 0,-1 0 0,1-2 1,-1 0-1,41-3 0,135-23 386,-79 7-536,32-3 456,-35 5 364,129-2 0,-242 17-798,-1 0 0,0 0 0,1 1 0,-1-1 0,1 0 0,-1 1 0,1-1 0,-1 1 0,0 0 0,1 0 0,-1-1 0,0 1 0,0 0 0,0 0 0,0 0 0,1 0 0,-1 0 1,-1 0-1,1 1 0,0-1 0,0 0 0,0 0 0,-1 1 0,1-1 0,0 0 0,-1 1 0,1-1 0,-1 1 0,0-1 0,1 3 0,5 55 883,-5-32-564,-1-24-513,2 5 356,-1 0 0,1 0 0,0 0 0,6 14 0,-8-21-222,1 0 0,-1 0 0,1-1 1,-1 1-1,1 0 0,-1 0 0,1 0 1,0 0-1,-1-1 0,1 1 0,0 0 1,0-1-1,0 1 0,0-1 0,-1 1 1,1-1-1,0 1 0,0-1 1,2 1-1,-2-1-200,1 0 0,-1 0 1,0 0-1,1-1 0,-1 1 0,0-1 1,0 1-1,1-1 0,-1 1 0,0-1 1,0 1-1,0-1 0,1 0 0,-1 0 1,0 0-1,0 0 0,0 0 0,0 0 1,1-2-1,8-11-6956,1-2-3805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3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15855,'0'0'8339,"5"-9"-8238,3-2-99,1 0 1,0 1-1,0 0 1,1 0-1,0 1 1,1 0-1,0 1 0,1 0 1,0 1-1,20-10 1,11-3 30,0 2 0,57-15 1,-74 26-16,0 1 0,1 2 0,-1 0 0,1 2 0,39 1 0,-64 2-16,1-1 0,0 0 1,0 1-1,0 0 0,-1-1 1,1 1-1,0 0 0,-1 0 0,1 1 1,-1-1-1,1 1 0,-1-1 1,0 1-1,1 0 0,-1-1 0,0 1 1,0 0-1,0 1 0,-1-1 0,1 0 1,0 1-1,1 2 0,2 6 22,0 0 0,-1 1 0,0-1 1,2 15-1,-5-18-5,1-1 1,-1 0-1,1 1 1,1-1-1,-1 0 1,1-1 0,1 1-1,-1 0 1,1-1-1,0 0 1,1 1-1,5 5 1,-4-8 82,0 0 0,0-1 0,0 0 0,0 0 0,1-1 1,-1 1-1,1-1 0,-1-1 0,1 1 0,12 0 0,74-2 1146,-56-1-1073,0 0 235,-1-2-1,0-1 1,0-2 0,53-17-1,-64 16-180,-1-2 0,0-1 1,-1-1-1,0 0 0,-1-2 0,0-1 0,24-20 0,-39 28-911,23-23 2256,-22 11-3473,-12 0-5811,-3 5-2689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3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50 3844,'0'0'17066,"3"-8"-15234,1 2-1318,-2 4-307,0-1 0,-1 1-1,1 0 1,-1 0 0,0-1 0,0 1 0,0-1-1,0 1 1,0-1 0,0 0 0,-1 1 0,1-5 1372,-3 8-1505,0-1 1,0 1 0,0 0 0,0 0-1,0 0 1,1 0 0,-1 1 0,0-1-1,0 0 1,1 1 0,-1-1 0,1 1-1,-3 2 1,-2 3-32,-213 223-891,50-48-29,152-165-172,21-27-3149,8-16 92,-2-1-1595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3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15759,'0'0'7655,"77"33"-6886,-35-11-385,-1 1-192,4 4-128,1 0 33,-5-1-97,-5 0 0,-6-1-193,-5-4-1120,-3-3-1506,-5-8-2978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286 112 9961,'0'0'2856,"3"-10"-85,5-48 2043,-4 14 2752,-19 58-7588,-57 82-62,24-34 432,-44 76 0,81-119-328,0 0-1,2 1 1,0 1 0,2 0 0,0 0 0,1 0 0,1 1 0,-3 36 0,8-47 4,0-1 1,1 1 0,1 0 0,0 0 0,0-1 0,1 1-1,0-1 1,1 1 0,0-1 0,1-1 0,0 1 0,1 0-1,0-1 1,0 0 0,0-1 0,14 14 0,-7-10-202,0 0-1,0 0 1,29 18 0,-26-21-885,-1 0 1,2-1 0,26 9-1,-8-10-6161,4-4-8701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6:5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68 9833,'0'0'6796,"1"-9"-4666,2 0-1511,-2 6-379,0 0 0,0-1 1,-1 1-1,1 0 0,-1-1 0,0 1 1,0-1-1,0 1 0,-1-5 1,1 7-174,0 0 0,-1 1 0,1-1 0,-1 0 0,1 1 0,-1-1 0,1 1 0,-1-1 0,1 1 0,-1-1 0,1 1 0,-1-1 0,0 1 0,1-1 0,-1 1 0,0 0 0,1-1 0,-1 1 0,0 0 0,0 0 0,1 0 0,-1-1 0,0 1 0,0 0 1,1 0-1,-2 0 0,-27 0 85,22 0-43,-4 1-109,0 1 1,0 0-1,0 0 0,1 1 1,-1 0-1,1 1 0,0 0 1,-1 1-1,2 0 0,-1 1 1,-15 11-1,-5 6 38,1 2 0,-27 28-1,30-27 41,1 0 0,2 2 1,0 1-1,2 1 0,1 1 0,1 0 0,-14 36 0,31-64-79,1 0 1,0 0-1,0 0 1,0 1-1,0-1 1,0 0-1,1 0 0,-1 1 1,1-1-1,0 0 1,0 1-1,1-1 1,-1 0-1,0 1 0,1-1 1,1 4-1,-1-6-2,0 1 0,1-1 0,-1 1 0,0-1-1,1 1 1,-1-1 0,1 0 0,0 0 0,-1 0 0,1 0-1,0 0 1,0 0 0,0-1 0,-1 1 0,1 0 0,0-1-1,0 1 1,0-1 0,0 0 0,0 0 0,0 0 0,0 0 0,0 0-1,0 0 1,0 0 0,0-1 0,0 1 0,2-1 0,7-2 55,0 0 1,1-1 0,-1 0 0,-1-1 0,1 0-1,-1 0 1,0-1 0,0-1 0,-1 0 0,11-9-1,-2 0 81,-1 0 0,-1-2-1,-1 1 1,16-25-1,-26 36-102,-1 0 1,1-1-1,-1 0 0,-1 0 0,0 0 0,0-1 0,0 1 0,-1-1 0,0 0 0,2-15 0,-4 23-34,0-1-1,-1 1 1,1 0 0,0 0-1,0-1 1,-1 1-1,1 0 1,0 0-1,-1 0 1,1 0-1,0-1 1,-1 1-1,1 0 1,0 0 0,-1 0-1,1 0 1,0 0-1,-1 0 1,1 0-1,0 0 1,-1 0-1,1 0 1,-1 0 0,1 0-1,0 0 1,-1 0-1,1 0 1,0 0-1,-1 0 1,1 0-1,0 1 1,-1-1 0,1 0-1,0 0 1,-1 0-1,1 1 1,0-1-1,-1 0 1,1 0-1,0 1 1,0-1-1,0 0 1,-1 1 0,1-1-1,0 0 1,0 1-1,-1 0 1,-15 12-220,8-6 203,1 0 1,1 1-1,-1 0 0,1 0 1,0 1-1,1-1 1,0 1-1,0 0 1,1 1-1,0-1 1,1 1-1,-3 13 1,6-22 15,0-1 1,0 1 0,0 0 0,0-1 0,0 1-1,1-1 1,-1 1 0,0-1 0,0 1 0,1 0-1,-1-1 1,0 1 0,1-1 0,-1 1 0,0-1-1,1 0 1,-1 1 0,1-1 0,-1 1 0,1-1-1,-1 0 1,1 1 0,-1-1 0,1 0 0,-1 1-1,1-1 1,0 0 0,-1 0 0,1 0 0,28 5-43,24-8 65,-35 0 0,0-2 0,-1 0 0,0 0 0,0-2 0,0 0 0,-1-1 0,0 0 0,-1-2-1,0 0 1,18-15 0,-27 22-53,-7 6 14,-10 17 13,-19 25 62,24-37-140,3-5 34,0-1 0,1 1 1,0 0-1,0 0 0,-1 0 1,2 1-1,-1-1 0,0 0 1,1 1-1,-1-1 0,1 1 1,0 0-1,0-1 0,1 1 1,-1 0-1,1-1 0,-1 1 1,2 4-1,0-7-386,0-1 1,0 1-1,0 0 0,0-1 0,0 1 1,0-1-1,0 1 0,0-1 0,0 0 1,0 1-1,1-1 0,-1 0 0,0 0 1,0 0-1,0 0 0,1 0 0,-1 0 1,0 0-1,0 0 0,0 0 0,1-1 1,0 0-1,11-3-7063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94 4516,'0'0'20051,"9"1"-20195,-4 0 150,0-1 0,0 0-1,0 0 1,0 0 0,0-1 0,0 0-1,0 0 1,0 0 0,0 0-1,0-1 1,6-3 0,-9 4 75,1-1 1,-1 1 0,1-1-1,-1 0 1,1 0-1,-1 0 1,0 0 0,0 0-1,0-1 1,0 1-1,0-1 1,-1 1 0,1-1-1,-1 0 1,0 1-1,1-1 1,-1 0 0,0 0-1,-1 0 1,1 0-1,-1 0 1,1 0 0,-1 0-1,0-5 1,0 8-51,0-1 0,0 0 0,0 0 1,-1 0-1,1 0 0,0 1 0,0-1 0,-1 0 1,1 0-1,-1 1 0,1-1 0,0 0 0,-1 1 1,0-1-1,1 0 0,-1 1 0,1-1 1,-1 1-1,0-1 0,1 1 0,-1-1 0,0 1 1,1-1-1,-1 1 0,0 0 0,0 0 0,0-1 1,1 1-1,-1 0 0,0 0 0,0 0 0,0 0 1,1 0-1,-1 0 0,0 0 0,0 0 1,0 0-1,0 0 0,1 0 0,-1 0 0,0 1 1,0-1-1,0 1 0,-4-1-53,1 1 1,0 1-1,0-1 1,-1 1-1,1-1 1,1 1-1,-7 4 1,-3 4 16,1 1 1,1 0 0,-1 1-1,-11 16 1,20-24-30,0 0 0,0 1 0,0-1 0,0 1 0,0 0 0,1 0 1,0 0-1,0 0 0,1 0 0,-1 0 0,1 1 0,0-1 0,1 0 1,-1 1-1,1-1 0,0 8 0,1-12-57,-1 0 0,1 1 1,0-1-1,-1 0 0,1 0 0,0 0 1,-1 0-1,1 0 0,0 0 0,0 0 0,0 0 1,0 0-1,0 0 0,0 0 0,0-1 1,0 1-1,1 0 0,-1-1 0,0 1 1,0-1-1,1 0 0,-1 1 0,0-1 0,0 0 1,1 0-1,1 1 0,41 0-4129,-36-2 2606,27 0-3911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121 191 11819,'0'0'7164,"-11"6"-5685,1 0-1185,0 0 0,1 0 0,0 1 0,1 0 0,0 1 0,-13 14 0,18-18-141,-1 0-1,1 0 1,0 1 0,0-1 0,0 1-1,1 0 1,-1 0 0,1 0-1,0 0 1,1 1 0,-1-1-1,1 0 1,0 1 0,1-1 0,-1 0-1,1 1 1,0-1 0,1 10-1,0-14-144,-1 1-1,1-1 0,0 0 0,-1 0 0,1 0 0,0 0 0,0 0 0,0 0 1,0 0-1,0 0 0,0 0 0,0 0 0,0-1 0,0 1 0,0 0 0,1-1 1,-1 1-1,0-1 0,0 1 0,1-1 0,-1 1 0,0-1 0,1 0 0,-1 0 1,0 0-1,1 0 0,-1 0 0,0 0 0,1 0 0,1 0 0,42-10 215,-32 3-48,0 0-1,-1 0 0,0-2 0,-1 1 0,1-2 0,-2 1 0,1-2 0,-2 1 0,1-1 0,9-15 0,1-5 266,0-1-1,26-59 1,-41 81-418,-1-1 0,0 1 1,-1-1-1,0 1 0,0-1 1,-1 0-1,1-17 0,-15 33-378,4 7 270,0 0 1,0 1-1,2 0 1,-1 1-1,2-1 1,0 1-1,0 0 1,2 0-1,0 0 1,0 1-1,1-1 1,1 1-1,0 0 1,2 17-1,-1-28-117,1 0-1,-1-1 0,1 1 1,0 0-1,0-1 0,0 1 1,0-1-1,1 1 0,-1-1 0,1 0 1,0 0-1,0 0 0,0 0 1,0 0-1,1 0 0,-1 0 0,1-1 1,0 1-1,0-1 0,0 0 1,0 1-1,4 1 0,-2-2-774,0 0-1,0 0 0,0 0 1,1-1-1,-1 0 1,0 0-1,1 0 0,-1-1 1,8 1-1,15-2-10001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 6566,'0'0'15861,"-9"-2"-14281,3 1-1428,1 0 0,-1 0 0,1 1 0,-1 0 0,1 0 0,-1 1 0,1 0 0,-11 2 0,14-2-187,0-1 0,0 1-1,0 0 1,-1 0 0,1 0 0,0 0-1,0 0 1,1 0 0,-1 1-1,0-1 1,0 1 0,1-1-1,-1 1 1,0-1 0,1 1 0,0 0-1,-1 0 1,1 0 0,0 0-1,0 0 1,0 0 0,0 0-1,1 0 1,-1 0 0,0 1 0,1-1-1,0 0 1,-1 0 0,1 5-1,1-6 19,-1 0-1,1 0 1,0 1-1,0-1 1,-1 0-1,1 0 1,0 0 0,0 0-1,0 0 1,0 0-1,0 0 1,1 0-1,-1-1 1,0 1-1,0 0 1,0-1-1,1 1 1,-1-1-1,0 1 1,1-1-1,-1 0 1,0 1-1,3-1 1,40 9 64,-34-7-64,-2-1 32,28 8-75,-36-9 68,1 0-1,0 0 0,0 0 1,0 0-1,0 1 0,0-1 0,0 0 1,0 1-1,-1-1 0,1 1 1,0-1-1,0 1 0,0-1 1,-1 1-1,1 0 0,0-1 0,-1 1 1,1 0-1,-1-1 0,1 1 1,-1 0-1,1 0 0,-1 0 1,1-1-1,-1 1 0,0 0 1,1 2-1,-2-1 97,0 0 0,-1-1 0,1 1 0,-1 0 0,1 0 0,-1-1 0,1 1 0,-1 0 0,0-1 0,0 0 0,0 0 0,0 1 0,0-1 0,0 0 0,0 0 0,0-1 0,-4 2 0,-43 14 1147,45-15-1139,-8 2-330,-1-1 0,1 1 0,-1-2 1,-15 0-1,27-1-1405,21-9-9508,2 2 6476,5-1-1126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67 252 5733,'0'0'16565,"-10"11"-16484,-30 32 89,39-41-164,-1-1-1,1 1 1,-1-1-1,1 1 1,0-1-1,0 1 1,0 0-1,0 0 0,0-1 1,0 1-1,0 0 1,1 0-1,-1 0 1,1 0-1,-1 0 1,1 3-1,0-4 11,1 0-1,-1-1 1,0 1 0,1-1-1,-1 1 1,1 0-1,-1-1 1,1 1 0,-1-1-1,1 0 1,0 1 0,-1-1-1,1 1 1,0-1 0,-1 0-1,1 0 1,0 1-1,-1-1 1,1 0 0,0 0-1,-1 0 1,1 0 0,0 0-1,0 0 1,-1 0 0,1 0-1,0 0 1,1 0-1,5-1 139,1 0 0,0-1-1,0 1 1,-1-1 0,12-5-1,29-18-36,-30 15-78,0 1 0,1 0 0,34-10 0,-46 22 18,-9 11 84,-11 16 219,11-24-262,2-6-87,0 0 1,-1 0-1,1 1 0,0-1 0,0 0 0,0 0 0,0 1 1,0-1-1,0 0 0,0 0 0,0 1 0,0-1 0,0 0 1,0 0-1,0 1 0,0-1 0,0 0 0,0 1 0,0-1 0,0 0 1,0 0-1,0 1 0,1-1 0,-1 0 0,0 0 0,0 1 1,0-1-1,0 0 0,1 0 0,-1 0 0,0 1 0,0-1 1,0 0-1,1 0 0,-1 0 0,0 0 0,0 1 0,1-1 0,-1 0 1,0 0-1,0 0 0,1 0 0,16 0 327,21-10 158,7-11-283,-32 15-229,0-1 0,0 1 0,1 1 0,-1 1 0,1 0 0,0 0 0,21-1 0,-34 5 9,-1 0 0,1 0 0,-1 1-1,0-1 1,1 0 0,-1 0 0,0 1 0,1-1 0,-1 1 0,0-1 0,1 0-1,-1 1 1,0-1 0,0 1 0,1-1 0,-1 1 0,0-1 0,0 1-1,0-1 1,0 1 0,1-1 0,-1 1 0,0-1 0,0 1 0,0-1 0,0 1-1,0-1 1,0 1 0,-1-1 0,1 1 0,0-1 0,0 0 0,0 1 0,0-1-1,-1 1 1,1-1 0,0 1 0,0-1 0,-1 1 0,1-1 0,-1 1-1,-8 20 169,7-19-126,1 0 0,-1 0 0,1 0 0,0 0 0,0 1 0,0-1 0,0 0-1,0 0 1,0 1 0,1-1 0,-2 5 0,2-7-28,1 1-1,-1-1 1,0 1 0,0-1 0,0 1-1,0-1 1,0 1 0,1-1 0,-1 0-1,0 1 1,0-1 0,1 1-1,-1-1 1,0 0 0,1 1 0,-1-1-1,1 0 1,-1 1 0,0-1-1,1 0 1,-1 1 0,1-1 0,-1 0-1,1 0 1,-1 0 0,1 1-1,-1-1 1,0 0 0,1 0 0,-1 0-1,1 0 1,-1 0 0,2 0-1,5 0 10,0-1 0,0 0 0,0 0 0,0-1 0,0 0-1,10-4 1,109-34-4431,-113 34 4353,-1-1 0,0 0 0,0-1 0,0 0 0,-1-1-1,-1-1 1,0 1 0,0-2 0,12-16 0,5-2 192,9-9 140,53-71-1,-112 144 325,2 1 0,-33 73 0,45-87-343,2 1 0,0 0 0,2 0 0,0 0 1,2 0-1,-1 42 0,-1-86-334,-1 0 0,-1 0 0,-1 1 0,-17-33 0,10 19 55,14 33 43,1 1 0,-1-1 0,1 1 1,0-1-1,0 1 0,-1-1 0,1 0 1,0 1-1,0-1 0,-1 1 0,1-1 1,0 1-1,0-1 0,0 0 0,0 1 1,0-1-1,0 0 0,0 1 0,0-1 1,0 1-1,0-1 0,1 0 0,-1 1 1,0-1-1,0 1 0,1-1 0,-1 1 1,0-1-1,0 1 0,1-1 0,-1 1 1,1-1-1,-1 1 0,0-1 0,1 1 1,-1-1-1,1 1 0,0-1 0,1 1-7,1-1-1,-1 1 1,0-1-1,1 1 1,-1 0-1,1 0 1,-1 0-1,1 0 1,-1 1 0,4 0-1,70 22-983,-67-20 613,-7-3 308,43 15-3131,0-7-3369,-18-7 864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15407,'0'0'4292,"-2"10"-2835,-5 14-374,-1-1-1,-2 0 1,-21 39-1,-13 30 658,42-88-1733,1-1 0,-1 0 1,1 0-1,0 1 0,0-1 1,1 0-1,-1 1 0,0-1 1,1 1-1,0-1 0,0 1 1,0-1-1,1 5 0,0-7-9,0 0 0,0 1-1,0-1 1,0 0 0,1 0 0,-1 0-1,0 0 1,1 0 0,-1 0 0,1 0 0,-1 0-1,1 0 1,-1-1 0,1 1 0,0-1-1,-1 1 1,1-1 0,0 1 0,-1-1-1,1 0 1,0 0 0,-1 0 0,1 0-1,0 0 1,-1 0 0,1-1 0,0 1-1,2-1 1,17-2-139,1-1 0,26-9 0,-29 7 32,-1 2 1,1 0-1,0 0 0,22 0 1,-41 4 109,0 0-1,1 0 1,-1 0 0,0 0 0,0 0 0,0 0-1,0 0 1,0 0 0,1 0 0,-1 0-1,0 0 1,0 1 0,0-1 0,0 0 0,0 0-1,1 0 1,-1 0 0,0 0 0,0 0-1,0 0 1,0 0 0,0 0 0,0 0 0,0 0-1,1 1 1,-1-1 0,0 0 0,0 0-1,0 0 1,0 0 0,0 0 0,0 0 0,0 1-1,0-1 1,0 0 0,0 0 0,0 0-1,0 0 1,0 0 0,0 1 0,0-1 0,0 0-1,0 0 1,0 0 0,0 0 0,0 0-1,0 1 1,0-1 0,0 0 0,0 0 0,0 0-1,0 0 1,0 0 0,0 0 0,0 1-1,0-1 1,-1 0 0,1 0 0,0 0 0,0 0-1,-11 13 132,-14 10 319,4-7 479,0-1 0,-39 21 1,52-32-791,0 0 1,-1-1 0,1 0-1,-1 0 1,1-1 0,-1 0-1,0-1 1,0 0 0,0 0-1,0-1 1,-13 0 0,20-1-268,0 1 0,0-1 0,0 1 0,0-1 0,0 0 0,0 1 0,0-1 0,0 0 0,1 0 0,-1-1 0,0 1 0,0 0 1,1 0-1,-1-1 0,1 1 0,-1-1 0,1 0 0,0 1 0,0-1 0,0 0 0,0 0 0,0 0 0,0 0 0,0 1 0,0-1 0,1 0 0,-1-1 0,0-3 0,1 4-254,0 0 0,0 0-1,0 0 1,0 0 0,0 0-1,0 1 1,0-1 0,1 0-1,-1 0 1,1 0 0,-1 0-1,1 0 1,0 0 0,0 1-1,0-1 1,0 0 0,0 1-1,0-1 1,1 1 0,-1-1-1,0 1 1,1-1 0,-1 1-1,1 0 1,-1 0 0,1 0-1,0 0 1,-1 0 0,1 0-1,2-1 1,19-4-3970,6 2-635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7527,'0'0'4159,"9"-7"-748,-2 1-2402,25-21 1566,-12-2 5089,-21 35-7603,-1-1 0,1 0 0,-1 0 0,0 0 0,-1 0 0,1 0 0,-1 0 0,-4 5 0,-7 15-23,12-21-47,0-1 0,1 1 0,-1 0 0,1 0 0,0 0 0,0 0-1,1 0 1,-1 0 0,1 1 0,0-1 0,0 6 0,1-9 12,-1 1-1,1-1 1,0 0 0,0 0-1,0 1 1,0-1 0,0 0-1,0 0 1,0 0 0,0 0-1,0 0 1,0 0 0,1 0-1,-1-1 1,0 1 0,1 0-1,-1-1 1,0 1 0,1-1-1,-1 1 1,1-1 0,-1 0-1,1 0 1,-1 1 0,1-1-1,-1 0 1,1 0 0,-1-1-1,1 1 1,-1 0 0,1 0-1,1-1 1,3 0 18,0-1 0,0 0 0,-1 0 0,1 0 0,0 0 0,-1-1 0,1 0 0,-1 0 0,0-1 0,0 1 0,0-1 0,-1 0 0,1 0 0,-1-1 0,4-4 0,25-22 54,-56 85-395,19-45 216,1-4-34,0 1-1,1-1 1,0 1 0,0-1 0,0 1-1,0-1 1,1 1 0,0 0-1,0 0 1,1 0 0,0 0-1,0 0 1,0-1 0,2 9-1,-1-13-31,-1 0 0,1-1 0,0 1-1,0 0 1,0 0 0,0-1-1,0 1 1,-1 0 0,1-1 0,1 1-1,-1-1 1,0 1 0,0-1-1,0 0 1,0 1 0,0-1-1,0 0 1,0 0 0,1 0 0,-1 0-1,0 0 1,0 0 0,0 0-1,0 0 1,0 0 0,1 0-1,-1-1 1,0 1 0,1-1 0,34-13-4213,-10-8 822,3-6-1323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138 151 7239,'0'0'10773,"-9"6"-9610,-8 7-463,0 1 0,1 1 0,-18 20 0,29-30-590,1-1-1,0 1 1,0 0-1,1 0 1,-1 1-1,1-1 1,0 1-1,1-1 0,-1 1 1,1 0-1,0 0 1,1 0-1,-1 0 1,1 0-1,0 1 0,1-1 1,0 0-1,0 11 1,0-17-108,1 1 1,-1-1 0,1 0-1,-1 1 1,1-1 0,-1 1-1,0-1 1,1 0-1,-1 1 1,1-1 0,0 0-1,-1 1 1,1-1 0,-1 0-1,1 0 1,-1 1-1,1-1 1,0 0 0,-1 0-1,1 0 1,0 0 0,-1 0-1,1 0 1,-1 0-1,1 0 1,0 0 0,-1 0-1,1-1 1,-1 1 0,1 0-1,0-1 1,21-6 313,-1-8-131,0-1 0,-2-1 0,1-1 0,-2-1 0,-1 0 0,22-32 0,-9 13 122,94-118 205,-175 217 382,33-39-497,0 0 0,1 0 0,-15 27 0,26-38-295,1 0-1,0 0 0,1 0 0,0 1 0,1-1 0,-4 23 0,6-32-142,1 1 1,0 0-1,0 0 1,0-1-1,1 1 1,-1 0 0,1-1-1,-1 1 1,1 0-1,0-1 1,0 1-1,0-1 1,0 1-1,3 4 1,-2-6-162,0 1 0,-1 0 0,1-1 0,0 1 0,1-1 0,-1 1 0,0-1 0,0 0 0,0 0 0,1 0 0,-1 0 0,0-1 0,1 1 0,-1-1 0,1 1 0,-1-1 0,1 0 0,-1 0 0,4 0 0,-4 0-352,0 0 0,1 0 0,-1-1 0,0 1 0,0-1 1,1 1-1,-1-1 0,0 0 0,0 1 0,0-1 0,0 0 0,0 0 1,0-1-1,0 1 0,2-2 0,15-14-8041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127 252 11435,'0'0'12849,"-7"9"-12758,3-2-69,-1-2-7,1 0 1,1 1-1,-1 0 1,1 0 0,0 0-1,0 0 1,1 0-1,-1 1 1,1-1-1,1 1 1,0 0 0,-1 7-1,2-4-10,1 0 0,1 0 0,0 0 0,0 0 0,1 0 0,0-1 0,0 1 0,1-1-1,1 0 1,7 13 0,9 18-5,-20-38 8,1 1 1,-1-1 0,1 1-1,-1 0 1,0 0 0,0 0-1,0 0 1,-1 0 0,1 0 0,-1 0-1,1 0 1,-1 0 0,0 0-1,0 0 1,-1 0 0,1 0-1,-1 0 1,1 0 0,-1 0-1,0 0 1,0 0 0,0 0 0,-3 5-1,1-6 114,0 1 0,1-1-1,-1 0 1,0 0 0,-1-1 0,1 1-1,0-1 1,0 1 0,-1-1 0,1 0-1,0 0 1,-1-1 0,1 1 0,-1-1-1,1 1 1,-1-1 0,1 0 0,-1-1-1,0 1 1,-5-2 0,6 2-109,0-1 1,0 0-1,-1-1 1,1 1-1,0 0 0,0-1 1,0 0-1,1 0 1,-1 0-1,0 0 1,1 0-1,-1 0 0,1-1 1,0 1-1,0-1 1,0 0-1,0 1 1,0-1-1,0 0 0,1 0 1,0 0-1,-1 0 1,1-1-1,-1-5 1,1 5-64,-1 0 1,1-1 0,0 1 0,1 0 0,-1-1 0,1 1 0,0-1-1,0 1 1,1-1 0,-1 1 0,1-1 0,0 1 0,0 0 0,0-1 0,1 1-1,-1 0 1,1 0 0,3-4 0,0 1 28,0 1 0,1 1 0,0-1 0,0 1 0,0 0 0,1 0 0,0 1 1,0 0-1,0 0 0,12-4 0,6-1-152,50-9-1,-50 13 225,0-1-1,25-10 0,-42 13 66,-1 0-1,0-1 1,0 0-1,-1 0 0,1 0 1,-1-1-1,0 0 0,0 0 1,0-1-1,9-11 1,-14 16-68,0 0-1,0 0 1,0-1 0,0 1 0,0 0 0,0-1 0,0 1 0,0 0 0,-1-1 0,1 1 0,-1-1 0,1 1 0,-1-1 0,1 0 0,-1 1 0,0-1 0,0 1 0,0-1 0,0 0 0,0 1 0,0-1 0,0 1 0,-1-1 0,1 0 0,0 1 0,-1-1 0,1 1 0,-1-1 0,0 1 0,0-1 0,1 1 0,-1 0 0,-1-2 0,0 2-53,0 0 0,1 0 0,-1 0 0,0 0 0,0 1 0,0-1 0,0 1 0,0-1-1,0 1 1,0 0 0,0-1 0,0 1 0,0 0 0,0 1 0,1-1 0,-1 0 0,0 0 0,0 1 0,0-1 0,0 1 0,0 0-1,0-1 1,0 1 0,1 0 0,-1 0 0,0 0 0,-1 2 0,-3 1-1,2 0 0,-1 0 0,0 0 0,1 0-1,0 1 1,0 0 0,0 0 0,1 0 0,-1 0 0,1 1 0,0-1 0,1 1 0,0 0-1,0 0 1,0 0 0,0 0 0,1 0 0,0 0 0,0 0 0,1 12 0,0-17 14,0 0-1,1 1 1,-1-1 0,1 0 0,0 0 0,-1 0 0,1 0 0,0 0-1,0-1 1,-1 1 0,1 0 0,0 0 0,0 0 0,0-1 0,0 1-1,0 0 1,0-1 0,0 1 0,0-1 0,0 1 0,0-1-1,1 1 1,-1-1 0,0 0 0,0 0 0,0 0 0,0 0 0,1 0-1,-1 0 1,0 0 0,0 0 0,2 0 0,42-6 656,-33 1-560,0-1-1,0 0 0,0 0 0,-1-1 0,0-1 1,15-13-1,56-57 12,-46 39-189,-1-2-1,52-79 0,-74 92-202,-13 28 270,0 0 0,0-1 0,0 1 1,0 0-1,0-1 0,0 1 0,0 0 0,0-1 1,0 1-1,0 0 0,0-1 0,0 1 0,0 0 1,0-1-1,0 1 0,0 0 0,0-1 0,0 1 1,-1 0-1,1 0 0,0-1 0,0 1 1,0 0-1,-1-1 0,1 1 0,0 0 0,0 0 1,0 0-1,-1-1 0,1 1 0,0 0 0,-1 0 1,1 0-1,0 0 0,0-1 0,-1 1 0,0 0 1,-1 1-15,-1-1 0,0 1 0,0 0 0,0 0 0,1 0 0,-1 0 1,0 0-1,1 1 0,-1-1 0,1 1 0,0 0 0,0 0 0,-1 0 0,-1 3 0,-10 9 52,1 0-1,1 1 1,1 1-1,0 0 1,1 1-1,0 0 1,2 0-1,0 1 1,1 0-1,0 1 1,2-1 0,0 1-1,1 0 1,1 0-1,1 1 1,1-1-1,1 1 1,0-1-1,1 1 1,5 22-1,-6-41-29,8 28-159,-8-28 140,0 0-1,0 0 1,1 0-1,-1 0 1,0 0-1,1 0 1,-1 0-1,1 0 1,-1 0-1,1 0 1,0 0-1,-1 0 1,1 0-1,0-1 1,0 1 0,-1 0-1,1-1 1,0 1-1,0 0 1,0-1-1,0 1 1,2 0-1,-2-5-24,-1 0-1,1 0 1,-1 1 0,0-1-1,0 0 1,0 0 0,-1-6-1,-2-2-232,-1-1-1,0 1 0,0-1 1,-2 1-1,1 1 1,-2-1-1,-11-16 1,9 13 327,0 0 0,1 0 1,-11-27-1,19 41-9,0 1 1,0 0-1,0-1 1,0 1-1,0 0 0,0-1 1,0 1-1,0-1 1,0 1-1,0 0 1,0-1-1,0 1 0,0 0 1,1-1-1,-1 1 1,0 0-1,0-1 0,0 1 1,1 0-1,-1-1 1,0 1-1,0 0 1,1 0-1,-1-1 0,0 1 1,1 0-1,-1 0 1,0-1-1,0 1 1,1 0-1,-1 0 0,1 0 1,-1 0-1,0 0 1,1-1-1,-1 1 0,1 0 1,24-3 182,25 6-487,-4 4-159,20 2-4753,-30-8-2209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16400,'2'3'6874,"-1"6"-3371,0 62-3500,-1-68 411,1-2-408,-1 0 1,1 0-1,0 0 1,-1 0-1,1 0 1,0 0-1,0 0 1,-1 0-1,1 0 1,0-1-1,0 1 1,0 0-1,0 0 1,0-1-1,0 1 1,0-1-1,1 1 1,-1-1-1,0 1 1,0-1-1,0 0 1,0 0-1,1 1 1,-1-1-1,0 0 1,0 0-1,1 0 1,-1 0-1,0 0 0,2-1 1,42-2 390,19-15-260,-53 14-130,-1 1-1,1 0 0,0 0 1,0 1-1,18-2 1,-29 5-7,1-1 0,-1 0 0,1 1 1,-1-1-1,1 0 0,-1 1 0,1-1 0,-1 1 0,1-1 1,-1 1-1,0-1 0,1 1 0,-1-1 0,0 1 1,0 0-1,1-1 0,-1 1 0,0-1 0,0 1 0,0 0 1,0-1-1,0 1 0,0 0 0,0-1 0,0 1 1,0-1-1,0 2 0,0 30 95,1-8 18,0-22-100,0-1 0,0 0 1,1 0-1,-1 0 0,0 0 0,0 0 0,1 0 0,-1 0 0,1-1 0,-1 1 0,1 0 0,-1-1 0,1 1 0,-1-1 0,1 0 0,0 1 1,-1-1-1,1 0 0,-1 0 0,1 0 0,0 0 0,1-1 0,42-1 341,-43 2-341,39-13 212,-36 11-486,1 0 0,-1 0 0,0 0 0,1 1 0,0-1 0,10 0 0,-16 2 50,1 1 0,-1-1-1,0 0 1,1 0 0,-1 0-1,0 0 1,1 1 0,-1-1 0,0 0-1,0 0 1,1 1 0,-1-1 0,0 0-1,1 1 1,-1-1 0,0 0-1,0 1 1,0-1 0,1 0 0,-1 1-1,0-1 1,0 0 0,0 1 0,0-1-1,0 0 1,0 1 0,0-1-1,0 1 1,0-1 0,0 0 0,0 1-1,0-1 1,0 0 0,0 1 0,0-1-1,0 1 1,0-1 0,0 0-1,0 1 1,-1-1 0,1 0 0,0 1-1,0-1 1,0 0 0,-1 1 0,1-1-1,0 0 1,-1 0 0,1 1-1,0-1 1,0 0 0,-1 0 0,1 1-1,0-1 1,-1 0 0,1 0 0,0 0-1,-1 1 1,-8 3-9766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15791,'0'0'6951,"59"-14"-9098,-39 29-3041,9 6-5479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148 162 17136,'0'0'5344,"-11"-4"-3540,-39-11-912,47 14-870,0 1 0,0 0 1,1 0-1,-1 0 0,0 0 0,0 1 0,0-1 1,0 1-1,1 0 0,-1 0 0,0 0 1,0 0-1,1 0 0,-1 1 0,1-1 1,-1 1-1,1-1 0,0 1 0,0 0 1,-1 0-1,1 0 0,1 0 0,-1 0 1,0 1-1,0-1 0,-2 5 0,2-4-14,0 0 0,0 1 0,0-1 0,1 0 0,-1 1-1,1-1 1,0 1 0,0 0 0,0-1 0,0 1 0,0 0 0,1 0 0,0-1-1,0 1 1,0 0 0,0 0 0,2 7 0,-1-10 8,-1 0 0,1 0 0,0 0 0,0-1 1,0 1-1,0 0 0,0 0 0,0-1 0,0 1 0,1-1 0,-1 1 1,0-1-1,0 1 0,0-1 0,0 0 0,1 0 0,-1 1 0,0-1 1,0 0-1,1 0 0,-1 0 0,0 0 0,0 0 0,1-1 0,-1 1 1,0 0-1,2-1 0,35-13 963,-10-6-825,0-2 1,-1-1 0,-2-1 0,0-1 0,-2-2-1,0 0 1,21-35 0,-36 46-292,-21 24-93,-21 26-81,20-19 337,2 1 1,0 0-1,-18 34 1,26-43-19,1 0 0,0 0 0,0 0 0,0 0 0,1 1 0,1-1 0,-1 1 0,1-1 0,0 1 1,1 0-1,0-1 0,0 1 0,2 11 0,-1-16 1,0-1 1,0 1-1,0 0 0,1 0 1,-1-1-1,1 1 0,0-1 1,0 1-1,-1-1 1,2 0-1,-1 0 0,0 0 1,0 0-1,1 0 0,-1 0 1,1-1-1,-1 1 0,1-1 1,0 0-1,-1 1 1,1-1-1,0 0 0,0-1 1,0 1-1,0 0 0,0-1 1,0 0-1,0 0 0,0 0 1,6-1-1,-3 1 57,1 0 1,-1-1-1,0 0 0,1 0 0,-1 0 0,0-1 1,0 0-1,0 0 0,0-1 0,0 0 0,0 0 1,-1 0-1,10-8 0,-8 5 27,0-1 0,0 0 0,-1 0 0,0-1 0,0 1 0,-1-1 0,0-1 0,0 1 0,-1-1 0,0 0 0,4-14 0,-8 23-91,0 0-1,0-1 1,0 1 0,0 0 0,0-1 0,0 1-1,0 0 1,0-1 0,0 1 0,0 0 0,0-1-1,-1 1 1,1 0 0,0-1 0,0 1 0,0 0-1,0 0 1,0-1 0,-1 1 0,1 0 0,0 0-1,0-1 1,0 1 0,-1 0 0,1 0 0,0-1-1,0 1 1,-1 0 0,1 0 0,0 0 0,-1 0-1,1-1 1,0 1 0,0 0 0,-1 0 0,1 0-1,0 0 1,-1 0 0,1 0 0,0 0-1,-1 0 1,-21 3-160,-17 13 38,37-15 124,0 0 0,0 1-1,0-1 1,1 1 0,-1-1 0,1 1 0,-1 0 0,1-1-1,-1 1 1,1 0 0,0 0 0,0 0 0,0 0 0,0 0-1,0 0 1,0 0 0,1 1 0,-1-1 0,1 0 0,-1 0-1,1 1 1,0-1 0,0 0 0,0 0 0,0 1 0,1 3-1,0-4 0,1 0-1,-1 1 0,0-1 0,1 0 0,-1 1 0,1-1 0,0 0 0,0 0 0,0 0 0,0-1 0,0 1 1,0 0-1,1-1 0,-1 1 0,0-1 0,1 0 0,-1 0 0,1 0 0,-1 0 0,1 0 0,5 0 0,1 1 8,-1 0-1,1-1 0,0 0 0,-1 0 1,1-1-1,0 0 0,0-1 0,-1 0 0,1 0 1,13-4-1,-19 3 13,0 1 0,1-1 0,-1 1 0,0-1 0,0 0 1,0 0-1,0 0 0,0-1 0,-1 1 0,1-1 0,-1 0 0,1 1 0,-1-1 1,0 0-1,0 0 0,0-1 0,-1 1 0,1 0 0,-1-1 0,0 1 0,1 0 0,-2-1 1,1 0-1,0 1 0,-1-1 0,1 1 0,-1-7 0,1 0 14,-1-1 1,0 0-1,0 0 0,-1 0 1,0 0-1,-1 1 0,-1-1 1,1 0-1,-6-12 0,8 23-37,0 0 0,0 0 0,0-1 0,0 1-1,0 0 1,0 0 0,1-1 0,-1 1 0,0 0 0,0 0-1,0-1 1,0 1 0,0 0 0,1 0 0,-1-1 0,0 1 0,0 0-1,1 0 1,-1 0 0,0 0 0,0-1 0,1 1 0,-1 0 0,0 0-1,0 0 1,1 0 0,-1 0 0,0 0 0,0 0 0,1 0 0,-1 0-1,0 0 1,1 0 0,-1 0 0,0 0 0,1 0 0,-1 0-1,0 0 1,0 0 0,1 0 0,-1 0 0,0 0 0,0 0 0,1 0-1,-1 1 1,0-1 0,0 0 0,1 0 0,-1 1 0,19 3-123,17 10-37,47 14-627,-23-18-3799,-19-10-1649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85 13581,'0'-3'610,"0"0"0,0 0 0,0 0 1,0 0-1,-1 0 0,1 0 0,-1 0 0,0 0 0,0 0 1,0 0-1,0 0 0,0 0 0,-1 1 0,1-1 1,-1 1-1,0-1 0,-3-3 0,3 5-556,0-1 1,0 1-1,-1 0 1,1 0-1,0 1 0,0-1 1,-1 0-1,1 1 0,0-1 1,-1 1-1,1 0 0,0 0 1,-1 0-1,1 0 1,0 0-1,-1 0 0,1 1 1,0-1-1,-1 1 0,1 0 1,0 0-1,0-1 0,-1 1 1,-1 2-1,-4 1-88,1 1 0,0 0 0,1 0-1,-1 0 1,1 1 0,0 0 0,1 0-1,-1 0 1,1 1 0,1 0 0,-1 0-1,-6 15 1,6-13 30,1 1 0,0 0 0,0 0 0,1 0 0,1 0 0,-1 1 0,2-1 0,-1 1-1,1 18 1,2-27 38,-1-1-1,0 1 0,0-1 0,1 0 1,-1 0-1,1 1 0,-1-1 1,1 0-1,0 0 0,0 0 0,-1 1 1,1-1-1,0 0 0,0 0 1,0 0-1,0 0 0,0-1 0,0 1 1,0 0-1,0 0 0,1-1 0,-1 1 1,0 0-1,0-1 0,1 1 1,-1-1-1,0 0 0,1 1 0,-1-1 1,0 0-1,1 0 0,-1 0 0,0 0 1,1 0-1,-1 0 0,0 0 1,1 0-1,1-1 0,2 0 259,0 0 1,0 0-1,0 0 1,0-1-1,0 0 0,0 0 1,0 0-1,9-6 0,-3-1-128,0-2 0,0 1 0,-1-2 0,0 1 0,-1-1 0,0-1 0,-1 0 0,0 0 0,-1 0 0,-1-1 0,0 0-1,-1 0 1,0-1 0,-1 1 0,-1-1 0,3-29 0,-21 81-4665,6-17 1715,0 10-2862,2-1-2295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15471,'0'0'4964,"-7"72"-3170,7-29-577,0 3-608,0 3-257,0 2-160,0-3-128,2-5-32,1-7 32,-1-4-96,2-10-832,2-5-962,-3-7-384,1-10-897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13196,'0'0'11788,"-4"10"-11100,-10 26-350,-27 80 641,37-104-933,1-1-1,1 1 1,0 1 0,0-1-1,1 0 1,1 0-1,2 25 1,-1-36-15,-1-1 1,1 1-1,0 0 1,-1 0-1,1 0 1,0-1-1,0 1 1,0 0-1,-1-1 1,1 1-1,0-1 1,0 1-1,0-1 0,0 1 1,0-1-1,0 0 1,0 1-1,0-1 1,0 0-1,0 0 1,0 0-1,1 0 1,-1 0-1,0 0 1,0 0-1,0 0 1,0 0-1,0-1 1,0 1-1,0 0 0,0-1 1,2 0-1,36-13 1371,2-12-910,-1-2 0,-1-1 1,62-61-1,-82 66-2056,-15 3-5381,-4 12-1863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7751,'0'0'10218,"2"51"-5574,13-38-1377,0 3-928,7 0-1410,-3-2-801,2 1-128,-2-3-1602,-2-4-2690,-8-4-4837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66 11115,'0'0'17894,"3"-9"-16464,10-26-581,-13 35-833,0-1 0,1 0 0,-1 1-1,0-1 1,0 1 0,1-1 0,-1 1 0,0-1-1,0 1 1,0-1 0,0 0 0,0 1 0,0-1-1,0 1 1,0-1 0,0 0 0,0 1 0,0-1-1,0 1 1,-1-1 0,1 0 0,0 1-1,0-1 1,-1 1 0,1-1 0,0 1 0,-1-1-1,1 1 1,0-1 0,-1 1 0,1 0 0,-1-1-1,1 1 1,0-1 0,-1 1 0,1 0 0,-1-1-1,1 1 1,-1 0 0,0 0 0,1-1-1,-1 1 1,1 0 0,-1 0 0,1 0 0,-1 0-1,0 0 1,1 0 0,-1 0 0,1 0 0,-1 0-1,0 0 1,1 0 0,-1 0 0,1 0 0,-1 0-1,0 1 1,0-1 0,-31 12-451,26-7 381,0 1 0,0 0 0,0 0 0,1 0 0,0 1 0,0 0 0,1 0 0,0 0 0,0 0 0,1 1 0,0-1 0,0 1 0,0 0 0,1 0 0,1 0 0,-1 0 0,0 12 0,3-19 58,-1 0-1,0 0 1,0 1-1,1-1 0,-1 0 1,0 0-1,1 0 1,-1 0-1,1 0 1,0 0-1,-1 0 1,1 0-1,0 0 1,0 0-1,-1 0 0,1 0 1,0 0-1,0 0 1,0-1-1,0 1 1,0 0-1,0-1 1,0 1-1,0 0 1,1-1-1,-1 0 0,0 1 1,0-1-1,0 0 1,1 1-1,-1-1 1,0 0-1,0 0 1,0 0-1,1 0 1,-1 0-1,0-1 1,0 1-1,1 0 0,-1 0 1,0-1-1,2 0 1,2 0 66,0 0 1,1 0 0,-1-1-1,0 0 1,0 0 0,0 0 0,0 0-1,7-6 1,-6 3-58,0-1 0,0 0 0,0 0 0,-1-1 0,0 1 0,0-1 0,-1 0 0,1-1 0,-2 1 0,1-1 0,-1 1 0,0-1 1,-1 0-1,0 0 0,0-1 0,-1 1 0,1-12 0,-2 19-36,0 1 0,0 0 1,0-1-1,0 1 0,0-1 1,0 1-1,0 0 0,-1-1 1,1 1-1,0 0 0,0-1 0,0 1 1,-1 0-1,1 0 0,0-1 1,0 1-1,-1 0 0,1 0 1,0-1-1,-1 1 0,1 0 0,0 0 1,-1 0-1,1-1 0,0 1 1,-1 0-1,1 0 0,0 0 1,-1 0-1,1 0 0,0 0 0,-1 0 1,1 0-1,-1 0 0,1 0 1,0 0-1,-1 0 0,1 0 1,0 0-1,-1 0 0,1 0 1,0 0-1,-1 1 0,1-1 0,0 0 1,-1 0-1,1 0 0,0 1 1,-1-1-1,1 0 0,-1 1 1,-17 11-832,17-11 847,0 0-1,0 0 1,0 1 0,0-1-1,1 0 1,-1 0-1,0 0 1,1 1 0,-1-1-1,0 0 1,1 1 0,0-1-1,-1 0 1,1 1 0,0-1-1,0 1 1,0-1 0,-1 0-1,2 1 1,-1-1 0,0 1-1,0-1 1,0 0 0,1 1-1,-1-1 1,0 0 0,1 1-1,0-1 1,-1 0 0,1 1-1,0-1 1,-1 0 0,1 0-1,0 0 1,0 0 0,0 0-1,0 0 1,0 0 0,0 0-1,0 0 1,0 0 0,1-1-1,-1 1 1,0 0 0,1-1-1,-1 1 1,2 0 0,23 0 98,0 0 1,0-2 0,0-1 0,-1-1 0,42-11-1,-14 4-49,-51 9-46,-1 1 1,0 0-1,0 0 0,1-1 1,-1 1-1,0 0 0,1 0 0,-1 0 1,0 0-1,0 1 0,1-1 1,-1 0-1,0 0 0,1 1 0,-1-1 1,2 2-1,-3-2 10,1 1 0,-1-1 0,0 1-1,1-1 1,-1 1 0,0-1 0,0 1 0,1-1 0,-1 1 0,0-1-1,0 1 1,0-1 0,0 1 0,0 0 0,0-1 0,0 1 0,0-1 0,0 1-1,0 0 1,0-1 0,0 1 0,0-1 0,0 1 0,0-1 0,-1 2 0,-23 39 765,19-34-506,5-6-255,0-1 0,0 0 0,1 1 0,-1-1 0,0 0 0,0 1 0,1-1 0,-1 0 0,0 1-1,1-1 1,-1 0 0,0 0 0,1 1 0,-1-1 0,0 0 0,1 0 0,-1 0 0,0 0 0,1 0-1,-1 1 1,1-1 0,-1 0 0,0 0 0,1 0 0,-1 0 0,1 0 0,-1 0 0,0 0-1,1 0 1,-1 0 0,1-1 0,-1 1 0,0 0 0,1 0 0,-1 0 0,0 0 0,1 0 0,-1-1-1,1 1 1,-1-1 0,23-3 145,33-23 10,-46 21-224,0 1-1,0 0 0,0 0 0,1 1 0,0 0 0,0 1 0,0 0 0,16-1 0,-27 4 53,1 0 1,-1 1-1,0-1 0,1 0 0,-1 1 0,1-1 0,-1 0 0,0 1 0,1-1 0,-1 1 0,0-1 0,1 0 1,-1 1-1,0-1 0,0 1 0,1-1 0,-1 1 0,0-1 0,0 1 0,0-1 0,0 1 0,0-1 1,0 1-1,0-1 0,0 1 0,0 0 0,0-1 0,0 1 0,0-1 0,0 1 0,0-1 0,0 1 0,0-1 1,-1 1-1,1-1 0,0 1 0,0-1 0,-1 0 0,1 1 0,-9 23-181,-4-1-149,-19 41-2759,29-59 1003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0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122 102 13164,'0'0'16432,"-11"-4"-16437,5 2-4,3 0 4,0 1-1,0 0 1,0 0-1,0 0 0,0 0 1,0 0-1,0 1 0,0-1 1,0 1-1,0 0 1,0 0-1,0 0 0,0 0 1,0 0-1,-1 1 1,1 0-1,0-1 0,0 1 1,0 0-1,1 0 0,-1 1 1,0-1-1,0 1 1,1-1-1,-1 1 0,1 0 1,-5 3-1,6-4 12,-1 1 0,1-1-1,-1 0 1,1 1 0,0-1-1,-1 1 1,1-1 0,0 1 0,0-1-1,0 1 1,0 0 0,0 0 0,1 0-1,-2 3 1,2-5-4,1 1-1,-1-1 1,0 0-1,1 1 1,-1-1-1,1 1 1,-1-1-1,0 0 1,1 0 0,-1 1-1,1-1 1,-1 0-1,1 0 1,-1 1-1,1-1 1,-1 0-1,1 0 1,0 0 0,-1 0-1,1 0 1,-1 0-1,1 0 1,-1 0-1,1 0 1,-1 0-1,1 0 1,0 0 0,-1 0-1,1 0 1,-1 0-1,1-1 1,63-18 140,-47 12-146,-2 0 3,1 1 0,0 0 0,1 1 0,-1 1 0,1 0 0,21-1 0,-37 5 7,0 1 0,-1 0 0,1 0 0,0-1-1,-1 1 1,1 0 0,0 0 0,-1 0 0,1 0 0,-1 0 0,0 0-1,1 0 1,-1 0 0,0 0 0,1 0 0,-1 0 0,0 0 0,0 0 0,0 0-1,0 0 1,0 0 0,0 0 0,0 0 0,0 0 0,-1 0 0,1 0 0,-1 2-1,1-2 10,0-1 0,0 1 0,-1 0 0,1 0 0,0 0 0,0 0 0,0 0 0,0 0 0,0-1-1,0 1 1,0 0 0,0 0 0,1 0 0,-1 0 0,0 0 0,0 0 0,1-1 0,-1 1 0,1 0 0,-1 0-1,1-1 1,0 2 0,6-2 166,0-2 0,-1 1 1,1-1-1,-1 0 0,1 0 0,-1 0 0,0-1 0,0 0 0,8-5 0,-9 4-219,1 1 0,1-1 0,-1 2 0,0-1 0,1 1 0,-1-1 0,1 2 0,0-1 0,9 0 0,-15 45-459,1-42 521,-1 0-1,1 0 0,-1-1 0,1 1 0,-1 0 0,1-1 1,-1 1-1,1-1 0,-1 1 0,1-1 0,0 0 0,-1 0 0,1 0 1,0 0-1,-1 0 0,1 0 0,-1 0 0,1 0 0,0-1 0,-1 1 1,1-1-1,2-1 0,36-14 582,105-78-702,-161 133-687,10-32 778,-14 26 113,20-32-99,-1 0 0,0 1 0,0-1 0,1 0 0,-1 1 0,1-1 0,0 1 0,-1-1 0,1 1 0,0-1 0,0 1 0,0-1 0,0 1 0,0 0 0,0-1 0,0 1 0,0-1 0,1 1 0,0 2 0,2-3 29,1 0-1,-1-1 1,1 1-1,-1-1 1,1 1-1,-1-1 1,0 0-1,1 0 1,-1-1-1,1 1 0,3-1 1,-6 0-21,10-1 21,0-2 1,0 1-1,-1-1 1,0-1-1,0 0 0,11-7 1,55-37-336,-61 40-878,-21 13 1195,1 1 0,-1 1 0,1-1 0,1 1 0,-1 0 0,1 0 0,0 0 0,1 0 0,-1 1 0,1 0 0,0-1 0,1 1 0,0 0 0,0 1 1,-2 10-1,4-17-13,1-1 0,-1 1 1,0 0-1,0-1 1,0 1-1,1 0 0,-1-1 1,0 1-1,1-1 1,-1 1-1,0 0 0,1-1 1,-1 1-1,1-1 1,-1 1-1,1-1 1,-1 1-1,1-1 0,-1 0 1,1 1-1,0-1 1,-1 0-1,1 1 0,-1-1 1,1 0-1,0 0 1,1 1-1,28 3 137,28-10-60,-43-1-87,-1 0-1,0-1 0,-1 0 1,0-1-1,0-1 0,-1 0 1,0 0-1,-1-1 1,0-1-1,10-13 0,0 2 67,-9 14 418,-11 19-406,-15 20-116,8-23 38,1 1-1,-1 0 1,1 0-1,0 0 1,-6 18-1,1-6 6,10-20 511,0-26-5037,0 8-6314,0 12 2720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1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14574,'-2'11'9312,"-4"2"-4071,-4 5-2920,-8 9-3364,-7 11 1083,6-2-24,11-23-114,1 0 0,0 0 0,1 1 0,0 0 1,-4 19-1,10-28-1484,7-4-8622,-3-2 9690,4-6-5401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1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13357,'0'0'15299,"11"-2"-14386,4-3-685,-1 0-1,1 0 1,-1-1-1,-1-1 0,1 0 1,-1-1-1,0-1 1,-1 0-1,19-17 0,-15 11-108,-9 9-91,0 0-1,0-1 1,-1 1 0,0-1 0,0 0 0,-1-1-1,0 1 1,6-13 0,-12 20-43,1-1-1,0 1 1,-1-1 0,1 1-1,-1-1 1,1 1 0,-1-1 0,1 1-1,-1 0 1,1-1 0,-1 1 0,0 0-1,1 0 1,-1-1 0,1 1 0,-1 0-1,0 0 1,1 0 0,-1 0 0,0 0-1,1 0 1,-1 0 0,1 0-1,-1 0 1,0 0 0,1 0 0,-1 0-1,-1 1 1,-21 1-322,13 1 285,0 2 0,1-1 0,0 1-1,0 1 1,0 0 0,0 0 0,1 0 0,-12 13-1,15-14 66,0 0-1,0 1 0,0 0 1,0 0-1,1 0 0,0 0 1,1 1-1,-1-1 0,1 1 1,0 0-1,1 0 0,-3 14 1,5-18 8,0 0 0,1 0 0,-1 0 0,1 0 0,0 0 0,0 0 0,0 0 0,0 0 0,0 0 0,1 0 0,-1-1 0,1 1 0,0 0 0,0-1 0,0 1 0,0-1 0,0 0 0,1 0 1,-1 0-1,1 0 0,-1 0 0,1 0 0,0-1 0,0 1 0,5 1 0,38 14-859,-5-11-3692,-24-10-2458,-3-13-5984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1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20435,'0'0'11755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7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7175,'0'0'18236,"3"9"-18097,0 4-124,-3-10-33,1-1 0,-1 1 0,1 0 1,-1 0-1,1-1 0,0 1 0,0 0 0,0-1 1,0 1-1,0-1 0,1 1 0,-1-1 1,1 0-1,0 1 0,-1-1 0,1 0 1,0 0-1,0 0 0,1-1 0,-1 1 1,0 0-1,0-1 0,1 1 0,-1-1 0,1 0 1,0 0-1,-1 0 0,1 0 0,0 0 1,-1-1-1,1 1 0,5-1 0,2-1-78,0-1 0,0-1-1,0 0 1,0 0-1,0-1 1,-1 0 0,0-1-1,0 0 1,0-1-1,0 1 1,-1-2 0,0 1-1,0-1 1,-1 0-1,0-1 1,0 0 0,10-15-1,-17 24 381,-4 7-425,0 0 0,0 1 0,1-1 0,0 1 0,1 0 0,0 0 0,0-1 0,1 2 0,0 16 0,8-14-4407,8-5-2803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63 1794,'0'0'12310,"0"-8"-9716,0-3-1610,0-9 38,-5-1 3581,2 19-1355,0 8-2472,1 7-865,-5 270 242,9-175-141,-2-108-83,0 0-1,0 0 1,0 0-1,0 0 1,0 0-1,1-1 1,-1 1-1,0 0 1,0 0-1,0 0 1,0 0-1,1 0 1,-1 0-1,0 0 1,0 0-1,0 0 1,1 0 0,-1 0-1,0-1 1,0 1-1,0 0 1,1 0-1,-1 0 1,0 0-1,0 1 1,0-1-1,1 0 1,-1 0-1,0 0 1,0 0-1,0 0 1,0 0-1,1 0 1,-1 0-1,0 0 1,0 0-1,0 1 1,0-1-1,1 0 1,-1 0-1,0 0 1,0 0-1,0 0 1,0 1-1,0-1 1,0 0-1,0 0 1,1 0-1,-1 0 1,0 1-1,0-1 1,0 0 0,0 0-1,0 0 1,0 1-1,0-1 1,0 0-1,0 0 1,0 0-1,0 1 1,0-1-1,0 0 1,0 0-1,0 0 1,0 1-1,-1-1 1,10-15-5470,-7-3-293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16 210 8680,'0'0'14873,"-15"3"-14174,17-4-540,1 0 0,0 0 0,-1-1-1,1 1 1,-1-1 0,1 0 0,-1 1-1,0-1 1,0-1 0,0 1 0,0 0-1,0 0 1,0-1 0,1-2 0,28-40 550,-4-5-485,-20 35-182,1-1-1,1 1 0,18-23 1,-27 38-51,1 0 1,-1-1-1,0 1 1,1 0-1,-1 0 1,1-1-1,-1 1 1,1 0-1,-1 0 1,1-1-1,-1 1 1,1 0-1,-1 0 0,1 0 1,-1 0-1,1 0 1,-1 0-1,1 0 1,-1 0-1,1 0 1,-1 0-1,1 0 1,-1 0-1,1 0 1,-1 0-1,1 1 1,-1-1-1,0 0 1,1 0-1,-1 0 0,1 1 1,-1-1-1,1 0 1,-1 1-1,0-1 1,1 0-1,-1 1 1,0-1-1,1 1 1,-1-1-1,0 0 1,1 1-1,14 22-307,-13-19 321,31 57-28,25 39-403,-51-90-517,0 0-1,1-1 1,17 16-1,-8-14-3033,2-4-1810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3619,'0'0'18482,"58"17"-16464,-23-26-929,8-5-32,4-3-256,-3-2-257,3-3-256,-6 2-192,-9 1-31,-2 1-226,-12 0-896,-3 4-832,-13-2-1891,-2 0-1889,-11-2-4197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3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138 143 11115,'0'0'14488,"-5"10"-14408,-3 13-72,1 1 1,1 0-1,1 0 1,1 0-1,1 1 0,0 40 1,3-46-663,-1 0 0,-1 0 0,-7 32 0,9-51 536,0-1 0,-1 1-1,1 0 1,0-1 0,0 1 0,0-1 0,0 1 0,-1 0 0,1-1-1,0 1 1,-1 0 0,1 0 0,0-1 0,0 1 0,-1 0 0,1-1-1,-1 1 1,1 0 0,0 0 0,-1 0 0,1-1 0,0 1 0,-1 0-1,1 0 1,-1 0 0,1 0 0,0 0 0,-1 0 0,1 0 0,-1 0-1,1 0 1,-1 0 0,1 0 0,0 0 0,-1 0 0,1 0 0,-1 0-1,1 0 1,0 1 0,-1-1 0,1 0 0,-1 0 0,1 0 0,0 1-1,-1-1 1,1 0 0,0 0 0,-1 1 0,1-1 0,0 0 0,0 1-1,-1-1 1,1 0 0,0 1 0,0-1 0,0 1 0,-1-1 0,1 0-1,0 1 1,0-1 0,0 1 0,0-1 0,0 0 0,0 1 0,0-1-1,0 1 1,-14-33-4549,-1-22 1959,-13-85 1,20 39 4967,10 2 4493,-1 96-6550,0-1 0,-1 1-1,1 0 1,0-1 0,0 1-1,1 0 1,-1 0 0,0 0-1,1 0 1,-1 0 0,1 0-1,0 0 1,0 0 0,-1 1-1,1-1 1,0 1-1,1-1 1,-1 1 0,0 0-1,0 0 1,0 0 0,1 0-1,-1 0 1,1 0 0,-1 1-1,0-1 1,1 1 0,3-1-1,11-1 281,0 0 0,34 1 0,-38 2-228,-10-2-240,0 1 1,0 0-1,0 0 0,0 1 1,0-1-1,0 1 0,0-1 0,0 1 1,0 0-1,-1 0 0,1 0 1,0 0-1,0 1 0,-1-1 1,1 1-1,-1 0 0,1-1 1,-1 1-1,0 0 0,0 1 1,0-1-1,0 0 0,0 0 1,0 1-1,-1-1 0,1 1 1,-1 0-1,0-1 0,0 1 1,0 0-1,0 0 0,0 0 1,0 0-1,-1 0 0,1 0 1,-1 0-1,0 0 0,0 0 1,0 0-1,-1 4 0,0 3 145,0 0-1,-1 0 0,0 0 1,-1 0-1,0-1 0,0 1 0,-1-1 1,-1 0-1,1 0 0,-12 16 1,-70 68-940,82-87-393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 13068,'0'0'4725,"-3"9"-2654,-9 18-580,6-17-1216,1 1 0,0-1-1,1 1 1,0 0 0,1 0-1,0 0 1,-2 19 0,30-77 2143,11-71-1131,-35 109-1266,-2 32-51,1-18 0,-1 1 0,1-1 0,0 0 0,0 1 0,1-1-1,0 0 1,2 10 0,-2-13 26,0 0-1,0-1 1,1 1-1,-1-1 0,0 1 1,0-1-1,1 0 1,-1 0-1,1 1 0,-1-1 1,1 0-1,-1 0 1,1 0-1,0-1 0,0 1 1,-1 0-1,1 0 1,0-1-1,0 0 0,0 1 1,0-1-1,-1 0 0,1 0 1,0 0-1,0 0 1,3 0-1,3-1 56,1 0-1,-1 0 0,-1-1 1,1 0-1,0 0 1,0-1-1,-1 0 1,1 0-1,-1-1 0,0 0 1,0 0-1,-1-1 1,1 0-1,-1 0 1,0 0-1,7-8 0,-8 8-26,-5 47-435,0-41 416,-2 4-4,1 0 1,0-1-1,1 1 0,-1 0 0,1 0 0,0 0 0,0-1 1,2 7-1,-2-10 11,1 0-1,0 1 1,0-1 0,-1 0-1,1 0 1,0 0 0,0 0 0,1 0-1,-1 0 1,0 0 0,0 0-1,0 0 1,0-1 0,1 1 0,-1-1-1,0 1 1,1-1 0,-1 1-1,1-1 1,-1 1 0,0-1-1,1 0 1,-1 0 0,1 0 0,-1 0-1,1 0 1,-1 0 0,1 0-1,-1-1 1,2 1 0,2-1 24,-1 0 0,0 0 0,1 0 0,-1-1 0,0 0 0,1 0 0,-1 0 0,0 0 0,0 0 0,-1-1 0,1 0 0,0 0 0,-1 0 0,0 0 1,1 0-1,4-7 0,4-6 32,-1-1 0,13-24 0,-34 87-586,7-40 353,1-1 0,1 1 0,-1 0 0,1 0 0,0-1 0,0 1 0,0 0-1,1 0 1,0 0 0,0 0 0,2 8 0,-2-14-63,1 0-1,-1 0 1,0 1-1,1-1 1,-1 0-1,0 0 1,1 0-1,-1 1 1,1-1-1,-1 0 1,1 0-1,-1 0 1,0 0-1,1 0 1,-1 0-1,1 0 1,-1 0-1,1 0 1,-1 0-1,1 0 1,-1 0-1,0 0 1,1 0-1,-1 0 1,1-1-1,-1 1 1,0 0-1,1 0 1,-1 0-1,1-1 1,-1 1-1,0 0 1,1 0-1,-1-1 1,0 1-1,1 0 0,-1-1 1,0 1-1,0 0 1,1-2-1,5-12-4794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3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9993,'0'0'9642,"37"51"-21269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13132,'0'0'5696,"-11"7"-3363,-1 0-1851,3-3-303,1 0-1,0 1 1,0 0 0,1 0 0,0 1-1,0 0 1,0 0 0,1 1-1,-9 10 1,15-17-238,0 1 0,-1-1 0,1 1 0,0-1 0,-1 1 0,1-1 0,0 1 0,0-1 0,0 1 1,0-1-1,-1 1 0,1 0 0,0-1 0,0 1 0,0-1 0,0 1 0,0 0 0,0-1 0,0 1 0,1-1 0,-1 1 0,0-1 0,0 1 0,0 0 0,1-1 0,-1 1 0,0-1 0,0 1 0,1 0 0,19 7-540,38-9 689,-43 1-353,24 7 314,-38-7-12,0 0 0,-1 1 0,1-1-1,-1 0 1,1 1 0,-1-1 0,1 0-1,-1 1 1,1-1 0,-1 1 0,1-1 0,-1 1-1,1-1 1,-1 1 0,0-1 0,1 1-1,-1-1 1,0 1 0,0-1 0,1 1-1,-1 0 1,0 0 0,0 0 79,0 0-1,0 0 1,-1 0-1,1 0 1,-1 0-1,1 0 1,0 0-1,-1 0 1,0 0-1,1 0 1,-1 0 0,1 0-1,-1 0 1,0-1-1,0 1 1,0 0-1,1 0 1,-3 0-1,-3 4 348,0 0 0,-1-1 0,0 1 0,0-2 0,0 1-1,0-1 1,0 0 0,-1 0 0,-7 1 0,-14 0-2538,-1-5-4197,23-1-622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3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72 147 14478,'0'0'6000,"0"-9"-3785,0-27-864,0 36-1329,-1 0-1,1 0 1,0 0-1,0 1 1,0-1-1,0 0 1,-1 0-1,1 0 1,0 1-1,0-1 1,-1 0-1,1 0 1,0 0-1,0 0 1,0 0-1,-1 0 1,1 1-1,0-1 1,-1 0-1,1 0 1,0 0-1,0 0 1,-1 0 0,1 0-1,0 0 1,0 0-1,-1 0 1,1 0-1,0 0 1,0 0-1,-1-1 1,1 1-1,0 0 1,0 0-1,-1 0 1,1 0-1,0 0 1,0 0-1,-1-1 1,1 1-1,0 0 1,0 0-1,0 0 1,-1 0-1,1-1 1,0 1-1,0 0 1,0 0 0,0-1-1,0 1 1,-1 0-1,1 0 1,0-1-1,0 1 1,0 0-1,0 0 1,0-1-1,0 1 1,0 0-1,0-1 1,0 1-1,0 0 1,0 0-1,0-1 1,0 1-1,-12 14-181,5-1 205,-1 0 0,2 0 0,0 1 0,0 0 0,1 0 0,-5 25 0,10-39-35,0 0 0,1 1 0,-1-1 0,0 0 0,0 1 0,0-1 0,0 0 0,0 1 0,1-1 0,-1 0 0,0 1 0,0-1 0,0 0 0,1 1 0,-1-1 0,0 0 0,0 0 0,1 0 0,-1 1 0,0-1 0,1 0 0,-1 0 0,0 0 0,1 1 0,-1-1 0,0 0 0,1 0 0,-1 0-1,0 0 1,1 0 0,-1 0 0,0 0 0,1 0 0,-1 0 0,0 0 0,1 0 0,-1 0 0,1 0 0,-1 0 0,0 0 0,1 0 0,-1-1 0,0 1 0,1 0 0,-1 0 0,0 0 0,0-1 0,1 1 0,-1 0 0,0 0 0,1 0 0,-1-1 0,0 1 0,0 0 0,0-1 0,1 1 0,20-14 884,5-12-461,-1-2 0,-1 0 1,-1-2-1,-2 0 0,25-48 0,-65 112-742,-43 79 170,56-101 135,1 0 0,1 0 0,0 1 0,1-1 0,0 1 0,1 0 0,-1 20 0,3-32 3,0 1 0,1-1 1,-1 0-1,1 1 0,-1-1 0,1 1 1,0-1-1,0 0 0,-1 1 0,1-1 1,0 0-1,0 0 0,0 0 0,1 0 1,-1 0-1,0 0 0,0 0 0,0 0 1,1 0-1,-1 0 0,0-1 0,1 1 1,-1-1-1,1 1 0,-1-1 0,1 1 1,-1-1-1,1 0 0,-1 0 0,1 0 1,-1 0-1,1 0 0,-1 0 0,1 0 1,-1 0-1,1 0 0,1-1 0,1 1 14,1-1-1,-1 1 0,0-1 1,0 0-1,0 0 0,0 0 1,0-1-1,0 1 0,0-1 1,0 0-1,0 0 0,-1 0 1,5-3-1,5-10 81,-1 0-1,0 0 1,-1-1-1,-1-1 1,0 0-1,-1 0 1,-1-1-1,8-26 1,-54 97-408,33-45 324,0 0 1,1 0-1,0 1 0,0-1 1,1 1-1,0 0 0,1 0 1,0 0-1,0 0 0,1 0 1,0 13-1,1-21-75,1 0 0,-1 0-1,1-1 1,-1 1 0,1 0 0,0 0-1,-1 0 1,1-1 0,0 1 0,-1 0-1,1-1 1,0 1 0,0 0 0,-1-1 0,1 1-1,0-1 1,0 0 0,0 1 0,0-1-1,0 0 1,0 1 0,0-1 0,0 0-1,0 0 1,0 0 0,0 0 0,1 0 0,33-1-6346,-32 1 5272,26-4-7161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17360,'0'0'4463,"-9"2"-1601,-4 1-2140,1 0 1,-1 1-1,1 1 1,-14 7-1,23-11-738,1 0 0,-1 0-1,1 0 1,-1 0 0,1 1 0,-1-1-1,1 1 1,0 0 0,0 0-1,0-1 1,0 1 0,0 1-1,0-1 1,1 0 0,-1 0 0,1 1-1,-1-1 1,1 1 0,0-1-1,0 1 1,0 0 0,0-1-1,0 1 1,1 0 0,-1 0-1,1-1 1,0 1 0,0 0 0,0 0-1,0 0 1,1 3 0,1-5 0,0 0 1,0 0 0,0 0-1,0 0 1,0-1 0,0 1 0,0-1-1,0 1 1,0-1 0,0 0-1,0 1 1,1-1 0,-1 0 0,0-1-1,0 1 1,4-1 0,-1 1 13,126-14 71,-130 14-37,-17 4 198,-76 40 247,43-20-2541,0-3-6396,18-10-3893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42 10474,'0'0'15428,"-8"3"-15391,-1 1-43,1 1-1,0 0 1,1 0-1,-1 1 0,1-1 1,0 2-1,1-1 1,-1 1-1,1 0 1,1 0-1,-1 1 1,1 0-1,0 0 0,1 0 1,0 0-1,0 1 1,1-1-1,0 1 1,1 0-1,0 0 1,-2 15-1,4-24 12,1 1 1,-1-1-1,0 0 0,1 1 0,-1-1 1,0 1-1,1-1 0,-1 1 0,1-1 1,-1 0-1,1 0 0,-1 1 0,1-1 1,-1 0-1,1 1 0,-1-1 0,1 0 1,-1 0-1,1 0 0,0 0 0,-1 0 1,1 0-1,-1 0 0,1 0 0,-1 0 1,1 0-1,0 0 0,-1 0 0,1 0 1,0 0-1,22-4 398,-15 1-248,0-1 1,0 0-1,0-1 0,-1 0 0,0 0 1,0 0-1,0-1 0,0 0 0,-1-1 1,0 1-1,7-10 0,-5 5-8,-1 1 0,0-1 0,0 0-1,-1 0 1,-1-1 0,0 0 0,5-16-1,-9 26-135,-1 0-1,1 0 1,0 0-1,-1 0 0,0 0 1,1 0-1,-1 0 0,0 0 1,0 0-1,0 0 0,0-1 1,-1 1-1,1 0 0,0 0 1,-1 0-1,1 0 0,-2-2 1,1 4-21,1 0 0,-1 0 0,0-1 0,0 1 1,1 0-1,-1 0 0,0 0 0,0 0 0,1 0 1,-1 0-1,0 0 0,0 0 0,0 0 0,1 0 1,-1 0-1,0 0 0,0 1 0,1-1 0,-1 0 0,0 1 1,1-1-1,-1 0 0,0 1 0,1-1 0,-1 1 1,1-1-1,-1 1 0,0 0 0,-7 5-62,1 1 1,0 0-1,0 0 0,1 0 1,-9 14-1,13-19 67,0 0-1,1 1 1,-1-1-1,1 1 1,0-1-1,-1 1 1,1 0 0,0-1-1,1 1 1,-1 0-1,0 0 1,1 0 0,-1 0-1,1 0 1,0 0-1,1 4 1,0-6 7,0 1-1,0-1 1,1 0 0,-1 0 0,0 1-1,1-1 1,0 0 0,-1 0 0,1 0 0,-1 0-1,1-1 1,0 1 0,0 0 0,0-1-1,-1 1 1,1-1 0,0 0 0,0 1-1,0-1 1,0 0 0,0 0 0,0 0-1,-1 0 1,4-1 0,0 1-116,0-1 1,0 1-1,0-1 0,-1 0 0,1 0 1,0 0-1,-1-1 0,1 1 1,-1-1-1,1 0 0,-1 0 0,0-1 1,7-5-1,23-29-6344,-21 14-1278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70 11147,'3'-8'4345,"1"-1"-2862,8-22 1249,-8 10 2689,-6 35-5434,0 0 1,-1 0 0,-1-1-1,0 1 1,-8 18-1,-5 15 104,-17 53 384,17-55-307,2 1-1,2 0 1,2 1-1,-5 57 1,40-363-1011,-24 259 833,0-1 0,0 1 0,-1 0 0,1-1 0,0 1 1,0-1-1,0 1 0,0 0 0,0-1 0,0 1 0,0-1 1,0 1-1,0-1 0,0 1 0,0 0 0,0-1 0,1 1 1,-1-1-1,0 1 0,0 0 0,0-1 0,0 1 0,1-1 1,-1 1-1,0 0 0,0-1 0,1 1 0,-1 0 0,0 0 1,1-1-1,-1 1 0,0 0 0,1-1 0,-1 1 0,0 0 1,1 0-1,-1 0 0,1 0 0,-1-1 0,0 1 0,1 0 1,-1 0-1,1 0 0,-1 0 0,0 0 0,1 0 0,-1 0 1,1 0-1,-1 0 0,1 0 0,-1 0 0,0 0 0,1 0 1,-1 1-1,1-1 0,-1 0 0,0 0 0,1 0 0,-1 1 1,1-1-1,26 25-283,-10-9 331,-15-14-60,0-1 0,0 1-1,1-1 1,-1 0-1,0 0 1,1 0-1,-1-1 1,1 1 0,-1 0-1,1-1 1,0 0-1,-1 0 1,1 1-1,-1-1 1,1-1 0,-1 1-1,1 0 1,0-1-1,-1 1 1,1-1 0,-1 0-1,0 0 1,1 0-1,-1 0 1,0 0-1,1 0 1,-1-1 0,0 1-1,0-1 1,0 0-1,0 1 1,0-1-1,-1 0 1,1 0 0,0 0-1,-1 0 1,3-5-1,4-7-1728,0-1-1,-1 0 1,-1 0-1,7-27 1,-10 32-48,12-36-6619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8200,'0'0'17435,"0"9"-17558,-1 6 156,0 0-1,-2-1 0,0 1 1,0-1-1,-7 18 0,-36 82 316,11-29-175,27-64-191,1-2-62,0 0 1,0 0-1,2 0 0,1 1 0,0 0 1,-1 22-1,9-41-738,5-10 519,5-9 28,15-56-1230,-23 56 749,1 0-1,0 1 0,1 0 1,16-25-1,-24 42 749,1-1 0,-1 1-1,0 0 1,1-1-1,-1 1 1,0 0 0,1-1-1,-1 1 1,1 0-1,-1 0 1,1-1 0,-1 1-1,1 0 1,-1 0 0,0 0-1,1 0 1,-1 0-1,1-1 1,-1 1 0,1 0-1,-1 0 1,1 0-1,-1 0 1,1 0 0,-1 1-1,1-1 1,-1 0-1,1 0 1,-1 0 0,1 0-1,-1 0 1,1 1 0,-1-1-1,1 0 1,-1 0-1,0 1 1,1 0 0,19 17 70,0 0 104,-17-17 18,-1 0 1,1-1 0,-1 1 0,1 0-1,-1-1 1,1 1 0,-1-1 0,1 0-1,-1 0 1,1 0 0,0 0 0,-1-1-1,1 1 1,-1-1 0,1 1 0,-1-1-1,1 0 1,-1 0 0,1 0 0,-1 0-1,0 0 1,0-1 0,1 1 0,-1-1-1,0 1 1,0-1 0,3-4 0,20-13 174,-24 55-454,-3-25 136,2-8-5,-1-1 0,1 1 0,-1-1 1,1 1-1,0 0 0,0-1 0,0 1 1,0-1-1,1 1 0,-1 0 0,2 3 0,-1-5 7,0 0-1,1 0 1,-1 0-1,0 0 1,1-1-1,-1 1 0,0-1 1,1 1-1,-1-1 1,1 1-1,-1-1 1,1 0-1,-1 0 1,0 1-1,1-1 0,-1 0 1,1-1-1,-1 1 1,1 0-1,-1 0 1,1-1-1,-1 1 1,1 0-1,-1-1 0,2 0 1,70-24-635,-29 1-6880,-34 14 2103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9225,'0'0'11088,"1"10"-10213,-2 16-370,0-1 1,-1 1-1,-2 0 0,0-1 1,-9 26-1,4-11-452,-7 58 1,16-90-43,-1-58 2023,-1 24-1838,2 0 0,1 1 0,5-32 0,-6 56-204,0 1 0,0-1 0,0 0 0,0 1-1,0-1 1,1 0 0,-1 1 0,0-1 0,0 0 0,1 1-1,-1-1 1,0 0 0,1 1 0,-1-1 0,0 1 0,1-1-1,-1 1 1,1-1 0,-1 1 0,1-1 0,-1 1-1,1-1 1,-1 1 0,1 0 0,0-1 0,-1 1 0,1 0-1,0-1 1,-1 1 0,1 0 0,0 0 0,-1 0 0,1 0-1,0 0 1,-1-1 0,1 1 0,0 0 0,-1 1 0,1-1-1,0 0 1,1 0 0,30 18-402,-7-5 464,-18-11-11,0 0-1,1-1 1,-1 0 0,1 0-1,0-1 1,-1 0 0,1 0 0,-1-1-1,1 0 1,-1 0 0,1-1-1,-1 0 1,0 0 0,0-1-1,0 0 1,14-8 0,-16 8 53,0 0-1,0 0 1,-1-1 0,1 0 0,-1 0 0,1 0 0,-1 0 0,-1-1 0,1 0-1,0 1 1,-1-1 0,0-1 0,0 1 0,-1 0 0,0-1 0,0 1-1,0-1 1,0 0 0,-1 0 0,0 0 0,1-11 0,-2 16-113,0 1 1,-1-1-1,1 1 1,0-1-1,0 0 1,0 1-1,-1-1 1,1 1-1,0-1 1,-1 1-1,1-1 1,0 1-1,-1 0 1,1-1 0,0 1-1,-1-1 1,1 1-1,-1 0 1,1-1-1,-1 1 1,1 0-1,-1 0 1,1-1-1,-1 1 1,1 0-1,-1 0 1,0 0-1,1 0 1,-1-1-1,1 1 1,-1 0-1,1 0 1,-1 0-1,0 0 1,1 0-1,-1 1 1,1-1 0,-1 0-1,1 0 1,-1 0-1,0 0 1,1 1-1,-1-1 1,1 0-1,-1 0 1,1 1-1,0-1 1,-1 0-1,1 1 1,-2 0-1,-27 19-381,19-10 386,2 1 0,-1 0 0,1 0 0,1 1 0,0 0 0,1 0 0,0 1-1,1 0 1,0 0 0,1 0 0,0 1 0,2-1 0,-1 1 0,0 15 0,3-27 13,1 0 0,-1 0-1,0 0 1,1-1 0,-1 1 0,1 0 0,0 0 0,-1 0 0,1-1 0,0 1 0,0 0 0,0-1-1,0 1 1,0-1 0,1 1 0,-1-1 0,0 1 0,1-1 0,-1 0 0,1 0 0,-1 0 0,1 0 0,0 0-1,-1 0 1,1 0 0,0 0 0,0-1 0,0 1 0,-1-1 0,1 1 0,0-1 0,0 0 0,0 0 0,0 0-1,0 0 1,0 0 0,3-1 0,2 1 11,-1 0 0,1-1 0,-1 0 0,1 0 0,-1-1 0,0 0 0,1 0-1,-1 0 1,0-1 0,7-3 0,-4-1-52,0 1 0,0-2 0,0 1 0,-1-1 0,0 0 0,-1-1 0,0 0 0,0 0 0,10-18 0,-28 50-121,-15 36 399,19-14-3726,11-45-2269,15-16 1355,-7-7-1721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11627,'0'0'9801,"52"41"-9032,-24-23-257,4 4-287,2-3-161,1 3 0,-3-4-417,-2 0-864,-2-1-512,-6-5-577,-1-5-1506,-6-7-2850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12268,'0'0'12555,"80"-40"-11305,-42 28-546,3 3-383,0 2-289,-4 2-449,-2 5-1665,-3 0-2690,-7 0-3428</inkml:trace>
  <inkml:trace contextRef="#ctx0" brushRef="#br0" timeOffset="1">720 319 17136,'0'0'7399,"-15"60"-7111,15-31-191,0 3-33,4 0-96,7-2-609,0-2-1569,-4-4-1057,-1-4-1634,-4-7-3170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6790,'0'0'1986,"-8"66"-1954,8-42-3010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53 188 4612,'0'0'13394,"-5"9"-11579,4-8-1745,-6 9 291,1-1 0,1 1 1,0 0-1,0 1 1,1-1-1,0 1 1,1 0-1,0 0 0,-2 19 1,6-30-368,0 0 1,-1 1-1,1-1 0,0 1 1,0-1-1,0 0 0,-1 0 1,1 1-1,0-1 0,0 0 1,0 0-1,0 0 0,-1 0 0,1 0 1,0 0-1,0 0 0,0 0 1,0 0-1,-1-1 0,1 1 1,0 0-1,0 0 0,0-1 1,-1 1-1,1 0 0,0-1 1,0 1-1,-1-1 0,1 1 1,0-1-1,0 0 0,6-6 39,1 0 0,-1 0-1,0-1 1,-1 0-1,0 0 1,0 0 0,5-11-1,30-70 135,-32 69-125,6-12 11,-8 18-190,0 0 0,-1-1 0,-1 1 0,0-1 0,3-17 0,-9 32 146,1-1 0,-1 1 0,1 0 0,-1 0 0,1 0-1,-1 0 1,1 0 0,-1 0 0,1 1 0,-1-1 0,1 0-1,-1 0 1,1 0 0,-1 0 0,1 1 0,-1-1 0,1 0-1,-1 0 1,1 1 0,0-1 0,-1 0 0,1 1 0,0-1-1,-1 0 1,0 1 0,-14 14 217,1 0 1,0 1-1,1 0 1,0 1-1,2 0 1,0 1-1,1 0 0,1 1 1,0 0-1,2 0 1,-7 25-1,13-42-233,1-1 1,-1 1-1,1-1 0,0 1 0,0-1 0,-1 1 1,1-1-1,0 1 0,0-1 0,1 1 0,-1-1 1,0 1-1,0-1 0,1 1 0,-1-1 0,1 1 1,-1-1-1,1 0 0,-1 1 0,1-1 0,0 0 1,0 1-1,0-1 0,0 0 0,0 0 0,0 0 1,0 0-1,0 0 0,0 0 0,1 0 0,-1 0 1,0 0-1,0 0 0,1-1 0,-1 1 0,1-1 1,-1 1-1,2 0 0,5 0-324,0-1 1,0 1 0,0-1-1,0-1 1,0 1-1,9-3 1,23-7-3973,-32 8 3125,0-1 1,0 1-1,1 1 0,13-1 1,-20 2-168,-3 16-2120,4 12 3017,1-28 724,0 0 0,0 0 0,0-1 0,0 0 1,0 0-1,-1 0 0,1 0 0,0-1 0,0 1 1,-1-1-1,7-4 0,41-31 1538,-26 18 489,-7 7-362,-12 9-1140,-1 0 0,1-1 0,-1 1 0,0-1 0,0 0 0,-1-1 0,7-6 0,-12 11-678,1-1 0,0 1 0,-1 0 0,1 0 0,0-1 0,-1 1 0,1 0 1,-1 0-1,1 0 0,-1-1 0,1 1 0,-1 0 0,1 0 0,0 0 0,-1 0 0,1 0 0,-1 0 0,1 0 1,-1 0-1,1 0 0,-1 0 0,1 0 0,-1 0 0,1 0 0,-1 0 0,1 1 0,-1-1 0,1 0 1,0 0-1,-1 0 0,1 1 0,-1-1 0,1 0 0,-1 1 0,-22 7-283,9 0 361,1 0 1,-24 21-1,32-25-105,1 0 1,-1 1-1,1-1 1,0 1-1,0 0 1,1 0-1,0 0 1,-1 1-1,2-1 1,-4 9-1,6-14-94,0 1 0,0-1 0,-1 0-1,1 1 1,0-1 0,0 0 0,0 1 0,0-1-1,0 0 1,0 1 0,1-1 0,-1 0 0,0 1-1,0-1 1,0 0 0,0 1 0,0-1 0,0 0-1,1 1 1,-1-1 0,0 0 0,0 1-1,0-1 1,1 0 0,-1 0 0,0 1 0,0-1-1,1 0 1,-1 0 0,0 1 0,1-1 0,-1 0-1,0 0 1,1 0 0,-1 0 0,0 0 0,1 1-1,21 1 143,21-9 130,14-17-163,-49 19-171,0 1 1,1 0-1,-1 1 0,1-1 1,0 2-1,0-1 1,0 1-1,0 1 1,0 0-1,10-1 1,14 41 48,-28-37-60,1 0 0,-1-1 1,1 1-1,0-1 0,-1-1 0,1 1 1,9 0-1,13-6-3748,-27 4 3219,1 1 1,-1-1-1,0 1 0,0-1 1,0 0-1,0 1 0,0-1 1,0 0-1,0 0 0,0 0 1,0 0-1,0 0 0,0 0 1,-1 0-1,1 0 0,1-2 1,-1-10-10671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14510,'0'0'8616,"60"3"-8936,-11 6 384,10 0-160,3-6-2819,4-3-5445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58 11723,'0'0'5846,"6"-9"-2638,15-28-800,-17 25 1070,-10 13-2344,-7 8-910,-3 6-239,1 1 0,1 0 0,1 1-1,1 1 1,-11 19 0,-43 98 96,62-127-84,1-1 1,1 1 0,-1 0-1,1 0 1,-1 12 0,2-19 0,1 1 1,0-1-1,0 0 1,0 1-1,0-1 0,0 0 1,0 1-1,1-1 1,-1 1-1,0-1 1,1 0-1,-1 0 1,0 1-1,1-1 1,0 0-1,-1 0 1,1 0-1,0 1 1,0-1-1,-1 0 1,1 0-1,0 0 1,0 0-1,0 0 1,0-1-1,0 1 1,1 0-1,-1 0 0,0-1 1,0 1-1,0-1 1,1 1-1,-1-1 1,0 1-1,1-1 1,-1 0-1,0 0 1,1 1-1,1-1 1,2 0 25,-1 0 0,1 0 0,0 0 0,0-1 0,0 0 0,0 0 0,-1 0 0,1 0 1,0-1-1,-1 0 0,1 0 0,-1 0 0,0 0 0,1-1 0,-1 0 0,0 1 0,-1-2 0,1 1 0,0 0 0,-1-1 1,0 1-1,0-1 0,0 0 0,0 0 0,-1 0 0,1-1 0,-1 1 0,0-1 0,-1 1 0,1-1 0,-1 0 0,0 1 1,0-1-1,0 0 0,0 0 0,-1 0 0,0 0 0,0 1 0,0-1 0,-1 0 0,0 0 0,-1-6 0,0 8-19,1 0 0,-1 1 0,0-1 0,1 1-1,-1 0 1,0-1 0,0 1 0,-1 0-1,1 0 1,0 0 0,-1 0 0,1 1-1,-6-3 1,8 3-15,-1 0 0,0 1 0,1-1 0,-1 1 1,0-1-1,0 1 0,1-1 0,-1 1 0,0 0 0,0-1 0,0 1 0,1 0 0,-1 0 0,0-1 0,0 1 0,0 0 0,0 0 0,0 0 0,0 0 0,1 0 0,-1 0 1,0 0-1,0 1 0,0-1 0,0 0 0,0 0 0,1 1 0,-1-1 0,0 1 0,0-1 0,0 0 0,1 1 0,-1-1 0,0 1 0,1 0 0,-1-1 0,0 1 0,1 0 1,-1-1-1,1 1 0,-1 0 0,1-1 0,-1 1 0,1 0 0,0 0 0,-1 1 0,1-1 4,0-1 0,0 1 0,0 0-1,1 0 1,-1 0 0,0 0 0,1 0 0,-1-1 0,0 1-1,1 0 1,-1 0 0,1 0 0,-1-1 0,1 1 0,-1 0-1,1-1 1,0 1 0,-1-1 0,1 1 0,0 0 0,0-1 0,-1 1-1,1-1 1,0 0 0,0 1 0,0-1 0,-1 0 0,1 1-1,0-1 1,0 0 0,0 0 0,0 0 0,0 0 0,0 0-1,-1 0 1,1 0 0,1 0 0,45 1 69,-38-2-79,6 0 30,-1-1 1,1-1-1,-1 0 0,0-1 0,0 0 1,-1-1-1,21-11 0,-24 12 16,-6 6-107,-6 7 36,-6 7 15,-9 8 209,11-17-36,-1 2 0,1-1 0,1 1 0,0 0 0,0 0 0,-7 18 0,13-26-181,-1-1 1,0 0-1,1 1 1,-1-1-1,0 0 1,1 0-1,-1 1 0,1-1 1,-1 0-1,1 0 1,-1 0-1,1 1 1,-1-1-1,1 0 0,-1 0 1,0 0-1,1 0 1,-1 0-1,1 0 1,-1 0-1,1 0 0,-1 0 1,1 0-1,-1-1 1,1 1-1,-1 0 1,1 0-1,-1 0 0,1 0 1,-1-1-1,1 1 1,19-7-2475,3-8-1704,-2-7-3625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16367,'0'0'9150,"-2"11"-9059,-35 131 1206,35-135-1271,0 0 0,0 0 0,1 0 0,0 0-1,0 8 1,2-14-23,-1-1 0,1 1 0,-1 0 0,1-1 0,-1 0 0,1 1-1,-1-1 1,1 1 0,-1-1 0,1 0 0,-1 1 0,1-1 0,0 0 0,-1 1 0,1-1-1,0 0 1,-1 0 0,1 0 0,0 0 0,-1 1 0,1-1 0,0 0 0,-1 0 0,1 0-1,0-1 1,-1 1 0,1 0 0,0 0 0,-1 0 0,1 0 0,0-1 0,-1 1 0,1 0-1,-1 0 1,1-1 0,0 1 0,-1-1 0,2 0 0,27-12 141,-15 1-109,0-1 1,0 0-1,-2-1 1,1 0-1,-2-1 1,0 0 0,0-1-1,12-26 1,-25 47-125,-10 22 21,2-1 1,-10 38-1,14-11-2694,6-52 2672,0-1 1,0 1-1,0 0 0,0-1 0,0 1 0,0-1 1,1 1-1,-1-1 0,0 1 0,0-1 0,1 1 0,-1-1 1,0 1-1,1-1 0,-1 1 0,0-1 0,1 0 0,-1 1 1,1-1-1,-1 1 0,0-1 0,1 0 0,-1 0 1,1 1-1,-1-1 0,1 0 0,0 0 0,-1 1 0,1-1 1,-1 0-1,1 0 0,-1 0 0,1 0 0,-1 0 0,1 0 1,0 0-1,-1 0 0,1 0 0,-1 0 0,1 0 1,-1 0-1,1-1 0,-1 1 0,1 0 0,-1 0 0,1 0 1,-1-1-1,1 1 0,0-1 0,29-16-3314,-4-11-712,2-7-2082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10698,'0'0'9273,"-4"8"-8782,-13 25-276,2 1-1,1 0 1,1 1 0,3 1 0,1 0-1,1 0 1,2 1 0,-2 44 0,8-80-162,1-38 43,-1 35-140,0-1 163,0-1 0,0 0-1,0 1 1,1-1 0,0 0 0,0 1-1,0-1 1,2-5 0,-2 7-69,0 1 1,0 0 0,1 0 0,-1 1-1,0-1 1,0 0 0,0 0-1,1 1 1,-1-1 0,0 0 0,1 1-1,-1 0 1,1-1 0,-1 1 0,0 0-1,1-1 1,-1 1 0,1 0-1,-1 0 1,1 0 0,-1 0 0,1 1-1,-1-1 1,1 0 0,1 1 0,14 2-315,2 1 525,1-1 1,0-1-1,0-1 1,0 0-1,30-4 1,-46 2-131,0 1 0,0-1 0,-1 0 1,1 0-1,0 0 0,-1-1 0,1 1 0,-1-1 1,0 0-1,1 0 0,-1 0 0,0 0 1,0-1-1,0 1 0,-1-1 0,1 0 0,-1 0 1,1 0-1,-1 0 0,0 0 0,0 0 1,0-1-1,-1 1 0,1-1 0,-1 1 1,0-1-1,0 1 0,0-1 0,0 0 0,0 0 1,-1 1-1,0-1 0,0 0 0,0 0 1,0 0-1,-2-5 0,2 8-130,0 0 1,-1 0-1,1 0 1,0 0-1,-1 0 1,1 0-1,-1 0 1,0 0-1,1 0 0,-1 0 1,0 0-1,1 1 1,-1-1-1,0 0 1,0 0-1,0 1 1,0-1-1,0 1 0,0-1 1,0 1-1,0-1 1,0 1-1,0-1 1,0 1-1,0 0 1,0 0-1,0-1 0,0 1 1,0 0-1,0 0 1,0 0-1,-1 0 1,1 0-1,0 1 0,0-1 1,0 0-1,0 0 1,0 1-1,0-1 1,0 0-1,-1 2 1,-3-1-48,0 0 1,0 1 0,1 0-1,-1-1 1,1 2 0,-1-1 0,1 1-1,-5 3 1,1 2 26,0 1 1,1 0-1,0 0 1,1 0-1,-7 14 0,10-18-25,1-1 0,1 0 0,-1 0 0,0 1 0,1-1 0,0 0 0,0 1 0,1-1 0,-1 1 0,1 0 0,0-1 1,0 1-1,0-1 0,1 1 0,-1-1 0,2 6 0,-1-9-76,0 1 0,1 0-1,-1-1 1,0 0 0,0 1 0,1-1 0,-1 0 0,0 1 0,1-1 0,-1 0 0,1 0 0,0 0 0,-1 0 0,1-1 0,0 1 0,0 0 0,-1-1 0,1 1 0,0-1 0,0 0 0,0 1 0,0-1 0,0 0 0,2 0 0,3 0-957,1 0 1,-1-1-1,0 0 1,0 0-1,10-2 1,20-14-6462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18578,'0'0'3491,"-9"6"-1852,6-5-1522,-8 7 331,-1 0-1,1 1 1,-10 10 0,18-17-449,1 0 0,-1 0 1,1 1-1,0-1 0,0 1 0,0-1 0,0 1 1,0 0-1,1 0 0,0 0 0,-1 0 0,1 0 1,0 0-1,0 0 0,1 1 0,-1-1 0,0 0 1,1 0-1,0 1 0,0-1 0,0 0 0,1 4 1,0-6-40,0 0 1,1 0 0,-1-1-1,0 1 1,1 0 0,-1-1 0,0 1-1,1-1 1,-1 0 0,1 1 0,-1-1-1,1 0 1,-1 0 0,0 0 0,1 0-1,-1 0 1,3-1 0,30-1 79,-33 2-62,32-6-25,-27 4 45,0 1 0,0-1 0,1 1 1,-1 1-1,0-1 0,0 1 0,0 0 0,11 2 0,-17-2 15,0 0-1,1 0 1,-1 0-1,0 0 1,1 0 0,-1 0-1,0 0 1,1 0 0,-1 1-1,0-1 1,0 0 0,1 0-1,-1 0 1,0 1 0,0-1-1,1 0 1,-1 0 0,0 1-1,0-1 1,0 0 0,1 1-1,-1-1 1,0 0 0,0 1-1,0-1 1,0 0 0,0 1-1,0-1 1,0 0 0,0 1-1,1-1 1,-1 0 0,0 1-1,-1-1 1,1 0 0,0 1-1,0-1 1,-8 17 688,-15 10 658,10-16-1010,1 0-1,-1-1 1,-1-1 0,-26 14-1,5-10-2459,-2-8-3756,11-5-4682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6758,'0'0'11841,"9"1"-10619,1 1-1002,0 0 0,0 1 0,-1 0 0,0 0 0,1 1-1,-1 1 1,0-1 0,-1 1 0,1 1 0,14 12 0,134 123 1206,-139-121-1341,0-1-1,-2 2 1,0 0-1,-2 1 1,0 1-1,10 25 1,-19-37 2,0 1 0,-2 0 1,1 1-1,-2-1 0,1 0 1,-2 1-1,0 0 0,0-1 1,-1 1-1,-1 0 0,-3 19 1,0-15 206,0 1 1,-2-1-1,0 0 1,-1-1-1,0 0 1,-2 0-1,-13 20 1,2-8-427,-1 0 1,-1-2 0,-29 26 0,-77 54-7462,81-71-1541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4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38 337 6822,'0'0'4709,"-4"8"-1293,3-6-3023,-22 42 2982,14-19 6481,10-36-9591,1 0 1,1 0-1,0 0 1,1 1-1,0-1 0,0 1 1,1 0-1,7-11 0,10-23-123,76-194 115,-96 234-260,11-19-133,-9 22 22,-2 15-7,-3 50 110,-2 0 1,-15 83-1,8-94 57,3 0 0,-1 68 1,8-121-261,16-42-12475,-12 24 5648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 15246,'0'0'13848,"-2"8"-13816,-8 54 1362,10-83 485,1 12-1776,-2-28 96,1 37-198,0-1 0,0 1 0,0-1 1,0 1-1,0-1 0,0 1 0,0-1 1,0 1-1,0-1 0,0 1 0,0-1 1,0 1-1,-1-1 0,1 1 0,0 0 1,0-1-1,-1 1 0,1-1 0,0 1 1,-1-1-1,1 1 0,0 0 0,-1-1 1,1 1-1,-1 0 0,1-1 0,0 1 1,-1 0-1,1 0 0,-1 0 0,1-1 1,-1 1-1,1 0 0,-1 0 0,1 0 1,-1 0-1,1 0 0,-1 0 0,1 0 1,-1 0-1,1 0 0,-1 0 0,1 0 1,-1 0-1,1 0 0,-1 0 0,1 0 1,-1 0-1,1 1 0,-1-1 0,1 0 1,-1 1-1,-1 0-6,1 1 0,-1-1 0,1 1 0,-1-1 0,1 1 0,0 0 0,0-1 0,0 1 0,0 0 0,0 0 0,0 0 0,1 0 0,-1 0 0,1 0 0,-1 0 0,1 0 0,-1 3 0,-1 41-115,3-39 111,-2-7 10,1 0-1,0 0 1,0 1-1,0-1 1,0 0-1,0 0 1,0 0-1,0 0 1,0 0-1,0 0 1,0 1-1,0-1 1,0 0-1,0 0 1,0 0-1,0 0 1,0 0 0,0 0-1,1 1 1,-1-1-1,0 0 1,0 0-1,0 0 1,0 0-1,0 0 1,0 0-1,0 0 1,0 1-1,0-1 1,0 0-1,1 0 1,-1 0-1,0 0 1,0 0-1,0 0 1,0 0-1,0 0 1,0 0-1,1 0 1,-1 0 0,0 0-1,0 0 1,0 0-1,0 0 1,0 0-1,0 0 1,1 0-1,-1 0 1,0 0-1,0 0 1,0 0-1,0 0 1,0 0-1,0 0 1,1 0-1,-1 0 1,10-8 75,6-12 37,-8-1-2123,-5 0-3763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50 13132,'11'-4'2648,"17"-7"-571,1 2 0,0 2 0,49-8 0,1 12-1000,-77 3-1074,-1 0 1,1 0-1,0 0 0,0 0 0,0 0 1,0 0-1,0 0 0,0 1 0,-1-1 0,1 1 1,0-1-1,0 1 0,-1 0 0,1-1 1,0 1-1,-1 0 0,1 0 0,-1 0 1,1 1-1,-1-1 0,1 0 0,-1 1 0,0-1 1,0 0-1,0 1 0,1-1 0,-1 1 1,-1 0-1,1-1 0,0 1 0,0 0 1,-1 0-1,1-1 0,-1 1 0,1 0 0,-1 0 1,0 0-1,0 0 0,0 0 0,0-1 1,0 4-1,-1 0 11,-1 1 0,1 0 0,-1-1 1,-1 0-1,1 1 0,-1-1 0,1 0 0,-1 0 1,-1 0-1,1-1 0,-1 1 0,-5 4 0,-10 9 228,0-2 0,-2 0 0,1-2 0,-2 0 0,-44 20 0,90-43-588,1 0 0,-1 1-1,27-4 1,-44 10 332,-1 0 0,1 1-1,0 0 1,0 1 0,0-1 0,0 1 0,0 1 0,0-1 0,0 1 0,0 0 0,0 1 0,0 0 0,0 0 0,-1 0 0,1 1 0,-1 0 0,12 7 0,-15-8 12,-1 1 0,1-1 0,-1 1 1,0 0-1,1 0 0,-1 0 0,0 0 1,-1 0-1,1 1 0,-1-1 1,1 1-1,-1-1 0,0 1 0,0-1 1,-1 1-1,1 0 0,-1-1 0,1 1 1,-1 0-1,0-1 0,-1 1 0,1 0 1,-1-1-1,1 1 0,-1-1 1,0 1-1,0-1 0,-3 6 0,0-1 167,0-1-1,-1 1 0,1 0 0,-2-1 1,1 0-1,-1 0 0,0-1 0,0 0 0,-1 0 1,-12 9-1,-6 1 183,0-1-1,-1-2 1,-1 0 0,-28 8-1,39-15-340,0-1 1,-1-1-1,1-1 0,-1 0 0,1-1 0,-1-1 0,0-1 0,-25-2 0,40 2-180,0-1-1,0 1 0,0-1 0,0 1 1,0-1-1,0 0 0,0 0 0,0 0 1,0 0-1,1 0 0,-1 0 0,0-1 1,1 1-1,-1 0 0,-2-4 0,2 3-431,1-1 0,-1 1-1,1 0 1,0-1 0,0 0 0,0 1-1,0-1 1,0 0 0,1 1 0,-1-5-1,0-16-6535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5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27 250 12204,'0'0'6929,"-5"8"-4095,-15 25-1099,19-26 1375,8-12-2037,10-12-254,13-24-103,-2-1-1,-2-2 1,32-71-1,-53 96-669,-1 5-8,-2 21-352,-4 27 213,-2 0 1,-12 55-1,9-55-110,1 0 1,-3 59-1,13-75-2339,-4-17 2126,1 0-1,-1 0 0,1 0 0,0 0 0,0 0 0,-1 0 0,1 0 0,0 0 0,0 0 0,0-1 0,0 1 0,0 0 0,0-1 0,0 1 0,0 0 1,0-1-1,0 1 0,2-1 0,9 3-5965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8:5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45 12300,'0'0'13634,"-6"9"-13490,3-5-116,-2 3 8,1-1-1,0 1 1,0-1 0,0 1 0,1 0 0,0 1 0,0-1 0,1 0 0,0 1 0,1 0 0,-2 11 0,5-18 174,0-1 1,-1 0-1,1-1 0,0 1 0,0 0 1,-1 0-1,1-1 0,0 1 0,0-1 1,-1 1-1,1-1 0,2-1 0,2-3-26,0 0 0,-1-1 0,1 0 0,-1 0 1,-1 0-1,1 0 0,-1-1 0,0 0 0,0 0 0,-1 0 0,0 0 0,0 0 0,-1-1 0,0 1 0,0-1 0,-1 1 0,0-1 0,0-12 0,-1 20-184,0-1 0,0 1 0,-1-1 0,1 1 0,0-1 0,0 1 0,-1-1 0,1 1 0,-1-1 0,1 1 0,0-1 0,-1 1 0,1 0 0,-1-1 0,1 1 0,-1 0 0,1-1 0,-1 1 0,1 0 0,-1 0 0,1 0 0,-1-1 0,0 1 0,1 0 0,-1 0 0,1 0 0,-1 0 0,1 0 0,-1 0 0,0 0 0,1 0 0,-1 0 0,1 0 0,-1 0 0,1 1 0,-1-1 0,0 0 0,1 0 0,-1 0 0,1 1 0,-1-1 0,1 0 0,-1 1 0,1-1 0,0 0 0,-1 1 0,-28 16 0,24-10-429,0 0 1,1 0-1,0 0 0,0 1 0,0-1 1,1 1-1,0 0 0,1 0 0,0 0 1,0 0-1,0 0 0,1 1 0,1-1 1,-1 0-1,2 14 0,-1 2-6068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3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383 148 2050,'0'0'6604,"8"-1"-5131,2-1-743,-2-1 0,1 0 1,0-1-1,-1 1 0,1-2 1,11-7-1,-17 11-500,-1 0-1,0-1 1,0 1 0,1-1 0,-1 0 0,0 0-1,0 1 1,-1-1 0,1 0 0,0-1-1,-1 1 1,1 0 0,-1 0 0,1-1 0,-1 1-1,0-1 1,0 1 0,-1-1 0,1 1-1,0-1 1,-1 0 0,1 1 0,-1-1 0,0 0-1,0 1 1,0-1 0,0 0 0,-1 1-1,1-1 1,-1 0 0,1 1 0,-2-5 0,0 4-224,-1 1 0,1-1 0,0 1 1,-1-1-1,1 1 0,-1 0 0,0 0 1,1 0-1,-1 0 0,0 0 1,0 1-1,0-1 0,-1 1 0,1 0 1,0 0-1,0 0 0,-1 0 0,1 1 1,-1-1-1,-5 1 0,-6-1-49,-1 0-1,1 2 0,-20 2 1,20 0 42,0 1-1,0 0 1,1 1 0,0 0-1,0 2 1,0-1 0,1 2-1,0 0 1,0 0 0,-19 18-1,14-10-1,2 0 0,0 0 0,0 2-1,2 0 1,0 1 0,-16 30 0,20-26-42,1 0 0,2 0 1,0 1-1,2 0 0,0 0 1,2 1-1,0-1 0,2 1 1,1-1-1,3 29 0,-3-43 8,2 0 0,0 0-1,0 0 1,0-1 0,1 1-1,1-1 1,0 1-1,0-1 1,1 0 0,0 0-1,0-1 1,1 0 0,0 0-1,1 0 1,-1 0-1,1-1 1,1-1 0,0 1-1,0-1 1,0 0 0,0-1-1,1 0 1,0 0 0,0-1-1,1 0 1,-1 0-1,1-1 1,0-1 0,-1 0-1,12 2 1,-5-4 124,0-1 1,0 0-1,0-1 1,-1-1-1,1 0 1,0-1-1,-1-1 1,0 0-1,0-1 1,-1-1-1,0 0 1,0-1-1,15-11 1,-5 1 73,-1 0 1,-1-2-1,0 0 0,-2-2 1,0 0-1,20-30 0,-32 40-80,0 0-1,-1-1 1,0 0 0,-1-1-1,-1 1 1,0-1-1,5-23 1,-9 32-45,0-1-1,0 1 1,-1 0 0,0 0-1,1-1 1,-2 1 0,1 0 0,-1 0-1,0-1 1,0 1 0,0 0-1,-1 0 1,1 0 0,-1 0 0,-1 1-1,1-1 1,-1 0 0,1 1-1,-1-1 1,-1 1 0,1 0 0,0 0-1,-1 1 1,-4-5 0,-4 1-77,1-1 1,-1 2 0,0-1 0,0 2 0,-1-1 0,-20-4-1,-25-4-2015,1 4-3982,49 8 4724,-28-4-7126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3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 4452,'0'0'7618,"-9"0"-5007,-10-2-1822,-25-1 3418,43 3-3401,9 0-683,6 1-56,0 1 1,1 1-1,-1 0 0,13 5 1,22 5 22,21 0-1,1-2-1,98 1 0,-125-13-1087,69-8-1,-82 4-1230,1-2 0,54-19 0,-27 4-2339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3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 9417,'-13'-3'2413,"12"3"-2351,-71-12 3252,11 8 2545,104 32-5629,10-4-159,1-2 0,95 25 0,6 2-781,-153-49 709,-1 1 1,0-1-1,0 0 0,1 1 0,-1-1 0,0 1 0,0-1 0,0 1 0,1-1 0,-1 1 0,0 0 1,0 0-1,0 0 0,0 0 0,0-1 0,0 1 0,-1 0 0,1 0 0,0 1 0,0-1 0,-1 0 1,1 0-1,0 0 0,-1 0 0,0 1 0,1-1 0,-1 0 0,0 1 0,1-1 0,-1 0 0,0 0 1,0 1-1,0-1 0,0 0 0,0 1 0,0-1 0,-1 0 0,1 1 0,0-1 0,-1 0 0,1 0 1,-1 1-1,1-1 0,-1 0 0,1 0 0,-1 0 0,0 0 0,0 0 0,0 0 0,0 0 0,1 0 1,-1 0-1,-2 1 0,-8 9 81,0-1 1,0 0 0,-23 15-1,25-19-28,-166 111 297,56-44-2961,49-32-3341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3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12268,'0'0'12641,"-1"8"-12577,-21 82 1653,-42 108 1,39-122-1187,29-88 172,49-129 1533,-45 123-2421,1 1 0,1 0 0,0 1 0,1 0 1,1 0-1,14-14 0,-20 25 89,0 1 1,0 0 0,0 0 0,0 1 0,1-1-1,-1 1 1,1 1 0,0-1 0,0 1 0,0 1-1,0-1 1,0 1 0,0 0 0,1 1 0,-1-1-1,0 2 1,13 0 0,-20-1 84,1 0-1,-1 0 1,1 1 0,0-1-1,-1 0 1,1 0-1,-1 0 1,1 0 0,-1 0-1,1 1 1,-1-1 0,1 0-1,-1 1 1,1-1 0,-1 0-1,1 1 1,-1-1-1,0 0 1,1 1 0,-1-1-1,1 1 1,-1-1 0,0 1-1,0-1 1,1 1 0,-1-1-1,0 1 1,0-1-1,1 1 1,-1-1 0,0 1-1,0 0 1,-8 20-125,-24 12 108,17-22-94,-1 0 1,0-1-1,-1-1 1,0-1 0,-1 0-1,0-1 1,-26 7-1,54-16-6380,14-8 181,5-6-688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10602,'0'0'14617,"-6"12"-13619,-15 23-414,9-18-444,1 1 0,1 0 1,0 1-1,2 0 0,-8 22 0,16-41-135,0 0 1,0 0-1,0 0 0,0 0 1,0 0-1,0 1 0,0-1 0,0 0 1,0 0-1,0 0 0,0 0 1,0 0-1,0 0 0,0 1 1,0-1-1,0 0 0,0 0 0,0 0 1,0 0-1,0 0 0,0 0 1,0 1-1,0-1 0,0 0 0,0 0 1,0 0-1,0 0 0,0 0 1,0 0-1,0 1 0,0-1 0,0 0 1,0 0-1,1 0 0,-1 0 1,0 0-1,0 0 0,0 0 1,0 0-1,0 0 0,0 0 0,0 0 1,0 1-1,1-1 0,-1 0 1,0 0-1,0 0 0,0 0 0,0 0 1,0 0-1,1 0 0,-1 0 1,0 0-1,0 0 0,0 0 0,0 0 1,0 0-1,1 0 0,9-7 270,9-11 120,-10 1-264,0 0 0,-1-1 0,6-22 0,-1 1-171,-12 31-172,-2 11-172,-2 5 356,0 0-1,1-1 0,1 1 0,-1 0 0,1 0 1,0 0-1,1 17 0,0-23 34,1 0-1,-1 1 1,0-1 0,1 0-1,0 1 1,-1-1 0,1 0-1,0 0 1,0 0 0,0 0 0,1 0-1,-1 0 1,0 0 0,1 0-1,0 0 1,-1 0 0,1-1-1,0 1 1,0-1 0,-1 1-1,1-1 1,1 0 0,-1 0-1,0 0 1,0 0 0,0 0-1,0 0 1,1 0 0,-1-1-1,4 1 1,0 0 24,-1 0 0,1-1 0,-1 0 0,1 0 0,-1 0 0,1 0 0,-1-1 0,1 0 0,-1-1 0,1 1 0,-1-1 0,0 0 0,0 0 0,0 0 0,0-1 0,0 0 0,0 0 0,5-5 0,-2 1 14,-1 0 1,0-1-1,0 0 0,-1-1 0,0 1 0,-1-1 0,0 0 0,8-18 0,-12 17-26,-7 11-151,-10 12-144,11-7 307,-1 0 0,1 1-1,0-1 1,1 1-1,0 0 1,0 0 0,0 0-1,1 1 1,0-1-1,1 1 1,0 0 0,0 0-1,-2 15 1,4-22-24,0 0-1,1 0 1,-1 0 0,0 1 0,0-1 0,1 0 0,-1 0-1,0 0 1,1 0 0,-1-1 0,1 1 0,-1 0 0,1 0-1,0 0 1,-1 0 0,1 0 0,0-1 0,0 1-1,-1 0 1,1-1 0,0 1 0,0 0 0,0-1 0,0 1-1,0-1 1,1 1 0,36 6 120,-28-7-89,0-1 1,0 0 0,0 0 0,0-1-1,15-5 1,-14 2-29,-1-1-1,0-1 1,-1 0-1,0 0 1,0 0 0,0-2-1,-1 1 1,0-1 0,-1 0-1,0 0 1,0-1-1,-1 0 1,7-16 0,-31 51-246,15-21 277,0 1-1,0 1 0,1-1 0,0 0 0,0 0 0,0 1 0,0-1 1,1 1-1,-1 6 0,2-10-108,0-1-1,0 1 1,0-1 0,1 1 0,-1 0 0,0-1-1,1 1 1,-1-1 0,1 1 0,-1-1-1,1 1 1,0-1 0,0 1 0,0-1 0,-1 0-1,1 0 1,0 1 0,1-1 0,-1 0 0,0 0-1,0 0 1,2 1 0,9 0-3730,3-8-3416,-2-8-5959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17424,'0'0'7122,"8"4"-6572,4 1 27,60 27-3010,-65-29 1902,-1-1 1,0 0-1,1-1 0,-1 0 1,1 1-1,-1-2 1,1 1-1,-1-1 0,1 0 1,9-2-1,-24 5 1925,-1 0 0,1 1 0,0-1-1,0 2 1,-9 5 0,14-8-1314,0 0 0,0 0 0,0 0 0,0 1-1,0-1 1,1 0 0,0 1 0,-1 0 0,1 0 0,0 0 0,0 0 0,0 0 0,1 0-1,-1 0 1,-1 6 0,3-8-127,0 0-1,0 1 1,0-1-1,1 0 0,-1 0 1,1 0-1,-1 0 1,1 0-1,-1 0 0,1 0 1,-1 0-1,1 0 1,0 0-1,0 0 1,-1 0-1,1 0 0,0 0 1,0 0-1,0-1 1,0 1-1,0 0 1,0-1-1,0 1 0,0-1 1,0 1-1,2-1 1,36 14-1300,-27-10 759,26 7-1297,-21-7 1431,-1 1 1,31 14-1,-46-19 521,-1 1 0,1-1 0,-1 0 0,1 0 0,-1 1 0,1-1 0,-1 1 0,1-1 0,-1 0 0,0 1 0,1-1-1,-1 1 1,1-1 0,-1 1 0,0-1 0,1 1 0,-1-1 0,0 1 0,0-1 0,1 1 0,-1-1 0,0 1 0,0 0-1,0-1 1,0 1 0,0-1 0,0 1 0,0-1 0,0 1 0,0 0 0,0-1 0,0 1 0,0-1 0,0 1 0,-1 0 0,1-1-1,0 1 1,0-1 0,0 1 0,-1-1 0,1 1 0,0-1 0,-1 1 0,1-1 0,-1 1 0,1-1 0,0 0 0,-1 1-1,1-1 1,-1 0 0,1 1 0,-1-1 0,0 1 0,-31 18 2617,32-19-2677,-23 11 1483,0-1 0,-40 11 1,38-16-4301,3-3-3415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33 13036,'0'0'14184,"-10"12"-14168,-6 8 85,0 0-1,1 2 1,1 0-1,-12 27 0,-96 283 2212,131-394 405,6 13-2721,-2 4-20,2 1 0,2 0-1,2 1 1,26-44 0,-39 77 16,0 0 0,1 1 0,0 0 0,1 0-1,0 0 1,0 1 0,1 1 0,0-1 0,0 1 0,1 1-1,0 0 1,0 0 0,0 1 0,1 0 0,0 1 0,0 0 0,0 0-1,0 2 1,1-1 0,-1 1 0,21 0 0,-26 2-45,0 0 1,0 0 0,0 0-1,0 1 1,0 0 0,0 0-1,0 1 1,0 0 0,0 0-1,7 4 1,-11-5 42,0 0-1,-1 1 1,1-1 0,-1 1 0,0-1-1,1 1 1,-1-1 0,0 1 0,0 0-1,0 0 1,0 0 0,0-1 0,0 1-1,0 0 1,-1 0 0,1 0 0,-1 0 0,0 0-1,1 0 1,-1 0 0,0 0 0,0 1-1,0-1 1,0 0 0,-1 0 0,1 0-1,-1 0 1,1 0 0,-1 0 0,1 0-1,-1 0 1,0-1 0,0 1 0,-2 3-1,-1 1 59,0 0-1,0-1 0,-1 1 0,0-1 0,0 0 0,0 0 0,0-1 0,-1 0 0,0 1 0,0-2 0,0 1 0,-8 3 0,-6 2 162,1 0 0,-39 10 0,45-17-218,-1 0 1,1 0-1,-28-1 0,32-1-25,9 0-75,0 0 0,0 0 0,0 0 1,-1 0-1,1 0 0,0 0 1,0 0-1,0 0 0,0-1 0,0 1 1,-1 0-1,1 0 0,0 0 0,0 0 1,0 0-1,0 0 0,0 0 1,-1 0-1,1 0 0,0-1 0,0 1 1,0 0-1,0 0 0,0 0 1,0 0-1,0 0 0,0-1 0,0 1 1,-1 0-1,1 0 0,0 0 0,0 0 1,0-1-1,0 1 0,0 0 1,0 0-1,0 0 0,0 0 0,0-1 1,0 1-1,0 0 0,0 0 1,0 0-1,0 0 0,1 0 0,-1-1 1,0 1-1,0 0 0,0 0 0,0 0 1,0 0-1,0-1 0,0 1 1,0 0-1,0 0 0,1 0 0,4-6-7386,10-4-7346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11115,'0'0'7286,"3"-9"-4563,-1 7-2597,-2-1 27,2 0 0,-1 0 0,0 0 0,0 0 0,1 0 0,0 1 0,-1-1 0,1 0 0,0 1 0,1 0 0,-1-1 0,0 1 1,0 0-1,1 0 0,0 0 0,-1 1 0,1-1 0,0 1 0,0-1 0,0 1 0,-1 0 0,2 0 0,-1 0 0,0 0 0,4 0 0,0 0-46,0 1 0,0-1 0,0 1 0,0 1 0,0-1 0,0 1 0,0 0 0,0 1 0,0 0 0,0 0 1,7 3-1,-11-3-104,0 0 1,-1 0 0,1 1-1,0-1 1,-1 1-1,1-1 1,-1 1 0,0 0-1,0 0 1,0 0 0,0 0-1,-1 0 1,1 0 0,-1 0-1,0 1 1,0-1 0,0 1-1,0-1 1,-1 1 0,1-1-1,-1 1 1,0-1 0,0 8-1,-8 82 873,9-92-828,-1 0 1,1-1 0,0 1-1,0 0 1,0-1-1,0 1 1,-1 0 0,1-1-1,0 1 1,0-1 0,0 1-1,0-1 1,0 0 0,0 1-1,0-1 1,0 0-1,1 0 1,-1 0 0,0 0-1,0 0 1,0 0 0,0 0-1,0 0 1,0 0-1,0 0 1,1-1 0,33-4 896,-29 2-848,-1 0 0,0 0 0,0 0 0,0-1 0,-1 0 0,1 0 0,-1 0 0,0 0 0,0-1 0,0 1 0,-1-1 0,1 0 0,-1 0 0,0 0 0,-1-1 0,1 1 0,1-8 0,0-2 24,0 0 0,-1 0 0,-1 0 0,0 0-1,-1-23 1,-1 38-194,-1 0 0,1 1 0,0-1 1,0 0-1,0 1 0,-1-1 0,1 0 0,0 0 0,-1 1 0,1-1 0,0 0 0,-1 0 0,1 1 0,0-1 0,-1 0 0,1 0 0,0 0 0,-1 0 0,1 0 0,0 0 0,-1 1 0,1-1 0,-1 0 0,1 0 0,0 0 0,-1 0 0,1 0 0,-1 0 0,1-1 0,0 1 0,-1 0 0,1 0 0,0 0 0,-1 0 0,1 0 0,0 0 0,-1-1 0,1 1 0,0 0 0,-1 0 0,1-1 0,0 1 0,-1 0 0,1 0 0,0-1 0,0 1 0,-1 0 0,1-1 0,0 1 0,0 0 0,0-1 0,0 1 0,-1 0 0,1-1 0,-1 4-735,1 0 0,-1 0 0,1 0 0,-1 1 0,1-1-1,0 0 1,1 0 0,-1 1 0,0-1 0,1 0 0,0 0 0,-1 0 0,1 0 0,1 0 0,1 5-1,15 9-5196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13389,'0'0'3133,"9"0"-1659,-2-1-1217,0-1 1,0 1-1,1-2 1,-1 1-1,-1-1 1,1 0 0,0 0-1,-1-1 1,1 0-1,-1 0 1,0 0-1,0-1 1,-1 0 0,6-6-1,16-17 1035,34-47 0,-57 70-1205,36-48 1043,51-87 1,-80 119-982,0 0 0,-1-1 0,-2 0 0,0 0 0,-1-1 1,-1 0-1,4-40 0,-12 47-234,-7 20-560,-9 25-451,9-6 927,1 1 0,1 1 0,0-1 0,2 1-1,-2 27 1,0 128 234,7-173-66,1 0 1,0 1-1,0-1 1,0 0-1,1 1 0,0-1 1,6 11-1,-8-17 19,1 0 0,-1 1 0,1-1 0,0 0 0,0 0 0,0 0 0,0 0-1,0 1 1,0-1 0,0-1 0,0 1 0,0 0 0,0 0 0,1 0 0,-1 0 0,0-1 0,0 1 0,3 0-1,-2-1 36,-1 0 0,1 0 0,0 0 0,-1-1 0,1 1 0,-1 0 0,1-1 0,-1 1 0,1-1 0,-1 0 0,1 0 0,-1 1 0,1-1-1,-1 0 1,0 0 0,1 0 0,-1 0 0,0-1 0,0 1 0,0 0 0,1-2 0,8-10 55,-1-1-1,0 0 1,-1-1 0,0 0 0,-1-1 0,-1 1-1,-1-1 1,0 0 0,-1 0 0,-1-1-1,0 1 1,-1-1 0,-1 0 0,0 0-1,-4-31 1,0 43-482,0 12 92,0 11 73,3-13 172,0 0 0,0 1 0,0-1 0,1 0 0,0 0 0,0 0 0,0 0 0,0 0 0,1 0 0,0 0 0,0-1 0,0 1 0,6 7 0,-5-9 37,0 0 1,0-1 0,0 1 0,0-1 0,0 0 0,1 0 0,-1 0 0,1 0 0,-1-1 0,1 0-1,0 1 1,0-1 0,-1-1 0,1 1 0,0 0 0,0-1 0,0 0 0,7 0 0,-4-1 65,0 1 0,0-2 0,0 1 0,0-1 0,0 0 0,0 0 0,0-1 0,-1 0 0,1 0 0,-1-1 0,0 1 0,0-1 0,0-1 0,-1 1 0,7-7 0,-9 8-38,1-1 0,-1 0 0,1 1 0,-1-1-1,-1 0 1,1-1 0,0 1 0,-1-1 0,0 1 0,0-1 0,0 1 0,-1-1-1,1 0 1,-1 0 0,0 0 0,-1 0 0,1 0 0,-1 0 0,0 0 0,0 0-1,-1 0 1,-1-8 0,2 12-32,-1 0 0,1-1 0,-1 1 0,1 0 0,-1-1 0,0 1 1,1 0-1,-1 0 0,0-1 0,0 1 0,0 0 0,0 0 0,0 0 0,0 0 0,0 0 0,0 0 0,0 1 0,-1-1 0,1 0 0,0 0 0,-1 1 0,1-1 0,0 1 0,-1-1 0,1 1 0,0 0 0,-1 0 1,1-1-1,-1 1 0,1 0 0,-1 0 0,1 0 0,-1 1 0,1-1 0,0 0 0,-1 0 0,1 1 0,-1-1 0,1 1 0,0-1 0,-1 1 0,1 0 0,0-1 0,-3 3 0,-2 0-39,0 1 0,0-1 0,1 1 0,-1 0 0,1 1 0,0 0 0,0 0-1,-4 5 1,2-1-49,1 1-1,1-1 0,0 1 1,0 0-1,1 0 0,0 1 1,1-1-1,0 1 0,0 0 1,2 0-1,-1 0 0,1 0 1,1 17-1,0-27-101,0 1 0,0-1 0,1 1 0,-1-1 0,0 1 0,1-1 1,0 1-1,-1-1 0,1 0 0,0 1 0,-1-1 0,1 0 0,0 1 0,0-1 0,0 0 0,0 0 0,0 0 0,1 0 0,-1 0 0,0 0 0,0 0 0,3 1 0,33 5-7570,-7-7-537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16688,'0'0'7580,"-9"3"-6234,5-1-1312,-45 21 881,46-22-833,1 0 1,0 1-1,0-1 0,-1 1 0,1 0 0,0 0 0,1-1 0,-1 1 1,0 0-1,0 1 0,1-1 0,0 0 0,-1 0 0,1 1 0,0-1 0,0 1 1,0-1-1,0 1 0,1-1 0,-2 6 0,4-7-67,0 0 0,0 0 1,-1 0-1,1-1 0,0 1 0,0-1 0,0 1 0,0-1 0,0 1 1,0-1-1,0 0 0,0 0 0,0 0 0,0 0 0,0-1 1,3 0-1,1 1 31,15-1-53,0-2 0,0 0 1,-1-2-1,1 0 0,28-12 0,9-2-251,-55 32 1385,-4-12-1052,1 0 1,0 1-1,0-1 0,0 0 0,0 1 1,1-1-1,-1 0 0,0 1 1,0-1-1,1 0 0,-1 0 0,1 1 1,-1-1-1,1 0 0,0 0 1,-1 0-1,1 0 0,1 2 1,42 4 133,-5-1-2085,-13 1-2693,-10-1-3134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11211,'0'0'17312,"0"9"-17114,-1 1-164,0-1 1,-1 1-1,0 0 1,0-1 0,-1 1-1,-1-1 1,1 0 0,-2 0-1,-8 14 1,-62 86 113,31-49-18,25-28-210,-5 7-1289,6-19-3001,18-20 4203,0 0 0,0 1-1,0-1 1,-1 0 0,1 0-1,0 0 1,0 0 0,0 0-1,-1 0 1,1 1 0,0-1-1,0 0 1,0 0 0,-1 0-1,1 0 1,0 0-1,0 0 1,-1 0 0,1 0-1,0 0 1,0 0 0,0 0-1,-1 0 1,1 0 0,0 0-1,0 0 1,-1 0 0,1-1-1,0 1 1,0 0 0,0 0-1,-1 0 1,1 0 0,0 0-1,0 0 1,0-1 0,0 1-1,-1 0 1,1 0 0,0 0-1,0 0 1,0-1 0,0 1-1,0 0 1,0 0 0,0 0-1,-1-1 1,1 1 0,0 0-1,0 0 1,0-1 0,-1-18-6426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13613,'0'0'8872,"66"69"-7719,-34-47-544,0 1-417,4 0-96,3 2-32,-3 0-288,2 1-1281,-8-4-2467,-2-6-4548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12684,'0'0'5856,"-13"-1"-3213,13 1-2758,-6 4 2926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6854,'0'0'16485,"-1"14"-15721,-7 41 120,2-24 286,-3 55 0,9-85-1161,1 0 0,-1 0 0,1 0 0,-1-1 0,1 1 0,0 0 1,-1-1-1,1 1 0,0-1 0,-1 1 0,1-1 0,0 1 0,0-1 0,0 1 0,-1-1 0,1 0 0,0 1 0,0-1 0,0 0 0,0 0 0,0 0 0,0 0 0,0 0 0,0 0 0,-1 0 1,1 0-1,2 0 0,35 0 33,-29-1-130,-3 1-55,48 4-696,-53-4 840,-1 0 0,1 1 0,0-1 0,0 0 0,-1 0 0,1 1 0,0-1 0,0 0 0,-1 1 1,1-1-1,0 1 0,-1-1 0,1 1 0,-1-1 0,1 1 0,-1-1 0,1 1 0,-1 0 0,1-1 0,-1 1 0,1 1 0,-1-1 30,0 0-1,0 0 1,0 0 0,0 0-1,-1 1 1,1-1 0,0 0 0,-1 0-1,1 0 1,-1 0 0,1 0-1,-1 0 1,0 0 0,1-1-1,-1 1 1,0 0 0,0 0-1,1 0 1,-1-1 0,-2 2-1,-7 7 744,-1 0 0,0-1 0,-22 13-1,27-18-617,1 0 0,0-1 0,-1 0 0,1 0-1,-1 0 1,1-1 0,-1 0 0,0 0 0,0 0-1,1-1 1,-12 0 0,16 0-260,1 0-1,-1-1 1,1 1-1,-1 0 1,1 0 0,0-1-1,-1 1 1,1 0-1,0-1 1,-1 1 0,1 0-1,0-1 1,-1 1-1,1 0 1,0-1 0,0 1-1,-1-1 1,1 1-1,0-1 1,0 1 0,0-1-1,0 1 1,0 0-1,-1-1 1,1 1 0,0-1-1,0 1 1,0-1-1,0 1 1,0-1 0,1 1-1,-1-1 1,0 1-1,0-1 1,0 0 0,7-19-8283,4 7-1499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 12236,'0'0'11851,"8"-3"-9903,3-1-1358,-7 2-369,0 1 1,0-1-1,0 1 0,0 0 1,0 0-1,1 1 0,-1-1 0,0 1 1,6 0-1,-10 0-217,0 0 1,0 0-1,1 0 1,-1 0-1,0 0 1,0 0-1,1 0 1,-1 0-1,0 0 1,0 0-1,1 0 1,-1 1-1,0-1 1,0 0-1,1 0 0,-1 0 1,0 0-1,0 0 1,0 1-1,1-1 1,-1 0-1,0 0 1,0 0-1,0 1 1,0-1-1,0 0 1,1 0-1,-1 0 1,0 1-1,0-1 0,0 0 1,0 0-1,0 1 1,0-1-1,0 0 1,0 0-1,0 1 1,0-1-1,0 0 1,0 0-1,0 1 1,0-1-1,0 1 1,-6 16 68,-14 14 31,2-10-8,14-17-87,0 0-1,0 0 1,0 1-1,1-1 0,0 1 1,0 0-1,0-1 1,0 1-1,1 1 0,0-1 1,-2 7-1,4-11-5,1 0-1,-1 0 1,1 0-1,-1 0 0,1 0 1,-1 0-1,1 0 1,0-1-1,0 1 1,0 0-1,-1 0 1,1-1-1,0 1 0,0-1 1,0 1-1,0-1 1,0 1-1,0-1 1,0 1-1,0-1 1,0 0-1,0 0 0,0 0 1,0 1-1,0-1 1,0 0-1,0 0 1,0 0-1,1-1 1,-1 1-1,1 0 1,40-3 126,-30 0-127,-1 0-1,1-2 1,-1 1-1,0-1 1,0-1 0,-1 0-1,0 0 1,0-1-1,0-1 1,-1 1-1,0-1 1,-1-1-1,13-15 1,-57 49-830,28-17 824,3-5 24,1 1 0,-1 0 0,1 1-1,0-1 1,0 1 0,1 0 0,-1 0 0,1 0 0,0 0 0,0 0-1,1 1 1,-1-1 0,1 1 0,-2 9 0,5-14-10,0 0-1,-1-1 1,1 1 0,0 0-1,-1-1 1,1 1 0,0-1 0,0 1-1,-1-1 1,1 1 0,0-1-1,0 0 1,0 1 0,0-1-1,0 0 1,0 1 0,-1-1 0,1 0-1,0 0 1,0 0 0,0 0-1,0 0 1,0 0 0,0 0 0,2-1-1,28-2 155,-19-1-289,1-1 1,-1-1-1,-1 0 0,1-1 0,-1 0 0,0 0 1,-1-1-1,0-1 0,0 0 0,13-15 0,-21 21 4,-1 3 3,-2 3 89,0 0-1,1 1 1,-1-1 0,0 0-1,-1 0 1,1 0-1,0 0 1,-1 0 0,0 0-1,-2 3 1,3-4 97,-1 0 1,0 0-1,1 0 1,0 0-1,0 0 1,-1 1-1,1-1 1,0 0-1,1 1 1,-1-1-1,0 1 1,1-1-1,0 1 1,-1-1-1,1 1 1,0-1-1,0 1 0,0 0 1,1 4-1,0-6-48,0 0 0,0 0 0,1 0 0,-1 0 0,0 0 0,0 0 0,1 0-1,-1 0 1,0 0 0,1-1 0,-1 1 0,1 0 0,-1-1 0,1 1 0,-1-1 0,1 0-1,-1 1 1,1-1 0,-1 0 0,3 0 0,38 1 186,-33-1-157,-4 0-13,0-1 1,-1 1-1,1-1 0,0 1 1,-1-2-1,1 1 0,-1 0 1,1-1-1,-1 0 0,0 0 0,1 0 1,-1 0-1,0-1 0,0 0 1,-1 1-1,1-2 0,4-3 1,-6 4 50,0 0-1,0 0 1,0 0 0,0 0 0,0 0 0,-1 0 0,1-1 0,-1 1 0,0-1-1,0 1 1,-1-1 0,1 1 0,0-1 0,-1 1 0,0-1 0,0 0 0,0 1-1,-1-1 1,1 1 0,-1-1 0,1 1 0,-1-1 0,-2-5 0,-16-10 448,6 12-2658,4 12-7479,5 5-1550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22549,'0'0'10218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 3555,'0'0'26249,"7"0"-26099,-6 0-148,0 0 0,-1-1 0,1 1 0,0 0 0,0 0 0,-1 0 0,1-1 0,0 1 0,0 0 0,0 0 0,-1 0 0,1 1 0,0-1 0,0 0 0,-1 0 0,1 0 1,0 0-1,0 1 0,-1-1 0,1 0 0,0 1 0,-1-1 0,1 1 0,0-1 0,-1 0 0,1 1 0,0 0 0,-1-1 0,1 1 0,-1-1 0,1 1 0,-1 0 0,0-1 0,1 1 0,-1 0 0,1-1 0,-1 1 1,0 0-1,0-1 0,0 1 0,1 0 0,-1 0 0,0 0 0,0 1 0,-2 5 24,0 0 0,0 0 0,-1 0 0,0 0 0,-5 7 0,8-13-23,-27 49-532,-63 90 1,75-124-2215,3-14-5987,6-4-1130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13965,'0'0'9385,"49"1"-7783,-25 7-353,1 2-609,7 1-319,4 0-257,-6 5 32,0-1-865,0-1-1953,-4 0-2531,-3-3-3684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27 156 18033,'0'0'6983,"0"56"-6919,0-32 0,0-1-32,-2-4-865,2-2-833,0-7-1376,0-7-578</inkml:trace>
  <inkml:trace contextRef="#ctx0" brushRef="#br0" timeOffset="1">0 0 14542,'0'0'8103,"27"55"-8135,-6-39-1825,-6 0-2147,7-5-1890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13100,'0'0'11563,"-11"-2"-11387,5 1-168,3 0-7,1 1-1,-1-1 1,1 0 0,-1 1-1,1 0 1,-1 0 0,1 0-1,-1 0 1,1 0 0,-1 0 0,1 1-1,-1-1 1,1 1 0,-1 0-1,1-1 1,-1 1 0,1 1-1,0-1 1,-1 0 0,1 0-1,0 1 1,0-1 0,0 1-1,0 0 1,0-1 0,1 1-1,-3 3 1,-2 3 23,1 0 0,0 0 0,0 1 0,0 0 0,1 0 0,1 0 0,0 0 0,0 1 0,1-1 0,0 1 0,-1 14 0,3-23-19,1-1-1,-1 1 1,1-1-1,-1 1 1,1-1-1,-1 1 1,1-1-1,0 1 1,-1-1-1,1 0 1,0 1-1,0-1 1,-1 0-1,1 0 1,0 1-1,0-1 1,-1 0-1,1 0 1,0 0-1,0 0 1,-1 0-1,1 0 1,0 0-1,1 0 1,26-1 55,-23 1-35,76-10-25,-68 7-34,0 1 1,0 0-1,0 1 1,0 0-1,0 1 1,21 2-1,-34-2 37,1 0 1,-1 1-1,1-1 0,-1 0 1,0 0-1,1 1 1,-1-1-1,1 0 0,-1 1 1,0-1-1,1 0 0,-1 1 1,0-1-1,1 0 0,-1 1 1,0-1-1,1 1 0,-1-1 1,0 1-1,0-1 0,0 1 1,0-1-1,1 1 1,-1-1-1,0 1 0,0-1 1,0 1-1,0-1 0,0 1 1,0-1-1,0 1 0,0-1 1,0 1-1,-1-1 0,1 1 1,0-1-1,0 1 0,0-1 1,0 1-1,-1-1 1,1 1-1,0-1 0,-1 0 1,1 1-1,0-1 0,-1 1 1,1-1-1,0 0 0,-1 1 1,-18 21 704,6-11-425,-1-1 0,0 0 1,0-1-1,-1 0 0,0-1 1,-1-1-1,1-1 1,-2 0-1,1-1 0,0 0 1,-22 2-1,38-7-418,-1 0-1,0 0 1,1 0 0,-1 0-1,0 0 1,1 0 0,-1 0-1,0 0 1,0 0-1,1 0 1,-1 0 0,0-1-1,1 1 1,-1 0 0,1 0-1,-1-1 1,0 1 0,1 0-1,-1-1 1,1 1-1,-1-1 1,0 1 0,1-1-1,-1 1 1,1-1 0,0 1-1,-1-1 1,1 1-1,-1-1 1,1 0 0,0 1-1,-1-1 1,1 0 0,0 1-1,0-1 1,0 0-1,0 1 1,-1-2 0,8-27-7852,7 6 1565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12620,'0'0'13933,"-9"1"-12721,-52 18-177,58-18-1050,0-1 1,1 1-1,-1 1 0,1-1 1,-1 0-1,1 0 0,-1 1 1,1 0-1,0-1 1,-1 1-1,1 0 0,0 0 1,0 0-1,0 0 0,1 1 1,-1-1-1,1 0 0,-1 1 1,1-1-1,0 1 0,0 0 1,0-1-1,-1 5 0,2-6-42,0 0 0,1 0 0,-1 0 0,1-1 0,-1 1-1,1 0 1,-1-1 0,1 1 0,-1 0 0,1-1 0,0 1 0,-1-1 0,1 1-1,0-1 1,-1 1 0,1-1 0,0 0 0,0 1 0,0-1 0,-1 0 0,1 0-1,0 1 1,0-1 0,0 0 0,1 0 0,28 5-639,-23-5 235,34 4-950,-27-3 1001,0 0 0,-1 1 0,1 0 0,0 1 0,-1 0-1,17 7 1,-30-9 443,1-1 0,0 0 0,-1 0 0,1 0 0,-1 1-1,1-1 1,-1 0 0,1 1 0,0-1 0,-1 1-1,0-1 1,1 0 0,-1 1 0,1-1 0,-1 1 0,1-1-1,-1 1 1,0-1 0,1 1 0,-1 0 0,0-1 0,0 1-1,0-1 1,1 1 0,-1 0 0,0-1 0,0 1 0,0 0-1,0-1 1,0 2 0,-14 15 1348,-30 7 1029,42-23-2297,-11 5 140,-1 0 0,0-1 0,0-1 1,0 0-1,0 0 0,-1-2 0,0 0 0,1-1 0,-19 0 0,33-1-365,-1 0 1,1 0-1,-1 0 0,1-1 1,-1 1-1,1 0 1,0 0-1,-1-1 0,1 1 1,0 0-1,-1 0 1,1-1-1,0 1 0,-1 0 1,1-1-1,0 1 1,0 0-1,-1-1 0,1 1 1,0-1-1,0 1 1,0 0-1,0-1 0,0 1 1,-1-1-1,1 1 0,0-1 1,0 1-1,0 0 1,0-1-1,0 1 0,0-1 1,0 1-1,0-1 1,1 1-1,-1-1 0,0 1 1,0 0-1,0-1 1,8-19-4645,7-4-1997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10474,'0'0'9999,"0"12"-8985,-1 16-574,-1 0 1,-1-1-1,-8 32 1,5-24-489,1 0 1,2 1 0,2 58-1,1-68-681,-2-38-10647,-6-7 6027</inkml:trace>
  <inkml:trace contextRef="#ctx0" brushRef="#br0" timeOffset="1">78 266 1441,'0'0'4549,"-42"-54"-834,29 32-320,2 8-128,5 5-96,0 4-608,6 2 640,12 3-2594,8 0-513,12 4 32,6 6-32,9 0-64,2-3-1730,4-7-4740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12011,'0'0'15033,"1"12"-14760,-5 39 130,-11 58 0,14-103-378,0 0 0,0 1 0,0-1 0,1 0 0,0 1 0,2 9 0,-2-16-19,0 1 0,0-1 1,0 1-1,0-1 0,1 1 0,-1-1 1,0 1-1,0-1 0,1 0 0,-1 1 1,0-1-1,0 1 0,1-1 1,-1 0-1,0 1 0,1-1 0,-1 0 1,1 1-1,-1-1 0,0 0 0,1 0 1,-1 1-1,1-1 0,-1 0 0,1 0 1,-1 0-1,1 0 0,-1 0 0,1 1 1,-1-1-1,1 0 0,1-1 18,1 0-1,-1 1 0,0-1 1,0 0-1,0 0 1,0 0-1,-1 0 1,1 0-1,0-1 0,0 1 1,2-3-1,23-22 159,40-50 0,-12 12-145,-57 85-343,-11 16 382,-6 9 484,18-43-661,0-1 1,1 0-1,-1 0 1,1 1-1,-1-1 0,1 1 1,0-1-1,0 0 1,0 1-1,0-1 1,1 0-1,-1 1 1,1-1-1,-1 0 1,1 1-1,0-1 1,0 0-1,2 4 0,10-1-8152,-7-5 1014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4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13261,'0'0'14584,"-5"12"-14499,-2 5-52,-1 0 21,1-1 1,0 1-1,1 0 0,1 0 0,-5 34 0,14-50-18,-1 0-1,1-1 1,-1 0-1,1 1 1,0-2 0,-1 1-1,1 0 1,-1-1-1,1 1 1,-1-1 0,5-1-1,8-7 0,0 0 0,-1-1 0,0 0 0,-1-1 0,0-1 0,-1 0 0,0-1 0,-1-1 0,0 0 0,16-25 0,-61 95-438,29-48 404,0 0 0,0 1 0,0 0 0,2-1 0,-1 1 0,1 0 0,-2 15-1,5-23 6,-1 0-1,1 0 1,0 0-1,0-1 1,0 1-1,-1-1 1,1 1-1,0 0 1,0-1-1,0 0 0,0 1 1,0-1-1,0 1 1,0-1-1,0 0 1,0 0-1,0 0 1,0 0-1,0 1 1,0-1-1,1-1 0,-1 1 1,0 0-1,0 0 1,1-1-1,33-3 147,-20-3-117,-1-1 1,0-1-1,-1 1 0,0-2 0,0 0 0,17-19 1,6-3-11,-50 69-457,-3-14 463,10-14 2,0 0 1,0 1-1,1 0 0,-7 13 0,13-23-29,0 1-1,0-1 0,0 0 0,0 0 1,0 0-1,0 0 0,0 1 0,0-1 1,0 0-1,0 0 0,0 0 0,0 1 1,0-1-1,0 0 0,0 0 0,0 0 1,0 0-1,0 1 0,0-1 0,0 0 0,0 0 1,0 0-1,0 0 0,0 1 0,0-1 1,0 0-1,0 0 0,1 0 0,-1 0 1,0 1-1,0-1 0,0 0 0,0 0 1,0 0-1,1 0 0,-1 0 0,0 0 1,0 0-1,0 0 0,0 1 0,0-1 0,1 0 1,-1 0-1,0 0 0,0 0 0,0 0 1,1 0-1,-1 0 0,0 0 0,0 0 1,16-3 67,13-8-14,5-9-99,-25 14-4,1 0-1,0 1 1,0 0 0,1 0-1,14-4 1,-24 10 33,-1-1-1,0 1 1,1-1 0,-1 1 0,0-1 0,1 1-1,-1 0 1,0-1 0,1 1 0,-1-1 0,0 1-1,0 0 1,0-1 0,0 1 0,0 0 0,0-1-1,0 1 1,0 0 0,0-1 0,0 1 0,0 0-1,0-1 1,0 1 0,-1-1 0,1 1 0,0 0-1,0-1 1,-1 2 0,-5 20 49,5-20-16,1-1-1,-1 0 1,0 0 0,1 1 0,-1-1-1,1 0 1,-1 1 0,1-1 0,0 0-1,-1 1 1,1-1 0,0 1 0,0-1-1,0 0 1,0 1 0,0-1 0,1 1-1,-1-1 1,0 0 0,0 1 0,2 1-1,0-2-5,0-1-1,0 1 1,0 0-1,0-1 0,0 0 1,0 1-1,0-1 0,0 0 1,1 0-1,-1 0 1,0 0-1,0-1 0,0 1 1,3-1-1,7-2-58,0 0 0,-1-1 0,1 0-1,-1-1 1,0 0 0,12-8 0,37-15-338,-58 27 340,-4 11-272,-17 22 475,-2 0-1261,16-8-8816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5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10826,'0'0'19619,"12"5"-18813,-14-5-826,0 0-1,0 0 1,1 0-1,-1 0 1,0 0 0,0 0-1,1 0 1,-1 1 0,0-1-1,0 1 1,1-1-1,-1 1 1,0 0 0,1 0-1,-1 0 1,1 0 0,-1 0-1,1 0 1,0 0-1,-1 0 1,1 0 0,0 1-1,0-1 1,0 0 0,0 1-1,0-1 1,0 1-1,0 0 1,-1 1 0,1-1-4,0-1 0,0 0 0,1 0 0,-1 1 0,0-1 0,0 1 1,1-1-1,-1 0 0,1 1 0,-1-1 0,1 1 0,0 0 0,0-1 1,0 1-1,0-1 0,0 1 0,0-1 0,0 1 0,0-1 0,0 1 1,1-1-1,-1 1 0,1-1 0,-1 1 0,1-1 0,-1 1 0,1-1 1,0 0-1,0 1 0,0-1 0,0 0 0,2 2 0,9 3-645,2-1 1,-1 0-1,0-1 0,1-1 0,0 0 0,14 0 1,-4 1 5077,-24-32-1953,0-46-4245,6 75-6986,22 8 1183,-2-1-1355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5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 12172,'0'0'6395,"-9"-1"-2204,3-1-3902,-1 1 1,0 0-1,0 0 1,0 0-1,-1 1 1,1 0-1,0 1 1,0 0-1,0 0 1,0 0 0,1 1-1,-1 0 1,0 0-1,0 1 1,1-1-1,0 2 1,-1-1-1,1 1 1,1 0-1,-11 8 1,12-8-249,0 0 0,0 1 0,1-1 0,0 1 0,0 0-1,0 0 1,0 0 0,1 0 0,-4 11 0,5-15-38,1 0-1,0 0 0,0 1 1,-1-1-1,1 0 1,0 1-1,0-1 1,0 0-1,0 0 0,1 1 1,-1-1-1,0 0 1,1 1-1,-1-1 1,0 0-1,1 0 0,-1 0 1,1 0-1,0 1 1,-1-1-1,1 0 1,0 0-1,0 0 0,0 0 1,0 0-1,0-1 1,0 1-1,0 0 0,0 0 1,0 0-1,0-1 1,0 1-1,0-1 1,0 1-1,1-1 0,-1 1 1,0-1-1,0 0 1,1 0-1,-1 1 1,0-1-1,1 0 0,-1 0 1,0 0-1,0 0 1,2-1-1,5 1-23,0 0 0,0-1 0,0 0 0,0-1 0,0 0-1,0 0 1,-1-1 0,1 1 0,-1-2 0,0 1 0,0-1 0,0 0 0,7-6-1,1-1-33,-2 0 0,1-1 0,-2-1 0,21-25 0,-26 24 245,-13 11 388,-20 14-321,20-6-208,0 0 0,0 0 1,0 0-1,1 1 0,0 0 1,0 0-1,0 0 0,1 1 1,0 0-1,0 0 0,1 0 0,0 0 1,0 0-1,0 0 0,1 1 1,-1 9-1,3-17-44,0 1-1,0-1 1,0 1-1,0-1 1,1 1 0,-1 0-1,0-1 1,0 1-1,1-1 1,-1 1 0,0-1-1,1 1 1,-1-1-1,1 1 1,-1-1 0,0 0-1,1 1 1,-1-1 0,1 1-1,-1-1 1,1 0-1,0 0 1,-1 1 0,1-1-1,-1 0 1,1 0-1,-1 0 1,2 1 0,27 1 151,24-9 2,-39 2-212,0-2-1,-1 0 1,1 0-1,-1-1 1,-1-1-1,0 0 0,0 0 1,11-13-1,-32 32 152,0 0-1,1 1 1,1 0-1,-1 0 1,2 1 0,-1 0-1,2 0 1,0 0-1,0 1 1,1 0-1,-5 25 1,9-37-109,0 0 1,1-1-1,-1 1 1,0 0-1,0-1 1,0 1-1,1-1 0,-1 1 1,0 0-1,1-1 1,-1 1-1,1-1 1,-1 1-1,1-1 1,-1 1-1,1-1 1,-1 1-1,1-1 1,-1 1-1,1-1 1,-1 0-1,1 1 1,0-1-1,-1 0 1,1 0-1,0 1 0,-1-1 1,1 0-1,0 0 1,-1 0-1,1 0 1,0 0-1,-1 0 1,1 0-1,0 0 1,-1 0-1,1 0 1,0 0-1,-1 0 1,1-1-1,1 1 1,0-1-407,1 1 0,0-1 0,-1 0 0,1 0 0,-1 0 0,1 0 0,-1 0 0,1 0 0,-1-1 0,3-1 0,10-16-5028,0-7-3111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5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15855,'0'0'12172,"-8"51"-17554,8-42-3682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5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16239,'0'0'9834,"10"-8"-8313,-4 2-1383,1 0-1,-1 1 1,2 0 0,-1 0-1,0 1 1,1 0 0,0 0-1,0 1 1,0 0 0,0 1-1,1-1 1,-1 1 0,14-1-1,-19 3-144,0 0 0,0 0 1,0 0-1,0 0 0,1 1 0,-1-1 0,0 1 0,0 0 0,0 0 0,0 0 1,-1 0-1,1 0 0,0 1 0,0-1 0,-1 1 0,1 0 0,4 3 0,-6-3-1,-1-1 0,1 1 0,0 0 0,0-1 0,-1 1 0,1 0 0,-1 0 0,0 0 0,1 0 0,-1-1 0,0 1 0,0 0 0,0 0 0,0 0-1,0 0 1,-1 0 0,1-1 0,0 1 0,-1 0 0,0 0 0,1-1 0,-1 1 0,0 0 0,0-1 0,0 1 0,0 0 0,0-1 0,0 0 0,0 1 0,-3 1 0,1 1-404,-13 15 2281,11-18-388,5-14-827,3-2-696,1 0 0,1 0 0,0 0 1,1 1-1,1 0 0,8-14 0,-14 27-145,5 28-806,-5-23 995,0 0 0,1 0 0,0 0 0,-1 0 0,1 0 0,0-1 0,1 1 0,-1-1 0,1 0 0,0 1 0,-1-1 0,1 0 0,1-1 0,-1 1 0,0 0 0,1-1 0,-1 0 0,1 0 0,0 0 0,0 0 0,-1-1 0,1 1 0,0-1 0,0 0 0,1 0 0,-1 0 0,0-1 0,0 0 0,0 0 1,0 0-1,1 0 0,-1 0 0,0-1 0,0 0 0,7-2 0,-2 1 17,0 0 0,-1-1 0,1-1-1,-1 1 1,0-1 0,0 0 0,0-1 0,0 0 0,-1 0 0,0-1 0,0 0 0,-1 0 0,1-1 0,-1 1 0,-1-2 0,6-6 0,-10 13-11,-1 0-1,1 0 1,-1 0 0,1 0 0,-1 1 0,1-1-1,-1 0 1,0 0 0,1 0 0,-1 0-1,0 0 1,0 0 0,0 0 0,0 0-1,1 0 1,-1 0 0,-1 0 0,1 0 0,0 0-1,0 0 1,-1-1 0,1 1-15,-1 1 0,1-1 0,-1 1 0,1 0 0,-1-1 0,0 1 0,1 0 0,-1 0 0,1-1 0,-1 1 0,0 0 0,1 0 0,-1 0 1,0 0-1,1 0 0,-1 0 0,0 0 0,1 0 0,-1 0 0,0 0 0,1 0 0,-2 1 0,-2 0-30,-1 0 0,1 1 1,0-1-1,0 1 0,0 0 0,0 0 0,0 1 0,-3 2 1,-2 3 41,1 1 0,1 0 0,0 0 0,0 0 0,1 1 1,-10 19-1,15-26 0,-1 0 1,1-1-1,0 1 1,0 0-1,0-1 1,0 1-1,1 0 1,-1 0 0,1 0-1,0 0 1,-1-1-1,1 1 1,1 0-1,-1 0 1,0 0-1,1 0 1,-1 0-1,1-1 1,0 1-1,0 0 1,0 0 0,0-1-1,1 1 1,-1-1-1,1 1 1,-1-1-1,1 0 1,0 1-1,0-1 1,0 0-1,0 0 1,3 2 0,2 0-33,1 1 1,0-1 0,-1-1 0,1 1 0,0-1 0,0-1 0,16 4 0,33-2-3972,-39-6-871,-4-9-3395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5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13261,'0'0'19506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59:5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12364,'0'0'3945,"10"-1"-3566,153-1 995,258 27 1,411 49-1262,-142-18 4,-421-21 462,-11-1-826,268 1 0,-473-39-2993,-16-14-3599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13068,'0'0'13741,"-9"3"-13559,1 0-174,1 1 0,0-1 0,-1 2 0,2-1 0,-1 0 0,0 1 0,-9 10 0,13-12-13,0-1 0,0 1 1,1 0-1,-1 0 1,1 0-1,0 0 0,0 0 1,0 1-1,0-1 0,1 0 1,-1 1-1,1 0 0,0-1 1,0 1-1,0 0 1,1 0-1,-1-1 0,1 1 1,0 0-1,0 0 0,0 0 1,2 5-1,-2-8-14,1 0 0,0 0-1,0 0 1,0 0 0,0 0 0,0 0-1,0 0 1,0 0 0,0-1 0,0 1-1,0-1 1,0 1 0,1-1 0,-1 1-1,0-1 1,0 1 0,0-1 0,1 0-1,-1 0 1,0 0 0,1 0 0,1 0-1,37 1-186,-32-1 129,24-1-118,-21-1 173,0 1-1,-1 1 1,1 0 0,0 0-1,0 1 1,-1 1 0,16 3-1,-26-5 27,1 1 0,0-1 0,-1 0 0,1 1 0,-1-1 0,1 0 0,0 1 0,-1-1 0,1 1 0,-1-1 0,1 1 0,-1-1 0,0 1 0,1-1 0,-1 1 0,0 0-1,1-1 1,-1 1 0,0-1 0,1 1 0,-1 0 0,0-1 0,0 1 0,0 0 0,0 0 0,0-1 0,0 1 0,0 0 0,0-1 0,0 1 0,0 0 0,0-1 0,0 1-1,0 0 1,-1-1 0,1 1 0,0 0 0,0-1 0,-1 1 0,1-1 0,0 1 0,-1 0 0,1-1 0,-1 1 0,1-1 0,-1 1 0,1-1 0,-1 1 0,1-1 0,-1 0-1,1 1 1,-2 0 0,-32 24 743,11-10-555,-48 27 922,65-39-1369,-1 1 1,0-1 0,0-1 0,0 0 0,0 0-1,0 0 1,-1 0 0,-8-1 0,16-1 104,-1 0-1,1 0 1,0 0 0,0 0 0,-1 0 0,1 0-1,0 0 1,-1 0 0,1 0 0,0 0 0,0 0-1,-1 0 1,1 0 0,0 0 0,0-1 0,0 1 0,-1 0-1,1 0 1,0 0 0,0 0 0,0-1 0,-1 1-1,1 0 1,0 0 0,0 0 0,0-1 0,0 1-1,0 0 1,-1 0 0,1-1 0,0 1 0,0 0-1,0 0 1,0-1 0,0 1 0,0 0 0,0 0 0,0-1-1,0 1 1,0 0 0,0 0 0,0-1 0,0 1-1,0 0 1,0 0 0,1-1 0,-1-2-1018,0-11-5985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892 130 12268,'0'0'1585,"-10"-10"-21,-1-2-1331,0 0 1,-1 2-1,-1-1 0,1 1 0,-2 1 1,1 1-1,-1 0 0,-1 0 0,0 1 1,0 1-1,0 1 0,-20-5 0,17 8-231,0 1 0,0 1-1,0 0 1,0 1 0,0 1-1,0 1 1,0 0 0,-32 12-1,25-5 29,1 0 1,0 2-1,1 1 0,0 1 0,-33 26 0,24-12 17,1 1 0,1 1 0,2 1 0,1 2 0,2 1 0,1 1 0,-30 58 0,43-70-69,0 0 0,2 0 0,1 1 0,1 0 0,1 1 0,1 0 0,1 0 0,1 0 0,1 0 0,2 0 0,3 42 0,0-47 36,1 0-1,1 0 0,1 0 1,0-1-1,1 0 0,1 0 0,1 0 1,1-1-1,1-1 0,0 0 1,1 0-1,1-1 0,0 0 0,28 23 1,-19-21 3,2 0-1,0-2 1,0-1 0,1-2 0,1 0 0,1-1 0,0-2 0,0 0 0,1-2 0,0-1 0,0-2-1,0 0 1,1-2 0,0-1 0,0-2 0,0 0 0,32-6 0,-42 3 192,0-1-1,-1 0 1,0-2 0,0 0 0,0-1-1,-1-1 1,0-1 0,0 0 0,23-18-1,-20 11 57,0-1-1,-1-1 1,-1-1-1,0 0 0,-2-1 1,20-32-1,-17 20-114,-2 0-1,-1 0 1,-1-2 0,-2 0-1,-2 0 1,-1-2-1,-2 1 1,-1-1 0,-1 0-1,-1-38 1,-4 59-92,-1 0-1,-1 1 1,0-1 0,-1 1-1,-1 0 1,0-1 0,-1 1-1,0 0 1,-1 1 0,-1-1 0,-10-17-1,11 24-181,0-1-1,-1 1 1,0 1-1,0-1 0,-1 1 1,1 1-1,-1-1 1,0 1-1,-1 0 1,0 0-1,1 1 0,-1 0 1,-1 1-1,1 0 1,0 0-1,-1 0 1,1 1-1,-1 1 0,-17-2 1,8 2-1110,0 0-1,0 1 1,0 1 0,-30 6 0,-8 10-5071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1 560 13453,'0'0'6272,"13"-4"-5151,30-9-403,0-2 0,-1-1 0,-2-3 0,76-46 0,153-123 75,-241 166-1235,8-4 714,36-34 0,-29 9-3300,-38 44 1803,-1 1 0,-1-1 1,1 0-1,-1 0 1,0 0-1,2-8 0,-1-9-4818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2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11307,'0'0'2765,"9"5"-1505,-1-1-996,1-1-1,0 0 1,-1 0 0,1-1-1,1 0 1,-1 0 0,0-1 0,0 0-1,1-1 1,-1 0 0,0-1-1,0 1 1,1-2 0,15-4 0,42-9 142,-1-4 1,-1-2 0,-1-3 0,115-62 0,-175 87-433,-6 7-55,-63 85 793,42-63-557,1 1 1,2 1-1,1 1 1,-25 61-1,21-4-2947,21-61-2162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2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42 11531,'0'0'7287,"4"-8"-5040,5-11-1323,-2 4 1574,-17 37-1740,-14 36-601,2 0 0,3 2 0,3 0 0,-13 88 0,23-91 521,6-74 276,-2 1 0,-5-29 0,-27-72-1632,29 101 752,-11-29-330,20 46 148,0 0 1,0 0 0,-1 0-1,1 0 1,0 1 0,-1-1-1,1 1 1,3 3 0,11 5-2,0-1 0,0 0 1,1-1-1,0-1 0,0-1 1,35 6-1,-49-11 90,1-1 0,0 1 0,-1-1 1,1 0-1,0 0 0,-1-1 0,1 0 0,0 0 0,-1 0 0,1-1 0,-1 1 1,0-1-1,0-1 0,1 1 0,-1-1 0,-1 0 0,1 0 0,0 0 0,-1-1 1,1 1-1,-1-1 0,0 0 0,-1-1 0,1 1 0,-1 0 0,1-1 0,-1 0 1,3-7-1,-4 7 20,0 1 1,0 0-1,-1-1 0,0 1 1,1-1-1,-2 0 1,1 1-1,0-1 1,-1 0-1,0 0 1,-1-4-1,1 8-13,0 0 0,0 1 0,0-1 0,0 1 0,0-1 0,0 0 0,-1 1 0,1-1 0,0 1 0,0-1 0,-1 0 0,1 1 0,0-1 0,-1 1 0,1-1 0,-1 1 0,1 0 0,-1-1 0,1 1 0,-1-1 0,1 1 0,-1 0 0,1-1 0,-1 1 0,1 0 0,-1 0 0,0-1 0,1 1 0,-2 0-1,0 0-23,0 0-1,0 1 0,0 0 0,0-1 0,0 1 0,0 0 0,0 0 0,0 0 0,0 0 0,0 0 0,0 0 1,1 1-1,-1-1 0,-2 3 0,-4 3 66,0 1 0,0 1 0,0 0 1,1 0-1,0 0 0,1 1 0,0 0 0,1 0 1,0 1-1,0-1 0,1 1 0,1 0 0,0 0 1,0 0-1,1 1 0,-1 18 0,3-27-46,0-1-1,1 0 1,-1 0-1,1 1 1,0-1-1,0 0 1,0 0-1,0 0 1,0 0-1,0 0 1,0 0-1,1 0 1,-1 0-1,0-1 1,1 1-1,0-1 1,0 1-1,-1-1 1,1 1-1,0-1 1,0 0-1,0 0 1,0 0-1,0 0 1,0 0-1,1 0 1,-1-1-1,0 1 1,0-1-1,1 1 1,-1-1-1,0 0 1,3 0-1,42-1-3617,-10-9-4899,-7-7-1278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15375,'0'0'8466,"-10"0"-7580,-30 1-512,38-1-432,1 1 0,-1-1 0,1 1 0,-1 0 0,1-1 0,-1 1 0,1 0 0,-1 0 0,1 0 0,0 0 1,0 0-1,0 0 0,-1 0 0,1 1 0,0-1 0,0 0 0,1 0 0,-1 1 0,0-1 0,0 1 0,1-1 0,-1 1 0,1-1 0,-1 1 0,1 0 0,-1-1 0,1 1 0,0-1 0,0 1 0,0 0 0,0-1 0,0 1 0,0-1 0,1 1 1,-1 0-1,0-1 0,1 1 0,-1-1 0,1 1 0,0-1 0,-1 1 0,1-1 0,0 1 0,0-1 0,0 0 0,0 0 0,0 1 0,2 1 0,48 16-961,-43-18 924,-1 1 0,1 1 1,-1-1-1,0 1 0,0 1 1,0-1-1,0 1 0,0 0 1,-1 1-1,8 6 0,-13-10 143,-1-1-1,0 1 0,1 0 0,-1-1 0,1 1 0,-1 0 0,0-1 0,1 1 0,-1 0 0,0 0 1,0-1-1,0 1 0,1 0 0,-1 0 0,0 0 0,0-1 0,0 1 0,0 0 0,0 0 0,-1-1 1,1 1-1,0 0 0,0 0 0,0-1 0,-1 1 0,1 0 0,0 0 0,-1-1 0,1 1 0,-1 0 1,1-1-1,-1 1 0,1-1 0,-1 1 0,1 0 0,-1-1 0,1 1 0,-1-1 0,0 0 0,1 1 1,-1-1-1,-1 1 0,-34 15 1830,30-14-1658,0 1-56,-94 29 2119,87-29-2860,0 0 0,0-2 0,-18 1 0,51-11-6143,2-6 1479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17713,'0'0'6086,"-7"9"-5398,-4 3-553,2 1 0,0 1 0,1 0-1,0 0 1,1 1 0,1 0 0,-9 29 0,-10 82-144,19-90 388,4-30 150,3-11 312,20-121-777,-21 125-103,0 1 0,0-1 1,0 0-1,0 1 0,1-1 1,-1 1-1,0-1 0,0 1 0,1-1 1,-1 1-1,0 0 0,0-1 0,1 1 1,-1-1-1,0 1 0,1 0 0,-1-1 1,1 1-1,-1-1 0,1 1 1,-1 0-1,0 0 0,1-1 0,-1 1 1,1 0-1,-1 0 0,1 0 0,-1 0 1,1-1-1,0 1 0,-1 0 0,1 0 1,-1 0-1,1 0 0,-1 0 1,1 0-1,-1 0 0,1 0 0,-1 1 1,1-1-1,-1 0 0,1 0 0,-1 0 1,1 1-1,-1-1 0,1 0 1,-1 0-1,1 1 0,-1-1 0,0 0 1,1 1-1,-1-1 0,1 0 0,-1 2 1,35 28-544,-19-16 625,-10-9-1,0-1 0,1-1 1,0 1-1,0-1 0,0 0 0,0-1 1,1 0-1,-1 0 0,0 0 1,1-1-1,0 0 0,12 0 1,-19-2-24,-1 1 1,1 0-1,-1 0 1,1 0-1,-1-1 1,1 1-1,-1 0 1,1 0-1,-1-1 1,1 1 0,-1 0-1,0-1 1,1 1-1,-1-1 1,0 1-1,1-1 1,-1 1-1,0 0 1,1-1-1,-1 1 1,0-1 0,0 1-1,0-1 1,1 1-1,-1-1 1,0 0-1,0 1 1,0-1-1,0 1 1,0-1-1,0 1 1,0-1 0,0 1-1,0-1 1,0 1-1,-1-1 1,1 1-1,0-1 1,0 1-1,0-1 1,-1 1-1,1-1 1,0 1 0,0-1-1,-1 1 1,1-1-1,0 1 1,-1 0-1,1-1 1,-1 1-1,1 0 1,-1-1-1,1 1 1,0 0-1,-1-1 1,1 1 0,-1 0-1,0 0 1,-1 0-44,0 0 1,0 0-1,0 1 1,0-1-1,1 1 1,-1-1-1,0 1 1,0 0-1,1 0 1,-1-1-1,1 1 1,-1 1-1,0-1 1,1 0-1,0 0 1,-1 0-1,1 1 1,0-1-1,0 1 1,-1-1 0,1 1-1,0-1 1,1 1-1,-1 0 1,0-1-1,0 1 1,1 0-1,-1 0 1,1 0-1,-1 0 1,1 3-1,-1-3 21,1-1-1,0 1 1,-1-1-1,1 1 1,0-1 0,0 1-1,0-1 1,0 1-1,0 0 1,0-1-1,1 1 1,-1-1-1,0 1 1,1-1-1,-1 1 1,1-1 0,0 1-1,-1-1 1,1 0-1,0 1 1,0-1-1,0 0 1,0 1-1,0-1 1,0 0-1,0 0 1,0 0 0,1 0-1,-1 0 1,0 0-1,1-1 1,-1 1-1,0 0 1,1-1-1,-1 1 1,1-1-1,-1 1 1,3 0-1,3-1 146,0-1-1,0 1 0,0-1 0,0-1 0,0 1 0,-1-1 0,1 0 0,-1-1 0,1 1 0,-1-1 0,0-1 0,0 1 0,0-1 0,0 0 0,-1 0 0,1-1 0,-1 0 0,5-6 0,-5 6-10,-1 1 0,0-1 0,0-1 0,-1 1-1,1 0 1,-1-1 0,0 0 0,-1 0-1,1 0 1,-1 0 0,0 0 0,-1 0 0,1-1-1,-1 1 1,-1 0 0,1-1 0,-1 1 0,0-1-1,-2-12 1,-6 0-2058,30 26-5120,6-1-154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15855,'0'0'10623,"-1"12"-10537,-3 15 0,0-1-47,1 0 0,1 0 1,1 1-1,4 38 1,-3-64-23,0 0 0,0 0 1,1 0-1,-1 0 1,0 0-1,1 0 0,-1 0 1,1 0-1,-1 0 0,1 0 1,-1 0-1,1 0 1,0 0-1,-1 0 0,1-1 1,0 1-1,0 0 0,0 0 1,0-1-1,-1 1 1,1-1-1,0 1 0,0-1 1,0 1-1,0-1 0,0 1 1,0-1-1,1 0 1,-1 0-1,0 1 0,0-1 1,0 0-1,0 0 0,0 0 1,0 0-1,0 0 1,0-1-1,0 1 0,1 0 1,-1 0-1,0-1 0,0 1 1,0 0-1,0-1 0,1-1 1,3 1 104,-1-2 0,0 1 0,0 0-1,0-1 1,-1 0 0,1 0 0,-1 0 0,1 0 0,3-6 0,1-4-35,0 0 0,-1 0 0,-1-1 1,6-16-1,-10 23-51,0 0 1,0 1 0,0-1-1,-1 0 1,0 0-1,0 0 1,-1 0 0,0 0-1,0-1 1,-1 1 0,-1-7-1,2 14-47,0 0 0,-1-1 0,1 1 0,0 0 0,0-1 0,0 1-1,-1 0 1,1 0 0,0-1 0,-1 1 0,1 0 0,0 0 0,0 0 0,-1-1 0,1 1 0,0 0-1,-1 0 1,1 0 0,0 0 0,-1 0 0,1 0 0,0 0 0,-1 0 0,1 0 0,-1 0-1,1 0 1,0 0 0,-1 0 0,1 0 0,0 0 0,-1 0 0,1 0 0,0 0 0,-1 0 0,1 0-1,0 1 1,-1-1 0,1 0 0,0 0 0,0 0 0,-1 1 0,1-1 0,0 0 0,0 0 0,-1 1-1,1-1 1,0 0 0,0 0 0,-1 1 0,1-1 0,0 0 0,0 1 0,0-1 0,0 1 0,-13 15-164,11-14 93,1-1 0,0 1 0,0 0 0,0 0-1,1 0 1,-1 0 0,0 0 0,1 0 0,-1 0-1,1 0 1,-1 0 0,1 0 0,0 0 0,0 0-1,0 0 1,0 0 0,1 0 0,-1 0-1,0 0 1,1 0 0,-1 0 0,1 0 0,0 0-1,0 0 1,0 0 0,1 2 0,0-2-406,0-1 0,1 1 0,-1-1 1,0 0-1,1 1 0,-1-1 0,1 0 0,0 0 0,-1-1 1,1 1-1,0 0 0,-1-1 0,1 0 0,0 0 0,-1 1 1,1-2-1,0 1 0,5-1 0,16-3-6761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33 14830,'0'0'15076,"-9"1"-15098,5 0-21,-1 0 0,0 0 1,1 1-1,-1 0 0,0 0 0,1 0 0,0 0 0,0 0 0,-1 1 0,1 0 0,1 0 0,-1 0 1,0 0-1,1 1 0,0-1 0,-1 1 0,2 0 0,-1 0 0,0 0 0,1 0 0,-1 1 0,1-1 0,1 0 1,-1 1-1,0 0 0,-1 8 0,3-11 21,0-1 0,0 0 0,0 0 0,0 1 0,0-1 0,0 0 0,0 0 0,1 0 0,-1 1 0,0-1 0,1 0 0,-1 0 0,0 0 0,1 0 0,0 0 0,-1 0 0,1 0 1,0 0-1,-1 0 0,1 0 0,0 0 0,0 0 0,0 0 0,0 0 0,0-1 0,0 1 0,0 0 0,0-1 0,2 2 0,0-1 11,1 0 0,0-1 1,-1 1-1,1-1 0,-1 0 1,1 0-1,0 0 0,-1 0 0,1-1 1,5 0-1,1-1 41,-1-1-1,1 0 1,-1-1 0,1 1-1,-1-2 1,0 1 0,12-9 0,-18 10 14,0 1 1,-1-1-1,1 0 1,0 1 0,-1-1-1,0 0 1,0-1-1,0 1 1,0 0-1,0 0 1,-1-1 0,1 1-1,-1-1 1,0 0-1,0 1 1,0-1 0,-1 0-1,1 1 1,-1-1-1,0 0 1,0-5-1,-1 7-32,0-1 0,0 1 0,1 0 0,-1-1 0,0 1 0,-1 0-1,1 0 1,0 0 0,-1 0 0,1 0 0,-1 0 0,0 0 0,1 1-1,-1-1 1,0 0 0,0 1 0,0 0 0,0-1 0,0 1 0,-1 0-1,1 0 1,0 0 0,-1 0 0,1 1 0,0-1 0,-1 1 0,1-1-1,-1 1 1,1 0 0,-1 0 0,1 0 0,-4 0 0,6 0-50,-1 0 1,1 0 0,-1 0 0,1 0 0,-1 0 0,1 0 0,-1 0 0,1 0-1,-1 1 1,1-1 0,-1 0 0,1 0 0,-1 0 0,1 1 0,-1-1-1,1 0 1,-1 0 0,1 1 0,-1-1 0,1 0 0,0 1 0,-1-1-1,1 1 1,-1-1 0,1 1 0,0-1 0,0 0 0,-1 1 0,1-1-1,0 1 1,0-1 0,0 1 0,-1-1 0,1 1 0,0 0 0,0-1-1,0 1 1,0-1 0,0 1 0,0-1 0,0 1 0,0-1 0,0 1-1,0-1 1,1 2 0,-1 0-143,1-1-1,-1 1 0,1 0 1,0 0-1,-1-1 0,1 1 0,0-1 1,0 1-1,0-1 0,0 1 1,1-1-1,1 3 0,4 0-500,0 0-1,0-1 0,0 0 0,1-1 0,-1 1 0,1-1 1,-1 0-1,1-1 0,0 0 0,-1 0 0,1-1 1,13-1-1,-12 1 24,0-1 0,1 0 0,-1 0 0,0-1 0,0 0 0,0-1 0,0 0 1,0 0-1,-1-1 0,10-5 0,1-9 760,-12 3 3522,-9 16-3383,0-1 1,1 1-1,-1-1 0,0 1 1,1-1-1,-1 1 0,0 0 0,1 0 1,-1 0-1,1 0 0,-1 0 1,1 0-1,0 1 0,-3 2 1,-1 2-106,0 1 1,0 0-1,1 1 1,0-1-1,0 1 1,1 0-1,-1 0 1,2 0-1,-1 0 1,1 1-1,1-1 1,0 1-1,-1 13 1,3 5-131,1-1 0,1 1 0,7 26 0,2 22 39,-11-73-34,0 38-25,-1-40 60,0 1 0,0 0 0,0 0 0,0-1 0,0 1-1,0 0 1,-1 0 0,1-1 0,0 1 0,0 0 0,-1 0 0,1-1 0,0 1-1,-1 0 1,1-1 0,-1 1 0,1-1 0,-1 1 0,1 0 0,-1-1 0,0 1-1,1-1 1,-1 0 0,1 1 0,-1-1 0,0 1 0,1-1 0,-1 0 0,0 1-1,0-1 1,1 0 0,-1 0 0,0 0 0,0 0 0,1 0 0,-1 0 0,0 0 0,0 0-1,0 0 1,1 0 0,-1 0 0,-1 0 0,0-2 57,1 1 0,-1 0-1,1 0 1,-1-1 0,1 1 0,0-1 0,-1 0 0,1 1-1,0-1 1,0 0 0,0 1 0,0-1 0,1 0 0,-1 0 0,0 0-1,1 0 1,-1 0 0,1-3 0,-8-38 14,8 33-135,-1 0 0,1 0-1,1 0 1,0 0 0,0 0 0,1 0 0,0 1-1,1-1 1,0 1 0,0-1 0,1 1-1,0 0 1,1 0 0,0 1 0,12-16-1,-8 14 21,0 0-1,1 1 0,1 0 0,0 0 0,0 1 1,0 1-1,1 0 0,0 0 0,1 1 0,-1 1 0,16-5 1,73-23 761,-101 33-702,0 0 0,0 0 0,0 0 0,1 0 0,-1 0 0,0 0 0,0 0 0,0 0 0,0 0 0,0-1-1,0 1 1,1 0 0,-1 0 0,0 0 0,0 0 0,0 0 0,0 0 0,0 0 0,0 0 0,1 0 0,-1 0 0,0-1 0,0 1 0,0 0 0,0 0 0,0 0 0,0 0 0,0 0 0,0 0 0,0-1-1,0 1 1,0 0 0,0 0 0,0 0 0,0 0 0,0 0 0,0-1 0,0 1 0,0 0 0,0 0 0,0 0 0,0 0 0,0 0 0,0 0 0,0-1 0,0 1 0,0 0 0,0 0 0,0 0 0,0 0 0,0 0-1,0 0 1,0-1 0,0 1 0,-1 0 0,1 0 0,0 0 0,-12-6 934,-12-1-667,21 7-299,-1 0 0,1 0 0,-1 0 0,1 0 0,-1 0 0,1 0 0,0 1 0,-1 0 0,1 0-1,0 0 1,0 0 0,-1 0 0,1 1 0,0-1 0,0 1 0,-3 2 0,4-1-38,0-1-1,0 0 1,1 1 0,-1-1-1,1 1 1,-1-1-1,1 1 1,0 0 0,0 0-1,0-1 1,1 1-1,-1 0 1,1 0 0,-1 0-1,1 0 1,0 0-1,0 0 1,0 0 0,2 4-1,-2-4-144,0-1 0,1 0 0,-1 0 0,1 0 0,0 0-1,-1 0 1,1 0 0,0 0 0,0 0 0,1 0 0,-1 0 0,0-1-1,0 1 1,1 0 0,-1-1 0,1 1 0,0-1 0,-1 1 0,1-1 0,4 2-1,-1 0-1055,1-1 0,-1 0 0,1 0-1,-1 0 1,1-1 0,0 0 0,6 1-1,28 1-9962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 13325,'0'0'12614,"-8"5"-12491,4-3-117,0 0 0,0 0-1,1 1 1,-1 0 0,1-1 0,0 1-1,0 0 1,0 0 0,0 1 0,1-1 0,-1 1-1,1-1 1,0 1 0,0 0 0,0 0 0,0 0-1,1 0 1,0 0 0,-1 0 0,1 0-1,1 1 1,-1-1 0,1 5 0,-1 4-624,1 0 0,1 0 0,0 0 0,5 20 0,3 36-2244,-10-63 3001,-1 0 1,0 0 0,0 0 0,0 0 0,-1 0 0,0 0 0,0-1 0,0 1 0,-1-1 0,0 0 0,0 0 0,0 0-1,-1 0 1,1-1 0,-1 0 0,0 0 0,0 0 0,-9 4 0,14-8-82,-1 1 0,1-1 0,-1 0 0,1 0 0,-1 1 0,1-1-1,-1 0 1,0 0 0,1 0 0,-1 0 0,1 0 0,-1 0 0,0 0 0,1 0 0,-1 0 0,1 0 0,-1 0 0,1 0 0,-1 0-1,0 0 1,1 0 0,-1 0 0,1-1 0,-1 1 0,1 0 0,-1 0 0,1-1 0,-1 1 0,1-1 0,-1 1 0,0-1 0,-3-19 454,13-26-631,-4 36 84,0-1 0,1 1-1,1 1 1,-1-1 0,2 1-1,-1 0 1,15-13 0,71-49 101,-69 54 145,0-1 0,41-40 0,-64 57-152,0 1 0,0-1 0,0 0 1,-1 0-1,1 1 0,0-1 0,0 0 0,-1 0 1,1 0-1,-1 0 0,1 0 0,-1 0 0,1 0 1,-1 0-1,0 0 0,1 0 0,-1 0 0,0 0 1,0 0-1,0 0 0,0 0 0,0-2 0,0 3-17,-1-1-1,0 1 1,1-1-1,-1 1 1,0 0-1,0-1 1,1 1-1,-1 0 1,0-1-1,0 1 0,0 0 1,1 0-1,-1 0 1,0 0-1,0 0 1,0 0-1,0 0 1,1 0-1,-1 0 0,0 1 1,-1-1-1,-4 1-18,-1 1-1,1 0 0,0 0 0,0 0 0,0 1 1,-10 6-1,4 0-32,1 1 0,0 0 0,-17 23 1,25-30-5,0 0 0,1 1 1,-1 0-1,1-1 1,0 1-1,0 0 1,0 0-1,1 0 1,-1 1-1,1-1 1,0 0-1,0 0 1,1 1-1,-1-1 0,1 0 1,0 1-1,1 8 1,0-12-53,0 0 0,-1 1 0,1-1 0,0 0 0,0 0 0,0 0 0,0 0 0,0 0 1,1 0-1,-1 0 0,0 0 0,0-1 0,1 1 0,-1 0 0,0-1 0,1 1 0,-1-1 0,0 1 0,1-1 0,-1 0 0,1 1 0,-1-1 0,1 0 1,-1 0-1,1 0 0,2-1 0,42-5-4678,-17-11-1464,-2-6-2371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11050,'0'0'5083,"-9"8"-2313,-3 5-1740,-1-1-1,2 2 0,0 0 1,-12 20-1,18-25-835,-1 0 0,2 0 0,-1 1 0,2-1 0,-1 1 0,1 0 0,1 0 1,0 1-1,0-1 0,0 13 0,2-22-235,0 0-1,0 1 1,0-1 0,0 0 0,0 0 0,0 1-1,1-1 1,-1 0 0,0 0 0,1 1 0,-1-1-1,1 0 1,0 0 0,-1 0 0,1 0 0,0 0-1,-1 0 1,1 0 0,0 0 0,0 0 0,0 0-1,0 0 1,0-1 0,0 1 0,0 0 0,2 0-1,1 0-314,-1 0-1,0 0 0,0 0 1,1-1-1,-1 1 0,0-1 1,1 0-1,-1 0 0,1-1 1,3 0-1,5-1-595,0-1 0,-1 0 0,1-1 0,20-9 0,-21 7 7317,-21 11-3085,-88 41-2702,86-43-2011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8840,'0'0'14393,"9"4"-12690,-7-2-1599,1 0 0,0 0 1,-1-1-1,1 0 1,0 1-1,0-1 1,0 0-1,0 0 0,0-1 1,0 1-1,0-1 1,0 1-1,1-1 1,-1 0-1,0 0 1,0-1-1,0 1 0,0 0 1,0-1-1,0 0 1,0 0-1,0 0 1,0 0-1,0 0 0,0-1 1,-1 1-1,1-1 1,0 0-1,-1 0 1,1 0-1,2-3 0,15-12 376,0-1-1,-2-1 1,26-34-1,-38 45-400,0 0 0,0-1 1,-1 0-1,0 0 0,-1 0 0,0-1 0,0 0 0,-1 0 1,0 0-1,-1 0 0,0 0 0,0-10 0,-2 19-88,1 0-1,-1 0 1,0 0-1,0 0 1,0 0-1,0 0 1,0 1-1,0-1 1,0 0-1,0 0 1,0 0-1,0 0 0,0 0 1,-1 0-1,1 0 1,0 1-1,-1-1 1,1 0-1,-1 0 1,1 0-1,-1 1 1,1-1-1,-1 0 1,1 1-1,-1-1 1,0 0-1,1 1 1,-1-1-1,0 1 1,0-1-1,1 1 1,-1-1-1,0 1 1,0-1-1,0 1 1,0 0-1,1 0 1,-1-1-1,0 1 1,0 0-1,0 0 0,0 0 1,0 0-1,0 0 1,0 0-1,0 0 1,1 0-1,-1 0 1,0 1-1,0-1 1,0 0-1,0 1 1,0-1-1,1 0 1,-1 1-1,0-1 1,0 1-1,1-1 1,-1 1-1,-1 0 1,-4 3-108,1 0 0,-1 0 0,1 0 0,-1 1 0,1 0 0,-7 8 1,7-6 107,0 1 0,0 0 0,0 1 0,1-1 0,1 1 0,-1-1 0,1 1 0,1 0 0,-1 1 1,2-1-1,-2 16 0,3-23 6,1-1 1,-1 0 0,1 0-1,-1 0 1,1 0-1,0 0 1,-1 0 0,1 0-1,0 0 1,0 0-1,0 0 1,0 0 0,0 0-1,0-1 1,0 1 0,0 0-1,0-1 1,0 1-1,0-1 1,0 1 0,0-1-1,1 1 1,-1-1-1,0 0 1,0 0 0,1 1-1,-1-1 1,0 0-1,0 0 1,0 0 0,2-1-1,51 0 46,-46 1-36,203-24 36,-209 24 10,1-1-1,0 1 1,-1-1 0,1 1 0,0-1-1,-1 0 1,1 0 0,-1 0 0,1-1-1,-1 1 1,0-1 0,0 1 0,1-1-1,-1 0 1,0 1 0,0-1 0,-1 0-1,1-1 1,0 1 0,-1 0 0,1 0-1,-1-1 1,1 1 0,-1-1 0,0 1-1,1-5 1,0-4 212,-1 1-1,0 0 1,-1 0 0,0-1-1,-3-18 1,2 21-245,-1-10-15,-2 1 1,0-1-1,-9-23 0,-7-29-117,21 69-83,1 1 0,0-1 0,-1 1 0,1-1 0,0 1 0,0 0 0,-1 0 0,1 0 0,0 0 0,0 0 0,0 0 0,2 1 0,41 4-2083,-20-1-1335,0-2 0,26 0 0,-4-5-7069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102 115 13164,'0'0'8424,"8"-5"-5610,25-15-1175,-33 20-1591,1-1 1,-1 1-1,1 0 1,0 0 0,-1-1-1,1 1 1,-1 0 0,1-1-1,0 1 1,-1-1-1,1 1 1,-1-1 0,0 1-1,1-1 1,-1 1 0,1-1-1,-1 1 1,0-1-1,1 0 1,-1 1 0,0-1-1,0 1 1,1-1-1,-1 0 1,0 1 0,0-1-1,0 0 1,0 1 0,0-1-1,0 0 1,0 1-1,0-1 1,0 0 0,0 1-1,0-1 1,-1 0-1,1 1 1,0-1 0,0 0-1,-1 1 1,1-1 0,0 1-1,-1-1 1,1 0-1,0 1 1,-1-1 0,1 1-1,-1-1 1,1 1 0,-2-1-1,-25-9-50,19 9-61,-1 1 0,1 1 1,0 0-1,-1 0 0,1 0 1,0 1-1,-15 5 0,21-6 54,0-1-1,0 1 1,0 0 0,0-1-1,0 1 1,0 0-1,1 1 1,-1-1 0,0 0-1,0 0 1,1 1 0,-1-1-1,1 1 1,-1-1-1,1 1 1,0 0 0,0 0-1,-1-1 1,1 1-1,0 0 1,1 0 0,-1 0-1,0 0 1,1 0 0,-1 0-1,1 0 1,-1 0-1,1 1 1,0-1 0,0 0-1,0 0 1,0 0-1,0 0 1,1 0 0,-1 0-1,1 3 1,0-4 6,0 1-1,0-1 1,1 1 0,-1 0 0,0-1-1,1 0 1,-1 1 0,1-1 0,-1 0-1,1 0 1,0 0 0,0 0 0,-1 0-1,1 0 1,0-1 0,0 1 0,0 0 0,0-1-1,0 1 1,3-1 0,47 5 89,-45-5-93,3 1-44,4 1 44,1-1 1,0-1-1,0 0 1,0 0-1,0-2 1,-1 0-1,1-1 0,0 0 1,-1-1-1,21-9 1,-34 13 88,-1 0 1,1 0-1,0-1 0,-1 1 1,1-1-1,0 1 1,-1-1-1,1 1 1,0-1-1,-1 1 1,1-1-1,-1 1 0,1-1 1,-1 0-1,1 1 1,-1-1-1,1 0 1,-1 1-1,0-1 0,1 0 1,-1 0-1,0 1 1,0-1-1,0 0 1,0 0-1,1 1 1,-1-1-1,0 0 0,0 0 1,0 0-1,0 1 1,-1-1-1,1 0 1,0 0-1,0 0 0,0 1 1,-1-1-1,1 0 1,0 0-1,-1 1 1,1-1-1,-1 0 1,1 1-1,-1-1 0,1 1 1,-1-1-1,1 0 1,-2 0-1,-39-29 913,25 19-840,-9-12-129,24 22-26,0 0 0,0 0 0,0-1-1,0 1 1,0 0 0,0 0-1,0 0 1,0-1 0,0 1 0,1-1-1,-1 1 1,0 0 0,1-1 0,-1 1-1,1-1 1,0 1 0,0-1 0,-1 1-1,1-3 1,4 3-25,0 0 0,0 0 0,0 0 0,-1 0-1,1 1 1,0 0 0,0-1 0,0 1 0,0 1 0,6 0 0,-1-1-174,91 4-2073,3 0-6154,-42-4-4808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77 19378,'0'0'9108,"-2"11"-9018,-61 188 257,64-196-365,6-8-5,6-11 27,4-13-302,-2-1 0,22-57-1,-12 24 169,-34 89-51,1 0 0,1 1 1,2 0-1,0 0 0,2 0 0,1 1 0,3 51 0,-1-77 182,0-1 0,0 0-1,0 1 1,1-1 0,-1 0 0,1 1-1,-1-1 1,0 0 0,1 0 0,0 1-1,-1-1 1,1 0 0,0 0-1,0 0 1,-1 0 0,1 0 0,0 0-1,0 0 1,0 0 0,0 0 0,1 0-1,-1-1 1,0 1 0,0 0-1,0-1 1,1 1 0,-1-1 0,0 1-1,0-1 1,1 0 0,-1 1 0,0-1-1,1 0 1,-1 0 0,0 0-1,1 0 1,-1 0 0,1 0 0,1-1-1,2 0 25,0 0-1,0 0 0,0-1 1,0 1-1,-1-1 0,1 0 1,0 0-1,-1-1 0,8-4 1,4-8-33,1-1 0,-2-1 1,0 0-1,-1-1 0,-1 0 0,14-26 1,-9 11 134,-2 0 0,-1-2-1,10-35 1,-20 52 342,-8 27-498,-8 29-2605,9-32 1250,1 1-5154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 20275,'0'0'8472,"-2"9"-9241,-5 18 749,2-11 26,0 0 1,2 0-1,-3 26 1,6-41-8,0-1 1,0 1-1,1-1 1,-1 1 0,1-1-1,-1 1 1,1-1-1,-1 1 1,1-1-1,-1 1 1,1-1-1,-1 1 1,1-1-1,-1 0 1,1 1 0,-1-1-1,1 0 1,0 0-1,-1 0 1,1 1-1,0-1 1,-1 0-1,1 0 1,0 0 0,-1 0-1,1 0 1,0 0-1,-1 0 1,1 0-1,0 0 1,-1 0-1,1-1 1,-1 1-1,1 0 1,0 0 0,-1-1-1,2 1 1,27-10 294,-15 0-282,0-1 0,-1 0 0,0-1 0,-1-1 0,-1 0 0,16-21 0,-7 9 22,-14 16-77,-33 68-593,25-55 650,0 1 0,1 0 0,0-1 0,0 1-1,0 0 1,1 0 0,-1 0 0,1-1 0,0 1 0,1 0 0,0 8-1,0-12-59,-1 0-1,1-1 1,-1 1-1,1 0 1,-1-1-1,1 1 1,0-1-1,-1 1 1,1-1-1,0 1 1,-1-1-1,1 1 1,0-1-1,-1 1 1,1-1-1,0 0 1,0 0-1,0 1 1,-1-1-1,1 0 0,0 0 1,0 0-1,0 0 1,0 0-1,-1 0 1,1 0-1,0 0 1,0 0-1,0 0 1,0 0-1,-1-1 1,1 1-1,1-1 1,29-13-4191,-5-9-3146,4-6-4623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18257,'0'0'2232,"-8"10"-305,-9 9-1088,1 1 0,2 1 0,0 0 0,1 1 0,1 1 0,-14 36 0,20-41-871,1 1 0,0 0 0,1 0-1,1 0 1,-1 38 0,4-56 3,0-1 0,0 1-1,0-1 1,0 1 0,0-1 0,0 1 0,0-1-1,1 0 1,-1 1 0,0-1 0,0 1-1,0-1 1,1 1 0,-1-1 0,0 0 0,0 1-1,1-1 1,-1 0 0,0 1 0,1-1 0,-1 0-1,1 0 1,-1 1 0,0-1 0,1 0 0,-1 0-1,1 1 1,-1-1 0,1 0 0,-1 0 0,0 0-1,1 0 1,-1 0 0,1 0 0,0 0 0,25-3-386,22-16-116,-2-5 79,-20 9 520,1 1-1,1 2 1,33-11 0,-61 23-61,0 0 0,0-1 0,1 1 0,-1 0 0,0 0 0,0 0 0,0 0 0,1 0 0,-1 0 0,0 0 0,0 0 0,1 0 0,-1 0 1,0 0-1,0 0 0,1 0 0,-1 0 0,0 0 0,0 0 0,1 0 0,-1 0 0,0 0 0,0 0 0,0 0 0,1 0 0,-1 0 0,0 0 0,0 1 0,1-1 0,-1 0 0,0 0 0,0 0 0,0 0 0,0 1 0,1-1 1,-1 0-1,0 0 0,0 0 0,0 1 0,0-1 0,0 0 0,0 0 0,1 0 0,-1 1 0,0-1 0,0 0 0,-5 15 197,-11 11-2,-11 1-1,22-22-87,-1 0-1,1 0 1,-1 0 0,2 1 0,-1 0 0,1 0 0,-1 0 0,2 1 0,-7 12-1,10-18-104,0-1 0,1 1-1,-1-1 1,0 0-1,0 1 1,1-1-1,-1 1 1,0-1-1,1 0 1,-1 1-1,0-1 1,1 0-1,-1 0 1,0 1-1,1-1 1,-1 0-1,1 0 1,-1 0-1,1 1 1,-1-1 0,0 0-1,1 0 1,-1 0-1,1 0 1,-1 0-1,1 0 1,-1 0-1,1 0 1,-1 0-1,1 0 1,0 0-1,23 0 270,-16 0-167,-2 0-305,67-5 893,-39-8-2959,-32 12 1825,-1 0 0,1 0-1,-1 0 1,0 0 0,1 0 0,-1 0-1,0 0 1,0-1 0,0 1-1,0-1 1,0 1 0,0 0-1,0-1 1,-1 0 0,1 1-1,0-3 1,1-13-8048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12780,'0'0'9449,"79"-8"-7912,-33 8-544,-1 0-704,11 0-225,-8 5-1121,-3-1-5702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17745,'0'0'5605,"9"3"-3309,3 0-1833,-1-1 1,0 0-1,1-1 0,-1 0 1,23-2-1,-28 1-407,0-1-1,0 0 1,-1 0-1,1 0 0,0-1 1,0 0-1,-1 0 1,1-1-1,-1 1 1,1-1-1,-1-1 0,0 1 1,0-1-1,-1 1 1,6-6-1,-8 7-37,0 0 1,0 0-1,-1 0 0,1-1 0,0 1 0,-1 0 1,0-1-1,1 1 0,-1-1 0,0 1 1,0-4-1,-6-2-132,-15 7-215,14 3 333,-1 1 1,1-1-1,0 1 1,0 0-1,0 1 1,0 0-1,1 0 1,-1 0-1,1 0 1,0 1-1,0 0 1,1 0-1,0 0 1,-1 1-1,2-1 1,-1 1-1,1 0 1,-3 7-1,5-13-3,1 1-1,0-1 0,0 1 1,0-1-1,0 1 0,0-1 0,-1 1 1,1 0-1,0-1 0,0 1 1,0-1-1,0 1 0,1-1 1,-1 1-1,0 0 0,0-1 1,0 1-1,0-1 0,1 1 0,-1-1 1,0 1-1,0-1 0,1 1 1,-1-1-1,0 1 0,1-1 1,-1 0-1,0 1 0,1-1 1,-1 1-1,1-1 0,23 7 67,30-8-268,-50 0 101,12-1-652,-1-1 1,1-1-1,-1-1 0,21-9 1,-20 8 394,1 0 1,-1 1 0,20-3-1,-36 8 503,1 1 0,-1 0 0,0 0 0,0 0 0,0 0 0,0 0 0,0 0 0,0 0 0,0 0 0,0 0 0,0 0-1,0 0 1,-1 0 0,1 0 0,0 0 0,-1 0 0,0 1 0,-7 11 886,5-11-897,1 1 0,0 0 0,1 0 0,-1-1 0,0 1 0,1 1 0,0-1 0,-1 0 0,1 0 0,0 0 0,1 1 0,-2 5 0,4-8-110,-1 0 1,1 0-1,-1-1 1,1 1 0,-1-1-1,1 1 1,-1-1-1,1 0 1,0 1-1,-1-1 1,1 0 0,0 0-1,-1 0 1,1 0-1,-1-1 1,1 1-1,1-1 1,0 1 15,9-2-249,0 0 0,-1-1-1,1 0 1,-1-1 0,0 0-1,20-11 1,-19 9-3,0 0-1,0 1 0,1 0 1,0 1-1,13-2 0,-25 6 209,-1 0-1,1 0 0,-1 0 0,0-1 1,1 1-1,-1 0 0,1 0 0,-1 1 0,0-1 1,1 0-1,-1 0 0,0 0 0,1 0 0,-1 0 1,0 0-1,1 0 0,-1 1 0,0-1 0,1 0 1,-1 0-1,0 0 0,1 1 0,-1-1 0,0 0 1,1 0-1,-1 1 0,0-1 0,0 0 0,0 1 1,1-1-1,-1 0 0,0 1 0,0-1 0,0 0 1,1 1-1,-2 18 332,-13 16-2948,11-28-3231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9065,'0'-2'744,"0"0"1,0 1 0,0-1 0,1 0 0,-1 0 0,1 1 0,-1-1 0,1 0 0,0 1 0,-1-1 0,1 1-1,0-1 1,0 1 0,2-3 0,24-16 3827,43-4-3282,-50 18 81,-14 4-1204,0 1 0,-1-1 0,1 1 0,0 0 0,0 0 0,10 1 0,-16 0-177,1 1-1,-1-1 1,1 1 0,-1-1-1,0 1 1,1-1-1,-1 1 1,1-1-1,-1 1 1,0-1-1,0 1 1,1 0-1,-1-1 1,0 1-1,0-1 1,0 1-1,0 0 1,0-1 0,1 1-1,-1 0 1,0-1-1,0 1 1,-1-1-1,1 1 1,0 0-1,0-1 1,0 1-1,0 0 1,-1 0-1,-4 22-150,-22 29 228,22-46-58,1 1 0,0-1 0,1 0 0,-1 1 0,1 0 0,0 0 0,1 0 0,0 0 0,0 0 0,0 1 0,1-1 0,0 0 0,0 12-1,2-18-3,-1 0-1,1 0 1,0 0-1,-1 0 1,1 0-1,0 0 1,0 0-1,-1 0 1,1-1-1,0 1 1,0 0-1,0-1 0,0 1 1,0-1-1,0 1 1,0-1-1,0 1 1,0-1-1,1 0 1,-1 1-1,0-1 1,0 0-1,0 0 0,0 0 1,0 0-1,2 0 1,37 0 264,-32 0-231,4-2 8,-1 0 1,0-1 0,0 0-1,0 0 1,0-1 0,-1-1 0,1 0-1,-1 0 1,0-1 0,-1 0-1,0-1 1,0 0 0,0 0 0,-1-1-1,1 0 1,-2-1 0,0 1-1,0-2 1,11-17 0,-17 25-6,0 0 0,0 0 0,0 0 0,0 0 0,0 0-1,0 0 1,0 0 0,-1 0 0,1 0 0,-1 0 0,0 0 0,1-1 0,-1 1 0,0 0 0,0 0 0,0 0 0,-1 0 0,1-1 0,0 1 0,-1 0 0,0 0 0,1 0 0,-1 0 0,0 0 0,0 0-1,0 0 1,0 0 0,-1 1 0,1-1 0,0 0 0,-1 1 0,1-1 0,-1 0 0,1 1 0,-1 0 0,-2-2 0,-1 1-68,-1 0 0,1 0 0,-1 0 0,1 0 0,-1 1 0,0 0 0,0 1 0,0-1 0,0 1 0,0 0 0,0 0 0,-5 2 0,10-2-82,0 0 0,0 0 0,0 0 0,1 0 0,-1 1 0,0-1 0,0 0 1,1 1-1,-1-1 0,0 0 0,1 1 0,-1-1 0,0 1 0,1-1 0,-1 1 1,1-1-1,-1 1 0,1 0 0,-1-1 0,1 1 0,-1-1 0,1 1 1,0 0-1,-1 0 0,1-1 0,0 1 0,-1 0 0,1 0 0,0-1 0,0 1 1,0 0-1,0 0 0,0 0 0,0-1 0,0 1 0,0 0 0,0 0 0,0-1 1,0 1-1,0 0 0,1 1 0,0 0-342,-1 0-1,1 0 1,0 0-1,-1 0 1,1 0-1,0-1 1,0 1 0,0 0-1,1 0 1,-1-1-1,0 1 1,0-1-1,1 1 1,2 1-1,18 5-4843,3-3-1613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19250,'0'0'6225,"-8"2"-4987,0 0-1037,0 1 0,1 1 0,-1-1 0,1 1 0,0 1 0,-13 9-1,18-13-202,-1 1-1,1 0 0,0 0 0,0 0 0,-1 0 0,1 0 1,1 1-1,-1-1 0,0 0 0,1 1 0,-1 0 0,1-1 0,-1 1 1,1 0-1,0 0 0,1 0 0,-1-1 0,0 1 0,1 0 0,-1 0 1,1 0-1,0 0 0,0 0 0,0 0 0,1 0 0,0 5 1,0-7-32,0 0 0,1 0 0,-1 0 0,0 0 1,1 0-1,-1-1 0,0 1 0,1 0 1,-1-1-1,1 1 0,0-1 0,-1 1 0,1-1 1,-1 0-1,1 1 0,-1-1 0,1 0 0,0 0 1,-1 0-1,3-1 0,40-1-629,-38 2 429,10-2-202,0-1 0,0-1 0,0 0 0,19-9 0,24-6 2066,-58 20-1556,-1-1 1,0 0-1,0 1 1,1-1-1,-1 0 1,0 0-1,0 1 1,0-1-1,0 0 1,1 1-1,-1-1 1,0 0-1,0 1 1,0-1-1,0 0 1,0 1-1,0-1 1,0 0-1,0 1 1,0-1-1,0 0 1,0 1-1,0-1 1,0 1-1,0-1 1,0 0-1,-1 1 1,1-1-1,0 0 1,0 0-1,0 1 1,0-1-1,-1 0 1,1 1-1,0-1 1,0 0-1,-1 0 1,1 1-1,0-1 1,0 0-1,-1 0 1,0 1-1,-15 26 951,9-15-123,7-12-898,0 0-1,0 0 1,0 0 0,0 1-1,0-1 1,0 0-1,0 0 1,0 0 0,0 1-1,0-1 1,0 0 0,0 0-1,0 1 1,0-1 0,0 0-1,0 0 1,0 0 0,0 1-1,0-1 1,0 0-1,0 0 1,0 1 0,0-1-1,1 0 1,-1 0 0,0 0-1,0 0 1,0 1 0,0-1-1,0 0 1,1 0 0,-1 0-1,0 0 1,0 0-1,0 1 1,0-1 0,1 0-1,-1 0 1,0 0 0,0 0-1,1 0 1,-1 0 0,0 0-1,0 0 1,0 0-1,1 0 1,-1 0 0,0 0-1,0 0 1,1 0 0,-1 0-1,22-1 141,23-9-194,-2-8-894,-28 10 594,1 2 0,-1 0 1,1 1-1,0 0 0,18-2 0,-39 30 590,2-17-367,-22 42 1185,5-25-5096,14-22-3190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11723,'0'0'15919,"-12"63"-15470,-3-31-225,8 3-160,-5 2-32,5-2 0,-3 0-416,5-7-1026,1-6-1088,-5-8-1346,1-10-2242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15407,'0'0'2952,"11"-6"-192,10-2-1757,0 1 1,0 0-1,0 1 1,0 2 0,1 0-1,28-1 1,-23 3-389,-18 1-523,0 0 0,1 1 0,-1 0 0,0 0 0,1 1 0,-1 0 0,18 4 0,-27-4-99,1-1 1,0 1 0,-1-1-1,1 1 1,-1-1 0,1 1-1,0-1 1,-1 1 0,1-1 0,-1 1-1,0 0 1,1 0 0,-1-1-1,0 1 1,1 0 0,-1-1-1,0 1 1,0 0 0,1 0 0,-1 0-1,0-1 1,0 1 0,0 0-1,0 0 1,0-1 0,0 1-1,0 0 1,0 0 0,-1 0 0,1-1-1,0 1 1,0 0 0,-1 0-1,1-1 1,0 1 0,-1 0-1,1-1 1,-1 1 0,1 0 0,-1-1-1,1 1 1,-1-1 0,1 1-1,-1-1 1,-1 1 0,-28 26-46,-27 9 232,-29 20 313,85-55-500,1-1 1,-1 1 0,0-1-1,1 1 1,-1-1 0,0 1-1,1-1 1,-1 1 0,1-1-1,-1 1 1,1 0 0,-1-1-1,1 1 1,-1 0 0,1-1 0,0 1-1,-1 0 1,1-1 0,0 1-1,0 0 1,0 0 0,-1 0-1,1-1 1,0 1 0,0 0-1,0 1 1,1-2 2,0 1 0,-1 0 0,1-1 0,0 1 0,-1 0-1,1-1 1,0 1 0,0-1 0,0 1 0,-1-1 0,1 1 0,0-1 0,0 0 0,0 1-1,0-1 1,0 0 0,0 0 0,1 0 0,52 3-99,-47-4 54,36 1-378,-16-1-78,0 1 1,0 1 0,49 9-1,-74-10 464,0 0 0,0 0 0,0 1 0,0-1 1,0 1-1,0 0 0,-1-1 0,1 1 0,0 0 0,0 0 0,-1 0 0,1 0 0,-1 0 0,1 1 0,-1-1 0,1 0 0,-1 1 0,0-1 0,0 1 0,1-1 1,-1 1-1,0 0 0,0-1 0,1 4 0,-2-2 44,0-1-1,0 1 1,-1-1 0,1 1 0,0-1 0,-1 1-1,0-1 1,1 1 0,-1-1 0,0 0 0,0 1-1,0-1 1,-1 0 0,1 0 0,-1 0 0,-1 3-1,-6 6 369,-1 0 0,0-1 0,-1 0 0,0-1 0,-17 11-1,-6 2 941,-71 33 0,90-49-1072,-1 0 1,0 0-1,0-2 1,0 0-1,0-1 1,-1-1-1,-25 1 1,40-3-378,0 0 0,0 0 1,0 0-1,0 0 0,1-1 0,-1 1 1,0-1-1,0 1 0,0-1 0,1 1 0,-1-1 1,0 0-1,1 0 0,-1 0 0,0 0 1,1 0-1,0-1 0,-1 1 0,1 0 0,0-1 1,-1 1-1,1-1 0,0 1 0,0-1 1,0 1-1,0-1 0,1 0 0,-2-3 0,0-3-1174,0 0-1,1 0 0,0 0 0,0 0 0,2-12 0,-1 16 700,0-26-8778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9065,'0'0'15449,"-12"0"-14963,6 0-484,1 1-1,-1-1 1,1 1 0,-1 0 0,1 0 0,-1 0 0,1 1 0,0 0-1,0 0 1,0 0 0,0 1 0,0-1 0,0 1 0,1 1 0,-1-1-1,1 1 1,0-1 0,0 1 0,0 0 0,0 1 0,1-1 0,-3 5-1,-1 0-187,1 1 0,0-1-1,0 1 1,1 0-1,1 1 1,-1-1 0,2 1-1,0 0 1,0 0-1,1 0 1,-2 12 0,5-22 68,-1 1 1,1-1 0,-1 1 0,1-1 0,0 0 0,-1 1-1,1-1 1,0 0 0,0 0 0,0 1 0,0-1 0,0 0-1,0 0 1,0 0 0,0 0 0,1 0 0,-1 0 0,0-1-1,1 1 1,-1 0 0,0-1 0,1 1 0,-1-1 0,1 1 0,-1-1-1,1 0 1,-1 1 0,3-1 0,54 6-593,-43-5 456,-3 0 103,68 10-175,-74-10 331,0 0 0,0 1 0,0-1 0,0 2 0,0-1 0,-1 1 0,1-1 0,-1 2 0,11 6 0,-16-9 74,1 0-1,0 0 1,0-1-1,0 1 1,-1 0-1,1 0 1,0 0 0,-1 0-1,1 0 1,-1 0-1,0 0 1,1 1-1,-1-1 1,0 0 0,1 0-1,-1 0 1,0 0-1,0 0 1,0 1-1,0-1 1,0 0-1,0 0 1,0 0 0,0 0-1,-1 0 1,1 1-1,0-1 1,-1 0-1,1 0 1,-1 0 0,1 0-1,-1 0 1,0 0-1,1 0 1,-1 0-1,0 0 1,0-1-1,-1 2 1,-39 30 2139,34-27-2119,-28 17 359,0-1 0,-2-1 0,0-2 0,-41 13 0,77-30-561,0-1-1,0 1 1,0-1-1,0 1 0,0-1 1,0 0-1,-1 0 1,1 1-1,0-1 1,0 0-1,0 0 0,0 0 1,0 0-1,-1 0 1,1 0-1,0-1 1,0 1-1,0 0 1,0-1-1,0 1 0,0 0 1,0-1-1,-2 0 1,2-1-300,1 1 1,-1-1 0,1 0-1,-1 1 1,1-1-1,0 1 1,0-1 0,-1 0-1,1 1 1,0-1-1,1 0 1,-1 1 0,0-1-1,0 1 1,1-1 0,0-2-1,10-30-6158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3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725 13 12908,'-14'-3'1874,"-17"-1"-1191,-1 1 1,0 1-1,0 1 0,1 2 1,-1 2-1,-39 7 0,45-2-296,1 1-1,0 1 0,0 1 1,1 1-1,0 1 0,1 1 1,1 1-1,0 1 0,1 1 1,1 1-1,1 0 1,0 2-1,1 0 0,-26 41 1,31-41-375,1 2 0,1-1 0,1 2 0,0-1 0,2 2 0,1-1 0,1 1 0,1 0 0,0 0 0,2 0 0,1 1 0,1-1 0,2 1 0,0-1 0,1 1 0,8 35 1,-6-45-14,1 0 0,0 0 1,1 0-1,1-1 1,0 0-1,0 0 0,2-1 1,0 0-1,0-1 1,1 0-1,0 0 1,1-1-1,1 0 0,0-1 1,0 0-1,1-1 1,0-1-1,0 0 0,1 0 1,15 5-1,-12-7 152,0 0 0,0-1 0,1-1-1,-1 0 1,1-2 0,0 0-1,0 0 1,0-2 0,0-1 0,0 0-1,0-1 1,-1 0 0,1-2 0,-1 0-1,1-1 1,-1-1 0,22-11 0,-11 2 104,0-1 0,-1-2 0,-1-1 0,-1-1 0,-1-1 0,0-1 0,-2-1 0,0-1 0,25-37 0,-31 36-78,0 0 1,-1 0-1,-2-2 0,-1 1 0,-1-2 1,-1 1-1,-1-2 0,-2 1 0,-1-1 1,4-41-1,-9 61-189,-1-1-1,0 0 1,-1 0-1,0 0 1,0 0-1,-1 0 1,-1 1-1,1-1 1,-1 1-1,-8-16 1,7 19-26,0-1 1,0 1 0,0 0 0,-1 1 0,0-1 0,0 1 0,-1 0 0,0 0-1,1 1 1,-2-1 0,1 1 0,0 1 0,-1-1 0,0 1 0,-7-2 0,-2 0-375,-1 0 1,0 2-1,0 0 1,0 1-1,0 0 1,0 2-1,-1 0 1,1 1-1,0 1 1,-24 5-1,-18 7-3967,-88 33 0,143-45 4136,-93 34-8432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4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10282,'0'0'2877,"9"-1"-2663,974-132 1564,-829 111-1800,107-24-587,-256 45 664,-4 1-24,1 0 0,-1 0 0,0 0 0,0-1 0,0 1 0,0 0 0,0 0 0,0 0 0,0-1 0,0 1 0,0-1 0,0 1 1,0-1-1,0 1 0,0-1 0,0 0 0,0 1 0,-1-1 0,1 0 0,0 0 0,0 1 0,0-3 0,-36 0 1784,-705 61-277,704-53-1298,-451 76 988,575-78-1362,211-10-1985,584-88 0,-853 90 2149,-11 2 14,0 0 1,-1-2-1,32-10 1,-41 6 1135,-20 4-567,-20 0-105,-65 1-258,0 4 1,0 4-1,-112 20 1,-35 22-911,6 15-3756,185-46-3607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1:4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20 10890,'-9'1'865,"-46"4"982,88-2 1240,35 13-2736,-26-6-217,126 27-37,1-7 1,330 15 0,-461-45-54,18 2 58,1-3 0,-1-2 1,1-2-1,84-20 0,-140 25-44,1-1 0,-1 1 0,1-1-1,-1 1 1,1-1 0,-1 1 0,1-1-1,-1 0 1,1 0 0,-1 0 0,0 0 0,0 0-1,1 0 1,-1 0 0,0 0 0,1-2-1,-2 2-12,0 0-1,-1 0 0,1 0 0,0 0 0,-1 0 1,1 1-1,-1-1 0,1 0 0,-1 0 1,0 1-1,1-1 0,-1 0 0,0 1 0,0-1 1,1 0-1,-1 1 0,0-1 0,0 1 0,0-1 1,0 1-1,0 0 0,1-1 0,-1 1 1,0 0-1,0 0 0,0-1 0,0 1 0,0 0 1,0 0-1,0 0 0,-2 0 0,-77-13 101,-1 2 0,-117 1 0,136 8-153,-284-9 251,-451 44 0,788-32-382,23 0 121,34-3 31,1069-54-5186,-1106 56 5182,51-4 413,109-20 1,-273 19-348,-467 18-160,412-2 611,-248 50-1,383-56-720,0 0-1,-35 15 0,52-17-2991,20-5-3230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0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31 481 8008,'-4'-4'665,"1"0"1,0-1 0,0 0-1,0 1 1,1-1 0,-1 0 0,1 0-1,1-1 1,-1 1 0,1 0-1,-1-1 1,2 1 0,-1 0 0,0-1-1,2-9 1,0 9-468,0 1-1,0 0 1,1 0 0,0 0 0,0 0 0,0 0-1,1 0 1,0 1 0,0-1 0,0 1-1,0 0 1,1 0 0,0 0 0,-1 0-1,1 0 1,7-3 0,22-17 0,1 1 0,1 2 0,1 2 0,59-23 1,-18 15-193,102-23 0,-159 45 11,1 0 0,-1 2 0,0 1 0,1 0-1,-1 2 1,1 0 0,0 2 0,-1 0-1,0 1 1,1 1 0,-1 0 0,-1 2 0,39 16-1,-21-5 137,0-1-1,1-2 0,70 16 0,-93-27-5,0-1-1,0 0 1,0-1-1,0-1 0,0 0 1,1-1-1,-1-1 1,0-1-1,0 0 0,-1 0 1,1-2-1,-1 0 0,18-8 1,-12 2 16,0 0 0,-2-2 1,20-15-1,-30 22-98,-2 0 0,1 0 0,-1 0-1,0-1 1,0-1 0,0 1 0,-1-1 0,0 1 0,-1-1 0,5-13-1,-8 1-1090,-1 19 675,-1 1-1,1-1 0,-1 1 0,1-1 0,-1 1 0,1-1 1,-1 1-1,0 0 0,1-1 0,-1 1 0,0 0 0,1 0 0,-1-1 1,0 1-1,1 0 0,-1 0 0,0 0 0,1 0 0,-1 0 1,0 0-1,0 0 0,1 0 0,-2 0 0,-9 1-5739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0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14958,'0'0'9844,"6"2"-10068,52 24 212,-31-13 30,0-1-1,1-1 1,47 11 0,-7-11 119,133 3 0,71-20 28,-69 0-145,42-5 29,10 0-13,-251 11-37,1 0-1,-1 0 1,1 1 0,-1-1-1,0 1 1,1 0 0,-1 1-1,0-1 1,0 1-1,0 0 1,0 0 0,0 0-1,0 0 1,-1 1-1,1-1 1,-1 1 0,0 0-1,5 5 1,-6-5 10,-1-1 1,1 1-1,-1-1 0,1 1 1,-1 0-1,0 0 1,0-1-1,0 1 0,-1 0 1,1 0-1,-1 0 0,0 0 1,1 0-1,-1 0 1,0 0-1,-1 0 0,1 0 1,-1 0-1,1 0 0,-1 0 1,0 0-1,0-1 0,0 1 1,0 0-1,-1-1 1,1 1-1,-1 0 0,-2 2 1,2-1-297,-15 25 888,12-6-6547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0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12492,'2'-9'2568,"-1"4"-2242,1-1 1,-1 1 0,1 0-1,0 0 1,1-1 0,-1 1 0,1 1-1,0-1 1,1 0 0,-1 1-1,1-1 1,0 1 0,0 0 0,0 0-1,0 1 1,1-1 0,-1 1-1,1 0 1,7-3 0,10-6 41,1 1 0,0 1 1,1 1-1,0 1 1,1 1-1,0 1 0,0 1 1,0 1-1,0 2 0,50 1 1,-74 1-368,0 0 1,-1 0 0,1 0-1,0 0 1,-1 1 0,1-1 0,0 0-1,0 0 1,-1 1 0,1-1-1,0 0 1,-1 1 0,1-1-1,-1 1 1,1-1 0,0 1 0,-1-1-1,1 1 1,-1 0 0,0-1-1,1 1 1,-1 0 0,1-1 0,-1 1-1,0 0 1,0-1 0,1 1-1,-1 0 1,0-1 0,0 1-1,0 0 1,0 0 0,0 0 0,0-1-1,0 1 1,0 0 0,0 0-1,0-1 1,0 1 0,0 0 0,0-1-1,-1 1 1,1 0 0,0 0-1,-1-1 1,1 1 0,0 0-1,-1-1 1,1 1 0,-1-1 0,1 1-1,-1 0 1,0 0 0,-27 33 242,-83 49 367,79-63-567,2 2 1,0 2-1,1 1 0,-28 32 1,54-55-52,1 0 0,0 1 0,0-1 0,1 0 1,-1 1-1,0 0 0,1-1 0,-1 1 0,1 0 1,0 0-1,0-1 0,0 1 0,1 0 0,-1 0 1,1 0-1,-1 0 0,1 0 0,0 0 0,0 4 1,1-5 15,0 0 0,1 0 0,-1 0 0,0-1 0,1 1 1,-1 0-1,1-1 0,-1 1 0,1-1 0,0 0 1,0 1-1,0-1 0,0 0 0,0 0 0,0 0 1,0 0-1,0-1 0,0 1 0,0-1 0,0 1 1,0-1-1,1 1 0,-1-1 0,0 0 0,0 0 1,4-1-1,26 3 79,0-1 1,0-2-1,0-2 1,0 0-1,0-2 1,51-16-1,-83 21-96,16-7-1003,-16 7 838,1-1 0,-1 1 0,0 0 0,1 0 1,-1 0-1,0-1 0,1 1 0,-1 0 0,0-1 0,0 1 1,1 0-1,-1-1 0,0 1 0,0 0 0,0-1 0,1 1 1,-1 0-1,0-1 0,0 1 0,0-1 0,0 1 0,0 0 0,0-1 1,0 1-1,0-1 0,0 1 0,0 0 0,0-1 0,0 1 1,0-1-1,0 1 0,0 0 0,0-1 0,-1 1 0,1 0 1,0-1-1,0 1 0,0-1 0,-1 1 0,-10-11-6724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0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18065,'0'0'5477,"83"-42"-3491,-45 35-929,1 3-769,3 4-288,-2 0-64,1 4-1665,-5 5-1731,-8-2-1953,-3-4-3011</inkml:trace>
  <inkml:trace contextRef="#ctx0" brushRef="#br0" timeOffset="1">513 1 13036,'0'0'8552,"-30"69"-7943,15-41-385,0 6-96,3-3-96,3-3-320,1-1-1249,6-7-673,-1-7-641,3-8-833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0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14286,'0'0'8504,"9"-1"-8649,26 2 226,-12 1 19,47-4 0,-66 1 12,1 1 1,-1 0-1,0-1 1,0 0-1,0 0 1,0 0-1,-1 0 1,1-1-1,0 0 1,0 0 0,-1 0-1,1 0 1,-1 0-1,0 0 1,0-1-1,0 0 1,0 0-1,4-4 1,-6 6-84,-1 0 0,1 0 0,0 1 0,-1-1 0,1 0-1,-1 0 1,1 0 0,-1 0 0,0 0 0,1 0 0,-1 1 0,0-1 0,1 0 0,-1 0 0,0 0 0,0 0 0,0 0 0,0 0 0,0 0 0,0 0 0,0 0 0,0 0 0,-1 0 0,1 0 0,0 0 0,-1 0 0,1 0 0,0 0 0,-1 0-1,1 0 1,-1 1 0,1-1 0,-1 0 0,0 0 0,1 0 0,-1 1 0,0-1 0,1 0 0,-2 0 0,0 0-52,0 1 0,0-1 0,0 1 0,0 0 0,0-1 0,0 1 0,0 0 0,0 0 0,0 0 1,0 0-1,0 1 0,1-1 0,-1 1 0,0-1 0,0 1 0,0-1 0,0 1 0,0 0 0,-3 2 0,-2 2-16,-1 1 0,1 0 0,0 1-1,1-1 1,-1 1 0,1 1 0,1-1 0,-1 1 0,1 0 0,0 0-1,1 1 1,0-1 0,1 1 0,0 0 0,0 0 0,0 0 0,-1 17-1,4-25 37,0 0-1,0 1 1,0-1-1,0 0 0,0 0 1,0 1-1,0-1 1,1 0-1,-1 0 0,0 1 1,1-1-1,-1 0 1,1 0-1,0 0 1,-1 0-1,1 0 0,0 0 1,0 0-1,-1 0 1,1 0-1,0 0 0,0 0 1,0 0-1,0-1 1,0 1-1,0 0 1,3 0-1,0 1 12,-1-1 1,1 0-1,0-1 0,0 1 1,0-1-1,0 1 0,0-1 1,0 0-1,5-1 0,4-1 36,-1 0 0,0-1 0,0 0-1,0-1 1,13-5 0,-5-3 36,-1 0-1,0-1 1,-1-1 0,0-1-1,-2-1 1,1 0 0,-2-1-1,0-1 1,-1 0 0,-1-1 0,-1-1-1,0 0 1,12-31 0,-9 5 128,-15 45-187,1 0 0,-1 1 0,0-1 0,1 0 1,-1 0-1,0 0 0,0 0 0,0 0 0,0 0 0,0 0 0,0 0 0,0 0 0,0 0 0,0 0 1,0 0-1,0 0 0,-1 0 0,1 0 0,0 0 0,-1 0 0,1 1 0,-1-1 0,1 0 0,-1 0 0,1 0 1,-1 0-1,1 1 0,-1-1 0,0 0 0,0 1 0,1-1 0,-1 0 0,0 1 0,0-1 0,0 1 1,1-1-1,-1 1 0,0 0 0,0-1 0,0 1 0,-1 0 0,-2 0-104,0 0 0,1 1 1,-1-1-1,0 1 0,1 0 0,-1 0 0,1 1 0,0-1 1,-1 1-1,1-1 0,0 1 0,0 0 0,0 0 1,0 0-1,0 1 0,1-1 0,-1 1 0,1 0 0,-1 0 1,1-1-1,0 1 0,0 1 0,0-1 0,1 0 0,-1 0 1,1 1-1,-1-1 0,1 1 0,0-1 0,1 1 1,-1-1-1,1 1 0,-1 0 0,1 5 0,0-9-2,-14-41 1056,10 35-284,4 6-685,0-1-1,0 1 1,-1-1-1,1 1 1,0-1 0,0 1-1,-1-1 1,1 1-1,0-1 1,-1 1 0,1-1-1,0 1 1,-1-1-1,1 1 1,-1 0-1,1-1 1,-1 1 0,1 0-1,-1 0 1,1-1-1,-1 1 1,1 0 0,-1 0-1,1 0 1,-1-1-1,1 1 1,-1 0 0,1 0-1,-1 0 1,0 0-1,1 0 1,-1 0 0,1 0-1,-1 0 1,1 1-1,-1-1 1,1 0-1,-1 0 1,0 0 0,1 0-1,-1 1 1,1-1-1,-1 0 1,1 1 0,0-1-1,-1 0 1,1 1-1,-1-1 1,1 1 0,0-1-1,-1 0 1,1 1-1,0-1 1,-1 2 0,-7 7-9,0 0 1,1 0 0,0 1 0,1 1 0,0-1 0,1 1 0,0 0 0,1 0 0,0 0 0,0 1 0,1-1-1,-2 21 1,-1 16 349,2 84-1,4-126-328,26 19 316,-18-19-7134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0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15439,'0'0'8488,"55"-21"-11051,-40 28-3587,-5 3-7366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0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11 206 6278,'4'-12'2103,"27"-106"1634,-20 43 6144,-13 94-9837,0 0 0,-2 0-1,-5 18 1,-3 21 241,-14 238 977,24-209 3930,4-135-4565,17-97 0,-14 131-928,3 16-79,9 27-269,-3-4 661,-10-22-35,0 1 1,0 0-1,0-1 1,1 0-1,0 0 0,-1 0 1,1-1-1,0 1 1,1-1-1,-1-1 1,0 1-1,0-1 1,1 1-1,-1-1 1,1-1-1,-1 1 1,1-1-1,-1 0 1,12-2-1,-10 1 27,0 0-1,0 0 1,0-1 0,0 0 0,-1-1-1,1 1 1,0-1 0,-1 0-1,0-1 1,0 0 0,0 0-1,0 0 1,0-1 0,8-9 0,-14 14 5,0 0 1,0 0 0,0 1 0,0-1 0,0 0-1,0 0 1,0 0 0,0 0 0,0 0 0,0 0-1,0 0 1,0 1 0,0-1 0,0 0 0,0 0-1,0 0 1,0 0 0,0 0 0,1 0 0,-1 0-1,0 1 1,0-1 0,0 0 0,0 0 0,0 0-1,0 0 1,0 0 0,0 0 0,0 0-1,0 0 1,1 0 0,-1 0 0,0 0 0,0 0-1,0 0 1,0 0 0,0 0 0,0 0 0,1 1-1,-1-1 1,0 0 0,0 0 0,0 0 0,0 0-1,0-1 1,0 1 0,0 0 0,1 0 0,-1 0-1,0 0 1,0 0 0,0 0 0,0 0 0,-3 21-17,0 7 18,8-27 7,1 0-1,-1 0 0,0-1 0,0 1 0,1-1 1,-1-1-1,0 1 0,6-2 0,-6 1-180,0-1-1,0 1 1,0-1-1,0-1 1,-1 1-1,1-1 0,-1 1 1,0-1-1,1 0 1,5-7-1,-4 4-981,-1 0-1,1 0 1,-1-1-1,-1 0 1,0 0-1,5-9 1,4-12-5080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5 274 8808,'0'0'9273,"0"12"-8723,0 40-380,5 177 3236,-2-190-2479,2 0-1,1 0 0,21 71 1,-27-109-896,0 0 1,1 0 0,-1 0 0,0 0 0,1 1 0,-1-1 0,0 0-1,1 0 1,-1 0 0,1 0 0,0 0 0,-1-1 0,1 1 0,0 0-1,-1 0 1,1 0 0,0 0 0,0-1 0,0 1 0,0 0 0,0-1-1,1 2 1,-1-3 16,0 1 0,-1-1 0,1 1 0,0-1 0,0 1 0,-1-1 0,1 1 0,-1-1 0,1 0-1,0 1 1,-1-1 0,1 0 0,-1 0 0,0 1 0,1-1 0,-1 0 0,1 0 0,-1 0 0,0 1 0,0-1-1,1-1 1,9-55 781,-11 36-779,0 0 1,-2 0-1,0 1 0,-8-26 0,8 35-117,0 0-1,-1 0 1,-1 0 0,0 1 0,0 0-1,-1 0 1,0 0 0,-1 1 0,-10-12 0,10 20-54,6 13-72,7 15-65,-4-23 267,1-1 0,-1 1 0,0-1 0,1 0 0,0 0 0,-1-1 0,1 1 0,0 0 0,0-1-1,1 0 1,-1 1 0,1-1 0,-1-1 0,1 1 0,-1 0 0,8 1 0,-4-2 24,0 0 1,0 0 0,-1-1-1,1 0 1,0 0-1,0 0 1,0-1-1,-1 0 1,9-3 0,3-1 39,-1-2 0,0 0 0,0 0 0,0-2 0,-1 0 0,20-16 0,-7 4-43,34-34 1,-56 48-29,-1 1-1,0-1 1,0 0 0,0-1-1,-1 1 1,0-1 0,-1 0 0,1 0-1,-2-1 1,6-15 0,-9 24-3,0-1 0,1 0 0,-1 0 1,0 0-1,0 0 0,0 0 0,0 0 0,0 0 1,0 0-1,0 1 0,0-1 0,0 0 1,0 0-1,0 0 0,0 0 0,-1 0 0,1 0 1,0 0-1,-1 1 0,1-1 0,-1 0 0,1 0 1,-1 1-1,1-1 0,-1 0 0,0 0 1,1 1-1,-2-2 0,0 1-18,0 1-1,0-1 1,1 1-1,-1 0 1,0-1-1,0 1 1,0 0 0,0 0-1,0 0 1,1 0-1,-1 0 1,0 1-1,-3 0 1,-2 0-75,0 1 1,0 1-1,0 0 0,0 0 1,0 0-1,-9 7 1,7-1 71,0 0 1,0 1 0,1 0 0,1 0 0,-1 1 0,2 0 0,0 0 0,0 0 0,1 1-1,0 0 1,1 0 0,0 1 0,1-1 0,1 1 0,0 0 0,1-1 0,0 1 0,0 0-1,2 0 1,0 0 0,2 12 0,-3-22 17,1 0-1,0 0 1,0 0-1,0 0 1,0 0-1,0 0 1,1 0-1,-1-1 1,1 1-1,-1-1 1,1 1-1,0-1 1,0 1-1,0-1 1,1 0-1,-1 0 1,0 0-1,1 0 1,-1-1-1,1 1 1,0-1-1,0 1 1,-1-1-1,1 0 1,0 0-1,0 0 1,0 0-1,0-1 1,0 1-1,0-1 1,0 0-1,0 0 1,1 0-1,3-1 1,1 0 11,-1 0 0,1-1 0,-1-1 0,1 1 1,-1-1-1,0 0 0,0-1 0,0 1 0,-1-1 0,1-1 1,-1 1-1,9-9 0,13-18 167,-1 0 0,-2-2 1,-1 0-1,-2-2 0,-1 0 0,-2-2 1,-1 0-1,-2-1 0,-2-1 0,19-79 0,-25 70-211,-9 35-229,-10 30-124,-3 15 209,1 2 1,-17 67-1,26-81 171,0 0-1,2 0 1,0 0 0,1 1-1,2-1 1,4 37 0,-5-55 12,0 1 1,0-1 0,0 0 0,1 1 0,-1-1 0,1 0 0,0 1 0,-1-1 0,1 0 0,0 0 0,0 0-1,1 0 1,-1 0 0,0 0 0,1 0 0,-1 0 0,1 0 0,-1 0 0,1-1 0,0 1 0,0-1 0,0 1-1,0-1 1,0 0 0,0 0 0,0 0 0,0 0 0,1 0 0,-1 0 0,0-1 0,0 1 0,1-1 0,-1 1-1,1-1 1,-1 0 0,0 0 0,1 0 0,-1 0 0,0-1 0,1 1 0,-1-1 0,0 1 0,4-2 0,4-2 35,0 0 1,0-1-1,0 0 1,-1 0-1,1-1 1,-1-1 0,0 1-1,7-9 1,6-7 61,-1 0-1,-2-2 1,0 0 0,-1-1 0,27-52 0,-35 56-67,0 0 1,-2 0 0,0-1-1,-2 0 1,0 0 0,-1-1-1,-2 0 1,2-33 0,-5 56-39,1-1 0,-1 0 0,0 1 0,0-1 0,0 1 0,0-1-1,0 1 1,0-1 0,0 0 0,0 1 0,0-1 0,0 1 0,0-1 0,0 0 0,0 1 0,0-1 0,-1 1 0,1-1 0,0 1 0,0-1 0,-1 1 0,1-1-1,0 1 1,-1-1 0,1 1 0,-1-1 0,1 1 0,0-1 0,-1 1 0,1 0 0,-1-1 0,1 1 0,-1 0 0,1-1 0,-1 1 0,0 0 0,1 0 0,-1 0-1,1 0 1,-1-1 0,1 1 0,-1 0 0,0 0 0,1 0 0,-1 0 0,1 0 0,-1 0 0,0 0 0,1 0 0,-1 1 0,1-1 0,-1 0 0,1 0 0,-1 0-1,1 1 1,-1-1 0,0 0 0,1 1 0,-1-1 0,1 0 0,0 1 0,-1-1 0,1 0 0,-1 2 0,-31 29-317,17-7 310,0 0 0,2 1 0,1 1 0,-11 32 0,17-42 19,2 1-1,-1 0 1,2 1-1,0-1 1,2 1 0,0-1-1,0 1 1,3 18 0,-2-32 9,1 1 0,0 0 1,1 0-1,-1-1 1,1 1-1,-1-1 1,2 1-1,-1-1 0,0 0 1,1 0-1,-1 0 1,1 0-1,1 0 1,-1 0-1,0-1 1,1 0-1,-1 0 0,1 0 1,0 0-1,0 0 1,6 2-1,-2-1-421,1-1 1,-1 0-1,1 0 1,0-1-1,0 0 0,0 0 1,0-1-1,1-1 1,-1 1-1,11-2 0,4-4-5627,-8-10-4501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8552,'0'0'12695,"1"9"-12220,1 26-720,-1 1 1,-2 0-1,-2-1 1,-12 65-1,8-71-342,4-15 343,0-1-1,0 1 1,0 17 0,3-31 232,0 1-1,1-1 0,-1 0 1,0 0-1,0 0 1,1 1-1,-1-1 1,0 0-1,0 0 0,1 0 1,-1 1-1,0-1 1,1 0-1,-1 0 0,0 0 1,1 0-1,-1 0 1,0 0-1,1 0 0,-1 0 1,0 0-1,1 0 1,-1 0-1,0 0 1,1 0-1,-1 0 0,0 0 1,1 0-1,-1 0 1,0 0-1,1 0 0,-1 0 1,0-1-1,1 1 1,-1 0-1,0 0 0,0 0 1,1-1-1,-1 1 1,0 0-1,0 0 0,1-1 1,-1 1-1,15-10-447,-5 1-290,0-1 0,-1 0 0,0 0 0,0-1 0,-2 0 0,1-1 0,-1 0 0,-1 0 0,9-23 0,-44 79 5543,26-34-4229,0 1 0,0 0-1,1 0 1,1-1-1,0 1 1,0 13-1,1-23-510,1 0-1,-1-1 1,0 1-1,0 0 1,0 0-1,1 0 1,-1-1-1,0 1 1,1 0-1,-1 0 1,0-1-1,1 1 1,-1 0-1,1 0 1,-1-1-1,1 1 1,0-1-1,-1 1 1,1 0-1,0-1 1,-1 1-1,1-1 1,0 0-1,0 1 1,-1-1-1,1 0 1,0 1-1,0-1 1,0 0-1,0 0 1,-1 0-1,1 1 1,0-1-1,0 0 1,0 0-1,0 0 1,-1-1-1,1 1 1,0 0-1,0 0 1,0 0-1,0-1 1,-1 1-1,2-1 1,2 0 150,0 0 0,0 0 0,0 0 0,0-1 1,0 0-1,0 0 0,-1 0 0,6-4 0,10-13-36,0-1-1,-2 0 1,0-2 0,27-45 0,-21 24-493,34-85 0,-53 109 1281,-18 33-868,-18 35-249,24-30 121,1 1 1,1 0-1,0 0 0,1 1 0,2-1 0,0 1 0,1 0 0,1 0 0,1 0 0,1 0 0,3 21 0,14 9-352,-16-47 369,-1-1 0,1 0 0,-1 0 0,1 0 0,0 0 0,0 0 0,0 0 1,1 0-1,-1 0 0,1-1 0,-1 0 0,6 4 0,-7-42 3851,0 1-3297,0 23-518,0 0 1,-1 1-1,0-1 0,-1 0 1,0 1-1,-1-1 0,0 1 1,-6-17-1,13 35-222,-1 0 0,1 0 0,1 0 0,-1-1 1,1 1-1,0-1 0,0-1 0,1 1 0,0-1 0,0 0 1,12 6-1,-15-9 201,-1 0 0,1 0 1,-1-1-1,1 1 0,0-1 1,0 0-1,0 0 1,-1 0-1,1-1 0,0 1 1,0-1-1,0 0 0,0 0 1,0-1-1,0 1 1,0-1-1,0 1 0,0-1 1,0-1-1,-1 1 0,1 0 1,0-1-1,-1 0 0,1 0 1,-1 0-1,0 0 1,5-4-1,-2 1 110,-5 4 20,1 0 0,-1 0-1,0 0 1,1-1 0,-1 1 0,0 0 0,0-1-1,1 1 1,-1-1 0,0 1 0,0-1 0,-1 1-1,1-1 1,0 0 0,0-2 0,-3 5-65,0-1 0,0 1 0,-1 0 0,1 0 0,0 0 0,0 1 0,0-1 0,0 0 0,-3 4 0,1-1-142,0 0-1,0 1 0,1-1 0,0 1 1,0 0-1,0 0 0,0 1 0,1-1 1,0 0-1,0 1 0,0-1 0,1 1 1,0 0-1,0-1 0,0 1 0,1 0 1,0 0-1,0-1 0,1 11 0,0-16-30,-1 1-1,0-1 1,0 0-1,1 0 1,-1 0-1,0 1 1,1-1-1,-1 0 1,0 0-1,0 0 1,1 0-1,-1 0 1,0 0-1,1 0 1,-1 0-1,0 0 1,1 0-1,-1 0 1,0 0-1,1 0 1,-1 0-1,0 0 0,1 0 1,-1 0-1,0 0 1,1 0-1,-1 0 1,0 0-1,1-1 1,-1 1-1,0 0 1,0 0-1,1 0 1,-1-1-1,0 1 1,0 0-1,1 0 1,-1 0-1,0-1 1,0 1-1,0 0 1,1-1-1,-1 1 1,0 0-1,0-1 1,0 1-1,0 0 1,0-1-1,12-14-5847,1-10-7327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1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16015,'0'0'3822,"1"9"-3480,24 74-330,-8-32-2882,-4-4-4890,-11-23 13334,-2-23-5095,0 0 0,0 0-1,0 0 1,0-1 0,0 1-1,0 0 1,0 0 0,0 0-1,1 0 1,-1 0-1,0 0 1,0 0 0,1-1-1,-1 1 1,1 0 0,-1 0-1,1 0 1,0 1 0,10 1 1521,9-2-3577,130-17-815,-179 48 5125,28-31-2679,0-1-1,0 1 1,1 0-1,-1-1 0,0 1 1,0 0-1,1 0 1,-1 0-1,0 0 1,1 0-1,-1 0 0,1 0 1,-1 0-1,1 0 1,-1 0-1,1 0 0,0 0 1,0 0-1,-1 0 1,1 0-1,0 0 1,0 0-1,0 0 0,0 0 1,0 1-1,0-1 1,1 0-1,-1 0 0,1 1 1,0-1-22,0 0-1,1 0 1,-1 0 0,1 0 0,-1-1 0,1 1 0,-1 0-1,1-1 1,-1 1 0,1-1 0,0 0 0,-1 0-1,1 1 1,0-1 0,-1 0 0,3 0 0,11-1-255,0 0 1,-1-1 0,18-4 0,22-12-5191,-34 10-945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1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13164,'0'0'3716,"11"1"-1869,1965 45 4826,-1285-92-5819,-686 45-1328,-12 1-86,-23 0-1256,9 0-528,-24 0-4815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1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5541,'0'0'10351,"5"9"-8819,5 6-1370,1-1 0,1-1 0,0 1-1,0-2 1,1 0 0,1 0-1,0-1 1,1-1 0,0-1-1,0 0 1,1 0 0,0-2-1,0 0 1,1-1 0,0 0-1,0-2 1,1 0 0,-1-1-1,1 0 1,27-1 0,21-4 14,0-3 1,86-18 0,-83 11 364,132-6 0,-77 21 124,164 27 1,122 44 2330,-274-48-1611,-99-19-1123,65 14 163,-93-18-378,1 0 1,-1 0 0,0 1-1,0 0 1,-1 1-1,1 0 1,15 11 0,-23-13-44,1-1-1,0 1 1,-1-1 0,1 1 0,-1 0 0,0-1 0,1 1 0,-2 0 0,1 0 0,0 0 0,0 0-1,-1 0 1,0 0 0,1 0 0,-1 0 0,0 0 0,-1 0 0,1 0 0,0 0 0,-1 0 0,0-1-1,0 1 1,-2 5 0,2-5-39,0 0-1,0 0 0,0-1 1,1 1-1,-1 0 1,0 0-1,1 0 0,0 0 1,0 0-1,0 0 0,0 0 1,0 0-1,1 0 0,-1 0 1,1-1-1,0 1 1,0 0-1,0 0 0,0-1 1,0 1-1,1 0 0,-1-1 1,1 1-1,0-1 1,1 3-1,4 0-458,0 0 0,1 0 1,-1-1-1,1 0 0,0 0 0,0-1 1,10 3-1,35 4-6906,-23-9 1229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 10378,'0'0'15849,"15"-6"-15539,93-30-144,208-38 0,-182 46-130,318-47-81,-370 69 30,1 3-1,-1 4 1,129 18 0,-67 9 15,156 51 0,-252-67 385,1-2 0,0-2 0,1-2 0,0-3 0,0-2 0,0-2 0,85-12 0,-53-1-2,0-4 0,-2-3 0,142-58 0,-209 74-358,-9 4-27,1 0 0,-1-1 0,0 1-1,1-1 1,-1 0 0,0 0 0,0-1-1,-1 1 1,1-1 0,0 0 0,-1 0-1,0 0 1,0 0 0,0 0 0,5-7-1,-8 9-107,0 0-1,0 0 0,-1 0 0,1 0 1,0 1-1,0-1 0,-1 0 0,1 0 0,0 0 1,-1 1-1,1-1 0,-1 0 0,1 1 1,-1-1-1,1 0 0,-1 1 0,1-1 1,-1 1-1,0-1 0,1 0 0,-1 1 1,0 0-1,0-1 0,1 1 0,-1-1 1,0 1-1,0 0 0,0 0 0,1-1 0,-1 1 1,0 0-1,0 0 0,0 0 0,0 0 1,0 0-1,1 0 0,-2 0 0,-3-1-799,-37-7-5704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1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76 5317,'0'0'9054,"3"-8"-5798,5-27-31,-8 34-3127,0 1 1,0-1-1,0 0 1,0 0-1,0 1 1,0-1 0,-1 0-1,1 1 1,0-1-1,0 0 1,-1 1-1,1-1 1,0 1-1,-1-1 1,1 1-1,-1-1 1,1 0 0,-1 1-1,1 0 1,-1-1-1,1 1 1,-1-1-1,0 1 1,1 0-1,-1-1 1,0 1-1,1 0 1,-1-1 0,0 1-1,1 0 1,-1 0-1,0 0 1,1 0-1,-1 0 1,-1 0-1,-28-1 445,24 1-304,-2 1-208,1 0 1,-1 0-1,1 0 0,0 1 0,0 0 0,-1 1 1,1 0-1,0 0 0,1 0 0,-1 1 0,1 0 1,-1 0-1,1 0 0,0 1 0,1 0 0,-1 1 1,1-1-1,0 1 0,-6 9 0,4-5-14,-1 1 0,2 1 0,0-1 0,0 1 0,1 0 0,0 1 0,1-1 0,1 1 1,0 0-1,-2 20 0,5-30-13,-1 0 1,1 1 0,0-1-1,1 1 1,-1-1-1,1 0 1,-1 1 0,1-1-1,0 0 1,0 0 0,1 1-1,-1-1 1,1 0 0,-1 0-1,1 0 1,0-1-1,0 1 1,0 0 0,0-1-1,3 3 1,0-1 11,0-1-1,1 1 1,-1-1-1,0 0 1,1-1-1,0 1 1,0-1-1,-1 0 1,1-1-1,10 2 1,-2-1 96,1-1 1,0 0-1,0-1 1,-1-1 0,1 0-1,0-1 1,-1 0-1,27-9 1,-30 6 79,-1 1 1,0-2-1,0 1 0,-1-1 1,0-1-1,0 0 1,0 0-1,-1-1 0,0 0 1,0 0-1,-1-1 1,12-18-1,-14 19-105,-1 0 0,0 0 0,0 0-1,-1 0 1,0-1 0,0 1 0,-1-1 0,0 0-1,-1 0 1,0 0 0,0 0 0,-1 0 0,0 0-1,-1 0 1,1 0 0,-5-15 0,4 21-133,0-1 1,-1 1 0,1 0-1,-1-1 1,0 1-1,0 0 1,0 0-1,0 0 1,-1 0-1,1 1 1,-1-1-1,0 0 1,0 1-1,0 0 1,0 0 0,0 0-1,0 0 1,-1 0-1,1 1 1,0-1-1,-1 1 1,1 0-1,-1 0 1,0 0-1,1 1 1,-7-1-1,5 0-378,0 1 0,0 0 0,0 0-1,0 1 1,1-1 0,-1 1-1,0 0 1,1 0 0,-1 1 0,0 0-1,1-1 1,-1 1 0,1 1-1,0-1 1,0 1 0,0-1-1,0 1 1,0 0 0,1 1 0,-4 3-1,-10 20-6563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2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8936,'0'0'1116,"8"10"571,12 15-1114,1-1 0,1-1 0,1-1 0,1-1 0,32 22 0,-23-26-402,-1-1 0,2-2 0,0 0 0,1-3 0,0-1 0,0-1 0,1-2 0,0-2 0,0-1 0,1-2 0,52-3 0,28-10 413,0-5 1,136-37 0,-128 25-206,-1 6 497,228-12 0,131 30-902,-279 6 302,-91 1 1861,180 30-1,109 45 1836,-253-47-2309,-143-30-1607,1 0-1,-1 0 1,0 1-1,-1 0 1,1 0-1,0 1 0,0-1 1,-1 1-1,0 0 1,1 1-1,4 3 1,-9-5-175,1 0 1,0 0 0,-1 0-1,0 0 1,1 0 0,-1 0-1,0 0 1,0 1 0,0-1-1,0 0 1,0 5 0,0-2-830,-1-1 0,0 1 0,0 0 0,0-1 0,0 1 0,-1 0 0,-1 6 0,1-6-5090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2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14 383 12940,'0'0'8974,"-3"-9"-7100,-7-28-427,10 36-1402,0-1 1,0 1-1,0 0 1,0 0 0,0 0-1,0-1 1,1 1-1,-1 0 1,0 0 0,1 0-1,-1-1 1,1 1 0,-1 0-1,1 0 1,-1 0-1,1 0 1,0 0 0,0 0-1,-1 0 1,1 0-1,0 1 1,0-1 0,0 0-1,0 0 1,0 1 0,0-1-1,0 0 1,0 1-1,0-1 1,0 1 0,1-1-1,-1 1 1,0 0-1,0 0 1,0-1 0,1 1-1,-1 0 1,0 0 0,0 0-1,1 0 1,1 1-1,4-2 57,401-53 133,-188 32-320,25-10 64,421-43 5,-622 73 8,0 1 0,1 2 0,-1 2 0,0 2 0,84 21 0,-41-4 317,0-3 1,2-4-1,-1-3 1,130-1 0,-189-11-142,9 1 139,64-8 0,-91 5-194,-1 0 1,1-1-1,0 1 0,-1-2 0,0 0 1,0 0-1,0-1 0,0 0 1,-1 0-1,14-12 0,-20 16-98,-1-1 0,0 0 0,0 1 0,0-1-1,0 0 1,0 0 0,-1 0 0,1 0 0,-1-1 0,1 1-1,-1 0 1,0-1 0,0 1 0,0-1 0,0 1 0,0-1 0,-1 1-1,1-1 1,-1 0 0,1 1 0,-1-1 0,0 0 0,0 1-1,0-1 1,-1 0 0,1 1 0,-1-1 0,1 1 0,-1-1-1,0 0 1,0 1 0,-1-4 0,-2 1-333,1 0 1,-1 0-1,0 0 0,0 1 0,-1-1 1,1 1-1,-1 0 0,0 0 0,0 1 1,0-1-1,-1 1 0,-7-4 0,-31-11-4935,-2 2-2460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2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268 119 8520,'0'0'2274,"9"-5"481,30-20 341,-37 24-2813,0 0-1,-1 0 1,1 0 0,-1-1 0,1 1-1,-1 0 1,0-1 0,1 1-1,-1-1 1,0 1 0,0-1-1,0 0 1,0 1 0,0-1-1,0-4 1,0 5-153,-1 0 0,0 0-1,0 0 1,-1 0 0,1 0 0,0 0-1,0 0 1,0 0 0,-1 0 0,1 0-1,0 0 1,-1 0 0,1 0 0,-1 0-1,1 0 1,-1 0 0,0 1 0,1-1-1,-1 0 1,-1-1 0,-1 0-16,0-1 1,0 1-1,-1 0 1,1 0-1,-1 0 1,1 1-1,-1-1 1,0 1-1,1 0 1,-1 0-1,-5-1 1,-2 2-114,0 0 0,0 1 1,0 0-1,0 0 0,1 1 1,-1 1-1,1 0 0,-1 0 1,1 1-1,0 0 0,0 1 1,1 0-1,0 1 1,-1 0-1,2 0 0,-14 13 1,13-12 48,0 2 0,1-1 0,0 1 1,0 1-1,1-1 0,1 1 1,0 1-1,0-1 0,1 1 0,0 0 1,1 0-1,0 0 0,0 1 0,2-1 1,-3 13-1,5-20-31,0 0-1,0-1 1,0 1 0,0 0-1,0 0 1,1 0-1,0-1 1,0 1 0,0 0-1,0-1 1,0 1 0,1-1-1,0 1 1,-1-1 0,1 0-1,1 1 1,-1-1 0,0 0-1,1-1 1,-1 1-1,1 0 1,0-1 0,0 1-1,0-1 1,0 0 0,0 0-1,1 0 1,-1 0 0,1-1-1,-1 1 1,1-1-1,5 1 1,10 3 227,0-2 0,1 0 0,-1-1 0,37-1 0,-54-1-217,24-1 251,-1-1-1,1-1 1,-1-1 0,0-1 0,0-1 0,33-14-1,-46 16-222,1-1-1,-2-1 0,1 0 0,0-1 1,-1 0-1,-1 0 0,1-1 1,-1-1-1,0 0 0,-1 0 0,0-1 1,-1 0-1,0 0 0,8-14 0,-13 20-136,-1 0 0,0 0 0,0 0-1,-1-1 1,1 1 0,-1 0 0,0-1 0,0 1-1,0 0 1,0-1 0,-1 1 0,0-1-1,0 0 1,0 1 0,-1-1 0,1 1-1,-1-1 1,0 1 0,0 0 0,-1-1-1,1 1 1,-1 0 0,0 0 0,0 0 0,0 0-1,-1 0 1,0 0 0,-2-3 0,-3 1-671,1-1 1,-1 1-1,0 0 0,-1 1 1,1 0-1,-1 0 1,0 1-1,0 0 1,-1 0-1,1 1 1,-17-3-1,-23-2-4993,3 2-2344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542 133 4516,'6'-19'1750,"10"-36"4024,-16 54-5600,1-1 1,-1 1 0,0-1-1,0 1 1,0-1-1,0 1 1,0-1-1,0 1 1,-1-1-1,1 1 1,0-1 0,-1 1-1,0-1 1,1 1-1,-1-1 1,1 1-1,-1 0 1,0-1-1,0 1 1,0 0 0,0 0-1,0-1 1,0 1-1,0 0 1,0 0-1,-1 0 1,1 0-1,0 1 1,-1-1 0,-1-1-1,-6-1-125,-1-1 1,0 1-1,0 1 0,-1 0 1,1 0-1,0 1 0,-1 1 1,1 0-1,-1 0 0,1 1 1,-1 0-1,-10 3 0,6-1 61,1 2 0,-1 0 0,1 1 0,-1 1 0,2 0-1,-1 1 1,-18 13 0,9-3 14,2 2-1,-1 0 1,2 1-1,1 0 1,1 2-1,1 0 1,1 2-1,-17 32 1,20-31-160,1 0-1,1 1 1,2 1-1,0-1 1,2 1-1,1 1 1,2 0-1,-2 34 1,6-52 23,-1 1 0,2-1 0,0 0 0,0 1 0,1-1 0,1 0 0,0 0 0,0 0 0,1 0 0,0-1 0,1 0 0,1 1 0,-1-2 0,1 1-1,1-1 1,0 0 0,0 0 0,1 0 0,0-1 0,0-1 0,1 1 0,0-1 0,13 7 0,-6-5 88,0-1-1,1-1 0,-1 0 0,1-1 1,1-1-1,-1-1 0,1 0 1,-1-1-1,23 0 0,-25-2 237,1-1-1,0-1 1,-1-1-1,1 0 1,-1-1-1,0-1 0,0 0 1,0-1-1,0 0 1,-1-1-1,0-1 1,0 0-1,-1-1 1,1-1-1,-2 0 1,1-1-1,10-11 1,-2 0-24,-1-2 1,-2 0 0,0-2 0,-1 0 0,-1 0-1,17-40 1,-26 49-236,-1 0 0,0-1 0,-1 1 0,-1-1 0,0 0 0,-2-1 0,0 1 0,-1 0 0,0-1 0,-1 1 0,-1 0 0,-6-28 0,5 36-85,-1 1-1,-1 0 1,0-1-1,0 1 1,0 0-1,-1 1 1,0-1-1,-1 1 1,0 0-1,0 1 1,0-1-1,-1 1 1,-8-6-1,10 8-208,0 1 1,0 0-1,-1 0 1,1 0-1,-1 1 0,1-1 1,-1 1-1,0 1 0,-7-2 1,9 2-200,1 1 1,-1 0-1,0 0 0,0 0 1,0 0-1,0 1 1,0 0-1,0-1 1,1 1-1,-1 1 0,0-1 1,1 0-1,-1 1 1,1 0-1,-4 2 1,-13 14-5566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14125,'0'1'311,"0"1"0,0-1-1,0 0 1,0 1 0,0-1 0,0 0-1,0 1 1,0-1 0,0 0-1,1 0 1,-1 1 0,1-1-1,-1 0 1,1 0 0,-1 0 0,1 1-1,0-1 1,0 0 0,-1 0-1,1 0 1,0 0 0,0 0-1,2 1 1,-1-1-76,0-1 0,1 1 0,-1-1 0,1 0 0,-1 1 0,1-1 0,-1 0 0,1 0 0,-1-1 0,1 1 0,-1-1 0,5 0 0,2-2 76,0 0 0,0-1 0,0 0 1,0-1-1,-1 0 0,0 0 0,0 0 1,0-1-1,-1-1 0,10-9 0,-6 6-30,-1-1 0,0-1 0,-1 0 0,0-1 0,13-25-1,-21 36-266,0 0 0,0-1 0,0 1 0,0 0 0,0-1 0,-1 1 0,1 0 0,-1-1-1,0 1 1,0-1 0,0 1 0,0 0 0,0-1 0,0 1 0,0-1 0,-1 1 0,1 0-1,-1-1 1,0 1 0,0 0 0,0-1 0,0 1 0,0 0 0,0 0 0,0 0-1,-1 0 1,1 0 0,-1 0 0,0 1 0,1-1 0,-1 0 0,0 1 0,0-1 0,0 1-1,-4-3 1,3 3-92,0 0 0,0 0 0,0-1 1,-1 2-1,1-1 0,0 0 0,0 1 0,-1-1 0,1 1 0,-1 0 0,1 0 0,0 1 0,-1-1 0,1 0 0,0 1 0,0 0 0,-1 0 0,1 0 0,0 0 0,0 1 0,0-1 0,0 1 1,0 0-1,1 0 0,-5 3 0,-2 6-2,0 0 0,1 0-1,1 1 1,0 0 0,0 0 0,1 1 0,1 0 0,0 0 0,1 1 0,0-1 0,1 1 0,1 0 0,0 0 0,1-1 0,0 19-1,1-31 80,0 1 0,1 0-1,-1-1 1,0 1 0,1-1-1,-1 1 1,1-1-1,0 1 1,-1-1 0,1 0-1,0 1 1,0-1-1,0 0 1,0 1 0,0-1-1,0 0 1,0 0 0,1 0-1,-1 0 1,0 0-1,0 0 1,1 0 0,-1-1-1,1 1 1,-1 0-1,1-1 1,-1 1 0,1-1-1,-1 0 1,1 1 0,-1-1-1,1 0 1,0 0-1,-1 0 1,1 0 0,-1 0-1,1 0 1,0-1-1,2 0 1,4 1 17,1-2 1,-1 1-1,1-1 0,-1-1 1,0 1-1,12-7 0,14-10 16,-1-2 0,43-36 0,1-1 0,-77 57-34,1 1 0,-1-1 0,1 1 0,-1-1 0,1 1 0,-1-1 0,1 1 0,-1-1 0,1 1 0,0 0 0,-1-1 0,1 1 0,0 0 0,-1 0 0,1-1 0,0 1 0,-1 0 0,1 0 0,0 0 0,0 0 0,-1 0-1,1 0 1,0 0 0,0 0 0,-1 0 0,1 0 0,0 0 0,-1 1 0,1-1 0,0 0 0,-1 0 0,1 1 0,0-1 0,-1 0 0,1 1 0,0-1 0,-1 1 0,1-1 0,-1 1 0,1-1 0,-1 1 0,1-1 0,-1 1 0,1-1 0,-1 1 0,0 0-1,1-1 1,-1 1 0,0 0 0,0-1 0,1 1 0,-1 0 0,0 0 0,0-1 0,0 1 0,0 0 0,0-1 0,0 2 0,-1 55 223,0-41-156,-3 17 20,3-27-69,0 0 0,0 1 0,0-1 0,1 1 0,0-1 0,1 0 0,-1 1 0,3 9 0,-3-15-2,1 0-1,0 0 1,-1 0-1,1-1 1,0 1 0,-1 0-1,1-1 1,0 1-1,0 0 1,0-1-1,0 1 1,0-1-1,-1 1 1,1-1-1,0 0 1,0 1-1,0-1 1,0 0-1,0 0 1,0 1-1,0-1 1,0 0 0,0 0-1,0 0 1,0 0-1,0 0 1,1-1-1,-1 1 1,0 0-1,-1 0 1,1-1-1,2 0 1,31-15 575,2-14-491,0-2 0,37-44 0,-37 37-93,-35 38-14,0 0-1,-1 0 1,1 0-1,0 0 1,0 0-1,0 0 1,0 0-1,0 0 1,0 1-1,0-1 1,0 0 0,0 0-1,1 1 1,-1-1-1,0 1 1,0-1-1,1 1 1,-1 0-1,0-1 1,0 1-1,3 0 1,-3 1-5,-1-1-1,1 1 1,-1 0-1,1 0 1,-1-1-1,1 1 1,-1 0-1,1 0 1,-1 0 0,0 0-1,0-1 1,1 1-1,-1 0 1,0 0-1,0 0 1,0 0-1,0 0 1,0 0 0,0 0-1,0 0 1,0 0-1,-1 1 1,-13 62-460,10-52 56,-7 17-800,1-12-4743,4-11-4321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780 138 8040,'0'0'2274,"-9"-8"-769,-8-7-1125,-1 0 0,-1 1 0,0 0-1,-1 2 1,0 0 0,-37-14 0,38 20-357,0 2 1,0 0-1,0 1 1,-1 0-1,0 2 1,1 1-1,-1 0 1,1 1-1,-1 1 1,1 1-1,-1 1 1,1 0-1,0 2 1,1 0-1,-1 1 1,1 1-1,1 0 0,0 2 1,0 0-1,0 1 1,1 0-1,1 1 1,0 1-1,1 1 1,0 0-1,1 1 1,1 0-1,0 1 1,1 0-1,1 1 1,0 0-1,2 1 1,0-1-1,-10 34 1,9-19-28,2 0-1,2 1 1,0-1 0,2 1 0,2 0 0,1 0 0,1 1-1,2-1 1,2-1 0,0 1 0,2-1 0,17 46 0,-17-59-120,2 0 1,0 0 0,1-1 0,1 0-1,0-1 1,1 0 0,1-1 0,1 0-1,18 15 1,-19-20 110,0-1-1,1 0 0,1-1 1,-1-1-1,1 0 1,1-1-1,-1 0 1,1-2-1,1 0 1,-1 0-1,1-2 1,21 3-1,-11-4 423,0-2-1,1 0 0,-1-2 1,0-1-1,0-1 1,0-2-1,0 0 1,-1-2-1,0-1 1,0-1-1,-1-1 0,-1-1 1,0-1-1,28-21 1,-27 17-79,-1-2-1,-1-1 1,0 0 0,-2-2 0,-1-1 0,0 0 0,-2-1 0,-1-2 0,-1 1 0,-1-2-1,-1 0 1,17-49 0,-24 54-325,-2 0-1,0 0 1,-1 0-1,-2-1 1,0 1-1,-1-1 1,-2 0-1,0 1 1,-7-37-1,5 49-169,1-1 0,-2 1 0,1-1 1,-2 1-1,1 0 0,-1 0 0,-1 1 0,0 0 0,-10-13 0,10 16-159,1 0 0,-1 1 0,-1 0 0,1 0 0,-1 1 0,1-1 0,-1 1 0,-1 1 0,1-1 0,0 1 0,-1 1 0,0-1 0,1 1 0,-10-1-1,-11 2-3102,9 6-1196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1105 321 11691,'-1'-14'742,"-1"0"-422,-1 0 1,0 0-1,0 1 0,-2-1 1,1 1-1,-2 0 0,0 0 1,0 1-1,-1 0 0,-1 0 0,-9-12 1,4 11-257,1 1 1,-1 0-1,-1 1 1,0 1-1,0 0 1,-1 1 0,-1 0-1,1 2 1,-1-1-1,-19-4 1,11 5 49,0 1 1,0 1-1,0 2 1,-1 0 0,1 2-1,-42 2 1,28 3-22,1 1-1,0 2 1,0 2 0,1 1 0,0 2-1,0 1 1,1 2 0,1 2 0,-43 27-1,57-30-174,1 0-1,0 2 0,1 0 0,0 1 1,2 1-1,0 0 0,1 1 0,1 1 1,1 0-1,0 1 0,2 0 0,-14 38 1,19-44 22,1 1 1,1 0 0,0 0-1,2 0 1,0 1-1,0-1 1,2 1 0,0-1-1,0 1 1,2-1-1,0 1 1,1-1 0,1 0-1,0 0 1,1 0-1,1-1 1,0 0 0,1 0-1,13 19 1,-7-15 70,2-1 0,0 0 1,1-1-1,0-1 0,2-1 0,0 0 0,0-1 1,1-1-1,1-1 0,0-1 0,1-1 1,0 0-1,1-2 0,41 11 0,-19-8 395,1-2 0,1-3 0,-1-1 1,1-3-1,-1-1 0,76-9 0,-84 3 119,0-2 0,0-1 0,0-2 0,-1-2 1,0-1-1,39-21 0,-57 25-368,0-1 0,0-1-1,-1 0 1,-1-1 0,0-1 0,-1-1 0,0 0 0,-1-1 0,0 0 0,-1-1-1,-1-1 1,-1 0 0,9-19 0,-14 24-130,-2-1 0,0 1 0,0-1 0,-1 0 0,-1 0 0,0 0 0,-1 0 0,0 0 1,-1 0-1,0-1 0,-1 1 0,-1 0 0,0 0 0,-1 0 0,0 0 0,-1 1 0,0-1 0,-1 1 0,-1 0 0,0 0 0,0 1 0,-1 0 0,-13-16 0,5 8-328,-1 1-1,0 1 0,-2 0 1,0 1-1,-1 1 0,0 0 1,-2 2-1,1 0 0,-1 2 1,-1 0-1,0 1 0,-25-7 1,35 14-737,-1 0 1,0 0-1,0 1 1,0 1-1,-22 0 1,11 4-3848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938 171 13325,'-5'-10'1484,"-1"1"-1068,1 0 0,-1-1 1,-1 2-1,0-1 1,0 1-1,0 0 0,-1 0 1,0 1-1,-1 0 1,0 1-1,-16-10 0,3 6-279,-1 1 0,0 1-1,-1 1 1,0 0 0,0 2-1,-1 1 1,1 1 0,-1 1-1,0 2 1,1 0 0,-1 1-1,-25 5 1,24-1-176,0 0-1,0 2 1,1 0-1,0 2 1,0 1-1,1 1 1,0 1-1,1 1 1,0 1-1,2 1 0,-22 18 1,26-19-175,2 1 1,0 0-1,0 1 1,2 1-1,0 0 1,1 1-1,0 0 1,2 1-1,0 0 1,1 1-1,1 0 1,1 0-1,1 1 0,1-1 1,0 1-1,2 1 1,0-1-1,1 28 1,2-41 203,1 0 0,0 0 1,1 0-1,0 0 0,0-1 0,0 1 1,1-1-1,0 1 0,0-1 0,1 0 0,0 0 1,7 8-1,-3-5 31,1 0 0,0-1 0,0-1 0,0 0 0,1 0 0,1 0 0,13 6 0,1-1 61,0-2 1,0 0 0,1-2-1,1-1 1,0-1-1,45 5 1,-41-8 248,0-2 1,0-1-1,1-2 0,-1-1 1,0-1-1,0-2 0,-1-1 0,1-1 1,35-14-1,-46 13-104,0-1-1,-1 0 0,-1-2 1,1 0-1,-2-1 1,1-1-1,-2 0 1,0-1-1,0-1 1,-2-1-1,0 0 1,0-1-1,-2 0 1,15-27-1,-21 33-313,0-1-1,-1 0 0,0-1 0,-1 1 0,-1-1 0,0 1 0,0-1 0,-1 0 0,-1 0 1,0-1-1,-1 1 0,-3-24 0,1 27-218,0-1 1,-1 1-1,0 0 1,-1 0-1,0 0 1,0 0-1,-1 1 1,0 0-1,-1 0 1,0 0-1,-1 1 0,1-1 1,-2 2-1,1-1 1,-1 1-1,-10-8 1,5 6-649,-1 0-1,0 1 1,-22-9 0,-57-15-6066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13997,'2'-8'9987,"4"29"-8343,3 32-2368,15 244 1090,-22-233-4315,-2 0-3871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2 330 11691,'0'0'10042,"0"8"-8937,0-7-1071,-1 4 135,1 0-1,0 0 1,0 0 0,0-1 0,1 1-1,-1 0 1,3 6 0,-3-10-125,1 0-1,-1 1 1,1-1-1,0 0 1,0 0-1,0 1 1,-1-1-1,1 0 1,0 0-1,0 0 1,0 0-1,1 0 1,-1 0-1,0 0 1,0-1-1,0 1 1,1 0-1,-1-1 1,0 1 0,1-1-1,-1 1 1,0-1-1,1 1 1,-1-1-1,1 0 1,-1 0-1,1 0 1,-1 0-1,1 0 1,-1 0-1,0 0 1,1 0-1,-1-1 1,1 1-1,-1-1 1,3 0-1,0-1 140,1 0-1,-1 0 0,1 0 0,-1-1 1,0 0-1,0 0 0,0 0 0,0 0 1,0-1-1,-1 0 0,1 1 0,-1-1 1,4-7-1,34-60 784,-20 30-800,-1-1-1,-2-1 1,-3-1-1,16-68 1,-31 123-342,0 0 0,0 0 1,1 0-1,1-1 0,4 19 0,-1 0 163,1 1 106,0 0-1,2 0 1,20 47 0,-20-60-719,1 1 0,17 24 0,-19-32-974,1 1 0,1-1 0,0-1 0,15 13 0,-8-11-5223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14958,'0'0'12716,"0"57"-12812,0-11 160,0 2 0,0 1-64,0-1-160,0-4-1217,0-5-705,0-6-705,0-8-1217,-5-10-256,-7-9-2274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11531,'1'-11'3192,"-2"5"-2751,1 0-1,1 1 1,-1-1-1,1 0 1,0 0 0,0 1-1,1-1 1,-1 1-1,1-1 1,1 1-1,-1 0 1,1 0-1,0 0 1,0 0-1,0 0 1,1 1-1,-1-1 1,1 1 0,0 0-1,7-5 1,2 1-191,0 0 1,1 1-1,0 0 1,1 1 0,0 1-1,0 0 1,0 1-1,0 1 1,1 0-1,-1 1 1,1 1 0,-1 0-1,1 1 1,0 1-1,29 5 1,-43-6-270,1 0 0,-1 1-1,0-1 1,0 0 0,0 1 0,0 0 0,1 0 0,-1 0-1,0 0 1,0 0 0,0 0 0,-1 0 0,1 0 0,0 1 0,0-1-1,-1 1 1,1-1 0,-1 1 0,1 0 0,-1 0 0,0-1 0,0 1-1,1 0 1,-1 0 0,-1 0 0,1 1 0,0-1 0,0 0-1,-1 0 1,1 0 0,-1 0 0,0 1 0,0-1 0,0 0 0,0 0-1,0 5 1,-2-2 8,0 1 0,1-1 0,-2 0 0,1 0-1,-1 0 1,1 0 0,-1-1 0,-1 1 0,1-1 0,-1 1-1,1-1 1,-1-1 0,-6 6 0,-7 3 218,-1-1-1,0 0 1,-1-1 0,1-2-1,-2 0 1,-24 7 0,69 0-3645,-3-8 2848,-7-3 271,0 1 1,0 1-1,0 1 0,17 10 1,-29-16 299,-1 1 1,1 0-1,-1-1 0,1 1 1,-1 0-1,0 0 1,0 0-1,0 0 0,0 1 1,-1-1-1,1 0 0,-1 1 1,1-1-1,-1 1 1,0 0-1,0-1 0,0 1 1,0 0-1,0 0 1,-1 0-1,1-1 0,-1 1 1,0 0-1,0 0 1,0 0-1,0 0 0,0 0 1,-1 0-1,1 0 0,-2 3 1,0-2 303,-1 1 1,1-1-1,-1 0 1,0 0 0,-1 0-1,1 0 1,-1-1-1,0 1 1,1-1-1,-1 0 1,-1 0-1,1 0 1,0-1 0,-6 3-1,-7 4 722,-1-1-1,-27 8 1,29-12-973,0 0 0,-1-1 0,1-1 0,-23 0 1,38-2-157,1 0 1,0 0-1,-1 0 1,1 0 0,-1 0-1,1 0 1,0 0 0,-1 0-1,1 0 1,0-1-1,-1 1 1,1 0 0,0 0-1,-1 0 1,1 0 0,0-1-1,-1 1 1,1 0-1,0 0 1,-1-1 0,1 1-1,0 0 1,0 0-1,-1-1 1,1 1 0,0 0-1,0-1 1,0 1 0,0 0-1,-1-1 1,1 1-1,0 0 1,0-1 0,0 1-1,0-1 1,0 1 0,0 0-1,0-1 1,0 1-1,0 0 1,0-1 0,0 1-1,0-1 1,0 1 0,0 0-1,0-1 1,1 1-1,-1 0 1,0-1 0,0 1-1,0 0 1,0-1-1,1 1 1,-1 0 0,0 0-1,0-1 1,1 1 0,-1 0-1,1-1 1,15-19-6012,9-1-556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13389,'0'0'5658,"-9"10"-3885,5-5-1592,-1-1 8,1 0 0,0 1 0,0-1 0,0 1 0,1 0 0,-1 0 0,1 1 0,0-1-1,1 1 1,-1-1 0,1 1 0,0 0 0,1 0 0,-1 0 0,1 0 0,1 0 0,-1 10 0,1-15-174,1 1 1,-1 0 0,1-1 0,0 1-1,0-1 1,0 1 0,0-1-1,0 1 1,0-1 0,0 0 0,0 0-1,1 1 1,-1-1 0,0 0 0,1 0-1,-1 0 1,1 0 0,-1-1-1,1 1 1,-1 0 0,1-1 0,0 1-1,-1-1 1,1 1 0,0-1-1,-1 0 1,1 0 0,0 1 0,-1-1-1,1-1 1,0 1 0,0 0-1,-1 0 1,3-1 0,2 1 74,-1-1-1,0 0 1,1 0 0,-1 0 0,1-1-1,-1 0 1,0 0 0,0 0 0,0 0-1,5-4 1,0-4 73,-1-1-1,0 1 1,0-1-1,-2-1 1,1 1-1,-1-1 1,-1-1-1,8-20 1,-49 87-585,34-51 362,-1 1 0,1-1 0,0 1 0,0-1-1,0 1 1,0-1 0,1 1 0,-1 0 0,1-1 0,0 1 0,0 0 0,1-1-1,-1 1 1,2 5 0,-1-7-118,0 0 1,0-1-1,0 1 0,0-1 0,1 1 1,-1 0-1,0-1 0,1 0 0,-1 1 1,1-1-1,-1 0 0,1 0 0,0 0 1,0 0-1,-1 0 0,1 0 0,0 0 1,0-1-1,0 1 0,0-1 0,0 1 1,0-1-1,0 0 0,0 0 0,0 0 1,4 0-1,2 0-911,0 0 0,0-1 0,1 0 0,-1 0 0,0-1 0,14-4 0,21-14-6033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190 114 13004,'-11'4'2424,"-8"7"-1129,-1 0 0,1 0 0,-30 26 0,43-33-1078,1 1 0,-1 0 1,1 0-1,-1 1 0,1-1 0,1 1 0,-1 0 1,1 0-1,0 1 0,1-1 0,-1 1 0,1 0 1,1 0-1,-1 0 0,1 0 0,-2 14 0,4-20-211,0 0-1,0 1 0,0-1 0,0 0 0,0 0 1,0 0-1,1 0 0,-1 0 0,0 0 1,0 0-1,1 0 0,-1 0 0,1 0 1,-1 0-1,1 0 0,0 0 0,-1 0 1,1 0-1,0 0 0,-1-1 0,1 1 0,0 0 1,0 0-1,0-1 0,0 1 0,0-1 1,1 2-1,1-2 25,-1 1 0,1-1 0,0 1 0,-1-1-1,1 0 1,-1 0 0,1 0 0,0 0 0,-1 0 0,1-1 0,3-1 0,2 0 39,-1 0 1,0-1 0,0 0-1,0 0 1,0-1-1,0 0 1,10-8 0,-5-1-34,-1 0-1,0-1 1,-1 0 0,0 0 0,10-22 0,33-85 173,-38 84-190,-2 1 233,-25 49 329,-27 55 508,27-47-730,2 0 0,-13 38 0,21-51-359,-1-1 0,1 1 0,1 0 0,0 0 0,0 0 0,0 1 1,1-1-1,0 0 0,0 0 0,1 0 0,3 14 0,-2-19-285,0 1 0,0 0 0,0-1 0,0 0 0,0 1 0,1-1 0,0 0 0,-1 0 0,1 0 0,0-1 0,6 5 0,-6-5-841,1 0 0,-1 0 0,0-1 0,1 1 0,-1-1 0,0 1 0,1-1 0,4 1 0,14-1-8745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178 108 10378,'0'0'6635,"3"-9"-3661,-1 4-2617,11-50 3052,-12 54-3332,-1 0 0,0-1 0,0 1 0,0 0 0,0-1 0,0 1-1,0 0 1,0-1 0,0 1 0,0 0 0,0 0 0,-1-1 0,1 1 0,-1 0 0,1 0-1,-1-1 1,1 1 0,-1 0 0,0 0 0,1 0 0,-1 0 0,0 0 0,0 0-1,0 0 1,0 0 0,0 0 0,0 1 0,0-1 0,0 0 0,0 1 0,0-1 0,-1 0-1,1 1 1,0-1 0,0 1 0,-1 0 0,1-1 0,0 1 0,0 0 0,-3 0-1,-1 0-83,0 1 0,-1 0 0,1 0-1,0 0 1,0 1 0,0 0 0,0 0-1,1 0 1,-1 0 0,0 1 0,1 0-1,0 0 1,-1 0 0,1 0 0,0 1-1,1 0 1,-1-1 0,-5 9 0,5-7-3,1-1 0,0 1 0,0 0 0,0 0 0,0 1 1,1-1-1,0 0 0,0 1 0,0 0 0,1-1 0,0 1 1,0 0-1,0 0 0,1-1 0,0 1 0,0 0 0,1 7 0,-1-11 12,1-1 0,0 0 0,-1 0 0,1 0 0,0 0-1,-1 0 1,1 0 0,0 0 0,0 0 0,0 0 0,0 0-1,0 0 1,0-1 0,0 1 0,0 0 0,1-1-1,-1 1 1,0 0 0,0-1 0,0 0 0,1 1 0,-1-1-1,0 0 1,1 0 0,-1 1 0,2-1 0,44 0 91,-31-1-150,13-4-470,-25 4 273,1 0-1,-1 0 1,1 0-1,0 1 1,-1-1-1,1 1 1,0 0-1,-1 0 1,1 1 0,5 0-1,-9 2 173,-1 0 0,1 0 0,0 0 0,-1-1 0,0 1 0,1 0 0,-1 0-1,0 0 1,-1 0 0,1 0 0,0-1 0,-1 1 0,0 0 0,1 0 0,-3 3 0,-15 32 1197,-2-1-1,-1-2 1,-2 0 0,-35 42-1,44-59-511,11-15-516,1 1 0,0-1 0,-1-1 0,0 1 0,0 0 0,0-1 0,0 1 0,0-1 0,0 0 0,-7 3 0,9-4-75,1-1 1,-1 0 0,0 0-1,1 0 1,-1 0 0,1 0-1,-1 0 1,0 0 0,1 0-1,-1 0 1,0 0 0,1 0-1,-1 0 1,1 0 0,-1-1-1,0 1 1,1 0 0,-1 0-1,1-1 1,-1 1 0,1 0-1,-1-1 1,1 1 0,-2-2-1,1 1-3,0-1-1,0 0 1,0 1-1,0-1 1,0 0-1,1 0 0,-1 0 1,1 0-1,-1 0 1,1 0-1,0 0 1,-1-2-1,0-8-270,0-1 0,1 1 0,0-1 0,0 1 0,2 0 0,-1-1 0,2 1 0,0 0 0,0 0 0,1 0 0,0 0 0,1 1 0,0 0 0,13-19 0,-11 20-555,1 0 0,1 1 0,0 1-1,0-1 1,0 1 0,1 1 0,0 0-1,1 0 1,17-8 0,2 2-3203,57-17 0,-50 20 139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84 11883,'2'-9'2755,"0"-10"-2113,1 0 4675,-2 51-2906,-13 184-2376,0-2-16,11-213 6,1 1 0,0-1 0,0 1 0,0-1 0,0 1 0,0-1 0,0 1 0,1-1 0,-1 1 0,0-1 0,1 1 0,-1-1-1,1 1 1,0-1 0,-1 0 0,1 1 0,0-1 0,2 2 0,-3-2 18,1-1 0,0 0 0,0 0 0,-1 0 0,1 0 0,0 0 0,0 0 0,-1 0 0,1 0 0,0 0-1,0 0 1,-1 0 0,1-1 0,0 1 0,0 0 0,-1-1 0,1 1 0,0 0 0,-1-1 0,1 1 0,0-1 0,-1 1-1,1-1 1,-1 1 0,2-1 0,38-47 2268,-38 45-2203,59-88 1047,-3-3 0,71-161 0,-123 237-2483,-8 9-3270,-6 4-3196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84 11307,'0'0'15769,"8"-2"-15657,-5 1-88,0 0-1,0 0 0,0 0 0,1 0 0,-1 0 0,0-1 0,-1 1 0,1-1 1,0 0-1,0 0 0,-1 0 0,1 0 0,-1 0 0,0-1 0,0 1 1,0-1-1,0 1 0,0-1 0,0 0 0,0 0 0,-1 0 0,0 0 0,0 0 1,1 0-1,-2 0 0,1 0 0,0 0 0,-1-1 0,1-5 0,-1 9-24,0 0-1,0 0 0,0-1 0,0 1 0,0 0 0,0 0 1,0-1-1,0 1 0,0 0 0,0-1 0,0 1 1,0 0-1,0 0 0,0-1 0,0 1 0,0 0 0,0 0 1,-1-1-1,1 1 0,0 0 0,0 0 0,0-1 0,0 1 1,-1 0-1,1 0 0,0 0 0,0-1 0,-1 1 1,1 0-1,0 0 0,0 0 0,0 0 0,-1 0 0,1-1 1,0 1-1,-1 0 0,1 0 0,0 0 0,0 0 0,-1 0 1,1 0-1,0 0 0,-1 0 0,-14 8-25,-13 16 97,21-16 33,0 1 1,1 0-1,-10 20 0,14-26-85,0 1 0,1 0 0,-1-1 0,1 1 0,0 0 0,0 0 0,1 0 0,-1 0 0,1 0 0,0 0 0,0 0 0,0 0 0,0 0 0,2 7 0,-1-9-61,0 0-1,0-1 1,1 1-1,-1 0 1,0-1-1,1 1 1,-1-1-1,1 0 1,0 0-1,-1 1 1,1-1-1,0 0 1,0 0-1,0 0 1,0-1-1,-1 1 1,1 0-1,0-1 1,0 1-1,0-1 1,1 0-1,-1 0 1,3 0-1,56 0-5511,-54 0 3864,24-5-5196,-2-4-3677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12300,'0'0'11952,"1"12"-11711,-1 43 298,-2 0 0,-15 86-1,-1 14-281,17-127-218,2-20-30,-1-1 0,0 1 0,0-1-1,-1 1 1,0-1 0,-1 1-1,1-1 1,-6 13 0,7-20-37,0 0 0,-1 0 1,1 0-1,0 1 1,-1-1-1,1 0 0,0 0 1,-1 0-1,1 0 0,0 0 1,-1 0-1,1 0 0,0 0 1,-1 0-1,1-1 1,0 1-1,0 0 0,-1 0 1,1 0-1,0 0 0,-1 0 1,1-1-1,0 1 1,-1 0-1,1 0 0,0 0 1,0-1-1,-1 1 0,1 0 1,0 0-1,0-1 0,0 1 1,-1 0-1,1 0 1,0-1-1,0 1 0,0 0 1,0-1-1,0 1 0,0 0 1,0-1-1,0 1 0,-1 0 1,1-1-1,0 1 1,0-1-1,-7-17-571,7 18 559,-29-69-2044,-8-23 1469,33 80 1108,1-1-1,0 1 1,0-1-1,1 0 1,0-16-1,2 28-378,0 0 0,1 0 0,-1 0 0,0-1-1,1 1 1,-1 0 0,1 0 0,-1 0 0,1 0 0,0 0 0,-1 0 0,1 0 0,0 0-1,0 0 1,0 0 0,0 0 0,-1 0 0,1 1 0,1-1 0,-1 0 0,0 1-1,0-1 1,0 0 0,0 1 0,0 0 0,0-1 0,1 1 0,-1 0 0,0-1-1,0 1 1,1 0 0,-1 0 0,2 0 0,51 1 4,-42-1-19,132 18-3259,-91-17-2680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9737,'0'0'7623,"10"1"-7078,-3 0-467,0 0 0,-1 0 0,1 1 0,0 0 0,-1 0 0,1 1 0,-1-1 0,1 1 0,-1 1 0,0-1 0,0 1 0,8 7 0,5 4 31,0-1 0,0 0-1,1-2 1,1 0 0,0-2 0,1 0-1,0-1 1,26 6 0,-16-7 99,1-2 0,0-1 0,1-2 1,-1-1-1,36-3 0,31-9 394,-1-4 0,181-51 0,-188 41-557,-5 4 243,1 3 0,0 5 1,159-2-1,416 68 2044,-647-52-2160,2 0 143,0 0 0,0 2 1,21 7-1,-32-9-234,0 2 0,0-1 0,0 0 0,-1 1-1,1 1 1,-1-1 0,0 1 0,-1 0 0,1 0 0,4 6 0,-6-6-17,0 0 0,1-1 0,-1 0 0,0 0 0,1 0 0,0 0 0,0-1 0,8 4 0,14-1-8194,-14-6 1420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3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12908,'0'0'4196,"11"-3"-1975,20-5-962,1 2 0,-1 1 0,48-2-1,111 7-417,-92 1-770,523 18 57,-562-12 325,1 3 1,67 19-1,66 11 707,-99-29-782,1-4 1,0-5 0,1-4 0,129-18-1,-150 8-292,-1-3 0,-1-4-1,-1-2 1,-1-4 0,-1-3-1,70-38 1,-124 57-137,-10 7-13,0-1-1,0 0 1,0 0 0,0-1 0,-1 1-1,1-1 1,-1-1 0,0 1 0,0-1 0,0 0-1,-1 0 1,0 0 0,5-8 0,-9 13-41,0-1 1,0 0-1,0 1 1,0-1 0,-1 0-1,1 1 1,0-1 0,0 0-1,-1 1 1,1-1 0,0 1-1,-1-1 1,1 0 0,0 1-1,-1-1 1,1 1 0,-1-1-1,1 1 1,-1 0 0,1-1-1,-1 1 1,1-1 0,-1 1-1,1 0 1,-1-1-1,0 1 1,1 0 0,-1 0-1,0 0 1,1-1 0,-1 1-1,0 0 1,1 0 0,-1 0-1,0 0 1,1 0 0,-1 0-1,1 0 1,-1 0 0,0 1-1,0-1 1,-38 0-3736,35 0 3035,-44 3-5409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9737,'0'0'7164,"9"7"-5947,214 176 5530,-111-89-6057,-82-69-546,548 426 1036,-563-440-1049,-4-5 0,0 1-1,-1 1 1,0 0 0,-1 0 0,1 1-1,12 16 1,-27-35-1123,-16-24-4630,3 10-1083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9289,'0'0'5247,"2"9"-3191,-2-6-1782,1 1 0,0-1 0,-1 1 0,1-1 0,1 0 0,-1 1 0,0-1 0,1 0 0,0 0 1,0 0-1,-1 0 0,2 0 0,-1-1 0,0 1 0,1-1 0,-1 1 0,1-1 0,0 0 0,-1 0 0,1 0 0,0 0 1,0 0-1,1-1 0,-1 1 0,0-1 0,0 0 0,1 0 0,-1 0 0,1-1 0,-1 1 0,1-1 0,-1 0 0,1 0 1,-1 0-1,1 0 0,-1 0 0,5-2 0,-1-1-28,0 1 0,0-2 0,0 1 0,-1-1 0,1 0 0,-1 0 0,0-1 0,-1 1 0,1-1 0,-1-1 0,0 1 1,0-1-1,-1 0 0,6-8 0,1-3-143,-1 0 0,-1-1 0,-1 0 0,8-23 1,-8 11-92,-2 0 1,0-1 0,-2 0-1,-2 0 1,0 0 0,-2 0-1,-5-36 1,2 56-341,8 31-113,7 4 308,1-1-1,1 0 1,1 0-1,1-2 1,1 0-1,1-1 1,36 32 0,52 29-3689,5-13-6492,-53-39-1410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63 14670,'0'0'3870,"9"-9"155,1-4-2764,-6 8-698,1-1 1,-1 1-1,1 0 1,0 0-1,0 1 1,9-7-1,-11 13 58,-7 8-297,-10 12-180,-111 125 108,70-86-5433,38-43 1927,27-21-7108,8-17 3347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10410,'0'0'9449,"0"53"-8745,-21-12-63,-2 0-160,5 3 31,2-3-224,7-4-160,5-1-32,4-7-31,0-4-33,6-7-353,1-5-1601,3-10-1313,-4-3-2306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17 104 9833,'0'0'2600,"-3"-8"689,-1-2-2097,2 6-683,1 1 0,0-1 0,-1 1 0,1-1 0,0 0 1,1 1-1,-1-1 0,1 0 0,-1-4 0,4 8-267,-1-1 0,0 1 0,1 0 0,-1 0 1,1 1-1,-1-1 0,1 1 0,-1-1 0,0 1 0,4 1 1,44 21-559,-28-12-135,1 0 1,26 7-1,-43-16 386,1 0-1,-1-1 1,1 0 0,-1 0 0,1 0 0,0-1 0,-1 0 0,1 0 0,-1-1 0,1 0-1,-1 0 1,13-4 0,-12 0 125,0 1 0,0-2-1,0 1 1,-1-1 0,1 0-1,-1-1 1,-1 1 0,1-1 0,-1 0-1,8-15 1,-49 58 1008,32-31-1029,0 0 1,0 1 0,0-1 0,1 1 0,0 0 0,1 0 0,-1 0-1,1 0 1,0 0 0,0 1 0,1-1 0,0 1 0,0-1 0,0 10-1,2-14-11,0-1-1,0 1 0,-1-1 0,1 0 1,0 1-1,0-1 0,0 0 0,1 1 0,-1-1 1,0 0-1,0 0 0,1 0 0,-1 0 0,0 0 1,1 0-1,-1-1 0,1 1 0,-1 0 0,1-1 1,0 1-1,-1-1 0,1 0 0,-1 1 0,1-1 1,0 0-1,-1 0 0,4 0 0,50-2 984,-43 0-897,-1-1-1,1 0 1,0-1-1,-1 0 1,0-1 0,0 0-1,0-1 1,-1 0 0,0 0-1,10-9 1,-5 4 98,-2-1 0,0 0 0,0-1 0,-1-1-1,-1 0 1,12-18 0,-16 12-211,-19 22-144,-23 26 7,23-16 128,1 1 0,0 1 0,-15 26 0,22-35-22,1 1 0,0 0 0,1 1 0,-1-1 0,1 0 0,1 1 0,-1-1 1,1 1-1,0 0 0,1-1 0,-1 1 0,2 12 0,-1-18-81,0 1 1,1-1 0,-1 0-1,1 1 1,-1-1-1,1 0 1,-1 1 0,1-1-1,0 0 1,0 1-1,0-1 1,0 0 0,0 0-1,0 0 1,0 0-1,0 0 1,0 0 0,0 0-1,0-1 1,1 1-1,-1 0 1,0 0 0,1-1-1,-1 1 1,0-1-1,3 1 1,1 0-1172,0 0-1,0-1 1,0 1-1,0-1 1,0 0-1,9-2 1,16-5-9149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16 11563,'0'0'14873,"-12"-3"-14969,-39-10 58,48 13 34,0 0-1,0 1 1,0-1-1,0 0 1,0 1-1,0 0 1,0 0 0,0 0-1,0 0 1,1 0-1,-1 0 1,0 1-1,1-1 1,-1 1-1,1 0 1,-1 0-1,1 0 1,-2 2-1,3-3 3,0 0-1,0-1 0,0 1 0,0 0 0,1 0 1,-1-1-1,0 1 0,1 0 0,-1 0 0,1 0 1,-1 0-1,1 0 0,-1 0 0,1 0 0,-1 0 1,1 0-1,0 0 0,0 0 0,0 0 0,0 1 1,-1-1-1,1 0 0,1 0 0,-1 0 0,0 0 0,0 0 1,0 0-1,0 0 0,1 0 0,-1 0 0,1 0 1,-1 0-1,1 0 0,-1 0 0,1 0 0,-1 0 1,1 0-1,0 0 0,-1 0 0,1-1 0,0 1 1,0 0-1,2 1 0,13 6 47,0-1-1,1-1 1,0-1-1,1 0 1,29 4 0,31 9-44,-68-15-16,25 10-5,-34-12 13,0-1-1,1 1 1,-1 0 0,0-1 0,0 1-1,0 0 1,0 0 0,0-1 0,0 1-1,0 0 1,-1 0 0,1 0 0,0 0-1,0 1 1,-1-1 0,1 0-1,-1 0 1,1 0 0,-1 0 0,1 1-1,-1-1 1,0 0 0,1 2 0,-1-2 27,-1-1 0,1 1 0,0 0 0,-1-1 0,1 1 1,-1-1-1,1 1 0,-1 0 0,1-1 0,-1 1 0,1-1 0,-1 1 1,1-1-1,-1 0 0,1 1 0,-1-1 0,0 1 0,1-1 0,-1 0 1,0 0-1,1 1 0,-1-1 0,0 0 0,0 0 0,1 0 0,-2 0 1,-25 4 649,20-4-473,-54 5 765,-65-5-1,114 0-953,-14-6-689,26 6 567,0-1 0,-1 1 0,1 0 0,0-1 0,0 1 0,-1 0 0,1-1 0,0 1 0,0-1 0,0 1 0,0 0 0,0-1 0,-1 1 1,1-1-1,0 1 0,0 0 0,0-1 0,0 1 0,0-1 0,0 1 0,0-1 0,1 1 0,-1 0 0,0-1 0,0 1 0,0-1 0,0 1 0,0 0 0,1-1 0,-1 1 1,0 0-1,1-1 0,1-2-890,0 0 1,1 0-1,0 0 0,0 1 1,0-1-1,0 1 1,0 0-1,1-1 1,5-1-1,25-13-6794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38 13421,'0'0'3075,"-1"10"-2344,1-10-719,-3 20 340,2 0 1,0-1-1,2 23 0,-1-36-368,0-1-1,1 1 0,0 0 1,0-1-1,1 1 0,-1-1 1,1 0-1,0 1 0,1-1 1,-1 0-1,1 0 1,0-1-1,0 1 0,1 0 1,-1-1-1,1 0 0,0 0 1,5 5-1,-8-9-16,0 1 0,0-1 0,0 1 0,0-1 0,-1 0 0,1 1 1,0-1-1,0 0 0,0 0 0,0 1 0,0-1 0,0 0 0,0 0 0,0 0 0,0 0 0,0 0 0,0 0 0,0 0 0,0-1 0,0 1 0,-1 0 1,1 0-1,0-1 0,0 1 0,0-1 0,0 1 0,0-1 0,-1 1 0,1-1 0,0 1 0,0-1 0,-1 0 0,1 1 0,0-1 0,-1 0 1,1 0-1,-1 1 0,1-1 0,-1 0 0,1 0 0,-1 0 0,0 0 0,1 0 0,-1 1 0,0-3 0,14-51-1635,-12 44 1269,4-26-151,4-14 226,-7 38 1323,-2 17 1358,-1 0-2184,0-1-1,0 1 1,0 0-1,0-1 1,1 1-1,0-1 1,0 1-1,0 0 0,1-1 1,-1 0-1,1 1 1,4 5-1,-4-7-138,0-1 0,1 0 0,-1 0 0,1 0-1,0-1 1,-1 1 0,1-1 0,0 1 0,0-1-1,0 0 1,0 0 0,0 0 0,0-1 0,0 1 0,0-1-1,0 1 1,0-1 0,0 0 0,1 0 0,3-1-1,4 0 33,0 0-1,0-1 1,0 0-1,0-1 0,-1-1 1,1 1-1,-1-1 1,16-10-1,8-6-15,34-27-1,-29 19 21,-38 28-76,-1-1-1,0 1 0,1 0 0,-1-1 0,0 1 0,1 0 1,-1 0-1,0-1 0,1 1 0,-1 0 0,0 0 0,1 0 0,-1 0 1,0-1-1,1 1 0,-1 0 0,1 0 0,-1 0 0,1 0 0,-1 0 1,0 0-1,1 0 0,-1 0 0,1 0 0,-1 0 0,0 0 0,1 1 1,-1-1-1,1 0 0,-1 0 0,0 0 0,1 0 0,-1 1 1,3 15 175,-15 39 828,5-23-180,7-31-810,0-1 0,0 1-1,1-1 1,-1 1-1,0-1 1,1 1-1,-1-1 1,1 1-1,-1-1 1,0 1-1,1-1 1,-1 0 0,1 1-1,-1-1 1,1 0-1,-1 0 1,1 1-1,-1-1 1,1 0-1,-1 0 1,1 0-1,0 1 1,-1-1 0,1 0-1,-1 0 1,1 0-1,-1 0 1,1 0-1,0 0 1,-1 0-1,1 0 1,-1 0 0,1-1-1,-1 1 1,1 0-1,0 0 1,-1 0-1,1-1 1,-1 1-1,1-1 1,25-9 317,-12 0-200,0-1 0,0-1 0,19-22 1,-19 20-556,0 0 0,22-17 1,-36 31 387,1-1 0,0 1 0,-1-1 0,1 1 0,0-1 1,-1 1-1,1 0 0,0-1 0,0 1 0,0 0 0,-1-1 0,1 1 1,0 0-1,0 0 0,0 0 0,0 0 0,0 0 0,-1 0 0,1 0 1,0 0-1,0 0 0,0 0 0,0 0 0,-1 1 0,1-1 1,0 0-1,0 1 0,0-1 0,-1 0 0,1 1 0,0-1 0,0 1 1,-1-1-1,1 1 0,-1 0 0,1-1 0,0 1 0,-1 0 1,1-1-1,-1 1 0,1 0 0,-1 0 0,1 0 0,16 47 356,-7-15 251,-8-31-485,0 1-1,0 0 1,0 0 0,0-1 0,0 1 0,0-1 0,1 1 0,0-1 0,-1 0 0,1 0-1,0 0 1,0-1 0,0 1 0,0-1 0,0 1 0,0-1 0,1 0 0,-1 0 0,0-1 0,0 1-1,1-1 1,-1 1 0,4-1 0,-5 0-121,0-1-1,-1 1 1,1 0 0,-1-1-1,1 1 1,-1-1-1,1 1 1,-1-1 0,1 0-1,-1 1 1,0-1 0,1 0-1,-1 0 1,0 0-1,0 0 1,0 0 0,1 0-1,-1-1 1,0 1-1,0-2 1,0 1-368,1-1 1,-2 1-1,1-1 0,0 1 1,0-1-1,-1 0 0,0 0 0,1 1 1,-1-1-1,0 0 0,0 0 1,-1 1-1,1-1 0,-1 0 0,0-3 1,-10-25-7834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17264,'0'0'6951,"56"17"-6791,-41-12-160,6-2-1890,-8-1-2178,0-2-1761,-2 0-5702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7783,'0'0'13955,"-10"0"-11969,-3 0-1582,-1 1 0,1 0 0,0 1 0,0 0 0,-22 8 0,30-9-346,0 1 0,1-1 0,-1 1 0,1 0 0,0 0 0,0 0 0,-1 0 0,1 1 0,1 0 0,-1 0 0,0 0 0,1 0 0,-1 1 0,1-1 0,0 1 0,0 0 0,1 0 0,-1 0 0,1 0 0,0 0 0,0 0 0,-2 7 0,4-10-56,-1 0-1,1-1 1,0 1-1,0 0 1,0 0 0,0-1-1,1 1 1,-1 0-1,0-1 1,0 1 0,0 0-1,0 0 1,1-1 0,-1 1-1,0 0 1,1-1-1,-1 1 1,1-1 0,-1 1-1,0 0 1,1-1-1,-1 1 1,1-1 0,0 1-1,-1-1 1,1 0-1,-1 1 1,1-1 0,0 1-1,-1-1 1,2 1-1,31 3 27,31-13-369,-34-1-119,-23 7 227,0 0 1,-1 1-1,1 0 1,0 0-1,0 0 0,0 1 1,0 0-1,0 1 0,11-1 1,-18 4 195,1 0 1,-1-1 0,0 1 0,0-1-1,0 1 1,0-1 0,-1 1-1,1-1 1,0 1 0,-1-1-1,0 1 1,0-1 0,0 1 0,-2 2-1,-150 304 4244,145-292-4143,0-1-1,-2 0 1,-19 25 0,27-37 36,-1 0 0,-1 0 0,1-1 0,0 1-1,-1-1 1,0 0 0,1 0 0,-1 0 0,0-1 0,-1 1 0,1-1 0,0 0 0,-1 0-1,1-1 1,-1 1 0,0-1 0,1 0 0,-1 0 0,-8 0 0,11-2-71,0 1 0,-1-1-1,1 0 1,0-1 0,0 1 0,0 0 0,0 0 0,0-1 0,0 0 0,0 1 0,0-1 0,1 0 0,-1 0 0,1 0 0,-1 0-1,1 0 1,0 0 0,0 0 0,-1 0 0,2 0 0,-1-1 0,0 1 0,0 0 0,1-1 0,-1 1 0,1-1 0,0-3-1,-3-12-121,1-1 0,1-25-1,1 43 77,0-8-279,0 0-1,1 0 0,1 0 1,-1 0-1,1 0 0,1 0 1,-1 1-1,1-1 1,1 1-1,0 0 0,0-1 1,1 2-1,0-1 0,0 1 1,0-1-1,1 1 0,0 1 1,1-1-1,0 1 1,0 0-1,0 1 0,0 0 1,1 0-1,0 0 0,9-3 1,11-4-1616,1 2 0,-1 1-1,2 1 1,-1 1 0,1 2 0,42-3 0,-3 3-3240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249 116 11179,'0'0'3966,"1"-12"32,4-38-1019,-5 48-2889,0 0-1,0 0 1,-1 0-1,1 0 0,-1 0 1,1 0-1,-1 0 1,0 0-1,0 0 0,0 0 1,0 0-1,0 0 1,0 1-1,0-1 0,-1 1 1,1-1-1,0 1 1,-1-1-1,0 1 1,1 0-1,-1-1 0,0 1 1,1 0-1,-1 0 1,0 0-1,0 1 0,0-1 1,0 0-1,-2 0 1,-5-1 50,0 0 1,0 1 0,0-1-1,-14 1 1,21 1-105,-7 0 77,-1 0 0,0 1 0,1 0 0,-1 0 0,1 1 0,-1 0 0,-11 5 0,16-5-79,1 0 1,-1 0-1,1 1 1,0-1-1,0 1 1,0 0-1,0 0 1,0 1-1,1-1 0,-1 1 1,1 0-1,0-1 1,0 1-1,0 1 1,1-1-1,-3 5 1,5-8-27,-1 0 0,1 0 0,-1 0 0,1 0 1,0 0-1,-1 0 0,1 0 0,0 0 0,0 0 1,0 0-1,0 0 0,0 1 0,0-1 0,0 0 0,0 0 1,0 0-1,0 0 0,1 0 0,-1 0 0,0 0 1,1 0-1,-1 0 0,1 0 0,-1 0 0,1 0 1,-1 0-1,1 0 0,0 0 0,-1 0 0,1 0 1,0-1-1,0 1 0,0 0 0,0-1 0,0 1 1,0 0-1,0-1 0,0 1 0,0-1 0,0 0 1,0 1-1,0-1 0,0 0 0,0 0 0,2 1 1,7 1 85,0-1 0,0 0 0,0 0 0,11-2 0,-12 1-39,9-1-4,0 0-1,-1-2 1,1 0 0,-1-1 0,0 0 0,24-11 0,4-4-117,44-27 0,-106 59 47,1 0 1,0 0-1,1 1 0,1 1 1,0 1-1,1 0 0,-12 20 0,23-32-2,-1 0 0,1 0 0,0 1 0,0-1-1,0 1 1,1 0 0,0-1 0,-1 6 0,2-9-49,0 0 0,0 0 0,0 0 0,0 0 0,0 0 0,0 0 0,1 0 0,-1 0 0,0 0 0,1 0 0,-1 0 0,0 0 0,1 0 0,0 0 0,-1 0 0,1-1-1,-1 1 1,1 0 0,0 0 0,0-1 0,-1 1 0,1 0 0,0-1 0,0 1 0,0-1 0,0 1 0,0-1 0,-1 0 0,1 1 0,0-1 0,0 0 0,0 1 0,0-1 0,0 0 0,0 0 0,0 0 0,0 0 0,0 0 0,0 0 0,0 0 0,0 0 0,0-1 0,0 1 0,0 0 0,2-1 0,6-1-824,0-1 0,-1 1-1,1-1 1,-1-1-1,1 0 1,-1 0 0,0 0-1,-1-1 1,1 0-1,-1-1 1,0 0 0,8-8-1,30-25-5511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4773,'0'0'19212,"-8"1"-18475,0 3-565,0-1-1,1 1 1,-1 0 0,1 0 0,0 1-1,0 0 1,1 1 0,-1-1-1,1 1 1,0 0 0,1 1-1,-1-1 1,-4 9 0,3-4-108,-1 0 0,1 0 0,1 1-1,0-1 1,1 2 0,0-1 0,1 0 0,-5 24 0,9-34-54,0 0 1,0 0-1,0 0 1,1 0-1,-1 0 1,0 0-1,1 0 1,-1 0-1,1 0 1,0-1-1,0 1 1,-1 0-1,1 0 1,0-1-1,0 1 1,1-1-1,-1 1 1,0-1-1,1 1 1,-1-1-1,0 1 1,1-1-1,0 0 1,-1 0-1,1 0 1,0 0-1,-1 0 1,1 0-1,0-1 1,3 2-1,8 2 56,0-1-1,0 1 1,21 1-1,-12-2-86,-14-2 65,2 1-92,0 0 0,0 0-1,0 1 1,19 8 0,-29-11 52,1 0 1,0 1 0,-1-1 0,1 0 0,0 1 0,-1-1-1,1 1 1,0-1 0,-1 1 0,1 0 0,-1-1 0,1 1-1,-1 0 1,1-1 0,-1 1 0,1 0 0,-1-1 0,0 1-1,1 0 1,-1 0 0,0-1 0,0 1 0,0 0 0,0 0-1,1 0 1,-1 0 0,0 1 0,-1 0 45,0 0 1,-1 0 0,1 0-1,0 0 1,0 0-1,-1-1 1,1 1-1,-1 0 1,0-1 0,1 1-1,-1-1 1,0 1-1,0-1 1,0 0 0,-2 2-1,-23 13 922,-50 23 0,65-34-962,-1 0 0,1-1 0,-1 0-1,0-1 1,0-1 0,-25 2 0,37-4-141,0-1 0,0 1 1,0-1-1,0 0 0,1 1 1,-1-1-1,0 0 0,1 0 0,-1 1 1,0-1-1,1 0 0,-1 0 1,1 0-1,-1 0 0,1 0 1,0 0-1,-1 0 0,1 0 1,0 0-1,0 0 0,-1 0 1,1 0-1,0 0 0,0 0 0,0 0 1,0 0-1,1 0 0,-1-2 1,5-36-7771,12 8-2178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2:4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5541,'0'0'11387,"11"5"-7276,-1 1-3173,1-1 0,0-1 0,0 0 0,0-1 0,18 4 0,-24-6-745,0-1 0,0 1 0,0-1 0,0 0 0,0-1 0,0 1 0,0-1 0,0 0 0,-1 0 0,1 0-1,0-1 1,0 0 0,-1 1 0,1-2 0,-1 1 0,0-1 0,0 1 0,8-7 0,-8 5-147,-1-1 1,1 1 0,-1-1 0,0 1 0,0-1-1,0 0 1,0 0 0,-1 0 0,0 0 0,2-9-1,-3 12-58,-1 1 0,0-1 0,1 1-1,-1-1 1,0 1 0,0-1 0,1 0-1,-1 1 1,-1-1 0,1 1 0,0-1-1,0 1 1,-1-1 0,1 1 0,0-1-1,-1 1 1,0-1 0,1 1 0,-1-1-1,0 1 1,0 0 0,1-1 0,-1 1-1,0 0 1,-1 0 0,1 0 0,0-1-1,0 1 1,0 1 0,-1-1 0,1 0-1,0 0 1,-1 0 0,1 1 0,-1-1-1,1 0 1,-1 1 0,1 0-1,-1-1 1,1 1 0,-3 0 0,-3-1-26,-1 0 1,1 1 0,-1 1 0,1-1 0,-1 1-1,1 1 1,-1-1 0,1 1 0,0 0 0,0 1-1,0 0 1,0 0 0,-9 6 0,11-6 31,0 0 0,1 0 0,-1 0 0,1 1 0,0 0 0,0 0 0,0 0 0,0 0 0,1 0 0,0 1 0,0 0 0,0 0 0,0 0 0,1 0-1,-1 0 1,2 0 0,-1 1 0,-2 9 0,4-12 9,0-1 0,0 0-1,1 1 1,-1-1 0,0 0 0,1 0-1,0 1 1,-1-1 0,1 0-1,0 0 1,0 0 0,0 0-1,1 0 1,-1 0 0,0 0-1,1 0 1,-1 0 0,1 0-1,0-1 1,-1 1 0,1-1-1,0 1 1,0-1 0,0 0-1,0 0 1,0 0 0,0 0 0,0 0-1,1 0 1,-1 0 0,0-1-1,0 1 1,3-1 0,12 4 42,-1-2 0,0 1 0,25-1 0,-35-2-39,32 1 34,0-2-1,0-1 1,-1-2 0,1-2-1,-1-1 1,70-24 0,-93 23-13,-19 6-102,-23 4 32,-32 22 516,57-23-431,-1 1 0,1 0 0,0 0 0,0 0 1,0 0-1,0 0 0,0 1 0,0-1 0,1 1 0,-1 0 0,1 0 1,0 0-1,-1 0 0,-1 5 0,3-7-39,1 0 0,0-1 0,0 1 0,0-1 0,0 1 0,0 0-1,0-1 1,0 1 0,0-1 0,0 1 0,0-1 0,1 1 0,-1 0 0,0-1 0,0 1 0,1-1 0,-1 1 0,0-1 0,0 1 0,1-1 0,-1 1 0,1-1 0,-1 1-1,0-1 1,1 0 0,-1 1 0,1-1 0,-1 0 0,1 1 0,-1-1 0,1 0 0,-1 1 0,1-1 0,-1 0 0,1 0 0,0 0 0,0 0 0,25 3 163,-22-3-134,47 0-343,-1-3 0,1-2 0,88-19 0,-65 12-4408,-107 37-380,8-9 685,2 1-3039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3:2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13389,'0'0'7036,"2"14"-7031,10 325 1165,-10-119-925,5 93 2029,-19-321-8141,1-10 363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3:2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13741,'0'0'6475,"0"10"-5636,0 3-679,1 0 1,0 0 0,1 0 0,1-1-1,0 1 1,0-1 0,2 1 0,7 17-1,23 36 253,-10-15 245,2 0 1,2-2-1,3-1 1,48 57-1,-80-105-595,1 1-1,-1 0 1,1-1-1,-1 1 0,1-1 1,-1 0-1,1 1 1,-1-1-1,1 1 1,-1-1-1,1 0 1,0 1-1,-1-1 1,1 0-1,0 0 1,-1 1-1,1-1 0,0 0 1,-1 0-1,1 0 1,0 0-1,-1 0 1,1 0-1,0 0 1,-1 0-1,1 0 1,0 0-1,-1-1 0,1 1 1,0 0-1,-1 0 1,1-1-1,-1 1 1,1 0-1,0-1 1,-1 1-1,1 0 1,-1-1-1,1 1 1,-1-1-1,1 1 0,-1-1 1,1 1-1,-1-1 1,0 1-1,1-1 1,-1 0-1,0 1 1,1-1-1,-1 0 1,0 1-1,0-1 1,0 0-1,1 0 1,12-46 1330,-11 39-1337,7-49-6,-2 0-1,-2-1 1,-4-70 0,-1 103-260,0 23 109,0 1 0,-1 0 0,1-1 0,1 1 0,-1-1 0,0 1 0,0-1 0,0 1-1,1 0 1,-1-1 0,1 1 0,-1 0 0,1-1 0,-1 1 0,1 0 0,0-1 0,0 1 0,0 0 0,0 0 0,-1 0 0,1 0 0,2-1 0,26-4-7883,-5 3 921,1-4-6646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3:4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0 663 5669,'1'8'5334,"2"-14"-1062,7-16-1888,137-196 4566,36-56-5833,-170 253-1135,-4 6-74,1-1 0,0 2 1,16-19-1,-25 38-119,-1 0 1,1-1-1,-1 1 0,-1 0 0,1 0 0,-1 0 0,-1 6 0,-24 67 379,17-55-89,1 0 1,2 0 0,-7 42-1,12-65-82,1 1 1,0 0-1,0-1 0,0 1 0,0-1 1,0 1-1,0 0 0,0-1 1,0 1-1,1 0 0,-1-1 0,0 1 1,0-1-1,0 1 0,1-1 0,-1 1 1,0 0-1,0-1 0,1 1 0,-1-1 1,1 1-1,-1-1 0,0 1 0,1-1 1,-1 0-1,1 1 0,-1-1 0,1 0 1,0 1-1,-1-1 0,1 0 1,-1 1-1,1-1 0,-1 0 0,1 0 1,0 0-1,-1 0 0,1 1 0,0-1 1,-1 0-1,1 0 0,-1 0 0,1 0 1,0-1-1,-1 1 0,1 0 0,0 0 1,-1 0-1,1 0 0,-1-1 1,1 1-1,-1 0 0,1 0 0,-1-1 1,1 1-1,0-1 0,0 0 0,35-20-67,-2-12 178,-1-2 0,-1-2 1,-2-1-1,-2-1 0,30-54 0,-43 68 27,-25 79-418,5-39 53,1 1-1,0 0 0,1 0 0,0 0 1,2 0-1,0 1 0,1-1 1,2 20-1,-2-33-94,1-1 0,-1 0-1,1 0 1,0 0 0,0 1 0,0-1 0,0 0 0,1 0 0,-1-1-1,0 1 1,4 3 0,14 5-5147,-6-9-1084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3:4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8936,'0'0'5702,"-2"64"-4005,-7-35 65,-1 5-64,-1-1-769,1 1-609,5-5-224,1-2-96,0-7 0,4-6-1057,0-5-1698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3:4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60 7143,'0'0'4964,"6"-9"-1798,24-42 1681,-56 93-3236,-49 57-1,15-20-1526,17-23 22,20-27-31,1 2 0,-27 49 0,49-80-220,0 0-1,0 0 1,0 0 0,0 0-1,0 0 1,0 0 0,1 0-1,-1 0 1,0 0 0,0 0-1,0 0 1,0 0 0,0 0 0,0 0-1,0 0 1,0 1 0,1-1-1,-1 0 1,0 0 0,0 0-1,0 0 1,0 0 0,0 0-1,0 0 1,0 0 0,0 1 0,19-24-2003,24-38-1273,-14 8-743,1-8-2124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3:4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8040,'0'0'9208,"-9"1"-8028,8-1-1177,-1 0 59,0 0 1,-1 0-1,1 0 1,0 0-1,-1 1 1,1-1-1,0 1 1,-1 0-1,1-1 1,0 1-1,0 0 1,0 0-1,-3 2 1,3 0-26,1-1 1,-1 0-1,1 1 1,0-1 0,0 1-1,0-1 1,0 1-1,1 0 1,-1-1-1,1 1 1,-1 0-1,1 0 1,0-1 0,0 1-1,0 0 1,1 5-1,2 8-20,1 1 0,0-1-1,1 0 1,1 0 0,1-1 0,0 1-1,10 14 1,4 12-129,-14-24 73,2-1 1,0 0 0,1 0 0,0-1-1,2 0 1,0-1 0,0 0 0,2-1-1,0 0 1,0-1 0,17 11-1,23 16-1557,-20-12-2690,-20-17-241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79 12684,'0'0'6604,"-11"-1"-4357,0-1-1844,3 0-206,0 0 0,0 1 0,0 1 0,0-1 0,-9 2 0,14-1-184,0 1 0,1-1 0,-1 1 0,0 0 0,0-1 0,1 1 0,-1 1 0,1-1 0,-1 0 0,1 1 0,0-1 0,-1 1 0,1 0 0,0 0 0,0-1 0,0 1 0,0 1 0,0-1 0,1 0 0,-3 5 0,-1 0 66,1 1-1,1 0 1,-1 0 0,1 1 0,1-1-1,0 0 1,0 1 0,0 0-1,1-1 1,1 1 0,0 11 0,0-19-70,0 0 0,1 0 0,-1 0 0,1 0 0,-1 0 0,1 0 0,-1-1 0,1 1 0,0 0 0,-1 0-1,1-1 1,0 1 0,0 0 0,-1-1 0,1 1 0,0-1 0,0 1 0,0-1 0,0 1 0,0-1 0,0 0 0,0 1 0,0-1 0,0 0 0,0 0 0,0 0 0,0 0 0,0 0 0,0 0 0,0 0 0,0 0 0,0 0 0,0 0 0,0 0 0,0-1 0,0 1 0,-1 0 0,3-2 0,41-13 543,-17-4-225,0-1 1,-1-1-1,37-38 1,21-18 615,-84 77-947,0-1 1,0 1-1,1 0 1,-1-1-1,0 1 1,0 0 0,1-1-1,-1 1 1,0 0-1,1-1 1,-1 1-1,0 0 1,1 0-1,-1-1 1,0 1 0,1 0-1,-1 0 1,0 0-1,1 0 1,-1 0-1,1-1 1,-1 1 0,0 0-1,1 0 1,-1 0-1,1 0 1,-1 0-1,1 0 1,-1 0-1,0 0 1,1 0 0,-1 1-1,1-1 1,-1 0-1,0 0 1,1 0-1,-1 0 1,0 1-1,1-1 1,-1 0 0,0 0-1,1 0 1,-1 1-1,0-1 1,1 0-1,-1 1 1,1 25-15,-17 33 123,12-47-50,0-5-11,1 1-1,0 0 0,1 0 0,-1 0 0,2 0 0,-1 0 0,0 11 0,17-27 518,2-4-328,-1-2 1,0 0-1,21-25 1,-26 25-236,1 1 1,1 1-1,0 0 1,1 0-1,0 1 1,20-10-1,-34 20-6,1 1-1,-1-1 1,1 1-1,0 0 0,-1-1 1,1 1-1,-1 0 1,1 0-1,0-1 0,-1 1 1,1 0-1,0 0 0,-1 0 1,1 0-1,0 0 1,-1 0-1,1 0 0,0 0 1,-1 0-1,1 0 1,0 0-1,-1 0 0,1 1 1,0-1-1,-1 0 1,1 0-1,-1 1 0,1-1 1,0 1-1,-1-1 0,1 0 1,-1 1-1,1-1 1,0 1-1,0 1-2,-1 0 0,1 0-1,0 0 1,-1 0 0,1 0 0,-1 0 0,0 0 0,1 0-1,-1 1 1,0-1 0,-1 3 0,-11 66 369,9-61-126,2 4 121,4-13-2304,11-18-6021,-10 11 4986,7-9-5107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4901,'0'0'17515,"3"2"-17222,15 7-180,0-1-1,1 0 0,0-2 1,1 0-1,26 3 0,14 6-257,-60-15 139,61 16-2856,-22-11-2753,-20-4-492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12172,'0'0'3187,"12"-4"-2045,5 0-903,0 1-1,1 0 1,-1 2 0,36 0 0,-47 1-242,-1 0 0,1 0 0,0 1 0,-1-1 0,1 1 0,0 1 0,-1-1 0,1 1 0,-1 0 0,0 1 1,0-1-1,0 1 0,0 0 0,0 0 0,0 0 0,-1 1 0,0 0 0,0-1 0,0 2 0,0-1 0,0 0 0,5 10 0,-7-8 161,0-1 0,-1 1 0,1-1-1,-1 1 1,-1 0 0,1 0 0,-1-1-1,0 1 1,0 0 0,-1 0 0,0-1-1,0 1 1,0 0 0,-1-1 0,1 1 0,-1-1-1,-5 9 1,-5 10 780,-1-1 0,-25 33-1,21-31-749,-20 34 102,-14 20-251,14-35-3721,24-36-2884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 11851,'0'0'12140,"-12"-2"-12135,11 2-5,-4-1-2,0 0 1,0 0-1,0 1 1,0-1-1,0 1 1,-1 0 0,1 1-1,0-1 1,0 1-1,0 0 1,0 0-1,0 1 1,0 0-1,0-1 1,0 2 0,0-1-1,1 0 1,-1 1-1,1 0 1,0 0-1,-4 4 1,2-2-1,0 1 0,0 0-1,1 1 1,0-1 0,0 1 0,0 0 0,1 0-1,0 1 1,1-1 0,-1 1 0,1-1 0,1 1-1,0 0 1,0 1 0,0-1 0,0 13 0,2-19 5,0-1 0,0 0 0,0 1 0,0-1 0,0 0 0,1 1 1,-1-1-1,1 0 0,-1 0 0,1 1 0,-1-1 0,1 0 0,-1 0 0,1 0 1,0 0-1,0 0 0,0 0 0,0 0 0,-1 0 0,1 0 0,0 0 0,1 0 1,-1 0-1,0-1 0,0 1 0,2 0 0,0 1 24,1-1-1,0 0 1,0 0-1,0-1 1,0 1-1,0-1 1,-1 0-1,1 0 1,5-1-1,2 0 51,-1 0 0,0-1-1,-1-1 1,1 0 0,0 0-1,17-9 1,-17 6-9,-1-1 1,-1 0-1,1 0 0,-1-1 1,0 0-1,13-18 0,-18 23 3,-1 0-1,0 0 1,0 0-1,0 0 1,-1 0-1,1-1 1,-1 1-1,1-1 1,-1 1-1,0-1 1,-1 1-1,1-1 1,0 0-1,-1 1 1,0-1-1,0 0 1,0 1-1,0-1 1,-1 0-1,0 1 1,1-1-1,-1 1 1,0-1-1,-1 1 1,-2-6-1,3 7-133,0 0-1,-1 0 0,1 0 1,-1 0-1,1 1 0,-1-1 1,0 1-1,1-1 0,-1 1 1,0-1-1,0 1 0,0 0 1,0 0-1,0 0 0,0 0 1,-1 1-1,1-1 0,0 0 1,0 1-1,-1 0 0,1-1 1,0 1-1,-4 0 0,3 0-236,1 1 0,-1-1 0,1 1 0,-1 0 0,1 0 0,-1-1-1,1 1 1,-1 1 0,1-1 0,0 0 0,0 1 0,-1-1 0,1 1 0,0 0 0,1-1-1,-1 1 1,0 0 0,0 0 0,1 0 0,-1 1 0,1-1 0,0 0 0,-1 1 0,1-1-1,0 0 1,0 1 0,1-1 0,-1 1 0,1-1 0,-1 5 0,0-4-145,1 0 1,0 0-1,0 0 0,0 0 1,0-1-1,1 1 0,-1 0 1,1 0-1,0 0 1,-1 0-1,1-1 0,0 1 1,3 4-1,12 10-6292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5125,'0'0'12785,"-3"14"-12390,-7 52 96,-2 99-1,9-99-7,-2 1 0,-20 90-1,47-249 4789,7-44-4657,-1 9-973,-25 111 178,1 1 1,0 0 0,1 1-1,1-1 1,0 1 0,11-18-1,-14 28 124,0 0 0,-1 0 1,2 1-1,-1-1 0,0 1 0,1 0 0,-1 0 0,1 0 0,0 1 0,0-1 0,0 1 0,0 0 0,0 0 0,1 0 0,-1 0 1,1 1-1,-1 0 0,1 0 0,0 0 0,-1 1 0,1-1 0,0 1 0,-1 0 0,10 2 0,-12-2 30,0 0-1,0 1 1,0-1-1,0 1 1,0 0-1,0 0 1,0-1-1,-1 1 0,1 0 1,0 1-1,0-1 1,-1 0-1,1 0 1,-1 1-1,1-1 1,-1 1-1,0-1 1,1 1-1,-1 0 0,0-1 1,0 1-1,0 0 1,0 0-1,-1 0 1,1 0-1,0 0 1,-1 0-1,1 0 1,-1 0-1,0 0 1,0 0-1,0 0 0,0 3 1,0-2 47,0 1-1,0 0 1,-1-1 0,1 1-1,-1 0 1,0-1 0,0 1 0,0-1-1,0 1 1,-1-1 0,0 0-1,1 0 1,-1 1 0,0-1-1,-1 0 1,1-1 0,-5 6-1,-2-2 165,0-1 0,1 0 0,-2-1 0,1 0 0,0 0 0,-1-1 0,0 0-1,1-1 1,-1 0 0,0-1 0,0 0 0,-1 0 0,1-1 0,0 0 0,0-1-1,0 0 1,-13-4 0,20 5-255,1-1-1,0 0 0,0 0 0,0 1 1,0-1-1,0-1 0,0 1 1,0 0-1,0 0 0,0-1 1,0 1-1,-2-4 0,3 4-91,1 1 0,-1-1-1,1 0 1,0 0 0,-1 0-1,1 0 1,0 0 0,-1 0-1,1 1 1,0-1-1,0 0 1,0 0 0,0 0-1,0 0 1,0 0 0,0 0-1,0 0 1,0 0 0,1 0-1,-1 0 1,1-1 0,1-1-497,0-1 0,0 1 1,0 0-1,1 0 1,-1 0-1,1 0 0,0 1 1,0-1-1,0 1 1,0 0-1,0-1 0,6-1 1,23-12-4279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10666,'0'0'11398,"-1"9"-11377,-19 85 311,7-40-208,3 0 0,-6 103 1,39-189 1732,-13 13-1646,-1-1 0,10-38 0,-16 49-204,-1 0 0,0-1 0,0 1-1,-1-1 1,0 0 0,-1 1 0,0-1 0,-3-16-1,3 25-17,0 1 0,0 0 0,0 0 0,0 0 0,0-1-1,0 1 1,0 0 0,0 0 0,0 0 0,0-1 0,0 1 0,0 0-1,-1 0 1,1 0 0,0-1 0,0 1 0,0 0 0,0 0 0,0 0-1,0 0 1,-1 0 0,1-1 0,0 1 0,0 0 0,0 0 0,0 0-1,-1 0 1,1 0 0,0 0 0,0 0 0,0 0 0,-1-1 0,1 1-1,0 0 1,0 0 0,0 0 0,-1 0 0,1 0 0,0 0 0,0 0-1,0 0 1,-1 0 0,1 1 0,-9 7-368,-5 12 127,12-14 231,0 1 0,0-1 0,0 1-1,0 0 1,1-1 0,0 1 0,1 0 0,0 10-1,0-15 23,0 0-1,0 0 0,0 0 1,1 0-1,-1 0 0,1 0 0,0 0 1,-1 0-1,1-1 0,0 1 0,0 0 1,0-1-1,0 1 0,0 0 1,1-1-1,-1 1 0,0-1 0,1 0 1,-1 1-1,1-1 0,0 0 0,-1 0 1,1 0-1,0 0 0,-1 0 1,1 0-1,0-1 0,0 1 0,0-1 1,0 1-1,0-1 0,0 0 0,2 1 1,3-1 24,0 0 1,0 0-1,0 0 1,-1-1-1,1 0 1,0-1-1,-1 1 1,1-1-1,0 0 0,-1-1 1,0 0-1,0 0 1,0 0-1,0-1 1,0 0-1,5-4 1,6-7 114,-2-1 0,1 0 0,20-29 0,-44 57-8,2 2 1,-1-1 0,2 1-1,0-1 1,0 1 0,-4 27 0,9-40-127,1 0 1,-1 0 0,1 0-1,-1 0 1,1 1 0,-1-1-1,1 0 1,0 0 0,0 0-1,-1 0 1,1-1 0,0 1-1,0 0 1,0 0 0,0 0-1,0-1 1,0 1 0,0 0-1,0-1 1,0 1 0,0-1-1,1 0 1,-1 1 0,0-1 0,0 0-1,0 1 1,1-1 0,-1 0-1,0 0 1,0 0 0,0 0-1,1 0 1,-1-1 0,0 1-1,2-1 1,48-7 340,-36 3-386,-1 0 0,0-2 0,22-12 0,27-13-467,-62 32 498,-1 0 1,0-1-1,1 1 1,-1 0-1,1 0 1,-1-1-1,0 1 1,1 0-1,-1 0 0,1 0 1,-1 0-1,1-1 1,-1 1-1,1 0 1,-1 0-1,1 0 1,-1 0-1,0 0 1,1 0-1,-1 0 1,1 0-1,-1 1 1,1-1-1,-1 0 0,1 0 1,-1 0-1,0 0 1,1 1-1,-1-1 1,1 0-1,-1 0 1,0 1-1,1-1 1,-1 0-1,0 1 1,1-1-1,-1 0 1,0 1-1,1-1 0,-1 0 1,0 1-1,0-1 1,0 1-1,1-1 1,-1 1-1,0-1 1,0 0-1,0 1 1,0-1-1,0 1 1,0-1-1,0 1 0,0-1 1,0 1-1,0-1 1,0 1-1,0-1 1,0 0-1,0 1 1,0-1-1,0 1 1,-1 0-1,-14 43 329,5-14 148,10-29-461,1-1 0,-1 1 0,1-1 1,0 1-1,-1 0 0,1-1 0,0 0 0,0 1 1,0-1-1,-1 1 0,1-1 0,0 0 0,0 0 0,0 1 1,0-1-1,-1 0 0,1 0 0,0 0 0,0 0 1,0 0-1,0 0 0,0 0 0,-1 0 0,1 0 1,0-1-1,1 1 0,27-5 203,-13 0-228,-1 0 0,0-2 0,16-9 0,-21 10-137,0 1 0,0 0 1,1 1-1,-1 0 0,1 0 0,0 1 1,0 0-1,18-1 0,-27 12 52,-3-7 128,1-1 0,0 1 0,0 0 0,0 0-1,0 0 1,0 0 0,0 0 0,0 0 0,0 0 0,0 0 0,0-1 0,0 1 0,1 0 0,-1 0 0,0 0 0,1 0 0,-1 0 0,1-1 0,-1 1 0,1 0 0,-1 0 0,1-1 0,-1 1 0,1 0 0,0-1 0,-1 1 0,2 0 0,10-1-30,0-1-1,0 0 1,0-1 0,0 0 0,0-1-1,0 0 1,-1-1 0,1 0 0,-1-1 0,0 0-1,11-7 1,-10 5-262,1 0-1,0 1 0,0 1 1,1 0-1,-1 1 1,1 1-1,22-3 0,-36 5 264,1 1-1,-1 0 0,0 0 1,1 0-1,-1 0 0,0 0 1,1 0-1,-1 0 0,0 1 0,0-1 1,1 0-1,-1 0 0,0 0 1,1 0-1,-1 0 0,0 0 1,0 0-1,1 1 0,-1-1 1,0 0-1,0 0 0,1 0 0,-1 1 1,0-1-1,0 0 0,0 0 1,1 1-1,-1-1 0,0 0 1,0 0-1,0 1 0,0-1 1,0 0-1,0 1 0,1-1 0,-1 0 1,0 0-1,0 1 0,0-1 1,-5 18 239,-16 20 496,17-33-661,-4 8 77,5-9-143,0 0 0,0 1 0,0 0 0,1-1 0,0 1 0,0 0 0,0 0 0,0 0 0,1 1 0,0-1 0,-1 10 0,2-14-100,0-1-1,0 0 1,0 0 0,0 1-1,0-1 1,0 0-1,0 0 1,0 1 0,1-1-1,-1 0 1,0 0 0,0 1-1,0-1 1,1 0-1,-1 0 1,0 0 0,0 1-1,0-1 1,1 0 0,-1 0-1,0 0 1,1 0-1,-1 0 1,0 0 0,0 0-1,1 1 1,-1-1 0,0 0-1,0 0 1,1 0 0,-1 0-1,0 0 1,1 0-1,-1 0 1,0 0 0,1 0-1,-1-1 1,0 1 0,0 0-1,1 0 1,-1 0-1,0 0 1,0 0 0,1-1-1,0 1-603,14-4-5291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6502,'0'0'15727,"-34"58"-15631,32-38-32,-4 1-416,3 2-705,1-5-673,2-2-1665,0-6-1858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10698,'0'0'5974,"10"5"-5307,-7-2-636,41 19 540,-42-22-513,1 1 0,-1 0 0,0 0 0,1-1 0,-1 1 0,0-1 0,1 0 0,-1 0 0,1 0 0,-1 0 0,1 0 0,-1 0 1,0-1-1,1 1 0,-1-1 0,0 0 0,1 1 0,-1-1 0,0 0 0,0-1 0,4-1 0,-5 2-25,0 1 0,0-1 0,-1 1 0,1-1 0,0 0 0,0 0 0,0 1 0,-1-1 0,1 0 1,0 0-1,-1 0 0,1 0 0,-1 0 0,1 0 0,-1 0 0,1 0 0,-1 0 0,0 0 0,1 0 0,-1 0 0,0-2 0,0 2-13,-1 1 0,1-1 0,0 1 0,-1-1 0,1 0 0,-1 1 0,1-1 0,-1 1 0,1-1 0,-1 1 0,0 0 0,1-1 0,-1 1 0,1-1 0,-1 1 0,0 0 0,1 0 0,-1-1 0,0 1-1,0 0 1,1 0 0,-1 0 0,-1 0 0,-2-1-12,0 1 0,-1-1 0,1 1 1,-1 0-1,1 1 0,0-1 0,-1 1 0,1 0 0,-6 2 0,6-1 91,0 1 1,0-1 0,0 1-1,0 0 1,0 1-1,1-1 1,0 0-1,0 1 1,0 0 0,-5 7-1,8-10-85,-1 0 0,0 0 0,0 0-1,1 0 1,-1 0 0,1 0 0,-1 0 0,1 0 0,-1 1-1,1-1 1,0 0 0,-1 0 0,1 1 0,0-1-1,0 0 1,0 0 0,0 1 0,0-1 0,0 0-1,0 0 1,1 1 0,-1-1 0,0 0 0,1 0-1,-1 1 1,1-1 0,-1 0 0,1 0 0,0 0-1,-1 0 1,1 0 0,0 0 0,0 0 0,0 0-1,0 0 1,0 0 0,0-1 0,0 1 0,0 0-1,0-1 1,0 1 0,0 0 0,1 0 0,17 5-235,1 0 0,-1-2 0,34 5 0,-33-7 83,0 1 0,0 2 0,28 9 0,-47-14 259,0 0 0,0 0 0,0 0 0,-1 0 0,1-1 0,0 1 0,0 0 0,0 0 0,-1-1 0,1 1 0,0-1 0,-1 1 0,1 0 0,0-1 0,-1 1 0,1-1 0,0 1 0,-1-1 0,1 0 0,-1 1 0,1-1 0,-1 0 0,1 1 0,-1-1 0,0 0 0,1 0 0,-1 1 0,0-1 0,1 0 0,-1 0 0,0 1 0,0-1 0,0 0 0,0-1 0,10-38-64,-8 28 82,1-1-329,-3 12 178,0 0-1,0 0 1,1 0 0,-1 0 0,0 0 0,0 0 0,0 0 0,1 0 0,-1 0-1,0 0 1,1 1 0,-1-1 0,1 0 0,-1 0 0,1 0 0,-1 0 0,1 1-1,0-1 1,-1 0 0,1 1 0,0-1 0,0 0 0,-1 1 0,1-1-1,0 1 1,0-1 0,0 1 0,0 0 0,0-1 0,-1 1 0,1 0 0,0 0-1,0-1 1,0 1 0,0 0 0,0 0 0,0 0 0,0 0 0,0 0-1,0 0 1,1 1 0,71 3-166,-49-2 168,0-1-1,0 0 1,30-5-1,-46 3 106,-1 0 0,0-1 0,0 0 1,0 0-1,0-1 0,-1 0 0,1 0 0,0-1 1,-1 1-1,0-1 0,0-1 0,0 1 0,-1-1 0,0 0 1,5-6-1,-8 10-48,-1 0 0,0 0 0,-1 0 0,1 0 0,0 0 1,0 0-1,0 0 0,-1 0 0,1 0 0,0 0 0,-1-1 0,1 1 0,-1 0 1,0 0-1,1-1 0,-1 1 0,0 0 0,0-1 0,1 1 0,-1 0 0,0-1 1,-1 1-1,1 0 0,0-3 0,-1 3-39,0 0 0,0-1-1,0 1 1,0 1 0,-1-1 0,1 0 0,0 0-1,0 0 1,0 1 0,-1-1 0,1 0 0,0 1-1,-1-1 1,1 1 0,0 0 0,-1-1 0,1 1-1,-4 0 1,0-1-86,-1 1 0,0 0 1,0 0-1,1 1 0,-1-1 0,0 1 0,1 1 0,-1-1 0,0 1 0,-8 4 1,10-3 63,0 0 0,0 0 1,1 0-1,-1 1 1,1-1-1,0 1 1,0 0-1,0 0 1,0 0-1,1 0 0,0 1 1,0-1-1,0 1 1,0-1-1,-1 8 1,2-9 9,1 0 1,-1 0 0,1 0-1,0 0 1,0 1 0,0-1 0,0 0-1,1 0 1,-1 0 0,1 0 0,-1 0-1,1 0 1,0 0 0,1 0-1,-1 0 1,0 0 0,1 0 0,0-1-1,-1 1 1,1-1 0,0 1-1,0-1 1,1 0 0,4 4 0,1 0-69,0-1 1,0 0 0,1-1 0,-1 0 0,17 5 0,22-1-2983,-43-10-726,-4-8-2829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753 101 12043,'0'0'4581</inkml:trace>
  <inkml:trace contextRef="#ctx0" brushRef="#br0" timeOffset="1">1 0 19506,'0'0'4901,"51"35"-10987,-29-26-8616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4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32 12588,'0'0'5974,"0"10"-5884,0 8-27,-1-3 6,1 0-1,1 0 1,0 0 0,4 15 0,-4-25-65,0-1 0,0 1 1,1-1-1,0 0 0,0 1 0,0-1 1,0 0-1,1 0 0,-1-1 0,1 1 0,0 0 1,0-1-1,0 1 0,1-1 0,-1 0 1,1 0-1,0-1 0,0 1 0,4 1 0,2 0 116,0-1 0,1 0 0,-1 0-1,1-1 1,-1-1 0,1 0 0,0 0-1,-1-1 1,1-1 0,0 1 0,-1-2-1,1 0 1,-1 0 0,1 0 0,-1-2-1,0 1 1,0-1 0,0-1 0,11-6-1,-11 6-19,-1-1 1,0 1-1,0-2 0,0 1 0,0-1 0,-1-1 0,-1 1 0,1-1 1,-1-1-1,0 1 0,-1-1 0,0 0 0,-1-1 0,0 0 0,0 1 0,-1-2 1,0 1-1,4-19 0,-7 27-91,-1 1 1,0 0 0,0-1-1,1 1 1,-1 0-1,0-1 1,0 1-1,0 0 1,0 0-1,-1-1 1,1 1 0,0 0-1,0-1 1,-1 1-1,1 0 1,-1 0-1,1-1 1,-1 1-1,0 0 1,1 0 0,-1 0-1,-1-2 1,1 3-14,0-1 0,-1 1 0,1-1 0,0 1 0,0 0 0,0 0 0,-1-1 0,1 1 0,0 0 0,0 0 0,-1 0 0,1 0 0,0 0 0,0 1 0,-1-1 0,1 0 0,0 1-1,-2 0 1,-6 2-8,1 1 0,-1 1-1,1-1 1,1 1 0,-8 6-1,-1 2 86,2 1 0,0 0 0,0 0 0,1 1 1,1 1-1,1 0 0,-17 32 0,4 4 213,-25 73 0,38-89-219,-1-2 1,-3 1-1,0-2 0,-2 0 1,-2-1-1,-22 30 0,30-49 41,-1 0-1,0-1 0,-18 14 0,27-24-80,0 1 1,-1 0-1,1-1 1,-1 0-1,0 0 1,1 0-1,-1 0 0,0 0 1,0-1-1,-1 0 1,1 0-1,0 0 1,0 0-1,0-1 1,-1 0-1,1 0 1,0 0-1,-8-1 1,10 0-25,0 0 1,-1 0 0,1-1-1,0 1 1,1 0 0,-1-1-1,0 0 1,0 1 0,1-1-1,-1 0 1,1 0 0,-1 0-1,1 0 1,0 0 0,0 0-1,0 0 1,0 0-1,0-1 1,0 1 0,1 0-1,-1-1 1,1 1 0,-1-5-1,-1-60-1668,2 62 1444,1-4-92,0 1 1,0-1 0,1 1 0,0-1 0,0 1 0,1 0-1,0 0 1,0 0 0,1 0 0,0 1 0,1-1 0,-1 1-1,1 0 1,1 0 0,5-5 0,-6 7 285,0 1-1,0 0 1,0 0 0,0 1 0,0-1-1,1 1 1,0 0 0,0 1-1,-1-1 1,1 1 0,1 1 0,-1-1-1,0 1 1,0 0 0,1 0 0,-1 1-1,0-1 1,1 2 0,-1-1 0,0 1-1,8 1 1,-12-1 9,0-1 0,0 1-1,1 0 1,-1 0 0,0 1 0,0-1 0,0 0-1,0 1 1,0-1 0,0 1 0,0 0 0,-1-1 0,1 1-1,-1 0 1,1 0 0,-1 0 0,0 0 0,1 0-1,-1 1 1,0-1 0,0 0 0,-1 1 0,1-1-1,0 0 1,-1 1 0,1 2 0,1 11 247,-1 0 1,0 0-1,-2 18 0,2 11 1438,-1-42-1536,1 0 0,0-1 1,-1 1-1,1 0 1,0-1-1,0 1 0,0 0 1,1-1-1,-1 0 1,1 1-1,-1-1 0,1 0 1,0 0-1,0 0 0,0 0 1,0 0-1,0 0 1,3 1-1,0 0 15,0 0 0,0 0 0,0-1 0,1 0 0,-1 0 0,1-1 0,0 1 0,7 0 0,9-1 44,0 0 0,1-1 0,32-5-1,-46 4-315,0 0 0,-1-1 0,1-1-1,0 1 1,-1-1 0,15-8 0,20-20-4046,-11-4-3798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3075,'-9'0'4740,"1"0"5318,25 0-8296,9 1-577,14-1 192,7 4-320,15-1-673,8-1-256,7 2-95,-5 6-66,-4-3-1536,-6 0-2243,-13-4-1825,-13-1-1954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11115,'0'0'7313,"3"-8"-4436,11-26-741,-9 31-129,-2 14-1467,-2 14-146,-2-8-199,-1-1 0,0 1 0,-2-1-1,-5 17 1,5-17 104,0 0-1,0 0 1,2 0-1,-1 18 1,16-43 21,13-18-142,31-48 1,-40 52-186,0 0 1,1 1 0,1 1 0,26-21 0,-45 42 2,0-1 0,1 1 0,-1-1 1,0 1-1,1-1 0,-1 1 1,1-1-1,-1 1 0,1 0 1,-1-1-1,1 1 0,-1 0 1,1-1-1,-1 1 0,1 0 0,0 0 1,-1 0-1,1-1 0,-1 1 1,1 0-1,0 0 0,-1 0 1,1 0-1,0 0 0,-1 0 1,1 0-1,-1 0 0,1 0 0,0 1 1,-1-1-1,1 0 0,-1 0 1,1 0-1,-1 1 0,1-1 1,-1 0-1,1 1 0,-1-1 0,2 1 1,-1 1-22,-1 0 1,1 0-1,0 1 1,-1-1-1,1 0 1,-1 0-1,0 1 1,0-1-1,0 0 1,0 0-1,0 3 1,-13 63-394,9-55 421,-3 7 28,1 0-1,1 0 0,1 1 1,-3 37-1,7-57-47,0-1 1,0 0-1,0 1 0,0-1 1,-1 0-1,1 1 0,0-1 0,0 0 1,0 1-1,0-1 0,0 0 1,0 1-1,1-1 0,-1 0 1,0 1-1,0-1 0,0 0 1,0 1-1,0-1 0,0 0 1,1 1-1,-1-1 0,0 0 1,0 1-1,0-1 0,1 0 1,-1 0-1,0 1 0,0-1 1,1 0-1,-1 0 0,0 0 0,0 1 1,1-1-1,-1 0 0,0 0 1,1 0-1,-1 0 0,0 0 1,1 0-1,-1 0 0,0 0 1,1 0-1,0 0 0,16-11-1116,14-24-2156,10-37-6448,-20 26 1815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 11691,'0'0'1671,"14"-3"261,9-1-1577,-1 1-1,1 1 0,0 1 1,0 1-1,0 1 0,0 0 1,25 7-1,-34-5-284,3 1-65,-1 0 1,0 1-1,0 1 1,30 15 0,-43-19-8,-1-1 1,0 0 0,0 0-1,0 1 1,0-1-1,0 1 1,0 0 0,-1 0-1,1-1 1,0 1-1,-1 0 1,1 1 0,-1-1-1,0 0 1,0 0-1,0 0 1,0 1 0,0-1-1,0 0 1,-1 1-1,1-1 1,-1 1 0,0-1-1,1 1 1,-1-1-1,0 1 1,-1-1 0,1 1-1,0-1 1,-1 1-1,1-1 1,-1 0 0,0 1-1,0-1 1,0 0-1,0 1 1,0-1-1,0 0 1,-1 0 0,1 0-1,-1 0 1,-2 2 0,-29 36 294,-3-1 0,0-2 1,-83 64-1,28-26-602,34-24-1975,6-6-2900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35 7175,'0'0'14114,"-9"-3"-12987,3 1-1082,0 1 0,-1 0 0,0 0 0,1 1 0,-1-1 1,0 2-1,1-1 0,-1 1 0,0-1 0,1 2 0,-1-1 0,1 1 0,0 0 0,-1 0 1,1 1-1,0 0 0,0 0 0,1 0 0,-10 8 0,8-7-28,0 1-1,0 1 1,0-1 0,1 1-1,0 1 1,0-1 0,0 1 0,1 0-1,0 0 1,1 0 0,-1 1-1,1 0 1,1-1 0,-1 2-1,-2 11 1,6-19-10,0 0-1,0 0 1,0-1 0,0 1-1,1 0 1,-1 0 0,0 0-1,0 0 1,1-1 0,-1 1-1,1 0 1,-1 0 0,1-1-1,-1 1 1,1 0 0,-1-1-1,1 1 1,-1 0 0,1-1-1,0 1 1,-1-1 0,1 1-1,0-1 1,0 1-1,-1-1 1,1 0 0,0 1-1,0-1 1,0 0 0,0 0-1,-1 0 1,1 1 0,0-1-1,0 0 1,0 0 0,0 0-1,0 0 1,-1 0 0,1-1-1,0 1 1,0 0 0,0 0-1,1-1 1,42-10 586,-24 2-447,-1 0-1,-1-1 0,0-2 1,0 0-1,17-16 1,75-77 54,-122 119-137,2 1 0,-16 28 0,23-38-17,-1 1 0,1-1 0,1 1 0,-1 0 0,1 0 0,0 0 1,1 0-1,-1 0 0,1 0 0,1 0 0,-1 0 0,1 1 0,0-1 0,0 0 0,1 0 0,1 7 0,-1-11-28,0-1 0,0 1 0,1-1-1,-1 0 1,0 0 0,1 0 0,0 1 0,-1-1 0,1-1 0,-1 1 0,1 0 0,0 0 0,0-1 0,0 1 0,-1-1 0,1 1-1,0-1 1,0 0 0,0 1 0,0-1 0,0 0 0,0-1 0,3 1 0,46-8 86,-43 5-520,-1 0-1,0 0 1,0-1 0,0 0 0,0 0 0,11-11 0,14-20-6099,-8-2-3452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13869,'0'0'1997,"-6"11"939,-41 81 2701,42-79-5336,0-1 0,1 1 1,0 0-1,1 0 0,0 1 0,-1 23 1,4-36-305,0 0 1,0 0-1,1 1 1,-1-1 0,1 0-1,-1 0 1,1 0-1,-1 0 1,1 0-1,-1 0 1,1 0-1,0 0 1,0 0 0,-1 0-1,1 0 1,0-1-1,0 1 1,0 0-1,0 0 1,0-1 0,0 1-1,0-1 1,0 1-1,0-1 1,0 1-1,0-1 1,1 0-1,-1 0 1,0 1 0,0-1-1,0 0 1,1 0-1,-1 0 1,0 0-1,0 0 1,0 0-1,0-1 1,1 1 0,-1 0-1,1-1 1,3 0-70,1 0 1,-1 0 0,0 0-1,0 0 1,0-1 0,0 0-1,0 0 1,6-5 0,9-8-144,-1-2 1,0 0-1,-2-1 0,0-1 1,-1 0-1,-1-1 1,-1-1-1,-1 0 0,13-27 1,-65 121 1616,-8 19-1101,41-76-259,1 0 1,0 1 0,2 0-1,0 0 1,0 1 0,2-1 0,1 32-1,0-48-98,0 0-1,0-1 1,0 1-1,0 0 0,0 0 1,1-1-1,-1 1 1,0 0-1,0-1 0,1 1 1,-1 0-1,1-1 1,-1 1-1,0 0 1,1-1-1,-1 1 0,1-1 1,-1 1-1,1-1 1,0 1-1,-1-1 0,1 1 1,0-1-1,-1 0 1,1 1-1,0-1 1,-1 0-1,1 0 0,0 1 1,-1-1-1,1 0 1,0 0-1,1 0 0,17-2-4249,-1-5-3157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15535,'0'0'7217,"10"5"-6357,0-1-703,1-1 0,0 1 0,0-2 0,0 0 0,0 0 0,0-1 0,0 0 0,0-1 1,1 0-1,-1-1 0,0-1 0,0 1 0,18-6 0,-14 2-110,0 0 1,-1 0-1,1-2 0,-1 1 0,0-2 1,18-13-1,-31 21-40,-1-1 1,1 1-1,-1 0 1,1 0-1,-1-1 0,1 1 1,-1 0-1,0-1 0,1 1 1,-1 0-1,0-1 0,1 1 1,-1 0-1,0-1 0,1 1 1,-1-1-1,0 1 1,0-1-1,1 1 0,-1-1 1,0 1-1,0-1 0,0 1 1,0-1-1,0 1 0,0-1 1,0 1-1,0-1 1,0 1-1,0-1 0,0 1 1,0-2-1,-16-2 49,-28 8-216,32 0 143,0 0 1,1 1 0,-1 0-1,1 1 1,0 1-1,-16 12 1,20-15 63,1 1 1,-1 1-1,1-1 1,0 1-1,1 0 0,-1 1 1,1-1-1,1 1 0,-1 0 1,1 0-1,-4 10 1,7-16-44,1 1 1,0-1 0,-1 1 0,1-1 0,0 1 0,-1-1-1,1 1 1,0 0 0,0-1 0,0 1 0,1-1-1,-1 1 1,0-1 0,1 1 0,-1-1 0,0 1 0,1-1-1,0 1 1,-1-1 0,1 1 0,0-1 0,0 0-1,0 0 1,0 1 0,0-1 0,1 2 0,2-1-6,-1 0-1,1 0 1,0 0 0,-1 0 0,1 0 0,0-1 0,0 0 0,0 0-1,0 0 1,4 1 0,13 0-1565,0-1 0,0 0 0,22-3 0,-43 2 1488,60-6-11784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13485,'0'0'9662,"-3"10"-9646,-83 330 2288,79-308-1720,22-65 2482,64-125-3025,-77 155-53,7-15-138,1 0-1,1 1 1,16-19-1,-24 32 106,1 0-1,-1 0 1,1 0 0,0 1-1,0 0 1,1 0 0,-1 0-1,1 0 1,-1 1-1,1 0 1,0 0 0,0 0-1,0 0 1,0 1 0,0 0-1,0 0 1,8 0 0,-9 0-23,0 2 0,1-1 0,-1 0 0,0 1 0,-1 0 0,1 0 0,0 0 0,0 0 0,0 0 0,0 1 0,-1 0 0,1 0 0,-1 0 0,1 0 0,4 5 0,-6-5 64,0 0 1,-1 0-1,1 0 0,-1 0 1,0 0-1,0 0 0,1 0 1,-1 0-1,-1 1 0,1-1 1,0 0-1,-1 1 0,1-1 1,-1 1-1,1-1 0,-1 0 1,0 1-1,0-1 0,0 1 1,-1-1-1,1 1 0,0-1 0,-1 0 1,0 1-1,0-1 0,1 0 1,-3 4-1,0-1 139,-1 0 0,0-1-1,0 1 1,-1-1 0,1 1 0,-1-1-1,0-1 1,0 1 0,0-1 0,-1 1-1,1-2 1,-1 1 0,0 0 0,1-1 0,-1 0-1,0-1 1,-7 2 0,9-2-180,-1 0 0,0-1 0,0 1 0,0-1 0,0 0 0,0 0 0,0-1 0,1 1 0,-1-1 0,-6-2 0,9 3-232,0-1 0,0 0 0,0 0 0,0 0 0,0 0 0,0-1 0,1 1 0,-1 0-1,0-1 1,1 1 0,-1-1 0,1 0 0,-1 1 0,1-1 0,0 0 0,-1 0 0,1 0 0,0 0 0,1 0 0,-1 0 0,0 0 0,0-3 0,1-6-5179,4 1-1863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173 109 15150,'0'0'12412,"-10"-1"-12049,2 1-360,-1 0 0,1 1-1,-1 0 1,1 0 0,0 1 0,-1 0 0,1 1-1,-14 5 1,17-6-11,0 1 0,0-1 0,1 1 0,-1-1 1,0 1-1,1 1 0,0-1 0,0 1 0,0-1 0,0 1 0,0 1 0,1-1 0,0 0 0,0 1 0,0-1 0,0 1 1,-2 8-1,4-12 7,1-1 0,0 0 0,0 1 0,0-1 0,0 1 0,0-1 0,0 0 0,0 1 0,0-1 0,0 0 0,1 1 0,-1-1 0,0 1 0,0-1 0,0 0 0,0 1 0,0-1 0,1 0 0,-1 1 0,0-1 0,0 0 0,1 1 0,-1-1 0,0 0 0,0 0 0,1 1 0,-1-1 0,0 0 0,1 0 0,-1 0 0,0 1 0,1-1 0,-1 0 0,0 0 0,1 0 0,22 4 26,25-7-207,-23-1-31,0-1-1,0-1 1,0-1-1,42-19 1,-93 28 1417,16-2-1323,14-2-149,19-2-806,1 0 0,-1-2 1,-1 0-1,1-2 1,-1-1-1,0 0 0,23-15 1,-32 16-582,0-2 0,-1 1 0,0-1 0,12-14 0,3-8-3785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4869,'0'0'7991,"-8"4"-6581,2 1-1129,-1-1 1,0 1 0,1 0-1,0 0 1,1 1 0,-1-1-1,1 1 1,0 0 0,0 1-1,1 0 1,0-1 0,0 1-1,0 0 1,1 1 0,0-1-1,-3 16 1,0-1 695,2 1 0,-3 40 0,7-54-909,-1-1 1,2 0-1,-1 0 1,1 0-1,0 0 1,0 0-1,1 0 1,1 0-1,-1 0 1,1-1-1,5 10 1,-8-16-56,0 0-1,1-1 1,-1 1 0,0 0-1,1 0 1,-1 0 0,1-1-1,-1 1 1,1 0 0,0 0-1,-1-1 1,1 1 0,0-1 0,-1 1-1,1 0 1,0-1 0,0 0-1,-1 1 1,1-1 0,0 1-1,0-1 1,0 0 0,0 1-1,-1-1 1,1 0 0,0 0-1,0 0 1,0 0 0,0 0 0,0 0-1,0 0 1,0 0 0,1-1-1,0 0 13,0 0-1,-1-1 1,1 1-1,-1-1 0,1 0 1,-1 0-1,0 1 1,0-1-1,0 0 0,0 0 1,0 0-1,0 0 1,1-3-1,2-8 20,0-1 1,-1 0-1,2-17 0,-3-32 1510,0 66-1544,0 0 0,1 0 0,-1-1 1,1 1-1,0-1 0,0 1 0,0-1 0,0 0 1,0 0-1,1 0 0,-1-1 0,1 1 1,-1-1-1,1 1 0,0-1 0,-1-1 1,1 1-1,0 0 0,5-1 0,8 2 180,-1-1 0,35-3 0,-41-1 67,0 0 1,-1-1-1,1 0 1,-1-1 0,0 0-1,18-12 1,-10 6 424,-14 11-473,-6 5-133,-6 6-80,2-3 115,0 0 1,1 0 0,0 0-1,0 0 1,1 1 0,0 0-1,0 1 1,1-1 0,1 1-1,-1-1 1,2 1-1,-4 18 1,7-27-121,-1 0-1,1-1 1,0 1-1,-1 0 1,1 0 0,0-1-1,-1 1 1,1 0 0,0-1-1,0 1 1,0-1-1,-1 1 1,1-1 0,0 1-1,0-1 1,0 1 0,0-1-1,0 0 1,0 0-1,0 0 1,0 1 0,0-1-1,0 0 1,0 0-1,0 0 1,0 0 0,0-1-1,0 1 1,0 0 0,0 0-1,0-1 1,2 0-1,36-9-6599,-20-4-1980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11851,'0'0'14104,"8"4"-13559,4 1-463,-1-1 1,1-1 0,0 0-1,0 0 1,0-1 0,24 1-1,-31-3-65,-1 1-1,0-1 0,0 0 1,1-1-1,-1 1 0,0-1 1,0 1-1,0-1 0,0-1 1,0 1-1,0 0 0,0-1 1,0 0-1,0 0 0,-1 0 1,1 0-1,-1-1 0,1 0 1,-1 1-1,0-1 0,0 0 1,0 0-1,-1-1 0,1 1 1,-1-1-1,4-6 0,-5 9-16,-1 0-1,1 0 1,-1 0-1,1 0 1,-1 0-1,1 0 1,-1-1 0,0 1-1,0 0 1,1 0-1,-1 0 1,0 0-1,0 0 1,0 0-1,0-1 1,-1 1-1,1 0 1,0 0-1,0 0 1,-1 0-1,1 0 1,0 0-1,-1 0 1,1 0-1,-1 0 1,0 0-1,1 0 1,-2-1-1,1 1-3,-1 0 1,0 1-1,1-1 0,-1 1 0,0-1 0,0 1 0,1-1 0,-1 1 0,0 0 1,0 0-1,0 0 0,1 0 0,-1 0 0,0 1 0,-3 0 0,-3 0-10,0 1 0,0 1-1,1 0 1,-1 0 0,0 0 0,-12 8-1,8-1 150,1 0-1,-1 0 1,1 1-1,-16 23 1,22-28-81,1 0 0,1 1 0,-1-1 1,1 1-1,0 0 0,0 0 0,1 0 0,0 0 1,0 0-1,1 1 0,0-1 0,0 9 0,1-14-49,0-1-1,0 1 1,1-1-1,-1 1 1,0-1-1,1 1 1,-1-1-1,1 1 0,-1-1 1,1 1-1,0-1 1,0 0-1,0 1 1,-1-1-1,1 0 1,0 0-1,1 0 0,-1 0 1,0 1-1,0-2 1,0 1-1,1 0 1,1 1-1,1 0 4,1 0-1,0 0 1,0 0-1,-1-1 1,1 0 0,0 0-1,8 1 1,0-1-541,0-1 1,1 0 0,-1-1-1,0 0 1,17-5 0,11-12-3520,-3-8-2952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13997,'0'0'7693,"-12"14"-7437,-78 109 1115,73-98-718,1 2 0,1 0 0,-18 49 0,25-38-292,8-37-355,1-1 0,-1 1 1,0 0-1,0 0 0,0 0 0,1-1 0,-1 1 0,1 0 0,-1 0 0,0-1 0,1 1 0,-1 0 1,1 0-1,0-1 0,-1 1 0,1-1 0,-1 1 0,1-1 0,0 1 0,-1-1 0,1 1 0,0-1 0,0 1 1,0-1-1,-1 0 0,1 0 0,0 1 0,0-1 0,0 0 0,-1 0 0,1 0 0,0 0 0,0 0 0,0 0 1,0 0-1,1 0 0,5-1-7,1 0 1,-1-1-1,0 0 1,0 0-1,0 0 1,0-1-1,0 0 1,-1 0-1,1-1 1,-1 0-1,0 0 1,11-9-1,8-9-549,33-36 0,-52 51 472,166-191-1679,-208 247 2885,2 1 0,3 2 0,-34 74-1,62-119-1038,0-1-1,0 1 0,1 0 1,0 0-1,1 0 0,-2 12 1,3-18-146,0 0 0,0 0 0,0 0 1,1 0-1,-1 0 0,0 0 0,0 0 1,1 0-1,-1 0 0,0 0 0,1 0 1,-1 0-1,1 0 0,-1 0 0,1-1 1,-1 1-1,1 0 0,0 0 0,-1-1 1,1 1-1,1 0 0,0 0-236,0 0-1,0 0 0,-1-1 1,1 0-1,0 1 1,0-1-1,0 0 0,0 0 1,0 0-1,0 0 1,0 0-1,0 0 0,0 0 1,0-1-1,2 0 1,17-9-5676,-3-7-3581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14670,'0'0'11920,"9"0"-11119,-5 0-749,8 0 215,1-1 0,-1 0 0,22-4 0,-30 4-233,0 0 0,-1 0-1,1 0 1,0-1 0,0 0 0,-1 1 0,1-1-1,-1-1 1,1 1 0,-1 0 0,0-1-1,0 0 1,0 0 0,-1 0 0,1 0 0,0 0-1,-1 0 1,2-4 0,-3 6-32,-1 1 0,0 0 0,0 0 0,0-1-1,1 1 1,-1 0 0,0-1 0,0 1 0,0 0 0,0 0 0,0-1 0,0 1 0,0 0 0,1-1 0,-1 1-1,0 0 1,0-1 0,0 1 0,0 0 0,0-1 0,0 1 0,-1 0 0,1-1 0,0 1 0,0 0 0,0-1-1,0 1 1,0 0 0,0-1 0,-1 1 0,1 0 0,0 0 0,0-1 0,0 1 0,-1 0 0,1-1 0,-15 1-201,-16 13-84,-9 26 276,37-36 27,1 0 0,0 0 0,1-1 0,-1 1 0,0 0 0,1 1 0,0-1 0,0 0 0,0 0 0,0 1 0,0-1 0,1 0 0,-1 1 0,1 5 0,0-8-14,1 0-1,-1 0 1,0 0-1,1 0 1,0 0-1,-1 0 1,1-1-1,-1 1 0,1 0 1,0 0-1,0-1 1,0 1-1,-1 0 1,1-1-1,0 1 0,0-1 1,0 1-1,0-1 1,0 1-1,0-1 1,0 0-1,0 1 0,0-1 1,0 0-1,0 0 1,0 0-1,0 0 1,0 0-1,2 0 1,41 0 126,-30 0-91,5-1-167,0-1 0,0-1-1,27-7 1,35-6-784,-80 16 899,-1 1-1,1-1 1,-1 0 0,1 1-1,-1-1 1,1 0 0,-1 1-1,1-1 1,-1 0-1,1 1 1,-1-1 0,1 1-1,-1-1 1,0 1 0,1-1-1,-1 1 1,0-1-1,1 1 1,-1 0 0,0-1-1,0 1 1,0-1 0,1 1-1,-1 0 1,0-1 0,0 1-1,0-1 1,0 1-1,0 0 1,0-1 0,0 1-1,0 0 1,-1-1 0,1 1-1,0-1 1,0 1-1,0 0 1,-1-1 0,1 1-1,0-1 1,-1 1 0,1-1-1,-1 2 1,-11 31 317,11-32-283,0 2 42,-1 0 0,0 0 0,1 1 0,0-1 0,-1 1 0,2-1 0,-1 1 0,0-1 0,1 1-1,-1 0 1,1-1 0,0 1 0,1 6 0,0-8-53,0-1-1,0 1 0,1-1 1,-1 1-1,1-1 1,-1 0-1,1 0 1,-1 0-1,1 0 1,0 0-1,0 0 0,-1 0 1,1 0-1,0-1 1,0 1-1,0-1 1,0 1-1,0-1 1,0 0-1,-1 0 1,1 0-1,0 0 0,0 0 1,0 0-1,3-1 1,249-18-4246,-253 19 4210,8 0-2312,-8-6-5660,-8-1 608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9001,'0'0'11237,"-2"8"-8963,-15 51 231,-9 69 0,15-45-1644,0 131 0,11-140-253,17-142-352,5-118-2524,-22 185 2256,0 0 0,0 0 0,0 0 0,0 0 0,0 1 0,0-1 0,0 0 0,0 0 0,0 0 0,0 0 0,1 0 0,-1 0 0,0 1 0,1-1 0,-1 0 1,0 0-1,1 0 0,-1 1 0,1-1 0,-1 0 0,1 1 0,0-1 0,-1 0 0,1 1 0,0-1 0,-1 1 0,1-1 0,0 1 0,0-1 0,0 1 0,-1-1 0,1 1 0,0 0 0,0 0 1,0-1-1,0 1 0,0 0 0,0 0 0,-1 0 0,1 0 0,2 0 0,3 2 6,0 0 0,0 0 0,0 0-1,0 1 1,9 4 0,-10-3 43,0-1-1,1-1 0,0 1 1,0-1-1,11 3 0,-8-5 67,1 1 0,0-1 0,-1-1 0,1 0 0,-1 0-1,1-1 1,14-4 0,-21 5-69,0 0-1,0 0 1,0 0-1,0-1 1,-1 1-1,1-1 1,-1 1-1,1-1 0,-1 0 1,0 0-1,1 0 1,-1 0-1,0-1 1,0 1-1,-1 0 1,1-1-1,0 0 1,-1 1-1,0-1 1,1 0-1,-1 0 1,0 1-1,0-1 1,-1 0-1,1 0 1,-1 0-1,1 0 1,-1-3-1,0 5-37,0 1-1,0-1 0,0 1 1,0 0-1,0-1 1,0 1-1,0-1 1,0 1-1,0-1 1,0 1-1,0 0 1,0-1-1,-1 1 1,1-1-1,0 1 0,0 0 1,0-1-1,0 1 1,-1 0-1,1-1 1,0 1-1,-1 0 1,1-1-1,0 1 1,0 0-1,-1 0 1,1-1-1,0 1 0,-1 0 1,1 0-1,-1 0 1,1-1-1,0 1 1,-1 0-1,1 0 1,-1 0-1,-17 6-229,-12 19-5,24-17 252,2 1-1,-1 0 1,1 0-1,1 0 1,0 0-1,0 1 1,1-1-1,0 1 1,0 0-1,1-1 0,0 21 1,2-29 0,-1 0-1,0 0 1,0 0 0,1 0-1,-1 0 1,1 0 0,-1 0-1,1 1 1,-1-1 0,1 0-1,0-1 1,0 1 0,-1 0-1,1 0 1,0 0 0,0 0-1,0-1 1,0 1 0,0 0-1,0-1 1,0 1 0,0-1 0,0 1-1,0-1 1,0 1 0,1-1-1,-1 0 1,0 1 0,0-1-1,0 0 1,0 0 0,1 0-1,-1 0 1,0 0 0,2-1-1,47-5 546,-23-5-457,-1-1 1,0-1-1,-1-1 0,0-1 0,27-23 1,-21 16-80,-4 1-4,22-13-36,-51 51-436,-34 50 442,29-58 81,1 1 0,0-1-1,0 1 1,1 1-1,1-1 1,0 1-1,0-1 1,1 1-1,0 0 1,-2 17-1,6-27-60,-1-1 0,0 1 0,1 0 0,-1-1 0,1 1 0,-1 0-1,1-1 1,-1 1 0,1-1 0,-1 1 0,1-1 0,0 1 0,-1-1-1,1 1 1,-1-1 0,1 0 0,0 1 0,0-1 0,-1 0 0,1 0 0,0 1-1,0-1 1,-1 0 0,1 0 0,0 0 0,0 0 0,-1 0 0,1 0-1,0 0 1,0 0 0,-1 0 0,1 0 0,0-1 0,0 1 0,-1 0-1,1 0 1,0-1 0,-1 1 0,1-1 0,1 0 0,32-12 193,-20 3-212,0 0 1,-1-1-1,14-14 1,1-11-2097,-26 33 1354,0-1-1,0 1 0,-1-1 1,1 0-1,-1 1 0,0-1 1,0 0-1,1-5 0,-2-12-7306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20115,'0'0'7015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6854,'0'0'14772,"-2"9"-13197,-2 6-1133,0-1 0,-2 0 1,1 0-1,-2 0 0,0-1 1,-1 0-1,-11 16 1,4-8-350,-1-1 1,-1 0-1,-36 32 1,52-52-847,3-8-617,1 0 1,0 0-1,0-1 1,1 2-1,-1-1 1,2 0-1,-1 1 1,1 0-1,7-7 1,1-5-1971,13-17-1726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2723,'18'12'7114,"-18"-12"-6945,1 0-1,0 0 1,0 1-1,0-1 1,-1 0-1,1 1 1,0-1-1,0 1 1,-1-1-1,1 1 1,0-1-1,-1 1 0,1-1 1,-1 1-1,1 0 1,-1-1-1,1 1 1,-1 0-1,1 0 1,-1-1-1,0 1 1,1 0-1,-1 0 1,0 0-1,1-1 1,-1 1-1,0 0 1,0 0-1,0 0 1,0 0-1,0 0 1,0-1-1,0 1 0,0 0 1,0 0-1,-1 0 1,1 1-1,-2 22 1087,-1 1 0,-1 0 1,-1-1-1,-9 27 0,-9 50 226,16-13-1028,6-61-8732,1-42 597</inkml:trace>
  <inkml:trace contextRef="#ctx0" brushRef="#br0" timeOffset="1">1 180 11755,'0'0'10218,"49"6"-9994,-19 6-160,0 0-32,4-3-865,-4-2-3267,-3-7-5477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15150,'0'0'4517,"-45"66"-2339,30-32-609,-2 2-640,2 3-288,11 0-257,-2 0-256,6-2-64,0-2 0,0-7-128,13-9-1665,4-11-2788,-2-8-5636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54 8264,'0'0'15342,"11"-8"-14669,-3 2-580,1 1 0,-1-1 0,1 2 0,0 0 0,0 0 0,0 0 0,0 1 0,1 0 0,0 1 0,-1 0 0,18-1 0,-25 3-82,8 0 1,0 0 0,1 1 0,-1 0 0,0 0 0,11 3 0,-19-3-18,-1-1 1,0 0 0,1 1 0,-1-1 0,0 1 0,1 0 0,-1-1 0,0 1 0,0 0 0,1 0 0,-1 0 0,0 0 0,0 0 0,0 0 0,0 0 0,0 0-1,0 0 1,-1 0 0,1 0 0,0 1 0,-1-1 0,1 0 0,0 1 0,-1-1 0,0 0 0,1 1 0,-1-1 0,0 1 0,0-1 0,1 0 0,-1 1 0,0-1-1,0 1 1,-1-1 0,1 1 0,0-1 0,0 1 0,-1-1 0,1 0 0,-1 1 0,1-1 0,-1 0 0,0 1 0,0-1 0,1 0 0,-1 0 0,-2 2 0,0 2 135,-1-1 1,0 1-1,0-1 1,-1 0-1,1 0 0,-1 0 1,0 0-1,0-1 1,0 0-1,0 0 1,-1-1-1,-6 3 1,-73 23 2176,69-25-2126,-1 1-1,0-2 1,0 0-1,-20-1 1,57-16-6080,4 6 512,2-2-2321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13325,'0'0'9187,"-7"9"-8787,-9 12-108,1 1 0,0 0 0,2 1 0,-13 33 0,19-39-190,0-1 1,2 1-1,0 1 0,1-1 1,0 1-1,2 0 1,0-1-1,1 22 0,1-38-148,0 0 0,0 0 0,0 0 0,1 0 0,-1-1 1,0 1-1,1 0 0,-1 0 0,1 0 0,-1-1 0,1 1 0,-1 0 0,1 0 0,-1-1 0,1 1 0,0-1 0,-1 1 0,1 0 0,0-1 0,-1 1 0,1-1 0,0 0 0,0 1 0,0-1 0,-1 0 0,1 1 0,0-1 0,0 0 0,0 0 0,0 0 1,0 1-1,1-1 0,0 0-641,1 0 0,-1 0 0,1 0 0,-1-1 0,1 1 1,-1 0-1,1-1 0,-1 0 0,0 1 0,1-1 1,3-2-1,13-14-9755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4:5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11403,'0'0'5103,"3"10"-2850,-3-6-2103,1 0 0,0 0 0,0 0-1,1 0 1,-1-1 0,1 1 0,0 0 0,0-1 0,0 1-1,0-1 1,1 0 0,-1 1 0,1-1 0,0-1 0,0 1-1,0 0 1,0-1 0,1 1 0,-1-1 0,1 0 0,-1 0-1,1 0 1,0-1 0,-1 1 0,1-1 0,0 0 0,0 0-1,0 0 1,5 0 0,6 0 4,-1-1-1,0 0 1,0-1 0,1 0-1,-1-1 1,19-5 0,-29 6-126,-1 0-1,1 0 1,-1 0 0,1-1 0,-1 1 0,1-1 0,-1 0-1,0 0 1,0 0 0,0 0 0,0-1 0,0 1 0,0-1 0,-1 0-1,1 1 1,-1-1 0,1 0 0,-1-1 0,0 1 0,-1 0 0,1-1-1,-1 1 1,1 0 0,-1-1 0,0 0 0,0 1 0,0-1-1,-1 0 1,1-4 0,-1 7-30,-1 0 0,1 1 1,0-1-1,-1 0 0,1 0 0,-1 1 0,1-1 0,-1 1 0,1-1 1,-1 0-1,1 1 0,-1-1 0,0 1 0,1-1 0,-1 1 0,0-1 1,0 1-1,1 0 0,-1-1 0,0 1 0,0 0 0,1 0 1,-1-1-1,0 1 0,0 0 0,0 0 0,1 0 0,-1 0 0,0 0 1,0 0-1,0 0 0,1 0 0,-1 1 0,0-1 0,-1 0 0,-34 9-80,29-4 79,0-1 1,0 1 0,0 1-1,1-1 1,0 1 0,0 0-1,0 1 1,-5 7 0,8-10 25,1-1 0,-1 1 0,1 0 1,-1 0-1,1 0 0,1 1 0,-1-1 0,0 0 1,1 1-1,0-1 0,0 1 0,0 0 0,1-1 1,0 1-1,-1 0 0,2 7 0,0-11-17,0 1-1,1 0 0,-1-1 0,0 0 0,0 1 1,1-1-1,-1 0 0,1 0 0,-1 1 0,1-1 1,0 0-1,-1-1 0,1 1 0,0 0 0,0 0 1,0-1-1,-1 1 0,1-1 0,0 1 1,0-1-1,0 0 0,0 0 0,0 0 0,0 0 1,2-1-1,54-3 62,-43 0-166,-1 0-1,0-2 1,0 0-1,0 0 0,-1-1 1,0-1-1,0-1 1,-1 1-1,0-2 1,-1 0-1,14-14 0,17-13-1027,-61 74 711,19-36 417,-34 63 85,32-58-70,0-1 1,0 1-1,0-1 0,1 1 1,0-1-1,0 1 0,0 0 1,1 0-1,0 0 0,1 8 1,-1-13-48,0 0 1,1 0-1,-1 0 1,1 0-1,-1 0 1,1 0 0,-1 0-1,1 0 1,0 0-1,-1-1 1,1 1 0,0 0-1,0 0 1,0-1-1,0 1 1,0-1 0,0 1-1,0 0 1,0-1-1,0 0 1,0 1-1,0-1 1,0 0 0,0 1-1,0-1 1,0 0-1,0 0 1,0 0 0,0 0-1,0 0 1,0 0-1,1 0 1,-1 0 0,1-1-1,3 1-755,0-1-1,-1 0 1,1 0-1,0-1 1,-1 1-1,1-1 1,4-2-1,20-16-6393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12460,'-7'9'2322,"-11"15"-729,2 1 1,0 1-1,1 0 0,-16 41 0,23-44-1288,0 0-1,2 1 0,1-1 0,1 1 0,0 0 0,1 38 0,5-50-969,3-24 85,2-24 223,0-89 219,-7 128 237,1-1 1,0 1 0,0-1-1,0 1 1,0-1-1,1 1 1,-1-1 0,1 0-1,-1 1 1,1-1 0,0 0-1,0 0 1,0 0 0,0-1-1,0 1 1,0 0 0,3 1-1,43 23 1108,-36-22-1102,0-1 0,0 0 1,0-1-1,0 0 0,1-1 1,-1 0-1,1-1 0,-1 0 1,1-1-1,20-5 0,-25 4-91,1 0 0,-1-1 0,1 0 0,-1 0 0,0-1 0,0 0 0,0-1 0,-1 1 0,1-2 0,-1 1 0,0-1 0,-1 0 0,1 0 0,-1-1 0,7-10 0,-8 6 49,-14 15-113,-12 15 0,19-17 48,-28 45 116,29-45-84,0 1 0,0-1 1,0 0-1,0 0 0,0 1 0,0-1 1,1 0-1,-1 1 0,1-1 0,-1 1 1,1-1-1,0 1 0,0-1 0,0 0 1,1 1-1,-1-1 0,0 1 1,1-1-1,0 0 0,1 4 0,0-5-9,1 1-1,0-1 0,0 1 0,0-1 0,0 0 1,0 0-1,0 0 0,1-1 0,-1 1 0,0-1 1,0 1-1,1-1 0,-1 0 0,0-1 0,0 1 0,7-2 1,0 2 9,2-2-74,0 0 0,0 0-1,-1-1 1,1 0 0,-1-1 0,0-1-1,0 0 1,0 0 0,20-14 0,37-16-1932,-66 34 1666,-3 27 193,0-23 164,1-1 0,-1 1 0,1 0 0,0 0 0,0 0 1,0 0-1,0-1 0,0 1 0,0 0 0,1 0 0,0-1 1,-1 1-1,3 3 0,-2-4-25,1-1 0,0 0 0,-1 0 0,1 0 0,0 0 0,0 0 0,0 0 0,-1 0 0,1-1 0,0 1 0,0-1 0,0 1 0,0-1 0,0 0 0,1 0 0,-1 0-1,0 0 1,0 0 0,2 0 0,102-11-1082,-36 2-1771,-69 9 2814,0 0 0,0 0 0,-1 1 1,1-1-1,0 0 0,0 0 0,0 0 1,0 1-1,0-1 0,-1 0 0,1 1 1,0-1-1,0 1 0,0-1 0,-1 1 1,1-1-1,0 1 0,-1-1 0,1 1 1,0 0-1,-1-1 0,1 1 0,-1 0 1,1 0-1,-1 0 0,0-1 0,1 1 1,-1 0-1,0 0 0,1 0 0,-1 0 1,0 0-1,0-1 0,0 1 0,0 0 1,0 0-1,0 0 0,0 0 0,0 0 1,0 0-1,0 0 0,0-1 0,-1 1 1,1 0-1,0 0 0,-1 0 0,0 1 1,-16 53 894,12-44-627,-3 17 512,1 1-1,1 1 1,-2 30-1,4-26-464,-16 60 0,19-90-250,0 0-1,0-1 1,0 1-1,-1 0 1,1-1-1,-1 1 1,0-1-1,0 0 1,0 0-1,-1 0 1,1 0-1,-1 0 1,0 0-1,1 0 1,-1-1-1,0 0 1,-1 1-1,1-1 1,0 0-1,-1-1 1,1 1-1,-1 0 1,1-1-1,-1 0 1,0 0-1,0 0 1,1-1-1,-8 1 1,10-1 3,-1 0 1,1-1 0,0 1-1,-1-1 1,1 0 0,0 1-1,0-1 1,0 0 0,0 0-1,-1 0 1,1 0-1,0 0 1,0 0 0,1 0-1,-1 0 1,0 0 0,0 0-1,0-1 1,1 1 0,-1 0-1,1 0 1,-1-1-1,1 1 1,-1 0 0,1-1-1,0-2 1,-6-41 209,5 30-292,2 0 0,-1 0 1,2 0-1,0-1 0,1 1 1,0 1-1,1-1 1,1 0-1,7-15 0,-7 22 10,-1 0 0,1 0 0,1 0-1,-1 1 1,1 0 0,1 0 0,-1 0-1,1 1 1,0 0 0,1 0 0,-1 1 0,1 0-1,0 0 1,1 1 0,-1 0 0,13-4-1,24-1-38,-38 8 51,1 0-1,0 0 0,-1-1 0,1 0 0,11-5 0,-17 6 26,0 0 1,-1 0-1,1 0 0,0-1 1,-1 1-1,1 0 0,-1-1 0,1 1 1,-1-1-1,0 0 0,0 1 1,1-1-1,-1 0 0,0 0 0,-1 0 1,1 0-1,0 0 0,-1 0 1,1 0-1,-1 0 0,1 0 1,-1 0-1,0 0 0,0 0 0,0-3 1,0 4-17,0 0 1,0 0 0,-1 0 0,1 0-1,0 0 1,0 0 0,-1 0 0,1 0-1,-1 0 1,1 0 0,-1 0 0,0 0-1,1 0 1,-1 0 0,0 0 0,1 0 0,-1 1-1,0-1 1,0 0 0,0 1 0,0-1-1,0 0 1,0 1 0,0-1 0,0 1-1,0 0 1,0-1 0,0 1 0,0 0-1,0-1 1,0 1 0,0 0 0,0 0-1,0 0 1,-1 0 0,1 0 0,0 0-1,0 1 1,0-1 0,0 0 0,0 0-1,-1 1 1,-1-1-8,1 1 0,0-1-1,0 1 1,0 0 0,0-1 0,0 1 0,0 0-1,0 0 1,0 0 0,0 0 0,0 1 0,1-1-1,-1 0 1,0 1 0,1-1 0,-1 1-1,1 0 1,-1-1 0,1 1 0,0 0 0,0 0-1,-1 2 1,1-3 17,1 0-1,0 1 1,0-1-1,0 0 1,0 0-1,0 1 1,0-1-1,0 0 1,0 0-1,0 1 1,1-1-1,-1 0 1,1 0-1,-1 0 1,0 0-1,1 0 0,0 1 1,-1-1-1,1 0 1,0 0-1,-1 0 1,1 0-1,0-1 1,0 1-1,0 0 1,0 0-1,0 0 1,0-1-1,0 1 1,0 0-1,0-1 1,0 1-1,0-1 1,1 0-1,-1 1 1,0-1-1,0 0 1,0 0-1,1 1 1,1-1-1,8 1 15,0 0-1,1 0 1,18-2-1,-13 0 1,34 0-517,0-3 1,69-13-1,-120 16 506,1 1 0,0 0 1,0-1-1,1 1 0,-1 0 0,0-1 1,0 1-1,0 0 0,0 0 1,0 0-1,0 0 0,0 0 0,0 0 1,0 0-1,0 0 0,0 1 1,0-1-1,0 0 0,0 1 0,0-1 1,0 1-1,0-1 0,0 1 1,1 0-1,-7 19 952,4-18-881,0 0 0,0 0 1,0 0-1,0 0 0,0 0 1,0 0-1,1 0 1,-1 0-1,1 0 0,0 0 1,0 1-1,-1-1 0,2 0 1,-1 4-1,4-5-69,1 1 0,-1-1-1,1 0 1,-1 0 0,1-1 0,-1 1-1,1-1 1,-1 0 0,6-1 0,-4 1-110,7 1-597,29 1-1828,-24-7-7694,-15-4-2929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13229,'-6'0'5989,"6"-3"-2978,0 1-993,15 2-1345,2 0-609,4 0-801,0 4-4708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18642,'0'0'7468,"-1"10"-7094,-9 41-19,5-35-313,2 0 1,-1 0-1,2 0 0,0 1 0,1-1 1,2 25-1,0-40-46,-1 0 1,1 0-1,0 0 1,0 0-1,0 0 1,0 0-1,0 0 1,0-1-1,0 1 1,0 0-1,0-1 1,0 1-1,0 0 1,1-1-1,-1 0 1,0 1-1,0-1 1,1 0-1,-1 1 1,0-1-1,1 0 1,-1 0-1,0 0 1,1 0-1,-1 0 1,0-1-1,0 1 1,2 0-1,39-9-252,-32 4 160,0-1 0,-1 0-1,1 0 1,-1-1 0,-1 0 0,0-1-1,0 0 1,0 0 0,9-14-1,21-21 345,-37 43 88,-15 21 145,12-18-384,1-1 1,0 0 0,0 1 0,0-1-1,0 1 1,1-1 0,-1 1 0,1 0-1,-1-1 1,1 1 0,0 0 0,0-1-1,1 5 1,-1-6-68,1 1 0,-1-1 1,1 0-1,-1 0 0,1 0 0,0 0 0,0 0 1,0 0-1,-1-1 0,1 1 0,0 0 0,0 0 1,0 0-1,0-1 0,0 1 0,0-1 0,1 1 1,-1-1-1,0 1 0,0-1 0,0 1 0,0-1 1,1 0-1,-1 0 0,0 0 0,0 0 0,1 0 1,-1 0-1,2 0 0,11-1-54,0 0-1,0-1 1,1-1-1,-2 0 1,1-1 0,0 0-1,-1-1 1,0-1 0,0 0-1,0-1 1,-1 0 0,0-1-1,-1 0 1,1-1 0,14-15-1,-24 23-124,-19 27-257,14-19 395,-2 2 24,-22 41 463,26-47-417,-1 0 0,1 0 1,0 0-1,0 0 0,1 0 0,-1 1 1,1-1-1,-1 0 0,1 0 0,0 1 1,0-1-1,0 0 0,1 0 0,1 6 1,-1-8-45,0 1 1,0-1-1,1 0 1,-1 1-1,1-1 1,-1 0-1,1 0 1,-1 0-1,1 0 1,0-1 0,-1 1-1,1 0 1,0-1-1,0 1 1,-1-1-1,1 0 1,0 1-1,0-1 1,0 0-1,-1 0 1,4 0-1,42-4 226,-35-1-291,0 0 0,0-1 0,0 0 0,-1-1 0,0 0 1,0-1-1,-1 0 0,0-1 0,-1 0 0,0-1 0,13-16 1,-17 19-1263,-15 19 832,-17 23-403,24-29 175,0 1 1,0-1-1,1 1 0,0-1 1,0 1-1,-1 7 0,2 8-6168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20339,'0'0'8841,"62"-25"-12717,-38 11-3235,2-4-10025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17264,'0'0'8173,"-3"13"-7548,-11 41 138,4-20-384,1 1 0,2 0 0,-3 54 0,10-88-374,0 0-1,0 0 0,0 1 0,0-1 0,0 0 0,0 1 0,0-1 0,1 0 1,-1 1-1,0-1 0,1 0 0,-1 0 0,1 0 0,-1 1 0,1-1 0,0 0 1,0 0-1,-1 0 0,1 0 0,0 0 0,0 0 0,0 0 0,0-1 0,0 1 1,0 0-1,0 0 0,3 0 0,-1 0-26,-1 0 0,1-1 0,0 1 0,0-1 1,0 0-1,0 0 0,0 0 0,0-1 0,0 1 0,0-1 0,6-1 1,1-2-286,0 1 1,1-2 0,-2 1 0,1-2 0,0 1 0,8-8-1,-3-1 54,-1 0 0,0-2 0,-1 0 0,0 0 0,-2-1 0,0-1-1,-1 1 1,0-2 0,-2 0 0,0 0 0,8-32 0,-38 77 701,6-1-121,1 1 0,-18 45 0,28-58-211,0 1-1,1 0 1,0 1 0,1-1-1,1 1 1,0 0-1,1 18 1,1-32-164,0 1-1,0-1 1,0 0 0,0 1 0,0-1-1,1 1 1,-1-1 0,1 1-1,-1-1 1,1 0 0,-1 1 0,1-1-1,0 0 1,-1 0 0,1 1-1,0-1 1,0 0 0,0 0 0,0 0-1,0 0 1,2 1 0,-1-1-340,1 1-1,0-1 1,0 0 0,0-1 0,0 1 0,0 0 0,0-1 0,0 1 0,5-1 0,21 0-7001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27 14350,'0'0'9721,"-8"-4"-7298,-2 0-2177,0 0-1,0 1 1,0 0-1,0 1 1,0 0-1,-19-1 1,25 2-240,0 1 1,0 0 0,0 0-1,0 0 1,1 1-1,-1-1 1,0 1 0,0 0-1,0 0 1,1 0 0,-1 0-1,0 1 1,1 0 0,-1-1-1,1 1 1,0 1 0,-1-1-1,1 0 1,0 1 0,0 0-1,1-1 1,-1 1 0,1 0-1,-5 7 1,7-10-17,0 1 0,-1 0-1,1 0 1,0 0 0,0 0 0,0 0 0,0 0 0,0 0-1,0 0 1,0 0 0,0 0 0,0 0 0,0 0 0,0 0-1,1 0 1,-1 0 0,0 0 0,1 0 0,-1 0 0,1 0-1,-1 0 1,1-1 0,-1 1 0,1 0 0,0 0 0,-1 0-1,1-1 1,0 1 0,0 0 0,-1-1 0,1 1 0,0-1-1,0 1 1,0-1 0,0 0 0,0 1 0,0-1 0,0 0-1,0 1 1,1-1 0,52 13-826,-40-10 391,25 4-632,-26-6 757,0 1-1,0 1 1,0 0-1,0 1 1,0 0-1,-1 1 1,19 11-1,-30-16 351,-1 0-1,1 1 0,-1-1 0,1 1 0,-1-1 0,1 0 0,-1 1 0,1-1 0,-1 1 0,0-1 0,1 1 0,-1-1 0,0 1 0,1 0 0,-1-1 0,0 1 0,0-1 0,0 1 0,1-1 0,-1 1 0,0 0 1,0-1-1,0 1 0,0 0 0,0-1 0,0 1 0,0-1 0,0 1 0,-1 0 0,1-1 0,0 1 0,0-1 0,0 1 0,-1 0 0,1-1 0,0 1 0,-1-1 0,1 1 0,0-1 0,-1 1 0,1-1 0,-1 1 1,1-1-1,0 0 0,-1 1 0,1-1 0,-1 0 0,0 1 0,1-1 0,-1 0 0,1 1 0,-1-1 0,1 0 0,-1 0 0,0 0 0,0 0 0,-41 17 1751,37-16-1698,-73 20 321,25-19-6144,40-6-702,8-10-3722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83 15022,'0'0'9433,"8"-5"-7767,26-20-748,-33 24-868,0 1 1,0-1-1,0 0 0,-1 1 1,1-1-1,0 0 0,0 1 1,-1-1-1,1 0 0,0 0 1,-1 0-1,1 1 0,-1-1 1,1 0-1,-1 0 0,0 0 1,1 0-1,-1 0 0,0 0 1,0 0-1,0 0 0,1 0 1,-1 0-1,0 0 0,0 0 1,0 0-1,-1 0 0,1 0 1,0 0-1,0 0 1,0 0-1,-1 0 0,1 0 1,0 0-1,-1 0 0,1 0 1,-2-1-1,1 1-21,-1-1 0,1 1 1,-1-1-1,1 1 0,-1 0 0,0-1 0,0 1 1,0 0-1,0 0 0,1 1 0,-1-1 1,0 0-1,-3 0 0,-3 0-41,-1 1 0,1 0 0,0 0 0,0 1 0,0 0 0,-1 0-1,1 1 1,0 0 0,1 0 0,-1 1 0,0 0 0,-13 8 0,17-9 21,0 0 1,1 0-1,0 0 1,-1 1-1,1-1 1,0 1-1,0 0 1,0 0-1,1 0 1,-1 0-1,1 1 1,-1-1-1,1 0 0,0 1 1,1 0-1,-1-1 1,0 1-1,1 0 1,0 0-1,0 0 1,0 0-1,1 0 1,-1 0-1,1 0 1,0 0-1,0 0 1,0 0-1,2 5 1,-1-6-4,0 0 1,1 0 0,-1 0 0,1 0 0,0 0 0,0-1 0,0 1 0,0 0-1,0-1 1,1 0 0,-1 1 0,1-1 0,0 0 0,0 0 0,-1-1-1,1 1 1,0-1 0,6 3 0,58 18-52,1-11-1850,0-8-4896,-25-3-955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14638,'0'0'6411,"-7"11"-3928,-6 9-1772,2 0 0,1 1 1,0 0-1,2 1 0,0 0 1,1 1-1,-4 31 0,9-42-668,0 24 49,3-35-86,-1 0-1,1 0 0,0 0 1,-1 0-1,1-1 1,0 1-1,0 0 1,-1 0-1,1 0 1,0-1-1,0 1 1,0 0-1,0-1 1,0 1-1,0-1 1,0 1-1,0-1 1,0 1-1,0-1 1,0 0-1,0 0 0,1 1 1,-1-1-1,0 0 1,0 0-1,0 0 1,0 0-1,0 0 1,2-1-1,16 0-2,0-2-1,0 0 0,-1-1 1,1-1-1,-1-1 1,20-8-1,-20 6-114,1 1 1,-1 2 0,1-1-1,0 2 1,1 1-1,22-2 1,-41 5 105,-1 0 1,0 0-1,1 0 1,-1 0-1,0 0 1,1 0-1,-1 0 1,0 0-1,1 0 0,-1 0 1,0 0-1,1 0 1,-1 0-1,0 0 1,1 1-1,-1-1 1,0 0-1,0 0 1,1 0-1,-1 0 0,0 1 1,1-1-1,-1 0 1,0 0-1,0 0 1,0 1-1,1-1 1,-1 0-1,0 0 1,0 1-1,0-1 0,1 0 1,-1 1-1,0-1 1,0 0-1,0 1 1,0-1-1,0 0 1,0 1-1,0-1 1,0 0-1,0 1 1,0-1-1,0 0 0,0 1 1,0-1-1,0 1 1,-12 20 109,-21 16 501,4-14 157,23-20-535,0 1-1,1 1 0,-1-1 1,1 1-1,0 0 0,0 0 1,-6 9-1,11-14-219,0 1 1,0 0-1,0 0 1,0 0-1,0-1 1,0 1-1,1 0 0,-1 0 1,0 0-1,0-1 1,1 1-1,-1 0 1,0 0-1,1-1 0,-1 1 1,1 0-1,-1-1 1,1 1-1,-1 0 1,1-1-1,-1 1 0,1-1 1,0 1-1,-1-1 1,1 1-1,0-1 1,0 0-1,-1 1 0,1-1 1,0 0-1,0 1 1,-1-1-1,1 0 1,0 0-1,0 0 0,0 0 1,-1 0-1,1 0 1,0 0-1,1 0 0,38 7 61,-39-7-61,16 1-85,-4 1-766,0-1 0,1 0 0,24-3 0,-37 2 392,0-1 0,-1 0 0,1 1 0,0-1 0,-1 0 0,1 0 0,-1 1 0,1-1 0,-1 0-1,1 0 1,-1 0 0,0 0 0,1 0 0,-1 1 0,0-1 0,0 0 0,0 0 0,0 0 0,0 0 0,0 0 0,0 0 0,0 0 0,0 0-1,0 0 1,0 0 0,-1 0 0,1 0 0,0 0 0,-1 0 0,1 0-255,-5-19-10072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12332,'0'0'10313,"77"-27"-9544,-35 27-256,8 2-321,7 9-192,-2 2-1698,-1 0-4067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16464,'0'0'5253,"9"1"-3257,-3-1-1747,18 3 684,-1-1-1,30-2 1,-47 0-796,0 0-1,0-1 1,0 0 0,0 0-1,0 0 1,-1-1 0,1 1-1,0-1 1,-1-1 0,1 1-1,-1-1 1,0 0 0,0 0-1,0-1 1,0 1 0,4-5 0,-8 7-134,-1 0 1,1 1 0,0-1 0,0 0 0,0 1 0,-1-1 0,1 0 0,0 0 0,-1 0 0,1 0 0,0 0 0,-1 0 0,1 0-1,-1 0 1,0 0 0,1 0 0,-1 0 0,0 0 0,0 0 0,0 0 0,1 0 0,-1 0 0,0 0 0,0 0 0,0 0 0,-1 0-1,1 0 1,0 0 0,0 0 0,-1 0 0,1 0 0,0 0 0,-1 0 0,1 0 0,-1 0 0,1 0 0,-1 0 0,0 0 0,1 0-1,-1 0 1,0 1 0,0-1 0,0 0 0,1 1 0,-1-1 0,0 0 0,0 1 0,0-1 0,0 1 0,0-1 0,0 1 0,0 0-1,0 0 1,0-1 0,-2 1 0,-3-2-39,1 1 0,-1 0-1,0 1 1,0-1 0,0 1-1,0 0 1,1 1 0,-1-1-1,-7 3 1,5-1 32,1 1 1,-1 0-1,1 1 0,0 0 1,0 0-1,1 0 1,-1 1-1,-6 6 0,9-8 22,1 0-1,0 0 0,0 0 1,0 1-1,1-1 0,-1 1 1,1-1-1,0 1 0,0 0 1,0 0-1,0 0 1,1 0-1,-1 0 0,1 1 1,0-1-1,0 7 0,1-10-9,1 1 0,-1-1-1,1 0 1,-1 0 0,1 1 0,-1-1-1,1 0 1,0 0 0,0 0-1,-1 0 1,1 0 0,0 0-1,0 0 1,0 0 0,0 0-1,0-1 1,0 1 0,1 0 0,-1-1-1,0 1 1,0 0 0,0-1-1,1 0 1,-1 1 0,0-1-1,1 0 1,-1 1 0,0-1-1,1 0 1,-1 0 0,2 0 0,53 1 129,-43-1-112,16-3-289,0-1-1,-1-1 0,1-1 0,-1-2 1,0-1-1,51-24 0,-34 15 402,-55 26 252,1 1 0,0 0-1,1 0 1,0 1 0,1 0-1,0 0 1,0 1 0,-8 18-1,15-28-358,0 0 0,0-1-1,0 1 1,0 0 0,0 0-1,0 0 1,0-1 0,0 1-1,1 0 1,-1 0 0,0 0-1,0-1 1,1 1 0,-1 0-1,0 0 1,1-1 0,-1 1-1,1 0 1,-1-1 0,1 1-1,-1-1 1,1 1 0,-1 0-1,1-1 1,0 1 0,-1-1-1,1 1 1,0-1 0,-1 0-1,1 1 1,1-1 0,34 7 279,39-13-363,-55 2-312,0 0 0,0-2 0,0-1 0,-1 0 0,22-12 1,6-3-1221,-52 27 1493,-1 0 0,1 0 0,0 0 0,0 1 0,1 0 0,-5 7 0,1-2 74,1-3 13,1 1 0,1 0 0,0 0 0,-6 13 0,4 4-2976,6-26 2824,1 1 1,0-1-1,0 0 0,0 0 0,0 0 1,0 1-1,0-1 0,0 0 0,0 0 1,0 0-1,-1 1 0,1-1 0,0 0 1,0 0-1,0 0 0,0 1 0,0-1 1,0 0-1,0 0 0,1 0 0,-1 1 1,0-1-1,0 0 0,0 0 0,0 0 1,0 1-1,0-1 0,0 0 0,0 0 1,0 0-1,0 0 0,1 1 0,-1-1 1,0 0-1,0 0 0,0 0 0,0 0 1,1 0-1,-1 0 0,0 1 0,0-1 1,0 0-1,0 0 0,1 0 0,-1 0 1,0 0-1,0 0 0,0 0 0,1 0 0,-1 0 1,0 0-1,0 0 0,1 0 0,-1 0 1,0 0-1,0 0 0,0 0 0,1 0 1,-1 0-1,0 0 0,0 0 0,0 0 1,0-1-1,1 1 0,-1 0 0,14-3-9681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5:0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13901,'0'0'15183,"-35"64"-14383,29-35-479,0-1-257,6 3-160,-4 1-1314,4-3-1889,0 0-3043,0-6-4772</inkml:trace>
  <inkml:trace contextRef="#ctx0" brushRef="#br0" timeOffset="1">31 443 14798,'0'0'10410,"-6"50"-7720,-3-38-1088,3-2-833,1 0-641,5-3-513,-4-3-2497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2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396 325 4708,'0'0'4239,"-3"-9"-3748,-9-29-341,1-1-1,2-1 1,2 0-1,-4-56 1,11 94-138,1-1 0,-1 1 1,0-1-1,1 1 1,0-1-1,-1 1 0,1 0 1,0-1-1,0 1 1,1 0-1,-1 0 0,0 0 1,1 0-1,-1 0 1,1 0-1,-1 0 0,3-1 1,12-18 89,-20 34 5274,2 19-3330,-1 4-1295,-41 384 2090,-5 25-2884,12-229 299,-6 24 288,-14 279 1,21 94-450,-7 316 56,37-414-247,1 129-54,25-308 373,1 20 1481,-21-277-1712,-3-1 0,-3 1 0,-30 136 0,29-183-99,7-25 35,-1 1-1,-1-1 1,1 0 0,-1 0 0,-1 0-1,1 0 1,-1 0 0,0 0-1,-1 0 1,-7 11 0,9-21-198,1 1 1,0-1-1,1 0 1,-1 0-1,0 1 0,1-1 1,0 0-1,0 0 1,0-4-1,-1-46-4465,1-20-4383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13421,'137'-3'10045,"82"-10"-8714,17-1-1619,853-110 340,-1085 123-51,1198-107 346,-1140 107-334,25 0 156,-1-3 0,0-4 0,85-19 0,-149 20 706,-27 3-238,-38 3-1519,32 1-282,-27 0-3481,-2 0-4019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1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15407,'0'0'3507,"0"13"-2247,1 26-254,1 1 0,2-1 1,10 38-1,-6-47-696,19 49 0,-23-71-295,-1 0 0,1 0 0,1 0 0,-1 0 0,2-1 0,-1 0 0,1 0 0,-1 0 0,2-1 0,10 10 0,-14-15 100,0 0 1,0 0-1,-1 0 1,1-1-1,0 1 0,0 0 1,0-1-1,0 0 1,0 0-1,0 0 1,0 0-1,0 0 1,0-1-1,0 1 1,0-1-1,0 0 1,0 0-1,0 0 1,-1 0-1,1 0 1,0-1-1,-1 1 0,1-1 1,-1 0-1,1 0 1,-1 0-1,3-3 1,11-9 473,-2 0 0,25-30 1,-29 32-456,7-8 130,-1-1-1,26-42 1,-38 57-250,-1 0 0,0 0 0,-1 0 0,1 0 0,-1 0-1,0-1 1,-1 1 0,0 0 0,0-1 0,0 1 0,-1-1 0,0 0 0,0 1 0,0-1-1,-1 1 1,0-1 0,-3-8 0,3 13-171,0-1 0,0 1-1,0 0 1,0 0 0,-1 0 0,1 0 0,-1 0-1,1 0 1,-1 0 0,0 1 0,0-1 0,1 1-1,-1-1 1,-1 1 0,1 0 0,0-1-1,0 1 1,-5-1 0,-44-7-9588,20 6 2656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21396,'0'0'7976,"30"-25"-26490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10314,'0'0'10249,"56"-31"-7494,-18 15-705,7 3-384,6 1-673,0 2-673,-6 3-320,-4 4-128,1 3-1762,-6 0-1762,-8 0-3426,-5 2-3684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200 109 15599,'0'0'11371,"-9"-8"-10795,2 3-547,1 0-1,-1 0 1,0 0 0,-1 1-1,1 0 1,-1 1 0,-10-4-1,15 6-63,0 0 1,-1 0-1,1 0 0,0 0 0,-1 1 0,1 0 0,-1-1 0,1 1 0,0 0 0,-1 1 1,1-1-1,-1 1 0,1-1 0,0 1 0,-1 0 0,1 1 0,0-1 0,0 0 0,0 1 0,0-1 1,0 1-1,0 0 0,0 0 0,1 1 0,-3 1 0,0 1-2,1 0-1,1 0 1,-1 1-1,1-1 1,0 1 0,0 0-1,1-1 1,0 1-1,0 0 1,0 1 0,1-1-1,0 0 1,0 0 0,0 1-1,1 11 1,0-15 39,0 1 0,1-1 0,-1 1 1,1-1-1,0 0 0,0 0 0,0 1 1,0-1-1,1 0 0,-1 0 1,1 0-1,0 0 0,0 0 0,0-1 1,0 1-1,0 0 0,1-1 0,-1 0 1,1 1-1,0-1 0,-1 0 0,1-1 1,0 1-1,0 0 0,0-1 0,1 1 1,-1-1-1,0 0 0,0 0 0,6 0 1,1 1 217,1-2 1,0 1 0,0-1-1,0-1 1,0 0 0,0 0 0,0-1-1,-1-1 1,1 0 0,-1 0 0,1-1-1,-1 0 1,0-1 0,17-11-1,-21 12-150,0 0 0,-1 0-1,1-1 1,-1 1-1,0-1 1,0-1-1,0 1 1,-1 0 0,0-1-1,0 0 1,0 0-1,-1-1 1,1 1-1,-2 0 1,1-1 0,-1 0-1,0 0 1,0 0-1,-1 0 1,0 0-1,0 0 1,-1 0 0,0 0-1,0-7 1,-1 11-236,0 0 1,1-1-1,-1 1 1,0 1-1,0-1 1,-1 0-1,1 0 1,0 0 0,-1 1-1,0-1 1,0 0-1,0 1 1,0 0-1,0-1 1,0 1-1,-1 0 1,1 0-1,-1 0 1,1 1-1,-1-1 1,0 0-1,1 1 1,-1 0 0,-5-2-1,4 2-717,-1 0 0,1 0 1,-1 0-1,0 0 0,1 1 0,-1 0 0,0 0 0,1 0 1,-1 1-1,-5 0 0,-13 8-5961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12236,'0'0'13148,"4"9"-12694,3 13-372,0 0 0,-1 0 0,-1 0 0,-2 1 1,2 29-1,-2-24-31,0 1-1,2-2 1,1 1 0,10 30 0,-16-57-9,1 1 1,0-1-1,-1 1 0,1-1 1,0 1-1,0-1 0,0 1 0,0-1 1,0 0-1,0 1 0,0-1 1,0 0-1,1 0 0,-1 0 1,0 0-1,1 0 0,-1 0 0,1 0 1,-1 0-1,1-1 0,-1 1 1,1 0-1,-1-1 0,1 0 0,0 1 1,-1-1-1,1 0 0,0 0 1,0 0-1,-1 0 0,1 0 0,0 0 1,-1 0-1,1-1 0,0 1 1,-1 0-1,1-1 0,-1 0 0,1 1 1,0-1-1,-1 0 0,0 0 1,3-1-1,8-6 453,0 0 0,-1 0 0,-1-1 0,13-13 0,-14 14-341,4-4-59,-1-1-1,0-1 1,-1 0 0,0-1 0,-1 0-1,-1 0 1,9-20 0,-14 26-511,-1 0-1,0-1 1,0 1-1,-1-1 1,-1 1-1,2-15 1,-3 17-499,0 1 0,-1-1 1,1 1-1,-1-1 0,-1 1 0,1-1 0,-1 1 1,0 0-1,-1 0 0,-3-9 0,-14-15-8843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13004,'0'0'6599,"21"-59"-3589,-6 34-896,5 2-224,1 1-513,0 4-640,-2 5-609,-2 8-64,2 5-128,3 0-736,-3 4-1122,2 10-1217,0-2-3524,-1-4-4932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33 17232,'0'0'8670,"-9"0"-7933,5 0-730,0 0 1,1 0 0,-1 0 0,0 0-1,0 1 1,1-1 0,-1 1 0,0 0-1,1 0 1,-1 0 0,1 1 0,-1-1-1,1 1 1,0 0 0,-1 0 0,1 0 0,0 1-1,0-1 1,1 1 0,-1-1 0,0 1-1,1 0 1,0 0 0,-1 0 0,1 0-1,0 0 1,1 1 0,-1-1 0,1 1-1,-1-1 1,1 1 0,-1 6 0,0-3-24,0 1 0,0-1 0,0 0 0,1 1 0,1-1 0,-1 1 0,1-1 0,2 12 0,-2-17 14,0 0 0,1 0 0,-1 0-1,1 0 1,0 0 0,0-1 0,-1 1 0,1 0-1,0 0 1,1-1 0,-1 1 0,0-1 0,0 1 0,1-1-1,-1 1 1,1-1 0,-1 0 0,1 0 0,-1 0 0,1 0-1,0 0 1,0 0 0,-1 0 0,1 0 0,0-1-1,0 1 1,0-1 0,0 1 0,0-1 0,0 0 0,0 0-1,0 0 1,0 0 0,0 0 0,0 0 0,3-1 0,0 0 116,0 0 0,0-1 1,0 1-1,0-1 1,0 0-1,0-1 0,-1 1 1,1-1-1,-1 0 1,1 0-1,-1 0 0,0 0 1,0-1-1,-1 0 1,1 0-1,-1 0 0,0 0 1,0 0-1,0-1 1,0 1-1,3-9 0,-2 3 13,0 1-1,-1-1 0,0 0 1,0 0-1,-1 0 0,0-1 0,-1 1 1,0-1-1,-1-20 0,0 30-168,0 0-1,0 1 1,0-1 0,0 0-1,0 0 1,-1 0-1,1 0 1,0 0 0,0 0-1,-1 0 1,1 0-1,-1 0 1,1 1 0,-1-1-1,1 0 1,-1 0-1,1 0 1,-1 1 0,0-1-1,1 0 1,-1 1-1,0-1 1,0 1 0,1-1-1,-1 1 1,0-1 0,0 1-1,0-1 1,0 1-1,0 0 1,1-1 0,-1 1-1,0 0 1,0 0-1,0 0 1,0 0 0,0 0-1,0 0 1,0 0-1,0 0 1,0 0 0,0 0-1,0 0 1,0 1-1,0-1 1,0 0 0,-1 1-1,-1 1-424,0-1-1,0 0 0,0 1 1,0 0-1,0-1 0,1 1 1,-1 0-1,0 1 0,1-1 1,0 0-1,-1 1 0,-1 3 1,-6 15-5288,6-1-2722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139 154 12107,'4'-8'3636,"-3"5"-3331,4-6 650,-2 0 0,1 0 0,-1 0 0,0-1 0,1-11 0,-3 19-883,-1 0 1,0 1 0,0-1 0,1 0-1,-1 0 1,0 0 0,-1 0-1,1 1 1,0-1 0,0 0 0,-1 0-1,1 1 1,-1-1 0,0 0 0,1 0-1,-1 1 1,0-1 0,0 1-1,0-1 1,0 1 0,0-1 0,-1 1-1,1 0 1,0-1 0,-1 1 0,1 0-1,-1 0 1,1 0 0,-1 0-1,1 0 1,-1 0 0,0 1 0,1-1-1,-1 1 1,0-1 0,0 1 0,1-1-1,-1 1 1,0 0 0,-2 0-1,1-1-94,-1 1 0,1 0-1,-1 1 1,1-1 0,-1 0 0,1 1-1,-1 0 1,1 0 0,0 0-1,-1 0 1,1 1 0,0-1-1,0 1 1,0 0 0,0-1-1,0 2 1,-3 2 0,1 0-4,0 0 1,0 1 0,0-1 0,1 1 0,0 1-1,0-1 1,1 0 0,-4 9 0,3-4 12,0-1 0,1 1 0,0 0 0,1 0 0,0 0 0,1 1 0,0-1 0,0 0 0,1 1 0,1-1 0,2 13 0,-3-23 1,1 1-1,-1 0 1,1 0 0,-1-1 0,1 1 0,0-1 0,0 1 0,-1 0-1,1-1 1,0 0 0,1 1 0,-1-1 0,0 1 0,0-1 0,1 0-1,-1 0 1,0 0 0,1 0 0,-1 0 0,1 0 0,0 0 0,1 0-1,1 0 21,-1 0-1,1-1 0,-1 1 0,1-1 0,-1 0 1,1 0-1,-1 0 0,1 0 0,-1-1 1,6-1-1,2-1 128,-1-1 0,-1 1 1,1-2-1,-1 1 0,1-2 1,12-9-1,-3 1 242,-2-2-1,0 0 1,-1-1-1,-1-1 1,0 0 0,-2-1-1,0 0 1,-1-1-1,-1-1 1,14-34 0,-25 45-860,-9 19 106,-10 20 137,14-20 237,-49 102-6,49-100 16,1 1 0,0 0-1,1 1 1,0-1 0,1 1 0,0-1 0,1 22 0,1-33-3,0 0 1,0 0-1,0-1 1,0 1-1,0 0 1,0 0-1,0 0 1,1 0-1,-1 0 1,0 0-1,1-1 1,-1 1 0,1 0-1,-1 0 1,1-1-1,-1 1 1,1 0-1,-1 0 1,1-1-1,0 1 1,-1-1-1,1 1 1,0 0-1,0-1 1,-1 0-1,1 1 1,0-1-1,0 1 1,0-1-1,1 1 1,0-1 30,1 0 0,0 0 0,0 0 0,0 0 0,0 0 0,0 0 0,0-1-1,0 1 1,5-3 0,0 0 47,1 0-1,-1-1 0,0 0 0,0 0 0,12-9 1,-7 2-234,-1-1 1,0-1 0,-1 0 0,0 0 0,-1-1 0,0 0 0,-2-1 0,1 0 0,10-30 0,-25 77-406,2-1 0,-2 55 0,6-84 595,0 0 1,0 1-1,0-1 1,1 1-1,-1-1 1,1 0-1,-1 1 1,1-1-1,0 0 1,-1 1-1,1-1 1,0 0 0,1 0-1,-1 0 1,0 0-1,1 0 1,-1 0-1,1 0 1,-1 0-1,1-1 1,0 1-1,0-1 1,0 1-1,0-1 1,0 0-1,0 1 1,0-1-1,0 0 1,1 0-1,-1-1 1,0 1-1,1 0 1,-1-1-1,0 0 1,1 1-1,-1-1 1,1 0-1,-1 0 1,0 0-1,1-1 1,3 0-1,3 0 94,-1 0-1,1-1 1,-1 0-1,0-1 1,1 0-1,-1 0 1,0 0 0,-1-1-1,1-1 1,13-9-1,-8 3-86,-1-1-1,0 0 1,-1-1-1,-1 0 1,13-21 0,-18 26-28,0-1 1,0 0 0,-1-1 0,-1 1 0,0-1 0,0 1 0,0-1 0,-1 0 0,-1 0 0,1-13 0,-2 22-25,0 1 1,0-1 0,0 0 0,0 0 0,0 0 0,0 0-1,0 1 1,-1-1 0,1 0 0,0 0 0,0 0 0,-1 1-1,1-1 1,0 0 0,-1 0 0,1 1 0,-1-1 0,1 0-1,-1 1 1,1-1 0,-1 1 0,0-1 0,1 1 0,-1-1 0,0 1-1,1-1 1,-1 1 0,0-1 0,0 1 0,1 0 0,-1-1-1,0 1 1,0 0 0,0 0 0,1 0 0,-1 0 0,0-1-1,0 1 1,0 0 0,1 1 0,-1-1 0,0 0 0,0 0-1,0 0 1,0 0 0,1 1 0,-1-1 0,0 0 0,0 1-1,1-1 1,-2 1 0,-2 1-19,-1 0-1,1 0 1,0 0-1,0 0 1,1 1-1,-1-1 1,0 1-1,-5 6 1,3-2 18,1 1 0,0 0 0,0 0 0,1 0 0,0 1 0,0-1 0,1 1 0,0 0 1,0 0-1,1 0 0,1 1 0,-1-1 0,2 0 0,-1 1 0,1-1 0,1 11 0,0-17-64,-1-1 0,1 0-1,0 0 1,-1 0 0,1 0-1,0 0 1,0-1-1,0 1 1,1 0 0,-1 0-1,0-1 1,1 1 0,-1 0-1,1-1 1,-1 1 0,1-1-1,2 2 1,-3-3-265,0 1 0,0-1-1,1 1 1,-1-1 0,0 1 0,0-1 0,1 0 0,-1 0-1,0 0 1,0 1 0,1-1 0,-1 0 0,0-1 0,0 1-1,1 0 1,-1 0 0,0 0 0,0-1 0,1 1 0,1-1-1,13-11-7579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20948,'0'0'2594,"-23"63"-1505,23-35-800,0 3-866,4-4-3235,2-5-3843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6919,'0'0'19581,"-3"12"-19378,-13 37-204,-3 0 0,-38 74 0,-26 21-4465,84-150-1822,22-51-887,1 3-443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11563,'0'0'8296,"17"67"-7463,-23-26-353,1 5 65,-1 2-1,6-6-320,0 1-160,0-5-64,2-5-320,7-5-353,-3-4-864,-4-6-1698,2-4-865,-4-9-4196</inkml:trace>
  <inkml:trace contextRef="#ctx0" brushRef="#br0" timeOffset="1">0 240 4676,'0'0'21172,"79"-11"-20755,-41 22-257,2 2-96,1-3-288,-5-6-2114,-6-4-1954,-4 0-3268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10730,'-5'9'4340,"-2"4"-3684,1 1 0,1-1 0,0 1 0,1 0 1,0 1-1,-3 24 0,7-35-589,-1-1 1,1 0-1,0 1 0,0-1 1,0 1-1,0-1 1,1 1-1,-1-1 1,1 0-1,0 1 1,0-1-1,0 0 0,1 0 1,-1 1-1,1-1 1,0 0-1,-1 0 1,1-1-1,1 1 1,-1 0-1,0-1 0,1 1 1,-1-1-1,1 0 1,0 0-1,-1 0 1,1 0-1,0 0 1,0-1-1,1 1 1,-1-1-1,0 0 0,0 0 1,1 0-1,-1 0 1,1-1-1,-1 1 1,5-1-1,-4 0 22,0 1 0,0 0 0,0-1 0,0 1 0,0 1 0,0-1 0,0 0 0,-1 1 0,1 0 0,0 0 0,-1 0 0,1 0 0,-1 1 0,6 4 0,-8-5-22,1 1 1,-1-1 0,1 1 0,-1-1 0,0 1-1,0 0 1,0-1 0,0 1 0,0 0-1,0 0 1,-1-1 0,0 1 0,1 0 0,-1 0-1,0 0 1,0 0 0,-1 0 0,1-1-1,-1 1 1,1 0 0,-1 0 0,-1 3-1,1-3 20,-1 0 0,0 0 0,1 0 0,-1 0 0,0 0 0,-1-1 0,1 1-1,0 0 1,-1-1 0,0 0 0,1 1 0,-1-1 0,0 0 0,0-1-1,0 1 1,0 0 0,-1-1 0,1 0 0,0 0 0,0 0 0,-1 0-1,-5 1 1,-6 0 347,0 0-1,0 0 1,-28-2-1,41 0-473,-1-1 0,1 1 0,-1-1 0,0 0-1,1 1 1,-1-1 0,1 0 0,0 0 0,-1-1 0,1 1 0,0 0-1,0-1 1,-1 1 0,1-1 0,1 0 0,-1 0 0,0 0 0,0 0 0,-2-4-1,3 5-198,0-1-1,1 1 0,-1-1 0,0 1 0,1-1 0,-1 1 0,1-1 0,0 1 0,0-1 1,-1 0-1,1 1 0,0-1 0,0 1 0,1-4 0,-1 4-226,1-1 0,0 0 0,-1 0 0,1 1 0,0-1 0,0 1 0,0-1 0,0 1 0,0-1 0,0 1 0,0-1 0,1 1 0,-1 0 0,0 0 0,3-2 0,16-9-5513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106 239 2691,'0'0'5957,"0"-9"-3560,0 2-1658,-1-25 783,-5 2 4374,2 28-2551,1 9-2619,-1 10-894,2 1 198,1-9-5,0 1 0,1 0 1,0 0-1,1-1 0,2 16 0,-3-25-26,0 1-1,0-1 1,0 0-1,0 1 1,0-1-1,0 0 1,1 1 0,-1-1-1,0 0 1,0 1-1,0-1 1,0 0-1,0 0 1,1 1-1,-1-1 1,0 0 0,0 1-1,0-1 1,1 0-1,-1 0 1,0 0-1,1 1 1,-1-1-1,0 0 1,0 0 0,1 0-1,-1 0 1,0 1-1,1-1 1,-1 0-1,0 0 1,1 0 0,-1 0-1,0 0 1,1 0-1,-1 0 1,0 0-1,1 0 1,-1 0-1,11-12 120,3-17 254,-11 20-130,-1 0-1,0-1 0,0 1 1,-1 0-1,0-1 0,-1 1 1,0-1-1,0 1 0,-4-18 0,4 26-241,0 1-1,0 0 0,0-1 0,0 1 1,0 0-1,0-1 0,0 1 0,0 0 1,-1-1-1,1 1 0,0 0 0,0-1 0,0 1 1,0 0-1,-1 0 0,1-1 0,0 1 1,0 0-1,-1 0 0,1 0 0,0-1 1,0 1-1,-1 0 0,1 0 0,0 0 0,-1 0 1,1-1-1,0 1 0,-1 0 0,1 0 1,0 0-1,-1 0 0,1 0 0,0 0 1,-1 0-1,1 0 0,-10 10-253,-2 19-78,8-14 326,1 0 0,1 0-1,1 0 1,-1 19-1,23-82 136,-18 36-55,-1 0 1,0 0 0,-1 0 0,0-16-1,-1 27-74,0 1-1,0 0 1,0 0-1,0 0 1,0-1-1,0 1 0,0 0 1,0 0-1,0 0 1,0 0-1,0-1 1,0 1-1,0 0 1,-1 0-1,1 0 0,0 0 1,0-1-1,0 1 1,0 0-1,0 0 1,0 0-1,-1 0 1,1 0-1,0 0 0,0 0 1,0-1-1,0 1 1,-1 0-1,1 0 1,0 0-1,0 0 1,0 0-1,0 0 1,-1 0-1,1 0 0,0 0 1,0 0-1,0 0 1,-1 0-1,1 0 1,0 0-1,0 0 1,0 0-1,0 0 0,-1 0 1,1 0-1,0 0 1,0 0-1,0 1 1,0-1-1,-1 0 1,1 0-1,0 0 1,0 0-1,0 0 0,0 0 1,0 0-1,-1 1 1,1-1-1,0 0 1,0 0-1,0 0 1,0 0-1,0 1 0,0-1 1,0 0-1,0 0 1,0 1-1,-10 11-153,7-1 137,0 1 0,1 0 0,0 0 0,0 24 0,9-43 325,2-10 94,1-31 482,-10 47-879,1 0 0,-1 0 0,0 0 0,1 0 0,-1 0 0,0 0 0,0 0 0,0 0 0,0 0 0,0 0 0,0 0 0,0 0 0,0 0 0,-1 0 0,1 0 0,0 0 0,0 0 0,-1 0 0,1 0 0,-1 0 0,1 0 0,-1 0 0,1 0 0,-1 0 0,0 1 0,1-1 0,-1 0 0,0 0 0,0 1 0,1-1 0,-1 0 0,0 1 0,0-1 0,0 1 0,0-1 0,0 1 0,0 0 0,0-1 0,0 1 0,-1 0 0,0 0-31,1 1 1,0 0 0,0-1 0,0 1-1,0 0 1,-1 0 0,1 0-1,0 0 1,0 0 0,1 0 0,-1 0-1,0 1 1,0-1 0,0 0-1,1 0 1,-1 1 0,1-1 0,-1 2-1,-13 34-184,11-27 185,0-2 12,0 0-1,1 0 0,0 1 0,1-1 1,-1 1-1,1 8 0,27-60 30,-21 32-62,-1-2 0,-1 1 0,0 0 0,-1 0 0,0-1 0,-1 0 0,0-21 0,-1 34 39,0 0 1,0 0-1,0 0 0,0 0 1,0 1-1,0-1 0,0 0 1,0 0-1,-1 0 0,1 0 1,0 1-1,0-1 0,0 0 1,0 0-1,0 0 0,0 0 1,0 0-1,-1 0 0,1 1 1,0-1-1,0 0 1,0 0-1,0 0 0,0 0 1,-1 0-1,1 0 0,0 0 1,0 0-1,0 0 0,0 0 1,-1 0-1,1 0 0,0 0 1,0 0-1,0 0 0,0 0 1,-1 0-1,1 0 0,0 0 1,0 0-1,0 0 0,0 0 1,-1 0-1,1 0 0,0 0 1,0 0-1,0 0 1,0 0-1,0 0 0,-1 0 1,1-1-1,0 1 0,0 0 1,0 0-1,0 0 0,0 0 1,0 0-1,-1-1 0,1 1 1,0 0-1,0 0 0,0 0 1,0 0-1,0 0 0,0-1 1,0 1-1,0 0 0,-10 13-346,3 4 292,1 1 0,0 1 0,2-1-1,0 1 1,1 0 0,0 0 0,2 0 0,1 20 0,5-22-11,7-18-1,-9 0 81,-1-1 0,0 0 0,1 0 0,-1 0 0,0 0 0,0 0 1,0-1-1,0 1 0,2-5 0,1-3 42,-1 0 0,0-1 0,-1 0 1,0 0-1,0 0 0,-1 0 0,-1-1 0,0 1 1,0 0-1,-1-1 0,-1 1 0,0 0 0,0-1 0,-5-16 1,6 27-61,0 0 0,0 0 0,0 1 0,0-1 0,0 0 0,-1 1 0,1-1 0,0 0 0,0 1 0,-1-1 0,1 0 0,0 1 0,-1-1 0,1 0 0,-1 1 0,1-1 0,-1 1 0,1-1 0,-1 1 0,1-1 0,-1 1 0,0-1 0,1 1 0,-1 0 0,1-1 0,-1 1 0,0 0 0,1 0 0,-1-1 0,0 1 0,0 0 0,1 0 0,-1 0 0,0 0 0,1 0 0,-1 0 0,0 0 0,0 0 0,1 0 0,-1 0 0,0 0 0,1 0 0,-1 1 0,0-1 0,0 0 0,1 1 0,-1-1 0,1 0 0,-1 1 0,0-1 0,1 1 0,-1-1 0,1 1 0,-1-1 0,1 1 0,-1-1 0,0 2 0,-2 1-40,0 1-1,1 0 1,-1 0 0,1 0-1,0 0 1,0 0 0,-2 7-1,0 6 32,0 1 0,0-1 0,2 0 0,0 1 0,1-1 0,2 33 0,-1-49 18,0 0 0,0-1 0,0 1 0,1 0 0,-1 0-1,0 0 1,0-1 0,1 1 0,-1 0 0,0-1 0,1 1 0,-1 0 0,0-1 0,1 1 0,-1 0 0,1-1 0,0 1 0,-1-1 0,1 1 0,-1 0-1,1-1 1,0 0 0,-1 1 0,1-1 0,0 1 0,-1-1 0,1 0 0,0 0 0,0 1 0,0-1 0,-1 0 0,1 0 0,0 0 0,0 0-1,-1 0 1,1 0 0,0 0 0,0 0 0,0 0 0,-1 0 0,1 0 0,0-1 0,0 1 0,-1 0 0,1 0 0,0-1 0,0 1 0,-1-1-1,2 1 1,1-2 16,-1 0-1,1 1 0,0-1 0,-1 0 1,1 0-1,-1 0 0,1 0 0,-1-1 1,0 1-1,0-1 0,2-3 0,4-11 133,-2 0 0,0 0 0,0 0 0,-2-1 0,3-19 0,-6 30-130,1 0 0,-2 0 0,1 0 0,-1 0 0,0 0 0,-1 0 0,0 0 0,0 0-1,0 0 1,-1 1 0,0-1 0,0 0 0,-1 1 0,0-1 0,0 1 0,-4-7-1,6 12-32,0-1-1,0 1 0,0-1 1,0 1-1,0-1 0,0 1 1,0 0-1,-1 0 0,1-1 1,0 1-1,-1 0 0,1 0 1,-1 0-1,1 0 0,-1 1 1,0-1-1,1 0 0,-1 1 1,0-1-1,1 1 0,-1-1 1,0 1-1,0 0 0,1 0 1,-1 0-1,0 0 0,0 0 1,0 0-1,1 0 0,-1 1 1,0-1-1,1 1 0,-1-1 1,0 1-1,1 0 0,-1-1 1,0 1-1,1 0 0,-1 0 1,1 0-1,0 0 0,-1 1 1,1-1-1,0 0 0,0 0 0,-1 1 1,1-1-1,0 1 0,0-1 1,0 3-1,-4 4-34,1 0-1,0 0 1,0 0-1,1 1 1,0 0 0,0-1-1,1 1 1,-2 15-1,3-15 52,1 0-1,0 0 1,0-1 0,1 1-1,0 0 1,0-1 0,1 1-1,0 0 1,1-1-1,4 12 1,-5-17-1,0 0 0,0 0 0,0 0 0,1-1 0,-1 1 0,0-1 1,1 1-1,0-1 0,-1 0 0,1 0 0,0 0 0,0-1 0,0 1 0,1-1 0,-1 1 0,0-1 0,0 0 0,1 0 0,-1-1 0,1 1 1,-1-1-1,0 1 0,1-1 0,-1 0 0,1-1 0,-1 1 0,1 0 0,-1-1 0,6-2 0,-4 2 39,1-1-1,-1 0 0,0 0 1,-1-1-1,1 1 0,0-1 1,-1 0-1,1 0 1,-1-1-1,0 0 0,0 1 1,0-1-1,-1 0 1,1-1-1,-1 1 0,0-1 1,0 1-1,-1-1 0,1 0 1,-1 0-1,0 0 1,0-1-1,-1 1 0,0 0 1,0-1-1,0 1 1,0 0-1,-1-7 0,1 8-87,-1 0 0,0 0 0,0 0 0,0 0 0,0 0 0,-1 0 0,0 0-1,1 0 1,-1 0 0,-1 0 0,1 0 0,-1 1 0,1-1 0,-1 0 0,0 1 0,0 0-1,-1-1 1,1 1 0,-1 0 0,1 0 0,-1 0 0,0 1 0,0-1 0,-1 0 0,1 1-1,0 0 1,-1 0 0,1 0 0,-1 0 0,0 1 0,1 0 0,-1-1 0,0 1 0,0 0-1,0 1 1,0-1 0,0 1 0,-4 0 0,4 0-241,1 0 0,0 1 0,-1 0 1,1 0-1,-1 0 0,1 0 0,0 0 0,0 1 0,0-1 0,0 1 1,0 0-1,0 0 0,0 0 0,1 0 0,-1 0 0,1 1 0,-1-1 1,-3 6-1,-1 2-1490,0 1 0,1-1 1,0 1-1,-5 12 0,-2 17-6365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3331,'0'0'25630,"-1"14"-25475,-23 102 83,14-76-1116,1 1-1,-6 78 1,15-119 737,1-1 1,-1 1 0,0 0-1,0 0 1,0-1 0,1 1 0,-1 0-1,0 0 1,0-1 0,1 1-1,-1 0 1,0 0 0,0-1-1,1 1 1,-1 0 0,0 0 0,1 0-1,-1 0 1,0 0 0,1-1-1,-1 1 1,0 0 0,1 0-1,-1 0 1,0 0 0,1 0 0,-1 0-1,0 0 1,1 0 0,-1 0-1,0 0 1,1 0 0,-1 0-1,0 1 1,1-1 0,-1 0 0,0 0-1,1 0 1,-1 0 0,0 1-1,1-1 1,-1 0 0,0 0-1,0 0 1,1 1 0,-1-1 0,0 0-1,0 0 1,0 1 0,1-1-1,-1 0 1,0 1 0,0-1-1,0 0 1,0 1 0,0-1-1,1 0 1,-1 1 0,0-1 0,0 0-1,0 1 1,0-1 0,0 1-1,13-21-7316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12204,'0'0'5621,"5"10"-3865,-3-4-1551,0-2-51,0 0 1,-1-1-1,1 1 0,0 0 0,1 0 0,-1-1 1,1 1-1,0-1 0,0 0 0,0 0 0,0 0 1,0 0-1,0-1 0,1 1 0,0-1 0,-1 0 1,1 0-1,0 0 0,0 0 0,6 1 0,-3-2-109,1 0-1,-1 0 0,1-1 0,-1 0 0,1 0 0,-1 0 1,1-1-1,-1-1 0,1 1 0,-1-1 0,0 0 0,10-5 1,-13 5 22,-1 0 1,1 0-1,-1 0 1,0-1-1,0 1 1,0-1 0,0 0-1,0 0 1,0 0-1,-1 0 1,0 0-1,1-1 1,-1 1 0,0-1-1,-1 1 1,1-1-1,-1 0 1,1 0-1,-1 0 1,0 1 0,-1-1-1,1 0 1,-1 0-1,0-8 1,0 10-56,0 1 0,0 0 0,0-1 0,0 1 0,0-1 0,0 1 0,-1 0 0,1-1 0,-1 1 0,1 0 0,-1 0 0,1-1 1,-1 1-1,0 0 0,0 0 0,0 0 0,1 0 0,-1 0 0,0 0 0,0 0 0,0 0 0,-1 0 0,1 0 0,0 0 0,0 1 0,0-1 0,-1 0 0,1 1 0,0-1 0,-1 1 0,1 0 0,0-1 0,-1 1 1,1 0-1,0 0 0,-1 0 0,1 0 0,-1 0 0,1 0 0,0 0 0,-2 1 0,-1-1-16,0 1 1,0-1-1,1 1 1,-1 0 0,1 0-1,-1 1 1,0-1-1,1 1 1,0 0-1,-1 0 1,1 0-1,0 0 1,0 0-1,-4 5 1,2-1 25,1 0 0,-1 1 0,1 0 0,1 0 1,-1 0-1,1 0 0,1 0 0,-1 1 0,1-1 1,1 1-1,-1 0 0,1 0 0,0-1 0,1 1 1,0 0-1,0 0 0,1 0 0,2 10 0,-2-16-12,0 1 0,0-1-1,0 0 1,0 0 0,1 1-1,-1-1 1,1 0 0,0 0-1,0 0 1,-1-1 0,1 1-1,0 0 1,0-1-1,1 1 1,-1-1 0,0 0-1,0 0 1,1 0 0,-1 0-1,1 0 1,-1 0 0,1 0-1,-1-1 1,1 1 0,-1-1-1,1 0 1,-1 0 0,1 0-1,0 0 1,4-1-1,0 0 59,0 0-1,0 0 1,-1 0-1,1-1 1,0 0-1,-1 0 1,1-1-1,-1 0 1,0 0-1,10-7 0,-3 0-79,0-1-1,-2-1 0,1 0 0,-1-1 0,-1 0 1,0 0-1,-1-1 0,-1 0 0,11-24 0,-19 37 4,0 1-1,0 0 1,0 0 0,0-1-1,0 1 1,0 0-1,-1 0 1,1 0-1,0-1 1,0 1 0,0 0-1,0 0 1,0 0-1,-1 0 1,1 0-1,0-1 1,0 1 0,0 0-1,-1 0 1,1 0-1,0 0 1,0 0-1,0 0 1,-1 0-1,1 0 1,0 0 0,0 0-1,-1 0 1,1 0-1,0 0 1,0 0-1,0 0 1,-1 0 0,1 0-1,0 0 1,0 0-1,-1 0 1,1 0-1,0 0 1,0 0 0,0 0-1,-1 0 1,1 0-1,0 1 1,0-1-1,0 0 1,0 0 0,-1 0-1,1 0 1,0 0-1,0 1 1,0-1-1,0 0 1,0 0 0,0 0-1,-1 1 1,1-1-1,0 0 1,0 1-1,-10 8 70,1 1 0,0 0 0,0 1-1,1 0 1,1 1 0,0 0-1,0 0 1,1 0 0,1 1 0,0 0-1,1 0 1,0 0 0,1 0 0,0 1-1,-1 25 1,4-38-73,0 0 0,0 0 0,0 0 1,0 0-1,0 0 0,0 0 0,0 0 0,0 0 0,1 0 0,-1 0 1,0 0-1,1-1 0,-1 1 0,1 0 0,-1 0 0,1 0 1,-1 0-1,1-1 0,-1 1 0,1 0 0,0 0 0,0-1 0,-1 1 1,1-1-1,0 1 0,0 0 0,0-1 0,0 0 0,-1 1 1,1-1-1,0 1 0,0-1 0,0 0 0,0 0 0,0 0 0,0 1 1,0-1-1,0 0 0,0 0 0,0 0 0,0-1 0,0 1 0,0 0 1,0 0-1,0 0 0,1-1 0,2 0-360,1-1 0,-1 1 0,0-1 0,-1 1 0,1-1 0,0 0-1,0-1 1,-1 1 0,7-6 0,13-20-4661,0-10-2237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15631,'0'0'11344,"1"10"-11061,1 8-170,-1 0 0,-1 0 0,0-1-1,-1 1 1,-7 31 0,-28 97 97,0-6-152,27-81-244,9-59 180,0 0 0,0 0 0,0 0 0,0 0 0,0 0 0,1 0 0,-1 0 0,0 0 0,0 0 0,0 0 0,0 0 0,0 0 0,0 0 0,0 0 0,1 0 0,-1 0 0,0 0 0,0 0 0,0 1 0,0-1 0,0 0-1,0 0 1,0 0 0,0 0 0,0 0 0,1 0 0,-1 0 0,0 0 0,0 0 0,0 0 0,0 0 0,0 0 0,0 1 0,0-1 0,0 0 0,0 0 0,0 0 0,0 0 0,0 0 0,0 0 0,0 0 0,0 1 0,13-33-105,-7 8-77,0 0-1,-2 0 1,-1-1-1,0 1 0,-3-38 1,-8 79-405,7-11 608,0-1 0,1 1 0,0 0 0,1 0 0,-1-1 0,1 1 0,0 0 0,0-1 0,1 1 0,-1-1 0,1 1 0,0-1 0,5 8 0,-4-9 9,1 0 1,-1 0-1,1-1 0,-1 1 1,1-1-1,0 0 1,0 0-1,1-1 0,-1 1 1,0-1-1,1 0 1,0 0-1,-1 0 1,1 0-1,0-1 0,6 1 1,4 1 47,0-1 1,0-1 0,0 0-1,1-1 1,-1-1 0,0 0-1,21-5 1,-30 5-156,1 0 0,-1-1 1,0 0-1,0 0 0,0 0 0,0-1 0,-1 0 0,1 0 1,-1 0-1,1-1 0,-1 0 0,0 0 0,-1 0 0,1 0 0,-1-1 1,0 0-1,0 0 0,0 0 0,0 0 0,3-8 0,-5-2-849,-12 16 620,-12 14 579,19-10-165,0-1-1,0 0 0,0 1 0,0-1 0,1 1 0,-1 0 0,1 0 1,1 0-1,-1 0 0,1 0 0,0 0 0,0 0 0,0 0 0,0 1 0,1-1 1,0 0-1,1 7 0,0-11-89,1 1 0,-1-1-1,0 0 1,1 0 0,-1 0 0,1 0 0,-1 0 0,1-1 0,-1 1-1,1 0 1,0-1 0,-1 1 0,1-1 0,0 0 0,-1 1 0,1-1-1,0 0 1,0 0 0,-1 0 0,1 0 0,0 0 0,2-1-1,43-7 208,-33 3-718,0-2 0,-1 1 0,16-11 0,-17 9-1232,1 1 0,0 1 0,20-8 0,-38 40 2376,-1-10 112,-2 3 422,1 1 1,-5 27-1,10-41-1103,2-1-1,-1 1 0,0 0 1,1 0-1,0 0 0,1-1 0,-1 1 1,1 0-1,0 0 0,1-1 1,-1 1-1,1-1 0,3 8 1,0-4-68,0 1 0,0 0 0,-2 1 0,1-1 0,-1 1 0,0 0 0,0 11 0,-2-20-7,-1 1 0,0-1 0,0 0 0,0 1 0,-1-1 0,1 0 0,-1 0 0,1 1 1,-1-1-1,0 0 0,1 0 0,-1 0 0,0 0 0,0 1 0,-1-2 0,1 1 0,0 0 0,-1 0 0,1 0 1,-1-1-1,0 1 0,1 0 0,-1-1 0,0 0 0,0 1 0,0-1 0,0 0 0,0 0 0,0 0 0,-1 0 1,1 0-1,0-1 0,0 1 0,-1-1 0,1 0 0,0 1 0,-1-1 0,-3 0 0,1 0 58,1 0-1,-1 0 1,0-1 0,1 1-1,-1-1 1,1 0-1,-1-1 1,1 1 0,0-1-1,-1 1 1,1-1-1,0-1 1,0 1 0,0 0-1,0-1 1,1 0-1,-1 0 1,1 0 0,0 0-1,-1-1 1,2 1-1,-1-1 1,0 0-1,1 0 1,-1 0 0,1 0-1,0 0 1,1 0-1,-1-1 1,1 1 0,-1-1-1,0-7 1,0 5-81,1-1 0,0 0 1,0 1-1,0-1 0,1 0 1,0 0-1,1 0 0,0 1 1,0-1-1,0 0 0,1 1 1,0-1-1,1 1 0,0-1 1,0 1-1,0 0 0,1 0 1,0 1-1,6-8 0,-4 8 44,0 0 0,1 0 0,0 1 0,0-1 0,0 2-1,0-1 1,1 1 0,0 0 0,0 1 0,0-1 0,11-1 0,4 0 77,0 1 1,41 0 0,-48 4-71,0-1 0,0 0 0,0-1 0,-1-1 0,1 0 0,-1-1 0,0-1 0,25-11-1,-37 15-7,-1-1-1,1 0 1,0 0-1,-1 0 1,1 0-1,-1-1 1,0 1-1,0 0 0,0-1 1,0 0-1,0 1 1,0-1-1,-1 0 1,1 0-1,-1 0 0,0 0 1,0 0-1,0-1 1,0 1-1,0 0 1,-1 0-1,0-1 0,1 1 1,-1 0-1,-1 0 1,1-1-1,0 1 1,-2-4-1,2 6-23,-1 0 0,1 0 0,-1 0 0,0 0 0,1 0 0,-1 0 0,0 1 1,0-1-1,1 0 0,-1 1 0,0-1 0,0 0 0,0 1 0,0-1 0,0 1 0,0-1 0,0 1 0,0 0 0,0 0 0,0-1 0,0 1 0,0 0 1,0 0-1,0 0 0,0 0 0,0 0 0,0 0 0,-1 0 0,1 0 0,0 1 0,0-1 0,0 0 0,0 0 0,-1 2 0,-1-2-2,0 1-1,0 0 0,0 1 0,0-1 1,0 0-1,1 1 0,-1 0 1,0-1-1,1 1 0,-4 4 1,4-5 31,1 1 1,-1-1-1,1 1 1,0 0-1,0 0 1,-1 0-1,1 0 1,1 0-1,-1 0 1,0 0 0,0 0-1,1 0 1,-1 0-1,1 0 1,0 0-1,-1 0 1,1 1-1,0-1 1,0 0-1,0 0 1,1 0-1,-1 0 1,1 1 0,-1-1-1,1 0 1,-1 0-1,3 2 1,-2-1-6,1-1 1,1 0-1,-1 0 1,0 0 0,0 0-1,1-1 1,-1 1-1,1-1 1,-1 1-1,1-1 1,0 0-1,0 0 1,-1 0 0,1 0-1,0-1 1,0 1-1,0-1 1,0 1-1,3-1 1,86-3 90,-63 1-101,46 3-1,-46 6 539,8 1-3649,-29-8-2548,1 0-5211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9161,'0'2'11668,"0"15"-9601,-3 36 2906,1-38-4324,1 1 0,0-1 1,3 24-1,-1-37-656,-1-1 0,0 1 0,1-1 0,-1 1 0,1-1 0,-1 0 0,1 1 0,0-1 0,-1 0 0,1 1 1,0-1-1,0 0 0,0 0 0,0 0 0,0 0 0,0 0 0,0 0 0,1 0 0,-1 0 0,0 0 0,0-1 0,1 1 0,-1 0 0,1-1 0,-1 1 0,0-1 0,1 0 0,-1 1 0,1-1 0,-1 0 0,1 0 0,-1 0 0,1 0 0,-1 0 0,1 0 0,-1 0 0,3-1 0,0 0-32,0 1-1,-1-1 1,1 0 0,0 0-1,-1-1 1,1 1-1,0-1 1,-1 0-1,0 0 1,1 0 0,-1 0-1,0-1 1,4-3-1,8-14-382,-1 0-1,-1-2 0,-1 1 0,15-37 0,-35 112-46,7-53 489,-7 49-1097,15-30-3218,-6-19 3847,-1 0 0,1 0 0,0 0 0,0-1 0,0 1 0,0 0 0,0-1 0,0 1 0,0-1 0,0 1 0,0-1 0,0 0 0,0 1 0,0-1 0,0 0 0,0 0 0,0 0 0,3 0 0,19 0-7149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3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188 209 9769,'0'0'4677,"-11"8"-2344,-16 10-673,2 1 0,0 2 0,1 0 0,-39 47 1,62-67-1665,-1 1 1,1 0 0,0-1 0,0 1-1,0 0 1,0 0 0,0 0 0,1 0-1,-1 0 1,0 0 0,1 0-1,-1 0 1,1 0 0,0 0 0,0 0-1,0 3 1,0-4-29,1 0 1,-1 0-1,0-1 0,1 1 0,-1 0 1,1-1-1,-1 1 0,1 0 0,0-1 1,-1 1-1,1-1 0,-1 1 0,1-1 1,0 1-1,0-1 0,-1 1 0,1-1 0,0 0 1,0 1-1,0-1 0,-1 0 0,1 0 1,0 1-1,0-1 0,0 0 0,1 0 1,3 0-122,0 0-1,0-1 1,0 0 0,0 1 0,-1-2 0,1 1 0,0 0-1,0-1 1,-1 0 0,1 0 0,-1 0 0,5-4 0,-3 3 53,-1-1 0,0 0 0,0 0 0,-1 0 0,1-1 0,-1 0-1,0 0 1,0 0 0,0 0 0,-1 0 0,0-1 0,0 0 0,0 1 0,-1-1 0,0 0 0,0 0 0,0-1 0,0-9 0,-2 16 149,0-1-1,0 0 1,-1 1 0,1-1-1,0 1 1,-1-1 0,1 1-1,-1-1 1,1 1-1,0-1 1,-1 1 0,1 0-1,-1-1 1,0 1 0,1 0-1,-1-1 1,1 1 0,-1 0-1,1 0 1,-1-1-1,0 1 1,1 0 0,-1 0-1,0 0 1,1 0 0,-1 0-1,1 0 1,-1 0-1,0 0 1,1 0 0,-1 0-1,0 0 1,1 0 0,-1 0-1,0 1 1,1-1 0,-1 0-1,1 0 1,-2 1-1,-26 10 906,25-9-892,1-1 0,-1 1-1,1 0 1,0 0 0,0 0 0,0 0-1,0 0 1,0 0 0,0 0 0,0 1 0,1-1-1,-1 1 1,1-1 0,0 1 0,0 0 0,0-1-1,0 1 1,0 0 0,1 0 0,-1 0 0,1 0-1,0-1 1,-1 1 0,1 0 0,1 0 0,-1 0-1,0 0 1,1 0 0,0 2 0,2 3 87,0-1 0,0 0 1,1 0-1,0 0 0,0 0 1,1-1-1,-1 0 0,2 0 1,9 10-1,-12-13-140,0 0 0,1 0 0,-1 0 0,1-1 0,0 1 0,-1-1 0,1 0-1,0 0 1,1 0 0,-1 0 0,0-1 0,0 0 0,1 1 0,-1-2 0,1 1 0,-1 0 0,1-1 0,7 0 0,-5-2 26,-1 1 1,1-1 0,-1 0 0,1 0 0,-1-1-1,0 1 1,0-2 0,0 1 0,0-1 0,-1 1 0,8-8-1,1-2 111,0-1 0,-1-1 0,0 0 0,-1-1 0,-1 0 0,-1-1 0,15-31 0,-16 29 2,-2 0 0,0-1 0,-1 0 0,-2 0 0,0 0 0,0 0 0,-2-1 0,-1 1 0,0-1 0,-4-29 0,3 49-146,0 1-1,0-1 0,0 0 0,0 0 0,0 0 1,-1 1-1,1-1 0,0 0 0,0 0 1,-1 1-1,1-1 0,0 0 0,-1 0 1,1 1-1,-1-1 0,1 0 0,-1 1 1,1-1-1,-1 1 0,1-1 0,-1 1 0,0-1 1,1 1-1,-1-1 0,0 1 0,1-1 1,-1 1-1,-1-1 0,-20 7-1406,21-6 1366,1 1 0,-1 0 0,0-1-1,0 1 1,0-1 0,0 1 0,1-1-1,-1 1 1,0-1 0,0 0 0,0 0 0,0 1-1,0-1 1,0 0 0,0 0 0,0 0-1,0 0 1,0 0 0,0 0 0,0 0 0,0 0-1,0-1 1,0 1 0,0 0 0,0 0 0,0-1-1,0 1 1,0-1 0,0 1 0,0-1-1,1 1 1,-1-1 0,0 0 0,0 1 0,1-1-1,-1 0 1,0 1 0,1-1 0,-1 0 0,1 0-1,-2-1 1,2 1 49,0 1 1,0-1-1,0 0 0,0 1 1,-1-1-1,1 1 0,0-1 0,0 1 1,-1-1-1,1 1 0,0-1 0,-1 1 1,1-1-1,0 1 0,-1-1 1,1 1-1,-1-1 0,1 1 0,-1 0 1,1-1-1,-1 1 0,1 0 0,-1-1 1,1 1-1,-1 0 0,0 0 1,1 0-1,-1-1 0,1 1 0,-1 0 1,1 0-1,-1 0 0,0 0 1,1 0-1,-1 0 0,0 0 0,1 0 1,-1 0-1,1 1 0,-1-1 0,1 0 1,-1 0-1,0 0 0,1 1 1,-1-1-1,1 0 0,-1 1 0,1-1 1,-1 0-1,1 1 0,-1-1 1,1 1-1,0-1 0,-1 1 0,1-1 1,0 1-1,-1-1 0,1 1 0,-1 0 1,-18 32 397,-26 109 572,33-100-930,-3 32-8,15-71-23,-1 0 0,1 1 0,0-1 0,0 0 1,0 0-1,0 1 0,0-1 0,1 0 0,-1 0 0,1 0 0,0 1 0,0-1 1,0 0-1,1 0 0,-1 0 0,1-1 0,-1 1 0,1 0 0,0 0 0,3 2 0,0-4 74,1 1-1,-1-1 0,1-1 0,-1 1 0,1-1 1,-1 0-1,1 0 0,-1 0 0,1-1 0,-1 0 1,1 0-1,-1-1 0,7-2 0,5 1 43,0-1-167,-11 2 0,0 0 0,0 1 0,0 0 0,0 0 0,0 0 0,0 1 0,1 0 0,-1 0 0,12 2 0,-18-1 27,1-1 0,-1 0 0,0 1 0,0-1 0,1 0 0,-1 1 0,0-1 0,0 0 0,0 1 0,1-1 0,-1 1 0,0-1 0,0 0 0,0 1 0,0-1 0,0 1 0,0-1 0,0 1 0,0-1 0,0 0 0,0 1 0,0-1 0,0 1 0,0-1 0,0 1 0,-1-1 0,1 0 0,0 1 0,0-1 0,0 0 0,-1 1 0,1-1 0,0 0 0,0 1 0,-1-1 0,0 1 0,-14 19-90,7-10-416,14-27-16230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81 207 10698,'-10'17'1187,"1"-3"-70,0 1-1,0 0 1,2 1-1,-1-1 1,2 1 0,0 1-1,2-1 1,-1 1 0,-3 33-1,10-51-833,0 1-1,0-1 1,0 0-1,0 0 1,-1 1-1,1-1 1,0-1 0,0 1-1,-1 0 1,1 0-1,-1-1 1,1 1-1,1-3 1,38-42 1300,40-56 1,76-143-1564,-169 288-1296,1-18 1272,1 1-1,1 0 1,1 0-1,1 1 1,-5 34-1,12-60 5,0 0 0,0 0 0,0 1 0,-1-1 0,1 0 0,0 0 0,0 0 0,1 0 0,-1 0 0,0 1 0,0-1 0,0 0 0,1 0 0,-1 0 0,1 0 0,-1 0 0,1 0 0,-1 0 0,1 0 0,-1 0 0,1 0 0,0 0 0,0-1 0,-1 1 0,1 0 0,1 1 0,0-2 7,-1 0-1,1 1 1,0-1 0,-1 0 0,1 0 0,-1 0 0,1 0-1,-1 0 1,1 0 0,0-1 0,-1 1 0,1 0-1,-1-1 1,1 1 0,-1-1 0,2 0 0,7-4 73,-1 0 1,0 0-1,-1-1 1,13-11-1,1-3-34,0-1 0,-2-1 0,-1-1 0,0-1 0,-2-1 0,-1 0 0,20-42 1,-38 72-255,-8 15-216,1 1 0,0 0 1,2 0-1,1 1 0,0-1 0,2 1 0,-4 37 0,8-58 231,0-1 0,0 1 0,0 0-1,-1-1 1,1 1 0,0 0 0,0 0-1,0-1 1,1 1 0,-1 0 0,0-1-1,0 1 1,0 0 0,0-1 0,1 1-1,-1 0 1,0-1 0,0 1 0,1 0-1,-1-1 1,1 1 0,-1-1 0,1 1-1,-1-1 1,0 1 0,1-1 0,0 1-1,-1-1 1,1 1 0,-1-1 0,1 0-1,0 1 1,-1-1 0,1 0 0,0 0-1,-1 1 1,1-1 0,0 0 0,0 0-1,15 1-5507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10922,'0'0'11964,"-7"8"-11735,1-1-110,1 0-1,0 1 0,0 0 1,1 0-1,0 0 1,0 0-1,1 1 0,0-1 1,1 1-1,0 0 0,0 0 1,1 0-1,0 0 1,0 0-1,1 0 0,1 14 1,0-21-72,0 0 1,0-1 0,-1 1-1,1-1 1,0 1 0,1-1-1,-1 1 1,0-1 0,0 0-1,1 0 1,-1 1 0,0-1-1,1 0 1,-1 0 0,1 0-1,0-1 1,-1 1 0,1 0-1,-1-1 1,1 1-1,0-1 1,0 1 0,-1-1-1,1 0 1,0 1 0,0-1-1,0 0 1,-1 0 0,1-1-1,2 1 1,4-1 126,-1 1 0,1-1-1,0 0 1,-1-1 0,14-5-1,-2-1-64,-1-2 0,-1 0-1,0-1 1,0 0-1,-1-2 1,0 0-1,-1-1 1,14-16-1,-36 70-326,5-32 282,0 1 1,0 0 0,1 0 0,0 0 0,1 15 0,1-23-50,0 0 0,0 0-1,0 0 1,0 0 0,0 0-1,1 0 1,-1 0 0,0-1 0,0 1-1,0-1 1,1 1 0,-1-1-1,0 1 1,1-1 0,-1 0-1,0 1 1,1-1 0,-1 0-1,1 0 1,-1 0 0,0 0 0,1 0-1,-1-1 1,0 1 0,3-1-1,41-3-257,13-10-2929,4-1-6794,-36 10 2114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98 244 10730,'0'0'12428,"-10"4"-12401,5-3 55,0 1 0,0 0 1,0 0-1,1 0 1,-1 1-1,1-1 1,-1 1-1,1 1 1,0-1-1,0 0 1,0 1-1,1 0 0,-1 0 1,1 0-1,0 0 1,0 0-1,1 1 1,-1 0-1,1-1 1,0 1-1,0 0 0,0 0 1,1 0-1,0 0 1,0 0-1,-1 9 1,2-13-55,1 0 0,-1 0 0,0 0 0,1 0 0,-1 0 0,1-1 0,-1 1 0,1 0 0,-1 0 0,1-1 0,-1 1 0,1 0 0,0-1 0,-1 1 0,1-1 0,0 1 0,-1 0 0,1-1 0,0 0 0,0 1 0,0-1 0,0 1 0,-1-1 0,1 0 0,0 0 0,0 0 0,0 1 0,0-1 0,0 0 0,0 0 0,0 0 0,0 0 0,0 0 0,-1-1 0,1 1 0,0 0 0,0 0 0,2-1 0,38-10 1090,-24 3-995,0-1 0,-1 0-1,0-2 1,0 0 0,27-25 0,62-73 368,-87 91-469,-2 0 0,-1-2 0,0 1 1,-1-2-1,22-43 0,-36 64-28,0-1 1,0 1-1,0 0 1,0 0-1,1 0 0,-1 0 1,0 0-1,0-1 1,0 1-1,0 0 0,0 0 1,0 0-1,0 0 0,0 0 1,0-1-1,0 1 1,0 0-1,0 0 0,0 0 1,0-1-1,0 1 0,0 0 1,0 0-1,0 0 1,0 0-1,0-1 0,0 1 1,0 0-1,0 0 1,0 0-1,0 0 0,0-1 1,0 1-1,0 0 0,0 0 1,-1 0-1,1 0 1,0 0-1,0-1 0,0 1 1,0 0-1,0 0 0,0 0 1,-1 0-1,1 0 1,0 0-1,0 0 0,0 0 1,0 0-1,-1-1 1,1 1-1,0 0 0,0 0 1,-1 0-1,-12 6-132,-13 12 67,7 2 168,1 0 0,2 1-1,0 1 1,-14 25 0,25-39-117,1 0 1,0 1 0,0 0-1,1 0 1,0 0-1,0 1 1,1-1-1,0 1 1,1-1 0,0 1-1,1 0 1,0-1-1,0 1 1,3 16-1,-2-24-189,0 0 0,-1 0 0,1 0 0,0 0 0,0 0 0,0-1 0,0 1 0,0 0 0,0-1 0,0 1 0,1-1 0,-1 1 0,1-1 0,-1 0 0,1 0 0,-1 1 0,1-1 0,0 0-1,-1 0 1,1-1 0,0 1 0,0 0 0,0-1 0,4 2 0,18 0-5925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13549,'0'0'14606,"-10"2"-13848,0 1-737,0 0 0,0 1 0,0 1-1,1 0 1,-1 0 0,1 0 0,0 1 0,1 1 0,-1 0 0,1 0 0,1 0 0,-11 14 0,-25 23-67,11-12-344,1 2-1,-41 57 1,97-126-9181,18-30 3394,-11 6 523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12876,'0'0'9513,"-28"59"-7975,22-30-353,6 2 0,0-2-96,0 6-545,6-3-351,9 3-97,-2-1 32,4 1-32,-4 1-96,0-4-128,-1-5-1506,-1-5-1569,-4-8-3235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10090,'0'0'6080,"2"5"-5221,4 5 68,1-13 431,5-30 1980,-11 28-3018,0 0 0,0-1 0,0 1-1,-1-1 1,1 1 0,-1-1 0,-1 0 0,1 1 0,-1-1-1,0 1 1,0 0 0,-1-1 0,-2-5 0,4 11-330,0-1 1,0 1 0,0 0-1,0-1 1,-1 1-1,1 0 1,0 0 0,0-1-1,0 1 1,-1 0-1,1-1 1,0 1 0,0 0-1,-1 0 1,1 0 0,0-1-1,-1 1 1,1 0-1,0 0 1,0 0 0,-1 0-1,1 0 1,0 0-1,-1-1 1,1 1 0,0 0-1,-1 0 1,1 0 0,-1 0-1,1 0 1,0 0-1,-1 0 1,1 0 0,0 1-1,-1-1 1,1 0 0,0 0-1,-1 0 1,1 0-1,0 0 1,0 0 0,-1 1-1,1-1 1,-1 0-1,-5 21-277,3 29-448,3-48 616,0 3 35,0-1 0,1 0 0,0 1 1,-1-1-1,1 0 0,1 0 0,2 8 1,-4-11 109,1 0 0,-1 0 0,1-1 0,-1 1 0,1 0 0,-1-1 0,1 1 0,-1 0 0,1-1 0,0 1 1,-1 0-1,1-1 0,0 1 0,-1-1 0,1 1 0,0-1 0,0 0 0,0 1 0,-1-1 0,1 0 0,0 0 0,0 1 0,0-1 1,0 0-1,0 0 0,0 0 0,-1 0 0,1 0 0,0 0 0,0 0 0,0-1 0,0 1 0,0 0 0,-1 0 0,1-1 0,0 1 1,0 0-1,0-1 0,-1 1 0,1-1 0,0 1 0,0-1 0,-1 1 0,1-1 0,0 1 0,-1-1 0,1-1 0,1 0 210,0-1 0,-1 0-1,1 0 1,-1 0-1,0 0 1,0 0-1,0 0 1,-1 0 0,1 0-1,0 0 1,-1 0-1,0 0 1,0-7-1,-3-42 135,3 51-383,0 1 1,0-1-1,0 1 1,0-1-1,0 1 1,0 0-1,0-1 1,0 1-1,0-1 1,0 1 0,-1-1-1,1 1 1,0-1-1,0 1 1,0 0-1,-1-1 1,1 1-1,0-1 1,0 1-1,-1 0 1,1-1-1,0 1 1,-1 0-1,1-1 1,0 1-1,-1 0 1,1 0-1,0-1 1,-1 1-1,1 0 1,-1 0-1,1 0 1,-1-1-1,1 1 1,-1 0-1,-9 12-699,9-11 694,1-1 1,-1 1 0,1 0 0,0 0-1,-1 0 1,1-1 0,0 1-1,0 0 1,0 0 0,0 0 0,0 0-1,0 0 1,0 0 0,0-1 0,0 1-1,0 0 1,0 0 0,0 0-1,1 0 1,-1 0 0,0-1 0,1 1-1,-1 0 1,1 0 0,-1 0 0,1-1-1,-1 1 1,1 0 0,-1-1-1,1 1 1,-1 0 0,1-1 0,0 1-1,0-1 1,-1 1 0,1-1 0,0 0-1,0 1 1,-1-1 0,1 0 0,0 1-1,0-1 1,0 0 0,0 0-1,0 0 1,-1 0 0,3 0 0,1 0 60,1 0 1,-1-1-1,1 0 1,-1 0-1,0 0 1,1 0-1,-1-1 1,0 1-1,0-1 1,0 0-1,0-1 1,-1 1-1,1-1 0,-1 0 1,1 1-1,-1-1 1,0-1-1,0 1 1,0 0-1,0-1 1,-1 0-1,0 1 1,1-1-1,-1 0 1,0 0-1,-1 0 1,1-1-1,-1 1 1,0 0-1,0 0 1,0-1-1,-1 1 1,1-1-1,-1 1 1,0-1-1,-1 1 1,1 0-1,-1-1 1,1 1-1,-3-7 1,3 10-59,-1 1 1,1-1 0,0 1 0,0-1 0,0 0-1,-1 1 1,1-1 0,0 1 0,-1-1-1,1 1 1,0-1 0,-1 1 0,1-1 0,-1 1-1,1-1 1,-1 1 0,1 0 0,-1-1-1,1 1 1,-1 0 0,1-1 0,-1 1 0,1 0-1,-1 0 1,1 0 0,-1-1 0,0 1-1,1 0 1,-1 0 0,0 0 0,1 0 0,-1 0-1,1 0 1,-1 0 0,0 0 0,1 0-1,-1 1 1,1-1 0,-1 0 0,0 0 0,1 0-1,-1 1 1,1-1 0,-1 0 0,1 1-1,-1-1 1,1 0 0,-1 1 0,1-1 0,-1 1-1,-1 1-158,-1-1 0,1 1-1,0 0 1,0 0 0,0 0-1,1 0 1,-1 0 0,0 0-1,1 0 1,-3 4 0,-2 32-3214,6-37 3083,0 0 0,0 0-1,0 0 1,1 1-1,-1-1 1,0 0 0,0 0-1,1 0 1,-1 0-1,0 0 1,1 0 0,0 0-1,-1 0 1,1 0-1,-1 0 1,1 0 0,0 0-1,0 0 1,-1-1-1,1 1 1,0 0 0,0 0-1,0-1 1,0 1-1,0-1 1,0 1 0,0-1-1,0 1 1,0-1-1,1 1 1,21 0-9172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53 16752,'0'0'6732,"3"-8"-4074,0 2-2392,-2 5-148,-1-1 1,1 1 0,0-1 0,-1 0-1,1 1 1,-1-1 0,1 0 0,-1 1 0,0-1-1,1 0 1,-1 1 0,0-1 0,-1-3-1,1 4-66,-1 0 0,0 0-1,0 0 1,0 0-1,-1 0 1,1 0 0,0 1-1,0-1 1,0 0 0,-1 1-1,1-1 1,0 1 0,-1-1-1,1 1 1,0-1-1,-1 1 1,1 0 0,-1 0-1,1 0 1,-1 0 0,1 0-1,0 0 1,-1 0-1,-2 1 1,-6 0-48,0 0 1,0 1-1,0 0 1,0 1-1,1 0 1,-1 0-1,1 1 0,0 0 1,-1 1-1,-13 9 1,2 1-90,0 1 1,1 1 0,-19 19 0,38-35 48,0 0-1,0 0 1,0 0 0,0 0-1,0 1 1,0-1 0,0 0-1,0 0 1,0 1 0,1-1-1,-1 0 1,1 1 0,-1-1-1,1 1 1,-1 2 0,1-4 10,0 1 1,0-1 0,0 1 0,1-1 0,-1 0 0,0 1 0,0-1 0,1 1 0,-1-1 0,0 1-1,1-1 1,-1 0 0,1 1 0,-1-1 0,0 0 0,1 1 0,-1-1 0,1 0 0,-1 1-1,1-1 1,-1 0 0,1 0 0,-1 0 0,1 0 0,-1 1 0,1-1 0,-1 0 0,2 0 0,51-2-784,-42 0 936,31-3-200,-27 2 44,0 1 1,0 0-1,0 1 1,0 1-1,0 1 1,23 3-1,-37-4 13,0 0-1,0 0 1,0 0-1,0 0 0,0 1 1,0-1-1,0 0 0,0 1 1,-1-1-1,1 1 1,0-1-1,0 1 0,0-1 1,0 1-1,-1-1 0,1 1 1,0 0-1,-1 0 1,1-1-1,0 1 0,-1 0 1,1 0-1,-1 0 1,1-1-1,-1 1 0,0 0 1,1 0-1,-1 0 0,0 1 1,0 0 8,0 0 1,0 0 0,-1 0-1,0 0 1,1 0 0,-1 0 0,0 0-1,0-1 1,1 1 0,-2 0-1,1 0 1,0-1 0,-2 3-1,-4 4 47,-1 0 0,0-1 0,0 0 1,-12 8-1,5-5 1,-1 0 1,0-1-1,-1-1 1,0-1 0,0 0-1,0-1 1,-1-1-1,0 0 1,-33 3-1,51-9-209,0 1-1,-1-1 0,1 1 0,0 0 0,0-1 0,0 1 0,0-1 1,0 1-1,0-1 0,0 1 0,0-1 0,0 1 0,0 0 1,0-1-1,0 1 0,0-1 0,0 1 0,0-1 0,1 1 1,-1 0-1,0-1 0,0 1 0,0-1 0,1 1 0,-1 0 1,1-1-1,16-12-4384,4-2-1457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6406,'0'0'15252,"-3"12"-13149,1 0-1780,-5 15 1039,2 1 1,-3 44-1,8-71-1362,0 0 1,0-1-1,0 1 1,0 0-1,0 0 1,0-1-1,1 1 1,-1 0-1,0-1 1,0 1-1,0 0 1,1-1-1,-1 1 1,0 0-1,1-1 1,-1 1 0,0-1-1,1 1 1,-1-1-1,1 1 1,-1 0-1,1-1 1,-1 0-1,1 1 1,-1-1-1,1 1 1,0-1-1,-1 0 1,1 1-1,0-1 1,24-2 88,-18-1-62,0 0 0,-1 0 0,0 0 0,0-1 0,8-6 0,27-31 8,-30 28-79,1 1 1,0 1-1,18-14 1,-37 53-310,-11 4 559,14-25-43,0 0 0,0 0 0,1 0 0,0 0 0,0 0 1,1 1-1,-1-1 0,2 1 0,-3 12 0,6-19-130,0 0 0,0-1 0,-1 1 0,1-1 0,0 0 0,0 0 0,0 1 0,-1-1 0,1 0 0,0 0 0,0-1 0,0 1-1,-1 0 1,1-1 0,0 1 0,2-1 0,8-5 80,0 1 0,0-2-1,18-12 1,-23 13-348,1 1 1,-1 0-1,1 1 1,0-1-1,0 1 0,1 1 1,-1 0-1,1 0 1,0 0-1,16-2 0,-25 39-2471,-1-34 2346,1 1 0,-1 0 0,1 0 0,0-1-1,-1 1 1,0 0 0,1-1 0,-1 1 0,1 0 0,-1-1 0,0 1 0,1-1 0,-1 1 0,0-1 0,1 0 0,-1 1 0,0-1-1,0 0 1,-1 1 0,-4-1-5741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15150,'0'0'4773,"23"62"-4677,-5-35-1698,5 0-4099,2-3-5958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154 200 17553,'0'0'2679,"-11"0"-709,6 0-1811,-1 0 1,0 0-1,1 0 0,-1 1 0,1 0 0,0 0 0,-1 0 0,1 1 1,0 0-1,0 0 0,0 0 0,0 1 0,0-1 0,0 1 0,1 0 0,-1 1 1,1-1-1,0 1 0,0 0 0,-4 4 0,4-2 12,0 0 0,0 0 0,1 0-1,-1 0 1,1 0 0,1 1 0,-1 0-1,1-1 1,0 1 0,-1 8 0,3-13-164,0-1-1,0 1 1,0 0 0,0-1 0,0 1 0,0 0 0,1-1 0,-1 1 0,0 0-1,1-1 1,0 1 0,-1 0 0,1-1 0,0 1 0,0-1 0,-1 1-1,1-1 1,2 2 0,-1-1-3,0-1 0,0 0-1,0 1 1,0-1 0,0 0 0,1-1-1,-1 1 1,0 0 0,0-1 0,1 1-1,-1-1 1,0 0 0,1 1 0,-1-1 0,0 0-1,1 0 1,3-1 0,1-1 44,1 0 0,-1 0-1,0 0 1,0-1 0,0 0 0,0 0 0,0-1 0,0 0 0,-1 0 0,0 0 0,0-1-1,8-8 1,9-10 173,30-38 0,-49 56-185,-1 1-25,70-95 707,-68 90-742,1 0-1,-1 0 0,-1-1 0,1 1 0,-2-1 0,1 0 0,-1 0 0,-1-1 0,2-12 0,-4 23 13,0-1 0,0 1 0,0-1 0,0 1 0,0-1 0,0 1 0,0-1 0,0 1 0,0 0 0,0-1 1,0 1-1,0-1 0,0 1 0,0-1 0,0 1 0,0-1 0,-1 1 0,1 0 0,0-1 0,0 1 0,0-1 0,-1 1 0,1 0 0,0-1 0,-1 1 0,1 0 0,0-1 0,-1 1 0,1 0 0,-1 0 0,1-1 1,0 1-1,-1 0 0,0-1 0,-16 8-190,-16 22 53,22-16 171,2 1 0,0 0 0,0 1 0,2 0-1,0 0 1,0 1 0,2 0 0,-7 28 0,-1 44-2080,10 5-5594,3-55-473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14958,'0'0'6380,"0"9"-4880,0 28-1247,1 35-31,-4-1-1,-15 104 1,14-158-221,-34 152 873,72-293-286,51-160-81,-82 276-533,0 0 1,1-1 0,0 1-1,1 1 1,-1-1-1,1 1 1,12-14 0,-15 19-26,-1 1 0,1-1 0,0 1 0,-1 0 0,1 0 0,0-1 0,-1 1 0,1 0 0,0 1 0,0-1 0,0 0 0,0 0 0,0 1 0,0-1 0,0 1 0,0 0 0,1 0 0,-1 0 0,0 0 0,0 0 0,0 0 0,0 0 0,0 0 0,0 1 0,0-1 0,0 1 0,0 0 0,0 0 0,0 0 0,0-1 0,0 2 0,-1-1 0,1 0 0,0 0 0,-1 1 1,1-1-1,-1 0 0,1 1 0,1 2 0,-2-3 51,0 0 1,0 0-1,0 0 0,0 0 1,0 0-1,0 0 1,0 0-1,0 0 1,0 1-1,-1-1 1,1 0-1,-1 1 1,1-1-1,-1 0 1,1 1-1,-1-1 1,0 1-1,1-1 0,-1 0 1,0 1-1,0-1 1,0 1-1,0-1 1,0 1-1,-1-1 1,1 1-1,0-1 1,-1 0-1,1 1 1,-1-1-1,1 1 1,-1-1-1,0 0 1,1 0-1,-1 1 0,0-1 1,0 0-1,0 0 1,0 0-1,0 0 1,0 0-1,0 0 1,-1 0-1,-1 1 1,-8 5 89,0-1 1,-1 0 0,0 0-1,-17 4 1,-2 3-122,7-1 36,-19 11-1457,42-20-10,16-6-13983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12043,'0'0'8318,"11"1"-6712,5 1-991,0-1 0,1-1 0,-1-1 0,0 0 0,26-6 0,-38 6-558,0 0 0,0 0 0,0 0 0,0 0 0,0-1 0,0 0 0,-1 0 0,1 0 0,-1 0 0,1-1 0,-1 1 0,0-1 0,0 0 1,0 0-1,0 0 0,0 0 0,-1 0 0,1-1 0,-1 1 0,0-1 0,0 0 0,0 1 0,-1-1 0,1 0 0,-1 0 0,0 0 0,0 0 0,0 0 0,-1-1 0,1 1 0,-1-4 0,0 7-51,0-1 1,0 1-1,-1 0 1,1 0-1,0 0 1,-1-1-1,1 1 1,0 0-1,-1 0 1,1 0-1,-1 0 1,0 0-1,1 0 1,-1 0-1,0 0 1,0 0-1,0 0 1,1 0-1,-1 0 1,0 1-1,0-1 1,0 0-1,0 1 1,0-1-1,-1 1 1,1-1-1,0 1 1,0-1-1,0 1 1,0 0-1,-1-1 1,1 1-1,0 0 1,0 0-1,0 0 1,-1 0-1,1 0 1,0 0-1,-3 1 1,0-1-21,0 1 1,0 0-1,-1-1 1,1 2 0,0-1-1,0 0 1,0 1-1,0 0 1,0 0 0,-6 4-1,2 2 12,0-1-1,1 2 1,-1-1-1,2 1 0,-1 0 1,1 1-1,-6 13 1,9-17 0,0 1 0,0-1-1,0 1 1,1 0 0,0 0 0,1 1 0,-1-1 0,1 0 0,1 0-1,-1 1 1,1-1 0,1 9 0,0-15-5,0 1 0,0-1 0,0 0 0,0 1 0,0-1 0,0 0 0,0 0 0,0 1 0,0-1 0,0 0 0,1 0 0,-1 0 0,0-1 0,1 1 0,-1 0 0,1 0 0,-1-1 0,1 1 0,-1-1 0,1 1 0,0-1 0,-1 0 0,1 0 0,-1 1 0,1-1 0,3-1 0,51 0 88,-47 0-42,25-3 138,48-12 0,-58 10-165,0 1-1,0 1 0,1 1 0,0 1 0,26 1 0,-38 5 163,-8-5 1329,-6-15-395,0 6-1122,-8-53 1091,4 25-1880,-3-55 1,49 98-7190,-7 0 1559,10-2-3133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13164,'0'0'7901,"1"11"-6198,2 62-551,-4 0-1,-11 80 0,4-63-2555,8-90 1400,0 1-1,0-1 0,0 0 1,0 0-1,0 0 0,0 1 1,0-1-1,0 0 1,0 0-1,0 0 0,0 1 1,0-1-1,0 0 1,1 0-1,-1 0 0,0 1 1,0-1-1,0 0 0,0 0 1,0 0-1,0 1 1,0-1-1,1 0 0,-1 0 1,0 0-1,0 0 1,0 0-1,0 1 0,0-1 1,1 0-1,-1 0 0,0 0 1,0 0-1,0 0 1,1 0-1,-1 0 0,0 0 1,0 0-1,0 0 1,1 1-1,-1-1 0,0 0 1,0 0-1,1 0 0,-1-1 1,0 1-1,14-7 21,8-14 233,102-123 992,24-31 711,-146 172-1624,8-11-1649,-10 14 1225,0 0 0,0 0-1,0-1 1,0 1 0,0 0-1,0 0 1,0 0 0,0-1-1,0 1 1,0 0 0,0 0-1,0 0 1,0-1 0,0 1-1,0 0 1,0 0 0,0 0-1,0-1 1,0 1-1,0 0 1,0 0 0,0 0-1,0 0 1,-1-1 0,1 1-1,0 0 1,0 0 0,0 0-1,0 0 1,0 0 0,0-1-1,-1 1 1,1 0 0,0 0-1,0 0 1,0 0 0,0 0-1,-1 0 1,1 0 0,0 0-1,0 0 1,0 0 0,-1 0-1,1 0 1,0 0-1,0 0 1,0 0 0,-1 0-1,1 0 1,0 0 0,0 0-1,0 0 1,-1 0 0,1 0-1,0 0 1,0 0 0,0 0-1,0 0 1,-1 0 0,1 0-1,0 0 1,0 1 0,0-1-1,0 0 1,-1 0 0,-11 4-6743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13965,'0'0'6502,"0"62"-4099,0-41-1859,5 3-448,5-4-192,-3-5-2082,5-2-2594,5-7-1955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9769,'0'0'12663,"-8"1"-12562,5 0-98,0 0 0,0-1 0,0 1 0,0 0 0,0 1 0,0-1 0,0 0 0,0 1 0,0 0 0,0 0 0,1 0 0,-1 0 0,1 0 0,0 0 0,-1 0 0,1 1 0,0 0 0,0-1 0,1 1 0,-1 0 0,0 0 0,1 0 0,0 0 0,0 0 0,0 0 0,0 0 0,0 0 0,0 0 0,1 0 0,0 1 0,0 4 0,0-8 2,1 1 0,0 0-1,0-1 1,0 1-1,0 0 1,0-1 0,0 1-1,0-1 1,0 1-1,0-1 1,0 0 0,0 1-1,0-1 1,0 0 0,0 0-1,1 0 1,-1 0-1,0 0 1,0 0 0,0 0-1,0 0 1,0 0-1,0-1 1,1 1 0,-1 0-1,0-1 1,1 0-1,36-7 359,-24 3-242,0 2 0,1 0 1,-1 0-1,1 2 1,0-1-1,0 2 1,28 2-1,-26 5-112,-17-7-136,1 1 0,0 0 0,0-1 1,0 1-1,0-1 0,0 1 0,-1-1 0,1 0 1,0 1-1,0-1 0,0 0 0,0 0 0,0 0 1,0 0-1,0 0 0,0 0 0,0 0 0,0 0 0,0 0 1,0 0-1,0 0 0,0-1 0,0 1 0,0 0 1,0-1-1,0 1 0,-1 0 0,1-1 0,0 0 1,0 1-1,0-1 0,-1 1 0,2-2 0,31-23-8110,-20 19 2867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33 3619,'0'0'18039,"-8"-5"-16352,0 0-1448,1 1 0,0 0 0,-1 1 0,-16-5-1,23 7-227,-1 0-1,0 1 0,1-1 1,-1 1-1,0 0 0,0-1 0,1 1 1,-1 0-1,0 0 0,0 0 1,0 0-1,1 0 0,-1 1 0,0-1 1,0 1-1,1-1 0,-1 1 1,0-1-1,1 1 0,-1 0 0,1 0 1,-1 0-1,1 0 0,-1 0 1,1 0-1,-1 0 0,1 0 0,0 1 1,0-1-1,0 0 0,-1 1 1,1-1-1,1 1 0,-1-1 0,0 1 1,0 0-1,0 2 0,1-3-28,0 0 0,0 0-1,1 0 1,-1 0 0,1 0 0,-1 0-1,1 0 1,-1 0 0,1 0 0,-1 0-1,1 0 1,0 0 0,-1 0 0,1-1-1,0 1 1,0 0 0,0-1 0,0 1-1,-1 0 1,1-1 0,0 1 0,0-1-1,0 0 1,0 1 0,0-1 0,0 0-1,0 1 1,1-1 0,0 0-1,44 12-820,-35-10 566,4 1-22,41 13-128,-54-16 424,0 1-1,0 0 0,1 0 1,-1 0-1,0 0 1,0 0-1,-1 0 0,1 0 1,0 0-1,0 1 1,0-1-1,-1 1 0,1-1 1,-1 1-1,1 0 0,-1 0 1,0-1-1,0 1 1,2 4-1,-3-5 30,0 1 0,0 0 0,-1 0 0,1-1 0,0 1 0,-1 0 0,1 0 0,-1-1 0,0 1 0,1-1-1,-1 1 1,0-1 0,0 1 0,0-1 0,0 1 0,0-1 0,0 0 0,-1 1 0,1-1 0,0 0 0,-1 0 0,-1 1 0,-40 24 395,34-20-327,-1-1-181,0 1 0,-1-1 1,0-1-1,0 1 0,0-2 0,0 0 1,-12 2-1,12-7-3521,8-8-3154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52 266 17040,'0'0'705,"-48"34"-545,44-32 513,14-6-834,14-12 322,0-4 63,10-5-128,5-6-64,6-1-64,-2-1-256,1 0-737,-2-3-801,-7 1-2082,-5-1-4035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13805,'0'0'7880,"-1"11"-6781,-8 30-632,-1 0 0,-3-1 1,-30 67-1,41-102-499,-1 1 0,1 0 0,0 0 0,1 0 0,-1 0-1,1 1 1,0-1 0,1 0 0,0 0 0,0 9 0,1-14 4,-1-1 0,1 1 0,0 0-1,-1-1 1,1 1 0,0-1 0,0 1-1,0-1 1,-1 1 0,1-1 0,0 0-1,0 1 1,0-1 0,0 0 0,0 0-1,0 1 1,0-1 0,0 0 0,0 0-1,0 0 1,-1 0 0,2 0 0,34 0-420,-21 0 56,-15 0 367,1 0 0,-1 0 0,0 0 0,1 0-1,-1 0 1,0 0 0,1 0 0,-1 0 0,0 0 0,1 0 0,-1 0 0,0 0 0,1 0 0,-1 0 0,0 0-1,1 0 1,-1 0 0,0 0 0,1 1 0,-1-1 0,0 0 0,0 0 0,1 0 0,-1 1 0,0-1 0,0 0-1,1 0 1,-1 0 0,0 1 0,0-1 0,0 0 0,1 1 0,-1-1 0,0 0 0,0 1 0,0-1-1,0 0 1,0 0 0,1 1 0,-1-22 303,3 10-110,0 0 1,0 1 0,1-1-1,0 0 1,1 1-1,7-13 1,-12 23-172,1 0 0,-1-1 0,0 1 0,0 0 1,0-1-1,0 1 0,1-1 0,-1 1 0,0 0 1,0 0-1,1-1 0,-1 1 0,0 0 0,1-1 1,-1 1-1,0 0 0,0 0 0,1 0 0,-1-1 1,1 1-1,-1 0 0,0 0 0,1 0 0,-1 0 1,0 0-1,1-1 0,-1 1 0,1 0 0,-1 0 1,0 0-1,1 0 0,-1 0 0,1 0 0,-1 1 1,0-1-1,1 0 0,-1 0 0,1 0 0,-1 0 1,0 0-1,1 1 0,-1-1 0,0 0 0,1 0 1,-1 0-1,0 1 0,1-1 0,-1 0 0,0 1 1,0-1-1,1 0 0,-1 0 0,0 1 0,0-1 1,1 1-1,-1-1 0,0 0 0,0 1 0,0-1 1,0 1-1,8 30 159,-7-23 83,0-5-179,1 0 0,-1 0 1,0 0-1,1 0 0,0 0 1,-1-1-1,1 1 0,0-1 0,1 1 1,-1-1-1,0 0 0,1 1 1,-1-1-1,1-1 0,-1 1 0,1 0 1,0-1-1,0 1 0,0-1 1,0 0-1,0 0 0,0 0 0,0 0 1,0 0-1,1-1 0,-1 0 0,0 1 1,0-1-1,0 0 0,1-1 1,-1 1-1,0 0 0,3-2 0,0 1-1,-1 1 0,0-1 0,0-1-1,0 1 1,0-1 0,0 0 0,-1 0-1,1-1 1,0 1 0,-1-1 0,0 0-1,1 0 1,-1 0 0,0-1 0,-1 1-1,1-1 1,-1 0 0,0 0 0,1-1-1,1-4 1,-1-11-189,-16 25-212,-18 28 131,26-27 309,0 0 1,1 0 0,-1 1 0,1 0-1,0-1 1,1 1 0,0 0 0,0 0 0,-1 8-1,3-14-85,0-1 0,0 0 0,0 1 0,0-1 0,0 1 0,0-1-1,0 0 1,0 1 0,0-1 0,0 0 0,1 1 0,-1-1 0,0 0-1,0 1 1,0-1 0,0 0 0,1 1 0,-1-1 0,0 0 0,0 1 0,1-1-1,-1 0 1,0 1 0,0-1 0,1 0 0,-1 0 0,0 0 0,1 1 0,-1-1-1,0 0 1,1 0 0,-1 0 0,0 0 0,1 0 0,-1 1 0,1-1-1,-1 0 1,1 0 0,21-4 671,19-14 20,-27 10-803,0-1-1,-1 0 1,0-1-1,-1 0 1,0-1-1,0-1 1,-1 0-1,-1 0 1,0-1-1,9-16 1,-18 28-206,-2 4 258,-1 0-1,1 0 1,0-1-1,-1 1 1,0 0-1,0-1 0,0 1 1,0-1-1,-4 4 1,-3 4 26,3-2 65,1 1 0,0-1 0,0 1 0,0 1 0,1-1 0,0 1 0,1-1-1,0 1 1,1 0 0,0 0 0,0 0 0,1 12 0,1-21-87,0-1-1,0 1 0,0-1 1,0 0-1,0 1 0,0-1 1,0 0-1,0 1 1,0-1-1,0 1 0,0-1 1,0 0-1,0 1 0,1-1 1,-1 0-1,0 1 1,0-1-1,1 0 0,-1 0 1,0 1-1,0-1 0,1 0 1,-1 1-1,0-1 1,0 0-1,1 0 0,-1 0 1,0 1-1,1-1 0,-1 0 1,1 0-1,-1 0 1,0 0-1,1 0 0,-1 0 1,1 0-1,18-4-2801,16-16-5097,-11-3-1149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6438,'0'0'17681,"-15"53"-16528,7-15 224,0 7-96,3 2-416,-1 1-512,-3-2-193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2466,'0'0'-128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61 111 8872,'3'-9'2851,"1"-3"-2028,11-31 2720,-7-3 4567,-8 45-7155,1 10-948,-1 0-1,-1 0 0,0 0 1,0 0-1,0-1 0,-1 1 1,-1 0-1,-6 16 0,1 0 220,-9 34 305,2 0 0,3 1-1,3 1 1,-3 85 0,12-145-584,2 34 519,5-26 420,6-20 67,-11 6-1134,1 0-1,-1 0 1,-1 0-1,1-1 0,0 1 1,-1 0-1,0-1 1,-1 1-1,1-9 0,-2-54-7977,0 55 4943,0-4-2021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1537,'0'0'24835,"11"-4"-23148,10-3-1498,-1-1 1,0-2-1,0 0 1,-1-1-1,-1-1 1,0 0-1,22-21 1,1-8-167,24-23-41,-65 64-4,0-1-1,1 1 1,-1 0 0,0 0 0,0 0-1,0 0 1,0-1 0,0 1 0,0 0-1,0 0 1,1 0 0,-1 0 0,0-1-1,0 1 1,0 0 0,0 0 0,1 0-1,-1 0 1,0 0 0,0 0-1,0 0 1,0 0 0,1 0 0,-1 0-1,0 0 1,0 0 0,0-1 0,1 1-1,-1 0 1,0 0 0,0 1 0,0-1-1,1 0 1,-1 0 0,0 0 0,0 0-1,0 0 1,1 0 0,-1 0-1,0 0 1,0 0 0,0 0 0,0 0-1,1 0 1,-1 1 0,0-1 0,0 0-1,0 0 1,0 0 0,0 0 0,1 1-1,-1-1 1,-2 15-1501,-12 18-2863,-11 2-5859,11-25 2515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11339,'0'0'13549,"23"65"-12621,-10-38-319,4 2-385,-2 0-96,2-2-64,-2-2-32,-5-1-640,1-6-577,-2-2-449,-3-5-1088,1-9-3524,1-2-6182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13036,'0'0'9732,"2"10"-8413,5 41-674,-2 1 0,-2 0 1,-5 69-1,0-25-605,1-46 26,1-40 79,-1-33-36,-2-48-87,-19-105-1,27 186 30,0 0 1,1 0-1,0 0 0,0-1 1,1 0-1,0 0 0,1-1 1,0 0-1,0 0 0,1-1 1,0 0-1,17 10 0,-22-15-45,0 0-1,0-1 0,0 0 1,0 0-1,0 0 0,1 0 1,-1-1-1,0 0 0,0 0 1,0 0-1,1 0 0,-1 0 1,0-1-1,0 0 0,0 0 1,0 0-1,0 0 0,0-1 1,0 0-1,0 0 0,0 0 1,-1 0-1,1 0 0,-1-1 1,0 1-1,1-1 0,-1 0 1,-1 0-1,1 0 0,0 0 1,-1-1-1,1 1 0,-1-1 1,0 0-1,0 1 0,-1-1 1,1 0-1,-1 0 0,1 0 1,-1 0-1,-1-1 0,2-5 1,-21 41-412,12-17 654,1 1-1,1 0 1,0 0 0,2 0 0,-1 1-1,2-1 1,0 1 0,1 0-1,1 24 1,0-39-239,0 0 0,0 0 0,0 0 0,0 1 0,0-1 0,1 0 0,-1 0 0,0 0 0,1 0 0,-1 1 0,1-1 0,-1 0 1,1 0-1,0 0 0,0 0 0,-1 0 0,1 0 0,0 0 0,0-1 0,0 1 0,0 0 0,0 0 0,0-1 0,0 1 0,0-1 0,0 1 0,0-1 0,0 1 0,0-1 0,1 1 0,-1-1 0,0 0 0,0 0 0,1 0 0,-1 0 0,0 1 0,0-2 0,0 1 0,1 0 0,-1 0 0,0 0 0,0-1 1,0 1-1,1 0 0,1-2 0,1 1-186,1-1-1,-1 0 1,1 0 0,-1 0 0,0-1 0,0 0 0,0 0 0,0 0 0,0 0 0,4-5 0,-3 2-865,-1-1 1,0 0-1,0-1 0,0 1 1,-1 0-1,0-1 0,2-10 1,7-28-5937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18129,'0'0'5926,"-9"72"-5222,14-40-511,5 3-129,10-3-1666,-4-2-2754,0-6-3620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4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18001,'0'0'2226,"-8"3"-48,1 0-1748,0 0 0,0 0 0,0 1 0,1 0 0,-1 1 0,1-1 0,-6 6 0,10-8-301,-1 0 0,1 1 0,0-1 0,0 1 0,0-1 0,0 1 0,0 0 0,1 0 0,-1-1 0,1 1 0,0 0 0,-1 0 0,1 1 0,1-1 0,-1 0 0,0 0 0,1 0-1,0 1 1,0-1 0,0 0 0,0 0 0,1 7 0,0-9-127,-1 0-1,1 0 1,0 0-1,0 0 1,0 0-1,0 0 1,0 0-1,0 0 1,0 0-1,0 0 1,0-1-1,0 1 1,1 0-1,-1-1 1,0 1-1,0-1 1,1 1-1,-1-1 1,0 0-1,1 1 1,-1-1 0,0 0-1,1 0 1,-1 0-1,3 0 1,37-3 145,-28-1-140,0 0 0,0-1 1,-1 0-1,1-1 0,-2-1 0,1 0 0,14-11 0,42-22-48,-81 62-37,-11 10 444,22-30-330,-15 25 805,20-19-400,14-8-226,1-5-219,-1-1 1,0 0-1,17-10 1,-18 8-444,-1 1 0,1 1 1,0 0-1,20-4 0,-35 10 438,-1 0 0,0 0 0,0 0-1,0 0 1,0 0 0,1 0 0,-1 0 0,0 0 0,0 0 0,0 0-1,0 0 1,1 0 0,-1 0 0,0 0 0,0 0 0,0 0 0,0 0-1,1 0 1,-1 0 0,0 0 0,0 0 0,0 1 0,0-1-1,1 0 1,-1 0 0,0 0 0,0 0 0,0 0 0,0 0 0,0 1-1,0-1 1,0 0 0,1 0 0,-1 0 0,0 0 0,0 0 0,0 1-1,0-1 1,0 0 0,0 0 0,0 0 0,0 1 0,0-1 0,0 0-1,0 0 1,-3 12 17,-10 10 320,10-16-158,-1 0 1,1 1 0,0-1 0,0 1 0,1-1-1,-3 11 1,5-15-244,0-1-1,-1 1 1,1-1-1,0 1 1,0-1-1,0 1 1,0 0-1,1-1 1,-1 1-1,0-1 1,1 1-1,-1-1 1,1 1-1,0 1 1,0-2-214,0 0 0,0 0 1,0 0-1,0 0 0,0-1 1,-1 1-1,1 0 0,0-1 0,1 1 1,-1 0-1,0-1 0,0 0 1,0 1-1,0-1 0,0 0 1,0 1-1,1-1 0,-1 0 1,0 0-1,0 0 0,3 0 1,7 0-5635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227 333 3011,'0'0'6678,"4"-10"-2914,0-3-2492,0-1 0,-1 1 0,0 0 0,-1-1 0,-1 0 0,0-21 0,-2 32-955,1 0 0,0 0 0,-1-1 0,1 1 0,-1 0 0,0 0 0,0 0 0,0 0-1,-1 0 1,1 0 0,-1 0 0,1 0 0,-1 1 0,0-1 0,-4-4 0,3 5-211,0 1 1,1-1-1,-1 1 0,0 0 0,0 0 1,0 0-1,0 0 0,0 0 1,0 1-1,0-1 0,0 1 0,0 0 1,0 0-1,0 0 0,0 0 1,0 1-1,0-1 0,0 1 0,0 0 1,-6 2-1,3-1-142,-1 2 0,1-1 0,0 1 0,-1 0 0,2 0 0,-1 0 0,0 1 0,1 0 0,0 0 0,0 0 0,1 1 0,-7 9 0,-2 5-187,1 0 0,-16 35 0,24-46 90,0 0 0,0 1 0,0 0 0,1-1 0,1 1 0,0 0 0,0 1 0,1-1 0,0 0 0,2 20 0,-1-30 120,0 1 0,1 0 0,-1 0-1,1 0 1,-1-1 0,1 1 0,-1 0-1,1-1 1,-1 1 0,1 0 0,0-1-1,-1 1 1,1-1 0,0 1 0,0-1 0,-1 1-1,1-1 1,0 1 0,0-1 0,0 0-1,0 1 1,-1-1 0,1 0 0,0 0-1,0 0 1,0 0 0,0 0 0,0 0 0,0 0-1,0 0 1,0 0 0,-1 0 0,1 0-1,1-1 1,32-10-266,-22 3 290,-1-1 0,0 0 1,0 0-1,-1-1 0,0-1 0,-1 0 0,0 0 0,10-16 0,2-8 59,29-63 0,-40 78 46,-2 0 0,0-1 0,-2 0 0,0 0 0,-1-1 0,4-43 0,-9 65-114,0-1 0,0 1 0,1 0 0,-1 0-1,0-1 1,0 1 0,0 0 0,0 0 0,0-1 0,0 1 0,0 0 0,0 0 0,0-1 0,0 1 0,0 0-1,0-1 1,0 1 0,0 0 0,0 0 0,0-1 0,0 1 0,0 0 0,0-1 0,0 1 0,0 0 0,-1 0-1,1-1 1,0 1 0,0 0 0,0 0 0,0 0 0,0-1 0,-1 1 0,1 0 0,0 0 0,0 0 0,-1-1-1,1 1 1,0 0 0,0 0 0,-1 0 0,1 0 0,0 0 0,0 0 0,-1 0 0,1 0 0,0-1 0,-1 1-1,-10 15-65,-9 27-67,7-9 127,1 0 0,2 0 0,1 1 0,2 0 0,1 0 0,2 1 0,-1 43 0,5-77 10,1 0-1,-1 0 0,0 0 0,0 0 0,0-1 0,0 1 0,1 0 0,-1 0 0,0 0 0,1 0 0,-1-1 0,1 1 0,-1 0 0,1-1 1,-1 1-1,1 0 0,-1-1 0,1 1 0,0 0 0,-1-1 0,1 1 0,0-1 0,-1 1 0,1-1 0,0 0 0,0 1 0,0-1 1,-1 0-1,1 1 0,0-1 0,0 0 0,0 0 0,0 0 0,0 0 0,-1 0 0,1 0 0,0 0 0,0 0 0,0 0 0,0 0 1,0 0-1,0-1 0,-1 1 0,1 0 0,0 0 0,1-2 0,3 1 55,0-1 1,0 0-1,0 0 1,-1-1-1,1 1 1,7-7-1,10-10 15,0-2 0,-1 0 0,-2-2-1,0 0 1,-1-1 0,19-35 0,-61 169-177,22-102 94,0 1 0,1-1 0,0 1 0,0 0 0,1-1 0,1 12 0,-1-19 26,1 1-1,-1 0 0,1-1 1,-1 1-1,1-1 1,0 0-1,-1 1 1,1-1-1,0 1 0,0-1 1,0 0-1,0 0 1,0 1-1,0-1 0,0 0 1,0 0-1,1 0 1,-1 0-1,0-1 0,1 1 1,-1 0-1,1 0 1,-1-1-1,1 1 1,-1-1-1,1 1 0,-1-1 1,1 0-1,-1 0 1,1 1-1,-1-1 0,1 0 1,0 0-1,-1-1 1,1 1-1,-1 0 0,1 0 1,-1-1-1,3 0 1,4-1 91,-1-1 0,0 1 1,1-2-1,-1 1 1,0-1-1,-1 0 0,1 0 1,-1-1-1,0 0 1,8-8-1,3-3-44,0-1 0,14-22 0,-25 32-42,0 0 0,0 0 1,-1 0 0,0-1-1,0 1 1,-1-1 0,1 0-1,-2-1 1,1 1 0,-1-1 0,3-15-1,-6 24-25,0-1 0,0 1 0,0-1 1,0 1-1,0-1 0,0 1 0,0-1 0,0 1 0,0-1 0,0 1 0,0-1 0,-1 1 0,1-1 0,0 1 0,0-1 0,0 1 0,-1-1 0,1 1 0,0-1 0,-1 1 0,1 0 1,0-1-1,-1 1 0,1 0 0,0-1 0,-1 1 0,1 0 0,-1-1 0,1 1 0,-1 0 0,1 0 0,-1-1 0,1 1 0,-1 0 0,1 0 0,-1 0 0,1 0 0,-1 0 0,1 0 1,-1 0-1,1 0 0,-1 0 0,1 0 0,-1 0 0,1 0 0,-1 0 0,1 0 0,-1 0 0,1 1 0,-1-1 0,1 0 0,-1 0 0,1 1 0,-1-1 0,1 0 0,-1 0 0,1 1 1,0-1-1,-1 1 0,1-1 0,-30 22-285,23-13 283,-1 0 0,1 1 1,1 0-1,0 0 0,0 1 0,1 0 1,0 0-1,1 0 0,0 0 1,1 1-1,0 0 0,-2 23 1,5-34 9,0 1 0,1-1 0,-1 1 0,0-1 1,1 1-1,-1-1 0,1 1 0,-1-1 0,1 1 1,0-1-1,0 1 0,-1-1 0,1 0 0,0 0 1,0 1-1,0-1 0,1 0 0,-1 0 0,0 0 1,0 0-1,1 0 0,-1 0 0,0 0 0,1-1 1,-1 1-1,1-1 0,-1 1 0,1-1 0,-1 1 1,1-1-1,-1 0 0,1 1 0,-1-1 0,1 0 1,0 0-1,-1 0 0,4-1 0,4 1 27,1 0 0,-1-1 0,0 0-1,1 0 1,12-5 0,-15 4-204,1-1 0,0-1-1,-1 1 1,0-1 0,0-1 0,11-8 0,14-22-4327,-13-1-2650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17617,'0'0'1900,"9"4"-2108,1 0 207,0-1 1,0-1-1,1 0 1,-1 0 0,0-1-1,1 0 1,-1-1-1,0 0 1,1-1-1,17-2 1,5-2-442,1 1 1,39 2 0,-71 2 438,-1 0 1,1 0-1,-1 0 1,1 1-1,-1-1 1,0 0-1,1 1 1,-1-1-1,0 1 1,1-1-1,-1 1 1,0 0-1,0 0 1,1-1-1,-1 1 1,0 0-1,0 0 1,0 0-1,0 0 1,0 0-1,0 1 1,0-1-1,0 2 1,1 0-6,-1 1 0,1 0 1,-1 0-1,0 0 0,0-1 0,0 1 0,-1 0 1,0 7-1,0 6 92,-1 1 0,-7 32 0,-4 4 55,-33 92-1,11-67-6596,20-57-5463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20243,'0'0'9225,"49"36"-16560,-29-26-5958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118 112 7751,'-1'-9'4703,"0"-12"-2585,-2-12 1009,2 11 1889,-2 27-999,-9 35-3678,1 7-263,-72 330-5683,80-353 4015,7-29-668,11-40-1057,-2-3 1382,-3 0 0,6-57 0,-12 55 2754,-2 0 1,-6-54-1,-2 80 560,2 16-411,1 15 507,0 26-911,2 1 0,1-1 0,2 1 0,1-1 0,2 0 1,1 0-1,1 0 0,20 52 0,-26-82-477,0-1-1,0 1 1,0 0 0,1-1-1,-1 0 1,1 1 0,-1-1-1,1 0 1,0 1 0,0-1-1,0 0 1,0 0 0,0-1-1,0 1 1,1 0 0,-1-1 0,1 1-1,-1-1 1,1 0 0,-1 0-1,1 0 1,0 0 0,-1 0-1,1-1 1,5 1 0,-4-1 80,0-1 1,0 1 0,-1-1-1,1 0 1,0 0 0,-1-1-1,1 1 1,0-1 0,-1 0 0,0 0-1,1 0 1,-1 0 0,0 0-1,0-1 1,0 0 0,-1 1-1,1-1 1,3-4 0,5-9 162,-1-1 0,0 1 0,-1-1 0,-1-1 0,0 0 0,-2 0 0,0 0-1,-1-1 1,-1 0 0,0 0 0,-2 0 0,0-1 0,-1 1 0,-1 0 0,-3-23 0,2 35-307,0-1 0,-1 1 0,0 0 0,-1 0-1,1 0 1,-1 0 0,-6-8 0,9 14-54,-1-1-1,1 1 1,-1 0 0,1 0 0,-1 0-1,0 0 1,1 0 0,-1 0 0,0 0 0,0 0-1,0 0 1,0 0 0,0 1 0,0-1 0,0 0-1,0 1 1,0-1 0,0 0 0,0 1 0,-1-1-1,1 1 1,0 0 0,0-1 0,0 1-1,-1 0 1,1 0 0,0 0 0,0 0 0,-1 0-1,1 0 1,0 0 0,0 0 0,-1 0 0,1 1-1,0-1 1,0 0 0,0 1 0,-1-1 0,1 1-1,0 0 1,0-1 0,0 1 0,0 0-1,0 0 1,0-1 0,0 1 0,0 0 0,0 0-1,1 0 1,-2 2 0,-1 1-536,0 0-1,0 1 1,1 0-1,0-1 1,0 1-1,0 0 1,0 0-1,1 0 1,-1 6-1,-3 27-7621,5-16 667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29 174 16464,'0'0'7260,"10"-2"-5162,4 0-1721,-1-2 1,0 0 0,1 0-1,-2-2 1,25-12 0,-34 17-341,1-1 0,-1 0 0,0 0 0,0 0 0,0 0 0,0 0 0,0-1 1,0 1-1,0-1 0,-1 0 0,1 0 0,-1 0 0,0 0 0,0 0 0,0-1 1,-1 1-1,1-1 0,-1 1 0,0-1 0,1 1 0,-2-1 0,1 0 0,0 0 0,-1 1 1,0-1-1,1 0 0,-2 0 0,1 1 0,0-1 0,-2-5 0,1 7-18,1 0-1,-1 0 1,0 0 0,0 0-1,0 0 1,0 1-1,-1-1 1,1 0-1,0 1 1,-1-1-1,1 1 1,-1-1 0,1 1-1,-1 0 1,0 0-1,0 0 1,0 0-1,1 0 1,-1 0-1,0 0 1,0 0-1,0 1 1,0-1 0,0 1-1,-1-1 1,1 1-1,0 0 1,0 0-1,0 0 1,0 0-1,0 0 1,0 1 0,0-1-1,-3 2 1,-1-1-40,0 0 1,0 1 0,0 0 0,1 1 0,-1-1-1,1 1 1,0 0 0,0 0 0,0 1 0,-9 7-1,7-4 4,1 1 0,0-1 0,0 1 0,1 1 0,0-1 0,1 1 0,0-1 0,0 1 0,1 1 0,0-1-1,0 0 1,1 1 0,0 0 0,0 11 0,2-19 15,0 0-1,0-1 0,0 1 1,1-1-1,-1 1 0,1 0 1,-1-1-1,1 1 0,-1-1 1,1 1-1,0-1 0,0 0 1,0 1-1,0-1 0,0 0 1,0 1-1,0-1 1,0 0-1,0 0 0,0 0 1,1 0-1,2 1 0,0 1 10,1-1-1,0 0 1,-1-1 0,1 1-1,0-1 1,0 0-1,9 1 1,-2-1-296,0-1 0,1 0 1,-1-1-1,1 0 0,22-6 1,-26 4-549,0-1-1,0 0 1,0 0 0,0-1 0,12-9-1,-9 5-1253,-2 0 0,0 0-1,14-16 1,10-20-6616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16784,'0'0'2231,"-8"12"97,-3 4-1785,2 1 1,-1-1-1,2 2 1,1-1-1,0 1 1,1 0-1,1 1 0,0-1 1,-2 31-1,6-45-515,1-1 1,0 1-1,0 0 0,0 0 0,0-1 0,1 1 0,-1 0 0,1 0 1,0-1-1,0 1 0,0-1 0,0 1 0,1-1 0,0 1 0,2 3 1,-1-5-18,0 0 0,0 0 0,0-1 0,0 1 1,0-1-1,0 1 0,1-1 0,-1 0 0,0 0 1,1-1-1,-1 1 0,1-1 0,-1 1 0,1-1 1,-1 0-1,6-1 0,5 0 20,-2 1-97,-1-1 0,1 2 1,-1-1-1,16 4 0,-26-4 66,1 0-1,-1 0 1,0 1 0,0-1-1,1 0 1,-1 1-1,0-1 1,0 1-1,0-1 1,0 1-1,0 0 1,0-1-1,0 1 1,0 0-1,0 0 1,0 0 0,0-1-1,0 1 1,0 0-1,-1 0 1,1 0-1,0 1 1,-1-1-1,1 0 1,-1 0-1,1 0 1,-1 0-1,0 1 1,1-1-1,-1 0 1,0 0 0,0 0-1,0 1 1,0-1-1,0 0 1,0 1-1,0-1 1,0 0-1,0 0 1,-1 0-1,1 1 1,0-1-1,-1 0 1,1 0 0,-1 0-1,0 0 1,1 0-1,-2 2 1,-2 2 29,1-1 0,-1 0 1,0 1-1,0-2 1,0 1-1,0 0 0,-1-1 1,0 0-1,1 0 1,-1 0-1,-9 3 0,0 0 109,1-1-1,-1 0 0,-19 3 1,25-6-112,-1-1 0,1 0 0,0-1 0,0 1 0,-1-2 0,-8 0 0,15 0-229,0 1 1,1-1-1,-1 1 0,0-1 0,0 0 1,0 1-1,1-1 0,-1 0 1,0 0-1,1 0 0,-1-1 0,1 1 1,-3-2-1,3 2-259,1 0-1,-1-1 1,0 1-1,0 0 1,1-1-1,-1 1 1,1-1-1,-1 1 1,1-1 0,0 1-1,0-1 1,-1 1-1,1-1 1,0 1-1,0-1 1,0 1 0,1-1-1,-1 1 1,1-3-1,3-9-7528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2498,'0'0'22550,"10"3"-22310,0 1-189,-6-2-29,-1 0 0,1-1 0,0 0 0,0 0 0,-1 0 0,1 0 0,0 0 0,0-1 0,0 1 0,0-1 0,4-1 0,-7 1 50,1-1 1,-1 1-1,0-1 0,0 1 1,0-1-1,0 0 0,0 0 1,-1 0-1,1 1 0,0-1 1,0 0-1,0 0 0,-1 0 1,1 0-1,-1 0 0,1 0 1,0 0-1,-1-1 0,0 1 1,1 0-1,-1 0 0,0 0 1,1 0-1,-1-1 0,0 1 1,0 0-1,0 0 0,-1-3 1,0-35 907,1 37-946,0 1-36,0-1 0,0 1 0,0-1 0,-1 1 0,1-1 0,0 1 0,-1-1 0,1 1 0,-1 0 0,0-1 0,1 1 0,-1 0 0,0-1 0,0 1 0,0 0 0,0 0 0,0 0 0,0 0 0,0 0 0,0 0 0,-1 0 0,1 0-1,0 0 1,0 1 0,-1-1 0,1 0 0,-1 1 0,1-1 0,0 1 0,-1 0 0,1-1 0,-1 1 0,1 0 0,-1 0 0,1 0 0,-1 0 0,1 0 0,-1 0 0,-1 1 0,-1-1-77,1 1 1,-1 0-1,0 0 1,1 0-1,-1 0 1,1 1-1,-1-1 0,1 1 1,0 0-1,-1 0 1,1 0-1,0 1 0,0-1 1,-4 6-1,2-1 54,0-1 0,0 1 1,1 1-1,0-1 0,0 1 0,1 0 0,0 0 0,0 0 0,1 0 0,0 0 0,0 0 0,1 1 0,0-1 1,1 14-1,0-21 32,0 0 0,0 0 0,1 0 0,-1 0-1,1 1 1,-1-1 0,1 0 0,-1 0 0,1 0 0,0 0 0,-1 0 0,1-1 0,0 1 0,0 0 0,0 0 0,0 0 0,0-1 0,0 1 0,0 0 0,0-1 0,0 1 0,0-1 0,0 1 0,1 0 0,37 2 339,-27-4-202,0-1-1,-1 0 1,1-1 0,16-6-1,22-15 2,87-57-1,-106 61-91,-81 79-171,-14 25 1453,91-96-438,-20 6-970,48-32 452,-51 36-553,0 0 0,-1 0 0,1 0 0,0 1 0,0 0 0,0-1 0,0 1 0,0 1 0,0-1 0,1 1 0,-1-1 0,0 1 0,5 1 0,-8 0-62,0 0 1,0 0-1,0 0 1,0 0 0,0 0-1,0 0 1,-1 1-1,1-1 1,0 0 0,-1 1-1,1-1 1,-1 0-1,0 1 1,1-1-1,-1 0 1,0 1 0,0-1-1,0 1 1,0-1-1,0 1 1,0-1-1,0 0 1,-1 1 0,1 1-1,-1 3-1299,1 16-5020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15310,'0'0'7111,"-2"11"-5077,-29 116 1006,17-77-2665,-10 68 0,24-117-371,0 0 0,0-1 1,0 1-1,0 0 0,1-1 0,-1 1 0,0-1 0,0 1 0,1 0 0,-1-1 0,0 1 0,1-1 0,-1 1 0,0-1 0,1 1 0,-1-1 0,1 1 0,-1-1 0,1 1 0,-1-1 0,1 0 0,-1 1 1,1-1-1,0 0 0,-1 1 0,1-1 0,0 0 0,-1 0 0,1 0 0,-1 0 0,1 0 0,0 1 0,-1-1 0,1 0 0,0 0 0,-1 0 0,1-1 0,0 1 0,-1 0 0,1 0 0,0 0 0,0-1 0,45-7-36,-19 2-190,-22 6 199,0-1-1,-1 1 1,1 0-1,0 1 1,0-1-1,0 1 1,0 0-1,0 1 1,-1-1-1,7 3 1,-10-3 22,1 0 1,-1 0 0,1 0 0,-1 0-1,1 1 1,-1-1 0,1 0-1,-1 1 1,0-1 0,0 1 0,0 0-1,0-1 1,0 1 0,0 0 0,0 0-1,-1-1 1,1 1 0,-1 0-1,1 0 1,-1 0 0,0 0 0,0 0-1,1 0 1,-1 0 0,-1-1 0,1 1-1,0 0 1,0 0 0,-2 3-1,1-2 73,0 0 0,0-1 0,-1 1 0,0 0 0,1-1 0,-1 1 0,0-1 0,0 0 0,-1 1 0,1-1 0,0 0 0,-1 0 0,1-1 0,-1 1 0,0 0 0,1-1 0,-1 0 0,0 1 0,0-1 0,0 0 0,0-1 0,0 1 0,-3 0 0,-9 2 430,1 0 1,-1-1-1,-19 0 0,29-1-465,1-1-1,-1 0 1,1 0-1,0-1 1,-1 1 0,1-1-1,0 0 1,-1 0-1,1 0 1,0-1-1,0 0 1,-6-3-1,-6-16-1922,11-13-4395,7 21 275,11 3-1553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98 131 13036,'0'0'4132,"10"-4"-224,67-33 839,-72 34-4528,0 0-1,0 0 1,-1 0 0,1-1 0,-1 1 0,0-1-1,0 0 1,0-1 0,0 1 0,0-1 0,-1 1 0,0-1-1,0 0 1,-1-1 0,4-6 0,-6 11-181,-1 1 1,1-1-1,0 0 1,0 0-1,0 1 0,0-1 1,-1 0-1,1 1 1,0-1-1,-1 0 1,1 0-1,0 1 1,-1-1-1,1 1 1,-1-1-1,1 0 0,-1 1 1,1-1-1,-1 1 1,0-1-1,1 1 1,-1 0-1,0-1 1,1 1-1,-1-1 0,0 1 1,1 0-1,-1 0 1,0 0-1,0-1 1,1 1-1,-1 0 1,0 0-1,0 0 1,1 0-1,-1 0 0,0 0 1,-1 0-1,-36 0-117,33 1 143,-3 0-76,-1 1 0,1 0 1,0 0-1,0 1 0,0 1 0,0-1 0,0 1 1,1 0-1,0 1 0,-1 0 0,-10 9 1,9-6-1,1-1 0,0 2 1,0-1-1,0 1 1,1 0-1,1 0 0,-1 1 1,-6 14-1,13-23 10,-1 0-1,0 1 1,0 0 0,1-1-1,-1 1 1,1-1-1,-1 1 1,1 0 0,0-1-1,0 1 1,0 0-1,0-1 1,0 1 0,0 0-1,0 0 1,0-1 0,1 1-1,-1-1 1,1 1-1,-1 0 1,1-1 0,0 1-1,-1-1 1,1 1-1,0-1 1,0 1 0,0-1-1,0 0 1,0 1-1,0-1 1,1 0 0,-1 0-1,0 0 1,1 0-1,-1 0 1,1 0 0,-1 0-1,1-1 1,-1 1-1,1 0 1,-1-1 0,1 1-1,0-1 1,-1 0-1,3 1 1,11 1-513,-1 0 1,1 0-1,0-2 0,19 0 0,-15-1-1168,26 0-3148,2-6-2632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207 255 15855,'0'0'3700,"-12"-4"-439,3 0-2876,-1 0 0,1 1 0,-1 1-1,0 0 1,-19-2 0,25 4-342,-1 0 0,1 0 0,0 1 0,0-1 0,0 1 1,0 0-1,1 0 0,-1 1 0,0-1 0,0 1 0,1 0 0,-1 0 0,1 0 0,-1 0 0,1 1 0,0-1 0,0 1 0,0 0 0,0 0 1,0 0-1,-2 4 0,0 2 28,0-1 1,0 1 0,1 0 0,-6 18 0,8-23-40,1 0 0,0 0-1,0 0 1,0 1 0,1-1 0,-1 0 0,1 0 0,0 0 0,0 0 0,0 0 0,1 1 0,0-1 0,-1 0 0,3 6 0,-1-8 12,0-1 1,0 1-1,0-1 1,0 1 0,0-1-1,0 1 1,0-1-1,0 0 1,0 0-1,1 0 1,-1-1 0,0 1-1,1 0 1,-1-1-1,1 1 1,-1-1-1,0 0 1,1 0 0,-1 0-1,1 0 1,-1 0-1,5-2 1,4 1 147,-1-1 0,1 0 0,-1 0 0,10-5 1,-3-1-95,0 0 0,-1-2 1,0 1-1,-1-2 1,0 0-1,0-1 1,-2-1-1,16-16 0,-5 0 201,-1 0 0,-1-2 1,19-34-1,-35 54-262,0 0 0,-1-1 1,0 1-1,-1-1 0,0 0 1,-1 0-1,0 0 1,1-18-1,-4 30-41,1-1 1,-1 1-1,0-1 1,0 1-1,0-1 0,0 1 1,0-1-1,0 1 1,0-1-1,0 1 0,0-1 1,0 1-1,0-1 1,0 0-1,0 1 0,-1-1 1,1 1-1,0-1 1,0 1-1,0 0 0,-1-1 1,1 1-1,0-1 1,-1 1-1,1-1 1,0 1-1,-1 0 0,1-1 1,-1 1-1,1 0 1,0-1-1,-1 1 0,1 0 1,-1 0-1,1-1 1,-1 1-1,0 0 0,-23 8-154,-19 27-38,30-21 146,0 1 1,1 1-1,1 0 0,1 1 1,0 0-1,1 0 1,1 1-1,1 0 0,1 1 1,0-1-1,1 1 0,1 1 1,1-1-1,1 0 1,0 1-1,2 21 0,0-38-126,0-1-1,0 1 0,1 0 1,-1-1-1,1 1 1,0 0-1,-1-1 0,1 1 1,1-1-1,-1 0 0,0 1 1,0-1-1,1 0 1,0 0-1,2 3 0,-2-3-258,0-1 0,0 1-1,0-1 1,0 0 0,0 1-1,0-1 1,0 0-1,0 0 1,1-1 0,-1 1-1,3 0 1,21 1-7626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09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18065,'0'0'12460,"0"49"-12332,0-44-512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1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0 571 7111,'1'-3'19539,"10"-17"-18670,101-115 851,-52 66-1651,-2-2 0,66-112 1,-123 182-41,0-2 86,1 1-1,-1 0 0,0 0 0,0-1 1,0 1-1,0-1 0,0 1 0,-1-1 1,1 1-1,-1-5 0,0 6 100,-8 12-278,-2 1 60,1 1 0,1 1 1,0 0-1,1 0 1,0 1-1,1-1 1,1 1-1,0 1 1,1-1-1,1 1 0,-1 16 1,4-31 4,-1 0 0,1 0 1,0 0-1,1 0 0,-1 0 0,0 0 1,0 0-1,0 0 0,1 0 0,-1 0 1,0 0-1,1 0 0,-1 0 0,1 0 1,-1-1-1,1 1 0,0 0 0,-1 0 1,1 0-1,0-1 0,-1 1 1,1 0-1,0-1 0,0 1 0,0 0 1,0-1-1,0 1 0,-1-1 0,1 0 1,2 1-1,0 0 15,1-1 1,-1 1 0,1-1-1,-1 0 1,1 0 0,-1-1-1,1 1 1,-1-1-1,6-1 1,4-2 88,1 0 0,-1-2 0,22-11-1,1-5 16,-1-1-1,36-32 1,-56 42-90,0 0 0,-2-1 1,0-1-1,0 0 1,-1-1-1,17-31 1,-29 47-28,1-1 0,-1 1 0,1-1 0,-1 1 0,0-1 0,1 0 0,-1 1 0,0-1 0,1 0 0,-1 1 0,0-1 0,0 0 0,0 1 0,0-1 0,0 0 0,0 0 0,0 1 1,0-1-1,0 0 0,0 1 0,0-1 0,0 0 0,0-1 0,-14 7-105,-16 20-115,16-9 181,1 1 1,1 0-1,-14 27 0,22-39 27,2 0 0,-1 1 0,1 0 1,0-1-1,0 1 0,0 0 0,1 0 0,0 0 0,0 0 0,1 0 1,0 1-1,0-1 0,0 0 0,0 0 0,1 0 0,3 11 0,-2-14 7,-1 0 0,1 0 0,0-1 0,0 1 0,1 0 0,-1-1 0,0 1 0,1-1 0,-1 0 0,1 0 0,0 0 0,0 0 0,0-1 0,0 1 0,5 1 0,53 18-160,-49-18 58,2 2-1154,1-2 1,1 1 0,18 0 0,7-3-5213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9001,'0'0'7270,"60"40"-9992,-34-28-3844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17489,'0'0'4163,"2"9"-4237,17 44 106,3 0 1,29 52 0,-8-18 2,-43-86-50,2 4-53,0 0 0,0 0 1,1 0-1,0-1 0,0 1 0,0-1 0,0 1 0,1-1 0,5 5 0,-8-33-2900,-2 7 1323,-1 0 0,-1 0 0,0 0 0,-1 0 0,-13-31-1,-6-13-5379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1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11115,'-13'6'8946,"24"-2"-5417,24 1-2119,10-3-1039,122 11 1243,-147-9-3488,1 0 1,-1 1-1,23 9 0,-42-12-391,-10-1-8490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1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11018,'0'0'10410,"79"2"-8072,-34-2-736,-1-4-321,3-1-576,0 1-385,-6 3-288,-5 1 0,-11 0-256,-3 8-1762,-12 0-1665,-5-1-5030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1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4 273 5958,'-4'7'18857,"8"-12"-13157,6-5-7057,26-25 1573,-1-2 0,-1-1-1,-3-2 1,47-75 0,-89 183-1428,5-41 982,1 0 1,1 1-1,1-1 1,3 54-1,4-60-2042,7-11-6416,0-10-2880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7559,'2'0'11389,"13"0"-10083,301 8 1370,-135-1-2578,310-26 0,-223-18 341,396-36 3286,-614 73-3038,-44 0-2661,-32 0-5158,8 0-689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143 234 7559,'0'0'9780,"9"-3"-7314,27-14-138,-35 17-2072,-1 0 0,1-1 0,0 1 0,0-1-1,0 1 1,0-1 0,0 1 0,-1-1 0,1 1 0,0-1 0,0 1 0,-1-1 0,1 0-1,-1 0 1,1 1 0,0-1 0,-1 0 0,0 0 0,1 0 0,-1 0 0,1-1 0,-11-8 1213,-23 2-1655,26 7 171,-1 1 0,1 0-1,-1 1 1,1 0 0,-1 0 0,1 0-1,0 1 1,-1 0 0,1 1 0,0 0-1,1 0 1,-13 7 0,14-7 2,1 0 0,0 0 0,1 1 0,-1-1 0,1 1 0,-1 0 0,1 0 0,0 0 0,0 0 1,1 0-1,-1 1 0,1-1 0,0 1 0,0 0 0,1-1 0,-1 1 0,1 0 0,0 0 0,0 0 0,0 5 0,1-8 7,0 0 0,0-1 0,0 1-1,0-1 1,1 1 0,-1 0 0,0-1-1,1 1 1,-1-1 0,1 1 0,-1-1-1,1 1 1,0-1 0,0 0 0,-1 1-1,1-1 1,0 0 0,0 1 0,0-1-1,1 0 1,-1 0 0,2 2-1,0-2 3,0 1 0,1-1-1,-1 1 1,0-1-1,0 0 1,1 0-1,-1 0 1,1-1-1,-1 1 1,5-1-1,2 0 11,0 0-1,1-1 1,-1 0-1,0-1 1,0 0-1,15-6 1,-13 3 27,1-1 1,-1 0 0,0-1-1,0 0 1,-1-1 0,0 0 0,-1-1-1,1 0 1,-2-1 0,16-18-1,-19 20 25,-1 0 0,0-1 0,0 0 0,0 0 0,-1 0 0,-1 0 0,1-1 0,-2 1 0,1-1-1,-1 0 1,-1 0 0,0 0 0,0 0 0,-1 0 0,-1-11 0,1 18-58,0 0 1,-1 0 0,1 0-1,-1 0 1,0 0-1,0 0 1,0 1 0,0-1-1,0 0 1,0 1-1,-1-1 1,1 1-1,-1-1 1,0 1 0,0 0-1,0 0 1,0 0-1,0 0 1,0 0 0,-4-2-1,2 2-4,0 0 1,-1 0-1,1 1 0,-1-1 0,1 1 0,-1 0 0,1 1 1,-1-1-1,1 1 0,-1 0 0,-8 1 0,-1 1-7,0 0 0,0 1 0,0 1 0,1 1 0,-1 0-1,1 0 1,-16 10 0,17-8-53,6-5-67,0 1 0,0 0 0,1 1-1,-1-1 1,1 1 0,0 0-1,0 1 1,0-1 0,1 1 0,-1 0-1,-3 6 1,8-11-104,0 1 0,0-1-1,0 1 1,0-1 0,1 0-1,-1 1 1,0-1 0,0 0 0,0 1-1,1-1 1,-1 0 0,0 0-1,1 1 1,-1-1 0,0 0 0,0 0-1,1 1 1,-1-1 0,1 0-1,-1 0 1,0 0 0,1 0 0,-1 0-1,0 0 1,1 1 0,-1-1-1,1 0 1,-1 0 0,0 0 0,1 0-1,-1 0 1,0 0 0,1 0-1,-1-1 1,1 1 0,-1 0 0,0 0-1,1 0 1,-1 0 0,1-1-1,3 1-2481,8 0-7719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43 5285,'0'0'21071,"1"-6"-20564,-1 4-448,1 0 0,-1 0 0,0 0 1,0 0-1,0 0 0,0 0 0,-1 0 0,1 0 1,0 0-1,-1 0 0,-1-3 0,-7 2 692,-10 18-413,15-9-260,-2 4-275,6-10 223,0 0 0,0 0 0,0-1 0,0 1 0,0 0 0,0 0 0,0 0 0,0 0 0,1 0 0,-1 0 0,0 0 0,0 0 0,0-1 0,0 1 0,0 0 0,0 0 0,0 0 0,0 0 0,0 0 0,0 0 0,0-1 0,0 1 0,0 0 0,0 0 0,0 0 0,0 0 0,0 0 1,0 0-1,0-1 0,0 1 0,0 0 0,0 0 0,0 0 0,-1 0 0,1 0 0,0 0 0,0 0 0,0 0 0,0-1 0,0 1 0,0 0 0,0 0 0,0 0 0,0 0 0,0 0 0,-1 0 0,1 0 0,0 0 0,0 0 0,0 0 0,0 0 0,0 0 0,0 0 0,-1 0 0,1 0 0,0 0 0,0 0 0,0 0 0,0 0 0,0 0 0,0 0 0,-1 0 0,1 0 0,0 0 0,0 0 0,0 0 0,0 0 0,0 0 0,0 0-10,0 0-5,0-2 21,0 2-11,3-5 9,-3 5-29,0 0-1,0 0 1,1 0 0,-1 0 0,0 0 0,1 0 0,-1 0 0,0 0 0,0-1 0,1 1 0,-1 0 0,0 0-1,0 0 1,1 0 0,-1-1 0,0 1 0,0 0 0,0 0 0,1-1 0,-1 1 0,0 0 0,0 0-1,0-1 1,0 1 0,0 0 0,1 0 0,-1-1 0,0 1 0,0 0 0,0 0 0,0-1 0,0 1 0,0 0-1,0-1 1,0 1 0,0 0 0,0-1 0,0 1 0,0 0 0,0 0 0,0-1 0,-1 1 0,1 0-1,0 0 1,0-1 0,0 1 0,0 0 0,0 0 0,-1-1 0,1 0-1,2 0-5,-2 1-6,0-6 27,0 4-21,0 2-12,0-1 28,0 1-22,-13-4-37,8 9 32,1 0 0,1 0 0,-1 1 0,1-1 0,0 1 0,0 0 0,1-1 0,-1 1 0,1 0 0,1 1 0,-2 5-1,2-8 18,1-2 1,-1-1-1,1 1 1,-1-1-1,1 1 0,0 0 1,-1-1-1,1 1 1,0 0-1,0-1 0,1 1 1,-1 0-1,0-1 1,0 1-1,1 0 1,-1-1-1,1 1 0,-1-1 1,1 1-1,0-1 1,0 1-1,0-1 1,0 1-1,0-1 0,0 0 1,0 0-1,0 1 1,0-1-1,0 0 0,1 0 1,-1 0-1,0 0 1,1 0-1,-1-1 1,1 1-1,-1 0 0,1-1 1,-1 1-1,1-1 1,0 1-1,2-1 0,0 1 21,0-1 0,-1 1 0,1-1 0,0 0 0,0 0 0,-1-1 0,1 1 0,0-1 0,-1 1 0,1-1 0,-1-1 0,1 1 0,-1 0 0,1-1 0,-1 0 0,0 1 0,5-5 0,41-52 274,-8 7-256,-64 136-408,22-83 373,1-1-1,-1 1 1,1 0 0,0 0-1,-1 0 1,1 0 0,0 0-1,0-1 1,0 1 0,1 0-1,-1 0 1,0 0 0,1 0-1,-1-1 1,1 1 0,0 0-1,-1 0 1,1-1 0,0 1-1,0 0 1,0-1-1,1 2 1,1-1 1,0 0 0,0-1 0,0 1 0,0-1-1,0 0 1,0 0 0,0 0 0,0 0 0,6 0 0,24 8-3076,-28-7-1777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5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 7719,'4'-3'16015,"-4"8"-14926,0 6 97,0 6 63,-5 1-641,1 2-415,2 2-97,-4 1-32,2-3-577,3-2-1088,1-3-481,-4-6-865,-2-4-801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77 7399,'0'0'4377,"-2"-8"-565,0-1-2590,0 6-830,1 0 0,0 0-1,1 0 1,-1 0 0,0 0 0,1-1 0,0 1-1,0 0 1,0 0 0,0 0 0,0 0 0,1-4-1,0 6-200,-1 0 0,1 0-1,0 0 1,0 0-1,0 0 1,0 0 0,0 0-1,0 0 1,0 1-1,0-1 1,0 0 0,0 1-1,0-1 1,0 1 0,0-1-1,1 1 1,-1-1-1,0 1 1,0 0 0,1-1-1,-1 1 1,0 0-1,1 0 1,1 0 0,39 0 616,-32 0-224,12 0-324,39 0 332,-58 0-575,0 0-1,-1 1 1,1-1-1,0 1 1,-1-1 0,1 1-1,-1 0 1,1 0 0,-1 0-1,1 1 1,-1-1-1,0 0 1,1 1 0,-1 0-1,0-1 1,0 1 0,3 4-1,-4-5 5,-1-1-1,1 1 1,-1 0 0,1 0-1,-1 0 1,1 0-1,-1 0 1,0 0-1,1 0 1,-1 0 0,0 0-1,0 0 1,0 0-1,0 0 1,0 0-1,0 0 1,0 0 0,0 0-1,0 0 1,-1 0-1,1 0 1,0 0-1,-1 0 1,1 0 0,0 0-1,-1 0 1,1 0-1,-1-1 1,0 1-1,1 0 1,-1 0 0,0 0-1,1-1 1,-1 1-1,0 0 1,-1 0-1,-40 19 1169,22-11-868,20-4-509,11 1-6,13 0-131,4 0 81,-21-6 198,-1 1 1,1 0-1,0 1 1,0 0-1,-1 0 1,1 0 0,-1 1-1,1 0 1,-1 0-1,0 0 1,0 1-1,6 5 1,-12-9 44,1 1 1,0 0-1,0 0 1,-1 0-1,1 0 1,-1-1-1,1 1 1,-1 0 0,1 0-1,-1 0 1,0 0-1,1 0 1,-1 0-1,0 0 1,0 0-1,0 0 1,0 0-1,0 0 1,0 0-1,0 1 1,0-1-1,0 0 1,0 0-1,0 0 1,-1 0-1,1 0 1,0 0-1,-1 0 1,1 0-1,-1-1 1,1 1-1,-1 0 1,1 0-1,-1 0 1,0 0-1,0-1 1,1 1-1,-1 0 1,0-1-1,0 1 1,0 0-1,0-1 1,1 1-1,-1-1 1,0 1-1,0-1 1,-1 1-1,-50 19 1009,49-19-880,-13 3 157,0-1 1,0 0-1,0-1 0,0-1 0,-1-1 0,-16-1 0,-23-5-7584,50 6-345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3299,'0'0'15860,"9"1"-14253,53-3 992,71-9-1,36-3-1837,54 13-685,90-4-62,-241 0 45,-1-2 0,93-24 0,-171 30-677,-17 0-4562,20 1 3248,-14 0-4261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154 193 11243,'0'0'10538,"3"-9"-8238,9-26-944,-12 34-1332,0 0-1,1 1 1,-1-1-1,0 0 1,0 1-1,-1-1 0,1 0 1,0 1-1,0-1 1,0 0-1,0 1 1,0-1-1,-1 1 0,1-1 1,0 0-1,-1 1 1,1-1-1,0 1 1,-1-1-1,1 1 0,-1-1 1,1 1-1,-1-1 1,1 1-1,-1-1 1,1 1-1,-1 0 0,1-1 1,-1 1-1,1 0 1,-1-1-1,0 1 0,1 0 1,-1 0-1,0 0 1,1-1-1,-1 1 1,0 0-1,1 0 0,-1 0 1,0 0-1,1 0 1,-1 0-1,0 1 1,1-1-1,-1 0 0,1 0 1,-2 1-1,-32 4-167,26-2 131,1 1 1,-1 0-1,1 0 0,1 1 1,-1 0-1,0 0 0,1 1 1,0 0-1,1 0 0,-1 0 1,-4 7-1,7-9 5,-1 1 0,1-1 1,0 1-1,1 0 0,-1 0 0,1 0 0,0 0 0,0 0 0,1 0 0,-1 0 1,1 1-1,0-1 0,0 1 0,1-1 0,0 1 0,0-1 0,1 9 0,0-13 26,0 1-1,0-1 0,0 0 0,0 0 1,0 0-1,1 0 0,-1 0 1,0 0-1,1 0 0,-1 0 0,0 0 1,1 0-1,-1-1 0,1 1 0,-1 0 1,1-1-1,0 0 0,-1 1 1,1-1-1,-1 0 0,1 0 0,0 0 1,-1 0-1,1 0 0,0 0 0,1-1 1,48-6 1234,-35 0-998,1 0 0,-1-1 0,-1 0-1,0-2 1,0 0 0,-1 0-1,0-2 1,0 0 0,-1 0 0,-1-1-1,0 0 1,-1-1 0,-1-1 0,0 0-1,-1 0 1,8-17 0,-16 29-242,0 0 0,1-1 0,-1 1 0,0 0 0,-1-1 0,1 1 0,0-1 1,-1 1-1,0-1 0,0 1 0,0-1 0,0 1 0,-1-1 0,1 1 0,-1-1 0,0 1 0,0 0 1,0-1-1,-2-3 0,0 4-26,1 1 0,0-1 1,-1 1-1,0 0 0,0 0 1,0 0-1,1 0 0,-2 1 0,1-1 1,0 1-1,0 0 0,0-1 1,-1 2-1,1-1 0,0 0 1,-1 1-1,1-1 0,-1 1 0,-5 0 1,-1 0-251,0 1 0,0 0 0,0 0 0,0 1 0,0 0 1,1 1-1,-1 0 0,0 0 0,1 1 0,0 1 0,0-1 0,0 1 0,1 1 1,0 0-1,0 0 0,0 0 0,1 1 0,0 0 0,0 1 0,-11 15 1,11-1-3641,7-21 3633,0-1 0,0 1 0,0-1 0,0 1 0,0-1 0,1 1 0,-1-1-1,0 1 1,0-1 0,0 1 0,0-1 0,0 1 0,1-1 0,-1 1 0,0-1 0,1 1 0,-1-1 0,0 1 0,1-1 0,-1 0 0,0 1-1,1-1 1,-1 0 0,1 1 0,-1-1 0,0 0 0,1 1 0,-1-1 0,1 0 0,-1 0 0,1 0 0,-1 1 0,1-1 0,0 0-1,-1 0 1,2 0 0,12 0-10352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9033,'1'-24'705,"0"8"260,2 34 423,1-1-1087,1 1 0,1-1-1,1 0 1,0-1 0,1 1-1,0-2 1,2 1-1,-1-1 1,2 0 0,0-1-1,1 0 1,1-1-1,0-1 1,0 0 0,21 14-1,-31-24-233,-1 0-1,1-1 1,0 1 0,-1-1-1,1 0 1,0 0-1,0 0 1,0 0-1,-1 0 1,1-1 0,0 1-1,0-1 1,0 0-1,0 0 1,0 0-1,6-1 1,-7 0 58,0 0 0,-1 0 0,1 0 0,-1 0 0,1-1-1,-1 1 1,1-1 0,-1 1 0,1-1 0,-1 1 0,0-1 0,0 0 0,0 0 0,0 0 0,0 1 0,-1-1 0,1 0 0,0 0-1,-1 0 1,1 0 0,-1 0 0,0 0 0,0 0 0,0-4 0,3-17 276,-1-1-1,-1 0 1,-2 0 0,0 1 0,-1-1-1,-2 1 1,0-1 0,-1 1 0,-2 0-1,0 1 1,-1-1 0,-2 2 0,0-1-1,-14-21 1,24 43-404,0-1-1,-1 1 1,1-1 0,0 0 0,0 1-1,-1-1 1,1 1 0,0-1-1,-1 1 1,1-1 0,-1 1 0,1-1-1,-1 1 1,1-1 0,-1 1-1,1 0 1,-1-1 0,1 1 0,-1 0-1,1-1 1,-1 1 0,0 0-1,1 0 1,-1 0 0,1 0 0,-1-1-1,0 1 1,1 0 0,-2 0-1,-1 17-429,10 32-1245,17 5-3040,-3-21-2095,-5-15-1104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13389,'0'0'15257,"-12"7"-14926,-27 19-299,2 1 0,0 2 0,3 2 0,-61 68 0,87-90-15,1-6-5098,4-21-5395,3-5 1619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4676,'0'0'22261,"68"18"-21171,-46-2-546,6 4-448,3 0 0,-1 3-448,-4-3-1794,6-4-1217,-11-5-3043,1-4-5798</inkml:trace>
  <inkml:trace contextRef="#ctx0" brushRef="#br0" timeOffset="1">483 72 18225,'0'0'9129,"-11"66"-9065,0-33-96,3 5-1441,-3 2-193,-1-3-448,3-2-577,1-9 33,7-11-321,1-10-2242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8904,'0'0'15076,"9"-2"-12983,3-1-1813,-1 2 0,0-1 0,1 1 1,-1 1-1,0 0 0,1 1 1,-1 0-1,1 1 0,-1 0 0,0 1 1,19 7-1,-17-5-264,0 0 0,-1 1 1,0 1-1,21 15 0,-29-20-30,-1 1-1,0 0 1,0 0-1,0 1 1,0-1-1,-1 1 1,1-1-1,-1 1 1,0 0-1,0 0 1,0 0-1,0 0 1,-1 0 0,0 0-1,0 0 1,0 1-1,0-1 1,-1 0-1,1 6 1,-7 146-638,3-153 775,0 0-1,1 0 1,-2-1-1,1 1 0,0-1 1,-1 1-1,1-1 1,-1 0-1,1 0 0,-1-1 1,-7 3-1,5-1 6,0-1-12,0 1 0,-1-1 0,0 0 0,1 0 0,-1 0 0,0-1 0,0 0 0,0-1 0,0 0 0,-13-1 0,16 1-228,0-1 1,0 0 0,0 0-1,1 0 1,-1-1 0,0 1-1,1-1 1,-6-4 0,6 4-548,0 0 1,1 0 0,-1 0 0,1-1-1,-1 0 1,1 1 0,0-1 0,0 0-1,0 0 1,-2-6 0,2 3-7270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9385,'0'0'16528,"12"5"-15589,26 6-620,0-2 0,0-2 0,53 4 0,4-6-4878,-94-5 4484,31-2-5024,-9-6-1263,1-8-5447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15727,'0'0'3123,"10"9"-1719,10 4-671,0 0 1,0-2-1,2 0 1,38 14-1,19-4-285,-56-16-409,1 1 1,-1 1 0,0 0 0,27 15-1,-49-22-38,0 1-1,1-1 1,-1 1 0,0 0-1,0 0 1,0 0-1,0 0 1,0-1 0,0 1-1,0 0 1,0 1-1,0-1 1,0 0-1,0 0 1,-1 0 0,1 0-1,0 1 1,-1-1-1,1 0 1,-1 1 0,0-1-1,1 0 1,-1 1-1,0-1 1,0 1 0,0-1-1,0 0 1,0 1-1,0-1 1,0 1-1,0-1 1,-1 0 0,1 1-1,0-1 1,-1 0-1,1 1 1,-1-1 0,0 0-1,1 0 1,-1 0-1,0 1 1,0-1 0,0 0-1,0 0 1,-1 1-1,-7 7 17,1 0 1,-1-1-1,0 0 0,-13 7 0,15-10-2,-106 69-269,63-43 640,-59 47-1,92-64-1254,2 1-1,-20 23 1,26-26-471,0 0 0,0 1-1,2 0 1,-8 17 0,4 4-10015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62 10378,'0'0'5675,"7"-8"-2643,10-12-1676,12-14 3897,-146 165-1743,-81 59-4874,189-183 695,27-27-9467,1-8 5369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4132,'0'0'17312,"-2"9"-16548,0-1-627,0-1 0,0 1 0,1-1 1,0 1-1,1-1 0,0 1 1,0 0-1,0-1 0,1 1 0,0-1 1,1 1-1,-1-1 0,4 9 0,11 21 328,2-1 0,1 0 0,44 61 0,-44-72-977,41 40 0,-44-50-1211,0-1 1,1-1 0,25 15 0,-28-20-7706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8392,'0'0'14563,"2"9"-13693,-1-6-799,0 0 1,0 0-1,0 0 0,0-1 0,0 1 1,1 0-1,-1-1 0,1 1 0,0-1 1,0 1-1,0-1 0,0 0 0,0 0 1,0 0-1,4 3 0,0-2 56,-1-1-1,1 1 1,0-1 0,0 0-1,0-1 1,0 1-1,0-1 1,10 1 0,143 5 723,-90-6-6052,-49-1 1872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10314,'0'0'14990,"55"12"-13421,-21-10-544,1-1-800,1 3-129,2 0-128,0 1-417,-5-1-2241,-4-4-3172,-3 0-11851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215 357 4901,'0'0'17563,"-3"-8"-16479,2 5-971,0 0 0,0 0 0,0 0 0,-1 0 0,1 0 0,-1 0 0,0 0 0,0 0 0,0 1 0,-1-1 0,1 1 0,0-1 0,-1 1 0,0 0 0,1 0 0,-1 0 0,0 1 0,0-1 0,0 0 0,0 1 0,0 0 0,0 0 0,-1 0 0,1 0 0,0 0 0,-1 1 0,1 0 0,0-1 0,-4 1-1,0-1-85,1 1 0,-1-1 0,1 1-1,-1 1 1,1-1 0,0 1 0,-1 0-1,1 0 1,0 1 0,0-1 0,-11 6-1,13-5-41,1 0 0,0 1 0,0-1 0,0 1 0,0 0 0,1 0 0,-1 0 0,1 0 0,0 0 0,-1 0 0,1 1 0,1-1 0,-1 1 0,1-1 0,-1 1 0,1 0 0,0-1 0,0 1 0,0 0 0,0 7 0,0-5 16,1 0 0,-1 0 0,1 0 0,0 0 1,0 0-1,1 0 0,1 8 0,-1-12 0,0-1 0,0 1 1,0 0-1,0-1 0,0 1 0,0-1 0,0 1 1,0-1-1,1 0 0,-1 1 0,1-1 0,-1 0 1,1 0-1,-1 0 0,1 0 0,0 0 0,-1 0 1,1-1-1,0 1 0,0 0 0,-1-1 0,1 1 1,0-1-1,0 0 0,0 0 0,0 0 0,2 0 1,6 1 60,0-1 0,0 0 0,0-1 0,1 0 0,-1-1 0,0 0 0,-1 0 1,1-1-1,0-1 0,-1 0 0,0 0 0,1 0 0,-2-1 0,1-1 0,0 1 1,-1-1-1,0-1 0,-1 0 0,0 0 0,0 0 0,0-1 0,-1 0 0,10-15 1,-7 8-4,-1 0 0,0-1 1,-2 0-1,1-1 0,-2 1 1,0-1-1,-1 0 0,-1 0 1,0 0-1,-1-1 1,-1 1-1,-1-1 0,-2-19 1,1 32-61,1 1 1,-1 0-1,0 0 1,0 0 0,-1 0-1,1 0 1,-1 0-1,0 0 1,0 0-1,0 0 1,0 1-1,-1-1 1,1 1 0,-1 0-1,0 0 1,0 0-1,0 0 1,-1 0-1,1 1 1,-1-1 0,1 1-1,-1 0 1,0 0-1,0 0 1,0 1-1,0-1 1,-8-1-1,5 2-16,0 0 0,0 0-1,0 1 1,0 0-1,0 0 1,0 0-1,0 1 1,0 0-1,1 1 1,-1 0-1,0 0 1,1 0-1,-1 1 1,1-1-1,-1 2 1,-8 5-1,6-3-67,0 1 0,1-1 0,0 1 0,-14 16 0,6 8-3301,10 7-6229,6-23 2851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17040,'0'0'1559,"0"8"-134,0-1-1256,6 48 1860,-6-54-1987,0 1-1,0 0 1,1-1 0,-1 1 0,1-1 0,-1 1 0,1 0 0,0-1 0,0 1 0,0-1 0,0 0 0,0 1-1,0-1 1,0 0 0,0 0 0,0 1 0,0-1 0,1 0 0,-1 0 0,1 0 0,-1 0 0,0-1 0,1 1 0,-1 0-1,1-1 1,0 1 0,-1-1 0,1 1 0,0-1 0,1 0 0,-1 0-19,-1-1 1,0 1-1,1-1 0,-1 0 1,1 1-1,-1-1 0,0 0 1,0 0-1,1 0 0,-1 0 1,0 0-1,0 0 1,0-1-1,0 1 0,0 0 1,0-1-1,-1 1 0,1 0 1,0-1-1,-1 1 0,1-1 1,-1 1-1,1-1 1,-1-1-1,10-42 1085,-4-122 251,-6 167-1373,2 15-175,1 0 0,0 0 0,1-1-1,0 1 1,1-1 0,1 0 0,0 0-1,1-1 1,1 0 0,10 15-1,-15-25-118,0 0-1,0 0 1,0-1-1,1 1 1,-1-1-1,1 1 1,0-1-1,-1 0 1,1 0-1,4 1 1,-7-3 58,0 1-1,0-1 1,0 0 0,0 1 0,0-1 0,0 0-1,0 0 1,1 0 0,-1 0 0,0 0-1,0 0 1,0 0 0,0 0 0,0 0-1,0-1 1,0 1 0,0 0 0,0 0 0,0-1-1,0 1 1,0-1 0,0 1 0,-1-1-1,1 1 1,0-1 0,0 0 0,0 0 0,-1 1-1,1-1 1,0 0 0,-1 0 0,1 0-1,0 1 1,-1-1 0,1 0 0,-1 0-1,0 0 1,1 0 0,-1 0 0,0 0 0,1 0-1,-1 0 1,0 0 0,0-2 0,1-19-7651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13196,'0'0'9930,"-11"11"-9508,-3 2-278,1 1 0,1 1 0,-20 29 0,28-38-125,0 0-1,1 1 1,-1-1 0,1 1 0,0-1-1,1 1 1,0 0 0,0 0-1,0 1 1,1-1 0,0 0-1,0 0 1,1 1 0,0-1-1,2 15 1,-1-21 23,-1 0 0,1-1 0,0 1 0,0 0 0,-1 0 0,1-1 0,0 1 0,0 0 0,0-1 0,0 1 1,0-1-1,0 1 0,0-1 0,0 1 0,0-1 0,0 0 0,0 0 0,0 1 0,0-1 0,0 0 0,0 0 0,0 0 0,0 0 0,0 0 0,0 0 0,0 0 0,0-1 0,0 1 0,0 0 0,2-1 0,33-10 1372,-22 3-1335,-2-1-1,1 0 0,-1 0 0,0-1 0,-1-1 0,0 0 1,-1 0-1,0-1 0,-1-1 0,-1 1 0,0-1 0,0-1 1,8-20-1,-28 61-71,-17 45-74,27-68 64,1-1 1,0 1-1,1-1 0,-1 1 0,1-1 1,-1 1-1,1 0 0,0-1 0,0 1 0,1-1 1,-1 1-1,1-1 0,0 1 0,0-1 1,0 1-1,0-1 0,1 1 0,1 3 1,0-4-105,0 0 0,0 0 1,0-1-1,0 0 0,1 1 1,-1-1-1,1 0 0,-1 0 1,1-1-1,0 1 0,0-1 1,-1 0-1,1 0 0,0 0 1,5 0-1,62 3-5004,-67-4 4583,32 0-8622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10025,'0'0'14414,"-9"6"-14350,-179 152 102,189-158-1396,1-1 695,1 1 0,-1-1-1,0 0 1,-1 0-1,1 0 1,0-1 0,0 1-1,0 0 1,-1-1 0,1 1-1,1-2 1,1-1-833,15-14-3485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6726,'0'0'14606,"0"8"-13399,0 45-50,-2-35-825,2-1-1,0 1 1,1-1 0,1 1-1,5 21 1,-6-35-525,0-1 1,0 1-1,0 0 1,1-1 0,0 0-1,-1 1 1,1-1-1,0 0 1,1 0-1,-1 0 1,1 0-1,-1-1 1,1 1 0,0-1-1,0 1 1,0-1-1,0 0 1,0 0-1,0 0 1,1-1-1,-1 1 1,1-1 0,-1 0-1,1 0 1,0 0-1,-1 0 1,1-1-1,0 1 1,-1-1-1,7 0 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0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12876,'0'0'11019,"66"-4"-9706,-30 4-352,-1 0-609,-2 0-256,0 4-32,-8-2-961,-6-2-2242,-10 0-5285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1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10346,'0'0'3358,"10"-1"-2109,334 7 5259,20-1-6016,-290-8-235,1-3 1,135-30 0,0-28-2,-258 66-11024,14 5-773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1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119 187 2498,'0'0'6300,"10"0"-4726,-4 0-1021,42-1 1230,-17-8 6030,-31 9-7634,1 0 1,-1 0 0,0 0 0,0 0-1,1 0 1,-1-1 0,0 1 0,1 0-1,-1 0 1,0 0 0,0 0-1,0 0 1,1-1 0,-1 1 0,0 0-1,0 0 1,0-1 0,1 1-1,-1 0 1,0 0 0,0-1 0,0 1-1,0 0 1,0 0 0,0-1-1,1 1 1,-1 0 0,0 0 0,0-1-1,0 1 1,0 0 0,0-1-1,0 1 1,0 0 0,0 0 0,0-1-1,0 1 1,-1 0 0,1-1 0,0 1-1,0 0 1,0-1 0,-14-6 1462,-19 1-2102,23 6 397,1 1 1,-1-1-1,0 1 1,1 1-1,0 0 1,-1 0-1,1 1 1,0 0-1,0 1 1,-14 7-1,19-9 44,0 1 0,1-1 0,-1 0 0,1 1 0,-1 0 0,1 0 0,0 0 0,0 0 0,1 0 0,-1 1 0,0-1 0,1 1 0,0 0 0,0 0 0,0 0 0,1 0 0,-1 0 0,1 0 0,0 0 0,0 0 0,0 0 0,1 1 0,-1-1-1,1 0 1,0 1 0,1 4 0,0-6 16,-1-1 0,1 1 0,0-1-1,1 0 1,-1 0 0,0 1 0,1-1-1,-1 0 1,1 0 0,0 0 0,-1-1-1,1 1 1,0 0 0,0-1 0,0 1-1,0-1 1,1 0 0,-1 1 0,0-1-1,1 0 1,-1 0 0,0-1 0,1 1-1,-1 0 1,1-1 0,-1 0 0,1 1-1,-1-1 1,4 0 0,9 1 43,0-1 1,0 0-1,22-4 0,-21 1 78,-1-1-1,0 0 0,0-2 0,0 1 0,0-2 0,-1 0 1,0-1-1,-1 0 0,0-1 0,0-1 0,0 0 1,-2 0-1,1-1 0,-1-1 0,-1 0 0,0 0 0,-1-1 1,0 0-1,9-18 0,-16 27-70,-1 0 0,1 0 0,0-1 0,-1 1 0,0 0-1,0 0 1,0-1 0,-1 1 0,1-1 0,-1 1 0,0 0 0,0-1 0,-1-4 0,0 6-35,0 1 0,0-1 1,0 0-1,0 1 0,0-1 0,-1 0 1,1 1-1,-1 0 0,1-1 0,-1 1 1,0 0-1,0 0 0,0 0 0,0 0 1,-5-3-1,0 2-96,1-1-1,-1 1 1,0 1 0,-1-1 0,1 1-1,0 1 1,-1-1 0,1 1 0,-1 0-1,1 1 1,-1 0 0,1 0-1,-1 1 1,-8 1 0,7 1-60,0-1 1,0 1-1,0 1 1,1-1-1,0 1 0,0 1 1,0 0-1,-13 10 1,17-12-106,0 0 1,0 0-1,0 0 1,1 1-1,-1-1 1,1 1-1,0 0 1,0 0-1,0 1 0,1-1 1,-1 0-1,1 1 1,0-1-1,0 1 1,1 0-1,-1 0 1,0 7-1,2-11-66,0 0-1,0 0 1,0 0-1,0 0 0,1 0 1,-1 0-1,0 0 0,1 0 1,-1 0-1,0 0 0,1-1 1,-1 1-1,1 0 0,-1 0 1,1 0-1,0-1 0,-1 1 1,1 0-1,0 0 1,-1-1-1,1 1 0,0-1 1,0 1-1,0-1 0,0 1 1,-1-1-1,1 1 0,0-1 1,0 0-1,0 1 0,0-1 1,0 0-1,0 0 0,0 0 1,0 0-1,0 0 0,0 0 1,1 0-1,14 0-8439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1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17617,'0'0'8360,"-10"9"-8403,-184 192-72,123-126 134,71-75-89,0 0-1,0 1 1,0-1 0,0 0 0,0 0 0,0 0 0,0 1 0,0-1-1,0 0 1,0 0 0,0 0 0,-1 1 0,1-1 0,0 0-1,0 0 1,0 0 0,0 0 0,-1 0 0,1 1 0,0-1 0,0 0-1,0 0 1,0 0 0,-1 0 0,1 0 0,0 0 0,0 0-1,-1 0 1,1 0 0,0 0 0,0 0 0,0 0 0,-1 0-1,1 0 1,0 0 0,0 0 0,0 0 0,-1 0 0,1 0 0,0 0-1,0 0 1,-1 0 0,1 0 0,0 0 0,0 0 0,0 0-1,0 0 1,-1-1 0,1 1 0,0 0 0,0 0 0,0 0 0,0 0-1,-1-1 1,0-12-6353,1 9 5660,0-21-7688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1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14189,'0'0'11435,"72"31"-10186,-40-15-544,4 5-513,3 0-160,-3 0 0,0 1-480,-6-1-1922,-5-6-1282,-7-5-2145,-2-3-6727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1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18 15086,'0'0'10218,"-49"72"-10154,26-35-192,-7-2-353,6 0 33,-3-4-289,6-7-256,3-3 32,6-11-352,7-6-833,5-16-5349</inkml:trace>
  <inkml:trace contextRef="#ctx0" brushRef="#br0" timeOffset="1">180 0 11403,'0'0'9988,"0"11"-9764,-2 45-68,0-25-101,2-1 1,0 0 0,7 41 0,-7-69-90,0 1-1,1-1 0,-1 0 1,1 0-1,0 1 0,0-1 1,0 0-1,0 0 1,0 0-1,0 0 0,0 0 1,1 0-1,-1 0 0,1 0 1,-1-1-1,1 1 1,0-1-1,-1 1 0,1-1 1,0 1-1,0-1 0,0 0 1,0 0-1,0 0 1,1 0-1,-1 0 0,0-1 1,0 1-1,1-1 0,-1 1 1,0-1-1,1 0 1,-1 0-1,4 0 0,2-6-3515,-5-5-2952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1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11883,'0'0'12076,"52"-4"-11276,-16 3-127,6 0-353,1-1-224,-5 1-96,1-3-1537,-9-5-4997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13677,'0'0'4356,"1"11"-3091,4 12-471,1 0 0,1 0-1,14 30 1,-16-41-690,1 1 0,1-1 0,0 0 0,0 0 0,1-1 0,1 0 0,0 0 0,13 11 0,-21-21-100,-1 0 0,1 0 1,-1-1-1,1 1 0,0 0 0,-1-1 1,1 1-1,-1-1 0,1 1 1,0-1-1,0 1 0,-1-1 0,1 1 1,0-1-1,0 0 0,0 1 0,0-1 1,-1 0-1,1 0 0,0 1 0,0-1 1,0 0-1,0 0 0,0 0 1,0 0-1,-1 0 0,1 0 0,0-1 1,0 1-1,0 0 0,0 0 0,0-1 1,-1 1-1,1 0 0,0-1 1,0 1-1,0-1 0,-1 1 0,1-1 1,0 1-1,-1-1 0,1 1 0,0-1 1,-1 0-1,1 0 0,-1 1 0,1-1 1,-1 0-1,1 0 0,-1 1 1,0-1-1,1 0 0,-1 0 0,0 0 1,0 0-1,0 0 0,1 1 0,-1-2 1,1-9 71,1 0 1,-1 0-1,-2-20 1,1 19-101,-3-37 45,-3-1 0,-2 1 1,-2 0-1,-22-64 0,38 173-640,2-28 779,2-1 1,18 41-1,-25-64-164,1 0 0,0-1 1,0 0-1,0 0 0,1 0 1,0-1-1,1 1 0,-1-1 1,1 0-1,0-1 0,1 0 1,-1 0-1,1 0 0,0 0 1,8 3-1,21-2-4843,-23-6-673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2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13901,'0'0'10640,"10"2"-9957,65 14 379,-37-6-1006,0-2 0,0-1 0,0-2 0,1-2 0,59-2 1,-89-3-595,-1 1 0,1-1 0,-1 0 1,15-7-1,10-10-4530,-18 5-762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2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 16207,'0'0'1730,"13"-1"-540,38-3-89,73 5 0,-102 1-995,0 0-1,0 1 1,-1 2 0,1 0 0,-1 1-1,35 15 1,-55-20-80,1-1 0,-1 1 0,1 0 1,0-1-1,-1 1 0,1 0 0,-1 0 0,0 0 0,1 0 1,-1 0-1,0 0 0,0 1 0,1-1 0,-1 0 0,0 1 1,0-1-1,0 1 0,-1-1 0,1 1 0,0-1 0,-1 1 1,1-1-1,0 1 0,-1 0 0,0-1 0,1 1 1,-1 0-1,0 0 0,0-1 0,0 1 0,0 0 0,0-1 1,-1 1-1,1 0 0,0 0 0,-1-1 0,1 1 0,-1-1 1,0 1-1,0 0 0,1-1 0,-1 1 0,0-1 0,0 0 1,0 1-1,0-1 0,-2 2 0,-7 8 181,-1 0-1,0-1 0,-1 0 1,-17 12-1,17-14-241,-189 153-350,121-86-6069,48-41-2061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2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7207,'0'0'18385,"-11"4"-18305,-1 0-23,1 1-1,0 1 1,0 0 0,0 0-1,1 1 1,0 0-1,1 1 1,-1 0 0,-11 14-1,-17 23-112,2 1 0,2 1 0,-50 93 0,78-125 50,2-8-4752,6-23 180,4-9-243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2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2146,'0'0'22149,"6"6"-21989,5 8 11,0 0 1,-1 1-1,0 1 0,-1 0 0,-1 0 0,0 1 1,7 25-1,13 24 402,-7-23-700,2-1 0,2-1 0,2-1-1,2-1 1,44 47 0,-50-65-2697,-7-10-2066,-6-6-2557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3940,'0'0'20793,"1"9"-19998,-1-7-724,0 1 0,1-1 0,-1 1 0,1-1 1,-1 0-1,1 1 0,0-1 0,0 0 0,0 0 0,0 1 0,1-1 0,-1 0 0,0 0 0,1 0 0,0-1 0,3 4 0,-1-2 34,1-1 0,0 1 0,0-1 0,0 0 0,0-1 0,0 1 0,0-1 0,0 0 0,7 0 0,78 9 361,-7-2-1978,-30 1-4809,-46-7 1495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10858,'0'0'12876,"68"35"-11562,-32-31-385,1-3-481,1 0-320,0 1-64,-4-1-608,-1 0-1218,-8-1-1729,-6 0-4325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10666,'0'0'12118,"9"-3"-10751,6-5-1048,-1-1 0,1 0 0,-1-1 1,-1-1-1,0 0 0,13-14 0,78-90 201,-89 97-525,87-108-27,-101 125-11,-6 12-437,-20 35 453,19-39 135,1 1 0,0 0 0,1 1 1,0-1-1,0 1 0,1 0 1,0 0-1,0 0 0,1 0 0,-1 13 1,4-21-95,-1 0 0,1 0 0,-1-1 0,1 1 0,0 0 0,-1 0 0,1 0 0,0 0 0,0-1 0,0 1 0,0 0 0,0-1 0,-1 1 0,1 0 0,0-1 0,0 1 0,1-1 0,-1 0 0,0 1 0,0-1 0,0 0 0,0 0 0,0 0 0,0 1 0,0-1 0,0 0 0,1-1 0,-1 1 0,0 0 0,0 0 0,0 0 0,2-1 0,42-7 399,-30 3-367,1-2 0,-1 0-1,0-1 1,0 0 0,-1-1 0,0 0-1,-1-2 1,0 1 0,-1-2 0,0 1 0,0-2-1,-2 0 1,14-19 0,-20 17 45,-10 12-58,5 3-46,-1 1-1,0-1 0,0 1 1,0 0-1,1 0 0,-1 0 1,0 0-1,1 0 0,-1 0 0,1 0 1,-1 0-1,-1 2 0,-3 3 4,1 1-1,-1-1 0,1 1 1,0 0-1,0 0 0,1 1 1,0-1-1,1 1 0,-1 0 1,1 0-1,1 0 0,0 1 1,0-1-1,0 1 0,1-1 1,0 1-1,1-1 0,1 13 1,0-18 6,0 0 1,0-1 0,0 1 0,1 0-1,0 0 1,-1-1 0,1 1 0,0-1 0,0 1-1,0-1 1,0 0 0,1 0 0,-1 0 0,1 0-1,-1 0 1,1 0 0,0-1 0,-1 1 0,1-1-1,0 0 1,0 0 0,0 0 0,4 1 0,4 1-1253,1-1 1,0 0 0,0-1 0,19 1 0,7-2-8605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161 331 9257,'0'0'6908,"4"-9"-4063,-1 1-2015,0 0 1,-1-1-1,0 1 1,0-1-1,-1 1 0,1-18 1,-2 24-699,0-1-1,-1 0 1,1 0 0,-1 1 0,1-1-1,-1 0 1,0 1 0,0-1 0,0 1-1,0-1 1,0 1 0,0-1 0,-1 1-1,0 0 1,1 0 0,-1 0 0,0-1 0,0 2-1,0-1 1,0 0 0,0 0 0,0 1-1,-1-1 1,1 1 0,0 0 0,-1-1-1,1 1 1,-1 1 0,0-1 0,-4-1-1,3 1-137,0 1-1,0-1 0,0 1 0,-1 0 0,1 0 0,0 0 0,0 0 1,0 1-1,0 0 0,0 0 0,0 0 0,0 0 0,0 1 1,0-1-1,0 1 0,1 0 0,-1 0 0,0 1 0,1-1 1,0 1-1,0 0 0,0-1 0,-4 6 0,3-4-4,1 0 0,0 1-1,0-1 1,0 1-1,1 0 1,0-1 0,-1 1-1,2 1 1,-1-1 0,1 0-1,-1 0 1,1 0 0,1 1-1,-1-1 1,1 0 0,0 1-1,1 9 1,0-14 11,-1 1 0,1-1 1,0 0-1,0 1 0,0-1 0,0 0 0,0 0 0,0 1 1,0-1-1,0 0 0,0 0 0,0 0 0,1-1 1,-1 1-1,0 0 0,1 0 0,-1-1 0,1 1 0,-1 0 1,1-1-1,-1 0 0,1 1 0,-1-1 0,1 0 1,-1 0-1,1 0 0,-1 0 0,4 0 0,49-5 38,-40 1-12,-1-1 0,0 0 0,0-1 0,0 0 0,-1-1 0,0 0 1,0-1-1,-1-1 0,0 0 0,0 0 0,14-17 0,-18 18 22,0 0-1,0-1 1,-1 0-1,0 0 0,-1 0 1,0 0-1,-1-1 1,0 0-1,0 0 1,-1 0-1,0-1 1,-1 1-1,0-1 1,-1 1-1,1-21 1,-2 28-30,0 1 0,0-1 0,-1 1 0,1 0 0,-1-1-1,1 1 1,-1 0 0,0-1 0,1 1 0,-1 0 0,0 0 0,-1 0 0,1 0 0,0 0 0,-1 0 0,1 0 0,-1 0 0,1 0 0,-1 1 0,0-1 0,0 1 0,-2-2 0,0 1-21,1 1 0,-1 0 0,1 0 0,-1 0 0,1 0 0,-1 1 0,0-1 0,1 1 0,-1 0 0,0 0 0,1 1 0,-1-1 0,-4 2 0,-4 0-33,1 2 0,-1 0-1,1 0 1,-1 1-1,1 0 1,0 1-1,-17 13 1,16-10-48,0 1 0,1 0 1,-11 14-1,19-20-269,0 0 0,0 0 0,0 0 1,1 0-1,-1 1 0,1-1 0,0 1 0,0-1 0,1 1 1,0 0-1,0-1 0,0 1 0,-1 8 0,2-12 141,0-1-1,0 1 0,0-1 0,0 1 1,0 0-1,0-1 0,0 1 0,1-1 0,-1 1 1,0-1-1,0 1 0,0-1 0,1 1 0,-1-1 1,0 1-1,0-1 0,1 1 0,-1-1 0,0 1 1,1-1-1,-1 1 0,1-1 0,-1 0 0,1 1 1,-1-1-1,0 0 0,1 1 0,-1-1 1,1 0-1,-1 0 0,1 0 0,0 1 0,-1-1 1,1 0-1,-1 0 0,1 0 0,-1 0 0,1 0 1,0 0-1,-1 0 0,1 0 0,0 0 0,19 0-8339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12780,'0'0'12108,"-8"8"-11772,-1 0-211,2 1 0,-1 0 0,1 1 0,0 0 0,-6 13 0,9-16-88,1-1 1,0 0-1,1 1 0,-1-1 0,2 1 0,-1 0 0,0 0 0,1 0 0,1 0 1,-1 0-1,1 0 0,1 12 0,0-18-29,0 1 0,0-1 0,0 1 0,0-1 0,0 0 0,0 1 0,0-1 0,0 0 0,1 0 0,-1 0 0,1 0 0,-1 0 0,0 0 0,1 0 0,0 0 0,-1-1 0,1 1 0,-1-1 0,1 1 0,0-1 0,-1 1 1,1-1-1,0 0 0,0 0 0,-1 0 0,1 0 0,0 0 0,-1 0 0,1-1 0,0 1 0,-1 0 0,3-1 0,5-1 58,-1 1 1,1-1 0,0 0-1,16-7 1,-7-2 21,0-2 0,-1 0 0,0 0 1,-1-2-1,0 0 0,25-33 0,-36 42-16,-11 14-74,0 0 1,1 1 0,-1 0 0,2 0-1,-1 0 1,1 1 0,1 0 0,0-1-1,0 1 1,1 0 0,0 1 0,1-1-1,0 0 1,0 0 0,1 1-1,2 17 1,-1-26-127,-1-1-1,1 1 1,0-1-1,-1 0 1,1 1-1,0-1 1,0 0-1,0 0 1,0 0-1,0 0 1,0 1-1,0-1 0,0-1 1,1 1-1,-1 0 1,0 0-1,0 0 1,1-1-1,-1 1 1,0 0-1,1-1 1,2 1-1,21 2-5873,-1-3-6420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9833,'1'0'338,"-1"0"-1,0 0 1,0-1-1,1 1 1,-1 0 0,0 0-1,1 0 1,-1 0-1,0-1 1,1 1-1,-1 0 1,0 0-1,1 0 1,-1 0-1,0 0 1,1 0 0,-1 0-1,0 0 1,1 0-1,-1 0 1,1 0-1,-1 0 1,0 0-1,1 0 1,-1 0 0,0 0-1,1 1 1,-1-1-1,0 0 1,1 0-1,-1 0 1,0 0-1,0 1 1,1-1-1,-1 0 1,1 1 0,4 16 3654,-5 35-5793,-1-37 3114,2 10-1292,0-17-226,0-1 0,-1 0 0,1 1 0,-2-1 0,1 1 0,-1-1 0,0 0 0,-1 1 0,-3 10 1,4-18-65,1 1 0,0-1 0,-1 0 0,1 1 0,0-1 0,-1 0 0,1 0 0,0 1 0,-1-1 0,1 0 0,-1 0 0,1 0 0,0 0 0,-1 1 0,1-1 0,-1 0 0,1 0 0,-1 0 0,1 0 0,-1 0 0,1 0 0,0 0 0,-1 0 0,1 0 1,-1 0-1,1 0 0,-1 0 0,1-1 0,0 1 0,-1 0 0,1 0 0,-1 0 0,0-1 0,-4-7-5128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17264,'0'0'1105,"4"8"-341,152 352 3266,-152-352-2886,-5-11-410,-10-30-150,-20-53-537,19 56-196,2 0-1,0-1 1,2-1-1,2 1 1,0-1-1,2 0 1,1-43-1,3 73 121,1-1-1,0 0 1,0 0-1,0 1 1,0-1-1,0 1 1,1-1-1,-1 1 1,0 0-1,1-1 1,0 1-1,0 0 1,0 0-1,0 0 1,0 0-1,0 1 1,0-1-1,0 0 1,1 1-1,-1 0 1,1-1-1,-1 1 1,1 0-1,0 0 1,-1 1-1,1-1 1,0 0-1,-1 1 1,1 0-1,0 0 1,0-1-1,0 2 1,-1-1-1,1 0 1,0 0-1,0 1 1,4 1-1,-5 0 21,-1-1 0,1 0 0,-1 1 0,1 0-1,-1-1 1,0 1 0,0 0 0,0-1 0,0 1 0,0 0-1,0 0 1,0 0 0,-1 0 0,1 0 0,-1 0-1,1 0 1,-1 0 0,0 0 0,0 0 0,0 0-1,0 4 1,-3 46 276,3-51-257,-4 16 168,0-1 1,0 0-1,-2 0 0,0 0 1,0 0-1,-2-1 0,0 0 1,0-1-1,-17 21 0,4-18-1685,21-17 1315,-1 0 0,1 0-1,-1 0 1,1 0 0,-1 0-1,1 0 1,-1 0-1,1 0 1,0 0 0,-1 0-1,1 0 1,-1-1 0,1 1-1,-1 0 1,1 0 0,0-1-1,-1 1 1,1 0-1,-1 0 1,1-1 0,0 1-1,-1 0 1,1-1 0,0 1-1,0-1 1,-1 1-1,1 0 1,0-1 0,0 1-1,0-1 1,-1 1 0,1-1-1,0 1 1,0 0-1,0-1 1,0 1 0,0-1-1,0 1 1,0-1 0,0 1-1,0-1 1,0 1-1,0-1 1,0 1 0,0-1-1,0 1 1,1 0 0,-1-2-1,0-19-6688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6887,'0'0'10570,"6"-9"-8184,-4 4-2173,1 1 0,0 0 1,1 0-1,-1 1 0,1-1 0,-1 1 1,1-1-1,0 1 0,0 0 0,1 1 1,-1-1-1,0 1 0,1 0 1,0 0-1,0 0 0,-1 0 0,1 1 1,0 0-1,7-1 0,12-1 407,0 0 1,0 2-1,0 0 0,37 5 1,-60-4-620,1 0 0,0 0 0,-1 1 0,1-1 0,-1 0 1,0 1-1,1 0 0,-1-1 0,1 1 0,-1 0 0,0-1 0,1 1 1,-1 0-1,0 0 0,0 0 0,0 0 0,1 2 0,-1-2 4,-1-1 0,1 1 0,-1 0 0,0 0 0,0 0 0,1 0 0,-1 0 0,0 0 0,0 0 0,0 0 0,0 0 0,0 0 0,0 0 0,0-1 0,-1 1 0,1 0 0,0 0 0,0 0 0,-1 0 0,0 1 0,-1 2 25,0-1 0,0 1 0,-1-1 1,1 0-1,-1 0 0,0 0 0,0 0 0,0 0 1,-7 4-1,-85 44 648,105-51-914,50 2-448,-57-2 665,0 0 0,1 1 0,-1-1 0,0 1 0,0 0 0,0 0-1,0 0 1,0 0 0,0 0 0,0 1 0,0-1 0,0 1 0,-1 0-1,3 2 1,-4-3 21,-1 0 0,1 0-1,-1 0 1,1-1 0,-1 1-1,0 0 1,1 0 0,-1 0-1,0 0 1,0 0 0,0 0-1,0 1 1,0-1 0,0 0-1,0 0 1,0 0 0,0 0-1,-1 0 1,1 0 0,0 0-1,-1 0 1,1-1 0,0 1-1,-1 0 1,1 0-1,-1 0 1,0 0 0,1 0-1,-1-1 1,0 1 0,1 0-1,-1 0 1,0-1 0,-1 2-1,-30 21 946,31-23-921,-11 7 363,-1-1 1,0-1 0,0 0 0,-1-1-1,1 0 1,-28 4 0,24-7-825,-1 1 1,-30-3 0,36-3-3794,7-1-1698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41 9833,'-1'-2'12544,"11"-3"-10359,487 10 1942,-50 2-4330,-406-9 246,0-1 1,0-3 0,-1-1 0,44-14-1,-121 17 289,-26 2-10449,35 2-154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151 235 11243,'0'0'17125,"1"-6"-17055,0 5-71,0 0 1,-1 1-1,0-1 1,1 0 0,-1 1-1,1-1 1,-1 0 0,0 1-1,0-1 1,1 0-1,-1 0 1,0 0 0,0 1-1,0-1 1,0 0 0,0 0-1,0 0 1,0 1-1,0-1 1,0 0 0,0 0-1,0 0 1,-1 1 0,1-1-1,0 0 1,-1 0-1,1 1 1,0-1 0,-1 0-1,1 0 1,-1 1 0,0-2-1,-1 3-9,1-1-1,-1 1 0,0-1 1,1 1-1,-1 0 0,0-1 1,1 1-1,-1 0 0,1 0 1,-1 0-1,1 0 0,0 0 0,-3 3 1,-4 4-25,0 0-1,1 0 1,0 1 0,0 0-1,-8 13 1,13-18 23,0 0 0,1 1 0,-1-1 0,0 1 0,1 0 1,0-1-1,0 1 0,1 0 0,-1 8 0,2-12 12,-1 1 0,0-1 1,1 0-1,-1 0 0,0 1 0,1-1 0,0 0 1,-1 0-1,1 1 0,0-1 0,0 0 0,0 0 0,-1 0 1,1 0-1,0 0 0,0 0 0,0-1 0,1 1 1,-1 0-1,0 0 0,0-1 0,0 1 0,1 0 1,-1-1-1,0 0 0,1 1 0,-1-1 0,0 0 0,1 1 1,-1-1-1,0 0 0,1 0 0,-1 0 0,0 0 1,3-1-1,3 0 44,-1 0-1,1 0 1,0-1 0,-1 0-1,0-1 1,1 1 0,-1-1 0,0 0-1,0-1 1,0 1 0,-1-1-1,1 0 1,-1-1 0,0 1 0,0-1-1,-1 0 1,6-8 0,2-1 68,-1-1 1,-1-1 0,0 0-1,-1-1 1,8-20-1,-14 29-7,0 0-1,0 0 0,-1 0 0,0 0 1,-1 0-1,0 0 0,0-1 0,0 1 1,-1 0-1,-1-1 0,-1-12 0,1 17-90,0 0-1,-1 1 1,1-1-1,-1 1 0,1-1 1,-1 1-1,0 0 0,0 0 1,-1 0-1,1 0 1,-1 0-1,1 0 0,-1 1 1,0-1-1,0 1 1,0 0-1,0 0 0,-1 0 1,1 0-1,0 1 0,-1-1 1,0 1-1,1 0 1,-1 0-1,0 0 0,-5 0 1,-4-1 8,-1 1 0,1 0 1,-1 1-1,1 1 0,0 0 1,-1 1-1,1 0 0,0 1 1,-14 5-1,22-6-169,0 0-1,1 0 1,-1 0 0,1 0-1,-1 1 1,1 0 0,0 0-1,0 0 1,1 1 0,-1-1-1,-6 9 1,8-9-266,1 0 1,-1 0-1,1 0 0,-1 1 1,1-1-1,0 1 0,0-1 1,1 1-1,-1-1 1,1 1-1,-1-1 0,1 1 1,1 0-1,-1-1 0,0 1 1,1-1-1,-1 1 0,3 5 1,5 6-4163,3-2-1185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16303,'0'0'11003,"-9"10"-9898,-258 271-1105,266-280-124,1-1 0,0 0 0,0 0 1,0 0-1,0 1 0,-1-1 0,1 0 0,0 0 0,0 0 0,-1 1 1,1-1-1,0 0 0,0 0 0,-1 0 0,1 0 0,0 0 1,0 0-1,-1 0 0,1 0 0,0 0 0,-1 0 0,1 0 1,0 0-1,0 0 0,-1 0 0,1 0 0,0 0 0,-1 0 1,1 0-1,0 0 0,0 0 0,-1 0 0,1 0 0,0 0 1,0-1-1,-1 1 0,1 0 0,0 0 0,0 0 0,-1 0 1,1-1-1,0 1 0,0 0 0,0 0 0,0-1 0,-1 1 0,1 0 1,0 0-1,0-1 0,0 1 0,0 0 0,0 0 0,0-1 1,0 1-1,0 0 0,-1 0 0,1-1 0,0 1 0,0 0 1,0-1-1,0 1 0,1 0 0,-1 0 0,0-1 0,0 1 1,0-29-4689,0 21 2182,0-25-5522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10090,'0'0'14285,"49"60"-13132,-24-36-480,3 0-417,8 4-160,-1-1-480,-3 0-2307,2-7-2818,-11-5-5894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11115,'0'0'15118,"4"53"-14478,-4-30-351,0 4-193,-6-2 0,3-1-288,-1 0-993,-2-3-737,1-4-1441,-1-7-2531,0-7-2978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3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26 10218,'0'0'11547,"9"-4"-10175,4-1-1177,-1 1 1,1 1 0,-1 0 0,1 0 0,0 2 0,0 0 0,0 0 0,0 1-1,0 0 1,0 1 0,0 1 0,25 6 0,-29-5-205,-1 0 1,1 0-1,-1 0 0,0 1 1,0 0-1,10 8 0,-17-11 15,0-1 0,0 1 0,0 0-1,0 0 1,0 0 0,0 0 0,0 0-1,0 1 1,0-1 0,-1 0-1,1 0 1,-1 0 0,1 1 0,-1-1-1,1 0 1,-1 1 0,1-1 0,-1 0-1,0 3 1,0-2 30,-1-1 1,1 1-1,-1 0 0,0-1 0,1 1 1,-1 0-1,0-1 0,0 1 0,0-1 1,0 0-1,-1 1 0,1-1 1,0 0-1,0 1 0,-1-1 0,1 0 1,-1 0-1,1 0 0,-3 1 0,-40 18 763,36-18-783,1 1 0,0 1 1,-1-1-1,1 1 1,0 0-1,-11 10 0,17-14-36,1 1-1,-1 0 0,1 0 0,-1 0 1,1 0-1,-1 0 0,1 0 1,0 0-1,-1-1 0,1 1 1,0 0-1,0 0 0,0 1 1,0-1-1,-1 0 0,2 0 1,-1 0-1,0 0 0,0 0 1,0 0-1,0 0 0,1 0 0,-1 0 1,0 0-1,1-1 0,-1 1 1,1 0-1,-1 0 0,1 0 1,-1 0-1,1 0 0,0-1 1,-1 1-1,1 0 0,0-1 1,0 1-1,-1 0 0,1-1 1,0 1-1,0-1 0,0 1 0,0-1 1,0 1-1,1-1 0,45 23-1262,-46-23 1234,127 35-1862,-127-35 1938,-1 0 1,0 0 0,1 0 0,-1 0 0,1 0-1,-1 0 1,0 0 0,1 0 0,-1 0-1,1 0 1,-1 0 0,0 0 0,1 1 0,-1-1-1,0 0 1,1 0 0,-1 0 0,1 1 0,-1-1-1,0 0 1,0 0 0,1 1 0,-1-1-1,0 0 1,1 1 0,-1-1 0,0 0 0,0 1-1,0-1 1,1 0 0,-1 1 0,0-1-1,0 1 1,0-1 0,0 0 0,0 1 0,0-1-1,0 1 1,0-1 0,0 0 0,0 1 0,0-1-1,0 1 1,0-1 0,0 0 0,0 1-1,0-1 1,0 1 0,0-1 0,-1 0 0,1 1-1,0-1 1,0 0 0,0 1 0,-1-1 0,1 0-1,0 1 1,0-1 0,-1 0 0,1 0-1,0 1 1,-1-1 0,1 0 0,0 0 0,-1 1-1,1-1 1,-1 0 0,-27 15 1873,4-6-1183,0-1 0,-1-2 0,-1 0 1,-31 3-1,43-8-731,1 0-1,-1-1 1,0 0 0,0-1 0,0-1 0,1 0 0,-1-1-1,1 0 1,-22-8 0,19 1-2004,7 2-2351,3-1-2689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12492,'2'0'10202,"14"0"-8783,193 7 1367,0-1-3580,-190-9 391,-12-1-1466,-11-2-4844,-8 1 227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4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11851,'0'0'11980,"72"2"-10667,-36-3-448,2-3-289,3 3-416,1-2-96,-1 2-64,-1 0-1121,-10-2-1409,-4-3-2979,-3-3-5606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4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 14734,'0'0'9684,"13"-1"-8777,6 0-787,0 1 1,0 1-1,-1 0 0,1 2 0,0 0 0,0 1 0,17 6 0,-22-5-174,0 0 1,-1 1-1,0 1 0,0 0 0,21 16 0,-31-22 46,-1 1-1,0 0 0,0-1 0,0 1 1,0 0-1,0 0 0,-1 0 1,1 1-1,0-1 0,-1 0 1,0 1-1,1-1 0,-1 1 1,0-1-1,0 1 0,-1-1 0,1 1 1,0 0-1,-1-1 0,0 1 1,1 0-1,-1 0 0,0-1 1,0 1-1,-1 0 0,1 0 1,-1-1-1,1 1 0,-1 0 0,0-1 1,0 1-1,0-1 0,0 1 1,0-1-1,-1 0 0,1 1 1,-1-1-1,-3 4 0,-17 16 92,-1 0 0,-1-2 0,0-1 0,-2-1-1,-53 28 1,18-9 34,24-13-190,-12 8-1709,16-15-4429,10-7-9142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11979,'0'0'10335,"4"10"-9005,-3-9-1227,2 8 188,1 0 0,1 0 0,-1 0 0,9 11 0,-12-19-277,0 0-1,-1 0 1,1 0 0,0 1 0,0-1 0,0 0-1,0 0 1,0-1 0,0 1 0,0 0 0,0 0-1,0 0 1,0-1 0,0 1 0,0 0-1,1-1 1,-1 1 0,0-1 0,1 0 0,-1 1-1,0-1 1,0 0 0,1 0 0,-1 0 0,1 0-1,-1 0 1,0 0 0,1 0 0,-1 0-1,0 0 1,0-1 0,1 1 0,-1 0 0,0-1-1,1 0 1,-1 1 0,0-1 0,0 0 0,0 1-1,0-1 1,0 0 0,0 0 0,0 0-1,0 0 1,0 0 0,0 0 0,0 0 0,-1 0-1,2-2 1,4-6 43,0-1-1,-1 0 0,8-17 1,11-22-37,-23 49-62,1-1 1,-1 1-1,0 0 1,1 0-1,-1 0 1,0 0-1,1 0 1,-1 0-1,0 1 1,1-1-1,-1 0 0,0 1 1,1-1-1,-1 1 1,0-1-1,0 1 1,0 0-1,1-1 1,-1 1-1,0 0 1,0 0-1,1 1 1,24 10-403,-23-13 353,0 0 0,-1 0 0,1 0 0,-1-1 0,1 1 0,-1 0 0,1-1 0,-1 0 0,0 1 1,0-1-1,0 0 0,0 0 0,0 0 0,0-1 0,0 1 0,-1 0 0,1-1 0,-1 1 0,0-1 0,0 1 0,0-1 0,0 0 0,0 1 0,0-5 0,4-7-2359,-1 0-1,-1 0 1,3-23 0,-6-2-5825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 3 8072,'0'0'3117,"10"0"-1654,26-1-198,2 0 1898,69 5 0,-105-4-3089,0 0 1,0 0-1,-1 0 1,1 0-1,0 1 0,0-1 1,0 1-1,0-1 0,0 1 1,0 0-1,-1-1 0,1 1 1,0 0-1,-1 0 0,1 0 1,0 1-1,-1-1 0,1 0 1,-1 1-1,0-1 0,1 1 1,-1-1-1,0 1 0,0-1 1,0 1-1,0 0 0,0 0 1,-1-1-1,1 1 0,0 0 1,-1 0-1,1 0 0,-1 0 1,0 0-1,0 0 1,0 2-1,0 0 15,-2 0-1,1 0 1,0 0 0,-1 0 0,1-1 0,-1 1-1,0-1 1,-1 1 0,1-1 0,0 0-1,-1 1 1,0-1 0,0-1 0,0 1 0,0 0-1,-6 3 1,-33 18 682,-2-1 0,0-2 0,-1-3 1,-78 22-1,65-22-789,-22 5 351,-1-4 0,-148 16 0,191-27-335,1 1 0,0 2 0,1 1 0,0 2 1,1 2-1,-40 23 0,25-13 9,42-22-104,1 0-1,0 1 0,-1 0 0,2 0 0,-1 1 0,0 0 0,1 0 0,1 1 1,-1-1-1,1 1 0,0 0 0,0 1 0,1-1 0,0 1 0,0 0 0,1 0 1,0 1-1,1-1 0,-1 0 0,0 10 0,3-18 372,0 7-4064,7-24-13311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0:5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10025,'0'0'12930,"-1"11"-12204,-41 144-185,28-114-421,2 1 0,1 0 1,3 0-1,-5 71 0,13-112-109,0 0 0,0 0-1,0 0 1,0 0-1,0 0 1,1 0-1,-1 0 1,0 0-1,1 0 1,-1 0-1,1 0 1,-1 0-1,1 0 1,-1 0-1,1-1 1,0 1-1,0 0 1,-1 0-1,1-1 1,0 1-1,0 0 1,0-1-1,-1 1 1,1-1 0,0 1-1,0-1 1,2 1-1,36 4 683,40-17 743,98-41 85,13-4-3143,-138 41-5740,-37 5-1724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44 13164,'-5'-3'1126,"1"2"-1,-1-1 0,1 0 0,-1 1 1,0 0-1,0 0 0,0 1 0,0-1 0,1 1 1,-9 0-1,12 0-1056,0 0 0,0 0 0,0 0 0,0 1 0,0-1 0,0 0-1,0 0 1,-1 1 0,1-1 0,0 1 0,0-1 0,0 1 0,0-1 0,0 1 0,1-1 0,-1 1 0,0 0 0,0 0 0,0-1 0,1 1-1,-1 0 1,0 0 0,0 0 0,1 0 0,-1 0 0,1 0 0,-1 0 0,1 0 0,0 0 0,-1 0 0,1 0 0,0 0 0,0 0 0,-1 1-1,1-1 1,0 0 0,0 0 0,0 0 0,1 0 0,-1 0 0,0 0 0,0 0 0,0 1 0,1-1 0,-1 0 0,1 0 0,-1 0 0,1 0-1,-1 0 1,1 0 0,0 1 0,3-1 111,0 0-1,0-1 1,1 1-1,-1-1 1,0 0 0,0 0-1,0 0 1,0 0-1,0-1 1,5-1-1,-5 1-147,-1 0 0,0-1 0,0 1 0,0-1-1,0 0 1,-1 0 0,1 0 0,0-1 0,-1 1 0,0 0-1,1-1 1,-1 0 0,0 1 0,0-1 0,-1 0-1,1 0 1,0 0 0,-1 0 0,0-1 0,0 1-1,0 0 1,0 0 0,1-7 0,-3 10-35,1-1 0,-1 1 0,1-1 0,0 0 0,-1 1 0,1-1-1,-1 1 1,1-1 0,-1 1 0,1 0 0,-1-1 0,0 1 0,1-1 0,-1 1 0,1 0 0,-1 0 0,0-1 0,1 1 0,-1 0 0,0 0 0,0 0 0,1 0 0,-1 0 0,0 0 0,1 0 0,-1 0 0,0 0 0,1 0-1,-1 0 1,0 0 0,1 0 0,-1 0 0,0 1 0,1-1 0,-1 0 0,0 1 0,1-1 0,-1 0 0,1 1 0,-2 0 0,-27 12-155,26-10 44,0-1 0,1 1 1,-1 0-1,1 0 0,0 0 1,-1 0-1,1 0 0,1 0 1,-1 0-1,0 1 0,1-1 0,0 1 1,0-1-1,0 1 0,0-1 1,0 1-1,1 0 0,-1-1 0,1 8 1,6-6-3843,9-4-2242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2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10954,'0'0'18567,"-13"4"-18102,-1 1-447,1 1 0,-1 0 1,2 1-1,-1 1 0,1 0 1,-21 18-1,-27 29-395,-99 122 1,150-162-933,11-11-2706,19-22-1642,0-13 404,4-10-2301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3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13645,'0'0'8787,"-2"9"-7805,-3 9-567,0 1-1,2-1 1,1 0-1,0 1 1,1-1-1,1 1 1,0 0-1,2-1 1,0 1-1,1-1 1,1 0-1,1 0 1,0 0-1,1 0 1,1-1-1,12 20 1,10 8-376,2-2 0,2-1-1,1-1 1,62 55 0,-62-67-3801,49 32 0,-51-41-5340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3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1 5990,'-10'4'128,"-24"13"198,0 2 0,2 1 0,0 1 0,1 2 0,1 1 0,2 1 0,0 2 0,2 0 0,1 2 0,1 1 0,2 1 0,-33 58 0,31-44-269,2 2 0,2 0-1,2 1 1,2 1-1,2 0 1,3 1 0,1 0-1,3 1 1,-1 63-1,7-91 183,2-1-1,0 0 0,2 1 1,0-1-1,1 0 0,9 25 1,-8-35 26,0 1 1,1-2-1,0 1 0,1 0 1,0-1-1,1-1 0,1 1 1,-1-1-1,1 0 0,1-1 1,19 14-1,-13-11-150,2-1-1,0-1 1,0 0 0,1-1 0,0-2 0,0 0-1,1 0 1,0-2 0,0-1 0,0 0-1,1-1 1,-1-1 0,1-2 0,26-1-1,-19-1 90,0-2-1,0-1 0,-1-1 0,0-2 0,0 0 0,-1-2 0,0-1 0,-1-1 0,0-1 1,25-18-1,-4-3-34,-1-3 1,-2-1-1,-2-3 1,-1-1 0,-2-2-1,-3-1 1,-1-2-1,-2-2 1,-2 0 0,-3-2-1,-2-1 1,18-56-1,-36 90-131,-1 0 0,-1-1 0,0 1 0,1-23 0,-5 36-49,0 1 0,-1-1 0,0 0 0,0 1 0,0-1 0,-1 1 0,0-1 0,1 1 0,-2 0 0,1-1 0,0 1 0,-1 0 0,0 0 0,0-1 0,0 1 0,0 1 0,-1-1 0,1 0 0,-1 1 0,0-1 0,0 1 0,-1 0 0,-4-4 0,-16-7-1023,-1 1 0,-41-15 0,2 1-4859,30 12-1079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4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5957 908 7495,'0'0'240,"-9"-9"97,-26-22-110,-2 2-1,-1 2 1,-51-28 0,44 29 243,-29-18 893,-2 3 0,-88-32 0,-636-161-1367,-19 64-10,775 161 32,-299-53-36,-2 15 1,-438-3-1,-165 83 1598,636-1-694,-312 74 0,483-71-446,-90 17-63,312-73-6500,-38 4 550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4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61 10570,'0'0'1078,"2"-9"-138,7-26-123,-9 35-793,0-1 0,0 0 0,1 0 0,-1 0 0,0 0 1,1 1-1,-1-1 0,1 0 0,-1 0 0,0 1 0,1-1 0,0 0 1,-1 1-1,1-1 0,-1 0 0,1 1 0,0-1 0,-1 1 0,1-1 1,0 1-1,0-1 0,-1 1 0,1 0 0,0-1 0,0 1 0,0 0 1,0 0-1,-1-1 0,1 1 0,0 0 0,0 0 0,0 0 0,0 0 1,0 0-1,0 0 0,-1 1 0,1-1 0,0 0 0,0 0 0,0 0 0,0 1 1,-1-1-1,1 1 0,0-1 0,0 0 0,-1 1 0,1-1 0,0 1 1,-1 0-1,1-1 0,0 1 0,-1-1 0,1 1 0,-1 0 0,1 0 1,-1-1-1,1 1 0,-1 0 0,0 0 0,1 0 0,-1-1 0,0 1 1,0 0-1,1 0 0,-1 0 0,0 1 0,-1 5-3,1 0 0,-1 0 0,0-1 0,-1 1 0,0 0 0,0-1 0,0 1 0,-1-1 0,0 0 0,0 1 0,-1-1 0,0-1 0,0 1 0,0-1-1,0 1 1,-1-1 0,0 0 0,0-1 0,-11 8 0,-12 8 109,-1-1 1,-54 26-1,55-31-70,-23 12 206,-60 34 959,97-53-1034,2 2-1,-1 0 0,1 1 0,1 0 0,-19 20 0,29-28-187,-1 0 0,0 0 0,1 0 1,0 0-1,-1 0 0,1 0 0,0 0 0,0 0 0,0 0 0,0 1 0,1-1 0,-1 0 0,1 1 1,-1-1-1,1 1 0,0-1 0,0 0 0,0 4 0,1-4-10,-1 0 1,1 0-1,0-1 0,0 1 1,0 0-1,0-1 0,0 1 1,0 0-1,0-1 0,1 0 1,-1 1-1,1-1 0,-1 0 1,1 0-1,-1 1 0,1-1 1,-1 0-1,3 0 0,6 3-1,0 0-1,1-1 1,-1 0-1,1-1 0,-1 0 1,21 1-1,87 0-257,168-17 1,-19-21-5402,-168 16-1726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4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9705,'0'0'12204,"57"9"-10827,-16-4-448,10-1-417,6-4-223,-1 0-193,1 0-32,-10 0-32,-9 0-128,-8-1-769,-13-3-1089,-12 0-3939,-5-5-8457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1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9897,'0'0'9321,"62"9"-6118,-11-11-1185,7-10-961,8 2-544,6 2-385,-6 2-385,-6 2-1792,-2 1-4806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2 181 10922,'0'0'3561,"0"10"-2573,-1-7-946,1 5 84,-1 0-1,1 1 1,0-1-1,1 1 1,0-1-1,0 0 1,1 1-1,0-1 0,1 0 1,-1 0-1,5 8 1,19 37-1812,-19-37 153,0 0 0,1-1 0,0 0 0,1 0 0,1-1 0,21 25 0,-30-38 1618,0-1 1,-1 1 0,1 0 0,-1 0 0,1 0-1,0-1 1,-1 1 0,1 0 0,0-1-1,0 1 1,0-1 0,0 1 0,-1-1-1,1 1 1,0-1 0,0 0 0,0 1 0,0-1-1,0 0 1,0 0 0,0 0 0,0 1-1,0-1 1,0 0 0,0 0 0,0-1-1,0 1 1,0 0 0,0 0 0,0 0 0,0-1-1,0 1 1,0 0 0,0-1 0,-1 1-1,1-1 1,0 1 0,0-1 0,0 1-1,0-1 1,-1 0 0,1 1 0,0-1 0,-1 0-1,1 0 1,-1 0 0,1 1 0,0-1-1,-1 0 1,0 0 0,1 0 0,-1 0-1,0 0 1,1 0 0,-1 0 0,0-1 0,3-9 1124,-1 1 0,0-1 0,-1 0 0,0-12 0,-1 15-1414,2-37 961,-2 0 0,-1 0-1,-3 0 1,-2 0 0,-2 1-1,-1 0 1,-16-43 0,23 172-1547,6-63 830,1-1 1,1 0 0,1 0-1,1 0 1,1-1 0,0 0-1,2-1 1,0 0 0,1 0-1,1-2 1,1 1 0,25 24-1,-37-40-19,1 0 0,-1 0 0,1 0 0,-1 0 0,1 0 0,0 0 0,0-1 0,0 1 0,0-1 0,0 0 0,0 0 0,0 0 0,0 0 0,5 0 0,-10-20 588,-1 14-780,-1 0-1,1 1 1,-1-1 0,-1 1 0,1 0-1,0 1 1,-1-1 0,0 1 0,-8-5-1,-57-26-1595,39 20 1601,5 3 180,18 8 214,0 0 0,1 0 0,-1 0 0,1-1 1,-1-1-1,1 1 0,0-1 0,1 0 0,-10-10 0,15 15-176,1-1 0,0 0 0,0 0 0,0 1-1,-1-1 1,1 0 0,0 1 0,0-1 0,0 0-1,0 1 1,0-1 0,1 0 0,-1 0 0,0 1 0,0-1-1,0 0 1,0 1 0,1-1 0,-1 0 0,0 1-1,1-1 1,-1 1 0,1-1 0,-1 1 0,0-1 0,1 0-1,-1 1 1,1 0 0,0-1 0,-1 1 0,1-1-1,-1 1 1,1 0 0,-1-1 0,1 1 0,0 0 0,-1-1-1,1 1 1,0 0 0,0 0 0,38-14-334,-27 10 446,12-5-862,0 0 0,-1-2 1,32-20-1,-14-1-4838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0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6534,'0'0'13111,"12"0"-12913,22 4-169,-1 1 0,0 2 1,-1 1-1,1 1 1,35 16-1,-22-8-29,-23-9 0,-2 0 0,1 1 0,24 16 0,-44-24-2,0 0 1,-1 0 0,0 1-1,1-1 1,-1 0-1,0 1 1,0-1-1,0 1 1,0-1-1,0 1 1,0 0-1,0 0 1,0-1-1,-1 1 1,1 0 0,-1 0-1,1 0 1,-1-1-1,0 1 1,1 0-1,-1 0 1,0 0-1,0 0 1,-1 0-1,1 0 1,0 0-1,-1-1 1,1 1-1,-1 0 1,1 0 0,-1 0-1,0-1 1,0 1-1,0 0 1,-1 1-1,-5 9 151,-1-1-1,1 0 0,-18 18 0,17-22-63,-42 45 592,-104 83 1,14-16 177,120-95-787,16-18-5966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0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11 618 9513,'-11'27'5943,"19"-31"-1244,28-42 10,-28 36-4707,140-196 3632,-79 100-3452,55-117 1,-104 191-151,-18 30 0,-3 5-38,-31 78-160,24-65 175,1 0-1,1 0 1,0 1 0,1 0 0,1 0 0,1 1-1,-3 29 1,6-46-11,0-1 0,0 1-1,0 0 1,0 0 0,0 0 0,0 0-1,0 0 1,1 0 0,-1 0-1,0 0 1,0-1 0,1 1 0,-1 0-1,1 0 1,-1 0 0,0 0-1,1-1 1,0 1 0,-1 0 0,1 0-1,-1-1 1,1 1 0,0-1-1,-1 1 1,1 0 0,0-1 0,0 0-1,0 1 1,-1-1 0,1 1-1,1-1 1,1 1 2,0-1 0,0 0 0,0 0-1,-1 0 1,1 0 0,0-1 0,0 1 0,-1-1 0,1 0-1,4-1 1,5-3 32,-1-1 0,1 0 1,19-14-1,5-9 23,-1-1 0,-2-2 0,-1-2 0,-2-1 0,34-50 1,-74 100-109,1 2 0,0-1 0,1 1 1,0 1-1,2-1 0,0 1 1,-6 33-1,12-50 30,0 1 0,0 0-1,0-1 1,0 1 0,0-1 0,0 1 0,1 0 0,-1-1-1,1 1 1,-1-1 0,1 1 0,-1-1 0,1 1 0,0-1-1,0 0 1,0 1 0,0-1 0,0 0 0,0 1 0,0-1-1,0 0 1,3 2 0,-1-1-119,0 0 0,1-1 1,0 1-1,-1-1 0,1 1 0,0-1 0,-1 0 1,1-1-1,6 2 0,3-2-1650,1 0 0,-1 0 0,1-1-1,22-5 1,4-6-9167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0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13901,'0'0'15503,"9"2"-14921,129 12 992,21 4-4643,-148-14 1058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0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12620,'0'0'13036,"72"13"-10826,-36-12-768,-1 1-609,5 0-417,-8-2-320,2 6-64,-6 0-641,-3-2-1569,-7-3-2306,5-1-5189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0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206 413 6887,'0'0'10986,"7"-9"-8765,20-29-102,-26 37-1983,0 0-1,0 0 1,0 0-1,-1 0 1,1-1-1,0 1 1,-1 0-1,1 0 1,-1-1-1,1 1 1,-1 0-1,0-1 1,1 1-1,-1 0 1,0-1-1,0 1 1,0-1-1,0 1 1,0 0-1,0-1 1,-1 1-1,1-1 1,0 1-1,-1 0 1,1 0-1,-1-1 1,1 1-1,-1 0 1,0 0-1,0-1 1,1 1-1,-1 0 1,0 0-1,0 0 1,0 0-1,0 0 1,0 0-1,0 0 1,0 1-1,-1-1 1,1 0-1,0 1 1,-3-2-1,-3-1-100,-1 0-1,0 1 0,0 0 0,0 0 0,-10-1 0,17 3-3,-6-1-38,-1 1 0,1-1 0,-1 2 1,1-1-1,-1 1 0,1 0 0,0 0 0,0 1 0,-1 0 1,1 0-1,0 1 0,1 0 0,-8 4 0,10-4-2,-1 0 0,1-1 0,0 2 1,0-1-1,0 0 0,1 1 0,-1 0 0,1 0 0,0 0 0,0 0 0,0 1 0,1-1 0,-1 1 0,1-1 0,0 1 1,0 0-1,1 0 0,0 0 0,0 0 0,-1 6 0,2-10 8,0 0 0,-1 1 1,1-1-1,0 0 0,1 1 0,-1-1 0,0 0 0,0 1 1,0-1-1,1 0 0,-1 1 0,1-1 0,-1 0 1,1 0-1,-1 1 0,1-1 0,0 0 0,0 0 1,0 0-1,-1 0 0,1 0 0,0 0 0,0 0 1,0 0-1,1 0 0,1 1 0,0-1 7,0 0 0,0 1 0,1-1-1,-1-1 1,1 1 0,-1 0 0,1-1 0,-1 0 0,1 0-1,5 0 1,-1-1 22,1 0-1,0 0 0,0-1 1,0 0-1,-1-1 0,1 0 1,-1 0-1,10-6 0,-2-2 57,0-2-1,0 0 1,-1 0-1,-1-2 0,0 0 1,-1 0-1,-1-1 1,14-24-1,-19 29-23,-1 0 0,-1 0 0,0-1 0,0 0 0,-1 0 0,-1 0-1,0-1 1,-1 1 0,0-1 0,0 1 0,-2-1 0,0 0 0,0 1 0,-3-19 0,2 27-58,0 1-1,1-1 1,-2 0 0,1 1 0,0-1 0,-1 1-1,1 0 1,-1 0 0,0-1 0,0 1 0,0 0-1,-1 0 1,1 1 0,-1-1 0,0 0 0,1 1 0,-1 0-1,0 0 1,0-1 0,-4 0 0,1 0-10,0 1 1,0 0 0,0 1-1,0 0 1,0 0-1,0 0 1,0 0-1,-1 1 1,1 0 0,0 1-1,-8 0 1,2 1-32,0 1 0,0 0 0,0 0 0,1 1 0,-1 1 0,1 0 1,0 0-1,1 1 0,-1 0 0,1 1 0,-17 16 0,25-21-252,0 1 0,0 0 0,1-1 0,0 1 0,-1 0 0,1 0 0,0 0 0,0 0 0,0 5 0,1 5-3560,5-4-3636,3-4-1695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0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 11082,'-1'-3'1469,"-2"9"503,-7 20 2619,-5 39 1151,13-57-5688,2 1 1,-1-1-1,1 0 1,0 1-1,1-1 1,0 0-1,2 9 1,-2-15-31,-1 0 1,1 0-1,0-1 0,1 1 1,-1 0-1,0-1 1,0 1-1,1-1 0,-1 1 1,1-1-1,-1 0 0,1 1 1,-1-1-1,1 0 1,0 0-1,0 0 0,-1 0 1,1-1-1,0 1 0,0 0 1,0-1-1,0 0 1,0 1-1,0-1 0,0 0 1,0 0-1,0 0 0,0 0 1,0 0-1,0 0 1,0-1-1,0 1 0,4-2 1,1 0 127,1 0 0,-1-1 0,1 0 0,-1 0 0,0-1-1,0 0 1,0 0 0,-1 0 0,1-1 0,-1 0 0,0-1 0,-1 1 0,10-13 0,6-8 238,31-54 0,-49 75-308,-2 4 100,-16 36-246,-11 34 58,24-64-91,1 0 1,0 0-1,0 0 1,0 0-1,1 0 1,0 0-1,0 0 1,0 0 0,0 0-1,1 0 1,0 0-1,2 9 1,-2-12-127,0-1 1,0 1-1,1 0 1,-1-1-1,0 1 1,0-1-1,1 0 1,-1 1-1,1-1 1,-1 0-1,1 0 1,0 0-1,-1 0 1,1 0-1,0 0 1,3 1-1,30 4-8417,-17-5-883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15407,'0'0'7324,"-11"11"-7169,-132 137 1670,138-140-1217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12396,'0'0'12726,"-1"11"-12544,-3 12-96,-6 65 70,9-79-151,1 0 0,0 0 0,0 0 0,1 0 0,0 1 1,1-1-1,3 11 0,-2-14-97,0 0-1,1-1 1,-1 1 0,1 0 0,7 6-1,4 0-6128,-10-11-99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12876,'0'0'11243,"55"25"-10058,-38-18-705,1-2-384,5-3-31,-6-2-97,2 0-1858,-2-13-3876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13100,'0'0'3641,"12"0"-69,183-6 2799,28 0-5771,-104 7-571,618-28-442,-343-12 1604,-438 24-999,16 12-3867,8 3-2502,16 0 4081,-16 0-8666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92 612 9929,'0'0'4922,"5"-9"-2856,0-5-1483,0 0 0,-1 0 1,0 0-1,-2-1 0,1 1 0,-2-1 0,0 0 0,-1-23 0,0-19 545,-3 1-1,-10-61 1,10 98-871,-1 0 1,-1 1-1,-1-1 1,0 1-1,-1 0 1,-1 1-1,-1 0 1,-1 0-1,-22-30 1,32 46-264,-1 0 1,1 1 0,0-1-1,-1 1 1,1-1 0,0 0-1,-1 1 1,1-1 0,-1 1-1,1-1 1,-1 1 0,1 0-1,-1-1 1,1 1 0,-1-1-1,1 1 1,-1 0 0,0-1-1,1 1 1,-1 0 0,0 0-1,1-1 1,-1 1 0,0 0-1,1 0 1,-1 0 0,-1 0-1,3 17-377,14 30 83,10 13 252,4 11 23,3-2 0,56 87 0,-84-150-150,0 0-1,1 0 0,0-1 1,0 0-1,0 0 1,1 0-1,0 0 1,10 5-1,-15-9 13,1 0 0,-1 0 0,1-1 0,-1 1 0,1 0 0,-1-1 0,1 0 0,0 1 0,-1-1 0,1 0 0,0 0 0,-1 1 0,1-1 0,0-1 0,0 1 0,-1 0 0,1 0 0,0-1 0,-1 1 0,1-1 0,-1 1 0,1-1 0,0 0 0,-1 1 0,0-1 0,1 0 0,-1 0 0,1 0 0,-1 0 0,0 0-1,0-1 1,1 1 0,-1 0 0,0-1 0,0 1 0,0 0 0,-1-1 0,1 1 0,0-1 0,0-2 0,3-4-962,-2 1-1,1-1 0,-1 1 1,0-1-1,-1 0 0,2-10 1,-2-19-4005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147 224 7527,'0'0'15695,"3"-9"-14195,8-28-213,-11 36-1240,0 0 1,0 0-1,0 1 1,0-1-1,0 0 1,0 0-1,0 1 1,0-1-1,0 0 1,0 0-1,0 1 0,-1-1 1,1 0-1,0 0 1,-1 1-1,1-1 1,0 0-1,-1 1 1,1-1-1,-1 0 1,1 1-1,-1-1 1,1 1-1,-1-1 1,1 1-1,-1-1 1,1 1-1,-1-1 1,0 1-1,1 0 1,-1-1-1,0 1 1,0 0-1,1-1 1,-1 1-1,0 0 1,-1 0-1,-28-2-1,26 2 9,0 0-79,0 0 0,0 1-1,0 0 1,0-1-1,0 1 1,0 1 0,0-1-1,0 1 1,0-1-1,0 1 1,1 0 0,-1 0-1,1 1 1,0-1 0,-1 1-1,1 0 1,0 0-1,0 0 1,1 0 0,-4 5-1,1-1-28,1 0 0,0 1 1,1-1-1,-1 1 0,1-1 0,1 1 0,0 0 0,0 0 0,-1 13 0,3-19 48,-1-1-1,1 0 0,0 0 0,0 0 0,0 1 1,0-1-1,0 0 0,1 0 0,-1 1 0,0-1 1,1 0-1,-1 0 0,0 0 0,1 0 0,0 0 1,-1 1-1,1-1 0,-1 0 0,1 0 0,0-1 1,0 1-1,0 0 0,0 0 0,0 0 0,0 0 1,0-1-1,0 1 0,2 1 0,0-1 33,1 0 1,-1 0-1,1 0 0,-1-1 0,1 1 1,0-1-1,-1 0 0,1 0 0,7-1 1,1-1 188,-1 0 1,1-1 0,-1 0-1,1-1 1,15-7-1,-10 1 30,0-1 1,-1 0-1,-1-1 0,1-1 0,-2 0 0,20-23 0,-28 28-133,1 0 0,-1 0 0,0-1 0,-1 0 0,0-1 0,-1 1 0,0-1 0,0 0 0,-1 1 0,0-2 0,-1 1 0,0 0 0,1-19 0,-3 27-109,0 1 1,0-1-1,0 1 0,-1-1 1,1 1-1,0 0 0,-1-1 1,1 1-1,-1-1 0,1 1 1,-1 0-1,1-1 0,-1 1 1,0 0-1,0-1 0,0 1 1,0 0-1,0 0 0,0 0 1,0 0-1,0 0 0,0 0 1,0 0-1,-3-1 0,1 1-15,-1 0 1,1-1-1,-1 1 0,1 1 0,-1-1 0,0 0 0,1 1 0,-1 0 0,-7 0 0,-1 1-57,0 1 0,1 0-1,-1 1 1,0 0-1,-15 7 1,15-5-138,3-2-159,0 1 0,1 0 0,0 0 0,0 1 1,0 0-1,-12 10 0,20-15 168,0 0 0,0 0 0,0 1 0,0-1 0,0 0 1,0 0-1,1 0 0,-1 0 0,0 0 0,0 1 0,0-1 0,0 0 0,0 0 1,0 0-1,0 0 0,0 0 0,0 0 0,0 1 0,1-1-197,-1 0 198,0 0-1,0 0 0,0 0 0,0 0 0,0 0 0,1 0 0,-1 0 0,0 0 1,0 1-1,0-1 0,0 0 0,0 0 0,1 0 0,-1 0 0,0 0 0,0 0 1,0 0-1,0 0 0,1 0 0,-1 0 0,0 0 0,0 0 0,0-1 0,0 1 1,0 0-1,1 0 0,-1 0 0,0 0 0,0 0 0,0 0 0,0 0 0,0 0 1,2 0-747,9 0-9328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8968,'0'0'19571,"-12"8"-19438,-185 150 70,193-155 81,7-18-16727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12716,'0'0'15887,"59"31"-15246,-41-17-353,1 1-192,8 3-32,-8-4-96,3 0-865,-3 0-1313,-6-2-1313,0-4-2691,-3-6-10250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10 8584,'6'-9'13075,"-7"15"-7062,-13 21-4335,-71 69-1174,24-38-3874,60-57 2094,17-25-4917,39-51-6544,-36 46 7260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56 3716,'-4'-8'874,"-5"-21"1897,14 10 3417,-6 36 2205,11 36-6686,-8-44-1750,0 0 1,1 0-1,0 0 0,1 0 1,0-1-1,0 1 0,1-1 0,0 0 1,0 0-1,1-1 0,0 0 1,9 9-1,-7-12-847,-2-4-4728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12460,'0'0'8808,"66"1"-7206,-42-1-513,3 0-737,-1 0-320,-7 0-160,0 0-2435,-6 0-5348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1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8904,'0'0'12588,"9"0"-11856,57 6 663,387 21 701,-343-25-2024,1501-13 961,-780-7 1049,-830 18-1223,-24-1-4782,9-6-1805,-7-4-6022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211 288 1249,'0'0'18407,"6"-8"-15701,15-27-661,-21 34-1944,1 0 1,-1 0-1,0 0 1,1 0-1,-1-1 0,0 1 1,0 0-1,0 0 1,0 0-1,0-1 0,0 1 1,0 0-1,0 0 1,0-1-1,-1 1 0,1 0 1,0 0-1,-1 0 1,1 0-1,-1-1 0,1 1 1,-1 0-1,0 0 1,1 0-1,-1 0 0,0 0 1,0 0-1,0 1 1,0-1-1,1 0 0,-1 0 1,0 1-1,-1-1 1,0 0-1,-34-16 808,28 15-902,1 1 1,-1 1-1,1-1 1,-1 1-1,1 1 1,0-1-1,-1 1 1,1 0-1,-1 1 1,1 0-1,0 0 1,0 1-1,0 0 1,0 0 0,1 0-1,-10 7 1,12-8-22,0 0 1,1 0 0,-1 1-1,1-1 1,-1 1 0,1 0-1,0 0 1,0 1 0,0-1-1,1 0 1,-1 1 0,1 0-1,0-1 1,0 1-1,0 0 1,0 0 0,1 0-1,-1 1 1,1-1 0,0 0-1,1 0 1,-1 1 0,1-1-1,-1 0 1,1 1 0,1-1-1,-1 0 1,1 1 0,1 6-1,-1-9 5,1 0 0,-1 0 0,1 0 0,-1 0-1,1 0 1,0-1 0,0 1 0,-1-1 0,1 1-1,0-1 1,1 1 0,-1-1 0,0 0 0,0 0 0,1 0-1,-1 0 1,0 0 0,1-1 0,-1 1 0,1-1-1,-1 0 1,1 1 0,-1-1 0,0 0 0,4-1-1,4 1 23,1 0 0,-1-1-1,0 0 1,19-5-1,-13 1 37,-1-1 0,0 0-1,0-2 1,0 1 0,-1-2-1,0 0 1,-1 0-1,21-20 1,-27 23 31,0-1 0,0 0 0,-1 0 0,-1-1 0,1 1 1,-1-1-1,0-1 0,-1 1 0,0-1 0,0 1 0,-1-1 0,0 0 0,-1 0 0,0 0 0,0-1 0,0-13 0,-1 18-49,-2-1 0,1 1-1,0-1 1,-1 1-1,0-1 1,0 1 0,-1 0-1,0 0 1,1-1 0,-2 1-1,1 0 1,-4-5 0,3 6-33,0 1 0,0 0 0,0 0 0,0 1 0,0-1 0,0 1 0,-1-1 0,1 1 0,-1 0 0,0 0 0,0 1 0,1-1 0,-1 1 0,0 0 0,0 0 0,-1 0 0,-3 0 0,-4 0-38,1 0 1,-1 1-1,1 1 0,0-1 0,-1 2 0,1 0 1,-14 4-1,20-5-114,1 0 0,-1 0 1,1 1-1,0 0 1,0 0-1,0 0 0,0 0 1,0 0-1,0 1 0,0 0 1,1 0-1,-1 0 1,1 0-1,0 0 0,0 1 1,0 0-1,1-1 0,-1 1 1,1 0-1,-4 8 1,6 7-6552,7-14 117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 5189,'-2'-2'15471,"-3"6"-11230,0 2-3765,-5 7-3235,6-6 4260,-2 3-1442,1 1-1,1 0 1,0 0 0,1 0-1,0 1 1,0-1 0,1 1 0,1 0-1,0-1 1,2 24 0,-1-33-8,1 0-1,-1-1 1,1 1 0,0 0 0,0-1-1,0 1 1,0-1 0,0 1-1,0-1 1,1 0 0,-1 1 0,0-1-1,1 0 1,-1 0 0,1 0 0,-1 0-1,1 0 1,-1 0 0,1 0 0,0-1-1,0 1 1,-1 0 0,1-1 0,0 0-1,0 1 1,-1-1 0,1 0 0,0 0-1,0 0 1,0 0 0,0 0 0,-1 0-1,1-1 1,2 0 0,4 0 186,0 0 1,-1 0-1,1-1 1,-1 0-1,1-1 0,11-5 1,-7 1-123,-1-1 1,1-1 0,-1 0-1,-1 0 1,18-21 0,-22 23-59,0 0 0,-1 0 1,0-1-1,0 0 0,-1 1 0,0-2 1,0 1-1,-1 0 0,0-1 0,2-11 1,-20 41-176,11-15 64,1 1 1,1-1-1,-1 1 0,1-1 0,0 1 0,1 0 1,-1 0-1,1 0 0,1-1 0,-1 1 0,1 0 1,1 9-1,0-14-282,0-1 1,0 1 0,0-1-1,1 0 1,-1 1 0,0-1-1,0 0 1,1 0 0,-1 1-1,1-1 1,-1 0-1,1-1 1,-1 1 0,1 0-1,0 0 1,0-1 0,-1 1-1,1-1 1,0 1 0,0-1-1,-1 0 1,1 0 0,0 0-1,3 0 1,-5 0-25,22 2-9004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1 128,'0'0'3331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52 322 5637,'-5'-9'3369,"2"3"-2397,-17-31 1589,-1 18 2613,18 55-2580,4-24-2499,1-1-1,0 0 1,0 0-1,1 0 1,1 0-1,0 0 1,0 0-1,1-1 1,9 13-1,-14-22-73,0 0 0,0-1 0,1 1 0,-1-1 0,0 1 0,1 0 0,-1-1 0,1 1 0,-1-1 0,0 0 0,1 1 0,-1-1 0,1 1 0,0-1 0,-1 0 0,1 1 0,-1-1 0,1 0 0,0 1 0,-1-1 0,1 0-1,-1 0 1,1 0 0,0 0 0,-1 1 0,1-1 0,0 0 0,-1 0 0,1 0 0,0-1 0,-1 1 0,1 0 0,0 0 0,-1 0 0,1 0 0,0 0 0,-1-1 0,1 1 0,-1 0 0,1-1 0,-1 1 0,1 0 0,-1-1 0,1 1 0,-1-1 0,1 1 0,-1-1 0,1 1 0,-1-1 0,1 1 0,-1-1 0,0 1 0,1-1 0,-1 0 0,0 1 0,0-1 0,0 1-1,1-2 1,19-47 1263,-17 38-1253,5-8-22,-3 4 25,0 1 0,2 0-1,10-17 1,-16 28-74,1 1 0,-1-1 1,1 1-1,0 0 0,0 0 0,0 0 0,0 0 0,0 0 1,1 0-1,-1 0 0,1 0 0,-1 1 0,1 0 1,-1-1-1,1 1 0,0 0 0,-1 0 0,1 0 1,0 1-1,0-1 0,0 1 0,0 0 0,4-1 0,-5 2 84,0 0 0,0 0 0,-1 1 0,1-1 0,0 0 0,0 1 0,-1-1 0,1 1 0,-1-1 0,1 1 0,-1 0 0,0-1 0,0 1 0,1 0 0,-1 0 0,-1 0 0,1 0 0,0 0 0,0 0 0,-1 0 0,1 0 0,-1 1 0,0-1 0,1 3 1287,-9-17 873,-13-22-1885,3 0-1,-22-52 1,40 85-385,0 0 0,-1 0 0,1 0 0,0 1 0,0-1 0,0 0 0,0 0 0,0 0 0,0 0 0,0 0 0,1 0 0,-1 0 0,0 0 0,0 0 0,1 0 0,-1 0 0,1 0 0,-1 1 0,0-1 0,1 0 0,0 0 0,-1 0 0,1 1 0,-1-1 0,1 0 0,0 1 0,1-2-1,31-19-4402,-29 19 3824,-1 0 1,1 1-1,-1-1 1,1 0-1,-1-1 0,0 1 1,0-1-1,0 1 1,0-1-1,0 0 0,0 0 1,-1 0-1,4-7 0,-5 0-9828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9225,'0'0'16650,"1"10"-16025,2 143 687,-3-123-4653,0-9-3796,0-36 1078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10954,'0'0'9706,"12"-2"-7811,-10 1-1838,18-3 802,-1 1-1,29-1 0,-42 3-769,0 1 0,-1 0 0,1 1-1,0-1 1,0 1 0,-1 0-1,1 1 1,0-1 0,-1 1-1,0 0 1,1 1 0,-1-1-1,0 1 1,0 0 0,5 4 0,-9-6-86,1 0 1,-1 1 0,0-1 0,0 0 0,0 0 0,0 1 0,0-1 0,0 1 0,0-1 0,-1 1 0,1-1 0,0 1 0,-1-1 0,1 1 0,-1 0 0,0-1 0,0 1 0,1 0 0,-1-1 0,0 1 0,0 0 0,0-1 0,-1 1 0,1 2 0,-2-1 9,1 0-1,0 0 1,-1 1 0,0-1 0,0-1 0,0 1 0,0 0 0,0 0 0,0-1-1,-1 1 1,-3 2 0,0 0 6,0 0 0,0-1-1,0 0 1,0 0 0,-1-1-1,0 1 1,0-1 0,0-1-1,0 1 1,-12 1 0,14-4 23,39-1-172,37 0-437,-67 1 538,1 0 0,-1 1-1,0-1 1,0 1 0,0 0-1,1 1 1,-1-1 0,0 1-1,0-1 1,-1 1 0,1 1-1,4 2 1,-7-5 34,-1 1 1,1-1-1,-1 1 1,1-1-1,-1 1 1,1-1-1,-1 1 1,1 0-1,-1-1 1,0 1-1,1 0 1,-1-1-1,0 1 1,0 0-1,1-1 1,-1 1-1,0 0 1,0-1-1,0 1 1,0 0-1,0 0 1,0-1-1,0 1 1,0 0-1,0 0 1,0-1-1,0 1 1,-1 0-1,1-1 1,0 1-1,0 0 1,-1-1-1,1 1 1,-1 0-1,1-1 1,0 1-1,-1-1 1,1 1-1,-1-1 1,1 1-1,-1-1 1,1 1-1,-1-1 1,0 1-1,1-1 1,-1 0-1,0 1 1,1-1-1,-1 0 1,-1 1-1,-37 15 1023,35-15-857,-14 4 580,1-1-1,-1 0 1,-35 2 0,-19-5-3728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11275,'14'0'2914,"134"-4"3858,10-6-3859,133-5-1969,-280 15-938,679-35 244,-606 23-164,-12 2 792,84-2 0,-155 12-664,-24 5-6652,15-5 544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146 215 10570,'0'0'18684,"1"-8"-18438,0 5-237,-1 1-2,1 0-1,-1 0 0,1 0 1,-1 0-1,0-1 1,0 1-1,0 0 0,0 0 1,0 0-1,0-1 1,-2-2-1,1 4-6,0 0 0,0 0 0,0 0 0,0 0 0,0 0 0,0 0 0,0 0 0,0 0 0,-1 0 0,1 1 0,0-1 0,-1 0 0,1 1 0,0-1 0,-1 1 0,1 0 0,-1-1-1,1 1 1,-1 0 0,1 0 0,-1 0 0,1 0 0,-1 0 0,-1 1 0,-3-1-18,0 1 0,0 0-1,1 0 1,-1 0-1,0 1 1,1 0 0,-1 0-1,1 0 1,-1 1 0,1 0-1,0 0 1,0 0-1,-7 7 1,10-8 10,-1 0 0,1 0 0,0 0 1,0 1-1,-1-1 0,2 1 0,-1 0 0,0-1 0,0 1 0,1 0 0,0 0 1,-1 0-1,1 0 0,0 0 0,1 0 0,-1 0 0,0 0 0,1 1 0,0-1 1,0 0-1,0 0 0,0 1 0,0-1 0,1 0 0,-1 0 0,2 5 1,0-6 4,-1 0 1,1 0 0,0 0-1,-1-1 1,1 1 0,0 0-1,0-1 1,0 1 0,0-1 0,0 0-1,0 0 1,1 0 0,-1 0-1,0 0 1,1 0 0,-1-1-1,0 1 1,1-1 0,-1 1-1,1-1 1,-1 0 0,5 0 0,3 0 39,0 0 0,-1-1 0,1 1 1,16-5-1,-14 0 45,0 0 1,-1-1-1,1 0 1,-1-1-1,0 0 0,-1-1 1,0 0-1,0 0 1,-1-1-1,0-1 1,0 1-1,-1-2 0,0 1 1,-1-1-1,11-22 1,-16 29-37,-1-1 1,1 0 0,-1 0 0,0 0 0,0 0-1,-1 0 1,0 0 0,0 0 0,0 0 0,0 0-1,-1 0 1,1 0 0,-1 0 0,-1 0 0,1 0-1,-4-7 1,3 8-46,0 1 0,0-1 0,-1 1 0,1 0 0,-1 0 0,0 0 0,0 0 0,0 1 0,0-1 0,-1 1 0,1 0 0,-1 0 0,1 0 0,-1 0 0,0 1 0,0-1 0,0 1 0,0 0 0,0 0 0,-7 0 0,-6-1-115,-1 0 0,0 2 0,-26 2-1,37-2 58,-1 1-1,1 1 1,0-1-1,0 1 1,0 0-1,1 1 0,-1-1 1,0 1-1,1 1 1,0-1-1,-10 8 1,16-11-29,0 0 1,-1 0-1,1 0 1,0 1-1,-1-1 1,1 0-1,0 0 1,-1 0-1,1 1 1,0-1 0,-1 0-1,1 0 1,0 1-1,0-1 1,-1 0-1,1 1 1,0-1-1,0 0 1,0 1-1,0-1 1,-1 0 0,1 1-1,0-1 1,0 0-1,0 1 1,0-1-1,0 0 1,0 1-1,0-1 1,0 0-1,0 1 1,0-1 0,0 1-1,0-1 1,0 0-1,0 1 1,0-1-1,0 0 1,1 1-1,-1-1 1,0 0-1,0 1 1,0-1 0,0 0-1,1 1 1,-1-1-1,0 0 1,0 0-1,1 1 1,-1-1-1,0 0 1,1 0-1,-1 1 1,0-1 0,1 0-1,-1 0 1,0 0-1,1 0 1,-1 0-1,0 1 1,1-1-1,0 0 1,26 3-8721,-26-2 7995,19-1-11766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3043,'0'0'24514,"-12"10"-24343,-214 191-743,225-200-671,2-18-4021,7-2-587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11787,'0'0'7976,"13"56"-5702,2-34-384,6-4-545,4 4-288,1-1-449,4-2-479,-3-1-65,3 1-545,-8-5-1473,-3-1-1697,2-6-4293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15375,'0'0'10409,"0"59"-10120,0-39-161,0 3-64,0-1-737,0-2-672,-2-3-1153,-2-6-1154,4-3-768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2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16 14574,'0'0'8611,"12"-3"-7421,10-1-539,-1 0 1,1 2-1,29 0 0,-40 2-541,0 0 1,0 1-1,0 0 0,0 1 0,-1 0 0,1 1 0,-1 0 1,0 1-1,1 0 0,11 7 0,-21-11-105,0 1 0,0-1 0,0 1-1,0-1 1,0 1 0,-1 0 0,1-1 0,0 1 0,0 0-1,0 0 1,-1-1 0,1 1 0,0 0 0,-1 0 0,1 0-1,-1 0 1,1 0 0,-1 0 0,1 0 0,-1 0 0,0 0-1,0 0 1,1 0 0,-1 0 0,0 0 0,0 0 0,0 0-1,0 1 1,0 0 0,-1 0 21,0 0 0,-1 0 0,1 0-1,0 0 1,-1 0 0,1 0 0,-1-1 0,1 1-1,-1 0 1,0-1 0,0 0 0,0 1 0,-2 0-1,-11 6 300,0 0 0,-30 9-1,40-15-213,-5 2 131,-13 5-176,24-5-387,14 0-264,1-2-236,-3-1 366,0 0 0,0 1 0,0 1 0,-1 0 0,1 1 0,-1 0 0,0 1 0,0 0 0,15 10 1,-26-15 496,0 1 1,1 0-1,-1 0 1,0 0-1,0 0 1,0 0-1,0 0 1,0 0-1,-1 1 1,1-1-1,0 0 1,0 0 0,-1 1-1,1-1 1,-1 0-1,1 1 1,-1-1-1,0 1 1,1-1-1,-1 1 1,0-1-1,0 0 1,0 1-1,0-1 1,0 1 0,0-1-1,-1 1 1,1-1-1,0 0 1,-1 1-1,1-1 1,-1 1-1,0-1 1,1 0-1,-1 0 1,0 1-1,0-1 1,1 0 0,-1 0-1,0 0 1,0 0-1,0 0 1,-1 0-1,1 0 1,0 0-1,0-1 1,0 1-1,-2 0 1,-7 6 551,-1 0 0,1-1 1,-1-1-1,-15 6 0,1-2-109,-1-1 0,-1-2 0,0 0 0,1-2 1,-1 0-1,-1-2 0,-40-2 0,64 0-615,0-1 1,0 1-1,1 0 1,-1-1-1,0 0 1,0 0-1,0 0 1,1-1-1,-1 1 1,1-1-1,-6-3 1,-2-7-3346,4-6-3465,7-2-6123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3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11979,'0'0'7896,"13"1"-6604,111 11 283,178 24-721,-270-32-2448,-9-3-4580,-10-1 243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2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11499,'0'0'4644,"12"3"-3571,166 74 1519,-109-45-2173,-31-10 310,-37-21-696,0 0 0,0-1 0,0 1 0,0 0 0,0 0 0,-1 0 1,1 0-1,0 0 0,-1 0 0,1 0 0,-1 0 0,1 0 0,-1 0 1,1 0-1,-1 0 0,0 0 0,1 0 0,-1 1 0,0-1 1,0 0-1,0 0 0,0 0 0,0 0 0,0 1 0,0-1 0,0 0 1,-1 0-1,1 0 0,0 0 0,-1 0 0,1 0 0,-1 1 1,1-1-1,-1 0 0,-1 1 0,-7 7 229,-1 0 0,0-1 0,-1 0 0,0 0 0,0-2 1,-1 1-1,-20 7 0,7-1 75,-31 15-33,-68 48-1,56-20-3221,48-34-2730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15054,'0'0'5638,"56"-31"-6471,-26 21-1313,6 1-2306,1 0-4581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4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11850 1665 1473,'0'0'6967,"9"-7"-6417,-3 2-292,30-26 210,-33 29 26,-1-1 0,0 1 0,0 0 0,0-1 0,0 0 0,-1 1 0,1-1 0,-1 0 0,1 0 0,-1 0 0,0 0 0,0 0 0,0 0 0,0-5 0,-3 6-538,0-1 1,-1 1 0,1-1 0,-1 1 0,0 0 0,1 0-1,-1 0 1,0 1 0,0-1 0,0 1 0,-4-2 0,-6-4 53,-8-4 87,-1 1 0,0 1 1,0 1-1,-1 1 0,-29-5 0,-48-16 121,62 17-6,-1 2 1,-1 2-1,0 1 0,0 2 0,-72 3 1,-46-5-195,-877-18 164,318 85 156,397-24-345,-182 16 50,-682 55 36,946-95-55,-657 22-42,-412-51 55,451 8-1,313 7-19,27 4-5,-253-6 8,-158-117 767,822 102-735,10 1 176,0-5 1,1-4-1,2-3 0,-129-61 1,85 28-214,-66-33 39,184 85-134,0-1-1,1-1 1,1-1 0,0-1-1,1 0 1,0-1-1,-17-23 1,7 6 72,2-2 0,-33-67 0,47 81-27,1-1-1,1-1 1,1 1 0,1-1-1,1 0 1,0 0-1,2-1 1,1 1 0,1 0-1,0-1 1,2 1 0,1 0-1,6-26 1,8-23-133,4 1 0,50-113 1,-63 162 118,2 0 0,0 1 0,1 1 0,24-33 0,-30 47 37,0-1-1,0 1 1,0 0 0,0 0 0,1 0 0,0 1 0,0 0 0,0 0 0,0 1 0,1 0-1,-1 0 1,1 0 0,0 1 0,0 0 0,0 0 0,0 0 0,0 1 0,13 0 0,29-5-911,-45 5 433,0 0-1,0 0 0,0-1 0,-1 0 1,1 0-1,0 0 0,-1 0 0,0 0 1,1 0-1,3-5 0,5-8-3892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5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41 142 7271,'-2'1'302,"0"-1"-1,0 1 1,0-1-1,0 1 1,0 0 0,0 0-1,0 0 1,0 0 0,0 0-1,1 0 1,-1 0 0,0 1-1,1-1 1,-1 0-1,1 1 1,-2 1 0,2-2-152,1 0 0,-1 0 0,0 0 1,0 0-1,1 0 0,-1 0 0,1 0 0,-1 0 1,1 0-1,-1 0 0,1 0 0,0 0 0,-1 0 1,1 0-1,0 1 0,0-1 0,0 0 1,0 0-1,0 0 0,0 0 0,0 1 0,0-1 1,0 0-1,1 0 0,-1 0 0,0 0 1,1 0-1,-1 0 0,1 0 0,-1 0 0,2 2 1,1-2 67,1 0 1,-1-1-1,1 1 0,-1-1 1,0 0-1,1 0 1,-1 0-1,1 0 1,-1-1-1,0 0 1,1 1-1,3-2 1,19-9 257,-1-2 1,0 0-1,40-30 1,2 1-397,-43 27-78,-13 7-6,0 1-1,1 0 1,0 1-1,0 0 1,1 0-1,-1 2 1,1-1-1,0 2 0,20-4 1,-32 10-5,0-1-1,-1 0 1,1 1 0,-1-1 0,1 1-1,-1-1 1,0 1 0,0-1 0,0 1 0,0-1-1,-1 3 1,1-2 34,-2 10 30,-1 0 1,0 0-1,-1 0 0,-1-1 0,1 1 0,-2-1 0,-10 18 0,-12 29 17,-4 40-954,18-31-4893,11-38-2233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0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1237 2210,'0'0'4447,"-30"-11"-1500,25 11-2146,2 1-426,0-1 0,-1 0-1,1 0 1,-1-1 0,1 1 0,0-1 0,-1 1-1,1-1 1,-4-2 0,6 2-327,0 0 1,0 0-1,1 1 0,-1-1 1,1 0-1,-1 0 0,0-1 1,1 1-1,0 0 1,-1 0-1,1 0 0,0 0 1,0 0-1,-1 0 0,1-1 1,0 1-1,0 0 0,0 0 1,0 0-1,1 0 0,-1-1 1,0 1-1,0 0 0,1 0 1,-1 0-1,0 0 0,1 0 1,-1 0-1,1 0 1,0 0-1,1-2 0,15-31 1496,-8 26-605,-5 23 806,7-25-1618,0 1 0,1 0 0,19-11-1,-7 6-119,1 2-1,0 0 1,1 2-1,0 1 1,1 1-1,0 2 1,0 0 0,53-3-1,-52 6 25,1-1 1,-1-1-1,29-10 0,33-6-12,243-43 867,-255 56-856,0 4-1,120 8 0,-32 1-15,-88-5-8,606 14 14,188-7 82,-609-23-46,289-53 0,-476 56-56,469-98 11,-435 82-21,388-91-71,210 2 12,-527 107 29,-73 6 42,275-33 36,-376 38-27,0 0 0,0-1 0,0 0 0,0 0 1,-1-1-1,1 0 0,-1 0 0,1 0 0,6-5 1,-10 6 12,-1-1 0,0 0 0,1 0 0,-1 0 0,0-1 0,0 1 1,0 0-1,-1-1 0,1 0 0,0 1 0,-1-1 0,0 0 0,0 1 1,0-1-1,0 0 0,0 0 0,0 0 0,-1 0 0,1 0 0,-1 0 1,0 0-1,0-5 0,0 3-9,0-2 4,0 0 1,0 0 0,-1 0-1,0 0 1,-2-11 0,1 15-22,1 0 0,-1 0-1,0 0 1,1 0 0,-1 0 0,-1 1 0,1-1 0,0 1 0,-1-1 0,1 1 0,-1 0 0,1 0-1,-1 0 1,-4-2 0,2 0 22,0 0-1,0 0 0,1 0 1,-1-1-1,1 0 1,0 0-1,-5-7 0,5 6 40,0 0 0,-1 0-1,0 0 1,0 1 0,-11-10-1,-13-7 187,23 16-231,0 1 0,0 0-1,-1 1 1,0-1 0,1 1-1,-1 1 1,-1-1 0,1 1-1,-1 0 1,-7-1-1,-23-3-8,22 5 34,0-1 0,0 0 0,-19-8 0,-2-24 841,45 32-6859,-1 3 1175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0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53 216 4356,'-3'2'800,"-1"0"0,1 1-1,0 0 1,0-1 0,0 1-1,0 0 1,-4 6 0,-16 13 9148,31-33-8106,39-42-1648,3 3 0,107-87 0,-155 135-199,0 1 0,-1 0 0,1-1 0,0 1-1,0 0 1,0 0 0,0 0 0,0 0 0,1 1 0,-1-1 0,0 1 0,0-1 0,0 1 0,1 0-1,-1-1 1,0 1 0,0 0 0,1 1 0,-1-1 0,0 0 0,0 1 0,0-1 0,1 1 0,2 1 0,1 2-41,-1 0 0,0 0 0,0 0 1,0 1-1,0-1 0,7 11 1,27 25-314,-31-34-99,0-1 1,1 1 0,-1-1-1,1-1 1,0 0 0,1 0 0,-1 0-1,1-1 1,-1-1 0,1 0-1,17 2 1,6-4-4652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0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2174 838 9257,'-2'-9'91,"-6"-16"366,0 0 0,-2 0 0,-1 2 1,-2-1-1,0 1 0,-1 1 1,-22-28-1,-137-144 4239,145 165-4909,-4-5 338,-2 2 0,-1 2 0,-1 1 1,-41-25-1,52 39-80,0 2 0,-1 0 0,0 2 1,-1 1-1,-1 1 0,1 2 0,-49-8 0,3 6-63,-1 4 0,0 2-1,-101 11 1,133-4 11,1 3 0,0 1 0,0 2 0,1 2 1,0 1-1,1 2 0,-55 31 0,64-28-12,2 3 0,0 0 1,2 1-1,0 2 0,2 1 0,0 0 0,-20 31 0,-5 13 33,-69 130 0,91-142 57,2 2 0,2 0 0,3 2 0,3 0 0,3 1 0,-12 102 0,11-48 61,-24 216 93,35-281-219,2-1-1,2 1 0,2 0 1,2-1-1,3 0 0,2 0 1,1 0-1,35 91 0,16 1 11,105 179-1,106 119 37,-266-430-49,30 46-5,3-1 0,76 82 0,-88-110-1,1-1 1,1-2 0,1 0 0,2-3 0,0 0 0,44 20-1,-22-18 49,2-3 0,0-2-1,1-2 1,0-3-1,2-2 1,-1-3-1,1-3 1,0-2-1,87-7 1,-39-6 17,-1-4 1,0-6 0,-1-3 0,136-51 0,-164 44-31,-2-3 1,0-3 0,-3-3 0,-1-4 0,-3-2-1,-1-4 1,-2-2 0,-3-3 0,-2-3 0,-3-2-1,-2-3 1,-4-2 0,-1-2 0,45-84 0,-74 111 60,-3-1 1,-1 0 0,-2-1-1,-2-1 1,-1 0 0,-3-1-1,-1 0 1,-2-1 0,-2 1-1,-2-1 1,-2 0 0,-2 0-1,-2 1 1,-10-48 0,-13-30 471,-44-120 0,-59-112-305,81 231-265,-5 1 0,-77-123 0,97 189-86,-3 2 1,-2 1-1,-2 2 0,-3 2 0,-1 2 0,-68-54 0,52 56-554,-2 2-1,-2 4 0,-2 2 0,-96-38 0,53 34-1578,-3 4 1,-124-23-1,31 21-3676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93 14638,'0'0'10159,"5"8"-9786,-4-7-342,26 31 370,-26-30-339,0-1 0,0 0 1,0 0-1,1 0 0,-1 0 1,0 0-1,0-1 0,1 1 1,-1 0-1,1-1 0,-1 1 0,0-1 1,1 1-1,-1-1 0,1 1 1,-1-1-1,1 0 0,0 0 1,-1 0-1,1 0 0,-1 0 1,1 0-1,-1 0 0,1-1 1,-1 1-1,1-1 0,-1 1 1,1-1-1,-1 1 0,0-1 1,1 0-1,1-1 0,-1 1-29,-1-1 0,1 1-1,-1-1 1,0 0 0,0 1 0,0-1-1,0 0 1,0 0 0,0 0 0,0 0-1,0 0 1,-1 0 0,1 0-1,-1 0 1,0 0 0,1 0 0,-1 0-1,0 0 1,0 0 0,0 0 0,-1 0-1,1 0 1,0 0 0,-1 0 0,1 0-1,-1 0 1,0 0 0,0 0 0,1 0-1,-1 0 1,0 1 0,-1-1-1,1 0 1,0 0 0,0 1 0,-1-1-1,1 1 1,-1 0 0,0-1 0,1 1-1,-1 0 1,0 0 0,1 0 0,-1 0-1,0 0 1,0 0 0,0 1-1,0-1 1,0 0 0,0 1 0,0 0-1,-3-1 1,3 1-44,0 0 1,0 0-1,0 0 0,0 0 0,0 0 0,-1 1 0,1-1 1,1 1-1,-1-1 0,0 1 0,0 0 0,0 0 1,0-1-1,0 1 0,1 1 0,-1-1 0,0 0 0,1 0 1,-1 1-1,1-1 0,-1 0 0,1 1 0,0 0 1,-1-1-1,1 1 0,0 0 0,0 0 0,0-1 0,1 1 1,-1 0-1,0 0 0,1 0 0,-1 0 0,1 0 1,0 0-1,-1 0 0,1 3 0,4-4 20,0 0 0,0 0-1,-1 0 1,1-1 0,0 0-1,0 0 1,0 0 0,0 0 0,0 0-1,5-2 1,-6 1 5,1 0-1,-1-1 0,0 1 1,1-1-1,-1 0 1,0 0-1,0 0 1,0 0-1,-1 0 0,1-1 1,0 1-1,-1-1 1,1 0-1,-1 0 1,0 0-1,0 0 1,0 0-1,-1 0 0,1-1 1,-1 1-1,1 0 1,-1-1-1,0 1 1,-1-1-1,1 0 0,0 1 1,-1-1-1,0 0 1,0 1-1,-1-6 1,1 8-15,0 1 1,-1-1 0,1 0-1,-1 0 1,1 0 0,-1 0-1,1 0 1,-1 1 0,0-1-1,1 0 1,-1 0 0,0 1-1,0-1 1,1 0 0,-1 1-1,0-1 1,0 1 0,0-1-1,0 1 1,0 0 0,0-1-1,0 1 1,0 0 0,0 0-1,0 0 1,0-1 0,0 1-1,0 0 1,0 0 0,0 0-1,0 1 1,0-1 0,0 0-1,0 0 1,-1 1 0,-2-1-29,0 1-1,0 0 1,0 0 0,0 0 0,0 0-1,1 1 1,-8 3 0,6 0-43,1 0 0,-1 0 0,1 0 1,1 0-1,-7 11 0,3 9-2249,7-25 2093,0 1-1,0-1 1,0 1-1,0 0 1,0-1-1,0 1 1,0-1-1,0 1 1,0-1-1,1 1 1,-1-1-1,0 1 1,0-1-1,1 1 1,-1-1-1,0 1 1,1-1-1,-1 1 1,0-1-1,1 1 1,-1-1-1,1 0 1,-1 1-1,1-1 1,-1 0-1,1 0 1,-1 1-1,1-1 1,-1 0-1,1 0 1,-1 1-1,2-1 1,9 1-7839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0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4100,'0'0'11584,"7"0"-9454,141 8 1903,-13 0-3662,-85-7-289,376-1-431,-419 0 355,-4 0-2,0 0 0,0 0 0,0 0 0,0 0 0,0-1 1,0 1-1,0-1 0,-1 1 0,1-1 0,0 0 0,0 0 0,4-3 0,-54 0-191,-453 43-1587,118-3 1546,510-43 726,424-15-312,-305 13-304,-385 8 204,-195 3-84,235 3 45,-131 24 0,367-26-763,184-1-1169,347-4-3746,-638-3 5734,-33 1 211,-20 0 198,-519-1 2808,258 25-4068,195-12-2486,-2-1-6647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2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1836 234 11275,'-13'-10'742,"-47"-34"543,-101-71 191,145 106-1405,0 0 0,-1 1 0,0 0 0,0 1 0,0 1 0,-1 1 0,0 1 0,-31-4 0,26 8-66,-1 1-1,0 1 0,1 1 1,-1 1-1,1 1 0,0 1 1,0 1-1,1 1 1,0 1-1,0 1 0,-31 20 1,-16 15-37,-123 105 1,179-139 31,-81 70-26,3 4 0,4 4 1,3 3-1,-115 170 0,160-203 4,3 3 0,2 1-1,4 1 1,2 2-1,3 0 1,3 2 0,3 1-1,3 0 1,-11 112-1,23-119-44,3-1 0,2 0 0,3 0 0,2 0 0,3-1 0,28 99-1,-5-61-236,3-1 0,5-2 0,4-2-1,3-1 1,5-3 0,4-2-1,3-3 1,4-2 0,78 78 0,-83-107 306,2-3 0,2-2-1,2-4 1,2-2 0,2-3 0,1-3 0,2-3 0,140 45 0,-57-35-528,1-7 0,2-6 0,212 12-1,-230-34 245,196-12 1,-247-3 967,-1-5 1,0-3 0,114-36 0,-119 23 134,-2-3 1,-1-4 0,-2-3-1,-1-4 1,-2-2 0,-3-4-1,-1-3 1,-3-3-1,111-115 1,-133 118-442,-2-2-1,-3-1 1,-2-3 0,-3-1-1,42-90 1,-56 96-392,-1 0-1,-3-2 0,-2 0 1,-3-1-1,-2 0 1,-2-1-1,0-61 1,-8 89-54,-1 1 1,-1-1-1,-2 0 1,0 1 0,-2-1-1,-1 1 1,-1 1-1,-1 0 1,-2 0 0,0 0-1,-2 2 1,-22-35 0,17 34-570,-2 1 1,0 0 0,-2 2-1,0 0 1,-1 2 0,-46-31-1,-60-26-3742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3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4360 2463 9065,'0'0'1665,"1"-8"-106,2-10-897,-1 0 1,-1 0-1,-1-1 0,0 1 1,-1 0-1,-1 0 0,-1 0 1,0 0-1,-2 0 0,0 0 1,0 1-1,-2 0 0,-10-20 1,-1 7-628,0 0 0,-2 1 0,-1 1 0,-2 0 0,0 2 0,-32-26 0,24 23 86,-50-57-1,-16-17 792,91 99-885,0 1 0,-1 0 0,1 0 0,-1 0 0,0 1 1,0 0-1,0 0 0,0 0 0,0 1 0,0 0 0,0 1 0,-1 0 0,1 0 0,-8 1 0,3-1-2,0 0 1,0-1 0,0 0 0,-14-3-1,-6-6 18,-4-1 10,-58-9 0,81 18-116,-1 1 0,0 0 1,1 1-1,-1 1 0,1 0 0,-1 1 0,1 0 1,-14 5-1,-19 8-226,13-4 264,-1-1 0,0-1 0,0-2 1,0-2-1,-45 2 0,34-6 36,0-3-1,0-1 1,1-2 0,-1-3-1,1-1 1,1-2 0,0-2 0,-81-36-1,75 25-13,1-3 0,1-1-1,-53-43 1,81 55-1,0-1 0,1-1 0,1 0 0,1-1 0,1-1 0,0-1 0,2 0 0,0-1 0,-14-33 0,-13-53 4,-14-34 64,44 123-27,0 0-1,-1 0 0,0 1 1,-2 0-1,-15-16 1,-272-305 315,254 293-372,-2 1 0,-2 3 0,-2 2 0,-2 2 0,-1 3 0,-1 2 0,-82-34 0,-39 11-188,129 44 117,1-3 0,-82-36 0,103 38 60,0 1-1,0 1 0,-1 1 1,-45-10-1,59 17-59,-1 2-1,0-1 1,0 2 0,0 0-1,0 1 1,1 0 0,-1 1-1,0 0 1,1 1 0,-1 1-1,-20 8 1,8 0-118,0 2 0,0 0 0,2 2 0,0 1 0,0 0 0,2 2 0,0 1 0,-29 34 0,12-5 59,1 1-1,-58 108 0,79-124 157,2 1 0,1 1 0,2 0 0,1 0 0,2 2 0,2-1 0,-4 44 0,3 272 239,10-224-154,-4-8-59,7 158 11,0-246-39,1-1 0,3-1 0,0 1 0,2-1 0,1-1 0,1 0 0,2-1 0,1 0 0,1-2 0,37 46 0,20 14-4,143 129-1,-216-215 1,70 61-4,2-3 1,92 55-1,172 84-19,-228-136-66,52 24-213,177 66 0,183 35-167,-407-154 468,2-6-1,210 24 1,242-24-11,-427-22 6,-52-1-10,165-13 1,-212 1-12,0-1 0,-1-2-1,0-2 1,-1-1 0,-1-2 0,0-2 0,68-44 0,-59 30 62,-1-2 0,-2-2 1,-2-2-1,-1-2 0,49-61 0,-70 74 81,-2 0 0,0-2-1,-2 0 1,-1-1-1,20-52 1,-31 70-69,-1-1 1,0 1-1,-1-1 1,0 1-1,-1-1 1,-1 0-1,0 0 1,0 0-1,-2 0 1,1 0-1,-2 0 1,0 0-1,0 0 1,-1 1-1,-1-1 1,0 1-1,-9-20 0,-20-19 46,-2 2-1,-43-49 1,-41-56 25,111 142-114,-134-184 481,124 175-449,-1 1 0,-1 1 0,-1 1 0,0 1 0,-1 1 1,-44-25-1,-42-7-65,-27-14-855,122 54 105,-1 0-1,1-1 1,1 0-1,0-1 1,0-1-1,1 1 1,-12-16-1,-11-27-7329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3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11627,'-2'-1'413,"0"2"0,0-1 1,0 0-1,1 0 0,-1 0 0,0 1 0,0-1 1,0 1-1,1 0 0,-1-1 0,0 1 0,0 0 1,1 0-1,-1 0 0,1 0 0,-1 0 1,-1 2-1,3-3-291,0 1 0,0-1 0,-1 0 1,1 1-1,0-1 0,0 1 0,0-1 0,0 0 1,-1 1-1,1-1 0,0 1 0,0-1 0,0 0 1,0 1-1,0-1 0,0 1 0,0-1 0,0 1 1,0-1-1,1 0 0,-1 1 0,0-1 0,0 1 1,0-1-1,0 0 0,0 1 0,1-1 0,-1 1 1,21 12 885,-2-7-400,1-1 0,0 0 0,0-1 0,0-2 0,21 1 1,110-4 413,-64-1-1545,-97-2-9289,-11 3 3038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78 299 13741,'0'0'1463,"-8"7"416,3-3-1751,-36 35 2151,38-37-2183,1 1 0,-1 0 0,1 0-1,0 0 1,0 1 0,1-1 0,-1 0 0,1 1-1,0-1 1,-1 1 0,1 0 0,1-1-1,-1 1 1,1 0 0,-1 7 0,2-11-100,-1 1 1,1 0 0,-1 0 0,1-1-1,-1 1 1,1 0 0,0-1 0,-1 1-1,1-1 1,0 1 0,-1-1 0,1 1-1,0-1 1,0 1 0,0-1 0,-1 0-1,1 0 1,0 1 0,0-1 0,0 0-1,0 0 1,0 0 0,-1 0 0,1 0-1,0 0 1,0 0 0,0 0 0,0 0-1,0 0 1,0 0 0,0-1 0,0 1 0,33-10-211,-26 4 144,0 0-1,-1-1 0,1 1 0,-1-2 1,-1 1-1,1-1 0,-1 0 0,-1 0 1,0-1-1,0 0 0,0 0 0,-1 0 1,0 0-1,-1-1 0,0 1 1,-1-1-1,0 0 0,0 0 0,0-13 1,-3 30 73,-1 1 1,0-1 0,0 1 0,0-1-1,-1 0 1,-6 14 0,-9 24 818,15-34-526,1 1-1,0-1 0,1 1 1,0-1-1,1 1 1,1 18-1,-1-27-255,1 0-1,-1 0 1,1 0 0,0 0 0,0 0-1,0 0 1,0 0 0,0-1-1,0 1 1,1 0 0,0-1 0,-1 1-1,1-1 1,0 0 0,0 1 0,0-1-1,0 0 1,1 0 0,-1-1-1,1 1 1,-1 0 0,1-1 0,-1 1-1,1-1 1,0 0 0,0 0 0,0 0-1,-1 0 1,1-1 0,4 1 0,-1 0 101,-1-1 1,1 1-1,-1-2 1,1 1-1,-1 0 1,1-1-1,-1 0 1,1-1-1,-1 1 1,0-1-1,0 0 1,0 0-1,0 0 1,8-6-1,-5 2-13,1 0 1,-2-1-1,1 0 0,-1-1 0,0 1 0,-1-1 0,8-12 1,4-12 69,-1-1 0,-1-1 0,14-48 0,-26 72-129,5-15-344,0-2 0,-2 1 0,-1-1 0,-1 0 0,1-43 0,-5 69 258,-1 1 0,0-1 0,0 0-1,0 1 1,0-1 0,0 0 0,0 1 0,0-1 0,0 0-1,0 1 1,0-1 0,0 1 0,0-1 0,0 0-1,-1 1 1,1-1 0,0 0 0,0 1 0,-1-1 0,1 1-1,0-1 1,-1 1 0,1-1 0,-1 1 0,1-1 0,0 1-1,-1-1 1,1 1 0,-1 0 0,0-1 0,1 1 0,-2-1-1,-16 12-229,-15 31 175,25-29 117,1 1 1,0 0 0,0 0-1,1 1 1,1 0-1,1 0 1,0 0-1,1 1 1,1-1-1,0 1 1,1-1 0,0 1-1,2 0 1,3 25-1,-4-36-44,1-1 0,1 1-1,-1-1 1,0 0 0,1 1-1,0-1 1,0 0 0,0 0-1,1 0 1,-1-1 0,1 1 0,0 0-1,0-1 1,0 0 0,0 0-1,1 0 1,-1 0 0,1 0-1,0-1 1,0 1 0,0-1 0,7 3-1,-6-4 2,0 0 1,-1 0-1,1-1 0,0 0 0,0 0 0,0 0 1,0 0-1,0 0 0,-1-1 0,1 0 0,0 0 0,0-1 1,-1 1-1,1-1 0,-1 0 0,1 0 0,-1 0 1,0-1-1,0 0 0,0 0 0,4-3 0,22-22 182,-2-1 1,-1-1-1,-2-1 0,-1-1 0,26-46 0,-39 57-72,-19 27-76,-20 33-98,24-31 73,0 0 0,1 0 1,0 1-1,0-1 0,1 1 1,0 0-1,1 0 1,0 0-1,0 0 0,1 0 1,1 10-1,-1-16-84,1 1-1,-1-1 1,1 0 0,0 0-1,0 0 1,0 0-1,1 0 1,-1 0 0,1 0-1,-1 0 1,1 0 0,0-1-1,0 1 1,0-1-1,1 1 1,-1-1 0,0 0-1,1 0 1,0 0 0,-1 0-1,1 0 1,0-1 0,0 1-1,0-1 1,0 0-1,0 0 1,0 0 0,1 0-1,-1 0 1,0-1 0,0 0-1,5 1 1,19-3-4454,-2-12-4297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35 17136,'0'0'5077,"0"9"-4127,-8 337-645,11-331-1656,1-14-1365,6-24-632,-5-10-533,-1-61 1,-8-34 4514,-7 46 3286,4 36 2767,12 78-6184,2-1 0,1 0-1,1-1 1,1 0 0,23 45-1,-24-55-71,2 0-1,25 36 1,-31-49-665,1-1 1,0 0-1,0 0 1,13 10-1,-16-14-378,0 0 1,0 0-1,0 0 0,1-1 0,-1 1 1,1-1-1,-1 0 0,1 0 0,-1 0 0,1-1 1,7 1-1</inkml:trace>
  <inkml:trace contextRef="#ctx0" brushRef="#br0" timeOffset="1">0 258 12940,'0'0'9321,"38"-52"-8744,1 30-417,8-5-96,9-6-737,0-6-4356,0-5-7719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3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10666,'0'0'11883,"80"13"-9416,-41-13-449,8 0-769,-9 0-577,0 0-415,-4 0-225,-10 0-353,-7 0-1921,-6 0-2050,-3 0-5958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3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24 9865,'0'0'18952,"-9"-5"-18851,5 2-93,0 1 1,0 0-1,0 0 1,0 0-1,-1 0 1,1 1-1,-1 0 1,1 0-1,-1 0 1,1 0-1,-1 1 0,0 0 1,1 0-1,-1 0 1,0 0-1,1 1 1,-1 0-1,0 0 1,1 0-1,0 1 1,-1-1-1,1 1 0,-7 3 1,-6 3 35,1 0 1,0 0 0,0 2-1,1 0 1,-23 19-1,34-25-40,0-1-1,0 1 0,0-1 1,1 1-1,-1 0 1,1 0-1,0 1 0,1-1 1,-1 1-1,1 0 1,-1-1-1,2 1 0,-1 0 1,0 0-1,1 0 1,0 0-1,0 1 0,1-1 1,-1 0-1,1 0 1,0 0-1,0 1 0,1-1 1,1 8-1,0-10 0,0 1 0,0-1 0,0 0 0,0 0-1,0 0 1,1 0 0,-1-1 0,1 1 0,0-1 0,0 1 0,0-1-1,0 0 1,0 0 0,0 0 0,1 0 0,-1-1 0,1 0 0,-1 1-1,6 0 1,13 4 26,-1-1-1,23 2 1,-34-6-17,-4 0-121,96 10 60,-91-11-1273,1 0 1,-1 0-1,21-5 0,-8-4-4860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3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16 101 14798,'0'0'13207,"2"-8"-12593,8-56 155,-11 64-785,-1 0 0,1 1 0,0-1 0,0 0 0,0 1 0,0-1 0,0 1 0,0-1 0,-1 1 0,1-1 0,0 1 0,1 0 0,-1 0 0,0-1 0,0 1 0,0 0 0,0 0 0,1 0 0,-1 0-1,0 1 1,-1 2 10,1-1 0,0 0-1,0 1 1,0-1 0,1 1-1,-1 0 1,1-1 0,0 1-1,1 6 1,-1-9 25,0-1-1,0 1 1,0-1 0,0 1-1,0 0 1,1-1 0,-1 1 0,0-1-1,0 1 1,1-1 0,-1 1 0,0-1-1,1 1 1,-1-1 0,1 1-1,-1-1 1,0 0 0,1 1 0,-1-1-1,1 1 1,-1-1 0,1 0 0,-1 0-1,2 1 1,-1-1 46,0 0 0,1 0 0,-1 0 0,0 0 0,1 0 0,-1-1 1,0 1-1,1 0 0,-1-1 0,0 1 0,0-1 0,1 1 0,-1-1 0,0 0 0,0 1 0,1-2 0,2-2 47,0 1 1,0-1-1,-1 0 0,1 0 0,-1 0 0,0-1 0,3-5 0,-5 8-98,0 1 0,0-1 0,0 0-1,0 1 1,0-1 0,-1 0 0,1 0 0,-1 0-1,1 1 1,-1-1 0,1 0 0,-1 0-1,0 0 1,0 0 0,0 0 0,0 0 0,0 0-1,0 0 1,-1 1 0,1-1 0,-1 0 0,1 0-1,-2-2 1,2 4-25,-1-1 0,1 1 0,-1-1-1,0 1 1,1-1 0,-1 1 0,0-1 0,1 1 0,-1 0 0,0-1-1,0 1 1,1 0 0,-1 0 0,0-1 0,0 1 0,1 0 0,-1 0-1,0 0 1,0 0 0,0 0 0,1 0 0,-1 0 0,0 1 0,0-1-1,1 0 1,-1 0 0,0 0 0,0 1 0,1-1 0,-1 0-1,0 1 1,1-1 0,-1 1 0,0-1 0,1 1 0,-1-1 0,1 1-1,-2 0 1,-17 25-1385,11-4-1905,6-5-6280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33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10890,'0'0'20131,"-11"8"-20141,-29 24-61,1 2 0,1 2 0,-62 77 1,84-84-1687,15-27-63,8-14-2787,2-11 539,5-8-2012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3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14862,'0'0'11462,"0"10"-10560,2 12-375,1 1 1,0 0 0,2-1-1,1 0 1,0 0 0,18 39-1,0-13-361,58 89 0,-31-58-465,67 142 0,-114-211-384,13 24-1528,-1-20-6997,-2-12-6332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5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937 128 7847,'0'0'3438,"-5"-10"-560,2 2-2490,-1 0 1,0 1 0,0 0-1,-1 0 1,0 0 0,-1 1 0,1-1-1,-1 1 1,0 0 0,-1 1-1,1 0 1,-1 0 0,0 0-1,-1 1 1,1 0 0,-1 0-1,1 1 1,-1 0 0,0 0-1,-10-1 1,-1 2-328,1 1 0,-1 0 1,0 1-1,0 2 0,1 0 0,-1 1 0,1 0 1,-1 2-1,1 0 0,1 1 0,-1 1 0,-26 14 1,-4 6 56,2 1 1,2 3 0,-48 41 0,63-48-135,1 1 0,1 1 0,2 2 0,0 0 0,2 2 0,1 1 0,1 0 0,2 2 0,2 0 0,-17 41-1,6 8 12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278 11435,'-8'-12'486,"-15"-21"320,0-2 719,-1 1-1,-39-41 1,55 66-1410,0 1 0,-1 0 0,0 1 0,0-1 0,-1 2 0,1 0 0,-2 0 0,1 0 0,0 2 0,-1-1 0,0 1 0,0 1 0,0 0 0,-13-2 0,7 5-120,0 0 0,1 1 0,-1 1 0,1 1 1,-1 0-1,1 1 0,0 1 0,0 0 0,0 1 0,1 1 0,0 0 0,0 2 0,-15 10 1,-23 19-34,3 1 1,-48 48 0,87-77 41,-40 39-50,1 2 0,3 2 0,1 2 0,4 2 0,-51 90 0,69-102-98,2 0-1,2 2 1,3 0 0,1 1-1,2 1 1,3 1 0,2-1-1,-5 76 1,12-87 99,2 0 0,1 0 0,2 0 0,2-1 0,1 1 0,2-1 1,15 43-1,-17-63-44,1-1 0,0 0 1,2 0-1,0-1 1,0 0-1,2-1 1,-1 0-1,2 0 0,0-1 1,0-1-1,2 0 1,-1-1-1,1 0 0,1-1 1,0-1-1,0 0 1,29 11-1,-3-5 120,1-2 1,0-2-1,1-2 0,75 6 1,179-8-674,-259-7 423,27-3 51,0-2 1,0-3 0,0-3 0,-1-3 0,-1-3 0,0-3 0,-2-2 0,60-31 0,-43 14 727,-1-4 0,-3-3 1,-2-4-1,-2-2 0,95-92 0,-127 105-25,-1-1-1,-1-1 0,-3-2 0,51-86 1,-72 107-282,-1-1 0,0 0 0,-2-1 1,-1 0-1,-1 0 0,0 0 0,-2-1 0,-1 0 0,-1 0 1,-2 0-1,0-1 0,-4-37 0,1 52-199,0 0-1,0 1 1,-1-1-1,-1 0 0,0 1 1,0 0-1,-1 0 1,0 0-1,-1 0 1,0 1-1,0 0 0,-11-11 1,5 9-56,0 0 1,0 1-1,-1 0 0,0 1 0,-1 0 1,0 1-1,-26-10 0,-1 3-374,-2 2 0,1 3 0,-2 1 0,1 2 0,-60-2 0,-81 3-4223,-364 35 0,400-13-1940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1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185 332 11371,'0'0'10025,"-3"-8"-8850,2 4-1104,0 2-1,1 0 0,-1-1 0,0 1 0,0 0 0,0 0-1,0 0 1,0 0 0,0 0 0,-1 0 0,1 0 0,-1 0-1,1 0 1,-1 1 0,0-1 0,0 1 0,1-1 0,-1 1 0,0-1-1,0 1 1,-1 0 0,1 0 0,0 0 0,0 1 0,0-1-1,-1 0 1,1 1 0,0-1 0,-1 1 0,1 0 0,-5 0-1,2 0-40,0 0-1,0 0 0,0 1 0,-1-1 0,1 1 0,0 1 0,1-1 1,-1 1-1,0-1 0,0 2 0,1-1 0,-1 0 0,1 1 0,-1 0 0,1 0 1,0 0-1,0 0 0,1 1 0,-1 0 0,1-1 0,-1 1 0,1 0 1,0 1-1,1-1 0,-1 1 0,1-1 0,0 1 0,0 0 0,0 0 1,1-1-1,0 1 0,0 0 0,0 1 0,0-1 0,1 0 0,0 8 0,0-13-24,0 1 0,0 0 0,1-1-1,-1 1 1,0 0 0,1-1-1,-1 1 1,0 0 0,1-1 0,-1 1-1,1-1 1,-1 1 0,1-1 0,-1 1-1,1-1 1,-1 1 0,1-1-1,-1 1 1,1-1 0,0 0 0,-1 1-1,1-1 1,0 0 0,-1 0-1,1 1 1,1-1 0,28 3 250,27-13 438,-45 5-545,0-1 1,0 0 0,-1 0 0,0-1-1,0-1 1,0 0 0,-1 0-1,0-1 1,-1-1 0,0 1-1,-1-1 1,0-1 0,0 0-1,-1 0 1,0 0 0,-1-1 0,0 0-1,-1 0 1,-1-1 0,0 1-1,0-1 1,-1 0 0,1-20-1,-3 25-105,-1 0 0,0-1-1,-1 1 1,0 0 0,0-1-1,-1 1 1,0 0 0,0 0-1,-1 0 1,-6-11-1,7 15-35,-1 1 0,1-1 0,-1 1 0,0-1 0,0 1 0,-1 0 0,1 0-1,-1 0 1,0 1 0,1-1 0,-1 1 0,0 0 0,0 0 0,-1 0 0,1 1-1,0 0 1,-1-1 0,1 1 0,0 1 0,-1-1 0,-5 0 0,2 1 0,1 0 1,-1 0-1,1 1 1,-1-1-1,1 2 0,-1-1 1,1 1-1,0 0 1,0 1-1,0-1 1,0 1-1,0 1 1,-8 4-1,11-5-220,0 0 1,0 0-1,0 1 0,1-1 0,-1 1 0,1 0 1,0 0-1,0 0 0,0 0 0,1 1 1,-1-1-1,1 1 0,0-1 0,1 1 1,-1 0-1,1 0 0,0 0 0,0 0 0,0 0 1,0 10-1,1-15-45,0 1-1,0 0 1,0 0 0,0 0 0,0 0 0,0 0-1,0-1 1,0 1 0,0 0 0,1 0 0,-1 0-1,0 0 1,1-1 0,-1 1 0,0 0 0,1 0-1,-1-1 1,1 1 0,-1 0 0,1 0-1,-1-1 1,1 1 0,0-1 0,-1 1 0,1-1-1,1 2 1,11 2-5533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25 11499,'6'-19'9577,"-7"14"-4141,-15 23-3020,-11 22-4975,16-22 3891,7-11-1327,0 0 0,0 1 0,1-1 0,0 1 0,0-1-1,1 1 1,0 0 0,0 0 0,1 0 0,0 0 0,0 0 0,1 12 0,1-18 3,0-1 0,0 0 0,-1 0 0,1 1 0,0-1 1,0 0-1,0 0 0,0 0 0,1 0 0,-1-1 0,0 1 0,0 0 0,0 0 0,1-1 1,-1 1-1,0 0 0,1-1 0,-1 0 0,1 1 0,-1-1 0,0 0 0,1 1 0,-1-1 1,1 0-1,-1 0 0,1 0 0,-1-1 0,1 1 0,-1 0 0,3-1 0,45-12 488,-33 4-441,-1 0 0,-1-1 0,0 0 0,0-1 0,-1-1-1,-1 0 1,1-1 0,-2 0 0,0-1 0,9-15 0,-36 50-183,-10 26 69,23-41 72,1 1 1,-1 0 0,1-1 0,1 1-1,-1 0 1,1 0 0,0 11 0,1-17-88,1 1 1,-1 0 0,0 0-1,1-1 1,0 1 0,-1 0-1,1-1 1,0 1 0,0-1 0,0 1-1,0-1 1,0 1 0,0-1-1,0 0 1,0 1 0,1-1-1,-1 0 1,1 0 0,-1 0 0,0 0-1,1 0 1,0 0 0,-1-1-1,1 1 1,0 0 0,-1-1-1,1 1 1,0-1 0,-1 0 0,1 1-1,0-1 1,0 0 0,0 0-1,1 0 1,18 0-3408,0 0-3464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1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6086,'0'0'20376,"-7"10"-20226,-114 151-422,115-146-1083,17-23-15014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0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444 127 6951,'0'0'5365,"-9"-8"-4410,-1-2-895,5 4 215,0 1-1,0-1 1,-1 1 0,1 1 0,-1-1 0,0 1 0,-1 0 0,1 0 0,-1 0-1,1 1 1,-1 0 0,0 1 0,0-1 0,0 1 0,-9-1 0,3 4-216,0 0 1,0 1-1,0 0 1,0 1-1,1 0 1,-1 1-1,1 1 1,0 0-1,0 0 1,0 1-1,1 1 0,0 0 1,0 0-1,1 1 1,0 1-1,-10 10 1,9-8-56,1 0 0,1 1 0,0 0 0,1 0 0,0 1 0,1 0 0,0 1 0,1 0 0,0-1 0,2 2 0,-1-1 0,2 1 0,-4 25 0,3 9-11,2 0 0,2 0-1,2 0 1,3-1-1,19 89 1,-18-115 3,0 0 0,2-1 1,1 0-1,0-1 0,2 0 0,0 0 0,1-1 1,1 0-1,1-1 0,0-1 0,1 0 0,1-1 1,1-1-1,34 25 0,-29-26-53,1 0 1,0-2-1,0 0 0,2-1 1,-1-2-1,1-1 0,0 0 1,1-2-1,-1-1 0,1-1 1,1-2-1,26 0 0,-44-2 56,-1-2-1,1 1 0,-1-1 0,0-1 1,1 0-1,-1 0 0,-1 0 0,1-1 1,0 0-1,-1 0 0,0-1 0,0 0 1,0-1-1,-1 1 0,0-1 0,0 0 1,8-11-1,9-13 152,-1-1 0,29-54 0,-45 73-72,45-80 441,52-128 0,-90 185-500,-1 0 1,-2 0 0,-1-1 0,-2-1-1,-1 1 1,-2-1 0,-1-51 0,-4 79-48,-1 0 1,0 0 0,0 1-1,0-1 1,-1 0 0,-1 1-1,1 0 1,-1-1 0,-1 2-1,1-1 1,-2 0 0,1 1-1,-1 0 1,0 0 0,0 1-1,-1-1 1,1 1 0,-1 1-1,-16-10 1,1 1 13,-2 1 0,1 1 0,-2 2 0,0 0 1,-41-10-1,44 15-11,-1 1 0,0 1 0,0 0 0,1 2 0,-1 1 0,0 1 0,0 1 0,0 1 0,1 0 1,-1 2-1,-22 8 0,44-13-116,-23 5-1561,10-12-4046,8-12-3269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12300,'0'0'10794,"3"71"-9993,-3-41-449,0 5-256,0-2 0,4-1-192,6-5-897,-5-3-128,3-5 288,1-6-416,-7-4-1121,0-6-1506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9865,'0'0'14958,"53"-9"-14861,-31 16-1,1 1-289,-2-3-1888,-1-1-3717,-6-4-6277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8456,'0'0'7292,"11"-1"-4494,113-11 2251,101-7-2683,78 28-2580,-6-1-797,-223-9 923,-1-4 0,75-15-1,-126 17 576,-10 1-1831,-27 2-9106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258 236 8168,'0'0'18439,"-9"-5"-18028,5 2-407,0 1-1,0 0 1,-1 0 0,1 0 0,-1 0 0,1 0 0,-1 1 0,0 0 0,1 0 0,-1 0 0,0 1 0,0 0 0,0 0 0,1 0 0,-1 0 0,0 1 0,0-1 0,1 1 0,-1 1 0,0-1 0,1 1 0,-1-1 0,1 1-1,-1 0 1,1 1 0,-5 3 0,-1 1-25,0 1 0,1 0 0,0 0 0,0 1 0,-12 16 0,17-20 13,0 1 1,1-1-1,0 1 1,0 0-1,0 0 1,0 0-1,1 0 1,0 0-1,1 0 1,-1 1-1,1-1 1,0 9-1,1-13 5,0 0-1,1 0 0,-1-1 1,1 1-1,-1 0 1,1 0-1,-1-1 1,1 1-1,0 0 0,0-1 1,0 1-1,0-1 1,0 1-1,0-1 1,1 0-1,-1 1 0,0-1 1,1 0-1,-1 0 1,1 0-1,-1 0 0,1 0 1,0 0-1,-1 0 1,1-1-1,0 1 1,-1-1-1,1 1 0,0-1 1,0 1-1,0-1 1,-1 0-1,1 0 1,0 0-1,0 0 0,3-1 1,2 1 14,1 0 0,-1-1 0,1 0 0,-1 0 1,0-1-1,0 0 0,0 0 0,10-5 0,-7 2 22,-1-1 0,0-1-1,0 1 1,0-2 0,0 1 0,-1-1 0,-1 0-1,1-1 1,-2 0 0,1 0 0,-1 0 0,0-1-1,8-20 1,-7 12 174,-1 1 0,-1-1 0,-1-1 0,-1 1 0,0 0-1,-1-1 1,-1-31 0,-1 46-185,0 0 1,0 0-1,0 0 1,-1 0-1,1 0 0,-1 0 1,0 1-1,0-1 1,-1 0-1,1 0 0,-1 1 1,0-1-1,0 1 1,0 0-1,0-1 0,0 1 1,-1 0-1,1 0 0,-1 0 1,0 1-1,0-1 1,0 1-1,0-1 0,-1 1 1,1 0-1,0 0 1,-1 1-1,0-1 0,1 1 1,-1 0-1,0-1 1,0 2-1,-4-2 0,-1 1-31,1 1 1,0 0-1,-1 1 0,1-1 0,0 1 0,0 1 0,0 0 0,0 0 0,0 0 1,0 1-1,0 1 0,1-1 0,-1 1 0,1 0 0,-7 5 0,-36 33-239,29-15-1982,12 0-4901,10-24 2337,4-1-1500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298 104 4805,'0'0'13853,"1"-8"-10746,0 4-2932,-1 1 0,1 0 0,-1 0 1,0-1-1,0 1 0,0 0 0,-1 0 1,1-1-1,-1 1 0,0 0 0,0 0 1,0 0-1,0 0 0,0 0 0,-1 0 1,1 0-1,-1 0 0,0 0 0,0 1 1,0-1-1,0 1 0,0-1 0,0 1 1,-1 0-1,1 0 0,-1 0 0,0 0 1,0 0-1,1 1 0,-1-1 0,0 1 1,0 0-1,0 0 0,-6-1 0,2 0-165,-1 1 0,0 0 0,1 0 1,-1 0-1,0 1 0,1 1 0,-1-1 0,1 1 0,-1 1 0,0-1 0,1 1 0,0 0 0,0 1 0,-1 0 0,1 0 0,1 1 0,-1-1 0,1 1 0,-1 1 0,1-1 0,-9 10 0,8-7-14,0 0 0,0 1 0,1 0 1,1 0-1,-1 0 0,1 0 0,0 1 0,1 0 0,0 0 0,1 0 0,0 1 1,0-1-1,1 1 0,0-1 0,0 1 0,1 13 0,1-19 5,0 0 0,1-1 0,0 1 0,0 0 1,0 0-1,0 0 0,1-1 0,-1 1 0,1 0 0,0-1 0,0 0 0,1 1 0,-1-1 0,0 0 0,1 0 0,0 0 0,0-1 0,0 1 0,0-1 0,0 1 0,0-1 1,1 0-1,-1 0 0,1-1 0,-1 1 0,1-1 0,0 1 0,0-1 0,0-1 0,5 2 0,6 1 10,0 0 1,1-2-1,-1 0 0,1 0 1,0-1-1,24-4 0,-35 3 16,1-1 0,-1 1-1,0-1 1,0 0-1,0 0 1,-1-1 0,1 1-1,0-1 1,-1 0 0,0 0-1,0-1 1,0 1-1,5-7 1,-6 8 50,-1-1 1,0 0-1,1 0 1,-1 0-1,0 0 1,-1-1-1,1 1 1,-1 0-1,1-1 1,-1 1-1,0-1 1,0 0-1,0 1 0,-1-1 1,0 0-1,1 1 1,-1-1-1,0 0 1,-2-7-1,1 9-50,0 0-1,0 0 0,0 0 1,-1 1-1,1-1 0,-1 0 1,1 0-1,-1 1 1,0-1-1,0 1 0,1-1 1,-1 1-1,0 0 0,0 0 1,0 0-1,-1 0 1,1 0-1,0 0 0,0 1 1,0-1-1,-1 1 0,1-1 1,0 1-1,-1 0 1,1 0-1,0 0 0,-1 0 1,-3 1-1,1-1-33,0 0 0,0 1 0,1-1 0,-1 1 0,0 0 0,1 0 0,-1 1 0,1 0 0,-1-1 0,1 1 0,0 1 0,-1-1 0,-3 4 0,7-6 4,0 0-1,1 1 0,-1-1 0,0 1 0,1-1 0,-1 1 1,1 0-1,-1-1 0,1 1 0,-1-1 0,1 1 0,-1 0 0,1-1 1,-1 1-1,1 0 0,0 0 0,-1 0 0,1-1 0,0 1 1,0 0-1,0 0 0,0 0 0,-1-1 0,1 1 0,0 0 0,0 0 1,1 0-1,-1-1 0,0 1 0,0 0 0,0 0 0,0 0 1,1-1-1,-1 1 0,0 0 0,1 0 0,0 0 0,1 1-5,0-1-1,1 0 1,-1 0-1,1 0 0,-1 0 1,1-1-1,-1 1 0,1-1 1,-1 1-1,1-1 1,5 0-1,73-6-722,-44-6 102,-31 10 535,0-1 0,-1 1 0,1 1 1,0-1-1,0 1 0,0 0 0,0 0 0,8 1 0,-14 3 112,0 0 0,0 0 0,0 0 0,0 0 0,-1-1 0,1 1 0,-1 0 0,1 0 0,-1 0 0,-2 4 0,-30 54 713,27-53-868,0 1 0,1 0-1,0 0 1,0 0 0,1 1 0,1-1 0,-1 1 0,2 0 0,-1 0-1,-1 15 1,17-26-13090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10186,'2'2'9886,"-1"5"-4903,-1 44-3672,-6-19-1263,2 0 0,1 1 0,2 0 0,4 53 1,7-71-1222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13997,'0'0'10410,"59"0"-8456,-29 0-513,6 0-704,1 0-609,-1 0-96,-4 0-192,-2 4-2434,-9-2-3140,0-2-10569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1 527 4484,'27'-33'16682,"7"-13"-8564,2-4-6004,66-111-6230,-68 95 6168,-20 31-2047,-10 24-5,0 1 1,0 0-1,1 0 0,0 0 0,1 1 0,10-14 0,-17 60-534,-10 0 553,7-28-11,1 1 0,1-1 1,-1 0-1,2 1 0,-1-1 1,1 1-1,0 14 0,2-23-9,0 0-1,0 0 0,0 0 0,0 0 0,-1 0 0,1-1 1,0 1-1,1-1 0,-1 1 0,0 0 0,0-1 1,0 0-1,0 1 0,0-1 0,0 0 0,1 1 0,-1-1 1,0 0-1,0 0 0,0 0 0,1 0 0,-1 0 1,0 0-1,2-1 0,34-3 42,-27 0-28,-1 0 0,0-1-1,0 1 1,0-2 0,-1 1 0,0-1 0,0-1 0,0 1-1,12-14 1,6-10 28,23-36 0,-43 59-35,0-2 38,-4 7-6,0-1 0,0 1 0,0-1 0,0 1 0,-1-1 0,1 0 0,-1 0 0,1 0 0,-1 0 0,0 0 0,-1 0 0,1 0-1,0-4 1,-10 13 198,1 4-249,0-1 0,1 1 0,-1 0 0,2 1 0,-11 21 1,15-26 11,-1 0 1,1 0 0,0 1-1,0-1 1,1 0 0,0 1 0,0-1-1,0 1 1,1-1 0,0 1 0,0 0-1,1-1 1,1 9 0,-1-13-4,1 1 1,-1-1-1,1 1 1,0-1-1,0 0 1,0 1-1,0-1 1,0 0-1,0 0 1,0-1-1,1 1 0,-1 0 1,1-1-1,-1 1 1,1-1-1,0 0 1,-1 0-1,1 0 1,0 0-1,0 0 1,5 0-1,65 6-3301,-43-7-2406,0-2-5440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223 282 7976,'1'-3'687,"0"1"0,0 0 1,0 0-1,-1 0 1,1-1-1,-1 1 0,1 0 1,-1 0-1,0-1 1,0 1-1,0 0 0,0-1 1,-1 1-1,1 0 1,-1-1-1,1 1 0,-1 0 1,0 0-1,0 0 1,0 0-1,-1-3 0,0 3-327,0-1-1,0 1 1,-1 0-1,1-1 0,0 1 1,-1 0-1,0 1 1,1-1-1,-1 0 1,0 1-1,0-1 0,0 1 1,-5-2-1,3 2-314,0 0 1,1 0-1,-1 0 0,1 0 0,-1 1 0,0 0 0,0-1 0,1 2 1,-1-1-1,0 1 0,1-1 0,-1 1 0,0 1 0,1-1 0,0 1 0,-1-1 1,1 1-1,0 1 0,0-1 0,-7 5 0,8-4-45,0 0 0,0 0 0,1 1 0,0-1 0,-1 1-1,1-1 1,0 1 0,1 0 0,-1-1 0,1 1 0,0 0 0,-1 0-1,2 0 1,-1 0 0,0 1 0,1 4 0,0-7 0,0 0-1,1 0 1,-1 0-1,1 0 1,-1 0 0,1-1-1,0 1 1,0 0-1,0 0 1,0 0 0,0-1-1,0 1 1,1 0-1,-1-1 1,0 0 0,1 1-1,-1-1 1,1 0-1,-1 1 1,1-1 0,0 0-1,0 0 1,-1 0-1,1 0 1,0-1 0,0 1-1,0-1 1,0 1 0,0-1-1,0 1 1,0-1-1,0 0 1,0 0 0,3 0-1,2 0 13,0 0-1,0 0 0,-1-1 1,1 0-1,0 0 0,-1-1 1,1 0-1,-1 0 0,0 0 1,1-1-1,-1 0 0,0 0 1,-1-1-1,1 1 1,-1-1-1,1 0 0,-1-1 1,0 1-1,0-1 0,-1 0 1,0 0-1,0-1 0,7-11 1,-6 8 44,-1 0 0,1-1-1,-1 0 1,-1 0 0,0 0 0,-1 0 0,1 0 0,-2-1-1,0 1 1,0-1 0,-1 1 0,0-1 0,-1 1 0,-3-21 0,3 27-45,0 0 0,0 1 0,0-1 0,0 0 1,-1 1-1,0-1 0,1 1 0,-1 0 1,0-1-1,-1 1 0,1 0 0,-1 0 0,1 0 1,-1 1-1,0-1 0,0 1 0,0-1 1,0 1-1,0 0 0,-4-2 0,1 2 3,1 1 1,0-1-1,0 1 0,-1 0 0,1 0 0,-1 1 1,1 0-1,-1 0 0,1 0 0,-1 0 0,1 1 0,-11 3 1,7-2-123,1 0 1,-1 1 0,1 1-1,-1-1 1,1 1 0,0 1 0,0-1-1,1 1 1,0 1 0,-1 0 0,2 0-1,-1 0 1,1 0 0,0 1 0,0 0-1,1 1 1,-5 7 0,3 5-2312,9-8-3538,3-10-588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10730,'0'0'16757,"-5"11"-16431,4-10-317,-4 12 66,-1-1-1,2 1 1,-1 0 0,-2 15 0,7-25-60,-1 0 0,1 0 1,0 1-1,0-1 1,0 0-1,0 0 0,0 0 1,1 0-1,-1 0 1,1 1-1,0-1 0,1 3 1,-1-5-10,0 1 0,0-1 0,0 0 0,0 1 0,1-1 0,-1 0 0,0 1 0,1-1-1,-1 0 1,1 0 0,-1 0 0,1 0 0,-1-1 0,1 1 0,0 0 0,-1-1 0,1 1 0,0-1 0,-1 1 0,1-1 0,0 0 0,0 0 0,2 0 0,3 0 16,0 0-1,-1-1 1,1 0-1,0 0 1,-1-1-1,0 1 1,1-2 0,-1 1-1,0-1 1,0 1-1,0-2 1,0 1-1,0-1 1,-1 0 0,0 0-1,0 0 1,0-1-1,0 1 1,-1-1-1,1-1 1,-1 1-1,-1 0 1,1-1 0,5-11-1,-6 6 8,-9 13-16,-10 12-71,11-5 22,0-1-1,0 1 1,1 0-1,0 1 1,1-1-1,0 1 1,0-1-1,1 1 1,0 0-1,1 0 1,-1 11-1,2-20-60,0 0 0,0-1 0,1 1 0,-1 0 0,0 0 0,0-1 0,0 1 0,0 0 0,1 0 0,-1-1 0,0 1-1,1 0 1,-1-1 0,1 1 0,-1 0 0,0-1 0,1 1 0,-1-1 0,1 1 0,0-1 0,-1 1 0,1-1 0,-1 1 0,1-1-1,0 1 1,-1-1 0,1 0 0,0 0 0,-1 1 0,1-1 0,0 0 0,0 0 0,1 1 0,17 0-7510,-17-1 6199,13 0-12435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484 188 7143,'-2'-8'1014,"-2"-11"-184,-1 0 0,-1 1 1,0-1-1,-2 1 0,-12-22 0,19 37-791,-1 0 1,0 0-1,0 0 0,0 0 0,0 1 1,0-1-1,0 0 0,-1 1 1,1 0-1,-1 0 0,0 0 0,1 0 1,-1 0-1,0 0 0,0 1 0,0-1 1,-1 1-1,1 0 0,0 0 0,0 0 1,-1 0-1,1 1 0,0-1 1,-1 1-1,1 0 0,-1 0 0,1 0 1,0 0-1,-1 1 0,1-1 0,-1 1 1,1 0-1,0 0 0,0 0 0,0 1 1,0-1-1,-1 1 0,2-1 1,-1 1-1,0 0 0,-3 3 0,-17 12-31,1 2 0,0 0 0,2 1 0,0 1-1,1 1 1,1 1 0,2 0 0,0 2 0,1 0-1,2 0 1,0 1 0,-15 46 0,12-18-2,2 0 0,2 1 0,3 1 1,2-1-1,1 91 0,7-116-70,1 0 1,1-1-1,1 1 0,2-1 0,1 0 0,1 0 1,2-1-1,0-1 0,2 1 0,1-2 0,25 39 1,-28-51 6,0 0 0,1 0 1,0-1-1,1-1 0,1 0 0,0-1 1,0 0-1,1-1 0,1 0 1,-1-1-1,2-1 0,-1 0 1,1-1-1,0-1 0,1 0 1,-1-2-1,1 0 0,0 0 1,0-2-1,0 0 0,18 0 1,-19-4 68,0 1 0,-1-2 0,0 0 1,1-1-1,-1-1 0,0 0 0,-1-1 0,0-1 1,0 0-1,0-1 0,-1 0 0,0-1 1,0-1-1,-1 0 0,0 0 0,19-24 1,-4 2 319,-2 0 1,-2-2 0,-1 0 0,-1-1 0,22-55-1,-21 39 25,-4 0 0,-1-2 1,-3 1-1,-2-2 0,-2 0 0,-3 0 0,-2-1 0,-3-80 0,-3 117-345,-1-1 1,-1 0-1,0 1 0,-2 0 1,0 0-1,-1 0 1,0 0-1,-12-19 0,13 28-91,0 0-1,-1 1 0,0-1 0,0 2 1,-1-1-1,0 1 0,0 0 1,-1 0-1,0 0 0,0 1 0,-1 1 1,0 0-1,0 0 0,0 0 1,0 1-1,-17-5 0,11 5-211,0 1-1,-1 1 1,1 0-1,-1 1 1,1 1-1,0 0 1,-30 5-1,4 4-603,-62 20 1,26-5-30,39-16-795,3-7-1366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16752,'0'0'9833,"-2"49"-9769,-7-22 0,1 1-736,-3 3-994,4-5-608,-7-4-289,9-6 770,-5-7-65,5-9-961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 8808,'0'0'12973,"9"-7"-12205,-9 6-763,3-1 63,-1 0 0,1 0 1,-1-1-1,1 1 0,0 1 0,0-1 0,0 0 0,0 1 0,0-1 0,0 1 0,0 0 0,0 0 0,1 1 0,-1-1 0,0 0 1,1 1-1,-1 0 0,1 0 0,-1 0 0,0 0 0,1 1 0,-1-1 0,0 1 0,1 0 0,-1 0 0,0 0 0,5 3 0,-1-2-345,-1 0 529,0 1-1,-1-1 1,1 1 0,-1 0 0,0 0 0,10 8-1,-14-10-185,0 0 0,-1 0 0,1 1 0,0-1 0,0 0 0,-1 0-1,1 1 1,-1-1 0,0 0 0,1 1 0,-1-1 0,0 0 0,0 1-1,0-1 1,1 1 0,-2-1 0,1 1 0,0-1 0,0 0 0,0 1 0,-1-1-1,1 0 1,0 1 0,-1-1 0,0 0 0,1 1 0,-1-1 0,0 0 0,1 0-1,-1 0 1,0 0 0,0 1 0,0-1 0,-2 1 0,-7 11 245,8-12-400,0 1-1,1 0 1,-1-1-1,1 1 1,0 0-1,-1 0 0,1 0 1,0 0-1,0 0 1,-1 4-1,2-4 30,1-1 1,-1 0-1,0 1 1,1-1-1,-1 0 0,1 0 1,-1 0-1,1 1 1,0-1-1,0 0 0,-1 0 1,1 0-1,0 0 1,0 0-1,0 0 0,0-1 1,0 1-1,0 0 1,0 0-1,0-1 0,0 1 1,3 0-1,-3 0 64,0-1-1,0 1 1,0-1 0,1 1 0,-1-1-1,0 1 1,0 0 0,0-1-1,0 1 1,0 0 0,-1 0-1,1 0 1,0 0 0,0 0-1,-1 0 1,1 0 0,0 0-1,-1 0 1,1 0 0,-1 0-1,1 0 1,-1 1 0,1-1-1,-1 0 1,0 0 0,0 0-1,0 1 1,0 0 0,-1-1 60,0 1 1,0-1-1,0 0 0,0 1 1,0-1-1,-1 0 1,1 0-1,0 0 0,-1 0 1,1 0-1,-1-1 1,1 1-1,-1 0 1,0-1-1,1 1 0,-1-1 1,-1 1-1,-13 3 658,-1-1 1,-31 2-1,-29-5 31,46 0-6781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12524,'0'0'12577,"9"2"-11787,58 8-320,0-4-1,0-2 1,82-7-1,-31 1-548,28 1-364,201-29 0,-256 17 395,-126 11-10186,9-1 887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176 332 10218,'0'0'9267,"6"-9"-6726,16-29-357,-21 37-2128,0 0 1,-1 0 0,1 0-1,-1 1 1,1-1 0,-1 0 0,1 0-1,-1 0 1,0 0 0,1 0-1,-1 0 1,0 0 0,0 0 0,0 0-1,0 0 1,0 0 0,0 0-1,0 0 1,0 0 0,0 0 0,0 0-1,0 0 1,-1 0 0,1 0-1,0 0 1,-1 0 0,1 1-1,-1-1 1,1 0 0,-1 0 0,1 0-1,-1 0 1,0 1 0,1-1-1,-1 0 1,0 1 0,0-1 0,1 0-1,-1 1 1,0-1 0,0 1-1,0-1 1,0 1 0,0 0 0,-1-1-1,-43-4 1960,41 5-1969,-2 0-56,0 0 0,1 0-1,-1 0 1,0 1 0,1-1 0,-1 1 0,1 1 0,-1-1 0,1 1 0,-1 0 0,1 0 0,0 1 0,0-1 0,0 1 0,0 1-1,1-1 1,-1 0 0,1 1 0,0 0 0,0 0 0,0 0 0,0 1 0,1-1 0,0 1 0,0 0 0,0 0 0,0 0 0,1 0-1,-3 8 1,4-11 8,0 1-1,0-1 0,1 0 0,-1 1 0,1-1 1,-1 1-1,1-1 0,0 1 0,0-1 0,0 1 1,0-1-1,0 1 0,0-1 0,1 1 0,-1-1 1,1 0-1,0 1 0,0-1 0,0 0 0,0 1 1,0-1-1,0 0 0,1 0 0,-1 0 0,1 0 1,-1 0-1,1 0 0,0 0 0,0-1 0,0 1 1,0-1-1,0 1 0,0-1 0,0 0 0,0 1 1,1-1-1,3 1 0,0-1 7,1 1 0,0-1 0,-1-1 0,1 1-1,0-1 1,-1-1 0,1 1 0,0-1 0,-1 0 0,1-1 0,-1 1 0,1-1 0,9-5-1,-4 1 129,0-1 0,0-1-1,-1 0 1,0-1-1,0 0 1,-1 0 0,0-1-1,-1 0 1,0-1-1,0 0 1,12-23 0,-15 24 4,-1 0 0,0 0 0,-1 0 0,1-1 0,-2 1 0,0-1 0,0 0 0,-1 0 1,0 0-1,-1-1 0,0 1 0,-1 0 0,0 0 0,-1-1 0,-2-12 0,1 20-131,1-1 0,-1 0 0,0 1-1,0-1 1,0 1 0,-1-1 0,0 1 0,0 0-1,0 0 1,0 1 0,0-1 0,-1 1-1,0-1 1,1 1 0,-1 0 0,0 0 0,-1 1-1,1-1 1,0 1 0,-1 0 0,0 0-1,1 1 1,-1-1 0,0 1 0,0 0 0,0 0-1,0 0 1,1 1 0,-1 0 0,0 0-1,0 0 1,-9 2 0,3-1-200,1 1 0,0 0 1,0 0-1,1 1 0,-1 0 0,0 1 1,1 0-1,0 0 0,0 1 0,0 0 1,1 1-1,-1 0 0,1 0 0,1 1 1,-10 9-1,14-12-355,1-1-1,-1 1 1,1 0 0,-1 0 0,1 0-1,0 1 1,-2 8 0,1 16-9086,3-17 1931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3:3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58 12075,'0'0'11846,"4"-9"-9454,-2 6-2248,-1 1-22,0 0 1,0 0-1,0 0 1,-1 0 0,1 0-1,0 0 1,-1 0-1,1 0 1,-1 0-1,0-1 1,1 1-1,-1-3 1,-1 4-83,0 0 0,0 0 0,0 0 0,0 0 1,0 0-1,0 0 0,0 0 0,0 0 0,0 0 0,0 0 1,0 1-1,-1-1 0,1 0 0,0 1 0,-1-1 0,1 1 1,0 0-1,-1-1 0,1 1 0,0 0 0,-1 0 0,1 0 0,-1 0 1,1 0-1,0 0 0,-1 0 0,-1 1 0,-15-1-29,1 2 0,0-1 0,0 2-1,0 1 1,0 0 0,0 1 0,0 0 0,1 1-1,0 2 1,-20 11 0,28-14-10,0-1-1,0 2 1,1-1 0,0 1-1,0 0 1,0 0 0,1 1-1,0 0 1,0 0 0,1 1-1,0-1 1,0 1 0,0 0-1,1 0 1,1 1 0,-1 0-1,2-1 1,-1 1 0,1 0-1,0 0 1,0 12 0,2-17-1,0 0 0,0 0 1,0 0-1,1 0 0,0 0 0,-1 0 1,2 0-1,-1-1 0,0 1 1,1 0-1,0-1 0,0 1 1,0-1-1,0 1 0,0-1 0,5 6 1,-2-5 0,1 0 1,-1 1-1,0-2 1,1 1-1,0 0 1,0-1-1,0 0 1,0-1-1,10 3 1,-1-1 4,0-1 1,0 0 0,0-1-1,0-1 1,0 0 0,1-2-1,-1 1 1,23-5 0,-35 4 69,0 0 1,0 0 0,0 0-1,0 0 1,-1 0 0,1-1-1,0 1 1,-1-1-1,1 0 1,-1 0 0,1 0-1,-1 0 1,0 0 0,0 0-1,0-1 1,0 1-1,3-5 1,-5 6-32,1-1-1,-1 1 1,1 0-1,-1-1 1,0 1-1,1-1 1,-1 1-1,0 0 1,0-1-1,0 1 1,0-1-1,0 1 1,0-1-1,-1 1 1,1 0-1,0-1 1,-1 1 0,1 0-1,-1-1 1,1 1-1,-1 0 1,0-1-1,1 1 1,-1 0-1,0 0 1,0 0-1,0 0 1,0 0-1,0 0 1,0 0-1,0 0 1,0 0-1,-1 0 1,1 1 0,0-1-1,0 0 1,-1 1-1,1-1 1,-3 0-1,-19-7-206,0 1 0,-1 0 0,1 2 0,-1 1 0,-25-1 1,102 6-342,0-3 0,0-1 0,-1-3 0,53-13 0,-93 17 530,-12 3-10,1-1 0,-1 1 0,0 0 0,0 0 0,1-1 0,-1 1 0,0 0 0,0-1 0,0 1 0,0 0 0,0 0 0,0-1 0,0 1 0,-1 0 0,1 0 0,0-1 0,0 1 0,0 0 0,-1 0 0,1-1 0,-1 2 0,-34 57 1084,27-49-1035,1 1 1,0 0 0,1 0-1,0 1 1,1 0-1,0 0 1,1 0 0,0 1-1,1-1 1,0 1-1,-1 17 1,4-27-547,2 5-1187,3-5-4386,5-3-5867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9993,'0'0'9663,"9"3"-9241,10 4 8,1-2 0,0-1 0,1 0 0,28 0 0,99 1 1159,-116-5-1618,347 0-1375,-375 2-3047,-13 4 1788,-17 2-1498,-3-4-414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5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7207,'0'0'2648,"-9"2"256,1-1-1986,4-1-585,1 0 0,0 0 0,0 1 1,0 0-1,0-1 0,0 1 0,0 0 0,0 0 1,0 1-1,1-1 0,-5 3 0,7-4-267,-1 1 1,1-1-1,0 0 0,0 0 0,0 1 0,0-1 0,0 0 0,0 0 0,-1 1 0,1-1 0,0 0 0,0 1 1,0-1-1,0 0 0,0 0 0,0 1 0,0-1 0,0 0 0,0 0 0,0 1 0,0-1 0,1 0 0,-1 1 0,0-1 1,0 0-1,0 0 0,0 1 0,0-1 0,0 0 0,1 0 0,-1 1 0,0-1 0,0 0 0,0 0 0,1 0 0,-1 0 1,0 1-1,0-1 0,0 0 0,1 0 0,-1 0 0,0 0 0,0 0 0,1 1 0,-1-1 0,0 0 0,1 0 1,-1 0-1,0 0 0,0 0 0,1 0 0,-1 0 0,1 0 0,16 6 325,-16-6-208,219 50 2698,-188-46-2831,0-1-1,1-1 0,-1-1 1,64-9-1,-85 6-14,1 0-1,-2-1 1,20-7 0,-8-4-2496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5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53 7399,'0'0'16693,"1"-9"-16004,0 2-597,-1 6-70,0 0-1,1 0 1,-1 0 0,0 0-1,1 0 1,-1 0-1,0 0 1,0 0 0,0-1-1,0 1 1,0 0 0,0 0-1,0 0 1,-1 0 0,1 0-1,0 0 1,0 0 0,-1 0-1,1 0 1,-1-1-1,1 1 1,-1 1 0,0-1-1,1 0 1,-1 0 0,0 0-1,1 0 1,-1 0 0,0 1-1,0-1 1,0 0 0,0 1-1,0-1 1,0 0 0,0 1-1,0-1 1,0 1-1,0 0 1,0-1 0,0 1-1,0 0 1,0 0 0,-1 0-1,1-1 1,0 1 0,0 0-1,0 1 1,0-1 0,-1 0-1,-12 0 9,1 2-1,0-1 0,0 1 0,0 1 1,1 0-1,-1 1 0,1 1 1,0-1-1,0 2 0,0 0 0,0 0 1,1 1-1,0 1 0,1 0 1,0 0-1,0 1 0,1 0 0,0 1 1,0 0-1,1 0 0,0 1 1,1 0-1,1 0 0,-1 1 0,2-1 1,0 2-1,0-1 0,1 0 1,0 1-1,1 0 0,1 0 0,0 0 1,1 0-1,0 0 0,1 0 1,2 20-1,0-26-25,-1-1 0,1 0-1,1 0 1,-1 0 0,1 0 0,0 0 0,0-1 0,1 1-1,0-1 1,0 0 0,0 0 0,0 0 0,1 0 0,0-1 0,0 0-1,0 0 1,0 0 0,1-1 0,-1 1 0,8 2 0,1 1 10,1 0 1,0-1-1,0-1 1,1-1 0,-1 0-1,1 0 1,16 0-1,-8-2-539,0-1 0,27-2 0,-43 0-475,0-1 0,0 1 0,1-1 0,-2 0 0,15-7 0,7-6-5112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5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73 8936,'0'0'15839,"-10"-1"-14766,4 1-896,1 0-1,-1 1 1,0 0-1,0 0 0,0 0 1,0 0-1,1 1 1,-10 4-1,13-5-140,0 0 1,0 0-1,0 0 0,0 0 0,0 0 0,0 0 1,1 1-1,-1-1 0,0 1 0,1-1 0,0 1 1,-1 0-1,1-1 0,0 1 0,0 0 0,0 0 1,0 0-1,0 0 0,0 0 0,0 0 0,1 0 1,-1 0-1,1 0 0,-1 1 0,1-1 0,0 0 1,0 0-1,0 0 0,0 1 0,0-1 0,1 0 1,-1 0-1,2 3 0,-2-4-17,1 0 0,0 0 0,0-1 0,0 1 0,0 0-1,0-1 1,0 1 0,0 0 0,0-1 0,0 0 0,0 1 0,1-1 0,-1 0-1,0 1 1,0-1 0,0 0 0,0 0 0,1 0 0,-1 0 0,0 0 0,0 0 0,0 0-1,0-1 1,1 1 0,-1 0 0,0 0 0,0-1 0,0 1 0,2-2 0,33-13 541,-31 11-512,0 0 1,0 0 0,-1-1-1,1 0 1,-1 0 0,0 0 0,-1 0-1,5-9 1,-6 11-15,0 0-1,-1-1 1,0 1-1,0 0 1,0-1-1,0 1 1,0-1 0,-1 1-1,1-1 1,-1 1-1,0-1 1,0 1-1,-1-1 1,1 1-1,-1-1 1,-1-6-1,1 9-34,1-1 0,-1 1-1,0 0 1,1 0 0,-1-1-1,0 1 1,0 0 0,0 0-1,0 0 1,0 0 0,0 0-1,0 0 1,-1 0 0,1 0-1,0 1 1,0-1 0,-1 0 0,1 1-1,0-1 1,-1 1 0,1-1-1,-1 1 1,1 0 0,-1 0-1,1-1 1,0 1 0,-1 0-1,1 0 1,-1 0 0,1 1-1,-1-1 1,1 0 0,-1 1-1,1-1 1,0 0 0,-1 1-1,1 0 1,-3 1 0,1-1-15,-1 1 0,1 0 0,-1 0 1,1 0-1,-1 0 0,1 0 0,0 1 1,0 0-1,0-1 0,1 1 0,-1 0 1,1 1-1,-3 3 0,3-4-56,1 1-1,0-1 1,0 0-1,0 0 1,0 1-1,0-1 1,1 0 0,0 1-1,0-1 1,0 1-1,0-1 1,0 0-1,1 1 1,-1-1-1,1 1 1,0-1-1,2 6 1,-2-7-280,1 1-1,-1-1 1,0 0 0,1 0 0,0 0 0,-1 0-1,1 0 1,0 0 0,0-1 0,0 1 0,0 0-1,0-1 1,1 0 0,3 2 0,18 6-6231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302 314 11371,'0'0'11851,"-4"-10"-10244,2 5-1447,0 0 1,-1 1-1,1-1 0,-1 1 1,0-1-1,0 1 0,0 0 1,-1 0-1,1 0 0,-1 1 1,0-1-1,0 1 1,-1 0-1,1 0 0,0 0 1,-1 1-1,0-1 0,1 1 1,-1 0-1,0 0 0,0 1 1,0 0-1,-1 0 1,-5-1-1,4 2-141,0 1-1,0-1 1,1 2-1,-1-1 1,0 0 0,0 1-1,1 0 1,-1 1-1,1 0 1,0 0-1,0 0 1,0 1 0,0-1-1,0 1 1,1 1-1,-1-1 1,1 1 0,1 0-1,-1 0 1,1 1-1,-1-1 1,2 1 0,-1 0-1,1 0 1,-1 0-1,2 0 1,-1 1 0,-3 11-1,5-13-19,-1-1-1,1 0 0,0 0 1,0 1-1,1-1 1,-1 1-1,1-1 1,0 1-1,0-1 1,1 1-1,-1-1 1,1 1-1,2 8 1,-1-11 4,-1 0 1,0 0 0,1 0-1,-1 0 1,1 0 0,0 0-1,0-1 1,0 1 0,0 0 0,0-1-1,0 1 1,0-1 0,0 0-1,1 0 1,-1 0 0,0 0 0,1 0-1,-1 0 1,1-1 0,-1 1-1,1-1 1,-1 0 0,1 1-1,-1-1 1,4-1 0,3 1 58,1-1 0,-1 0 0,0-1 0,1 0-1,-1 0 1,0-1 0,0 0 0,0-1 0,-1 0 0,1 0 0,-1-1 0,0 0 0,0 0 0,0-1 0,-1 0 0,0 0-1,0-1 1,-1 0 0,0 0 0,0-1 0,0 1 0,-1-1 0,5-10 0,-1 2 24,-1-1-1,-1 0 1,0 0 0,-1 0-1,-1-1 1,0 0 0,-2 0-1,0 0 1,-1 0 0,0 0 0,-2-21-1,0 35-71,0 0 0,-1 0 0,1 0 0,-1 0 0,1 0 0,-1 1 0,-1-1 0,1 0 0,0 0-1,-1 1 1,0-1 0,0 1 0,0-1 0,0 1 0,0 0 0,-1-1 0,0 1 0,1 1 0,-1-1 0,0 0 0,0 1-1,-1-1 1,1 1 0,0 0 0,-1 0 0,0 0 0,1 1 0,-1-1 0,0 1 0,0 0 0,-7-1 0,3 1-27,0 1 1,0 0 0,0 0 0,0 1-1,0 0 1,0 1 0,0 0 0,0 0-1,0 0 1,0 1 0,1 0 0,0 1-1,-1 0 1,-10 8 0,1 0 34,2 0 0,0 2-1,-22 23 1,32-31-272,-1 1-1,1 0 1,0 0-1,0 1 0,1-1 1,0 1-1,1 0 0,-1 0 1,2 0-1,-5 16 1,7-23-59,0 0 0,0 0 1,0 0-1,-1 0 1,1 0-1,0 0 0,0 0 1,1 0-1,-1 0 1,0 0-1,0 0 0,0 0 1,1 0-1,-1 0 1,0 0-1,1 0 0,-1 0 1,1 0-1,-1 0 0,2 1 1,8 0-6082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1161 7751,'6'-8'278,"216"-304"5906,110-174-5059,-268 390-896,-41 62-350,-4 3-195,2 0 0,1 2 0,1 0-1,2 2 1,34-31 0,-57 56-89,1 0 1,0 0-1,1 0 1,-1 0-1,0 0 0,0 1 1,1-1-1,-1 1 1,1 0-1,-1 0 1,1 0-1,0 1 0,4-1 1,-5 1-4598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59 6438,'0'0'10196,"3"-10"-6512,0 0-2606,-1 6-571,-1 0 0,0 0 0,0 0 1,0 0-1,0 0 0,-1 0 0,1-7 0,-23 33 2088,13-8-2592,0 0 1,1 1 0,1 0-1,0 0 1,1 1-1,1 0 1,0 0-1,1 0 1,1 0-1,1 1 1,-1 32 0,3-47-3,0-1 0,0 1 0,0-1 0,1 1 0,-1-1 0,1 1 0,-1-1 0,1 0 0,-1 1 0,1-1 1,0 0-1,0 1 0,-1-1 0,1 0 0,0 0 0,0 0 0,0 0 0,0 0 0,1 0 0,-1 0 0,0 0 0,0 0 1,2 0-1,0 1 4,0-1 1,0 0 0,0-1-1,1 1 1,-1 0-1,0-1 1,0 0 0,1 0-1,-1 0 1,4 0 0,1-1 9,0-1 0,0 1 0,-1-1 0,1-1 0,-1 1 0,1-1 1,-1-1-1,8-4 0,0-3 22,-1 0 1,-1-1-1,0 0 0,11-15 1,-19 21-4,-1 1 0,1-1 1,-1 0-1,-1 0 0,1 0 1,-1-1-1,0 1 0,-1-1 1,0 0-1,0 1 0,0-1 0,0 0 1,-1-8-1,-10 17 308,4 3-357,0 0 1,0 1-1,1 0 1,-1-1-1,1 1 1,0 1-1,1-1 1,-1 1-1,2-1 1,-5 13-1,2-3-20,1 0 1,0 1-1,-2 28 0,5-43-75,1 1 0,0-1-1,0 0 1,0 1 0,0-1 0,0 1 0,1-1 0,-1 1 0,1-1-1,0 0 1,-1 1 0,1-1 0,0 0 0,0 0 0,1 0 0,-1 0-1,0 0 1,1 0 0,2 4 0,17 4-3124,8-6-3650,-6-4-2998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20 10954,'10'-20'8851,"-13"25"-3231,-20 32-4043,-65 57-1117,4-4-1262,118-129-11701,-9 10 6386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6919,'0'0'15321,"-4"10"-14499,-3 13-564,1-1 0,0 1 0,-3 32 0,8-45-586,0 1-1,1 0 1,0 0-1,1 0 1,0 0-1,0-1 1,1 1-1,1 0 1,0-1-1,0 1 1,6 9-1,-8-18-306,3 7-1766,-2-4-3232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87 10314,'0'0'5285,"-23"-59"-2723,23 45-384,0 5-32,12 4-608,5 5-994,5 0-448,8 0-96,1 10 32,1 3-352,2-1-2114,-10-1-3011,-5-3-3972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11787,'0'0'6380,"9"0"-4010,174 4 2441,6 5-3316,201 5-1459,-150-25-143,-195 6 22,-1-3-1,-1-2 1,58-19-1,-76 20 19,-10 5-298,-1-1 0,0-1 0,27-15 1,-83 29-8365,7 1 1330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302 345 9769,'0'0'8552,"6"-9"-4932,16-26-1229,-21 35-2339,-1-1-1,1 0 1,-1 0-1,1 1 1,-1-1-1,0 0 0,1 0 1,-1 0-1,0 1 1,0-1-1,0 0 1,1 0-1,-1 0 1,0 0-1,0 0 0,0 1 1,0-1-1,-1 0 1,1 0-1,0 0 1,0 0-1,0 0 1,-1 1-1,1-1 0,0 0 1,-1 0-1,1 1 1,-1-1-1,1 0 1,-1 0-1,1 1 1,-1-1-1,0 1 1,1-1-1,-1 0 0,0 1 1,1-1-1,-1 1 1,0-1-1,1 1 1,-1 0-1,0-1 1,0 1-1,0 0 0,0 0 1,1-1-1,-1 1 1,0 0-1,-2 0 1,-45-3-367,42 3 438,-8 0-233,1 1-1,-1 1 1,1 0-1,-1 1 1,1 0-1,0 1 1,0 1-1,0 0 1,1 1-1,0 0 1,-17 11-1,22-12 94,1-1 0,0 1 0,0 1-1,0-1 1,0 1 0,1 0 0,0 0 0,0 1-1,0-1 1,1 1 0,0 0 0,0 0 0,1 1 0,0-1-1,0 1 1,1-1 0,0 1 0,1 0 0,-1 0 0,0 13-1,3-18 20,-1 0 0,1-1 0,-1 1 0,1 0-1,0 0 1,0-1 0,0 1 0,0-1-1,1 1 1,-1-1 0,1 1 0,-1-1 0,1 0-1,0 0 1,0 0 0,0 0 0,0 0 0,0 0-1,0 0 1,1-1 0,-1 1 0,1-1-1,-1 1 1,1-1 0,-1 0 0,1 0 0,0 0-1,-1-1 1,1 1 0,0-1 0,0 1 0,4-1-1,8 2 60,0-1-1,-1-1 1,1 0-1,0-1 1,16-2-1,-15-1 191,0 0 0,0-1 1,-1-1-1,1 0 0,-1-1 0,0-1 0,-1 0 0,0-1 1,0-1-1,-1 0 0,0-1 0,-1 0 0,0-1 0,12-16 1,-16 18-65,1-1-1,-1 0 1,-1 0 0,0-1 0,-1 0 0,0 0 0,-1 0 0,0-1 0,-1 0 0,-1 0 0,0 0 0,0 0 0,-1 0-1,-1-1 1,0 1 0,-1-1 0,-1 1 0,-2-14 0,2 19-231,-2 1 0,1-1 1,-1 1-1,0 0 0,0 0 0,-1 1 0,0-1 1,0 1-1,-1 0 0,0 0 0,0 0 0,0 0 1,-1 1-1,1 0 0,-1 0 0,0 1 0,-1-1 1,1 1-1,-1 1 0,0-1 0,0 1 0,0 1 1,0-1-1,-1 1 0,1 0 0,-9-1 1,5 1-47,0 1 1,-1 0 0,1 0-1,-1 1 1,1 0 0,-1 1-1,1 1 1,0 0-1,-1 0 1,1 1 0,0 0-1,0 1 1,1 1 0,-1-1-1,1 2 1,-16 10 0,14-7-171,1 1-1,1 0 1,0 0 0,0 1 0,1 0 0,-9 16-1,13-19-401,1 0-1,0 0 0,1 0 0,-5 15 1,7-17-401,0 0 1,0 0 0,0 0-1,1 0 1,0 0-1,0 0 1,2 10 0,3-3-4800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11082,'0'0'17943,"-12"4"-17879,-6 5-64,0 0 0,1 2 0,1 0 0,-1 0 0,2 2 0,0 0 0,0 0 0,-16 21 0,10-11-217,-29 45 1,27-25-6280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11339,'0'0'14445,"57"63"-14092,-25-36-257,-6-2 32,2 1-160,3-3-641,-7 0-608,1-3-897,-8-4-1057,-1-5-1890,-2-6-4036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47 8232,'0'0'8210,"9"-8"-3731,28-22-1351,-36 29-3005,-1 1-1,1-1 1,-1 0-1,1 1 1,-1-1-1,1 1 1,-1-1-1,1 1 1,-1 0-1,1-1 1,-1 1-1,1 0 1,0-1-1,-1 1 1,1 0-1,0 0 1,-1-1-1,1 1 1,0 0-1,0 0 1,-1 0-1,1 0 1,0 0-1,-1 0 1,1 0-1,0 0 1,-1 0-1,1 0 1,0 1-1,0-1 1,-2 20 468,-20 27-858,-12 4-1088,-3-2 0,-1-2 1,-64 62-1,87-98 417,11-10-4610,3-17 1197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11563,'0'0'9566,"5"8"-9320,0 2-179,-1 1 0,0 0 0,-1 0 0,0 0 0,-1 0 0,0 0 0,-1 0 0,1 14 0,-2 0 147,2 0-1,8 41 1,-9-60-285,0 0 0,1-1 0,-1 1 0,1 0 0,0-1 1,1 0-1,0 1 0,0-1 0,0 0 0,0 0 0,1 0 0,-1-1 0,1 0 0,0 1 1,1-1-1,-1 0 0,7 3 0,10-1-5945,-17-6 1099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1705 9513,'10'-16'443,"365"-553"4969,-97 156-4295,-196 282-1011,110-159-540,-156 242-341,2 1 0,2 3 0,77-68 1,-111 107 182,0 0 0,1 0 1,-1 1-1,1-1 0,9-2 1,-3 3-3792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0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3555,'0'0'18386,"54"-20"-16496,-14 20-225,3 0-288,6 0-640,-2 0-609,-2 0-128,-1 2-1601,-14-2-3460,-2-8-11723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1534 225 12780,'-3'-14'1212,"0"4"-922,1-1 1,-2 1-1,1 0 1,-1 0-1,0 1 1,-1-1-1,-1 1 1,1 0-1,-1 1 1,-1-1-1,1 1 1,-1 0-1,-1 1 0,0-1 1,0 1-1,-16-10 1,5 8-213,1 2-1,-1 0 1,-1 0 0,1 2 0,-1 1 0,-40-4-1,1 4 116,-62 6-1,78 1-268,0 1 0,1 3 0,-1 2 0,1 1-1,1 2 1,0 2 0,1 2 0,-48 25 0,53-22 5,1 2 0,2 1 1,0 1-1,1 1 0,2 2 0,0 2 0,2 0 0,1 2 0,-28 41 0,22-19 140,3 1-1,2 2 1,2 0-1,-27 93 1,-43 241 282,76-292-328,4 0 0,4 1 0,2 167-1,11-234-17,2 1 1,1-1-1,1 0 0,2-1 0,1 0 0,1 0 0,1-1 0,2 0 1,1-1-1,2 0 0,0-1 0,2-1 0,0-1 0,2 0 1,1-2-1,1 0 0,1-1 0,0-2 0,2 0 0,0-2 0,2 0 1,0-2-1,0-1 0,2-1 0,-1-2 0,2 0 0,0-2 1,52 10-1,-17-9 100,0-2 1,1-3-1,124-6 1,-95-8 303,0-4 0,103-27 0,-8-14 1478,359-154 0,-115-9-589,-350 167-1198,-3-5-1,144-123 1,-193 147-79,-2 0 1,-1-2 0,-2-1-1,-1-2 1,-1 0-1,33-65 1,-50 83-29,-1-1-1,-1 0 1,0 0-1,-2 0 1,0 0-1,0-1 1,0-30-1,-4 36-31,-1 0 1,0 0-1,-1 0 0,0 0 1,-1 0-1,-1 1 1,0-1-1,0 1 0,-1 0 1,-1 0-1,0 1 0,-8-12 1,-3 0-8,-2 1 0,0 1 0,-2 1 0,0 1 0,-1 0 0,-1 2 0,0 0 0,-1 2 0,-42-20 0,-28-8-245,-126-38 0,210 78 249,-377-118-1774,176 57-683,2-4-3863,89 24-935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13837,'0'0'5093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10378,'0'0'1249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62 5990,'-16'7'12588,"44"-9"-6923,-2 0-6035,78 1 683,139-20-1,-105 1-854,187-2 0,-355 25-5896,6-1 769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10666,'0'0'8467,"15"3"-7709,39 5-483,0-1 0,63-2 1,130-10-168,-65 0-108,-80 6-57,15 0-1126,-42-4-3577,-56 0 569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13741,'0'0'9118,"9"-3"-8910,0 1-211,0 1 1,0 0-1,0 0 0,0 1 1,0 0-1,0 0 0,0 1 1,-1 1-1,1-1 0,0 1 1,0 1-1,-1 0 0,12 5 1,30 10-102,85 39-700,-121-51 734,-1 1 0,-1 1 0,1 0 0,-2 1 0,1 0 0,-1 1 0,16 18 0,-25-25 62,0 0-1,1 0 1,-1 0 0,-1 0 0,1 1-1,0-1 1,-1 0 0,0 1 0,1 0 0,-1-1-1,-1 1 1,1 0 0,-1-1 0,1 1 0,-1 0-1,0 0 1,0 0 0,-1 3 0,-1 0 24,1-1 1,-1 0-1,-1 1 1,1-1 0,-1 0-1,0 0 1,-1-1-1,1 1 1,-8 7 0,-6 7 252,-2-2 1,-1 0 0,-42 30 0,-121 95 1409,108-81-5691,70-59-2373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10922,'0'0'6065,"11"0"-4789,1-1-1023,1 0 0,-1 0 0,1-2 0,-1 1 0,0-1 0,0-1 0,20-9 0,-27 11-130,-1 0 0,1 0 0,-1-1 0,1 1 0,-1-1 0,0-1 0,0 1 0,0 0-1,-1-1 1,1 0 0,-1 0 0,0 0 0,0 0 0,0 0 0,-1 0 0,1-1 0,-1 0 0,0 1 0,-1-1 0,1 0 0,-1 0 0,0 0 0,0 0 0,1-9 0,-2 11-47,0 1 0,0-1 0,-1 0 0,1 1 0,-1-1 0,1 1 0,-1-1 0,0 1 0,0-1 0,0 1 0,0 0 0,0-1 0,0 1 0,-1 0 0,-2-4 0,3 5-79,-1 0 1,1 0-1,-1 0 0,1 1 0,-1-1 0,1 0 0,-1 0 1,1 1-1,-1-1 0,0 1 0,1 0 0,-1-1 0,0 1 1,1 0-1,-1 0 0,0 0 0,1 0 0,-1 0 0,0 0 1,1 1-1,-1-1 0,0 1 0,1-1 0,-1 1 0,1-1 1,-1 1-1,-1 1 0,-1 1-8,-1 0 0,1 0 0,0 1-1,0 0 1,0-1 0,1 1 0,-1 1 0,1-1 0,0 1 0,0-1 0,1 1 0,-1 0 0,1 0-1,-2 5 1,0 1 22,0-1 0,1 1 0,1 0 0,-1 0 0,0 22-1,2-31-23,1 0-1,0 0 0,0 1 0,0-1 1,0 0-1,0 1 0,1-1 0,-1 0 1,1 1-1,-1-1 0,1 0 0,0 0 1,0 0-1,0 0 0,0 0 0,0 0 1,1 0-1,-1 0 0,0 0 0,1 0 1,2 2-1,0-3 10,0 1 1,1-1-1,-1 1 1,0-1-1,1 0 1,-1-1-1,1 1 0,-1-1 1,1 0-1,5-1 1,-4 1 17,-1 0 1,0-1-1,0 0 1,0 0-1,0-1 1,0 1-1,0-1 1,0 0-1,0 0 1,-1-1-1,1 0 1,-1 1-1,0-2 1,1 1-1,3-4 1,32-20 308,-40 27-195,2 36-406,1-35 262,1 0 0,-1 1-1,1-1 1,0-1-1,-1 1 1,1-1 0,0 1-1,0-1 1,-1 0-1,1 0 1,6-1 0,43-8 218,-32 4-163,-7 1-71,0 1-1,1 0 1,-1 1-1,16 0 1,-22 7 400,-7-4-354,0 0 0,0 0 1,0 0-1,0 0 0,0 0 1,0 0-1,0-1 0,0 1 0,1 0 1,-1-1-1,0 1 0,0-1 0,1 0 1,1 1-1,65-6 703,-13 0-1557,-49 21-244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15407,'0'0'4548,"66"21"-18866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85 14350,'0'0'3213,"-8"0"-714,4 0-2241,-42 0 2050,44 0-2257,0 0 1,0 1-1,0-1 0,0 0 1,-1 0-1,1 1 0,0 0 1,0-1-1,0 1 0,0 0 0,0 0 1,0 0-1,0 0 0,0 0 1,1 1-1,-1-1 0,0 0 1,1 1-1,-3 2 0,4-4-110,0 1 0,0-1-1,0 1 1,0-1 0,1 1-1,-1-1 1,0 0 0,0 1-1,0-1 1,1 1 0,-1-1-1,0 0 1,0 1-1,1-1 1,-1 0 0,0 1-1,1-1 1,-1 0 0,1 0-1,-1 1 1,0-1 0,1 0-1,-1 0 1,1 0 0,-1 1-1,0-1 1,1 0 0,-1 0-1,1 0 1,-1 0 0,1 0-1,-1 0 1,1 0-1,22 4-458,-18-3 273,9 1-676,-1 0 248,0 0-1,-1 1 1,1 1 0,16 6 0,-28-10 727,1 1-1,-1-1 1,0 1-1,1-1 1,-1 1-1,0 0 1,0 0-1,0 0 0,0-1 1,1 1-1,-1 0 1,0 0-1,0 0 1,-1 1-1,1-1 1,0 0-1,0 0 1,0 0-1,-1 1 1,1-1-1,-1 0 1,1 1-1,-1-1 1,1 0-1,-1 1 1,0-1-1,0 1 1,0-1-1,0 0 1,0 1-1,0-1 1,0 1-1,0-1 1,0 1-1,-1-1 1,1 0-1,-1 1 1,1-1-1,-1 0 1,1 1-1,-1-1 1,0 0-1,1 0 1,-1 0-1,0 1 1,0-1-1,0 0 1,0 0-1,-2 1 1,-2 4 357,0 0 1,-1 0-1,0 0 1,-1 0-1,1-1 1,-1 0-1,0-1 1,0 0-1,0 0 1,-1 0-1,-14 5 1,21-9-479,1-1 1,-1 1-1,0 0 0,1 0 1,-1 0-1,1 0 0,-1-1 1,1 1-1,-1 0 1,1 0-1,-1-1 0,1 1 1,-1-1-1,1 1 0,-1 0 1,1-1-1,-1 1 1,1-1-1,0 1 0,-1-1 1,1 1-1,0-1 0,0 1 1,-1-1-1,1 1 0,0-1 1,0 0-1,0 1 1,-1-1-1,1 1 0,0-1 1,0 0-1,0 1 0,0-1 1,0 1-1,0-1 0,0 0 1,1 1-1,-1-1 1,0 0-1,0-2-522,0-22-4690</inkml:trace>
  <inkml:trace contextRef="#ctx0" brushRef="#br0" timeOffset="1">230 95 12556,'0'0'6064,"8"-5"-4014,-4 3-1798,0 1-126,-1-1 0,0 1 0,0-1 1,0 0-1,-1 0 0,1 0 0,0 0 1,-1-1-1,1 1 0,-1-1 0,0 0 1,0 1-1,0-1 0,0 0 0,0 0 1,-1 0-1,1 0 0,-1-1 0,0 1 1,0 0-1,0-1 0,0 1 0,-1 0 1,1-1-1,-1-3 0,0 6-109,-1 0 1,1 0-1,-1 0 0,1 1 0,-1-1 0,1 0 0,-1 0 1,1 1-1,-1-1 0,0 0 0,0 1 0,1-1 0,-1 1 1,0-1-1,0 1 0,0-1 0,1 1 0,-1-1 0,0 1 1,0 0-1,0 0 0,0-1 0,0 1 0,0 0 0,0 0 1,0 0-1,0 0 0,0 0 0,1 0 0,-1 0 0,0 0 1,0 1-1,0-1 0,0 0 0,0 0 0,-1 1 1,-2 0 9,1 0 1,-1 0 0,0 0 0,1 0 0,-1 0 0,1 1 0,0 0 0,-5 2-1,3 1-27,0 1 0,1-1 0,-1 1 0,1 0 0,1 0 0,-1 1 0,1-1 0,0 1-1,0 0 1,1 0 0,-1 0 0,-1 12 0,4-15-4,-1-1 0,0 0 0,1 1 0,0-1 0,0 0 0,0 1 0,0-1 0,1 0 0,-1 0 0,1 1 0,0-1-1,0 0 1,0 0 0,0 0 0,1 0 0,-1 0 0,1 0 0,0 0 0,0 0 0,0-1 0,0 1 0,0-1 0,0 1 0,1-1 0,-1 0 0,1 0 0,0 0 0,0 0 0,4 2 0,1-1-274,1 0 0,0 0 0,0-1 0,0-1 1,0 1-1,11-1 0,30-5-5027,-23-9-241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2024 5317,'0'0'982,"11"-9"401,25-25-114,-1-1-1,42-57 1,141-204 1460,282-376-379,36 31-2010,-399 498-1258,-42 59-4133,-70 66 487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13325,'0'0'10602,"-5"10"-11024,-33 87 794,34-83-322,-1 0 0,2 0 0,0 1-1,1-1 1,1 1 0,0 15 0,1-29-47,0 0 1,1 0 0,-1 0-1,1 1 1,-1-1-1,1 0 1,0 0 0,-1 0-1,1 0 1,0 0 0,0 0-1,-1 0 1,1 0 0,0 0-1,0-1 1,0 1 0,0 0-1,0-1 1,1 1-1,-1 0 1,0-1 0,0 1-1,0-1 1,0 0 0,1 1-1,-1-1 1,0 0 0,0 0-1,3 0 1,42 2 159,-37-2-142,9 0-7,-9-1-10,0 1 0,1 0 0,-1 1 0,0 0 1,0 0-1,16 5 0,-23-5-9,-2 0 0,1 0 1,0 0-1,0-1 0,0 1 0,0 0 0,0 1 1,-1-1-1,1 0 0,-1 0 0,1 0 0,-1 0 1,1 0-1,-1 1 0,1-1 0,-1 0 0,0 0 1,0 1-1,0-1 0,0 0 0,0 0 0,0 1 1,0-1-1,0 0 0,0 1 0,0-1 0,-1 0 1,1 0-1,-1 0 0,1 1 0,-1-1 1,1 0-1,-1 0 0,0 0 0,1 0 0,-2 2 1,-27 39 539,81-41-172,-20 0-356,-21 0-394,0 0 1,-1-1 0,1-1-1,0 1 1,0-2 0,-1 1-1,1-1 1,12-5 0,-23 7 67,1 0 1,0-1 0,0 1 0,-1 0-1,1-1 1,0 1 0,-1-1-1,1 1 1,-1-1 0,1 0 0,0 1-1,-1-1 1,1 1 0,-1-1 0,0 0-1,1 1 1,-1-1 0,1 0 0,-1 0-1,0 0 1,1-8-6771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12043,'0'0'7079,"70"-3"-6983,-40 9-96,6-2-2851,-4-2-6117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13357,'0'0'2493,"9"0"-1164,-1-1-1058,0 0 0,0 0 1,0-1-1,0 0 0,12-4 0,-17 5-120,-1 0 0,1 0 0,-1 0 0,1 0 0,-1 0 0,0-1 0,0 1-1,0-1 1,0 1 0,0-1 0,0 0 0,0 0 0,0 0 0,-1 0 0,1 0 0,-1 0-1,1 0 1,-1-1 0,0 1 0,0 0 0,0-1 0,0 1 0,0-1 0,-1 1 0,1-1-1,0-2 1,-1 4-134,0 1-1,0-1 0,0 1 1,0 0-1,0-1 0,0 1 1,0-1-1,0 1 0,-1-1 1,1 1-1,0 0 1,0-1-1,0 1 0,0-1 1,0 1-1,-1 0 0,1-1 1,0 1-1,0 0 0,-1-1 1,1 1-1,0 0 0,-1-1 1,1 1-1,0 0 0,-1 0 1,1-1-1,0 1 0,-1 0 1,1 0-1,0 0 0,-1-1 1,1 1-1,-1 0 1,0 0-1,-17 5 404,-14 19-83,11 19-364,17-20 18,5-22 9,-1 0 1,0-1-1,0 1 0,0-1 1,0 1-1,1 0 1,-1-1-1,0 1 1,0-1-1,1 1 1,-1-1-1,0 1 1,1-1-1,-1 1 1,1-1-1,-1 0 1,1 1-1,-1-1 1,1 1-1,-1-1 1,1 0-1,-1 0 0,1 1 1,-1-1-1,1 0 1,-1 0-1,1 1 1,0-1-1,-1 0 1,1 0-1,12 0-53,0 0 0,0-1-1,0 0 1,-1-1 0,1 0-1,-1-1 1,1-1 0,-1 0-1,0 0 1,0-1 0,16-10 0,37-12-413,-65 26 452,0 1 0,0 0 0,1 0 0,-1 0 0,0 0 0,0 0 0,0 0 0,0 0 0,1 0 0,-1 0-1,0 0 1,0-1 0,0 1 0,1 0 0,-1 0 0,0 0 0,0 0 0,0 0 0,1 0 0,-1 0 0,0 1 0,0-1 0,0 0 0,1 0 0,-1 0 0,0 0-1,0 0 1,0 0 0,0 0 0,1 0 0,-1 0 0,0 0 0,0 1 0,0-1 0,0 0 0,0 0 0,1 0 0,-1 0 0,0 0 0,0 1 0,0-1-1,0 0 1,0 0 0,0 0 0,0 1 0,0-1 0,-3 13 22,-11 14 720,13-25-675,-4 5 191,1 0-1,0 0 0,1 1 0,-1-1 1,1 1-1,-3 13 0,7-21-235,-1 1-1,0-1 1,1 1-1,-1-1 1,1 1-1,-1-1 1,1 0-1,-1 1 1,1-1-1,-1 1 1,1-1 0,-1 0-1,1 1 1,-1-1-1,1 0 1,-1 0-1,1 0 1,0 1-1,-1-1 1,1 0-1,-1 0 1,1 0-1,0 0 1,-1 0-1,1 0 1,-1 0-1,1 0 1,0 0-1,-1 0 1,1-1-1,0 1 1,23-3-201,28-25-7200,-25 11-4651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30 14734,'0'0'14040,"4"-7"-14093,-3 6 50,14-20-146,-11 23-76,-5 20-157,0-12 178,-2-1 0,0 0-1,0 0 1,0 0-1,-9 14 1,8-16 169,0 1 0,1-1 0,0 1-1,0 0 1,0-1 0,1 1 0,1 0 0,-2 14 0,3-21 30,0 0 1,1 1 0,-1-1 0,1 0 0,-1 0 0,1 0-1,-1 0 1,1 0 0,0-1 0,0 1 0,-1 0 0,1 0-1,0 0 1,0 0 0,0-1 0,0 1 0,0-1-1,0 1 1,0 0 0,0-1 0,0 0 0,0 1 0,0-1-1,0 0 1,0 1 0,0-1 0,1 0 0,-1 0-1,0 0 1,2 0 0,47 1 133,-38-1-96,3-1 11,0 0 1,0-1 0,-1-1-1,1 0 1,-1-1-1,0-1 1,0 0 0,0-1-1,0 0 1,-1-1-1,0-1 1,-1 0 0,16-12-1,-27 18-9,1 1 1,0-1-1,-1 1 0,1-1 0,-1 0 0,0 0 0,1 0 1,-1 0-1,0 1 0,0-2 0,0 1 0,0 0 0,-1 0 1,1 0-1,0 0 0,-1-3 0,0 4-28,0-1 0,0 1 0,0-1 0,-1 1 0,1-1 0,0 1 1,-1 0-1,0-1 0,1 1 0,-1 0 0,0-1 0,1 1 0,-1 0 0,0 0 0,0-1 0,0 1 0,0 0 0,-2-1 0,-28-16-3196,-4 8-6184,21 7-140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17104,'0'0'11894,"-8"7"-11937,-22 22 6,29-29 31,1 0-1,-1 1 1,1-1-1,-1 1 1,1-1-1,-1 1 1,1-1-1,0 1 1,-1-1-1,1 1 1,0-1-1,-1 1 1,1 0-1,0-1 1,-1 1-1,1 0 1,0-1 0,0 1-1,0 0 1,0-1-1,0 1 1,0 0-1,0-1 1,0 1-1,0 0 1,0-1-1,0 1 1,0 0-1,0-1 1,1 1-1,-1 0 1,0-1-1,0 1 1,1-1-1,-1 1 1,0 0 0,1-1-1,-1 1 1,1-1-1,-1 1 1,1-1-1,-1 1 1,1-1-1,-1 1 1,1-1-1,-1 0 1,1 1-1,0-1 1,-1 0-1,1 0 1,-1 1-1,1-1 1,0 0 0,-1 0-1,2 0 1,34 6-187,-12-6-19,0-1-1,0-1 1,31-7 0,-53 8 233,-3 4-9,0-1 0,1 1 1,-1-1-1,0 1 0,0-1 0,0 0 0,0 0 0,-1 1 0,-2 3 0,-6 15 194,10-20-202,1 0 1,-1-1-1,1 1 0,-1-1 1,0 1-1,1 0 0,0-1 1,-1 1-1,1-1 0,-1 1 1,1-1-1,0 1 0,-1-1 1,1 1-1,0-1 0,-1 0 1,1 0-1,0 1 0,0-1 1,-1 0-1,1 0 0,0 0 1,0 0-1,0 1 0,-1-1 1,1 0-1,0-1 0,0 1 1,-1 0-1,1 0 0,0 0 1,1-1-1,7 1-123,0-2 1,1 1-1,-1-1 0,0 0 1,0-1-1,16-7 0,-17 6-206,0 1 0,0 0 0,1 0 0,-1 1 0,1 0-1,16-1 1,-25 28-134,-6 12 616,5-21-3736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1 438 8392,'20'-10'6134,"9"-23"-3791,-20 21-923,36-39-80,-2-2 0,-3-1 0,-2-2 0,31-63 0,-54 76 117,-14 41-1158,-4 5-365,1 0-1,0-1 0,0 1 1,1 0-1,-1 0 0,0 0 1,1 1-1,-2 4 0,1-4 69,-6 14 38,4-10-13,0-1-1,0 1 0,1 1 1,0-1-1,1 0 1,-1 1-1,2-1 1,-2 12-1,3-19-18,0-1 0,1 1 1,-1 0-1,0-1 0,1 1 0,-1 0 1,0-1-1,1 1 0,-1-1 0,1 1 1,-1-1-1,1 1 0,-1-1 0,1 1 1,-1-1-1,1 1 0,0-1 0,-1 0 1,1 1-1,0-1 0,-1 0 0,1 0 1,0 1-1,-1-1 0,1 0 0,0 0 1,-1 0-1,1 0 0,0 0 0,0 0 0,-1 0 1,1 0-1,0 0 0,-1 0 0,1 0 1,0-1-1,-1 1 0,1 0 0,1-1 1,31-8 553,-14-2-484,0 1 0,-1-2 0,-1-1 1,0 0-1,-1-1 0,0 0 1,-1-2-1,19-24 0,-30 39-551,-4 10 101,-5 12 144,-2-3 256,2-8-16,1-1-1,0 1 1,1 0 0,0 0-1,0 0 1,1 0-1,1 1 1,0-1 0,0 15-1,1-23-85,1-1 0,-1 0 0,1 1 1,-1-1-1,1 0 0,0 0 0,-1 1 0,1-1 0,0 0 0,0 0 0,0 0 0,0 0 0,0 0 0,0 0 0,0 0 0,0 0 0,0-1 0,0 1 0,1 0 0,-1-1 0,0 1 1,1 0-1,-1-1 0,0 0 0,1 1 0,-1-1 0,0 0 0,1 0 0,1 1 0,44-4-5256,-14-8-2811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12364,'0'0'8509,"-4"10"-8402,-4 8 319,1 1 0,0 0 1,1 1-1,1 0 0,1 0 1,-2 21-1,7-40-407,0 0-1,0 0 0,0 0 1,0 0-1,0 0 1,0 0-1,0 0 1,0-1-1,0 1 1,0 0-1,0-1 1,1 1-1,-1-1 1,0 1-1,0-1 1,1 0-1,-1 0 1,0 1-1,0-1 1,1 0-1,-1 0 1,0 0-1,1 0 1,-1 0-1,0-1 1,1 1-1,-1 0 1,1-1-1,44-5 636,-15-8-543,-26 11-3,0 1-1,0 0 1,0 0-1,1 0 1,-1 0-1,0 1 1,1-1-1,6 1 1,-12 1 79,5 1-81,-1 0 0,1 0 0,-1 0 0,1-1 0,-1 0 0,1 1 0,-1-2 0,9 0 0,-3 1-99,68-7-3087,-65 5 57,-1-1 0,1-1 0,23-10 0,-9 1-4798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93 163 13068,'0'0'12204,"-9"0"-11537,6 0-648,-1 0 0,1 0 0,0 0 0,0 0-1,0 0 1,-1 1 0,1 0 0,0 0 0,0-1 0,0 2-1,0-1 1,0 0 0,0 1 0,0-1 0,1 1 0,-1 0 0,0 0-1,1 0 1,0 0 0,-1 0 0,1 1 0,0-1 0,0 1-1,0-1 1,0 1 0,1 0 0,-1 0 0,1 0 0,0 0-1,0 0 1,0 0 0,0 0 0,-1 6 0,2-7-24,-1 0 1,1 0 0,-1-1-1,1 1 1,0 0-1,0 0 1,0 0-1,0 0 1,0 0 0,1 0-1,-1 0 1,0 0-1,1 0 1,0 0-1,-1-1 1,1 1 0,0 0-1,0 0 1,0-1-1,0 1 1,1 1-1,0-2 9,0 0-1,0 0 1,0 0-1,0 0 0,0-1 1,0 1-1,0-1 0,0 1 1,0-1-1,0 0 0,0 0 1,0 0-1,0 0 1,0 0-1,0 0 0,0-1 1,0 1-1,0-1 0,0 1 1,4-3-1,1 1 14,0-2 1,0 1-1,-1-1 0,1 0 0,-1 0 1,0-1-1,0 0 0,0 0 0,0 0 1,5-8-1,48-66 7,-48 63-19,0 0-4,-4 7 26,0-1-1,-1 1 1,0-2-1,0 1 1,-1 0-1,0-1 1,5-19 0,-10 30-12,0 0 0,0 0 0,0-1 1,0 1-1,0 0 0,0 0 1,0 0-1,0 0 0,0-1 1,0 1-1,0 0 0,0 0 1,0 0-1,0-1 0,0 1 1,0 0-1,0 0 0,0 0 1,0 0-1,0-1 0,0 1 1,0 0-1,0 0 0,0 0 0,0 0 1,0 0-1,-1-1 0,1 1 1,0 0-1,0 0 0,0 0 1,0 0-1,0 0 0,0 0 1,-1-1-1,1 1 0,0 0 1,0 0-1,0 0 0,0 0 1,-1 0-1,1 0 0,0 0 1,0 0-1,0 0 0,0 0 0,-1 0 1,1 0-1,0 0 0,0 0 1,0 0-1,-1 0 0,1 0 1,-14 7 85,-12 14-266,18-11 171,0-1-1,1 1 1,0 1 0,1-1 0,0 1-1,0 1 1,1-1 0,1 1-1,0-1 1,1 1 0,0 1 0,0-1-1,0 20 1,3-30-39,0-1 0,0 0 1,0 0-1,0 1 0,0-1 0,0 0 0,0 0 0,1 0 1,-1 1-1,0-1 0,1 0 0,-1 0 0,1 0 1,0 0-1,-1 0 0,1 0 0,0 0 0,0 0 1,-1 0-1,1 0 0,0 0 0,0 0 0,0-1 0,0 1 1,0 0-1,0-1 0,2 2 0,35 2-5433,-10-5-1821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7303,'0'0'19715,"-11"12"-19454,-225 223-720,238-240-4745,13-25-1262,4-4-2022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12684,'0'0'13106,"1"13"-13192,1 13 93,2 0 0,1 0 0,1-1 0,1 0 0,1 0 0,16 32-1,-12-33-83,1-1 0,2 0 0,0-1 0,28 31 0,-33-43-1275,1-1 1,0 0-1,17 11 0,9 2-7878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2113 6182,'15'-18'1842,"193"-262"3459,287-501-1879,-423 664-3417,63-98-595,290-352 0,-396 535-1025,54-47 0,-51 56-2047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257 253 13677,'0'0'5109,"-2"-8"-2995,2 4-1975,0 0-1,-1 0 1,0 1 0,0-1 0,0 0 0,-1 1-1,1-1 1,-1 1 0,1-1 0,-1 1 0,0 0-1,-1 0 1,1 0 0,0 0 0,-1 0 0,0 1-1,0-1 1,0 1 0,0-1 0,0 1 0,0 0-1,0 0 1,-1 1 0,1-1 0,-1 1 0,1-1-1,-1 1 1,0 0 0,-5 0 0,1 0-150,0 0 0,0 1 0,0 1-1,0-1 1,0 1 0,0 0 0,0 1 0,1 0 0,-1 0 0,0 1 0,1 0 0,-1 0 0,-8 6 0,12-6-3,-1-1 1,1 1-1,0 0 0,0 1 0,1-1 1,-1 1-1,1 0 0,-1 0 1,1 0-1,0 0 0,1 0 1,-1 1-1,1-1 0,-1 1 1,2-1-1,-1 1 0,0 0 0,1 0 1,0 0-1,0 0 0,0 0 1,1 6-1,0-10 14,0 0 0,0 0 0,1 0 1,-1 0-1,0 0 0,1 1 0,-1-1 0,1 0 1,-1 0-1,1 0 0,0 0 0,-1 0 0,1 0 1,0 0-1,0-1 0,0 1 0,0 0 0,0 0 0,0-1 1,0 1-1,0 0 0,0-1 0,0 1 0,0-1 1,0 1-1,0-1 0,0 0 0,0 1 0,1-1 0,-1 0 1,0 0-1,0 0 0,0 0 0,0 0 0,1 0 1,-1 0-1,0 0 0,0-1 0,0 1 0,2-1 1,4 0 117,1 0 1,-1-1 0,1 0 0,-1 0 0,10-5 0,-1-1 23,0-1 0,-1-1 0,0 0 0,-1-1 0,-1-1 0,1 0 0,21-26 1,-28 30 17,0-2 1,-1 1-1,0-1 1,0 1-1,-1-2 1,0 1-1,-1 0 1,0-1-1,-1 0 1,0 0 0,-1 0-1,0 0 1,1-17-1,-3 27-146,0 0 0,0 0 1,0 0-1,0 0 0,0 0 0,0 0 0,-1 0 0,1 0 0,0 0 1,0 0-1,-1 0 0,1 0 0,-1 0 0,1 0 0,-1 0 0,1 0 1,-1 0-1,0 1 0,1-1 0,-1 0 0,0 0 0,0 1 0,1-1 1,-1 0-1,0 1 0,0-1 0,0 1 0,0-1 0,-2 0 0,0 1-23,0-1-1,0 1 0,0 0 0,0 0 0,-1 0 0,1 0 0,0 0 0,0 1 0,0-1 0,-4 2 0,-4 1-32,-1 1-1,1 1 0,-1 0 0,-13 9 1,22-12 44,-64 45 53,62-42-62,0-1 1,0 1-1,1-1 0,-1 1 0,1 1 0,0-1 0,0 1 1,1-1-1,-6 13 0,7 3-3363,9-3-10514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20 6662,'0'0'19026,"-6"10"-18903,4-8-115,-29 53 94,29-51-97,0-1 0,1 1-1,-1-1 1,1 1-1,0-1 1,0 1 0,1 0-1,-1-1 1,1 1-1,0 0 1,0 0 0,0-1-1,0 1 1,0 0-1,1 0 1,0-1-1,0 1 1,1 3 0,-1-6 8,0 0 1,1 0 0,-1 0-1,0 0 1,0 0 0,1-1 0,-1 1-1,1 0 1,-1-1 0,0 1 0,1-1-1,-1 1 1,1-1 0,-1 0-1,1 0 1,-1 0 0,1 0 0,0 0-1,-1 0 1,1 0 0,-1 0-1,1-1 1,1 0 0,38-11 719,-26 3-616,-1 0 1,0-1-1,0-1 1,-1-1-1,0 0 1,-1 0-1,0-1 1,-2-1-1,1 0 0,13-25 1,-37 61-251,8-15 130,0 1 0,0 0 0,1 0 0,0 0-1,1 0 1,0 0 0,0 1 0,1 0 0,0-1-1,0 1 1,-1 15 0,4-22 4,-1-1 0,0 1-1,1 0 1,-1 0 0,1-1 0,-1 1-1,1-1 1,0 1 0,-1 0 0,1-1-1,0 1 1,0-1 0,0 0 0,0 1-1,1-1 1,-1 0 0,0 0 0,1 1-1,-1-1 1,0 0 0,1-1 0,-1 1-1,1 0 1,0 0 0,-1 0 0,1-1 0,0 1-1,-1-1 1,1 0 0,0 1 0,-1-1-1,3 0 1,5 1-826,0 0-1,1 0 1,-1-1-1,0-1 1,10-1 0,16-6-7866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 12844,'13'-10'7223,"-11"17"-4551,-13 22-2504,-3-5-280,0 1 352,-1-1 0,-1 0 1,-36 40-1,52-63-667,17-33-6817,-4 8 1281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11307,'-6'-43'2882,"6"46"-1344,0 7-257,4 4 321,2 2-257,-1 4-416,3 3-609,3-1-288,-3 1 0,3-2 96,0-2-64,-3-2-160,-4-6 32,1-4-224,-5-2-577,2-3-1313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9353,'0'0'10378,"47"-23"-9193,-22 23-769,1 0-352,2 0-32,-3 5-1057,-2-3-4164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3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6278,'0'0'6993,"14"1"-5236,337-7 3991,-123-3-5080,-148 8-640,876-51 152,-941 48-106,-15 1-1122,-23-3-3434,7 2 810,-8-4-5008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4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224 230 8264,'0'0'5424,"9"-5"-3695,42-28 1944,-50 33-3539,-1 0 1,0 0-1,1 0 0,-1-1 0,0 1 0,1 0 1,-1 0-1,0 0 0,1-1 0,-1 1 1,0 0-1,0 0 0,1-1 0,-1 1 1,0 0-1,0-1 0,1 1 0,-1 0 1,0-1-1,0 1 0,0 0 0,0-1 1,0 1-1,0 0 0,0-1 0,0 1 0,1-1 1,-1 1-1,0 0 0,0-1 0,-1 1 1,1 0-1,0-1 0,0 1 0,0-1 1,0 1-1,0 0 0,0-1 0,-1 1 1,-15-8 1154,-22 3-1515,28 5 170,1 0 0,-1 1 0,0 0 0,1 0 1,-1 1-1,1 1 0,0-1 0,0 2 0,-16 6 0,20-7 34,0 0-1,0 0 0,0 1 1,1 0-1,0-1 0,-1 2 1,1-1-1,1 0 0,-1 1 1,0-1-1,1 1 0,0 0 1,0 0-1,1 1 1,0-1-1,0 1 0,-3 9 1,4-13 14,1 0 1,-1-1 0,0 1 0,1 0-1,0 0 1,-1 0 0,1 0-1,0 0 1,0 0 0,0-1 0,0 1-1,1 0 1,-1 0 0,0 0 0,1 0-1,-1 0 1,1-1 0,0 1-1,-1 0 1,1 0 0,0-1 0,0 1-1,0-1 1,0 1 0,3 2 0,-1-3 12,0 1 1,0-1 0,0 0 0,1 0 0,-1 0 0,1 0 0,-1 0 0,1-1-1,-1 0 1,1 0 0,-1 0 0,1 0 0,4-1 0,2 0 104,1-1 1,-1 0-1,0-1 1,0 0-1,0-1 0,0 0 1,-1-1-1,1 0 1,-1 0-1,0-1 1,-1 0-1,1 0 0,-1-1 1,-1-1-1,13-13 1,-14 14 55,1 0 0,-2-1 1,1 0-1,-1 0 1,0-1-1,-1 1 0,0-1 1,0 0-1,-1 0 1,0 0-1,0-1 0,-1 1 1,-1-1-1,0 1 0,0-1 1,0 1-1,-2-14 1,0 19-152,0 0 0,-1 1 0,1-1 0,0 1 1,-1 0-1,0-1 0,0 1 0,0 0 0,0 0 1,-1 0-1,1 0 0,-1 1 0,0-1 0,0 1 1,0-1-1,0 1 0,0 0 0,0 0 0,0 1 1,-1-1-1,1 0 0,-1 1 0,1 0 0,-6-1 1,-6-2-127,0 1 1,0 0 0,-1 2 0,-24-1 0,27 2-72,0 1 0,-1 0 0,1 1 0,-25 7 0,33-8 3,0 1-1,0 0 1,-1 0 0,1 1 0,1-1 0,-1 1-1,0 0 1,1 1 0,-1-1 0,1 1 0,0-1-1,0 1 1,1 1 0,-6 6 0,8-10 16,1-1 1,-1 1 0,1 0 0,0 0-1,-1-1 1,1 1 0,0 0-1,-1 0 1,1-1 0,0 1 0,0 0-1,0 0 1,-1 0 0,1 0-1,0-1 1,0 1 0,0 0 0,1 0-1,-1 0 1,0-1 0,0 1-1,0 0 1,1 0 0,-1 0 0,0-1-1,1 1 1,-1 0 0,0 0-1,1-1 1,-1 1 0,2 1 0,22 11-6032,-1-7 82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4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99 12620,'0'0'2723,"2"-11"469,4-33-635,-6 43-2450,0-1 0,0 0-1,0 1 1,0-1 0,0 1 0,-1-1-1,1 0 1,-1 1 0,1-1 0,-1 1 0,1-1-1,-1 1 1,0 0 0,0-1 0,0 1-1,0 0 1,0-1 0,0 1 0,0 0 0,0 0-1,0 0 1,-1 0 0,1 0 0,0 0 0,-1 0-1,1 0 1,-1 1 0,1-1 0,-1 1-1,1-1 1,-1 1 0,-2-1 0,-5-1-35,0 1 1,0 0 0,0 0-1,-13 1 1,14 0-10,0 1-73,0 1-1,0-1 0,-1 1 1,1 0-1,0 1 1,0 0-1,1 0 0,-1 1 1,1 0-1,-1 0 0,1 1 1,1 0-1,-1 0 1,1 0-1,0 1 0,0 0 1,0 0-1,1 1 0,0 0 1,-5 8-1,4-7 6,0 2-1,1-1 0,0 0 0,1 1 1,0 0-1,0 0 0,1 1 0,0-1 1,1 1-1,0-1 0,1 1 0,0 0 1,1-1-1,0 1 0,2 15 0,-1-23 1,-1 0-1,1-1 1,0 1-1,0-1 1,0 1-1,0-1 1,1 0-1,-1 1 1,1-1-1,-1 0 1,1 0-1,0 0 1,0 0 0,0 0-1,0 0 1,0 0-1,0-1 1,1 1-1,2 0 1,0 1 3,-1-2 1,1 1 0,0 0 0,0-1-1,0 0 1,0 0 0,1-1-1,-1 0 1,10 0 0,-9 0 40,1 0 1,-1-1 0,0 0-1,1-1 1,-1 1-1,0-1 1,0 0-1,0-1 1,0 1-1,0-1 1,0 0 0,-1-1-1,0 1 1,1-1-1,-1 0 1,7-9-1,-9 11 57,-2-1-1,1 1 0,0-1 0,0 1 1,-1-1-1,1 0 0,-1 0 1,0 0-1,0 1 0,0-1 0,0 0 1,-1-1-1,1 1 0,-1 0 0,1 0 1,-1 0-1,0 0 0,-1 0 1,1 0-1,0 0 0,-1 0 0,0 0 1,1 0-1,-1 0 0,0 0 1,-1 0-1,1 0 0,0 0 0,-1 1 1,0-1-1,0 1 0,-2-4 1,4 6-187,7 0-507,22-1 77,-1-1-1,48-10 1,-76 12 520,1 0 1,-1 0-1,1-1 0,-1 1 1,0 0-1,1 0 1,-1 0-1,1 0 0,-1 0 1,1 0-1,-1 0 0,1 1 1,-1-1-1,1 0 1,-1 0-1,0 0 0,1 0 1,-1 0-1,1 1 1,-1-1-1,0 0 0,1 0 1,-1 1-1,0-1 1,1 0-1,-1 1 0,0-1 1,1 0-1,-1 1 1,0-1-1,0 0 0,1 1 1,-1-1-1,0 1 0,0-1 1,0 1-1,0-1 1,1 1-1,-3 25-45,-14 27 43,15-51 12,-1 2-72,-2 8-122,-1-1 0,2 1 1,-1-1-1,1 1 0,1 0 0,-1 15 1,18-30-21074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4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14894,'13'-15'6716,"-14"32"-3279,-1-1-4419,-5 58 1022,-1 3 23,2 115 0,13-163-538,2-24-2371,-8-17-6725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4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11371,'0'0'9417,"79"0"-7912,-34 0-320,14-1-320,-3-2-481,8 2-320,-4 0-32,-1-7-1921,-10-3-5799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2463 4708,'12'-8'630,"10"-8"91,0-2-1,-1 0 0,-1-2 0,0 0 0,24-34 1,87-136 1553,-80 113-1588,868-1237 1632,-856 1226-2298,-61 85-20,209-284-421,-145 204-23,101-97 1,-163 176 389,8-8-562,1-1 1,1 2-1,0 0 0,30-18 0,-43 28 477,17-4-1231,-17 5 1281,-1 0 1,1 0 0,-1 0-1,0 0 1,1 0 0,-1 0-1,1 0 1,-1 1-1,0-1 1,1 0 0,-1 0-1,0 1 1,1-1 0,-1 0-1,0 0 1,1 1 0,-1-1-1,0 0 1,1 1 0,-1-1-1,0 0 1,0 1 0,0-1-1,1 1 1,-1-1-1,0 0 1,0 1 0,0-1-1,0 1 1,0-1 0,0 1-1,0-1 1,0 0 0,0 1-1,0-1 1,0 1 0,0-1-1,0 1 1,0-1-1,0 0 1,0 1 0,0-1-1,-1 1 1,1-1 0,0 1-1,-9 40-3861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236 314 6983,'0'0'10244,"0"-9"-8045,0-28-400,0 35-1675,0 1 0,0 0 0,-1 0-1,1 0 1,-1-1 0,1 1 0,-1 0-1,1 0 1,-1 0 0,1 0-1,-1 0 1,0 0 0,0 0 0,0 0-1,1 0 1,-1 1 0,0-1 0,0 0-1,0 0 1,0 1 0,0-1-1,0 1 1,-1-1 0,1 1 0,-1-1-1,-28-6 640,27 7-621,-5-1-108,1 0 0,-1 1 0,1-1 1,-1 2-1,0-1 0,1 1 0,-1 0 1,1 0-1,0 1 0,-1 0 0,1 1 0,0-1 1,0 2-1,0-1 0,-6 5 0,8-4-49,0 0-1,0 0 1,1 1-1,0-1 0,0 1 1,0 0-1,0 0 0,1 1 1,0-1-1,0 1 1,0 0-1,1 0 0,0 0 1,0 0-1,0 0 0,1 0 1,0 0-1,0 9 1,1-14 11,-1 1 0,1-1 0,0 0 0,0 0 1,0 1-1,1-1 0,-1 0 0,0 1 0,0-1 1,1 0-1,-1 1 0,1-1 0,-1 0 1,1 0-1,-1 0 0,1 0 0,0 1 0,0-1 1,-1 0-1,1 0 0,0 0 0,0 0 0,0-1 1,0 1-1,0 0 0,0 0 0,1-1 1,0 2-1,2-1 13,1 1 1,-1-1-1,0 0 0,0-1 1,0 1-1,1-1 0,-1 1 1,0-1-1,6-1 0,3 0 68,-1-1-1,1 0 1,-1-1 0,0-1-1,20-7 1,-21 4 37,0-1 0,0 0 1,-1-1-1,0 0 0,0 0 1,-1-1-1,-1 0 0,1-1 1,-2 0-1,1 0 0,-2 0 1,1-1-1,-2 0 0,7-19 1,-9 22-16,0 0 0,-1 0 0,0 0 0,-1 0 0,0 0 1,0-1-1,-1 1 0,0 0 0,-3-16 0,2 19-68,-1 0 0,1 0-1,-1 1 1,-1-1 0,1 1 0,-1-1 0,0 1-1,0 0 1,0 0 0,-1 1 0,1-1-1,-1 1 1,-1-1 0,1 1 0,0 0 0,-6-3-1,5 4-21,0 0 0,1 0 0,-1 1 0,0 0 0,0 0-1,-1 0 1,1 0 0,0 1 0,-1 0 0,1 0 0,-1 0 0,1 1-1,-1 0 1,1 0 0,-1 0 0,1 1 0,0 0 0,-1 0 0,1 0-1,-1 1 1,1-1 0,0 1 0,0 0 0,0 1 0,0-1 0,1 1-1,-1 0 1,1 1 0,-5 3 0,3-2-245,0 1-1,0-1 1,1 1-1,0 1 1,0-1-1,0 1 1,1 0 0,-6 12-1,7-13-560,1 1 0,-1 0 0,2-1 0,-1 1 0,1 0 0,0 0 0,0 0 1,0 0-1,1 0 0,1 9 0,2-3-5930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10282,'0'0'15865,"-5"11"-15934,-4 6 63,1 0 0,1 0 0,1 0 0,0 1 0,2 0 0,0 0 0,-3 34 0,7-51 11,0 0-1,0 0 1,0 0-1,1 0 1,-1 0 0,0 0-1,1 0 1,-1 0-1,0 0 1,1 0 0,-1 0-1,1 0 1,0 0 0,-1 0-1,1-1 1,0 1-1,0 0 1,-1 0 0,1-1-1,0 1 1,0 0-1,0-1 1,0 1 0,0-1-1,0 1 1,0-1-1,0 1 1,0-1 0,0 0-1,0 0 1,0 1 0,0-1-1,0 0 1,0 0-1,0 0 1,0 0 0,0 0-1,0 0 1,0 0-1,1-1 1,-1 1 0,0 0-1,1-1 1,3 0 40,1 0 1,-1-1-1,1 0 0,-1 0 1,1 0-1,-1 0 0,5-4 1,3-3 52,0-1 0,-1 0 0,-1-1 0,17-20 0,-24 26 23,0 0 0,0-1 0,0 0 1,0 0-1,-1 0 0,0 0 0,0 0 1,-1-1-1,0 1 0,0-1 0,0 0 1,1-12-1,-21 36-191,13-6 45,-1 0 0,2 0 0,-1 1-1,2-1 1,-1 1 0,2 0 0,0 0-1,0 0 1,1 0 0,0 22 0,2-32-55,-1-1 0,0 0 1,1 1-1,-1-1 0,1 1 0,0-1 1,-1 0-1,1 1 0,0-1 1,0 0-1,0 0 0,0 0 0,0 0 1,0 0-1,0 0 0,0 0 0,0 0 1,0 0-1,1 0 0,-1 0 1,0-1-1,1 1 0,-1-1 0,0 1 1,1-1-1,-1 1 0,4-1 0,40 5-9849,-45-5 9802,18 0-12376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11819,'0'0'12593,"-5"12"-12320,-12 18-201,-1 0 1,-2 0-1,0-2 1,-37 38 0,83-96-12149,-6 5 5606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6790,'0'0'13309,"0"10"-11697,-1 24-531,0-10-168,0 1 0,5 38 1,-4-58-859,1 1 0,0-1 0,0 1 1,1-1-1,-1 1 0,1-1 0,1 0 1,-1 0-1,1 0 0,-1 0 1,1 0-1,1 0 0,-1-1 0,1 0 1,0 1-1,0-1 0,6 4 0,1-2 284,-6-3-2829</inkml:trace>
  <inkml:trace contextRef="#ctx0" brushRef="#br0" timeOffset="1">0 140 4388,'0'0'18450,"19"-10"-17650,6 13-383,3 3-257,2-2-64,-5-2-1217,-1 0-3780,-1-2-6213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7335,'0'0'15529,"15"1"-13938,207-14 1069,-1-1-2293,-26 16-638,137-3-763,-254-3 996,0-3-1,89-21 1,-166 28-27,0 0 1,0 0-1,0 0 1,0 0-1,-1 0 1,1 0-1,0 0 1,0-1-1,0 1 1,0 0-1,-1-1 1,1 1-1,0 0 1,0-1-1,0 1 1,-1-1-1,1 1 1,0-1-1,-1 1 1,1-1-1,0 0 0,-1 1 1,1-1-1,-1 0 1,1 0-1,0-1 1,-2 1-336,0 0 0,0 0 0,0 0 0,0 1 0,0-1 0,0 0 0,0 0 0,0 1 0,-1-1 0,1 0 0,0 1 0,0-1 0,-1 1 0,1 0 0,0-1 1,-3 1-1,-21-6-7031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205 267 10698,'0'0'15225,"-9"-3"-15300,6 1 71,0 1 0,0-1 0,-1 1-1,1 0 1,0 0 0,0 1 0,0-1-1,-1 1 1,1-1 0,0 1-1,-1 0 1,1 0 0,0 0 0,-1 1-1,1-1 1,0 1 0,0 0 0,-1 0-1,1 0 1,0 0 0,0 1-1,0-1 1,0 1 0,1 0 0,-1 0-1,0 0 1,1 0 0,-1 0 0,-3 4-1,1-1 21,1 1 0,-1 0 0,1-1 0,-1 2 0,2-1 0,-1 0 0,1 1 0,0 0 0,0-1 0,1 1 0,0 0 1,0 0-1,0 1 0,1-1 0,0 0 0,1 13 0,0-19-14,0 0 1,0 0 0,0 1-1,0-1 1,0 0 0,1 0 0,-1 0-1,0 0 1,1 0 0,-1 0 0,1 0-1,-1 0 1,1 0 0,0 0-1,-1 0 1,1-1 0,0 1 0,-1 0-1,1 0 1,0 0 0,0-1-1,0 1 1,0-1 0,1 2 0,1-1 12,0 0 0,1 0 0,-1 0 0,0 0 1,0 0-1,0-1 0,1 0 0,4 1 0,2-2 157,0 0-1,-1 0 1,1 0-1,-1-1 0,15-5 1,-9 0 91,-1-1 0,1 0-1,-1-1 1,-1 0 0,0-1 0,0 0 0,-1-1 0,0-1 0,-1 0 0,10-14 0,-14 18-144,-1 0 1,-1 0 0,0-1-1,0 0 1,0 1-1,-1-2 1,0 1 0,-1 0-1,0-1 1,-1 0-1,0 1 1,0-1 0,-1 0-1,0 0 1,-1 0-1,0 0 1,-3-18 0,1 21-114,-1 1 0,0 0 1,0 0-1,0 0 0,-1 0 1,0 0-1,0 0 0,0 1 1,-1 0-1,0 0 0,0 0 1,0 1-1,-1 0 0,1 0 1,-1 0-1,0 0 0,0 1 1,0 0-1,-1 1 0,1-1 1,-1 1-1,1 0 0,-8-1 1,4 1-33,-1-1 0,1 2 0,-1-1 0,1 2 1,-1-1-1,0 1 0,1 1 0,-1 0 0,1 0 1,-1 1-1,1 1 0,0-1 0,0 2 0,-14 5 1,17-4-43,0 0 0,0 0 0,0 0 0,1 0 0,0 1 0,0 0 0,0 1 0,-8 13 0,12-17-320,0 1 0,0-1 0,0 1 0,1-1-1,0 1 1,0 0 0,0 0 0,0 0 0,0 5 0,1-6-344,0-1-1,0 1 1,0 0 0,1 0 0,-1-1 0,1 1-1,0 0 1,0-1 0,0 1 0,0 0 0,0-1-1,0 1 1,1-1 0,2 3 0,5 8-8429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4164,'0'0'25480,"-11"5"-25400,-19 11-180,1 2 0,0 0-1,2 2 1,0 1 0,1 1 0,2 2-1,0 0 1,-32 42 0,49-52-628,1-3-715,10-31-18738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10314,'0'0'14253,"47"44"-13420,-24-20-288,1 0-225,5 1-224,1 1-32,2-2 0,4 3-128,-4-1-993,-2-2-865,-4-4-2594,-1-6-5862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12844,'0'0'11494,"-2"9"-10960,-5 9-415,-1 1 1,0-2 0,-1 1-1,-21 29 1,-61 73-129,56-75-153,18-25-511,12-13-7404,16-20 2098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12300,'0'0'9358,"0"12"-8381,0 3-717,-1 16 120,1 1 1,2-1-1,1 0 0,13 52 1,-7-54-583,12 35 869,-20-60-1007,1 0 0,0 0 0,0-1 0,0 1 0,0 0 0,1-1 0,-1 0 1,1 1-1,0-1 0,0 0 0,6 4 0,-7-6-1904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2210 5958,'15'-11'560,"24"-26"547,-1-1-1,-3-2 0,57-81 1,323-502 3381,354-496-5485,-613 928-4416,-129 162 2092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5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10186,'0'0'10762,"53"-3"-9513,-19 9-544,2 0-33,1-1-383,-1 2-225,0-7-1217,-2 0-5414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150 379 7399,'0'0'4917,"5"-11"-2782,16-36 156,-17 35-961,0 0 0,-2 0 0,1-1 0,-1 1 0,0-20 0,-3 30-1272,1 1 0,-1 0-1,1-1 1,-1 1 0,0 0 0,0 0-1,1 0 1,-1 0 0,0-1 0,0 1-1,0 1 1,-1-1 0,1 0 0,0 0-1,0 0 1,0 0 0,-1 1 0,1-1-1,0 1 1,0-1 0,-1 1 0,1-1-1,-1 1 1,1 0 0,0 0 0,-1-1-1,1 1 1,-1 0 0,1 0 0,0 1-1,-1-1 1,-1 0 0,-4 0-88,1 1 0,0-1 1,0 1-1,-1 0 0,1 0 0,-9 3 1,10-1 14,0 0 1,0 0 0,1 0-1,0 1 1,-1 0-1,1-1 1,0 1 0,1 1-1,-1-1 1,1 1 0,0-1-1,0 1 1,0 0-1,0 0 1,1 0 0,0 0-1,0 1 1,1-1 0,-1 0-1,1 1 1,0-1-1,1 1 1,-1 0 0,1-1-1,1 10 1,-1-14 13,0 0 0,1 0 0,-1 0 0,0 0 0,1 0 0,-1 0 0,1 0 0,0-1 0,-1 1 0,1 0 0,-1 0 0,1-1 1,0 1-1,0 0 0,-1-1 0,1 1 0,0 0 0,0-1 0,0 1 0,0-1 0,0 0 0,0 1 0,0-1 0,1 1 0,32 1 71,-25-2-14,0-2 1,-1 1-1,1-1 1,0 0-1,10-5 0,-9 2 51,-1 0 0,0-1 0,0 0 0,0 0 0,-1-1 0,0 0 0,0-1 0,-1 0 0,0 0 0,0-1 0,-1 1 0,0-1 0,-1-1 0,0 1 0,0-1 0,-1 0 0,0 0 0,-1 0 0,0 0-1,0-1 1,-1 0 0,-1 1 0,0-1 0,0 0 0,-1 1 0,-1-1 0,-1-15 0,1 22-89,-1-1-1,1 1 0,-1-1 0,0 1 1,0 0-1,0 0 0,-1-1 1,1 2-1,-1-1 0,0 0 1,0 0-1,0 1 0,-1 0 1,1 0-1,-1 0 0,0 0 1,0 0-1,0 1 0,0-1 1,0 1-1,-1 0 0,1 1 1,-1-1-1,1 1 0,-1 0 1,1 0-1,-9-1 0,6 1-35,-1 1 0,1 0 0,-1 0 0,1 1-1,0 0 1,-1 0 0,1 0 0,0 1 0,0 0 0,0 1-1,0 0 1,0 0 0,0 0 0,1 1 0,-1 0 0,-9 8-1,11-7-85,0 0 1,0 0-1,0 0 0,1 1 0,0 0 0,0 0 0,0 0 0,1 0 0,0 1 1,-3 7-1,5-9-969,-1 1 1,1-1-1,0 1 1,1-1 0,-1 1-1,1 0 1,0-1 0,1 8-1,2 0-5659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0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57 10602,'0'0'5995,"-1"-8"-2989,-3-26-738,5 33-2194,-1 1-1,0 0 0,0-1 1,0 1-1,0-1 1,0 1-1,0 0 0,0-1 1,0 1-1,0-1 0,0 1 1,0 0-1,0-1 0,0 1 1,0-1-1,0 1 1,0-1-1,0 1 0,0 0 1,-1-1-1,1 1 0,0 0 1,0-1-1,0 1 1,-1-1-1,1 1 0,0 0 1,-1 0-1,1-1 0,0 1 1,0 0-1,-1-1 0,1 1 1,-1 0-1,1 0 1,0 0-1,-1-1 0,1 1 1,0 0-1,-1 0 0,1 0 1,-1 0-1,1 0 1,-1 0-1,1 0 0,0 0 1,-1 0-1,1 0 0,-1 0 1,1 0-1,-1 0 0,1 0 1,0 0-1,-1 0 1,1 1-1,-1-1 0,1 0 1,0 0-1,-1 0 0,1 1 1,0-1-1,-1 0 0,0 1 1,-14 17-99,7-4 47,1-1-1,1 1 1,0 1-1,1-1 0,0 1 1,1 0-1,1 0 0,0 0 1,-1 26-1,4-40-13,0 0 0,0 0 0,0 0 0,0 0 0,1 0 0,-1-1 0,0 1 1,0 0-1,0 0 0,1 0 0,-1 0 0,0 0 0,1-1 0,-1 1 0,1 0 0,-1 0 0,1-1 0,0 1 0,-1 0 0,1-1 0,-1 1 0,1 0 1,0-1-1,0 1 0,-1-1 0,1 1 0,0-1 0,1 1 0,1 0 30,0-1-1,-1 1 1,1-1 0,0 0 0,-1 0 0,1 0-1,0 0 1,-1 0 0,1-1 0,3 0-1,2-1 67,0 0-1,0-1 0,0 0 0,-1-1 1,1 1-1,6-6 0,1-2-52,-1-1 1,0-1-1,12-14 0,-21 21-6,0 0-1,0 0 1,-1 0-1,0-1 0,0 1 1,-1-1-1,1 0 1,-2 0-1,1 0 1,2-10-1,-32 56-108,24-32 62,0-1 1,0 0-1,1 1 0,-1 0 1,2 0-1,-1-1 0,1 1 1,0 0-1,0 8 1,1-12 5,0-1 0,1 1 0,0 0 1,-1-1-1,1 1 0,0 0 1,1-1-1,-1 0 0,0 1 1,1-1-1,-1 0 0,1 1 1,0-1-1,0 0 0,-1 0 1,1 0-1,1-1 0,-1 1 1,0 0-1,0-1 0,1 0 1,-1 1-1,1-1 0,-1 0 1,5 1-1,38 10-1789,-13-10-3381,-6-2-2676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0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9065,'0'0'14387,"3"9"-13149,2 22-114,0 0 0,0 53-1,-12-20-3581,0-51-1279,-2-11-5546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10634,'0'0'10095,"9"-5"-8392,8-2-1251,0 1 0,0 1 0,0 1 0,1 0 0,-1 1 0,1 1 0,0 0 0,24 2 0,-42 0-442,57 5 50,-56-5-64,0 0 0,0 0 0,0 0-1,0 0 1,0 1 0,-1-1 0,1 1 0,0-1-1,0 0 1,0 1 0,0 0 0,0-1-1,0 1 1,-1-1 0,1 1 0,0 0 0,0 0-1,-1-1 1,2 2 0,-2-1 2,-1 0 0,1 1-1,0-1 1,0 0 0,0 0 0,-1 0-1,1-1 1,0 1 0,-1 0 0,1 0 0,-1 0-1,1 0 1,-1 0 0,0 0 0,1-1-1,-1 1 1,0 0 0,0 0 0,1-1-1,-1 1 1,0-1 0,0 1 0,0 0 0,-1 0-1,-12 8 278,1-1 0,-1 0 0,0-1 0,-1 0 0,-21 6 0,36-13-281,1 0 1,-1 0-1,0 0 1,1 0-1,-1 0 0,0 0 1,1 0-1,-1 0 1,0 1-1,1-1 0,-1 0 1,0 0-1,1 0 1,-1 0-1,0 1 0,0-1 1,1 0-1,-1 0 1,0 1-1,0-1 0,0 0 1,1 0-1,-1 1 1,0-1-1,0 0 0,0 1 1,0-1-1,0 0 1,1 1-1,-1-1 1,0 0-1,0 1 0,0-1 1,0 0-1,0 1 1,0-1-1,0 0 0,0 1 1,0-1-1,0 0 1,-1 1-1,1-1 0,0 0 1,0 1-1,0-1 1,0 0-1,0 1 0,-1-1 1,1 0-1,0 0 1,0 1-1,0-1 0,-1 0 1,1 0-1,0 1 1,0-1-1,-1 0 0,1 0 1,0 0-1,-1 1 1,1-1-1,0 0 1,0 0-1,-1 0 0,1 0 1,0 0-1,-1 0 1,1 0-1,-1 0 0,25 13-360,8-2-292,24 10-63,-54-20 712,-1 0-1,1 1 1,0-1-1,0 0 1,-1 1-1,1-1 1,-1 1-1,1 0 1,-1-1 0,1 1-1,-1 0 1,0 0-1,0 0 1,0 0-1,0 0 1,0 0-1,-1 0 1,1 0-1,-1 0 1,1 0 0,-1 0-1,1 4 1,-2-3 97,0-1-1,0 1 1,0-1 0,0 0 0,0 1 0,0-1 0,0 0 0,-1 0-1,1 0 1,-1 0 0,0 0 0,1 0 0,-1-1 0,0 1 0,0 0-1,0-1 1,0 1 0,-1-1 0,1 0 0,0 0 0,0 0 0,-4 1-1,-55 19 1144,37-17-1010,0-1 1,0-1 0,-35-1-1,46-1-419,7-1-1329,5-5-5052,1 4 3854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7079,'0'0'16938,"7"1"-16628,181 14 356,197-10-1,-246-6-571,467-39-377,-666 38 1589,2 1-10048,36 1 510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130 212 9545,'0'0'16421,"5"-5"-16426,-4 5 0,0-1 1,-1 0 0,1 1-1,0-1 1,0 0 0,-1 0-1,1 1 1,0-1 0,-1 0 0,1 0-1,-1 0 1,1 0 0,-1 0-1,1 0 1,-1 0 0,0 0-1,0 0 1,1 0 0,-1 0-1,0 0 1,0 0 0,0-1 0,-1 1 3,0 1 1,1-1 0,-1 1 0,0 0 0,0-1-1,0 1 1,0 0 0,0 0 0,1 0 0,-1 0 0,0-1-1,0 1 1,0 1 0,0-1 0,0 0 0,0 0 0,0 0-1,1 0 1,-1 1 0,-1-1 0,-11 4 27,1 0 0,-1 1 0,-17 9 0,26-12 6,0 0 1,1 0-1,-1 0 1,1 0 0,-1 1-1,1-1 1,0 1-1,0 0 1,0 0-1,0 0 1,1 0-1,-1 1 1,1-1-1,0 0 1,0 1-1,0 0 1,0 0-1,1-1 1,0 1-1,-1 0 1,1 0-1,1 0 1,-1 0 0,0 5-1,2-8-9,0 1 0,0-1-1,0 1 1,0-1 0,1 0 0,-1 0 0,0 0-1,1 0 1,-1 0 0,0 0 0,1 0-1,-1 0 1,1 0 0,0-1 0,-1 1 0,1-1-1,0 1 1,-1-1 0,1 1 0,0-1-1,-1 0 1,3 0 0,42 6 107,-37-5 41,0 0-1,1-1 1,-1 0-1,0-1 1,1 0 0,-1-1-1,0 1 1,0-2 0,0 1-1,0-1 1,0-1-1,-1 0 1,1 0 0,-1 0-1,0-1 1,0 0 0,-1-1-1,0 0 1,0 0-1,0-1 1,0 0 0,-1 0-1,0 0 1,-1 0-1,0-1 1,8-16 0,-9 18-148,-1 0 0,-1 0 1,1 0-1,-1-1 0,0 1 1,0 0-1,-1-1 0,0 1 1,0-1-1,-1 0 0,1 1 1,-1-1-1,-1 0 0,1 1 1,-1-1-1,0 1 0,-3-8 0,2 10-15,0-1 0,0 1 0,-1 0 0,0 0 0,1 0 0,-1 0 0,-1 0 0,1 0 0,-1 1-1,1 0 1,-1 0 0,0 0 0,0 0 0,0 0 0,0 1 0,-1 0 0,1 0 0,-1 0-1,0 0 1,1 1 0,-1 0 0,0 0 0,-7-1 0,-5 0-436,0 0 0,0 1 0,-1 1 0,1 1 0,-31 4 0,42-3 203,1-1 0,-1 1 0,1-1 0,0 1 0,0 1 0,0-1 0,0 1 0,0 0 0,-7 6 0,10-7 112,0 0 0,-1 1 0,1-1-1,0 1 1,1-1 0,-1 1 0,0 0-1,1 0 1,0 0 0,-1 0-1,1 0 1,0 0 0,1 0 0,-1 0-1,1 0 1,-1 1 0,1 5 0,2 4-5166,3-6-1306,5-3-7499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242 107 7399,'5'-5'1253,"5"-2"1001,-1-1-1,0 0 1,-1-1 0,0 1-1,-1-2 1,1 1 0,8-17-1,-16 26-2225,0-1 0,1 1 0,-1 0 0,0-1 1,0 1-1,0 0 0,0-1 0,0 1 0,0-1 0,0 1 0,0 0 0,0-1 0,0 1 0,0-1 0,0 1 0,0 0 0,-1-1 0,1 1 0,0 0 0,0-1 0,0 1 0,0-1 0,-1 1 0,1 0 1,0 0-1,0-1 0,-1 1 0,1 0 0,0-1 0,-1 1 0,1 0 0,0 0 0,-1 0 0,1-1 0,0 1 0,-1 0 0,1 0 0,-1 0 0,-24-4 1192,-25 7 182,34 1-1413,-1 0 0,1 1 0,0 1 0,1 1 0,-1 0 0,1 1 0,0 1 0,-15 11 0,24-15 5,-1 0 1,1 0-1,0 0 0,0 1 0,0-1 1,1 1-1,0 1 0,0-1 0,1 1 1,0 0-1,0 0 0,0 0 0,1 1 1,0-1-1,1 1 0,-1 0 0,2-1 1,-1 1-1,0 9 0,2-15 3,0 1-1,0-1 1,1 1-1,-1-1 1,1 0-1,-1 1 1,1-1-1,0 0 1,0 1-1,0-1 0,0 0 1,0 0-1,1 0 1,-1 0-1,1 0 1,-1 0-1,1-1 1,3 4-1,0-1 5,0-1 0,0 0-1,0 0 1,1-1 0,-1 1-1,1-1 1,8 2 0,5 0 74,0 0 1,1-2-1,33 1 0,-50-3-22,-1 0-1,1 0 0,-1 0 0,1 0 0,-1-1 0,1 1 0,-1-1 0,1 1 0,-1-1 0,0 0 0,1 0 1,-1 0-1,0 0 0,0-1 0,1 1 0,-1 0 0,2-3 0,-2 1 44,0 0 1,0 0-1,0 0 0,-1 0 0,0 0 1,1 0-1,-1 0 0,0 0 0,-1-1 0,1 1 1,0 0-1,-1-6 0,0 9-96,1-7 19,0 0-1,-1 0 1,0 0-1,0 0 1,0 0-1,-2-7 1,1 13-19,1-1 1,-1 1 0,0-1 0,1 1 0,-1-1-1,0 1 1,0-1 0,0 1 0,0 0 0,0 0-1,0-1 1,0 1 0,0 0 0,-1 0 0,1 0-1,0 0 1,-1 0 0,1 1 0,0-1-1,-1 0 1,1 1 0,-1-1 0,0 1 0,1-1-1,-1 1 1,1 0 0,-1-1 0,0 1 0,1 0-1,-1 0 1,-2 1 0,3-2-15,0 1 0,0 0 0,-1 0 0,1 0-1,0 0 1,-1 0 0,1 0 0,0 0 0,-1 0 0,1 1 0,0-1 0,0 0 0,-1 1-1,1-1 1,0 1 0,0-1 0,0 1 0,-1 0 0,1 0 0,0-1 0,0 1 0,0 0-1,0 0 1,1 0 0,-1 0 0,0 0 0,-1 1 0,43-1-66,-19-1 85,1-1 1,-1 0-1,1-2 0,-1-1 1,30-8-1,-50 10 27,-1 2 27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1 0 6951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 5573,'0'0'673,"4"0"-673,-4-2 96,0 1 224,0 0 1250,0 0-129,-5 1-1409,-5 0-224,1 0-1410,3 0-2049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2090 6342,'0'0'224,"101"-93"2275,-27-8-834,16-30 801,14-26-768,10-22-481,10-8-672,-1-5-289,-7 8-128,-4 9-64,-6 19 32,-9 17-192,-15 20-480,-9 21-930,-13 21-992,-10 16-961,-14 20-1122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17 2146,'0'0'1580,"-9"0"-768,-23 0 1503,0 2 1,0 1-1,-38 8 1,46-6-1745,-7-3 5822,26-2-633,32-2-4108,124-2-1559,256-5 177,80 27-270,98-1-437,-473-17 404,-27-5-431,98-17-1,14 0-741,-229 18-3289,13-2-1057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265 278 8648,'0'0'13666,"3"-8"-12149,7-26-354,-10 33-1100,0 1-1,0-1 1,0 0 0,0 0-1,0 0 1,0 0-1,0 0 1,0 1 0,0-1-1,0 0 1,-1 0-1,1 0 1,0 0-1,-1 1 1,1-1 0,0 0-1,-1 0 1,1 1-1,-1-1 1,1 0-1,-1 1 1,0-1 0,1 0-1,-1 1 1,0-1-1,1 1 1,-1-1-1,0 1 1,1-1 0,-1 1-1,0 0 1,0-1-1,0 1 1,1 0-1,-1 0 1,0 0 0,0-1-1,-1 1 1,-31-4 336,31 4-335,-6 1-59,-1-1 0,1 1 0,0 0 0,0 1 0,0 0 0,0 0 0,0 1 0,0 0 0,1 1 0,0-1 0,-1 1 0,1 1 0,-12 9 0,14-10-7,0 0 1,0 1 0,1-1-1,0 1 1,-1 0-1,2 0 1,-1 1 0,1-1-1,0 1 1,0 0-1,0 0 1,1 0 0,0 0-1,0 0 1,0 0-1,1 1 1,0-1-1,0 9 1,1-14 6,1 1 0,-1-1 0,1 1 0,0-1 0,0 0 0,0 1 0,0-1 0,0 0 0,0 0 0,0 0 0,0 1 0,0-1 0,0 0 0,1 0 0,-1-1 0,0 1 0,1 0 0,-1 0 0,0-1 0,1 1 0,-1-1 0,1 1 0,-1-1 0,1 1 0,0-1 0,-1 0 0,1 0 0,-1 0 0,1 0 0,-1 0 0,3-1 0,53-1 316,-47-1-208,1-1 1,-1 0 0,1-1-1,-1 0 1,-1 0 0,1-1-1,-1 0 1,0-1 0,0 0-1,-1-1 1,0 1 0,0-2-1,-1 1 1,0-1 0,7-11 0,-9 14-36,-1-1 0,1-1 1,-1 1-1,-1-1 0,1 1 1,-1-1-1,-1 0 0,1 0 1,-1 0-1,-1 0 1,0-1-1,0 1 0,0 0 1,-1-1-1,0 1 0,-1-1 1,0 1-1,0 0 0,-1 0 1,-5-16-1,3 18-59,0-1 0,-1 0 1,0 1-1,0 0 0,0 0 0,-1 1 0,0-1 0,0 1 1,-1 1-1,1-1 0,-1 1 0,0 0 0,0 0 0,0 1 1,-1 0-1,1 0 0,-1 1 0,1 0 0,-1 1 0,0-1 1,0 1-1,0 1 0,0-1 0,0 2 0,0-1 0,-10 2 1,11-1-108,0 0 0,0 1 1,1-1-1,-1 1 1,0 1-1,1-1 1,-1 1-1,1 0 0,0 1 1,0-1-1,0 1 1,1 1-1,-8 5 0,10-6-220,-1 0-1,1 1 0,0-1 0,0 0 0,1 1 0,-1 0 0,1 0 0,0-1 0,1 1 1,-1 0-1,1 1 0,0-1 0,0 0 0,0 0 0,1 0 0,-1 1 0,2-1 0,-1 0 1,1 7-1,5 8-4886,6-5-2535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9833,'0'0'13143,"-7"11"-12587,4-6-487,-29 58 690,30-59-646,1 0 0,-1 0-1,1 0 1,-1 0 0,1 1-1,1-1 1,-1 0 0,1 1 0,-1-1-1,1 1 1,1-1 0,-1 0-1,0 1 1,1-1 0,2 7-1,-2-10-26,0 0 0,1 0-1,-1 0 1,1 0-1,-1 0 1,0-1 0,1 1-1,-1-1 1,1 1-1,-1-1 1,1 1 0,0-1-1,-1 0 1,1 0-1,-1 0 1,1 0 0,0 0-1,-1 0 1,4-1 0,33-5 684,-26 1-735,0-1 1,-1 0-1,1 0 1,-1-1-1,0-1 1,-1 0-1,0-1 0,0 0 1,-1 0-1,0-1 1,0 0-1,-2 0 1,14-23-1,-15 17 419,-14 20-167,-14 20-286,16-14-13,0-1 0,1 1-1,0 0 1,1 0 0,-5 20 0,8-28 9,0 0 1,1-1 0,-1 1 0,1 0-1,0 0 1,0 0 0,-1 0 0,1 0-1,0 0 1,1-1 0,-1 1 0,0 0 0,1 0-1,-1 0 1,1 0 0,-1 0 0,1-1-1,0 1 1,-1 0 0,1-1 0,0 1-1,0 0 1,1-1 0,-1 1 0,0-1-1,0 0 1,1 1 0,-1-1 0,1 0-1,-1 0 1,1 0 0,-1 0 0,1 0-1,0 0 1,0 0 0,-1-1 0,1 1 0,0-1-1,0 1 1,2 0 0,44 3-2140,-15-7-5437,-5-8-7134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11915,'0'0'15428,"3"12"-14830,1 6-508,-1-1 0,0 1-1,-1-1 1,-2 1 0,1 0 0,-3 18 0,0-27-808,1 1 1,-1 0 0,-1-1 0,-6 18 0,8-24 474,1-3-44,0 0-1,0 0 0,0 0 1,-1 1-1,1-1 1,0 0-1,0 0 0,0 0 1,0 1-1,0-1 1,0 0-1,0 0 0,0 0 1,0 0-1,-2 2-2301,2-2 2302,0 0-1,-1 0 1,1 0-1,0 0 0,0 0 1,0 0-1,-1 0 1,1 0-1,0 0 0,0 0 1,0 0-1,-1 0 0,1 0 1,0 0-1,0 0 1,0 0-1,-1 0 0,1 0 1,0 0-1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1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7751,'0'0'9535,"10"-7"-6925,-3 2-2133,1-1 0,0 2-1,0-1 1,1 1 0,-1 0 0,1 1-1,0-1 1,0 2 0,0 0 0,0 0 0,0 0-1,12 0 1,-14 2-362,-1 1 0,1-1 0,0 1 1,-1 0-1,1 0 0,-1 1 0,11 4 0,-15-6-114,-1 1 0,0 0 1,1 0-1,-1 0 0,0-1 0,0 1 0,0 0 0,0 1 1,0-1-1,0 0 0,0 0 0,0 0 0,0 0 1,0 1-1,0-1 0,-1 0 0,1 1 0,-1-1 0,1 1 1,-1-1-1,1 1 0,-1-1 0,0 1 0,0-1 0,0 1 1,0-1-1,0 1 0,0-1 0,0 1 0,0-1 0,-1 1 1,1-1-1,0 1 0,-1-1 0,0 0 0,1 1 1,-1-1-1,0 0 0,1 1 0,-1-1 0,0 0 0,-1 2 1,-3 2 91,0 1 1,0-1 0,0 0-1,-1 0 1,0 0 0,1-1-1,-2 0 1,1 0-1,0 0 1,-13 4 0,12-4 205,6-4-295,1 0 1,0 0-1,0 0 0,0 0 1,0 1-1,0-1 0,-1 0 1,1 0-1,0 0 1,0 1-1,0-1 0,0 0 1,0 0-1,0 0 0,0 1 1,0-1-1,0 0 0,-1 0 1,1 0-1,0 1 1,0-1-1,0 0 0,0 0 1,0 1-1,1-1 0,-1 0 1,0 0-1,0 0 0,0 1 1,0-1-1,0 0 1,0 0-1,0 0 0,0 1 1,0-1-1,0 0 0,1 0 1,-1 0-1,0 0 0,0 1 1,0-1-1,0 0 1,1 0-1,-1 0 0,0 0 1,0 0-1,0 1 0,1-1 1,-1 0-1,0 0 0,0 0 1,0 0-1,1 0 1,-1 0-1,0 0 0,0 0 1,1 0-1,-1 0 0,0 0 1,0 0-1,1 0 0,13 6-162,27 2-609,-30-6 456,1 0 1,-1 1-1,0 0 0,0 1 1,0 0-1,12 6 1,-22-9 302,0 0 1,1-1 0,-1 1 0,0 0 0,0-1 0,0 1 0,0 0 0,0 0 0,0 0-1,0 0 1,-1 0 0,1 0 0,0 0 0,-1 0 0,1 0 0,0 0 0,-1 0 0,1 1 0,-1-1-1,0 0 1,1 0 0,-1 1 0,0-1 0,0 0 0,0 0 0,1 1 0,-2-1 0,1 0-1,0 1 1,0-1 0,0 0 0,0 0 0,-1 1 0,1-1 0,-1 0 0,1 0 0,-1 0 0,1 0-1,-1 1 1,0-1 0,1 0 0,-1 0 0,0 0 0,0 0 0,0-1 0,0 1 0,-2 1-1,-4 5 410,-1 0 0,-1-1 0,1 0 0,-13 6 0,19-11-261,-12 6 308,0 0 0,-1-1 0,0-1 0,1 0 0,-30 5 0,35-9-605,-1 0-1,0 0 0,0-1 0,1 0 0,-1-1 0,-11-2 0,2-5-3012,9-2-2054,2-3-4786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2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10794,'0'0'11601,"13"-2"-9546,96-16 109,188-6-1,129 24-2645,-196 2 753,-176-2-267,70 2-30,-138-1-2485,-18-8-1816,8-6-1182,-4-2-3866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2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220 330 11371,'0'0'15631,"-9"-8"-15354,3 3-273,1 0 1,-1 1-1,0-1 0,0 2 0,-1-1 1,1 1-1,-1 0 0,-7-3 0,10 5-54,0 0-1,1 0 0,-1 1 1,-1-1-1,1 1 1,0 0-1,0 0 0,0 0 1,0 0-1,0 1 0,0 0 1,0 0-1,0 0 1,1 0-1,-1 0 0,0 1 1,0 0-1,1 0 0,-1 0 1,-3 3-1,1 0 15,1-1 0,0 1-1,0 1 1,0-1 0,1 1-1,-1 0 1,1 0 0,1 0-1,-1 0 1,1 1 0,0-1-1,1 1 1,0 0 0,-2 9-1,3-13 39,0-1 0,1 1 0,0 0 0,-1 0 0,1 0 0,0 0 0,1 0 0,-1-1 0,0 1 0,1 0 0,0 0 0,-1 0 0,1-1 0,0 1 0,0 0 0,1-1 0,-1 1 0,1-1 0,-1 1 0,1-1 0,0 0 0,0 0 0,0 0 0,0 0 0,0 0 0,0 0 0,0 0 0,1-1 0,-1 1 0,1-1 0,-1 1 0,1-1 0,0 0 0,-1 0-1,1 0 1,0-1 0,3 1 0,6 2 151,1-2-1,-1 1 0,1-2 0,-1 0 0,1 0 1,-1-1-1,1-1 0,-1 0 0,0 0 0,0-1 1,0-1-1,0 0 0,0-1 0,-1 0 0,0-1 1,0 0-1,0-1 0,-1 0 0,0 0 1,0-1-1,-1 0 0,0-1 0,0 0 0,-1-1 1,0 0-1,-1 0 0,0 0 0,-1-1 0,0 0 1,-1-1-1,0 1 0,0-1 0,-2 0 0,1 0 1,-1 0-1,-1 0 0,0-1 0,-1 1 0,-1-1 1,1 1-1,-2-1 0,-2-17 0,1 22-151,-1 0-1,0 0 1,0 0-1,-1 0 0,1 1 1,-2 0-1,1 0 1,-1 0-1,0 0 0,0 1 1,-1-1-1,0 1 1,0 1-1,-1-1 1,1 1-1,-1 0 0,0 1 1,-1 0-1,1 0 1,-12-4-1,12 5-65,1 0-1,-1 1 0,1 0 1,-1 0-1,0 0 0,0 1 1,0 0-1,0 1 0,0 0 1,0 0-1,0 0 1,0 1-1,1 0 0,-1 0 1,0 0-1,0 1 0,1 0 1,-1 1-1,1 0 0,-1 0 1,1 0-1,0 0 1,0 1-1,1 0 0,-7 5 1,10-6-95,0 0 0,0-1 1,0 1-1,0 0 0,0 0 1,1 0-1,-1 0 1,1 0-1,0 0 0,0 1 1,-1 4-1,2 14-3079,12-4-3319,0-11-1567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5:2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6118,'0'0'19319,"-12"13"-18854,-223 235-252,186-193-1649,49-80-11920,4-2 5941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1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5189,'0'0'20563,"7"7"-19805,0 0-613,18 20 658,2-1 0,0-1 1,44 29-1,-57-45-641,1 0-1,-2 0 0,1 1 1,-2 1-1,1 0 0,-1 0 1,-1 2-1,18 23 0,-3-12 640,-25-24-853,0 1 1,-1-1-1,1 0 1,0 1-1,0-1 1,-1 0-1,1 1 1,0-1-1,0 0 1,-1 0-1,1 1 0,0-1 1,0 0-1,0 0 1,0 0-1,-1 0 1,1 0-1,0 0 1,1-1-1,2-10-4885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9033,'0'0'17419,"5"10"-16693,1 3-597,-1 0-1,0 1 1,-1 0 0,0 0 0,-2 0-1,0 0 1,1 26 0,-3-24-126,0 3-476,0-6-5431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11627,'0'0'-769,"-1"0"737,1 14 385,0 7-193,0 9 737,5 9 448,3 12 96,-3 4-31,1 3-610,-2-5-383,-4-3-289,0-12-96,0-11-32,0-12 64,0-10-384,0-10-4709,0-18-64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1737 6470,'8'4'304,"-5"-2"-259,1 0-1,-1 0 0,1 0 0,-1-1 0,1 1 0,0-1 1,0 0-1,0 0 0,-1-1 0,1 1 0,0-1 0,0 1 1,0-1-1,0-1 0,0 1 0,0 0 0,0-1 0,0 0 1,-1 0-1,1 0 0,0 0 0,0-1 0,-1 1 0,1-1 0,-1 0 1,0 0-1,1-1 0,-1 1 0,0 0 0,0-1 0,-1 0 1,6-5-1,30-35 1229,-2-1 0,-1-1 1,31-56-1,-32 47-515,229-369 2126,27-43-2061,-190 320-3090,131-145-1,-215 272 1076,1 0 1,1 2-1,26-21 0,-17 23-2395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1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55 10442,'0'0'10340,"9"-8"-8306,-2 3-1720,-1 0-1,1 0 1,0 1-1,0 0 0,1 0 1,-1 1-1,1 0 1,0 0-1,0 1 1,0 0-1,0 0 1,0 0-1,14 1 0,-20 1-275,4-1 16,0 1 0,0 0 0,0 0 0,-1 1 0,1 0 0,0 0 0,9 3 0,-14-4-52,0 1 1,-1-1-1,1 1 0,0-1 0,0 1 1,0-1-1,0 1 0,-1 0 0,1 0 0,0-1 1,-1 1-1,1 0 0,0 0 0,-1 0 1,1 0-1,-1 0 0,0 0 0,1 0 1,0 1-1,-1 1 12,0-1 1,0 0-1,0 1 1,0-1-1,0 1 1,-1-1-1,1 1 1,-1-1 0,1 0-1,-1 1 1,-2 3-1,-1 3 106,-1-1 1,0 0-1,-1 0 0,0 0 1,0 0-1,0-1 1,-1 0-1,0 0 0,-1-1 1,-14 10-1,68-14-221,-35-2 71,0 1 0,-1 0 0,1 1 0,0 0 0,-1 1 0,14 5 0,-22-7 21,0-1-1,0 1 1,0 0-1,0 0 1,0 0-1,0 0 0,0 0 1,0 1-1,0-1 1,-1 1-1,1-1 1,-1 1-1,1-1 1,-1 1-1,1 0 1,-1 0-1,0 0 1,0 0-1,0 0 1,0 0-1,0 0 1,0 0-1,0 0 1,-1 0-1,1 0 1,-1 1-1,0-1 1,0 0-1,0 0 1,0 1-1,0-1 0,0 0 1,0 0-1,-1 1 1,1-1-1,-1 0 1,0 3-1,-2-1 110,0 1 0,-1-1 0,1 0 0,-1 0 0,1 0-1,-1 0 1,0 0 0,-1-1 0,1 0 0,-1 0 0,1 0-1,-1 0 1,-9 3 0,-68 24 1567,70-26-1401,-1-1 1,0-1 0,0 0 0,0-1 0,-24 0-1,34-1-384,0-1-1,1 1 0,-1-1 1,0 1-1,0-1 0,1 0 1,-1 0-1,0 0 0,1 0 1,-1 0-1,1-1 0,0 1 1,-1-1-1,-2-2 1,4 3-319,0-1 1,0 0 0,0 0 0,0 1-1,0-1 1,0 0 0,1 0 0,-1 0-1,1 0 1,-1 0 0,1 0 0,0 0 0,0 0-1,0 0 1,0 0 0,0 0 0,0 0-1,0 0 1,1 0 0,-1 0 0,1 1-1,1-5 1,2-3-8020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11691,'0'0'10602,"4"-4"-10009,-4 3-561,0 1 1,0-1 0,0 1-1,1-1 1,-1 1 0,0-1-1,1 0 1,-1 1 0,1 0-1,-1-1 1,0 1 0,1-1-1,-1 1 1,1-1 0,-1 1 0,1 0-1,-1 0 1,1-1 0,-1 1-1,1 0 1,0 0 0,-1-1-1,1 1 1,-1 0 0,1 0-1,0 0 1,-1 0 0,1 0-1,-1 0 1,1 0 0,0 0-1,-1 0 1,1 0 0,0 0-1,-1 0 1,1 1 0,-1-1 0,1 0-1,-1 0 1,1 1 0,-1-1-1,1 0 1,-1 1 0,1-1-1,-1 0 1,2 2 0,0 2 88,0 0 1,-1 0 0,1 1-1,-1-1 1,0 1-1,0-1 1,1 8 0,8 96 1016,-7 194-1,-5-156-1010,0 34-67,6 212 13,-3-378-68,5 45 46,-5-55-56,-1 0 1,1-1-1,0 1 0,0-1 1,0 1-1,0-1 0,1 0 1,-1 0-1,1 1 0,0-1 0,0 0 1,4 4-1,-5-7-58,-1 1 0,0-1-1,1 0 1,-1 0 0,1 0-1,-1 0 1,0 1 0,1-1 0,-1 0-1,1 0 1,-1 0 0,1 0 0,-1 0-1,0 0 1,1 0 0,-1 0-1,1 0 1,-1 0 0,1 0 0,-1-1-1,1 1 1,-1 0 0,0 0 0,1 0-1,-1 0 1,1-1 0,-1 1-1,0 0 1,1 0 0,-1-1 0,0 1-1,1 0 1,-1-1 0,0 1 0,0 0-1,1-1 1,-1 1 0,0-1-1,0 1 1,1 0 0,-1-1 0,0 1-1,0-1 1,0 1 0,0-1 0,0 1-1,0 0 1,0-1 0,0 1-1,0-1 1,0 1 0,0-1 0,0 1-1,0-1 1,0 1 0,0 0 0,0-1-1,0 1 1,-1-1 0,1 0-1,0-21-4847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23991,'0'0'5093,"2"50"-15375,-8-36-4036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13389,'0'0'13484,"-6"44"-16110,6-39-1602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242 290 10954,'0'0'2750,"4"-10"-652,0 2-1653,14-36 1663,-12 7 2321,-7 35-4315,1 1 0,-1 0 0,0 0-1,1 0 1,-1 0 0,0 0 0,0 0-1,0 0 1,0 1 0,0-1 0,0 0-1,0 0 1,0 1 0,0-1 0,0 1 0,0-1-1,0 1 1,-1-1 0,1 1 0,0-1-1,0 1 1,0 0 0,-1 0 0,1 0-1,0 0 1,-1 0 0,1 0 0,0 0-1,0 0 1,-1 0 0,0 1 0,-48 6 68,37-2-194,1 1 0,-1 0 1,1 1-1,0 0 1,0 1-1,1 0 1,0 1-1,-17 17 0,22-20 4,0 1 0,0-1 0,0 1 0,1 0 0,0 1 0,1-1 0,0 1 0,0 0 0,0 0 0,1 0 0,0 1 0,1-1 0,0 1 0,-2 16 0,4-24 13,0 0 0,0 0 0,0 0 0,0-1-1,0 1 1,0 0 0,0 0 0,0 0 0,1 0 0,-1 0 0,0-1-1,1 1 1,-1 0 0,0 0 0,1 0 0,-1-1 0,1 1-1,-1 0 1,1-1 0,0 1 0,-1 0 0,1-1 0,0 1-1,-1-1 1,1 1 0,0-1 0,0 1 0,0-1 0,1 1-1,1 0 28,-1-1 0,1 0-1,0 0 1,0 0-1,0 0 1,-1 0-1,1 0 1,0-1 0,0 1-1,2-2 1,4 0 97,0-1-1,0-1 1,0 0 0,0 0 0,9-7 0,-1-1 138,-1-2 0,0 0 1,-1-1-1,0-1 0,-1 0 1,-1 0-1,12-22 0,-17 25-50,-1 0 0,-1 0 0,0 0 0,0-1-1,-2 0 1,0 0 0,0-1 0,-2 1 0,1-1-1,-2 1 1,0-17 0,0 29-221,-1-1 1,0 1-1,0-1 0,0 1 1,-1 0-1,1-1 0,0 1 1,-1 0-1,0-1 0,1 1 1,-1 0-1,0 0 1,0-1-1,0 1 0,-1 0 1,1 0-1,0 0 0,-1 0 1,1 1-1,-1-1 0,0 0 1,0 1-1,1-1 0,-1 1 1,0-1-1,0 1 0,-1 0 1,1 0-1,0 0 0,0 0 1,0 0-1,-1 1 1,1-1-1,0 1 0,-1-1 1,1 1-1,0 0 0,-1 0 1,1 0-1,-1 0 0,1 0 1,0 0-1,-1 1 0,-3 1 1,-3 0-37,0 0 0,-1 1 0,2 1 0,-1 0 0,0 0 0,1 0 0,0 1 0,0 0 1,0 1-1,-8 7 0,6-3-68,1-1 0,0 2 0,1-1 0,0 1 0,0 0 1,-5 13-1,10-18-574,0 1 1,1 0 0,0-1 0,0 1-1,0 0 1,1 0 0,0 0-1,0 8 1,4-1-3702,9-8-2167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18706,'0'0'8936,"-8"12"-9085,-4 5 150,2 0 0,-13 26 0,19-35-2,0 1 0,1-1 0,1 1 1,-1 0-1,1 0 0,1 0 0,0 0 0,0 1 0,1 13 0,0-21 5,0 0 0,1-1 0,-1 1-1,1-1 1,0 1 0,-1-1 0,1 1-1,0-1 1,0 1 0,0-1 0,0 0-1,0 1 1,0-1 0,0 0 0,1 0-1,-1 0 1,0 0 0,0 0 0,1 0-1,-1 0 1,1-1 0,-1 1 0,1 0-1,-1-1 1,1 1 0,0-1 0,-1 0-1,1 1 1,0-1 0,-1 0 0,1 0-1,-1 0 1,1 0 0,0 0 0,2-1-1,4 1 33,-1-1 0,0 0-1,0-1 1,1 1-1,-1-2 1,13-4 0,-6-1 153,0-1 1,-1 0-1,0 0 1,0-1-1,-1-1 1,-1 0-1,1-1 1,-2 0-1,0-1 1,0 0-1,-2 0 1,1-1-1,9-23 1,-18 37-186,0 0 0,0 0 0,0 0 1,0-1-1,0 1 0,0 0 0,0 0 0,1 0 1,-1 0-1,0 0 0,0 0 0,0 0 0,0 0 0,0-1 1,0 1-1,0 0 0,0 0 0,0 0 0,0 0 1,0 0-1,0 0 0,0 0 0,0 0 0,0-1 1,-1 1-1,1 0 0,0 0 0,0 0 0,0 0 0,0 0 1,0 0-1,0 0 0,0 0 0,0 0 0,0 0 1,0-1-1,0 1 0,0 0 0,0 0 0,-1 0 0,1 0 1,0 0-1,0 0 0,0 0 0,0 0 0,0 0 1,0 0-1,0 0 0,0 0 0,-1 0 0,1 0 1,0 0-1,0 0 0,0 0 0,0 0 0,0 0 0,0 0 1,0 0-1,0 0 0,-1 0 0,1 0 0,0 0 1,0 0-1,0 0 0,-11 6-38,-10 11-87,15-10 117,0-1-1,0 1 0,1 1 0,0-1 1,0 1-1,1 0 0,0 0 0,1 0 1,-1 0-1,2 1 0,-1 0 0,1-1 1,0 1-1,1 0 0,0 0 0,1 0 1,0 12-1,0-19-107,1 1 0,-1-1 0,1 0 0,0 0 0,-1 0 0,1 0 0,0 0 0,0 0 0,0-1-1,1 1 1,-1 0 0,0 0 0,1-1 0,-1 1 0,1-1 0,-1 1 0,1-1 0,0 0 0,0 0 0,3 2 0,0 0-708,0-2 1,0 1-1,-1 0 1,1-1-1,1 0 0,-1 0 1,8 0-1,14 0-9777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17392,'0'0'10848,"-14"10"-10789,-48 46-518,-104 119 0,158-168-731,21-23-16545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15503,'0'0'10922,"-6"55"-10506,0-27-223,2 4-129,4-2-32,0 0 32,0-2-385,0-4-319,4-5-129,4-6-352,-4-5-705,-1-5-928</inkml:trace>
  <inkml:trace contextRef="#ctx0" brushRef="#br0" timeOffset="1">0 159 12620,'0'0'10634,"64"-30"-9705,-28 29-385,0 1-351,0 0-161,-1 0-257,-4 5-2401,-7 0-4004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6502,'10'0'7431,"86"-8"597,80-4-3420,246 31-3776,98-3-2454,-497-16 1448,-1 0 0,0-2 0,0-1-1,0-1 1,-1 0 0,1-2 0,37-15 0,-58 21-117,5-5-1212,-4 0-2415,-2 1-1495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373 297 11691,'0'0'5370,"-6"-8"-2951,4 5-2362,-1-1 0,0 1 1,0 0-1,0-1 0,0 1 0,0 1 1,-1-1-1,1 1 0,-1-1 0,0 1 1,0 0-1,0 0 0,0 1 0,0-1 1,0 1-1,0 0 0,-1 0 0,1 0 1,0 0-1,-1 1 0,1 0 0,0 0 1,-1 0-1,1 0 0,-1 1 0,1 0 1,0 0-1,-8 3 0,-3 1 14,-1 0 1,2 2-1,-1 0 1,1 0-1,0 1 1,1 1-1,0 0 1,0 1-1,1 1 1,-12 12-1,15-14 10,1 0 0,0 1-1,0 0 1,1 0 0,1 1 0,0 0-1,0 0 1,1 0 0,0 0 0,1 1-1,0 0 1,1 0 0,-2 19-1,4-29-71,1 0 0,0 0-1,0 0 1,0 1-1,1-1 1,-1 0-1,1 0 1,-1 0-1,1 1 1,0-1-1,-1 0 1,1 0 0,0 0-1,0 0 1,1 0-1,-1 0 1,0-1-1,1 1 1,-1 0-1,1-1 1,-1 1-1,1-1 1,0 1 0,0-1-1,0 0 1,0 0-1,0 0 1,0 0-1,0 0 1,0 0-1,0 0 1,0-1-1,0 1 1,0-1 0,1 0-1,3 1 1,2-1 192,0 1 1,0-1 0,0-1-1,0 1 1,0-1 0,0-1-1,-1 0 1,1 0 0,11-4-1,0-5 151,0 0-1,0-1 0,-1-1 1,-1 0-1,0-1 0,-1-2 1,0 1-1,-2-2 0,0 0 1,0 0-1,-2-1 0,0-1 0,-1 0 1,-1-1-1,-1 0 0,-1 0 1,0-1-1,-2 0 0,0-1 1,4-35-1,-9 50-375,-1 1 1,0-1-1,0 1 0,0-1 1,-1 0-1,0 1 0,0-1 1,-1 1-1,0-1 0,0 1 1,-1 0-1,1 0 0,-1 0 1,-1 0-1,1 0 0,-1 1 1,0-1-1,-8-7 0,6 7-24,-1 1-1,1 1 0,-1-1 1,0 1-1,-1 0 0,1 1 1,-1 0-1,1 0 0,-1 1 1,0-1-1,0 2 0,0-1 1,0 1-1,-15 0 0,10 1-71,0 0 0,0 1 0,0 1 0,1 0 0,-1 1 0,0 0 0,1 1 0,-20 9 0,24-10-129,0 1 0,1 0 0,0 1 0,0 0 0,0 0 0,0 0 0,1 1 0,0 0 0,0 0 0,1 1 0,0-1 0,0 1 0,0 0 0,-4 10 0,7-13-340,1 0 1,0-1-1,0 1 1,0 0-1,0 0 1,1 1-1,-1 7 0,3 3-5897,1-9-987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1612 13549,'0'0'-1313,"54"44"800,-13-74 417,10-27 256,10-20 801,6-25-416,10-18-97,7-14-192,4-6-96,3-6-96,-5-2-64,0 6-352,-4 9-481,-5 9-288,-6 10-576,-6 12-513,-9 16-1634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 18578,'0'0'9144,"-13"10"-9069,-252 203-6,254-203-274,5-4-350,0 0 0,0 0 0,-1-1 0,1 0 0,-1 0 1,-1-1-1,1 0 0,-11 5 0,16-9-162,-4 0-2617,5-6-3351,1-11-4637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13965,'0'0'8905,"56"10"-7432,-35 13-512,5 6-385,1 1-415,1 4-97,2-1-224,0-2-1794,4-5-2018,-4-6-2434,0-2-6823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81 17521,'0'0'6245,"-56"53"-6245,16-20 33,-1 7-1,-3-1-32,-1-1-65,9-2 1,4-7 0,10-9-384,8-7-609,11-13-929,8-24-8648</inkml:trace>
  <inkml:trace contextRef="#ctx0" brushRef="#br0" timeOffset="1">247 1 14318,'0'0'6534,"16"60"-5445,-18-26-481,-2 2-31,-2-1-385,2 2-128,1-5-32,3-3 0,0-4-64,0-3-801,7-8-192,3-2-128,-3-7-1089,-1-5-2146</inkml:trace>
  <inkml:trace contextRef="#ctx0" brushRef="#br0" timeOffset="2">46 183 13869,'0'0'5541,"66"-4"-3427,-25 4-544,3 0-353,3 0-929,0 5-256,-6 0-1281,1-1-3908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2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1626 610 11755,'0'-15'240,"-1"-16"-130,-1 0 0,-2 0 0,-1 0 0,-1 1-1,-1 0 1,-17-42 0,16 54-7,-1 1 0,-1 0 1,0 1-1,-1 0 0,-1 0 0,-1 1 0,0 1 1,-20-18-1,21 23 15,1 0 1,-2 1-1,1 1 0,-1-1 1,0 2-1,0 0 0,-1 1 1,0 0-1,0 1 0,0 0 1,-28-2-1,3 4-227,0 2-1,0 1 1,-1 2 0,2 2 0,-1 2-1,1 1 1,-47 17 0,15 0-100,2 3 0,-126 72 1,153-74 318,1 1 0,2 3 0,1 1 0,1 2 0,2 1 0,1 2 0,-34 49 0,28-30 19,4 1 1,1 2-1,4 2 0,-39 104 1,57-127-177,1 0 1,2 0-1,2 1 1,2 0-1,1 0 1,2 0 0,1 1-1,3-1 1,1 1-1,1-1 1,2 0-1,2-1 1,2 0-1,1 0 1,1 0 0,3-2-1,1 0 1,1-1-1,42 62 1,-22-45-73,2-3 1,2-1-1,2-1 1,2-3-1,2-2 1,1-2-1,2-2 1,2-2-1,1-2 1,2-3-1,1-3 1,1-1-1,1-4 1,1-1-1,1-4 1,0-2-1,2-3 1,-1-2-1,87 2 1,-2-9 666,-1-7 0,1-6 0,-2-6 0,0-7 0,250-73 0,-341 78-256,0-3 1,-1-2-1,-1-2 1,-1-2 0,-2-2-1,-1-3 1,-1-1-1,-2-2 1,-1-3-1,64-72 1,-76 73-183,-2-1 0,-2-2 0,-2-1 0,-1 0 0,-2-2 1,-2-1-1,-2 0 0,-1-2 0,-3 0 0,-2 0 0,-2-1 1,8-92-1,-17 100-150,-1 1 1,-2-1-1,-2 1 0,-1-1 1,-2 1-1,-2 1 1,-1 0-1,-2 0 1,-2 1-1,-31-60 1,19 51 27,-1 2 0,-3 1 1,-1 2-1,-2 0 0,-2 3 1,-1 0-1,-67-50 0,38 40-11,-2 2 0,-2 4-1,-2 2 1,-2 4 0,-136-47 0,137 60-1321,-2 3 0,1 3 0,-116-8 1,51 17-3457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2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1434 66 12204,'-85'-20'569,"0"3"0,-2 4 0,0 4 0,-127 2 0,191 9-583,-1 0 0,1 2 0,0 1 0,0 0 1,1 2-1,0 1 0,0 0 0,-29 17 0,22-8 53,0 1 0,2 2 0,0 0 0,2 2 0,-30 31 0,7 4 217,2 1 0,3 3-1,3 1 1,-54 111 0,62-103-194,2 2-1,4 2 1,3 0-1,3 1 1,4 1 0,3 1-1,3 0 1,4 0 0,3 1-1,9 105 1,-2-139-23,3-1 0,1 1 0,2-2 0,2 1 0,1-1 0,3-1 0,1-1 0,2 0 0,2-1 1,1-1-1,2-1 0,2-2 0,1 0 0,2-2 0,1 0 0,1-3 0,2 0 0,1-2 0,2-2 0,0-1 0,60 30 0,-37-27-14,1-2-1,1-3 0,1-3 0,1-3 0,0-2 0,1-3 1,1-3-1,82 1 0,-75-9-12,0-4 0,0-3 0,0-3 1,-1-4-1,-1-2 0,0-3 0,87-36 0,-50 6 52,-3-4 0,-2-4 0,-3-5 1,-2-5-1,-3-3 0,-4-5 0,-3-3 0,-3-4 0,-4-4 0,-3-3 0,-5-3 0,-3-3 0,56-106 0,-99 153 93,-2-2 0,-2-1 0,24-81-1,-38 102-95,-1-1-1,-2 1 1,-1-1-1,-1 0 0,-2-1 1,-1 1-1,-7-58 1,4 71-180,-2 0 0,1 0 1,-2 0-1,0 0 1,-2 1-1,1 0 1,-2 0-1,-14-20 1,5 13-407,0 1 1,-2 0 0,0 2-1,-36-29 1,-9 4-1624,-1 2 0,-129-61 0,92 55-4813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3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1740 536 4324,'0'-16'806,"2"-108"658,0-50 4098,-2 164-5407,0 1 1,0 0 0,-1 0 0,0 0-1,-1 0 1,0 0 0,-1 0 0,0 0 0,0 1-1,-1-1 1,0 1 0,0 0 0,-1 0-1,0 1 1,0-1 0,-1 1 0,0 0 0,0 0-1,0 1 1,-1 0 0,0 0 0,-1 1 0,1-1-1,-1 2 1,0-1 0,0 1 0,-1 0-1,1 1 1,-1 0 0,0 0 0,0 1 0,-14-2-1,-1 3-278,1 1 0,-1 1 0,0 1 0,1 1 0,-1 1 0,1 1 0,0 1 0,0 1 0,1 1 0,0 2-1,0 0 1,1 1 0,0 0 0,-23 19 0,-6 7-164,2 2-1,2 2 1,2 2 0,-53 66-1,6 7 77,6 3-1,6 4 0,-80 165 1,55-64-1704,-84 263 0,137-326 1063,7 2 0,7 1 0,-17 189 0,43-218 977,5 1-1,6-1 0,6 1 0,31 181 0,-18-218 153,5 0 0,73 187 0,-70-223-358,3-1 1,2-2-1,3-1 0,3-1 1,58 68-1,-65-92 146,2-2 0,1-1-1,1-2 1,1-1 0,2-2-1,1-2 1,1-1 0,1-2-1,0-2 1,2-2 0,0-1-1,1-3 1,0-1 0,1-3 0,0-1-1,77 3 1,-62-8 193,1-3 0,0-3 1,-1-2-1,1-3 0,-2-2 1,1-3-1,-2-3 0,0-2 1,-1-3-1,0-2 0,-2-3 0,66-41 1,-55 22-168,-3-2-1,-1-4 1,-3-2 0,-2-2 0,-2-3 0,-3-2 0,-3-3 0,58-96-1,-28 22 178,-6-3 0,-6-4 0,60-187 1,52-314 2493,-150 492-2135,-6-1 0,2-204 1,-24 294-499,-3 0 0,-3 0 0,-2 0 0,-4 1 0,-2 0 0,-3 1 1,-2 0-1,-4 1 0,-1 2 0,-63-111 0,47 107-229,-3 2-1,-3 2 1,-2 2 0,-3 2-1,-2 2 1,-107-84-1,103 97-776,-2 1 0,-1 4 0,-3 2 0,-83-32 0,-45-2-5240,114 42-706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29 104 6118,'4'-9'4505,"1"-1"-3716,22-41 2524,-18 19 4453,-9 31-6069,-1 11-1376,0 0-1,-1 0 1,0 0-1,-1 0 1,0 0-1,-5 10 1,-7 23 120,3 12-239,1 0 0,4 1 0,1 1 0,4-1 0,4 72 0,-1-125-198,-2 1-3,1-1 0,0 1 0,1 0 0,-1 0 0,0-1-1,1 1 1,0 0 0,0-1 0,0 1 0,1-1 0,-1 1 0,1-1-1,3 6 1,-5-9-55,1 0-1,-1 0 1,0 0-1,1 0 1,-1 0-1,0 0 1,1 0-1,-1 0 1,0 0-1,1 0 1,-1 0 0,0 0-1,0-1 1,1 1-1,-1 0 1,0 0-1,1 0 1,-1-1-1,0 1 1,0 0-1,1 0 1,-1 0-1,0-1 1,0 1-1,0 0 1,0 0-1,1-1 1,-1 1-1,0 0 1,0-1 0,0 1-1,0 0 1,0 0-1,0-1 1,0 1-1,0 0 1,0-1-1,0 1 1,0 0-1,0-1 1,0 1-1,1-18-1868,-1 16 1410,0-27-5317,0-5-4382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15407,'0'0'8744,"70"-8"-7591,-27 2-256,8 1-545,0 3-224,6 1-96,-5 1 0,-3 0-800,-5 0-1026,-8 4-993,-6-4-3715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274 375 4068,'0'-1'537,"1"-1"1,0 1-1,-1 0 0,0 0 1,1-1-1,-1 1 0,0 0 1,0-1-1,0 1 1,0 0-1,0-1 0,0 1 1,0 0-1,0-1 0,0 1 1,-1 0-1,1-1 1,0 1-1,-1 0 0,1 0 1,-1-1-1,0 1 0,1 0 1,-1 0-1,-1-1 1,0 0-163,0 0-1,0 0 1,-1 0 0,1 1 0,-1-1 0,1 1 0,-1 0 0,0-1 0,1 1 0,-1 1 0,-3-2 0,-9-1-135,0 1 0,0 1 1,-21 0-1,35 1-70,-7 0-148,1 1-1,0 0 0,0 1 1,0-1-1,1 1 1,-1 1-1,0-1 0,1 1 1,-1 0-1,1 1 0,0-1 1,0 1-1,0 0 0,1 1 1,-1 0-1,-7 9 1,9-10-20,0 0 0,1 1 1,-1 0-1,1-1 1,0 1-1,1 0 0,-1 1 1,1-1-1,0 0 1,0 1-1,0-1 1,1 1-1,0 0 0,0-1 1,1 1-1,-1 0 1,1-1-1,1 1 1,-1 0-1,1 0 0,1 7 1,0-10 2,-1-1 0,1 0 0,-1 1 0,1-1 0,0 0 0,-1 0 0,1 0 0,1 0 0,-1 0 0,0-1 0,0 1 0,0-1 0,1 1 0,-1-1 0,1 0 0,-1 0 0,1 0 0,0 0 0,-1 0 0,1-1 0,0 1 1,0-1-1,-1 0 0,1 1 0,0-1 0,0-1 0,-1 1 0,6-1 0,2 0 15,-1 0 0,1 0 1,0-1-1,0-1 0,-1 1 1,18-9-1,-14 4-6,-1-1 0,0-1 0,0 0 0,-1-1 0,0 0 0,0 0 0,-1-1 0,-1-1 0,0 0 0,0 0 0,-2-1-1,1 0 1,-1 0 0,9-28 0,-11 28 25,-1 0 0,-1-1 0,0 0 0,-1 1 0,0-1 0,-1 0-1,0 0 1,-1 0 0,-1 0 0,0 0 0,-1 0 0,-1 0 0,0 0 0,-1 1-1,0 0 1,-7-14 0,9 22-19,0 1-1,0-1 1,-1 1 0,1 0-1,-1 0 1,0 0 0,0 0-1,-1 0 1,1 1 0,-1-1-1,0 1 1,0 0-1,0 0 1,0 1 0,0-1-1,-1 1 1,1 0 0,-1 0-1,1 0 1,-1 1-1,0-1 1,0 1 0,0 0-1,0 1 1,0-1 0,0 1-1,0 0 1,0 0-1,0 1 1,1-1 0,-1 1-1,0 0 1,0 0 0,0 1-1,-4 2 1,1-1-134,0 0 0,1 1 0,-1 1 1,1-1-1,0 1 0,1 0 0,-1 1 0,1 0 1,0 0-1,0 0 0,1 0 0,-1 1 0,2 0 1,-1 0-1,1 1 0,0-1 0,0 1 0,1 0 1,-4 15-1,4 23-6634,8-30 1127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10890,'0'0'7709,"-9"4"-6759,2 0-814,0 1-1,-1 0 1,2 0 0,-1 0-1,1 1 1,-1 0 0,2 0-1,-1 0 1,1 1 0,0 0-1,0 0 1,1 1 0,0-1-1,0 1 1,0 0 0,-1 8-1,3-12-29,-9 49 618,10-52-689,1 0-1,0 1 1,0-1 0,0 0-1,0 0 1,0 0 0,0 1-1,0-1 1,0 0 0,0 0-1,1 1 1,-1-1-1,0 0 1,1 0 0,-1 0-1,1 0 1,0 0 0,-1 0-1,1 0 1,0 0 0,0 0-1,-1 0 1,1 0-1,0 0 1,0 0 0,0-1-1,0 1 1,0 0 0,0-1-1,0 1 1,0 0 0,0-1-1,1 0 1,-1 1-1,0-1 1,0 0 0,2 1-1,5-1 70,0 0 0,0-1 0,0 0 0,0 0 0,0-1 0,-1 0 0,1-1 0,-1 1 0,1-1-1,-1-1 1,0 1 0,0-1 0,0-1 0,-1 1 0,1-1 0,-1 0 0,6-6 0,8-10-93,0-1 1,-1-1-1,20-30 1,-42 61-361,-29 75 224,30-77 130,0 0 1,1-1-1,-1 1 0,1 0 0,0 0 1,1 1-1,-1-1 0,1 0 0,0 0 1,1 0-1,0 0 0,0 0 0,2 9 0,-2-14-21,0 1 0,1-1-1,-1 1 1,0-1-1,1 0 1,-1 0 0,1 0-1,-1 0 1,1 0-1,-1 0 1,1 0 0,0 0-1,0 0 1,-1-1-1,1 1 1,0-1 0,0 1-1,0-1 1,0 0-1,1 0 1,40-2-4391,-18-7-1625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2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47 284 7911,'-3'-8'1773,"-30"-89"5049,33 97-6800,0 0 1,0 0-1,0 0 0,0 0 0,0 0 0,0 0 0,0 0 0,0 0 1,0 1-1,0-1 0,0 0 0,0 0 0,0 0 0,0 0 0,0 0 1,0 0-1,0 0 0,0 0 0,-1 0 0,1 0 0,0 1 0,0-1 1,0 0-1,0 0 0,0 0 0,0 0 0,0 0 0,0 0 0,0 0 0,0 0 1,0 0-1,-1 0 0,1 0 0,0 0 0,0 0 0,0 0 0,0 0 1,0 0-1,0 0 0,0 0 0,0 0 0,0 0 0,-1 0 0,1 0 1,0 0-1,0 0 0,0 0 0,0 0 0,0 0 0,0 0 0,0 0 1,0 0-1,0 0 0,-1 0 0,1 0 0,0 0 0,0 0 0,0 0 1,0 0-1,0-1 0,0 1 0,0 0 0,0 0 0,-3 16 363,0 19-430,3 152 1150,0-183-1089,1 1 0,-1-1 0,1 1 0,1-1-1,-1 0 1,1 0 0,2 6 0,-4-9-16,0-1 0,0 1 0,1-1 0,-1 1 0,0 0 0,1-1 0,-1 1 0,0-1 0,1 1 0,-1-1-1,1 1 1,-1-1 0,1 1 0,-1-1 0,1 0 0,-1 1 0,1-1 0,-1 0 0,1 1 0,0-1 0,-1 0 0,1 0-1,-1 1 1,1-1 0,0 0 0,-1 0 0,1 0 0,0 0 0,-1 0 0,1 0 0,0 0 0,-1 0 0,1 0 0,0 0 0,-1 0-1,1-1 1,-1 1 0,1 0 0,0 0 0,-1-1 0,1 1 0,-1 0 0,1-1 0,-1 1 0,1 0 0,-1-1 0,1 1-1,-1-1 1,1 1 0,-1-1 0,1 1 0,-1-1 0,0 1 0,1-1 0,-1 0 0,0 1 0,0-1 0,1 1 0,-1-2-1,6-10 113,0 1 0,-1-1 0,-1 0 0,0-1 0,0 1 0,-1-1 0,-1 1 0,2-15 0,1-106 1939,-6 91-1573,1 34-496,-1 26-207,1-1 170,-1-4 46,1 0-1,0 0 1,1 0-1,0 0 1,1 0-1,1 0 1,0 0 0,0 0-1,10 21 1,-13-33 4,0-1 0,1 1-1,-1 0 1,1 0 0,-1 0 0,1 0 0,-1-1 0,1 1 0,-1 0 0,1-1 0,0 1 0,0 0 0,-1-1 0,1 1-1,0-1 1,0 1 0,0-1 0,-1 1 0,1-1 0,0 0 0,0 1 0,0-1 0,0 0 0,0 0 0,0 1-1,0-1 1,1 0 0,-1-1 9,1 1 0,-1-1 0,1 0 0,-1 0 0,0 0 0,0 1-1,0-1 1,1 0 0,-1-1 0,0 1 0,0 0 0,0 0 0,0 0 0,-1 0-1,2-2 1,22-54 241,-24 57-244,8-31 74,-1 0 0,-1-1-1,-2 0 1,-1 0 0,-2-39 0,-1 69-72,0-1 0,0 1 1,-1-1-1,1 1 0,-1-1 1,1 1-1,-1 0 0,0-1 1,0 1-1,0 0 1,0-1-1,0 1 0,-1 0 1,1 0-1,0 0 0,-1 0 1,-3-3-1,4 5-10,1-1 1,-1 1-1,0-1 0,0 1 1,0 0-1,0 0 0,0-1 1,0 1-1,0 0 0,0 0 1,0 0-1,0 0 0,0 0 1,0 0-1,0 0 0,0 0 0,0 0 1,0 1-1,0-1 0,0 0 1,0 1-1,0-1 0,0 0 1,1 1-1,-1-1 0,0 1 1,0 0-1,0-1 0,1 1 1,-1 0-1,0-1 0,0 1 1,1 0-1,-1 0 0,1-1 1,-1 1-1,1 0 0,-1 0 1,1 0-1,0 0 0,-1 0 0,1 0 1,0 0-1,-1 2 0,-2 7 20,-1 0 0,2 1 0,-1-1-1,2 1 1,-1 0 0,1-1-1,1 13 1,0-20-68,0 0-1,1 1 1,-1-1-1,1 0 1,-1 0-1,1 1 1,0-1 0,0 0-1,0 0 1,1 0-1,-1 0 1,3 3-1,-2-5-80,-1 0-1,0 0 1,0 0 0,0 0-1,1 0 1,-1 0-1,0 0 1,1-1-1,-1 1 1,1 0 0,-1-1-1,1 0 1,-1 1-1,1-1 1,-1 0-1,1 0 1,-1 1 0,1-1-1,0 0 1,-1-1-1,1 1 1,-1 0-1,1 0 1,-1-1 0,1 1-1,2-2 1,16-12-3660,-4-14-2049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9737,'0'0'13389,"15"65"-12204,-15-42-576,0 6-321,0-1-192,-6 2 32,-3-3-512,0-2-1314,-3-7-704,3-8-1057,-1-6-1250,-1-4-6053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 9385,'0'0'6443,"11"-3"-4126,0 0-1823,0 1-1,0 0 1,0 0-1,0 1 1,0 0-1,1 1 1,-1 1-1,19 2 1,-19-1-246,9 2-67,0 1 0,0 1 0,0 0 0,27 14 0,-46-19-166,0-1 1,0 0-1,-1 1 1,1-1-1,-1 0 1,1 1-1,0-1 1,-1 1-1,1-1 0,-1 1 1,1-1-1,-1 1 1,1-1-1,-1 1 1,0 0-1,1-1 1,-1 1-1,0 0 1,1-1-1,-1 1 1,0 0-1,0-1 1,0 1-1,0 0 1,1 0-1,-1-1 0,0 1 1,0 0-1,0-1 1,-1 1-1,1 0 1,0 0-1,0-1 1,0 1-1,0 0 1,-1-1-1,1 1 1,0 0-1,-1-1 1,1 1-1,0 0 0,-1-1 1,1 1-1,-1-1 1,1 1-1,-1-1 1,1 1-1,-1-1 1,1 1-1,-1-1 1,0 1-1,1-1 1,-1 0-1,-1 1 1,-41 23 1259,39-22-1159,0 0-8,-41 24 338,44-26-461,1 1-1,-1-1 1,1 1-1,-1-1 1,0 1-1,1 0 1,-1-1-1,1 1 0,-1 0 1,1-1-1,-1 1 1,1 0-1,0 0 1,0-1-1,-1 1 1,1 0-1,0 0 0,0 0 1,0-1-1,-1 3 1,2-2-29,-1 0 1,1-1-1,-1 1 0,1 0 1,0 0-1,-1 0 1,1 0-1,0-1 0,-1 1 1,1 0-1,0-1 1,0 1-1,0 0 0,0-1 1,0 1-1,-1-1 1,1 0-1,0 1 0,0-1 1,0 0-1,2 1 1,34 9-611,-28-8 578,1 0 0,-1 0 0,1 1 0,-1 0 0,0 1 0,0 0 0,-1 1 0,1-1 0,-1 1 0,12 10 0,-20-14 82,1 0 0,-1 0-1,1 0 1,-1-1 0,0 1 0,1 0-1,-1 0 1,0 0 0,0 0 0,0 0-1,0 0 1,0 0 0,0 0 0,0 0 0,0 0-1,0 0 1,0 0 0,0 0 0,-1 0-1,1 0 1,0 0 0,-1 0 0,1 0-1,-1-1 1,1 1 0,-1 0 0,1 0-1,-1 0 1,0-1 0,1 1 0,-1 0-1,0-1 1,0 1 0,1 0 0,-1-1-1,0 1 1,0-1 0,0 1 0,0-1-1,-1 1 1,-42 21 827,38-20-690,-35 15 1467,-74 19 0,32-24-2276,70-11-848,0-1 1,0-1 0,-1 0-1,-14-3 1,5-3-5763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8136,'0'0'10602,"14"-3"-8947,150-21 1134,194-6 0,180 23-3170,-188 5-925,-183-4 1416,258-43-1,-419 45-144,-15 1-2319,0 0-440,-5-4-4258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307 356 8072,'0'0'5253,"3"-10"-2654,-1 2-2499,0 4 383,-1-1 0,0 1-1,0 0 1,0-1 0,0 0 0,-1 1 0,0-1-1,0-4 1,-1 7-292,1-1-1,-1 1 0,0 0 1,0 0-1,0 0 0,0-1 1,0 1-1,-1 0 0,1 0 1,0 1-1,-1-1 0,0 0 1,1 0-1,-1 1 0,0-1 1,0 1-1,0-1 0,0 1 1,0 0-1,0 0 0,-4-1 1,-7-4 8,0 0 1,0 2 0,-1 0 0,0 0 0,0 1 0,0 1 0,0 0 0,0 1 0,0 1 0,-22 2 0,31-2-206,0 0-1,0 1 1,0 0 0,0 1-1,0-1 1,0 1 0,1-1-1,-1 2 1,1-1 0,-1 0 0,1 1-1,0 0 1,0 0 0,0 0-1,0 0 1,1 1 0,-1-1-1,1 1 1,0 0 0,0 0-1,0 0 1,1 1 0,-1-1 0,1 1-1,0-1 1,0 1 0,1 0-1,-1-1 1,1 1 0,0 0-1,1 0 1,-1 8 0,0-10 3,1 1 0,0-1-1,0 0 1,0 1 0,1-1 0,-1 0 0,1 0 0,0 1 0,0-1 0,0 0 0,0 0-1,1 0 1,-1 0 0,1 0 0,-1 0 0,1 0 0,0-1 0,0 1 0,1 0-1,4 3 1,-3-3 8,2 1-1,-1-1 0,0-1 1,0 1-1,1-1 0,0 0 1,-1 0-1,1 0 0,0-1 1,12 1-1,-3-1 28,1 0-1,-1-2 1,1 0-1,-1 0 1,1-2 0,-1 1-1,0-2 1,21-8 0,-19 5 80,0-2 0,-1 0 1,0-1-1,0-1 0,-1 0 0,0-1 1,-1-1-1,-1 0 0,23-27 1,-32 34-39,0 0 0,0 1 0,0-1 0,0-1 0,-1 1 0,0 0 1,-1-1-1,1 0 0,-1 0 0,-1 1 0,1-1 0,-1 0 0,0 0 0,-1 0 0,1-1 1,-2 1-1,1 0 0,-1 0 0,0 0 0,0 0 0,-1 0 0,0 0 0,0 1 1,0-1-1,-1 1 0,0-1 0,-1 1 0,-7-12 0,5 12-66,0 0 1,0 0-1,0 1 0,0-1 0,-1 1 0,0 1 1,0-1-1,-1 1 0,1 0 0,-1 1 0,0 0 1,0 0-1,0 1 0,0 0 0,0 0 0,-1 1 1,1 0-1,0 0 0,-1 1 0,-11 1 0,8 0-164,-1 0-1,1 0 0,0 1 0,0 1 0,0 0 1,0 1-1,0 0 0,1 1 0,0 0 0,0 1 0,0 0 1,1 1-1,-13 9 0,21-13-171,-1-1 1,1 0-1,0 1 1,0 0-1,-1 0 0,2-1 1,-1 1-1,0 0 1,1 1-1,-1-1 1,-1 6-1,0 21-8340,3-21 1371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58 384,'0'0'18594,"-1"-9"-16229,1 7-2257,0 0-1,-1-1 1,1 1 0,-1-1-1,1 1 1,-1 0 0,0 0 0,0-1-1,0 1 1,0 0 0,0 0-1,0 0 1,-1 0 0,-2-3 0,2 3-5,-1 1 1,0-1-1,-1 1 0,1-1 1,0 1-1,0 0 1,-1 1-1,1-1 1,0 0-1,-1 1 1,1 0-1,0 0 1,-7 0-1,-6 1-55,0 0-1,0 1 1,0 0-1,0 2 1,1 0-1,-1 0 1,1 2-1,0 0 1,1 0-1,-1 1 1,1 1-1,1 1 1,-18 13-1,21-14-36,1 0 0,0 0-1,1 1 1,0 1 0,0-1 0,1 1 0,0 0-1,1 1 1,0 0 0,0 0 0,1 0 0,1 1-1,0-1 1,1 1 0,0 0 0,0 0 0,1 0-1,0 14 1,2-21 3,0-1-1,1 1 1,-1 0-1,1 0 1,0-1-1,0 1 1,0-1-1,1 1 0,-1-1 1,1 1-1,0-1 1,1 0-1,-1 0 1,1 0-1,0 0 1,0 0-1,0-1 1,0 1-1,1-1 1,-1 0-1,1 0 1,0 0-1,0 0 1,0-1-1,0 0 0,0 1 1,0-2-1,1 1 1,-1 0-1,6 0 1,6 2 76,1 0 0,-1-2 0,1 0 0,-1 0-1,1-2 1,0 0 0,23-4 0,-36 4 10,0-1-1,0 0 0,0 0 1,0 0-1,0-1 0,0 0 1,0 1-1,0-1 0,-1 0 0,1-1 1,-1 1-1,1-1 0,-1 1 1,0-1-1,0 0 0,0-1 1,0 1-1,-1 0 0,1-1 1,-1 1-1,3-7 0,-4 7-36,0 1 1,0-1-1,-1 1 0,1-1 1,-1 1-1,1-1 0,-1 0 0,0 1 1,0-1-1,0 0 0,-1 1 0,1-1 1,0 0-1,-1 1 0,0-1 0,0 1 1,0-1-1,0 1 0,0 0 0,0-1 1,0 1-1,-1 0 0,1 0 0,-1 0 1,0 0-1,0 0 0,0 0 0,0 0 1,0 0-1,0 1 0,0-1 0,0 1 1,0 0-1,-5-2 0,-3-3-63,0 1 0,-1 1 0,0 0 0,1 0 0,-1 1 0,-1 0 0,1 1 0,0 0 0,0 1 0,-1 1 0,1-1 0,-15 3 0,26-2-2,-1 0-1,1 0 1,0 0-1,0 0 0,0 0 1,-1 0-1,1 1 1,0-1-1,0 0 1,0 0-1,0 0 1,-1 0-1,1 0 1,0 0-1,0 1 0,0-1 1,0 0-1,0 0 1,-1 0-1,1 0 1,0 1-1,0-1 1,0 0-1,0 0 1,0 0-1,0 1 0,0-1 1,0 0-1,0 0 1,0 1-1,0-1 1,0 0-1,0 0 1,0 0-1,0 1 1,0-1-1,0 0 1,0 0-1,0 0 0,0 1 1,0-1-1,0 0 1,0 0-1,0 0 1,1 1-1,-1-1 1,0 0-1,0 0 1,0 0-1,0 0 0,0 1 1,1-1-1,-1 0 1,0 0-1,0 0 1,0 0-1,1 0 1,-1 0-1,0 0 1,0 0-1,0 1 0,1-1 1,-1 0-1,0 0 1,0 0-1,1 0 1,14 8-47,10-4-14,1 0 0,0-1-1,1-2 1,-1-1 0,32-3 0,-33 2-188,82-14-857,-69 8 956,-38 7 152,0 0 0,0 0-1,-1 0 1,1 1-1,0-1 1,0 0-1,0 0 1,0 0-1,-1 1 1,1-1 0,0 0-1,0 0 1,0 0-1,0 1 1,0-1-1,0 0 1,0 0-1,0 1 1,-1-1 0,1 0-1,0 0 1,0 1-1,0-1 1,0 0-1,0 0 1,0 1-1,0-1 1,1 0 0,-1 0-1,0 1 1,0-1-1,0 0 1,0 0-1,0 1 1,0-1-1,0 0 1,0 0 0,1 0-1,-1 1 1,0-1-1,0 0 1,0 0-1,1 0 1,-1 1-1,0-1 1,0 0 0,0 0-1,1 0 1,-1 0-1,0 0 1,0 0-1,1 0 1,-1 1-1,0-1 1,0 0 0,1 0-1,-1 0 1,0 0-1,0 0 1,1 0-1,-1 0 1,0 0-1,0 0 1,1 0 0,-1 0-1,0-1 1,1 1-1,-2 1-1,-37 50 146,-18 27 259,52-71-434,0-1-1,1 1 0,0 0 0,0 1 1,1-1-1,0 0 0,0 1 0,1-1 1,-2 16-1,8-14-4022,3-10-2078,10-3-11943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7335,'0'0'1847,"-12"4"358,6-3-1920,-55 18 2080,58-18-2051,-1 1 0,1-1-1,0 0 1,0 1-1,0 0 1,0 0 0,0 0-1,0 0 1,0 0 0,0 1-1,1-1 1,0 1-1,-1 0 1,1 0 0,0 0-1,0 0 1,-2 4 0,4-6-275,1-1 1,-1 1 0,0 0-1,0-1 1,1 1-1,-1-1 1,0 1 0,1-1-1,-1 1 1,0-1 0,1 1-1,-1-1 1,1 1 0,-1-1-1,1 0 1,-1 1-1,1-1 1,-1 0 0,1 1-1,-1-1 1,1 0 0,0 1-1,-1-1 1,1 0-1,-1 0 1,1 0 0,0 0-1,-1 0 1,1 0 0,-1 0-1,2 0 1,25 3 994,-26-3-987,116 1 2812,228-30 0,-122 6-2412,653 1-258,1 54-139,-485-14-6,95-9-588,-486-20-9519,-1-4 198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144 352 8520,'2'-1'160,"8"-3"1172,0 1-1,0-1 0,-1-1 0,1 0 0,-1-1 1,0 1-1,-1-2 0,1 1 0,-1-1 0,13-15 0,-20 22-1181,-1-1 0,1 0 0,0 0 0,-1 0-1,1 0 1,-1 0 0,1 0 0,-1 0 0,0 0-1,1 0 1,-1 0 0,0 0 0,1 0 0,-1 0-1,0 0 1,0 0 0,0 0 0,0 0 0,0 0 0,0-1-1,-1 1 1,1 0 0,0 0 0,0 0 0,-1 0-1,1 0 1,-1 0 0,1 0 0,-1 0 0,0-1-1,-1 0-56,0 1 0,0-1 0,-1 1 0,1 0 0,0 0 0,-1-1 0,1 1 0,0 1 1,-1-1-1,1 0 0,-1 1 0,-3-1 0,-10-1-155,0 1 0,-31 2 0,46-1 90,-6 1-35,0 0-1,-1 1 0,1-1 0,0 2 1,0-1-1,0 1 0,0 0 0,1 0 0,-1 1 1,1 0-1,0 0 0,0 1 0,0 0 0,1 0 1,-9 9-1,11-10-3,-1 0 0,1 0 0,0 0 1,0 1-1,1-1 0,-1 1 0,1 0 0,0 0 0,0 0 1,0 0-1,1 0 0,0 0 0,0 0 0,0 0 0,1 1 1,0-1-1,0 0 0,0 0 0,0 1 0,1-1 1,0 0-1,0 0 0,2 6 0,-1-8 9,0 0 0,0 0-1,0 0 1,1-1 0,-1 1 0,1-1 0,0 1-1,-1-1 1,1 0 0,0 0 0,0 0-1,0 0 1,1-1 0,-1 1 0,0-1-1,1 0 1,-1 0 0,1 0 0,-1 0 0,1 0-1,-1-1 1,1 0 0,4 0 0,5 1-2,-1-1 1,0 0-1,0-1 0,1-1 1,19-4-1,-17 1 31,0-1-1,-1 0 0,0-1 0,0-1 1,0 0-1,-1-1 0,-1 0 1,0-1-1,0 0 0,0-1 0,-2 0 1,12-16-1,-15 19-7,-1-1-1,0 1 1,0-1 0,-1-1-1,-1 1 1,1-1 0,-2 0-1,1 0 1,-1 0 0,-1 0 0,0 0-1,0-1 1,-1 1 0,0-1-1,-1 1 1,0-1 0,-1 0-1,0 1 1,-3-12 0,1 16-10,0-1 1,0 1-1,-1 0 1,1 0 0,-1 0-1,-1 0 1,1 1-1,-1 0 1,0 0-1,0 0 1,-1 0-1,1 1 1,-1 0 0,0 0-1,0 0 1,0 1-1,-1 0 1,1 0-1,-1 0 1,0 1 0,0 0-1,-8-1 1,10 2-197,-1-1 0,0 1-1,0 0 1,0 1 0,0-1 0,0 1 0,0 0 0,0 1 0,0-1 0,0 1 0,1 0 0,-1 1 0,0 0 0,0 0-1,1 0 1,-1 0 0,1 1 0,0 0 0,0 0 0,0 0 0,0 1 0,0-1 0,1 1 0,-1 0 0,1 1 0,-5 7-1,-1 17-4003,9-9-2006,3-9-12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16335,'0'0'5323,"-10"1"-4928,7-1-395,-1 1 1,1-1 0,-1 1-1,1 0 1,-1 0-1,1 0 1,0 0 0,-1 0-1,1 1 1,0 0-1,0-1 1,0 1 0,0 0-1,0 1 1,1-1-1,-1 0 1,0 1 0,1-1-1,0 1 1,0 0-1,0 0 1,0 0 0,0 0-1,0 0 1,1 0-1,-3 7 1,-1 3 10,0 0-1,1 0 1,0 0 0,1 1-1,0-1 1,0 17 0,3-27-5,-1 0 0,1-1 1,0 1-1,0 0 0,0 0 1,0-1-1,1 1 0,-1 0 1,1-1-1,0 1 0,-1 0 1,1-1-1,0 1 0,1-1 1,-1 1-1,0-1 1,1 0-1,-1 1 0,1-1 1,0 0-1,0 0 0,0 0 1,0 0-1,0-1 0,0 1 1,0 0-1,1-1 0,-1 0 1,0 1-1,1-1 0,-1 0 1,1 0-1,0-1 0,-1 1 1,1 0-1,5 0 1,1-1 34,0-1 0,0 1 0,0-2 0,0 1 0,0-1 0,0 0 0,-1-1 0,1 0 0,-1-1 0,1 1 0,-1-2 0,-1 1 0,1-1 0,0 0 0,-1-1 0,8-7 0,-6 5 76,-1 0-1,0 0 1,0-1 0,0-1-1,-1 1 1,-1-1 0,1 0 0,-2-1-1,1 1 1,-2-1 0,8-23-1,-12 33-74,1 0 0,-1 0-1,0 0 1,1 0 0,-1 0-1,0 0 1,0 0-1,0 0 1,0 0 0,0 0-1,0 0 1,0 0 0,0-1-1,0 1 1,0 0-1,-1 0 1,1 0 0,0 0-1,-1 0 1,1 0-1,-1 0 1,0-1 0,0 2-31,0 0 1,1 0-1,-1 0 1,0 0-1,0 0 1,0 0-1,1 0 0,-1 0 1,0 0-1,0 0 1,1 0-1,-1 1 1,0-1-1,0 0 1,1 0-1,-1 1 1,0-1-1,1 1 1,-1-1-1,0 0 1,-1 2-1,-35 34-105,29-26 90,0 1 1,1 0-1,1 0 0,-1 0 0,2 1 0,0 0 1,0 0-1,1 1 0,1-1 0,0 1 0,0 0 0,1 0 1,0 25-1,2-36-144,0 0 0,0 0 1,0 0-1,0 0 0,0 0 1,1 0-1,-1 0 0,1-1 1,-1 1-1,1 0 0,0 0 0,-1 0 1,1 0-1,0-1 0,0 1 1,0 0-1,1-1 0,-1 1 1,0-1-1,1 1 0,-1-1 1,1 0-1,-1 0 0,1 1 0,-1-1 1,1 0-1,0 0 0,0-1 1,-1 1-1,1 0 0,0 0 1,0-1-1,0 1 0,0-1 1,4 0-1,18 1-5724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14862,'0'0'6662,"-34"65"-4996,26-41-737,4 4-609,4-3-256,0 4-192,0-3-1217,0-2-193,0-4-191,0-8-994,0-7-2017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41 12812,'0'0'7896,"10"-7"-6829,-3 3-892,-2 0-82,0 1 0,0 0 0,0 0 0,1 0 0,-1 1 0,1 0 0,-1 0-1,1 1 1,0-1 0,0 1 0,-1 0 0,10 0 0,10 1 155,-13-1-210,0 0 1,1 1 0,-1 1-1,1 0 1,-1 0-1,0 1 1,0 1 0,0 0-1,0 1 1,15 6 0,-26-9-22,0 0 0,0-1 1,1 1-1,-1 0 1,0-1-1,-1 1 1,1 0-1,0 0 1,0 0-1,0 0 1,0 0-1,-1 0 1,1 0-1,0 0 1,-1 0-1,1 0 0,-1 0 1,0 1-1,1-1 1,-1 0-1,0 0 1,1 0-1,-1 1 1,0-1-1,0 2 1,-1-1 47,1 0 0,-1 0 0,0 1 0,0-1 0,0 0 0,0 0 1,0 0-1,0 0 0,-1 0 0,1 0 0,-1 0 0,-2 2 0,-6 5 252,-1 0-1,0 0 1,-18 10-1,24-16-320,-97 56 1210,102-59-1206,0 0-1,0 0 1,1 0-1,-1 0 0,0 0 1,0 0-1,0 0 0,0 0 1,0 0-1,0 0 0,0 0 1,0 1-1,0-1 1,1 0-1,-1 0 0,0 0 1,0 0-1,0 0 0,0 0 1,0 0-1,0 0 1,0 0-1,0 0 0,0 1 1,0-1-1,0 0 0,0 0 1,0 0-1,0 0 0,0 0 1,0 0-1,0 0 1,0 0-1,0 1 0,0-1 1,0 0-1,0 0 0,0 0 1,0 0-1,0 0 1,0 0-1,0 0 0,0 0 1,0 1-1,0-1 0,0 0 1,0 0-1,0 0 0,0 0 1,0 0-1,0 0 1,0 0-1,-1 0 0,1 0 1,0 0-1,0 0 0,0 0 1,0 1-1,0-1 0,0 0 1,0 0-1,-1 0 1,19 2-370,27-1-862,-41-1 1042,41-1-1316,-28-1 1322,0 2-1,0 0 1,0 1-1,0 0 1,-1 1 0,19 6-1,-34-8 188,0 0-1,0 0 1,0 0 0,0 1-1,1-1 1,-1 0 0,0 1 0,0-1-1,0 1 1,0 0 0,0-1-1,0 1 1,0 0 0,0-1-1,-1 1 1,1 0 0,0 0-1,0 0 1,-1 0 0,1 0-1,0 0 1,-1 0 0,1 0-1,-1 0 1,1 0 0,-1 0-1,0 0 1,1 2 0,-1-1 45,-1 0 1,0 0 0,1-1-1,-1 1 1,0 0 0,0 0-1,0-1 1,0 1-1,0-1 1,0 1 0,-1-1-1,1 0 1,0 1-1,-1-1 1,-2 2 0,-8 5 439,0 1 0,-1-2 0,-15 7 0,10-5-111,-1-1 0,0-1 0,-1-1 0,1-1 0,-1-1 1,0 0-1,-1-1 0,1-2 0,0 0 0,-26-2 0,42 1-719,0-1 0,0 0 1,0 0-1,0 0 0,0-1 1,0 1-1,-6-4 0,-19-21-8722,16 6-3043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2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30 179 9097,'0'0'3923,"-5"10"-3090,-15 32-59,19-41-715,1 1 0,-1 0 0,0 0-1,1 0 1,-1-1 0,1 1 0,0 0-1,-1 0 1,1 0 0,0 0 0,0 0 0,0 0-1,1-1 1,-1 1 0,0 0 0,1 0 0,-1 0-1,1 0 1,0-1 0,-1 1 0,1 0-1,0-1 1,0 1 0,0 0 0,0-1 0,0 1-1,1-1 1,-1 0 0,0 1 0,1-1 0,-1 0-1,1 0 1,-1 0 0,1 0 0,0 0-1,-1 0 1,1 0 0,0-1 0,0 1 0,-1 0-1,1-1 1,3 1 0,2 0 113,0 1-1,0-1 1,0-1-1,0 1 1,0-1 0,-1 0-1,1-1 1,0 0 0,13-3-1,-10 0 38,1-1-1,-1 0 1,0-1 0,0 0-1,0 0 1,-1-1-1,0-1 1,-1 1 0,0-2-1,13-14 1,-17 18-70,1-1 1,-1 0-1,0 0 0,0-1 1,-1 1-1,0-1 1,0 1-1,-1-1 0,1 0 1,-2 0-1,1 0 1,-1-1-1,0 1 0,0 0 1,-1 0-1,0-1 1,0 1-1,-2-9 1,1 12-144,0 1 0,0-1 0,-1 0 0,0 1 0,1-1 0,-1 1 1,0 0-1,-1 0 0,1 0 0,-1 0 0,1 0 0,-1 0 0,0 0 0,0 1 1,0 0-1,0-1 0,-1 1 0,1 0 0,0 1 0,-1-1 0,0 0 1,1 1-1,-1 0 0,0 0 0,-7-1 0,5 1-17,0 1 0,1-1 0,-1 1 0,0 0 0,1 0-1,-1 1 1,0 0 0,1 0 0,-1 0 0,1 1 0,-1-1 0,1 1 0,0 1 0,0-1-1,0 1 1,0 0 0,-5 3 0,1 2 8,1 1 0,0-1 0,0 1 0,1 1 0,0-1 0,0 1 0,1 0 0,1 1 0,0-1 0,0 1 0,1 0 0,0 1 0,1-1 0,0 0 0,-1 19 0,4-29 1,-1 0 0,1 0 1,0 0-1,0 0 0,0 0 0,0 0 0,1 0 1,-1 0-1,0 0 0,0 0 0,1 0 0,-1 0 1,0 0-1,1 0 0,-1 0 0,1 0 1,-1 0-1,1 0 0,0-1 0,-1 1 0,1 0 1,0 0-1,-1-1 0,1 1 0,0 0 0,1 0 1,0 0-10,0 0 1,1-1 0,-1 1 0,0 0-1,0-1 1,1 0 0,-1 1 0,0-1-1,1 0 1,-1 0 0,3-1 0,3 0 4,-1 0 1,1-1 0,-1 0 0,0 0 0,0-1 0,12-5 0,-8 1 55,1 0 0,-2-1 0,1 0 1,11-12-1,-18 17-8,-1-1 0,-1 1 0,1-1 0,0 0 0,-1 0 1,0 0-1,0 0 0,0 0 0,0 0 0,-1 0 0,0-1 0,0 1 1,0-1-1,0 1 0,0-9 0,-1 12-36,0 1 0,0-1 0,0 0 0,0 1 0,-1-1 0,1 1 0,0-1 0,0 1 0,0-1 0,0 1 0,-1-1-1,1 1 1,0-1 0,-1 1 0,1-1 0,0 1 0,-1 0 0,1-1 0,0 1 0,-1-1 0,1 1 0,-1 0 0,1-1 0,-1 1 0,1 0 0,-1 0 0,1-1 0,-1 1 0,1 0 0,-1 0 0,1 0 0,-1 0 0,1 0 0,-1 0 0,1 0 0,-1 0 0,0 0 0,1 0-1,-1 0 1,1 0 0,-1 0 0,1 0 0,-1 0 0,1 0 0,-1 1 0,1-1 0,-1 0 0,1 0 0,-1 1 0,1-1 0,-1 0 0,1 1 0,-1 0 0,-28 19-253,22-10 247,0-1 1,1 2 0,0-1 0,-6 15-1,10-22-121,1 1-1,-1-1 1,1 1-1,0 0 1,0-1-1,0 1 1,0 0 0,1 0-1,0 0 1,-1 0-1,1-1 1,1 1-1,-1 0 1,1 0-1,-1 0 1,1 0-1,2 4 1,-2-7-117,0 1 0,0-1 0,0 0 0,1 0 0,-1 0-1,1 0 1,-1 0 0,0 0 0,1 0 0,-1 0 0,1-1 0,0 1 0,-1-1 0,1 1 0,0-1 0,-1 1 0,1-1 0,0 0 0,3 0 0,36-5-6402,-6-13-1224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12172,'0'0'2226,"9"-1"-48,153-8 3937,92-3-4180,255 15-1696,140-1-56,-567-6-61,102-20 0,-42 3-14,-136 21-748,-15 3-897,-17 1-5228,7-4-372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0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330 381 10250,'0'0'11483,"-7"-7"-9300,3 2-2065,-1 1 0,0 0 0,0 0 1,0 0-1,-1 1 0,1 0 0,-1 0 0,0 0 1,0 1-1,0 0 0,0 0 0,0 1 0,0-1 0,-1 1 1,1 0-1,0 1 0,-1 0 0,1 0 0,0 0 0,-1 1 1,-10 2-1,7-1-119,1 1-1,-1 0 1,0 0 0,1 1 0,0 0-1,0 1 1,0 0 0,0 0 0,1 1-1,0 0 1,0 1 0,0 0 0,-11 14-1,13-15-1,1 0-1,1 0 0,-1 1 0,1 0 0,0 0 0,1 0 0,0 0 1,0 1-1,0-1 0,1 1 0,0 0 0,0-1 0,1 1 0,0 0 0,1 0 1,0 0-1,0 0 0,2 11 0,-2-16 5,1-1 1,-1 1-1,1-1 0,0 1 1,0-1-1,0 1 0,1-1 0,-1 0 1,0 0-1,1 1 0,0-1 1,-1 0-1,1 0 0,0-1 1,0 1-1,0 0 0,0-1 0,0 1 1,1-1-1,1 2 0,2-1 7,-1 0-1,1 0 1,-1-1-1,1 1 1,0-1-1,0-1 1,-1 1-1,12-1 1,-3-1 13,0 0-1,0-1 1,0-1 0,0 0 0,-1-1 0,0 0 0,15-8 0,-6 0 140,1-2 1,-2 0 0,0-2-1,0 0 1,-2-1 0,0-1-1,-1-1 1,28-39 0,-36 46-33,-2-1 0,0-1 0,0 1 1,-1-1-1,-1-1 0,0 1 0,-1-1 1,0 0-1,-1 0 0,-1-1 1,-1 1-1,0-1 0,-1 1 0,0-1 1,-4-30-1,1 39-121,0-1 0,0 1 1,-1 0-1,0 0 0,0 1 1,-1-1-1,0 1 0,0-1 1,0 1-1,-1 0 0,0 1 0,0-1 1,0 1-1,-1 0 0,0 0 1,0 1-1,0-1 0,0 1 0,-1 1 1,0-1-1,0 1 0,0 1 1,0-1-1,0 1 0,-8-1 0,4 0-25,0 1-1,-1 0 0,1 1 0,-1 0 0,1 1 1,-1 0-1,1 1 0,0 0 0,-1 1 0,1 0 1,0 0-1,0 2 0,0-1 0,0 2 0,-17 9 1,17-7-80,1 0 0,0 1 0,0 0 1,1 1-1,0 0 0,-9 14 0,15-20-179,0 0-1,1 1 1,0-1-1,0 1 1,0 0-1,0-1 1,0 1 0,1 0-1,0 0 1,0 0-1,0 0 1,0 0-1,0 1 1,1-1-1,0 0 1,0 0-1,0 0 1,0 1-1,1-1 1,0 0-1,0 0 1,2 7 0,12 5-3920,3-4-1773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1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8648,'0'0'15941,"-11"7"-15456,-23 16 290,2 1 0,0 2 0,-38 41 0,-81 109 108,141-168-5458,11-21-3754,0 3 7502,4-17-5146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1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12908,'0'0'6924,"10"7"-4906,20 15-320,0 2-1,43 46 1,51 74-1084,-121-140-934,1 0 0,-1-1-1,0 1 1,1-1 0,0 0 0,0 0 0,0 0 0,0 0 0,7 3 0,7-2-3590,2-6-3307,-5-4-5596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1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10442,'0'0'12300,"-2"58"-10379,-4-34-864,0 5-288,1 2-417,-1-1-256,4 0-31,2-4-33,0-3-129,0-3-703,0-5-353,0-6-449,0-4-1152,-3-5-1923,-5 0-1056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1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52 8520,'0'0'7682,"6"-8"-4580,-3 4-2876,0 1 0,1-1 1,-1 1-1,1 0 1,-1 0-1,1 0 0,0 0 1,0 1-1,0 0 1,0-1-1,0 2 0,1-1 1,-1 0-1,1 1 1,-1 0-1,1 0 0,0 0 1,-1 0-1,1 1 1,0 0-1,5 0 0,6 0 181,-1 1-1,0 0 0,0 1 1,0 0-1,0 1 1,26 10-1,-38-12-389,0 0 0,0 0-1,0 1 1,-1-1 0,1 1 0,-1 0 0,1-1-1,-1 1 1,0 0 0,1 0 0,-1 1 0,0-1-1,0 0 1,-1 1 0,1-1 0,0 1-1,-1 0 1,1-1 0,-1 1 0,0 0 0,0 0-1,0 0 1,-1 0 0,1 0 0,-1 0 0,1 0-1,-1 0 1,0 0 0,0 0 0,0 0 0,-1 0-1,1 0 1,-1 0 0,0 0 0,1 0 0,-1 0-1,-1 0 1,1-1 0,0 1 0,-1 0 0,-2 4-1,-1 0 196,1 0-1,-1-1 1,0 1-1,-1-1 0,0 0 1,0 0-1,-12 8 1,3-1 157,15-12-409,0-1 0,0 1 0,0-1 0,1 0 0,-1 1 0,0-1-1,1 1 1,-1-1 0,0 0 0,1 1 0,-1-1 0,0 0 0,1 1 0,-1-1 0,0 0 0,1 1 0,-1-1 0,1 0 0,-1 0 0,1 0 0,-1 1-1,1-1 1,-1 0 0,1 0 0,-1 0 0,1 0 0,-1 0 0,1 0 0,-1 0 0,1 0 0,-1 0 0,1 0 0,26 5-481,-24-4 346,11 1 61,2 0-69,-1 1 1,1 1 0,27 10 0,-41-13 168,1 0 1,-1 0-1,1 0 1,-1 0-1,0 1 1,1-1-1,-1 1 0,0-1 1,0 1-1,0 0 1,0 0-1,0 0 1,-1 0-1,1 0 1,0 0-1,-1 0 1,0 1-1,1-1 1,-1 1-1,0-1 1,0 1-1,0-1 1,-1 1-1,1-1 0,-1 1 1,1 0-1,-1 0 1,0-1-1,0 5 1,-1-5 50,0 0 1,0 0 0,0 0-1,0 0 1,0 0-1,0 0 1,0-1-1,-1 1 1,1 0 0,-1-1-1,1 1 1,-1-1-1,1 1 1,-1-1 0,0 0-1,0 0 1,0 0-1,0 0 1,-2 1-1,-45 16 1209,43-16-1113,-32 8 389,-1-2 0,0-2 1,-1-1-1,1-2 0,-69-3 1,51-9-524,54 9-109,0-1 0,1 1 1,-1-1-1,1 0 0,-1 0 0,1 0 0,-1 0 0,1-1 1,0 1-1,0-1 0,-1 1 0,1-1 0,0 0 0,0 0 1,1 0-1,-1 0 0,0 0 0,-1-3 0,2 4-106,1 1 0,0-1 1,0 0-1,0 1 0,0-1 0,0 0 0,0 1 0,0-1 1,0 0-1,0 1 0,0-1 0,0 0 0,0 1 0,0-1 0,1 0 1,-1 1-1,0-1 0,0 0 0,1 1 0,-1-1 0,1 1 1,-1-1-1,0 1 0,1-1 0,-1 1 0,1-1 0,-1 1 0,1-1 1,0 0-1,16-9-6553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 46 5573,'-49'0'557,"0"3"1,0 2-1,0 3 0,1 1 0,0 2 0,1 3 0,-70 30 1,83-29-410,1 2 0,0 2 0,2 1 0,0 1 0,1 1 0,1 2 0,2 1 0,0 2 0,2 0 0,-35 49 0,9 2-140,5 2 1,-52 121-1,-46 184-1,112-284 6,5 1-1,4 2 1,-13 131 0,31-168 66,3 0-1,3 0 1,3 0 0,3 0 0,2 0 0,24 82 0,100 300 614,36 135-104,-152-518-524,112 389 187,-100-368-225,5-1 1,3-2-1,54 87 1,-73-142-5,1 0 1,1-2 0,1 0-1,1-2 1,2 0-1,1-2 1,0 0 0,2-2-1,0-1 1,1-1 0,1-1-1,1-2 1,1-1 0,0-1-1,1-2 1,0-1-1,0-1 1,2-2 0,-1-1-1,62 3 1,-32-9 64,0-3 0,0-2 1,0-3-1,-1-3 0,0-3 0,-1-3 0,0-2 0,-2-2 1,0-4-1,63-34 0,-25 4-30,-2-3 0,-4-5 0,-1-4 0,157-152 0,-159 127-2,-5-4 1,-3-4-1,-5-3 0,-5-3 1,-4-4-1,-5-2 1,-5-2-1,-4-3 0,-6-2 1,-5-2-1,-6-2 1,-5-1-1,-5-1 0,-5-1 1,4-182-1,-25 224 83,-4 1 0,-3-1 0,-4 2 0,-3-1 0,-4 2 0,-4 0 0,-2 2 0,-5 1 0,-2 1 0,-4 1 0,-79-120 0,65 121-314,-4 3 1,-3 1-1,-3 4 1,-2 2 0,-3 3-1,-3 3 1,-3 3-1,-2 3 1,-1 3 0,-139-66-1,112 72-1227,-1 4-1,-3 4 0,-188-36 1,67 34-3056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3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0 639 12139,'0'0'1757,"15"-4"-1506,135-53 495,194-101 1,-282 128-826,35-18 45,228-106-119,-216 108 65,118-33-1,-173 63 70,1 2 1,0 2-1,1 3 0,0 3 0,0 2 0,1 2 0,0 3 1,-1 2-1,0 3 0,91 21 0,148 61 256,-152-41 120,235 43-1,-256-74 158,0-5 0,1-6 0,0-6 0,-1-4 0,0-6 0,209-46 0,-313 52-840,115-33 1109,-71 9-2389,-55 24 593,1 0 0,-1 0 0,0-1 0,-1 0-1,8-7 1,3-13-8126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8200,'0'0'2557,"12"5"-1991,-2-1-435,0 0 0,0-1 1,1 1-1,0-2 0,-1 0 1,1 0-1,0-1 0,0 0 1,16-1-1,76-15 239,197-55 0,-148 30-304,246-47 102,660-59 0,684 81-13,-1575 73 140,-1 7-1,199 45 1,311 130 332,-127-10-102,11-50-308,265-53 1197,4-63-258,-773-14-1078,736-5 644,-3-47-585,-25-66-305,-445 44-3006,-195 38-1812,-20-3-5834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1 379 11851,'0'0'6588,"11"-9"-4907,11-11-1021,-1-1-1,0-1 0,-2 0 1,0-2-1,26-44 0,-35 48-124,3 0 936,-10 50-1032,-3 571 1478,1-600-1885,-1 0 0,0 1 0,1-1-1,-1 0 1,0 1 0,0-1 0,0 0 0,0 1 0,-1-1 0,1 0 0,0 1 0,0-1 0,-1 0 0,1 0 0,-1 1 0,1-1 0,-1 0 0,1 0 0,-1 0 0,0 0 0,0 0 0,0 0 0,1 0 0,-1 0 0,0 0 0,0 0 0,0 0 0,0 0 0,-1-1 0,1 1 0,0 0 0,0-1 0,0 1 0,0-1 0,-1 1 0,1-1 0,0 0 0,-1 1 0,1-1 0,0 0 0,-1 0 0,1 0 0,0 0 0,-3-1 0,0 0 61,0 0 1,0 0 0,0-1 0,0 0 0,0 0-1,0 0 1,1 0 0,-1 0 0,1-1 0,-1 0-1,1 1 1,-5-7 0,-4-5-39,1-1-1,1 0 1,-13-25-1,20 33-92,0 0 0,0 0-1,0 0 1,1 0 0,0 0 0,1-1 0,-1 1 0,2-1-1,-1 1 1,1-1 0,0-10 0,1 15-112,0-1 0,1 1 0,-1 0 0,0 0 0,1 0-1,0-1 1,-1 2 0,1-1 0,0 0 0,1 0 0,-1 1 0,5-5 0,38-29-2281,-27 23 1165,1-2-26,18-13-1783,-1-1 0,-2-2 0,35-39 0,-58 57 3050,-2 0 0,0-1 0,0 0 0,-1 0-1,6-16 1,-10 17 1243,1-1 1,-2 1-1,0 0 0,0-1 0,-1 0 0,0-25 0,-2 39-1139,0-1 1,0 1-1,0-1 0,0 1 0,0-1 0,0 1 1,0 0-1,0-1 0,-1 1 0,1-1 1,0 1-1,0-1 0,-1 1 0,1-1 0,0 1 1,0 0-1,-1-1 0,1 1 0,0-1 0,-1 1 1,1 0-1,0-1 0,-1 1 0,1 0 0,-1 0 1,1-1-1,-1 1 0,1 0 0,-1 0 0,1 0 1,0 0-1,-1-1 0,1 1 0,-1 0 0,1 0 1,-1 0-1,1 0 0,-1 0 0,1 0 0,-1 0 1,1 0-1,-1 1 0,1-1 0,-1 0 0,1 0 1,-1 0-1,1 0 0,-1 1 0,1-1 0,-1 0 1,1 0-1,0 1 0,-1-1 0,1 0 1,0 1-1,-1-1 0,1 0 0,-1 2 0,-24 19 389,21-14-419,0 0-1,1 0 0,0 0 1,0 0-1,1 0 1,0 0-1,0 1 0,0-1 1,1 1-1,1 0 1,-1-1-1,1 1 0,0-1 1,2 13-1,-1-18 0,0-1-1,0 1 1,0-1-1,0 1 1,0-1-1,0 0 1,0 1 0,1-1-1,-1 0 1,0 0-1,1 0 1,-1 0-1,1 0 1,-1 0-1,1 0 1,-1 0 0,1-1-1,-1 1 1,1-1-1,0 1 1,0-1-1,-1 0 1,1 1 0,0-1-1,0 0 1,-1 0-1,1 0 1,0-1-1,0 1 1,-1 0-1,3-1 1,3 0 62,0 0-1,0 0 1,-1-1 0,1 0 0,0 0 0,9-6-1,-3 0 87,0-1 0,0 0 0,-2-1 0,22-23 0,-27 27-26,-1-1-1,1 1 1,-2-2-1,1 1 1,-1 0 0,0-1-1,0 0 1,-1 0-1,0 0 1,2-12 0,-22 43-32,10-5-140,1-1-1,1 2 0,0-1 0,1 0 0,1 1 0,1 0 0,0 0 0,1 0 0,2 0 0,3 28 0,-4-45 6,0-1 1,0 1-1,0 0 0,0-1 0,0 1 0,1-1 0,-1 1 0,1 0 0,-1-1 0,1 1 0,0-1 0,-1 1 0,1-1 0,0 0 0,0 1 0,0-1 0,0 0 0,0 0 1,0 1-1,0-1 0,1 0 0,-1 0 0,0 0 0,1 0 0,-1-1 0,1 1 0,-1 0 0,1-1 0,-1 1 0,1-1 0,-1 1 0,1-1 0,0 1 0,-1-1 0,1 0 1,-1 0-1,1 0 0,0 0 0,-1 0 0,1-1 0,0 1 0,-1 0 0,1-1 0,-1 1 0,4-2 0,1 0 39,0-1 0,-1 0 0,1 0 0,-1-1 0,1 1 0,-1-1 0,0 0 1,0-1-1,-1 1 0,7-8 0,-2-1 35,-1-1 1,0 0 0,-1 0 0,0-1-1,4-16 1,-8 23-52,-1 0-1,0-1 1,0 0-1,0 0 1,-1 0-1,-1 1 1,1-1-1,-1 0 1,-1 0 0,-2-15-1,3 24-26,0-1 0,0 1 0,0-1 0,0 1 0,-1-1 0,1 1 0,0 0 0,0-1 0,0 1 0,-1-1 0,1 1 0,0-1-1,0 1 1,-1 0 0,1-1 0,0 1 0,-1 0 0,1-1 0,0 1 0,-1 0 0,1-1 0,-1 1 0,1 0 0,0 0 0,-1-1 0,1 1 0,-1 0 0,1 0 0,-1 0 0,1 0 0,-1 0 0,1 0 0,-1 0 0,1 0 0,-1 0-1,1 0 1,-1 0 0,1 0 0,0 0 0,-1 0 0,1 0 0,-1 0 0,1 0 0,-1 1 0,1-1 0,-1 0 0,0 1 0,0-1-10,0 1 0,0 0 0,0 0 0,0 0 1,0 0-1,0 0 0,0 0 0,0 0 0,0 0 0,0 0 0,0 0 0,1 1 0,-1-1 1,1 0-1,-1 2 0,-2 10-2,1-1 0,0 1 0,1-1 0,0 1 0,1 0 0,1-1 0,0 1 0,3 12 0,-4-21 17,1-1 0,0 0-1,0 0 1,0 0 0,0 0-1,1 0 1,-1 0 0,1-1-1,0 1 1,0 0 0,0-1-1,0 1 1,0-1 0,0 0-1,1 0 1,-1 0 0,1 0 0,-1 0-1,1 0 1,0-1 0,0 1-1,0-1 1,0 0 0,0 0-1,0 0 1,0 0 0,0 0-1,0-1 1,1 1 0,-1-1-1,0 0 1,0 0 0,0 0-1,1 0 1,5-2 0,-3 0 9,-1 0 0,1 0 0,0 0 1,-1-1-1,1 0 0,-1 0 0,0 0 1,0-1-1,0 1 0,0-1 0,-1-1 0,0 1 1,1 0-1,-2-1 0,1 0 0,0 0 1,-1 0-1,0-1 0,0 1 0,2-7 0,1-1 18,-1 0 0,0 0 0,-1-1-1,0 1 1,-1-1 0,-1 0-1,1-24 1,-2 28-31,-4-22 0,3 31 0,-1 1 0,1-1 0,-1 0 0,1 0 0,-1 1 0,1-1 0,-1 0 0,1 0 0,-1 1 0,0-1 0,1 1 0,-1-1 0,0 1 0,0-1 0,1 1 0,-1-1 0,0 1 0,0 0 0,0-1 0,1 1 0,-1 0 0,0 0 0,0-1 0,0 1 0,0 0 0,0 0 0,0 0 0,0 0 0,1 0 0,-1 0 0,-2 1 0,2 0 0,0 0 0,0-1 0,0 1 0,1 0 0,-1 0 0,0 0 0,0 1 0,1-1 0,-1 0 0,1 0 0,-1 0 0,1 0 0,-1 1 0,1-1 0,0 0 0,-1 0 0,1 1 0,0-1 0,0 0 0,0 0 0,0 1 0,0-1 0,0 0 0,1 0 0,-1 1 0,1 1 0,7 36 0,-6-35 0,1-1 0,0 1 0,0-1 0,0 0 0,0 1 0,1-1 0,-1-1 0,1 1 0,-1 0 0,1-1 0,0 0 0,0 0 0,0 0 0,1 0 0,-1-1 0,0 1 0,1-1 0,-1 0 0,1-1 0,-1 1 0,1-1 0,8 0 0,-5 0 0,1-1 0,0 0 0,0 0 0,-1-1 0,1 0 0,-1 0 0,1-1 0,-1 0 0,0 0 0,14-9 0,-7 2 0,-1-1 0,23-20 0,-34 28 0,0 0 0,0 0 0,-1 0 0,1 0 0,-1 0 0,0 0 0,0-1 0,0 1 0,0-1 0,0 0 0,-1 1 0,0-1 0,0 0 0,0 0 0,0 0 0,0 0 0,-1 0 0,0-7 0,0 10-4,-1 0 0,1 0 1,-1 0-1,1 0 0,-1 1 0,1-1 1,-1 0-1,0 0 0,1 0 0,-1 0 0,0 1 1,0-1-1,0 0 0,0 1 0,0-1 1,0 0-1,0 1 0,1-1 0,-2 1 0,1 0 1,0-1-1,0 1 0,0 0 0,0 0 1,0-1-1,0 1 0,0 0 0,0 0 1,0 0-1,0 0 0,0 0 0,-1 1 0,1-1 1,-1 1-1,-3-1-25,0 1 0,0 0-1,0 0 1,0 1 0,1-1 0,-9 5 0,5 0 13,1 0 1,0 0 0,0 1-1,0 0 1,1 0 0,0 1-1,1-1 1,0 1 0,0 1 0,0-1-1,1 1 1,1-1 0,-1 1-1,1 1 1,1-1 0,0 0-1,0 0 1,1 1 0,0-1-1,0 1 1,1-1 0,2 17-1,-1-23 15,-1 0-1,1 0 0,0 0 1,0 0-1,1 0 1,-1 0-1,1-1 0,-1 1 1,1 0-1,0-1 0,0 1 1,0-1-1,0 0 0,0 1 1,1-1-1,-1 0 0,1-1 1,3 4-1,-1-3 8,0 0 0,0 0 0,0-1 0,0 1 0,0-1 0,0 0 0,0 0-1,1-1 1,-1 0 0,7 0 0,0-1 15,-1 0 1,1-1-1,-1 0 0,0-1 0,0-1 0,0 1 0,0-2 1,0 0-1,13-8 0,-9 3 6,-1-1 0,0-1 0,-1 0-1,0-1 1,-1 0 0,11-16 0,-17 21-16,-1 0-1,0 0 1,0 0-1,-1 0 1,0-1 0,0 0-1,-1 0 1,-1 0-1,1 0 1,-1 0-1,-1 0 1,0-1 0,1-11-1,-2 20-13,0 1 0,-1-1-1,1 0 1,0 1 0,0-1-1,0 0 1,0 1 0,0-1-1,-1 0 1,1 1 0,0-1-1,-1 0 1,1 1 0,0-1-1,-1 1 1,1-1 0,-1 1-1,1-1 1,0 1 0,-1-1-1,0 1 1,1-1 0,-1 1-1,1-1 1,-1 1 0,1 0-1,-1 0 1,0-1 0,1 1 0,-1 0-1,0 0 1,1 0 0,-1-1-1,0 1 1,1 0 0,-1 0-1,0 0 1,0 0 0,1 0-1,-1 1 1,0-1 0,1 0-1,-1 0 1,0 0 0,1 0-1,-1 1 1,1-1 0,-1 0-1,0 1 1,1-1 0,-1 0-1,1 1 1,-1-1 0,0 2-1,-3 0-21,0 0-1,0 1 0,0 0 0,0 0 0,1 0 0,0 0 0,-5 5 1,3 0 34,1-1 1,0 0 0,1 1-1,0 0 1,0 0 0,0 0-1,1 0 1,0 0 0,1 1 0,0-1-1,0 0 1,1 1 0,0-1-1,0 1 1,1-1 0,1 9 0,-1-12-23,0-1 0,1 0 0,-1 0 0,1 1 0,-1-1 1,1 0-1,1 0 0,-1 0 0,0-1 0,1 1 0,0-1 1,0 1-1,0-1 0,0 0 0,1 0 0,-1 0 0,1-1 1,-1 1-1,1-1 0,0 0 0,0 0 0,0 0 0,1 0 1,-1-1-1,0 0 0,0 0 0,1 0 0,-1 0 0,1-1 1,-1 1-1,7-1 0,-10 0-264,1 0-1,0 0 1,-1-1-1,1 1 1,-1 0-1,1-1 1,-1 1-1,1 0 1,-1-1-1,1 0 1,-1 1 0,0-1-1,1 0 1,-1 0-1,0 0 1,1 0-1,-1 0 1,0 0-1,0 0 1,0 0-1,0 0 1,0-1 0,0 1-1,0 0 1,-1-1-1,1 1 1,0-1-1,-1 1 1,1-1-1,-1 1 1,1-1-1,-1 1 1,0-1 0,0 1-1,1-1 1,-2-2-1,7-29-7356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3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 11307,'0'0'3139,"-17"-21"-3075,19 24-2435,3 1-1216,1-4-2371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 9577,'-5'-2'10890,"1"1"-4900,8 8-5926,5 7-32,6 2-64,-2 2-2306,-5 0-2659,1-4-2562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17040,'0'0'9316,"-1"12"-8644,-21 164 1651,-8 113-1672,28-236-655,0-27-53,1 0 1,2 0 0,4 36-1,-5-61-4,0 0-1,0-1 1,0 1-1,0 0 1,0 0-1,0-1 1,0 1 0,0 0-1,0 0 1,1-1-1,-1 1 1,0 0-1,1 0 1,-1-1-1,0 1 1,1 0-1,-1-1 1,1 1-1,-1-1 1,1 1 0,-1 0-1,1-1 1,-1 1-1,1-1 1,0 1-1,-1-1 1,1 0-1,0 1 1,-1-1-1,1 0 1,0 1 0,-1-1-1,1 0 1,0 0-1,0 1 1,-1-1-1,1 0 1,0 0-1,0 0 1,0 0-1,-1 0 1,1 0 0,0 0-1,0-1 1,-1 1-1,1 0 1,0 0-1,0-1 1,-1 1-1,1 0 1,0-1-1,-1 1 1,1 0-1,0-1 1,-1 1 0,1-1-1,-1 1 1,2-2-1,2-2-662,0 0 0,1 0-1,-1 0 1,-1-1 0,1 0-1,3-6 1,3-9-2266,-1 0 1,7-24-1,0-6-2711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12043,'0'0'13523,"4"9"-12466,-1-5-1000,-2 0 1,1 0-1,0 1 1,-1-1 0,0 1-1,0 0 1,0-1 0,0 1-1,-1-1 1,0 1 0,0 0-1,0 0 1,-1-1 0,-1 10-1,2-14-87,-1 1 0,1 0 0,0 0-1,-1 0 1,1-1 0,0 1 0,0 0 0,0 0-1,0 0 1,0 0 0,0-1 0,0 1 0,0 0-1,0 0 1,0 0 0,1 0 0,-1-1-1,0 1 1,0 0 0,1 0 0,-1 0 0,1-1-1,-1 1 1,1 0 0,-1-1 0,1 1-1,-1 0 1,2 0 0,22 1-971,-10-2 1058,-11 0-110,29 0-236,54 6-1,-77-4 286,-1-1 0,1 1 0,-1 1 0,1-1 1,-1 1-1,0 1 0,0 0 0,0 0 0,-1 0 1,1 1-1,8 8 0,-14-12 23,-1 0 0,0 1 1,1-1-1,-1 0 0,0 1 0,0-1 1,0 1-1,0-1 0,0 1 0,0 0 0,-1-1 1,1 1-1,0 0 0,-1-1 0,0 1 1,1 0-1,-1 0 0,0 0 0,0-1 0,0 1 1,0 0-1,0 0 0,0 0 0,-1 2 1,0 0 106,-1 0 0,0 0 1,0-1-1,0 1 0,0-1 1,0 1-1,-1-1 0,0 0 1,1 0-1,-6 4 1,-6 4 447,1-1 0,-1 0 0,-1-2-1,-20 10 1,24-13-264,0 0 0,0-1 0,-1-1 0,0 0 0,1 0 0,-18 0 0,25-2-409,1-1 1,-1 0-1,1-1 1,-1 1-1,1-1 1,-1 1-1,1-1 0,0 0 1,-1 0-1,1-1 1,-5-2-1,6 3-293,1 0-1,-1-1 1,0 1-1,0-1 1,1 0-1,-1 0 1,1 0 0,-1 1-1,1-1 1,0 0-1,0-1 1,0 1-1,0 0 1,0 0-1,1 0 1,-1-1-1,0 1 1,1-4-1,-1-16-7716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73 255 12172,'4'-8'1959,"2"-1"-1266,18-31 2679,-21 36-2618,-1-1-1,0 1 1,-1-1-1,1 1 1,-1-1 0,0 1-1,0-1 1,1-5-1,-13 17 443,-2 10-1174,1 0 0,0 0 1,1 1-1,1 1 0,1 0 0,1 0 0,1 1 0,0 0 1,1 0-1,1 0 0,1 1 0,-1 28 0,4-46-30,1 1 0,0-1 0,0 1 0,0-1 0,0 0 0,1 1 0,0-1 0,-1 1 0,1-1 0,0 0 0,1 1 0,-1-1 0,1 0 0,2 5 0,-2-7 8,-1 1 1,1-1-1,0 0 0,0 0 1,0 1-1,0-1 0,0-1 1,0 1-1,0 0 0,0 0 1,0-1-1,0 1 0,0-1 1,0 1-1,1-1 0,-1 0 1,0 0-1,0 0 0,0 0 1,1-1-1,-1 1 0,0-1 1,0 1-1,4-2 0,5-2 137,0 0 0,0-1-1,-1 0 1,1 0 0,-1-2-1,0 1 1,-1-1 0,14-12-1,66-72 780,-68 67-596,-2-1 1,-1-1-1,30-55 0,-40 65-275,-1 0-1,0-1 1,-1 0-1,-1 0 1,-1-1-1,0 0 1,-1 1-1,1-25 1,-4 42-52,0-1 0,0 1 0,0-1 0,0 1 0,0 0 0,0-1 0,0 1 0,0-1 0,0 1 0,0-1 0,0 1 0,0 0 1,0-1-1,0 1 0,0-1 0,-1 1 0,1 0 0,0-1 0,0 1 0,0-1 0,-1 1 0,1 0 0,0-1 0,0 1 0,-1 0 0,1-1 0,0 1 0,-1 0 0,1 0 0,0-1 0,-1 1 0,-9 7-142,-10 22 46,-8 25 105,-27 69 0,48-104-21,0-1-1,2 1 1,0 0 0,1 0 0,1 1 0,1-1-1,1 39 1,1-56-63,0 0 0,0 0 0,1 0 0,-1-1 0,1 1-1,-1 0 1,1 0 0,0-1 0,0 1 0,-1 0 0,1-1 0,0 1-1,1-1 1,-1 1 0,0-1 0,0 0 0,0 1 0,1-1 0,-1 0-1,1 0 1,-1 0 0,1 0 0,-1 0 0,1 0 0,0 0 0,0-1 0,-1 1-1,1-1 1,0 1 0,0-1 0,-1 0 0,1 1 0,0-1 0,3 0-1,1 0-782,0-1-1,0 1 1,1-1-1,-1 0 0,0-1 1,0 1-1,0-1 1,0 0-1,6-4 0,24-16-8316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14542,'-11'4'2610,"-14"7"518,-43 25 1,61-32-2888,1 0 1,-1 0 0,1 1 0,0 0-1,0 0 1,1 0 0,-1 1 0,1-1 0,0 2-1,1-1 1,-1 0 0,1 1 0,-3 8-1,6-14-244,1-1 1,0 1-1,0 0 0,0 0 0,0 0 0,0 0 0,0 0 0,0 0 0,1 0 0,-1 0 1,0 0-1,0 0 0,1-1 0,-1 1 0,1 0 0,-1 0 0,0 0 0,1-1 0,0 1 1,-1 0-1,1 0 0,-1-1 0,1 1 0,0 0 0,0-1 0,-1 1 0,1-1 0,0 1 1,0-1-1,0 1 0,-1-1 0,1 0 0,0 1 0,0-1 0,0 0 0,0 0 0,0 0 1,0 1-1,0-1 0,0 0 0,-1 0 0,1-1 0,0 1 0,0 0 0,2 0 1,3 0 11,1 0 1,0-1 0,-1 0-1,1 0 1,9-2 0,-9 0 11,-1 0 1,1-1-1,-1 1 1,1-1-1,-1-1 1,0 1-1,-1-1 1,1 0-1,-1 0 1,7-8 0,41-65 110,-46 68-96,-8 12-39,-49 86 946,45-79-812,1 0-1,0 0 0,1 0 0,0 0 0,1 1 1,-1-1-1,2 1 0,0 0 0,-1 12 0,3-22-133,-1 1 0,1 0 0,-1-1 0,1 1 0,-1 0 0,1-1 0,-1 1 0,1-1 0,0 1 0,-1-1 0,1 0-1,0 1 1,0-1 0,-1 0 0,1 1 0,0-1 0,0 0 0,-1 0 0,1 0 0,0 1 0,0-1 0,0 0-1,-1 0 1,1 0 0,0 0 0,0-1 0,0 1 0,-1 0 0,1 0 0,0 0 0,1-1 0,27-6-432,-13-1-1307,1 0 1,-1-2 0,-1 0-1,25-20 1,-31 23 401,36-29-5627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12396,'0'0'5050,"-10"5"-1570,6-3-3217,-10 4 779,0 1 0,1 1 1,-12 8-1,22-14-909,0 0 0,0 0 0,0 1 1,0-1-1,1 1 0,-1-1 0,1 1 0,0 0 0,0 0 1,0 0-1,0 0 0,0 0 0,1 1 0,-1-1 1,1 0-1,0 1 0,0-1 0,0 1 0,1-1 0,-1 8 1,1-10-136,1 1 0,0 0 0,-1-1 0,1 1-1,0 0 1,0-1 0,0 1 0,1-1 0,-1 0 0,0 1 0,0-1 0,1 0 0,-1 0 0,1 0 0,-1 0 0,1 0 0,-1 0 0,1 0 0,0 0 0,0 0 0,-1-1 0,4 1 0,49 13-365,-42-11 161,2 1-5,0 0 0,0 1 1,0 0-1,15 9 0,-27-13 228,1 1 1,-1-1 0,0 1 0,0-1-1,0 1 1,0 0 0,0 0 0,0 0-1,0 0 1,0 0 0,-1 0 0,1 1 0,1 3-1,-3-4 35,1-1 0,-1 1 0,0 0-1,0-1 1,0 1 0,0-1 0,-1 1 0,1-1 0,0 1-1,-1-1 1,1 1 0,-1-1 0,1 1 0,-1-1-1,0 0 1,1 1 0,-1-1 0,0 0 0,0 0-1,0 1 1,0-1 0,0 0 0,0 0 0,0 0-1,-1 0 1,-1 1 0,-10 7 268,0 0 1,0-1-1,0-1 1,-1 0-1,0-1 1,-1 0-1,1-1 1,-24 5-1,29-8-744,0-1-1,-1 0 0,1-1 1,-1 0-1,-10-1 0,3-4-5660,3-8-5980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13933,'0'0'4810,"0"9"-3401,4 171 3305,2-24-3347,-8-100-1097,1-25-173,5 60 0,-4-91-95,0 1 1,0-1-1,0 1 0,0 0 0,0-1 1,0 1-1,0-1 0,0 1 0,0-1 1,1 1-1,-1-1 0,0 1 0,0-1 1,1 1-1,-1-1 0,0 1 0,1-1 0,-1 1 1,0-1-1,1 1 0,-1-1 0,1 0 1,-1 1-1,0-1 0,1 0 0,-1 1 1,1-1-1,-1 0 0,1 0 0,0 0 0,-1 1 1,1-1-1,-1 0 0,1 0 0,-1 0 1,1 0-1,-1 0 0,1 0 0,0 0 1,-1 0-1,1 0 0,-1 0 0,1 0 0,0-1 1,24-15 478,4-20-61,-2-1 0,-1-1-1,-1-1 1,26-58 0,-14 25-37,4-5 24,72-118 265,-105 188-2933,-6 16 384,-7 16-3258,-8-5-2179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25 351 17585,'0'0'6438,"10"-9"-3919,-2 2-2251,0-1 0,-1 1-1,0-1 1,0-1 0,-1 0 0,0 1-1,0-2 1,-1 1 0,0-1-1,-1 1 1,0-1 0,-1-1-1,4-14 1,-6 16-227,0 1 0,0-1 0,-1 0-1,0 0 1,-2-13 0,2 21-44,0-1 1,0 1-1,-1 0 0,1-1 0,0 1 1,-1 0-1,1-1 0,-1 1 0,1 0 0,-1 0 1,0 0-1,1 0 0,-1-1 0,0 1 0,0 0 1,0 0-1,0 0 0,0 1 0,0-1 1,0 0-1,0 0 0,0 0 0,0 1 0,-1-1 1,1 1-1,0-1 0,0 1 0,-1-1 1,1 1-1,0 0 0,-1-1 0,1 1 0,0 0 1,-1 0-1,1 0 0,0 0 0,-1 0 0,1 0 1,0 1-1,-1-1 0,1 0 0,0 1 1,-2 0-1,-1 1-21,0 0 1,0 0 0,0 0 0,1 1-1,-1-1 1,1 1 0,-1 0-1,1 0 1,0 0 0,0 0-1,1 1 1,-1-1 0,1 1-1,-1 0 1,1-1 0,0 1-1,1 0 1,-2 5 0,-1 1 2,1 0 1,0 0-1,1 1 0,0-1 1,0 1-1,1 13 1,1-21 17,0-1-1,0 0 1,1 1 0,-1-1 0,1 0 0,0 0 0,-1 1 0,1-1 0,0 0 0,0 0 0,1 0 0,-1 0 0,0 0 0,1 0 0,-1 0 0,1 0 0,0-1 0,-1 1 0,1-1 0,0 1 0,0-1 0,0 0 0,0 1 0,0-1 0,0 0-1,1 0 1,-1-1 0,0 1 0,0 0 0,1-1 0,-1 1 0,3-1 0,11 3 23,1-2 0,-1 0 0,29-2 0,-19 0 33,13 3 54,-22-1-51,-1-1 0,0 0 0,24-3 0,-38-3 157,-1 1 1,0 0 0,0-1 0,-1 1 0,0 0 0,0-1 0,0 1-1,0-1 1,-2-5 0,2 11-212,-6-43 143,-2 1 0,-15-45-1,2 5-177,23 86-704,1-1 0,0 0 0,0 0 0,0 0 0,0 0-1,0-1 1,1 0 0,-1 1 0,1-1 0,0 0 0,-1 0 0,7 1 0,59 23-7795,-29-18 2180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12620,'0'0'4324,"-10"5"-1318,2-1-2836,0 1 1,1 0-1,-1 0 1,1 1-1,0 0 1,1 1-1,-1-1 1,1 1-1,1 0 0,-1 1 1,1-1-1,1 1 1,-1 0-1,1 1 1,-4 11-1,-2 6 192,2 0-1,0 1 0,2 0 1,-5 45-1,10-59-332,0-1 1,1 1-1,0 0 1,1-1-1,1 1 0,0-1 1,0 0-1,1 1 1,1-1-1,0-1 0,1 1 1,8 17-1,-12-28-21,0 1-1,0 0 0,1 0 0,-1-1 1,0 1-1,1-1 0,-1 1 1,1-1-1,-1 1 0,1-1 1,-1 0-1,1 0 0,0 0 1,0 0-1,0 0 0,0 0 1,-1-1-1,1 1 0,0 0 1,0-1-1,0 0 0,0 1 0,1-1 1,-1 0-1,0 0 0,0 0 1,0 0-1,0 0 0,0-1 1,0 1-1,0-1 0,0 1 1,0-1-1,0 0 0,0 0 1,-1 0-1,1 0 0,0 0 1,0 0-1,-1 0 0,1 0 0,1-3 1,10-7 130,-1 0 1,0-1-1,-1-1 1,13-17-1,-9 11 259,-11 14-245,35-38 1571,-37 40-1576,1 1-1,0-1 0,0 1 0,0-1 1,0 1-1,0 0 0,0 0 0,1 1 1,-1-1-1,1 1 0,6-3 0,-10 4-142,1 0-1,-1 0 0,1 1 1,-1-1-1,0 0 1,1 0-1,-1 0 0,0 0 1,1 0-1,-1 0 1,0 1-1,1-1 0,-1 0 1,0 0-1,1 1 0,-1-1 1,0 0-1,1 0 1,-1 1-1,0-1 0,0 0 1,0 1-1,1-1 1,-1 0-1,0 1 0,0-1 1,0 0-1,0 1 0,1-1 1,-1 1-1,0-1 1,0 0-1,0 1 0,0-1 1,0 1-1,-1 23 30,-9 21 42,-2-10-70,-4 15-167,11-18-3546,12-32-5031,3-10 790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17489,'0'0'4612,"-10"11"-3128,-11 14-444,-28 46-1,43-62-912,0 1-1,1 0 1,0 1-1,1-1 0,0 1 1,1 0-1,0 0 1,0 0-1,2 0 0,-2 12 1,3-23-130,0 1 1,-1 0 0,1 0-1,0 0 1,0-1-1,0 1 1,0 0-1,0 0 1,0 0 0,0-1-1,0 1 1,0 0-1,0 0 1,0 0-1,1-1 1,-1 1-1,0 0 1,1 0 0,-1-1-1,0 1 1,1 0-1,-1-1 1,1 1-1,-1 0 1,1-1-1,-1 1 1,1-1 0,-1 1-1,1-1 1,0 1-1,-1-1 1,1 1-1,0-1 1,0 0-1,-1 1 1,1-1 0,0 0-1,0 1 1,-1-1-1,1 0 1,0 0-1,0 0 1,0 0 0,-1 0-1,1 0 1,0 0-1,0 0 1,0 0-1,-1 0 1,1-1-1,0 1 1,1 0-1,2-2-2,-1 0-1,1 0 0,-1 0 1,1 0-1,-1-1 0,0 0 0,1 1 1,-1-1-1,3-4 0,36-51 168,53-96 0,-87 141-128,-22 42-8,1 1 0,1 1 0,2 0-1,1 1 1,2-1 0,-7 56 0,14-85-127,0 0 0,0 0 0,0 0 0,1 0 0,-1 0 0,0 0 0,1 0 0,-1 0 0,1 0 0,0-1 0,-1 1 0,1 0 0,0 0 0,0-1 0,0 1 0,1 0 0,-1-1 0,0 1 0,1-1 0,-1 1 0,0-1 0,1 0 0,0 0 0,2 2 0,-1-2-333,1 0 0,-1 1-1,1-2 1,-1 1 0,1 0-1,-1-1 1,1 1 0,0-1-1,-1 0 1,1 0 0,-1-1-1,1 1 1,4-2 0,26-9-8599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12684,'0'0'8136,"94"-18"-7624,-27 4 33,13 1-289,10-3-192,5 2-64,-5 0-512,-3 1-1058,-16 2-224,-16-3-127,-20 0-65,-24-4-3107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5189,'5'-9'5616,"-1"0"-4544,18-38 3342,-20 43-3682,0 0 0,0 0 0,0 1 0,1-1 0,-1 1 0,1 0 0,0 0 0,0 0 0,0 0 0,4-3 0,-6 6-673,-1 0 0,1-1 1,-1 1-1,0 0 0,1 0 0,-1 0 0,1 0 0,-1 0 1,1 0-1,-1 0 0,0 0 0,1 0 0,-1 0 1,1 0-1,-1 1 0,0-1 0,1 0 0,-1 0 0,1 0 1,-1 0-1,0 1 0,1-1 0,-1 0 0,0 0 1,1 1-1,-1-1 0,0 0 0,1 1 0,-1-1 0,0 0 1,0 1-1,1-1 0,-1 0 0,0 1 0,0-1 0,0 0 1,0 1-1,1-1 0,-1 1 0,0-1 0,0 0 1,0 1-1,0-1 0,0 1 0,0 0 0,2 22 106,-2-22-46,0 51 32,-2-1 1,-2 0-1,-3 0 1,-15 60 0,-4 20-315,24-116 138,0 0 0,1-1 1,1 1-1,1 0 0,0 0 0,5 27 0,-5-39 13,0-1 0,0 1 0,0-1 0,0 0 0,0 0 0,1 1 0,-1-1 0,1 0 0,-1 0 0,1 0 0,0 0 0,-1-1 0,1 1 0,0 0 0,0-1 0,1 1 0,-1-1 0,0 0 0,0 0 0,1 0 0,-1 0 0,1 0 0,-1 0 0,0-1 0,1 1 0,0-1 0,-1 1 0,1-1 0,-1 0 0,1 0 0,-1 0 0,1-1 0,-1 1 0,1-1 0,-1 1 0,1-1 0,-1 0 0,3-1 0,7-1-156,-1-1 0,0-1 0,0 0 0,0-1 0,-1 0 0,17-12 0,-11 4-951,0 0 1,18-22-1,3-12-4275,-10 5-2181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15919,'0'0'7452,"0"13"-6533,-4 51 374,-17 90 0,-4 60-1173,24-101-253,1-118-2071,1-2 1229,-1 0 0,0 0 1,0 1-1,-1-1 1,0 0-1,0 1 0,-1-1 1,-3-9-1,-5-5-356,-1 1 1,-28-36-1,-34-32 2201,60 73-177,1-7 2916,12 21-3489,0 1 1,0-1-1,0 1 1,0-1 0,1 1-1,-1-1 1,0 1 0,0-1-1,0 1 1,1 0 0,-1-1-1,0 1 1,0-1 0,1 1-1,-1 0 1,0-1 0,1 1-1,-1 0 1,0-1 0,1 1-1,-1 0 1,1-1-1,-1 1 1,1 0 0,-1 0-1,0 0 1,1-1 0,0 1-1,5-1 614,0 0 0,0 0-1,1 1 1,-1 0 0,10 1-1,0-1-684,99 3 2861,43-1-5399,-124-6-5310,-7-10-9839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4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12556,'0'0'12881,"3"10"-12480,1 20-286,0 0 0,-2 0 1,-3 49-1,0-28-122,1-50 0,0 0 1,-1 0 0,1 0 0,0 0 0,0 0 0,0 0-1,0 0 1,0 0 0,1 0 0,-1 0 0,0 0-1,0 0 1,1-1 0,-1 1 0,0 0 0,1 0 0,-1 0-1,1 0 1,-1 0 0,1-1 0,-1 1 0,1 0 0,0 0-1,-1-1 1,1 1 0,0-1 0,0 1 0,-1 0 0,1-1-1,0 1 1,1-1 0,0 0 8,0 0 0,0 0 0,0 0 0,0 0 1,0-1-1,0 1 0,0-1 0,0 0 0,-1 1 0,1-1 0,0 0 0,0 0 0,3-2 1,50-45 138,-55 48-141,86-108 150,-72 90-92,-17 27-49,0-1-2,0 1 1,0-1 0,1 1-1,0 0 1,1 0 0,0 0-1,0 0 1,1 0 0,1 18-1,0-26 33,0 0 0,-1 0-1,1 0 1,0 0 0,0 0-1,0 0 1,0 0 0,0 0-1,0-1 1,0 1 0,0 0-1,0 0 1,0-1 0,0 1-1,0-1 1,0 1 0,1-1-1,-1 0 1,0 1-1,0-1 1,1 0 0,-1 0-1,0 0 1,0 0 0,1 0-1,-1 0 1,0 0 0,0 0-1,1 0 1,-1-1 0,0 1-1,0 0 1,1-1 0,-1 1-1,0-1 1,0 0 0,1 0-1,45-24 1332,-35 15-1250,-1 0 1,-1-1-1,16-20 0,-18 21-95,1-1 0,0 1-1,1 1 1,20-17 0,-30 44-384,-18 47 381,13-50-131,0 0 0,1 0 0,1 0-1,-3 31 1,15-75-9191,-8 0-134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16752,'0'0'3683,"0"63"-2305,5-40-1122,8 0-128,6-4-897,4-2-1601,1-5-1506,5-2-31,-5-5-2595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1711 205 6887,'0'0'16928,"-8"3"-15530,-5 1-907,4-2-271,0 1 0,0-1-1,1 2 1,-1-1 0,1 1-1,-12 8 1,20-12-261,0 0 1,-1 1-1,1-1 1,0 0 0,0 1-1,0-1 1,0 0-1,-1 1 1,1-1 0,0 0-1,0 1 1,0-1-1,0 1 1,0-1-1,0 0 1,0 1 0,0-1-1,0 0 1,0 1-1,0-1 1,0 1-1,1-1 1,-1 0 0,0 1-1,0-1 1,0 0-1,0 1 1,1-1-1,-1 0 1,0 0 0,0 1-1,0-1 1,1 0-1,-1 1 1,0-1-1,1 0 1,-1 0 0,0 0-1,1 1 1,-1-1-1,0 0 1,1 0-1,-1 0 1,0 0 0,1 0-1,-1 1 1,0-1-1,1 0 1,-1 0-1,0 0 1,1 0 0,0 0-1,26 8-1129,-23-7 917,48 11-783,-34-9 1039,0 0 1,0 2 0,-1 0-1,1 1 1,21 12-1,-38-18 64,1 1-1,-1 0 0,1 0 0,0 0 0,-1 0 1,1 0-1,-1 0 0,0 0 0,1 1 0,-1-1 0,0 0 1,0 1-1,0-1 0,0 1 0,0-1 0,0 1 1,0 0-1,-1-1 0,1 1 0,-1 0 0,1 0 0,-1-1 1,1 1-1,-1 0 0,0 2 0,-1-1 94,1-1-1,-1 1 0,0-1 1,0 1-1,0-1 1,-1 1-1,1-1 0,-1 1 1,1-1-1,-1 0 1,0 0-1,0 0 0,0 0 1,-3 3-1,-5 2 381,1 0 0,-1-1 0,0 0-1,0 0 1,-1-1 0,-18 6 0,20-9-692,0 1 0,-1-2 0,1 0 1,0 0-1,-1 0 0,1-1 1,-19-2-1,20 0-1858,-1 0 0,0 0 0,1-1 0,-16-7 0,-13-7-13691</inkml:trace>
  <inkml:trace contextRef="#ctx0" brushRef="#br0" timeOffset="1">0 32 4036,'0'0'14029,"51"-12"-11883,-12 2 1409,9 2-1825,6 7-1538,10 1-96,8 1-96,1 8-1985,-3-5-5318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143 310 4965,'3'-10'3432,"8"-27"752,-2-1 0,-1 0 0,4-71 0,-11 109-4129,-1-1-1,0 1 1,0 0-1,0-1 0,0 1 1,0-1-1,0 1 1,0 0-1,0-1 1,0 1-1,0-1 1,0 1-1,0 0 1,0-1-1,0 1 1,-1 0-1,1-1 0,0 1 1,0-1-1,0 1 1,0 0-1,-1-1 1,1 1-1,0 0 1,0 0-1,-1-1 1,1 1-1,0 0 1,-1-1-1,1 1 1,0 0-1,-1 0 0,1 0 1,0-1-1,-1 1 1,1 0-1,0 0 1,-1 0-1,1 0 1,-1 0-1,0 0 1,-16 10 547,-15 24-631,11-7 55,2 0 0,1 1-1,-16 35 1,28-51-35,0 1 0,1 0 0,1 0 0,0 0 1,0 1-1,2-1 0,-1 1 0,2 0 0,0 0 1,1 17-1,0-30-2,0 1 0,1-1 0,-1 0 0,0 0 1,1 1-1,-1-1 0,1 0 0,0 0 0,-1 0 0,1 0 0,0 0 1,0 0-1,0 0 0,0 0 0,0 0 0,0 0 0,0-1 0,0 1 0,0 0 1,0-1-1,0 1 0,0 0 0,0-1 0,1 1 0,-1-1 0,0 0 1,0 1-1,1-1 0,-1 0 0,0 0 0,0 0 0,1 0 0,-1 0 1,0 0-1,1 0 0,-1-1 0,0 1 0,0 0 0,1-1 0,-1 1 1,0 0-1,2-2 0,5 0 20,-1-1 1,0 0-1,0 0 1,0-1-1,0 1 1,7-7-1,12-11 54,-2-2-1,-1-1 0,0-1 1,-2-1-1,-1-1 0,-1-1 0,-1 0 1,-2-1-1,-1-1 0,-1-1 1,18-56-1,-27 62-19,-4 17-106,-3 12-280,-37 82 136,28-66 211,0 2-1,2-1 0,0 1 1,2 0-1,0 1 1,1 0-1,2 0 0,-3 31 1,6-52-7,1 0 1,0 0 0,0 0 0,0 0 0,0 0-1,1 0 1,-1 0 0,0 0 0,1 0 0,0 0-1,-1 0 1,1 0 0,0 0 0,0 0-1,0-1 1,0 1 0,0 0 0,0-1 0,1 1-1,-1-1 1,0 1 0,3 1 0,-2-2 7,0 0 0,0-1 0,0 1 0,0-1 0,0 1 0,1-1 0,-1 0 0,0 0 0,0 0 0,0 0 0,1 0 0,-1 0 0,0-1 0,0 1 0,0-1 0,0 1 0,2-2 0,5-1 28,0-2 0,0 1 0,0-1 0,-1 0 1,0-1-1,0 1 0,14-15 0,-14 11-72,0 0-1,0 0 1,-1-1 0,0 0-1,0 0 1,-2-1 0,1 0-1,-1 0 1,0 0 0,4-21 0,-9 32 29,0 0 1,0 0-1,0 0 1,0 0-1,0-1 1,1 1-1,-1 0 1,0 0-1,0 0 1,0 0-1,0-1 1,0 1-1,-1 0 1,1 0-1,0 0 1,0 0 0,0-1-1,0 1 1,0 0-1,0 0 1,0 0-1,0 0 1,0 0-1,0-1 1,0 1-1,0 0 1,-1 0-1,1 0 1,0 0-1,0 0 1,0 0-1,0 0 1,0-1 0,-1 1-1,1 0 1,0 0-1,0 0 1,0 0-1,0 0 1,0 0-1,-1 0 1,1 0-1,0 0 1,0 0-1,0 0 1,0 0-1,-1 0 1,1 0-1,0 0 1,-11 6-256,-9 10-11,10-4 283,0 1-1,0 0 0,2 0 0,-1 1 1,2 0-1,0 1 0,1-1 1,0 1-1,1 1 0,-3 16 1,8-31-3,0 1 1,-1 0 0,1 0 0,1-1-1,-1 1 1,0 0 0,0 0 0,1 0-1,-1-1 1,1 1 0,-1 0 0,1-1-1,0 1 1,-1-1 0,1 1 0,0 0-1,0-1 1,0 0 0,0 1 0,1-1-1,-1 0 1,0 1 0,1-1 0,-1 0-1,0 0 1,1 0 0,0 0 0,-1 0-1,1-1 1,-1 1 0,1 0 0,0-1-1,-1 1 1,4 0 0,7 0 44,-1 1 1,0-1-1,0-1 0,18-1 1,-12 1 38,10-1-63,0 0 0,0-2-1,0-1 1,-1-1-1,0-1 1,0-2-1,0 0 1,-1-2-1,35-18 1,-57 26 11,-1 0-1,1 0 1,-1 0-1,0 0 1,0 0-1,0 0 1,0-1 0,-1 1-1,1 0 1,0-1-1,-1 0 1,0 1 0,0-1-1,1 0 1,-2 0-1,1 0 1,0 1-1,0-1 1,-1 0 0,0 0-1,0 0 1,0 0-1,0 0 1,0 0 0,0 0-1,-1 0 1,1 0-1,-1 0 1,-2-5-1,-2-7 142,-2-1-1,1 1 0,-2 1 0,-11-17 0,9 13-143,-5-6 109,10 17-123,0 0-1,0 0 1,1 0-1,1 0 1,-1-1-1,1 1 1,0-1 0,-2-10-1,5 18-33,0 0 0,0 0 0,0-1 0,0 1 0,0 0 0,0 0-1,0 0 1,0 0 0,0-1 0,0 1 0,0 0 0,0 0 0,0 0 0,0 0 0,0-1 0,0 1-1,0 0 1,0 0 0,1 0 0,-1 0 0,0 0 0,0 0 0,0-1 0,0 1 0,0 0-1,0 0 1,0 0 0,1 0 0,-1 0 0,0 0 0,0 0 0,0 0 0,0 0 0,0 0 0,1-1-1,-1 1 1,0 0 0,0 0 0,0 0 0,0 0 0,1 0 0,-1 0 0,0 0 0,0 0 0,0 0-1,0 0 1,1 0 0,-1 1 0,0-1 0,0 0 0,0 0 0,0 0 0,0 0 0,1 0-1,-1 0 1,0 0 0,0 0 0,0 0 0,3 1-295,98 36-9534,-51-23 1527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193 191 6534,'31'-34'3144,"28"-33"3139,-54 61-5403,0-1 1,0 0-1,-1 0 0,0 0 1,-1-1-1,0 1 0,0-1 1,2-8-1,-5 16-840,0-1 0,1 1 1,-1-1-1,0 1 0,0-1 1,0 1-1,0-1 0,0 1 0,0-1 1,0 1-1,0-1 0,0 1 0,0-1 1,0 1-1,0-1 0,0 1 1,-1-1-1,1 1 0,0-1 0,0 1 1,0-1-1,-1 1 0,1-1 0,0 1 1,-1 0-1,1-1 0,0 1 0,-1 0 1,1-1-1,0 1 0,-1 0 1,1-1-1,-1 1 0,1 0 0,-1 0 1,1-1-1,-1 1 0,1 0 0,0 0 1,-1 0-1,1 0 0,-1 0 0,1 0 1,-1 0-1,1 0 0,-1 0 1,1 0-1,-1 0 0,1 0 0,-1 0 1,1 0-1,-1 0 0,1 0 0,-1 1 1,1-1-1,-1 0 0,1 0 1,-1 0-1,1 1 0,0-1 0,-1 0 1,1 1-1,-1 0 0,-31 17-60,6 4 32,2 2 1,0 0-1,1 1 0,2 2 1,0 0-1,2 1 0,1 1 1,1 1-1,2 1 0,1 0 1,1 0-1,-8 37 0,17-54-47,1 0-1,1-1 1,0 1-1,1 0 1,1 20-1,0-31 31,0 0 0,0 0-1,1 0 1,-1 0-1,1 0 1,0 0 0,0 0-1,0 0 1,0 0 0,0 0-1,0 0 1,1-1 0,0 1-1,-1-1 1,1 1 0,0-1-1,0 0 1,0 0-1,1 0 1,-1 0 0,0 0-1,1 0 1,-1 0 0,1-1-1,0 1 1,0-1 0,-1 0-1,1 0 1,0 0-1,4 1 1,7-1 30,1-1 0,-1 0 0,0-1 0,0 0 0,0-1 0,-1-1 0,1 0-1,0-1 1,-1 0 0,0-1 0,0-1 0,0 0 0,-1-1 0,0 0 0,0-1 0,-1 0 0,0-1 0,0 0-1,-1-1 1,0 0 0,-1 0 0,0-1 0,9-14 0,-17 24-8,0-1 0,0 0 0,0 1 0,0-1 0,0 0 0,0 0 0,0 0 0,0 0 0,-1 0 1,1 0-1,-1 0 0,1 0 0,-1 0 0,0 0 0,0 0 0,0 0 0,0 0 0,0 0 0,0 0 0,-1 0 0,1 0 0,-1 0 0,1 0 0,-1 0 0,-1-2 0,0 2-8,0 1-1,1-1 1,-2 1-1,1-1 1,0 1-1,0 0 1,0 0-1,-1 0 0,1 0 1,0 0-1,-1 0 1,1 1-1,-1-1 1,1 1-1,-1 0 1,1-1-1,-3 1 1,-7 0-15,1 1 0,-1 0 0,1 0 1,-1 1-1,1 1 0,0-1 1,-19 9-1,25-9 4,1 0 1,-1 0-1,1 1 0,0-1 1,0 1-1,0 0 0,0 0 1,0 1-1,1-1 0,-1 1 1,1 0-1,-3 4 1,6-8-5,0 1 0,0-1 0,0 0 0,0 1 0,0-1 0,0 0 0,1 1 1,-1-1-1,0 0 0,0 1 0,0-1 0,0 0 0,0 1 0,1-1 0,-1 0 1,0 0-1,0 1 0,0-1 0,1 0 0,-1 1 0,0-1 0,1 0 0,-1 0 0,0 0 1,0 1-1,1-1 0,-1 0 0,0 0 0,1 0 0,-1 0 0,0 0 0,1 0 1,-1 0-1,0 1 0,1-1 0,-1 0 0,1 0 0,-1 0 0,0 0 0,1 0 1,-1-1-1,0 1 0,1 0 0,-1 0 0,0 0 0,1 0 0,-1 0 0,0 0 1,1-1-1,-1 1 0,23-5 23,9-9 41,0-1 0,-1-2 0,48-35 0,12-6-61,-88 56 1,0 1 1,0-1-1,0 1 0,0-1 0,0 1 0,0 0 0,0 1 1,0-1-1,1 0 0,2 0 0,-5 2-3,0-1 1,0 0-1,0 0 0,0 0 1,0 0-1,-1 0 0,1 1 1,0-1-1,0 0 0,0 1 1,-1-1-1,1 1 0,0-1 0,0 1 1,-1-1-1,1 1 0,0-1 1,-1 1-1,1 0 0,-1-1 1,1 1-1,-1 0 0,1 0 1,0 0-1,0 5-6,1-1 0,-1 1 0,-1 0 1,1-1-1,-1 1 0,0 0 0,0 0 0,0-1 0,-3 11 1,-3 14 312,-1 0 1,-13 35 0,9-32 62,-9 41 0,20-72-434,10-20-1255,18-41-5584,-11 19-1083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49 14798,'-2'8'1756,"-23"63"2676,15-47-3917,1 1 1,1-1-1,1 1 1,2 1-1,0-1 0,-1 30 1,24-85-329,-8-3-168,0-1 1,-3 0-1,-1 0 1,-1-1 0,-1-64-1,-4 97-19,1 5-69,2 4 70,0 0 1,0 0-1,1 0 1,0-1 0,0 1-1,0-1 1,1 0-1,0 0 1,0-1-1,0 1 1,1-1-1,0 0 1,0-1-1,0 1 1,0-1 0,1 0-1,0-1 1,0 0-1,0 0 1,0 0-1,0-1 1,0 0-1,1-1 1,-1 1-1,1-1 1,-1-1-1,1 1 1,14-2 0,-13 0 29,-1 0 0,0 0 0,1-1 0,-1 0 0,0 0 1,0 0-1,0-1 0,-1-1 0,1 1 0,-1-1 0,1-1 1,-1 1-1,0-1 0,-1 0 0,1-1 0,-1 0 0,0 0 1,-1 0-1,0-1 0,0 1 0,0-1 0,0 0 0,-1-1 0,0 1 1,-1-1-1,4-10 0,-7 4 0,-10 14-80,-13 17-24,13-6 164,1 1-1,1 0 0,0 0 1,1 0-1,0 1 0,0 0 1,2 0-1,0 1 1,0 0-1,1 0 0,1 0 1,0 0-1,-1 17 0,4-30-81,0 0 0,0 0 0,0 0 0,0 0 0,1 0 0,-1 0 0,0 0 0,0 0 0,1 0 0,-1 0-1,0 0 1,1 0 0,-1-1 0,1 1 0,-1 0 0,1 0 0,-1 0 0,1 0 0,0-1 0,0 1 0,-1 0 0,1-1-1,0 1 1,0 0 0,0-1 0,0 1 0,2 0 35,-1 0 1,0-1-1,0 1 0,1-1 1,-1 0-1,1 0 0,-1 0 1,0 0-1,1 0 0,-1 0 1,3-1-1,3-1 101,1 0 1,-1 0-1,0-1 0,0-1 0,13-6 1,62-47 21,-53 35-138,59-33-1,-89 55-35,0-1 1,1 1-1,-1 0 1,0 0 0,1 0-1,-1-1 1,0 1-1,1 0 1,-1 0-1,0 0 1,1 0-1,-1-1 1,1 1-1,-1 0 1,0 0-1,1 0 1,-1 0-1,1 0 1,-1 0-1,1 0 1,-1 0-1,0 0 1,1 1-1,-1-1 1,1 0 0,-1 0-1,0 0 1,1 0-1,-1 1 1,0-1-1,1 0 1,-1 0-1,0 0 1,1 1-1,-1-1 1,0 0-1,1 1 1,-1 0-1,1 19-31,-17 35 203,13-47-146,2-6-8,1-1-1,-1 0 0,1 1 1,-1-1-1,1 1 1,0-1-1,-1 1 1,1-1-1,0 1 1,0-1-1,0 1 1,0-1-1,1 1 1,-1-1-1,1 2 0,-1-2 2,0-1 0,1 0 0,-1 0 0,1 1 0,-1-1-1,0 0 1,1 0 0,-1 0 0,1 1 0,-1-1 0,1 0-1,-1 0 1,1 0 0,-1 0 0,1 0 0,-1 0-1,0 0 1,1 0 0,-1 0 0,1 0 0,-1 0 0,1 0-1,-1 0 1,1 0 0,-1-1 0,1 1 0,-1 0-1,1 0 1,-1 0 0,1-1 0,50-34-424,-19 13-2801,-29 34-8319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10762,'9'-2'5323,"-4"0"-4687,6-2 734,1 1-1,-1 0 1,0 1 0,15-2-1,-24 4-1303,0 0 0,0-1 0,0 1 0,-1 0 0,1 0 0,0 0 0,0 0 0,0 1 0,0-1 0,-1 0 0,1 1 0,0-1 0,0 1 0,-1 0 0,1-1 0,0 1 0,-1 0 0,1 0 0,-1 0 0,1 0 0,-1 0 0,1 1 0,-1-1 0,0 0-1,0 1 1,0-1 0,1 1 0,-1-1 0,-1 1 0,1-1 0,0 1 0,0 0 0,-1 0 0,1-1 0,-1 1 0,1 0 0,-1 0 0,1 3 0,-1 1 49,0 0-1,-1 0 1,0 0-1,1 0 1,-2 1-1,1-1 1,-1-1-1,0 1 1,0 0-1,-1 0 1,-4 8-1,-4 2 594,-1 0 0,-17 19 0,-16 20 631,44-54-1337,1 0 0,-1 0 1,0-1-1,1 1 0,-1 0 1,1 0-1,-1 1 0,1-1 0,-1 0 1,1 0-1,0 0 0,-1 0 1,1 0-1,0 0 0,0 0 1,0 1-1,0-1 0,0 0 1,0 0-1,0 0 0,0 0 0,1 1 1,-1-1-1,0 0 0,1 0 1,-1 0-1,1 0 0,-1 0 1,1 0-1,0 2 0,2-1 5,-1 0-1,1 0 0,0 0 0,-1-1 1,1 1-1,0-1 0,0 1 0,0-1 1,0 0-1,0 0 0,4 0 0,11 3-152,-1-2 0,1 0 0,19-1 0,-28 0-538,22-2-829,-18-3-1777,-8-6-3533,-5-1-1447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6694,'0'0'20820,"64"-43"-19923,-22 43-609,7 0-224,0 0-96,2 0-1185,-4 0-2114,-8 0-3171,-5 0-6374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1 8808,'0'0'3582,"-9"1"-1078,-3 2-1634,0 0 0,0 1 1,0 0-1,1 1 0,-18 10 0,-31 25-347,3 4-581,-228 193 709,282-234-647,-1 0-21,1-1-1,0 1 0,0 0 0,1 0 1,-1 1-1,0-1 0,1 0 0,0 1 1,0 0-1,0-1 0,-2 8 1,4-10 2,0 0 0,1-1 0,-1 1 1,1 0-1,-1-1 0,1 1 0,0 0 1,-1-1-1,1 1 0,-1-1 1,1 1-1,0-1 0,0 1 0,-1-1 1,1 0-1,0 1 0,0-1 0,-1 0 1,1 1-1,0-1 0,0 0 1,0 0-1,-1 0 0,1 0 0,0 0 1,0 0-1,0 0 0,0 0 0,1 0 1,35 0 22,-31 0-7,27 0 85,287-3-1691,-107-7-4980,-145 3 1530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16303,'0'0'8499,"0"9"-7613,0 137 1511,0-146-2395,0 1 1,0 0-1,0-1 0,0 1 0,0 0 0,0-1 0,0 1 0,1 0 0,-1-1 1,0 1-1,0 0 0,0-1 0,1 1 0,-1-1 0,0 1 0,1-1 1,-1 1-1,1 0 0,-1-1 0,1 1 0,-1-1 0,1 0 0,-1 1 0,1-1 1,-1 1-1,1-1 0,-1 0 0,1 1 0,0-1 0,-1 0 0,1 0 0,0 0 1,-1 1-1,1-1 0,0 0 0,-1 0 0,1 0 0,0 0 0,-1 0 1,1 0-1,0 0 0,-1 0 0,1 0 0,0-1 0,-1 1 0,1 0 0,-1 0 1,1-1-1,0 1 0,-1 0 0,1 0 0,-1-1 0,1 1 0,0-1 1,-1 1-1,1-1 0,35-24 100,-20 8-94,0-1-1,20-31 0,-35 48-82,-2 8 45,0 1 0,0-1 0,-1 0 0,0 0 0,0 1-1,-1-2 1,-3 8 0,2-6 5,1 0 1,0 0-1,0 0 0,1 0 0,-2 13 0,3-13 28,3 31 71,-2-38-69,1 0-1,-1 0 0,1 0 1,0 0-1,-1 0 1,1-1-1,0 1 1,-1 0-1,1 0 1,0-1-1,0 1 0,0 0 1,0-1-1,0 1 1,0-1-1,0 1 1,0-1-1,0 1 1,0-1-1,0 0 0,0 1 1,0-1-1,0 0 1,0 0-1,1 0 1,-1 0-1,0 0 0,0 0 1,0 0-1,0-1 1,2 1-1,2-2 20,0 1-1,0-1 1,0 0 0,0 0-1,0 0 1,-1-1 0,1 0-1,-1 1 1,1-2 0,-1 1-1,0 0 1,5-8-1,43-51 219,-50 59-241,4-4-152,-1 0 0,0 0-1,-1 0 1,1-1 0,-2 0 0,1 1-1,-1-1 1,4-16 0,-7 24 144,0 0-1,0 0 1,0 0 0,0-1 0,0 1 0,0 0-1,-1 0 1,1 0 0,0 0 0,0 0 0,0 0 0,0 0-1,-1 0 1,1 0 0,0 0 0,0 0 0,0 0-1,0 0 1,-1 0 0,1 0 0,0 0 0,0 0-1,0 0 1,-1 0 0,1 0 0,0 0 0,0 0-1,0 0 1,0 0 0,0 0 0,-1 0 0,1 0-1,0 0 1,0 1 0,0-1 0,0 0 0,0 0 0,-1 0-1,1 0 1,0 0 0,0 0 0,0 1 0,0-1-1,0 0 1,0 0 0,0 0 0,0 0 0,0 1-1,-7 7 90,1 1-1,0 0 0,1 1 0,0-1 1,0 1-1,1 0 0,1 0 0,0 1 0,0-1 1,1 1-1,0-1 0,0 1 0,1 11 1,1-21-74,0 0-1,0 0 1,0 0 0,0 0 0,0 0 0,0 0 0,0 0 0,1 0 0,-1 0 0,0-1 0,0 1 0,1 0 0,-1 0 0,1 0 0,-1 0 0,1 0 0,-1 0 0,1-1 0,0 1 0,-1 0 0,1 0-1,0-1 1,-1 1 0,1 0 0,0-1 0,0 1 0,0-1 0,0 1 0,0-1 0,1 1 0,1-1 17,0 1 1,0-1-1,1 0 0,-1 0 0,0 0 1,0-1-1,0 1 0,0-1 1,0 1-1,4-3 0,3-1 35,1 0-1,-1-1 1,0 0-1,17-12 1,-3-3-165,-1-2 0,-2 0 1,0-1-1,21-32 0,-48 65 196,1-1 0,1 1 0,-1 0 0,1 0-1,1 0 1,-3 14 0,4-17-46,0 0-1,1 1 1,0-1-1,1 0 1,-1 1 0,2-1-1,-1 0 1,1 1 0,0-1-1,3 13 1,-3-19-300,-1 1 0,1 0 1,0-1-1,0 1 0,0-1 0,0 1 1,0-1-1,0 1 0,1-1 0,-1 0 1,0 0-1,1 0 0,-1 1 0,1-1 1,-1-1-1,1 1 0,2 1 0,12 0-6097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13933,'0'0'10015,"-4"12"-8504,-11 52-600,2 0 1,3 1-1,-1 79 1,11-142-907,-1 0 0,1 0 0,0 0-1,0 0 1,1 0 0,-1 0 0,0 0 0,1 0 0,-1 0 0,1 0 0,-1 0 0,1 0 0,0 0 0,0 0-1,0-1 1,0 1 0,0 0 0,0-1 0,1 1 0,-1-1 0,0 1 0,1-1 0,-1 0 0,1 1 0,0-1-1,-1 0 1,1 0 0,0 0 0,0 0 0,-1-1 0,1 1 0,0 0 0,0-1 0,0 1 0,0-1-1,0 0 1,0 0 0,0 1 0,0-1 0,0 0 0,0-1 0,0 1 0,0 0 0,0-1 0,0 1 0,2-2-1,14-2-20,-1-1 0,0-1 0,0-1 0,18-10 0,-16 9-188,-11 4 89,9-5 29,1 1-1,-1 1 1,1 1 0,1 0-1,-1 1 1,1 1 0,24-1-1,-43 5 83,1 0 0,0 0 0,-1 0-1,1 0 1,-1 0 0,1 0 0,-1 1-1,1-1 1,-1 0 0,0 0 0,1 1-1,-1-1 1,1 0 0,-1 0-1,1 1 1,-1-1 0,0 1 0,1-1-1,-1 0 1,0 1 0,1-1 0,-1 1-1,0-1 1,0 1 0,0-1 0,1 1-1,-1-1 1,0 1 0,0-1 0,0 1-1,0-1 1,0 1 0,0-1-1,0 1 1,0-1 0,0 1 0,0-1-1,0 1 1,0-1 0,0 1 0,0-1-1,-1 1 1,1-1 0,0 1 0,0-1-1,0 1 1,-1-1 0,1 1 0,0-1-1,-1 1 1,1-1 0,0 0 0,-1 1-1,0-1 1,-17 28 78,-11 1-9,16-16 164,0 1 1,-21 28-1,33-41-215,1-1 0,-1 0 0,1 1 0,0-1 1,0 1-1,-1-1 0,1 1 0,0-1 0,0 1 0,-1-1 0,1 1 0,0-1 0,0 1 1,0-1-1,0 1 0,0-1 0,0 1 0,0-1 0,0 1 0,0-1 0,0 1 1,0 0-1,0-1 0,0 1 0,0-1 0,1 1 0,-1-1 0,0 1 0,0-1 0,1 1 1,-1-1-1,0 0 0,1 1 0,-1-1 0,0 1 0,1-1 0,-1 0 0,0 1 0,1-1 1,-1 0-1,1 1 0,-1-1 0,1 0 0,-1 0 0,1 1 0,-1-1 0,1 0 1,-1 0-1,1 0 0,-1 0 0,1 0 0,0 0 0,36 2 273,-28-2-260,39 2-40,-21 0-817,-1-1 0,39-4 0,-64 3 690,-1 0 1,0 0 0,1 0 0,-1 0 0,1 0 0,-1 0 0,0 0 0,1 0 0,-1-1-1,0 1 1,1 0 0,-1 0 0,0 0 0,1-1 0,-1 1 0,0 0 0,0 0-1,1-1 1,-1 1 0,0 0 0,0-1 0,1 1 0,-1 0 0,0-1 0,0 1-1,0 0 1,0-1 0,1 1 0,-1 0 0,0-1 0,0 1 0,0 0 0,0-1 0,0 1-1,0-1 1,0 1 0,0 0 0,0-1 0,0 1 0,0 0 0,0-1 0,0 1-1,-1-1 1,1 1 0,0 0 0,0-1 0,0 1 0,0 0 0,-1-1 0,-9-14-6561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12908,'0'0'10955,"87"-10"-8393,-32 0-544,7-3-641,6 1-800,-2 3-481,0 5-64,-6 3-1249,-7-1-2114,-12-1-3588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56 163 19378,'0'0'6129,"8"-3"-4891,-3 2-1170,0-1 0,1 0-1,-2-1 1,1 1 0,0-1-1,0 0 1,-1 0 0,0-1 0,1 1-1,-1-1 1,0 0 0,-1 0-1,1 0 1,-1 0 0,0-1-1,0 1 1,0-1 0,-1 0-1,1 0 1,-1 0 0,0 0 0,-1 0-1,1-1 1,0-6 0,-2 9-89,1 1 1,-1 0 0,0-1 0,0 1 0,0 0-1,0-1 1,0 1 0,-1 0 0,1 0 0,-1-1-1,1 1 1,-1 0 0,0 0 0,0 0 0,0-1-1,0 1 1,0 0 0,-1 0 0,1 1 0,0-1-1,-1 0 1,0 0 0,-3-2 0,4 3 2,-1 1 0,0-1 0,0 1 0,0 0 0,1-1 0,-1 1 0,0 0-1,0 0 1,0 0 0,0 0 0,0 1 0,0-1 0,1 0 0,-1 1 0,0 0 0,0-1 0,1 1 0,-1 0 0,0 0 0,1 0 0,-1 0 0,0 0 0,1 0 0,0 0 0,-1 0 0,1 1-1,0-1 1,-1 1 0,1-1 0,0 1 0,-1 2 0,-7 7 14,0 1 0,1 0-1,0 1 1,1 0 0,0 0-1,1 1 1,1-1 0,0 1-1,1 1 1,1-1 0,0 0-1,0 1 1,2 0 0,0 0-1,1 16 1,1-27 5,-1-1 1,1 0-1,0 0 1,0 0-1,0 0 1,1 0-1,-1 0 1,1 0-1,-1 0 1,1-1-1,0 1 1,0-1-1,0 1 1,1-1-1,-1 0 1,1 0-1,-1 0 1,1 0-1,-1 0 1,1 0-1,0-1 1,0 1-1,0-1 1,0 0-1,0 0 1,0 0-1,0 0 1,1-1 0,-1 1-1,0-1 1,0 0-1,4 0 1,3 0 11,0 0 0,0-1 0,-1 0 0,1-1 0,0 0 1,-1 0-1,1-1 0,-1 0 0,14-7 0,4-6 119,-1-2 0,0 0 0,-1-2 0,-2 0 0,0-2 0,33-40 0,-66 75-132,1 1 1,0 0 0,0 1-1,2 0 1,0 0-1,0 0 1,2 1 0,-5 17-1,10-32 5,0 0 0,0 0 0,0 0 0,0 0 0,0 0 1,0-1-1,0 1 0,0 0 0,0 0 0,0 0 0,1 0 0,-1 0 0,0 0 0,1 0 0,-1 0 0,0-1 0,1 1 0,-1 0 0,1 0 0,-1 0 0,1-1 0,0 1 0,-1 0 0,1-1 1,0 1-1,0 0 0,-1-1 0,1 1 0,1 0 0,1-1 8,-1 1 0,1 0 0,0-1 1,-1 1-1,1-1 0,0 0 0,0 0 1,-1 0-1,1 0 0,4-1 0,5-2-119,-1 0 0,1 0-1,20-10 1,14-11-1018,-35 16 874,0 2 0,1-1 0,0 2 0,0-1 0,1 2 0,-1 0 0,1 0 0,22-3 0,-34 8 252,0-1 0,0 1 0,-1 0 0,1-1 0,0 1 0,-1 0 0,1 0 0,-1 0 0,1 0 0,-1-1-1,1 1 1,-1 0 0,0 0 0,1 0 0,-1 0 0,0 0 0,0 0 0,0 0 0,1 0 0,-1 0 0,0 0 0,0 0 0,-1 0 0,1 0 0,0 0-1,0 0 1,0 0 0,-1 0 0,1 1 0,-7 37 12,7-36-139,-3 13-1957,3-7-4041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11339,'0'0'16180,"10"-7"-15309,-3 3-704,0 0 0,0 1 0,0-1 0,1 1 0,0 1 0,-1-1 0,15-1 0,-20 4-152,0-1 1,1 1-1,-1 0 1,0 0-1,1 1 1,-1-1-1,0 0 0,0 1 1,1-1-1,-1 1 1,0 0-1,0-1 1,0 1-1,0 0 0,1 1 1,-2-1-1,1 0 1,0 1-1,0-1 0,0 1 1,-1-1-1,1 1 1,0 0-1,-1-1 1,0 1-1,1 0 0,-1 0 1,0 0-1,0 0 1,0 1-1,0-1 0,-1 0 1,1 0-1,0 0 1,-1 1-1,0-1 1,1 0-1,-1 3 0,1 8-209,-1-1 0,0 1 0,0 0 0,-1 0 0,-1-1-1,-6 23 1,0 8-470,7-42 670,1 0-1,0 0 1,0 0 0,-1 0-1,1 0 1,0 0 0,0 0-1,0 0 1,0 0 0,0 0-1,0 0 1,0 0 0,0 0-1,1 0 1,-1 0 0,0-1-1,0 1 1,1 0 0,-1 0-1,1 0 1,-1 0 0,1 0-1,-1 0 1,1-1 0,0 1-1,-1 0 1,1 0 0,0-1-1,-1 1 1,1 0 0,1 0-1,0-1 54,0 1 0,1-1 0,-1 0-1,0 0 1,0 0 0,0 0-1,0-1 1,0 1 0,1 0 0,-1-1-1,0 1 1,0-1 0,3-1 0,8-4 237,0-1 0,-1 0 1,18-14-1,-17 12-183,-1-1-1,0-1 1,-1 0 0,17-22 0,-25 29-114,0 0 1,0-1-1,0 1 1,-1-1-1,0 0 1,0 0-1,0 0 1,0 0-1,-1 0 1,0 0-1,0-1 1,0 1-1,-1 0 1,1-1-1,-1 1 1,-1 0 0,-1-11-1,2 14-109,-1 0 0,0 0 0,0 0 0,0 1-1,0-1 1,0 0 0,0 0 0,0 0 0,0 1 0,-1-1 0,1 1 0,-1-1 0,1 1-1,-1-1 1,0 1 0,0 0 0,1 0 0,-1 0 0,0 0 0,0 0 0,0 0 0,-3 0-1,2 0-621,0 0-1,0 1 0,0-1 0,0 1 1,0 0-1,0 0 0,0 0 1,0 0-1,-4 1 0,1 3-4643,6 5-539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7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70 4484,'0'0'7191,"6"-9"-2691,18-29-565,-23 37-3671,-1 1 0,1-1 0,0 0 0,-1 0 1,0 0-1,1 0 0,-1 0 0,1 0 0,-1 0 0,0 0 1,0 0-1,0 0 0,0 0 0,0 0 0,0 0 0,0 0 1,0-2-1,-11-1 1597,-19 16-1126,22-5-724,0 0 0,1 1 0,-1 0 0,2 0 0,-1 1 0,1 0 0,1 0 0,0 0 0,0 1 0,1 0 0,0 0 0,0 0 0,1 0 0,1 0-1,0 1 1,-2 18 0,4-28-9,0 0-1,0 0 0,0 0 1,0 0-1,1 0 0,-1 0 0,0-1 1,0 1-1,1 0 0,-1 0 0,0 0 1,1-1-1,-1 1 0,1 0 1,-1 0-1,1-1 0,-1 1 0,1 0 1,0-1-1,-1 1 0,1 0 0,0-1 1,-1 1-1,1-1 0,0 1 0,0-1 1,0 0-1,1 1 0,31 1 110,-23-4-37,1 0 0,-1 0 0,0-1 0,15-7 0,31-22 131,-44 24-194,1 0 0,1 0 0,-1 1 1,1 1-1,1 0 0,29-7 0,-44 13-7,1 0-1,0 0 0,0 1 1,-1-1-1,1 0 0,0 1 0,-1-1 1,1 0-1,0 1 0,-1-1 1,1 1-1,-1-1 0,1 1 1,-1-1-1,1 1 0,-1-1 1,1 1-1,-1 0 0,1-1 1,-1 1-1,0 0 0,1-1 0,-1 1 1,0 0-1,0-1 0,1 1 1,-1 0-1,0 0 0,0-1 1,0 1-1,0 0 0,0 0 1,0-1-1,0 1 0,0 0 1,0 0-1,-1 0 0,-2 41 474,2-27 116,1-14-551,0-1-1,1 1 1,-1-1 0,0 1-1,1-1 1,-1 1-1,1-1 1,-1 0 0,1 1-1,-1-1 1,1 0-1,-1 1 1,1-1 0,-1 0-1,1 0 1,-1 1 0,1-1-1,-1 0 1,1 0-1,0 0 1,-1 0 0,1 0-1,-1 0 1,1 0-1,0 0 1,-1 0 0,1 0-1,-1 0 1,1 0 0,0 0-1,-1 0 1,1-1-1,-1 1 1,1 0 0,-1 0-1,1-1 1,1 0-1,25-9 417,6-10-313,-23 13-183,0 1 0,0-1 0,1 2 0,0 0 0,0 0 0,1 0 0,-1 2 0,1-1 0,20-2 0,-31 6-5,-1 0 1,1 1-1,0-1 0,0 0 0,0 0 0,0 0 0,0 1 0,0-1 0,-1 1 0,1-1 0,0 0 0,0 1 0,-1-1 0,1 1 0,0 0 0,0-1 0,-1 1 1,1-1-1,-1 1 0,1 0 0,0 0 0,-1-1 0,0 1 0,1 0 0,-1 0 0,1 0 0,-1 0 0,0-1 0,0 1 0,1 2 0,1 30-5451,-2-28 2652,0 3-6703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144 133 12588,'2'-2'913,"0"0"1,-1-1-1,1 1 0,-1 0 1,1-1-1,-1 1 0,0-1 1,0 0-1,0 1 0,0-1 1,-1 0-1,1 0 0,-1 0 1,1 1-1,-1-6 0,0 7-741,0 0-1,-1 0 0,1 1 0,0-1 0,-1 0 0,1 0 0,-1 1 0,1-1 0,-1 0 0,1 0 0,-1 1 1,1-1-1,-1 0 0,0 1 0,1-1 0,-1 1 0,0-1 0,1 1 0,-2-1 0,-27-3-248,25 5 71,-1 0-1,0 0 1,0 1-1,1-1 1,-1 1-1,1 0 1,-1 1-1,1-1 1,0 1-1,0 0 1,0 0 0,0 0-1,1 0 1,-1 1-1,1-1 1,0 1-1,0 0 1,0 0-1,-3 6 1,0-1-12,1 1 0,0 0 0,1 0 0,0 0 0,0 0 1,1 0-1,-3 20 0,5-29 17,1 0-1,0 1 1,0-1-1,0 1 1,0-1-1,0 1 1,0-1-1,0 1 1,0-1-1,0 0 1,1 1-1,-1-1 1,1 1-1,-1-1 1,1 0-1,0 1 1,-1-1-1,1 0 1,0 0-1,0 0 1,0 0 0,0 1-1,0-1 1,1 1-1,0-1 6,1 0-1,-1 0 1,0 0-1,0-1 1,0 1-1,1-1 1,-1 1-1,0-1 1,0 0-1,1 0 1,-1 0-1,0 0 1,1 0-1,1-1 1,4 0 24,0-1 0,0 0-1,-1-1 1,1 0 0,-1 0 0,0 0 0,1-1 0,5-5 0,-2 1 35,0-1 0,-1 0 0,0-1 1,-1 0-1,0-1 0,-1 0 0,0 0 0,-1 0 0,0-1 1,0 0-1,-2-1 0,1 0 0,-2 1 0,1-2 0,-2 1 1,0 0-1,2-26 0,-5 39-68,0 0 0,0 0 0,0 0 0,0 0 0,0 1 0,-1-1 0,1 0 0,0 0 0,0 0 0,0 0-1,0 0 1,-1 1 0,1-1 0,0 0 0,0 0 0,0 0 0,-1 0 0,1 0 0,0 0 0,0 0 0,0 0 0,-1 0 0,1 0 0,0 0 0,0 0 0,-1 0 0,1 0 0,0 0 0,0 0 0,0 0 0,-1 0-1,1 0 1,0 0 0,0 0 0,0-1 0,-1 1 0,1 0 0,0 0 0,0 0 0,0 0 0,0 0 0,-1 0 0,1-1 0,0 1 0,0 0 0,0 0 0,0 0 0,0-1 0,-1 1 0,1 0 0,0 0 0,0 0-1,0-1 1,0 1 0,0 0 0,0 0 0,0 0 0,0-1 0,0 1 0,0 0 0,0 0 0,0-1 0,0 1 0,-10 15-558,8-12 291,1 1 1,0 0 0,0 0-1,1-1 1,-1 1 0,1 0-1,-1 0 1,1 0 0,1 0-1,-1 0 1,0 0-1,1 0 1,0-1 0,2 7-1,-3-9 61,1 0-1,-1 0 1,1 0 0,-1 0-1,1 0 1,0-1-1,-1 1 1,1 0-1,0 0 1,0-1-1,-1 1 1,1 0-1,0-1 1,0 1 0,0-1-1,0 1 1,0-1-1,0 0 1,0 1-1,0-1 1,0 0-1,1 1 1,0-1-131,0 0 0,1-1-1,-1 1 1,0 0 0,0-1 0,1 0 0,-1 1-1,0-1 1,0 0 0,0 0 0,0 0 0,0 0 0,0-1-1,2-1 1,20-18-3528,2-9-1810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85 12107,'0'0'3364,"-4"10"-935,-11 30-1090,1-1 1,3 2 0,1-1 0,-7 66 0,14-74-1088,2 0 1,1 0-1,1 0 1,2 0-1,1 0 1,16 57-1,-13-73 276,-3-29-236,-5-29-156,-3 18-194,-1 0-1,-2 0 1,0 1 0,-21-45 0,11 27-468,63 39-1022,-34 1 1542,0 0 0,1-1 0,-1 0 0,0-1 0,-1 0 0,1-1 0,0-1 0,-1 1 1,0-2-1,0 0 0,-1 0 0,1-1 0,-2 0 0,1-1 0,-1 0 0,0 0 0,0-1 0,10-14 0,-7 7 16,0-1 0,-1 0 0,-1 0-1,-1-1 1,0 0 0,-1 0 0,-1-1-1,-1 0 1,-1-1 0,5-33 0,-11 29 7,-10 36-128,-12 37 39,5 3 672,1 2-1,3-1 0,3 2 1,2 0-1,2 0 1,1 93-1,11-98 234,-5-49-802,0 1 1,1-1-1,-1 0 1,1 0-1,0 1 1,-1-1 0,1 0-1,0 0 1,0 0-1,0 1 1,-1-1-1,1 0 1,0 0-1,0-1 1,1 1-1,-1 0 1,0 0-1,0 0 1,0-1-1,1 1 1,-1 0-1,0-1 1,0 0 0,1 1-1,-1-1 1,1 0-1,-1 1 1,0-1-1,1 0 1,-1 0-1,2 0 1,-2-1-21,0 1 1,0 0 0,0-1-1,0 1 1,0-1-1,0 1 1,-1-1 0,1 1-1,0-1 1,0 0-1,-1 1 1,1-1 0,0 0-1,-1 0 1,1 1-1,0-1 1,-1 0 0,1 0-1,-1 0 1,0 0-1,1 0 1,-1 0 0,0 0-1,1 0 1,-1 0-1,0 0 1,0 0 0,0-2-1,2-35-126,-2 32 49,-3-79-2322,1 62 429,-2-1 0,0 1 1,-13-38-1,19 64 2013,-1-1 0,1 0 0,0 1 0,0-1 0,0 0 0,1 0 0,-1 0 0,0-1 0,1 1 0,-1 0-1,1-1 1,-1 0 0,1 1 0,0-1 0,0 0 0,-1 0 0,1-1 0,0 1 0,0-1 0,4 1 0,60 5 2432,-57-6-2000,-1-1 0,1 1 1,0-2-1,-1 1 0,1-1 0,-1-1 0,0 0 0,12-5 0,-16 6-339,0-1 0,0 0-1,0 0 1,-1-1-1,1 1 1,-1-1 0,0 0-1,0 0 1,0-1-1,-1 1 1,1-1 0,-1 1-1,0-1 1,0 0-1,2-8 1,-21 44-1003,12-25 880,-1 1 0,1 1 0,0-1-1,1 0 1,0 1 0,0 0-1,1 0 1,0 0 0,0 0-1,1 0 1,-1 10 0,2-18-13,1 1 1,-1-1-1,0 1 1,1-1 0,-1 1-1,1-1 1,-1 1-1,1-1 1,-1 1-1,1-1 1,-1 0-1,1 1 1,0-1-1,-1 0 1,1 1-1,-1-1 1,1 0-1,0 0 1,-1 1-1,1-1 1,0 0 0,-1 0-1,1 0 1,0 0-1,-1 0 1,1 0-1,0 0 1,0 0-1,-1-1 1,1 1-1,-1 0 1,1 0-1,1-1 1,25-6 188,-14 0-157,0 0-1,0-1 0,-1-1 1,0 0-1,13-12 1,-13 10-278,2 0 1,-1 1-1,24-13 1,-37 24 147,1-1 0,-1 1 0,1-1-1,-1 1 1,1-1 0,-1 1 0,1 0 0,-1-1 0,0 1-1,1 0 1,-1-1 0,0 1 0,0 0 0,1-1 0,-1 1-1,0 0 1,0 0 0,0-1 0,0 1 0,0 0-1,0 0 1,0-1 0,0 1 0,0 0 0,0 0 0,-1 1-1,5 27-1136,4-25 577,6-14-205,4-10-336,-2-1-1,0 0 0,-1-2 1,16-30-1,39-102-3934,-67 149 4976,16-41-607,-16 36 1566,-12 30 1754,-7 18-1592,1 1 0,2 0 0,2 1 0,1 0 0,2 1 0,2 0 0,2 0 0,1 57-1,6-71-858,-3-26-108,1 1 0,-1-1-1,0 1 1,0-1-1,0 1 1,1-1 0,-1 0-1,0 1 1,1-1-1,-1 1 1,0-1 0,1 1-1,-1-1 1,0 0 0,1 1-1,-1-1 1,1 0-1,-1 0 1,0 1 0,1-1-1,-1 0 1,1 0-1,-1 1 1,1-1 0,-1 0-1,1 0 1,-1 0-1,1 0 1,-1 0 0,1 0-1,0 0 1,-1 0 0,1 0-1,-1 0 1,1 0-1,-1 0 1,1 0 0,-1 0-1,1-1 1,-1 1-1,1 0 1,-1 0 0,1-1-1,1-2 14,-1 0 1,0 0-1,1 0 0,-1 0 0,0 0 0,-1 0 1,1-1-1,-1 1 0,1 0 0,-1 0 0,0-1 0,0 1 1,0 0-1,-1-1 0,0-2 0,1-4 26,0-3 3,0 1 0,-1 0 0,0-1 0,-1 1 0,0 0 0,-1 0 0,-1 0 0,0 1 0,0-1 0,-8-13 0,17 28-16,1 0 0,-1 0 0,1 0 0,-1-1 0,1 0 0,0 0 0,0 0 0,0-1 0,0 0 0,9 0 0,2 1 101,0-1 1,0-1 0,0-1-1,-1 0 1,1-2-1,0 1 1,-1-2 0,0 0-1,29-12 1,-35 12-82,-1-1 0,0 0 1,0 0-1,0 0 0,-1-1 1,0 0-1,0-1 0,0 0 1,-1 0-1,0-1 1,-1 0-1,1 0 0,-1 0 1,-1-1-1,0 0 0,0 0 1,5-14-1,-9 19-48,0 0 1,0 1-1,0-1 0,0 0 1,0 0-1,-1 0 0,0 0 1,0 0-1,0 0 0,0 0 1,-1 0-1,-1-5 0,2 7-14,-1 1 0,0 0 0,1 0-1,-1 0 1,0-1 0,0 1 0,0 0-1,0 0 1,0 1 0,0-1 0,0 0 0,-1 0-1,1 0 1,0 1 0,0-1 0,-1 1-1,1-1 1,0 1 0,-1-1 0,1 1-1,0 0 1,-1-1 0,1 1 0,-1 0-1,1 0 1,0 0 0,-1 0 0,1 1 0,-1-1-1,1 0 1,0 0 0,-1 1 0,1-1-1,0 1 1,-1-1 0,-1 2 0,-4 1-10,-1 1-1,1 0 1,-1 0 0,1 1 0,0 0 0,1 0 0,-1 0 0,1 1 0,0 0 0,0 1-1,-8 12 1,1-1 133,1 1-1,0 1 0,-10 27 1,18-39 8,0 1-1,1-1 1,1 1 0,-1 0-1,2 0 1,-1 0 0,1 0 0,0 0-1,1 0 1,0 1 0,2 13-1,-1-19-125,0 0 0,0-1 0,1 1-1,-1-1 1,1 1 0,0-1 0,0 0-1,0 0 1,0 0 0,0 0 0,1 0 0,-1 0-1,1-1 1,0 1 0,0-1 0,0 0-1,0 1 1,0-2 0,0 1 0,1 0-1,-1-1 1,1 1 0,-1-1 0,1 0 0,0 0-1,-1 0 1,1-1 0,0 1 0,0-1-1,3 0 1,-2 1-626,1-1 0,-1 0 0,0 0 0,0 0 0,0-1 1,0 0-1,1 0 0,-1 0 0,8-3 0,14-15-7052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19987,'-11'16'4965,"9"-6"-898,2-1-1728,0-4-1507,8-1-607,3-4-129,0 0-1506,-3 0-4035,-3-13-7943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76 8872,'0'0'3929,"1"-8"524,1 1-4093,-1 3 516,0 0 1,0-1-1,0 1 1,0 0-1,-1-1 1,0 1-1,0-7 1,-1 10-752,1-1 0,0 1-1,-1 0 1,1 0 0,-1 0 0,1 0 0,-1 0-1,0 1 1,1-1 0,-1 0 0,0 0 0,0 0 0,0 1-1,0-1 1,1 0 0,-1 1 0,0-1 0,0 0-1,0 1 1,0-1 0,0 1 0,-1 0 0,1-1 0,0 1-1,0 0 1,0 0 0,0 0 0,0-1 0,0 1-1,0 0 1,-1 1 0,1-1 0,0 0 0,0 0 0,0 0-1,0 1 1,0-1 0,0 0 0,0 1 0,0-1-1,-1 2 1,-3 0-101,0 0-1,0 0 0,0 1 1,0 0-1,1 0 0,-1 0 1,1 1-1,0-1 0,0 1 1,0 0-1,-5 7 0,-34 53 130,29-40-59,2 1 1,-14 34-1,23-50-82,1 0-1,-1-1 1,1 1-1,1 0 1,-1 0-1,2 1 1,-1-1-1,1 0 1,1 0-1,0 0 1,1 10-1,-1-17-6,0 0 0,0 0 0,1 0 0,-1 1-1,0-1 1,1 0 0,-1-1 0,1 1 0,0 0-1,-1 0 1,1-1 0,0 1 0,0-1 0,0 1-1,0-1 1,1 0 0,-1 0 0,0 0 0,0 0-1,1 0 1,-1-1 0,0 1 0,1-1 0,-1 1 0,1-1-1,-1 0 1,1 0 0,-1 0 0,0 0 0,3-1-1,1 1 11,-1 0-1,0-1 0,0 0 0,1 0 0,-1 0 0,0-1 0,0 1 1,0-1-1,-1 0 0,1-1 0,0 1 0,-1-1 0,6-4 0,-8 5-1,0 1 0,-1-1 0,1 0-1,-1 0 1,1 0 0,-1 0 0,0 0-1,1 0 1,-1 0 0,0 0 0,-1-1-1,1 1 1,0 0 0,-1-1 0,1 1-1,-1 0 1,1-1 0,-1-2-1,-1 3-10,1 1-1,0 0 0,-1-1 1,0 1-1,1 0 0,-1 0 0,0-1 1,1 1-1,-1 0 0,0 0 1,0 0-1,0 0 0,0 0 0,0 0 1,0 0-1,0 0 0,-1 0 0,1 1 1,0-1-1,0 0 0,-1 1 1,1-1-1,0 1 0,-1 0 0,1-1 1,0 1-1,-1 0 0,1 0 1,-1-1-1,1 1 0,-2 1 0,-4-2-35,0 1 1,0 1-1,0-1 0,0 1 0,-10 3 0,16-4 30,-1 0 0,1 0 0,0 1 0,0-1 0,0 0-1,0 0 1,0 1 0,0-1 0,0 0 0,0 1 0,0 0 0,0-1 0,0 1 0,0-1 0,0 1 0,0 0 0,1 0-1,-1-1 1,0 1 0,0 0 0,1 0 0,-1 0 0,0 0 0,1 0 0,-1 0 0,1 0 0,-1 0 0,1 0-1,0 0 1,0 0 0,-1 0 0,1 0 0,0 0 0,0 0 0,0 0 0,0 1 0,0-1 0,0 0 0,0 0 0,0 0-1,1 0 1,0 2 0,2-2 7,1 0 0,0 0-1,0 0 1,-1 0 0,1-1-1,0 1 1,0-1 0,0 0 0,0 0-1,0-1 1,6-1 0,-6 2-4,12-3 17,-1 0 0,0-1 0,0-1 1,-1 0-1,1-1 0,-1-1 0,0 0 0,23-16 0,47-23-812,-84 49 633,0-1 0,0 1 1,0-1-1,0 1 0,0-1 0,-1 0 0,1 1 0,-1-1 1,0 1-1,1-1 0,-3 3 0,-25 47 23,22-42 295,0-1 0,1 1 0,0 0 0,0 1 0,1-1 0,0 1 0,1 0 0,0 0 0,-2 15 0,5-26-136,0 1 1,1-1-1,-1 0 1,0 1-1,0-1 1,0 1-1,0-1 1,1 0-1,-1 1 1,0-1 0,0 1-1,1-1 1,-1 0-1,0 1 1,0-1-1,1 0 1,-1 1-1,0-1 1,1 0-1,-1 0 1,1 1 0,-1-1-1,0 0 1,1 0-1,-1 0 1,1 0-1,-1 1 1,0-1-1,1 0 1,-1 0-1,1 0 1,-1 0 0,1 0-1,-1 0 1,1 0-1,-1 0 1,0 0-1,1 0 1,-1-1-1,1 1 1,-1 0-1,1 0 1,21-7 266,-1-6-559,0 0-1,-1-1 1,0-1 0,-2-1 0,1 0-1,29-37 1,2 0-3249,-64 89 3517,-5-6 227,-22 42 1414,39-66-1357,-1 0-1,1-1 1,0 1-1,0 0 1,1 0-1,0 1 1,0-1-1,0 0 1,1 0 0,0 8-1,0-13-263,1-1 0,-1 1 0,1 0 0,-1-1 0,1 1 0,0-1 0,0 1 0,-1-1 0,1 1 0,0-1 0,-1 0 0,1 1 0,0-1 0,0 0 0,0 0 0,-1 1 0,1-1 0,0 0 0,0 0 0,0 0 0,0 0 0,0 0 0,-1 0 0,1 0 0,0 0-1,0-1 1,0 1 0,0 0 0,-1 0 0,3-1 0,24-7 44,-24 6-209,0 0 1,0 0-1,0 0 0,0-1 0,-1 1 1,1 0-1,-1-1 0,4-5 0,3-15-6269,-8 10-3014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19250,'0'0'1890,"0"55"-2691,0-17 929,0 7-96,0 5-800,0 0-898,0-7-448,0-8-1025,0-10-1153,0-10-801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10794,'2'7'8843,"5"-5"-3478,13-5-1887,17-14-3270,-12 0 117,0 0-1,-1-1 1,-1-2-1,-1 0 1,-1-2-1,0 0 1,-2-2-1,28-43 1,-37 45-232,-8 15-146,-8 15-190,-90 174 268,87-164 46,9-17-88,0-1-1,0 0 1,0 0 0,-1 0-1,1 1 1,0-1 0,0 0-1,0 0 1,0 0 0,0 1 0,0-1-1,0 0 1,-1 0 0,1 1-1,0-1 1,0 0 0,0 0 0,0 1-1,0-1 1,0 0 0,0 1-1,0-1 1,0 0 0,0 0 0,1 1-1,-1-1 1,0 0 0,0 0-1,0 1 1,0-1 0,0 0 0,0 0-1,1 0 1,-1 1 0,0-1-1,0 0 1,0 0 0,0 0 0,1 1-1,-1-1 1,0 0 0,1 0-1,11 0-5507,-5 0-1424,0 0-3744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52 13645,'0'0'2290,"5"-9"854,15-27-357,-13 30 2002,-5 19-3751,-6 20-966,-6 4 648,-1 0 1,-21 47-1,20-59-634,2 0-1,1 1 1,1 0-1,1 0 1,1 1-1,-4 51 1,13-66-1167,1-12-2099,4-19-2211,-8 9 4401,0 0 0,-1 0 0,0 0 0,0 0 0,-1 0 0,-6-17 0,-27-52 2086,7 21 4306,28 57-5141,0 1 0,0-1 0,-1 0 0,1 1 1,0-1-1,0 0 0,-1 1 0,1-1 1,0 0-1,0 1 0,0-1 0,0 0 0,0 0 1,0 1-1,0-1 0,1 0 0,-1 1 0,0-1 1,0 0-1,0 1 0,1-1 0,-1 0 0,0 1 1,1-2-1,16-6 2065,34 9-2957,-34 0 1123,44 0-1049,-2 0-4614,-17-1-3685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70 10570,'0'0'4014,"6"-10"599,2 1-3072,-5 5-955,-1 1-1,1 0 1,0-1 0,-1 0 0,0 0 0,0 0-1,0 0 1,0 0 0,2-7 0,-4 11-504,0-1 0,-1 1 0,1 0 0,0 0 0,0-1 1,0 1-1,0 0 0,-1-1 0,1 1 0,0 0 0,0 0 0,0-1 0,-1 1 0,1 0 1,0 0-1,0 0 0,-1 0 0,1-1 0,0 1 0,-1 0 0,1 0 0,0 0 1,-1 0-1,1 0 0,0 0 0,0 0 0,-1 0 0,1 0 0,0-1 0,-1 2 1,1-1-1,0 0 0,-1 0 0,1 0 0,0 0 0,-1 0 0,1 0 0,0 0 0,-1 0 1,1 0-1,0 0 0,0 1 0,-1-1 0,1 0 0,0 0 0,-19 6 134,-4 9-212,1 2 1,1 0 0,1 0-1,0 2 1,1 1-1,-25 33 1,30-36-32,-11 13 45,-27 42 0,46-62-11,-1 1-1,2-1 1,0 1 0,0 0-1,1 1 1,0-1 0,1 1 0,-3 17-1,6-27-2,-1 1-1,1-1 1,0 1 0,0-1-1,1 1 1,-1-1-1,0 1 1,1-1-1,0 1 1,-1-1 0,1 1-1,0-1 1,0 0-1,1 1 1,-1-1-1,0 0 1,1 0-1,-1 0 1,1 0 0,0 0-1,2 2 1,0-1 4,0-1 0,0 0 1,0 1-1,0-2 1,0 1-1,0 0 0,1-1 1,-1 0-1,1 0 1,-1 0-1,7 0 0,-2 0 14,1-1 0,-1 0 0,0-1 0,0 0 0,0 0 0,0-1 0,0 0 0,0-1 0,0 0 0,-1 0 0,16-9 0,-20 10 12,-1 0-1,0-1 0,0 0 0,0 0 1,0 0-1,0 0 0,0 0 0,-1-1 1,1 1-1,-1-1 0,0 1 0,0-1 1,-1 0-1,1 0 0,-1 0 0,0 0 0,2-6 1,-3 8-26,0 0 0,-1 0 0,1-1 1,0 1-1,-1 0 0,1 0 0,-1 0 0,0 0 1,1 0-1,-1 1 0,0-1 0,0 0 0,0 0 1,0 0-1,-1 1 0,1-1 0,0 1 1,-1-1-1,1 1 0,-1-1 0,0 1 0,1 0 1,-1 0-1,0 0 0,0 0 0,0 0 0,0 0 1,1 0-1,-1 1 0,0-1 0,-1 1 1,1-1-1,0 1 0,0 0 0,0 0 0,-2 0 1,-41-3-70,43 3 53,0 0 1,0-1-1,0 1 1,0 0-1,0 0 0,1 1 1,-1-1-1,0 0 0,0 0 1,0 1-1,0-1 0,1 1 1,-1 0-1,0 0 0,0-1 1,1 1-1,-1 0 0,1 0 1,-2 2-1,5-2-4,1 0 0,-1 0-1,1 0 1,0 0 0,-1 0-1,1-1 1,0 1 0,0-1 0,-1 0-1,1 0 1,0 0 0,0 0 0,5-1-1,-2 1 4,23-2 22,1-1-1,0-2 1,51-14 0,14-3-91,-95 22 72,0 0 0,1 0 0,-1 0 0,0 0 0,0-1 0,1 1 0,-1 0-1,0 0 1,1 0 0,-1 0 0,0 0 0,1 0 0,-1 0 0,0 0 0,1 1 0,-1-1 0,0 0 0,1 0 0,-1 0 0,0 0 0,1 0 0,-1 0 0,0 1 0,0-1-1,1 0 1,-1 0 0,0 0 0,1 1 0,-1-1 0,0 0 0,0 0 0,0 1 0,1-1 0,-1 0 0,0 0 0,0 1 0,0-1 0,0 0 0,0 1 0,0-1 0,1 0-1,-1 1 1,-5 19-88,-20 22 148,23-39-41,-21 33 60,2 0 1,-19 43 0,17-8-4321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6022,'0'0'20627,"-4"14"-20141,-6 32-203,1 1 0,3 0 0,-1 69 0,7-113-280,0 0 0,0 0-1,1 0 1,-1 0 0,0 0 0,1 0 0,0 0 0,0 0 0,0 0 0,0 0 0,0-1 0,0 1 0,1 0-1,0-1 1,-1 1 0,1-1 0,0 1 0,4 3 0,-4-5 24,0 0 1,0 0-1,1 0 0,-1 0 0,0 0 1,1 0-1,-1 0 0,1-1 1,-1 1-1,1-1 0,-1 0 0,1 0 1,-1 0-1,1 0 0,-1 0 0,1 0 1,-1-1-1,1 1 0,-1-1 1,0 0-1,1 0 0,-1 0 0,4-2 1,1-1 27,0 0 0,0 0 0,0-1 0,-1 0 0,1 0 0,-1-1 0,0 0 0,6-8 0,40-59 401,-28 36-372,-23 122-441,-3-70 287,1-7 110,0-1 1,1 0-1,-1 1 1,1-1 0,1 1-1,1 10 1,-2-17-28,1 0 1,-1 0 0,0-1-1,0 1 1,1 0-1,-1 0 1,1-1-1,-1 1 1,1 0 0,-1-1-1,1 1 1,-1 0-1,1-1 1,-1 1-1,1-1 1,0 1 0,-1-1-1,1 1 1,0-1-1,0 0 1,-1 1 0,1-1-1,0 0 1,1 1-1,1-1 16,-1 0 0,1 0 0,-1-1 0,1 1 0,-1-1 0,0 1-1,1-1 1,-1 0 0,0 0 0,0 0 0,1 0 0,3-3 0,38-26-28,24-14 381,-63 40-1061,1 1 1,0 1-1,0-1 1,1 1 0,-1 0-1,0 0 1,1 1 0,-1 0-1,9-1 1,-15 2 325,1 0 0,0 0 0,-1 0 0,1 0 0,0 0 0,-1 1 0,1-1 0,0 0-1,-1 0 1,1 0 0,-1 0 0,1 1 0,0-1 0,-1 0 0,1 1 0,-1-1 0,1 0 0,-1 1 0,1-1 0,-1 1 0,1-1 0,-1 1 0,1-1 0,-1 1 0,0-1 0,1 1 0,-1-1 0,0 1 0,1 0 0,6 12-7794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74 114 5061,'2'-8'8418,"0"-3"-6374,4-36 4635,-6 46-6590,0 1 0,0 0 0,0-1 0,0 1-1,0-1 1,0 1 0,0 0 0,0-1 0,0 1-1,0 0 1,0-1 0,0 1 0,0 0 0,-1-1-1,1 1 1,0-1 0,0 1 0,0 0 0,0 0 0,-1-1-1,1 1 1,0 0 0,0-1 0,-1 1 0,1 0-1,0 0 1,0-1 0,-1 1 0,1 0 0,0 0-1,-1 0 1,1-1 0,0 1 0,-1 0 0,1 0-1,-14 5 947,-11 19-921,19-11-43,0 0 1,0 0-1,2 1 1,0-1-1,0 1 1,1 0 0,1 0-1,0 0 1,1 29-1,1-42-52,0 1-1,0 0 1,0-1-1,0 1 0,1-1 1,-1 0-1,1 1 1,-1-1-1,1 1 1,-1-1-1,1 0 1,0 1-1,0-1 1,0 0-1,0 0 0,0 1 1,0-1-1,0 0 1,0 0-1,0 0 1,0 0-1,0 0 1,1-1-1,-1 1 1,0 0-1,1-1 1,-1 1-1,1 0 0,-1-1 1,1 0-1,-1 1 1,1-1-1,-1 0 1,1 0-1,-1 0 1,1 0-1,-1 0 1,1 0-1,-1 0 0,1 0 1,2-2-1,3 2 113,-1-2-1,1 1 0,0-1 1,-1 0-1,0 0 1,1-1-1,-1 0 0,9-6 1,6-7-61,0-1 0,-2-2-1,0 0 1,-1-1 0,0 0 0,-2-2 0,-1 0 0,0-1 0,17-39 0,-39 77-685,-2 3 501,1-1 0,0 2 0,2-1 0,-7 25 0,13-39-522,-4 25 570,5-15-2703,4-7-5013,10-8-3029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12716,'0'0'15156,"0"10"-14735,0 0-327,0-2-30,0 1 1,0-1-1,0 0 0,1 0 1,1 1-1,4 14 0,-5-21-60,-1 0 1,2 0-1,-1 0 0,0 0 1,0 0-1,1 0 0,-1 0 1,1-1-1,-1 1 0,1-1 0,0 1 1,0-1-1,-1 1 0,1-1 1,0 0-1,0 0 0,0 0 0,1 0 1,-1-1-1,0 1 0,0 0 1,0-1-1,0 1 0,1-1 1,-1 0-1,0 0 0,1 0 0,-1 0 1,0 0-1,0-1 0,1 1 1,-1 0-1,0-1 0,4-1 0,-3 0 4,1 1 0,-1-1-1,0 1 1,1-1 0,-1 0-1,0 0 1,0-1 0,0 1-1,-1-1 1,1 1 0,-1-1 0,1 0-1,2-5 1,21-19-158,-26 50-1804,-16 41-2599,11-47 1776,-1 12-3752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11435,'0'0'15769,"5"12"-14957,3 14-551,0 0 1,-2 1 0,-1-1-1,-2 1 1,2 48-1,-5 186 439,2-288-562,1 1 1,1 0-1,10-35 0,-1 7-115,-6 21-17,27-114-397,-28 126 177,1 1-1,1-1 1,1 2-1,19-34 1,-27 51 164,0 0 1,0 0 0,1 0-1,-1 0 1,1 1-1,-1-1 1,1 0-1,0 1 1,0-1-1,-1 1 1,1-1 0,0 1-1,0 0 1,1 0-1,-1 0 1,0 0-1,0 0 1,0 0-1,5 0 1,-5 1 2,0 0-1,0 1 1,0-1 0,0 0-1,0 1 1,0 0-1,0-1 1,0 1 0,0 0-1,0 0 1,0 0 0,-1 0-1,1 0 1,0 1 0,-1-1-1,1 0 1,2 4-1,1 0 7,-1 1 0,0 0 1,0 1-1,0-1 0,0 1 0,-1-1 0,-1 1 0,1 0 0,-1 0 0,0 0 0,1 9 0,-2-12 102,0 1 1,-1-1-1,0 1 1,0 0-1,0-1 0,0 1 1,-1 0-1,0-1 1,0 1-1,0-1 0,0 1 1,-1-1-1,1 0 1,-1 0-1,0 1 0,-1-1 1,1-1-1,-1 1 1,0 0-1,-4 5 0,2-6 3,0 1 0,0-1 0,0 0 0,-1-1 0,1 1 0,-1-1 0,1 0-1,-1-1 1,0 1 0,0-1 0,0 0 0,0 0 0,0-1 0,0 0 0,-9-1-1,13 1-195,-1 0-1,0 0 1,0-1-1,1 1 1,-1-1-1,0 0 0,1 0 1,-1 0-1,1 0 1,-1 0-1,1 0 0,-1-1 1,1 1-1,0-1 1,0 0-1,0 0 0,0 0 1,-3-3-1,3 3-572,1-1-1,-1 0 0,0 1 1,1-1-1,0 0 0,0 0 0,0 0 1,0 0-1,0 0 0,0-4 1,0-14-6224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59 15214,'0'0'10175,"-1"11"-9059,-12 82 657,4-38-759,-2 73 0,36-176 668,-10 6-2003,-3-2 1,11-59 0,-26 129 142,1-15 146,0 1 0,1-1 0,0 1 1,1-1-1,0 1 0,1-1 0,0 1 0,1-1 0,4 18 0,-5-28 35,-1 0-1,1 0 1,0 1 0,-1-1-1,1 0 1,0 0-1,0-1 1,0 1 0,-1 0-1,1 0 1,0 0-1,0 0 1,1-1 0,-1 1-1,0-1 1,0 1-1,0 0 1,0-1 0,0 0-1,1 1 1,-1-1-1,0 0 1,0 0-1,2 1 1,0-2 12,0 1-1,0 0 1,0-1 0,0 0-1,0 0 1,0 0 0,-1 0-1,1 0 1,0 0 0,2-2-1,5-4 38,0 0-1,0-1 1,14-14 0,-6 1-64,-2 1 0,0-2 0,-1 0 0,14-29 0,-16 27-137,-26 91-721,9-57 886,-2 4 59,1 0 0,0 0 0,1 0-1,0 0 1,1 1 0,-1 21-1,4-35-59,0-1 0,0 0 0,0 1-1,0-1 1,0 1 0,0-1-1,0 0 1,0 1 0,1-1 0,-1 0-1,0 1 1,0-1 0,0 0-1,1 1 1,-1-1 0,0 0 0,0 1-1,1-1 1,-1 0 0,0 1-1,0-1 1,1 0 0,-1 0 0,0 1-1,1-1 1,-1 0 0,0 0-1,1 0 1,-1 0 0,1 0-1,-1 1 1,0-1 0,1 0 0,-1 0-1,1 0 1,20-3 186,17-13-125,16-27-66,-43 34-13,0-1 0,1 1-1,0 1 1,21-11 0,-32 25-31,1 0 0,-1 1 0,-1-1 0,1 1 0,-1-1 0,-1 10 0,1-14 27,-3 102 81,3-104-64,0 1-1,1-1 0,-1 1 0,0-1 0,1 0 0,-1 1 0,1-1 1,-1 0-1,0 1 0,1-1 0,-1 0 0,1 1 0,-1-1 0,1 0 1,-1 0-1,1 0 0,-1 0 0,1 0 0,-1 0 0,1 1 0,-1-1 1,1 0-1,0 0 0,-1 0 0,1-1 0,-1 1 0,1 0 1,-1 0-1,1 0 0,-1 0 0,1 0 0,-1-1 0,1 1 0,-1 0 1,1-1-1,22-8 307,-16 3-285,1-1 0,-1 0-1,0 0 1,0 0-1,-1-1 1,0 0 0,-1 0-1,1 0 1,-2-1 0,1 0-1,-1 0 1,0 0-1,3-14 1,-6 16-331,0-1 0,0 1 0,0 0 0,-1-1 0,0 1 0,0 0 0,-1 0 0,-2-8 0,2 7-525,-2 1 1,1-1-1,-1 1 0,0 0 0,-1-1 0,0 2 0,0-1 1,-6-7-1,-12-17-7861,15 18 1004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4901,'0'0'9833,"54"40"-17488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34 16143,'0'0'13832,"-9"-4"-12956,6 3-853,1-1 1,-1 1-1,0 0 1,0 0-1,0 0 1,0 0 0,0 1-1,0-1 1,0 1-1,0 0 1,0-1 0,0 1-1,0 1 1,0-1-1,-5 1 1,5 1-17,0-1 1,0 1-1,0 0 0,1 0 1,-1 0-1,0 0 1,1 0-1,-1 0 0,1 1 1,0-1-1,0 1 1,0 0-1,0 0 0,0 0 1,1 0-1,-1 0 1,1 0-1,-2 4 0,1-2 17,0 0-1,0 0 1,0 0 0,1 0-1,0 0 1,0 1-1,0-1 1,1 0 0,0 1-1,0 7 1,0-12-19,1 1 1,-1-1-1,0 0 1,1 0-1,-1 0 1,1 0-1,-1 0 1,1 0-1,0 0 1,-1 0-1,1 0 1,0 0 0,0 0-1,0 0 1,-1 0-1,1 0 1,0-1-1,0 1 1,2 1-1,-1-2 6,0 1 1,1 0-1,-1-1 0,0 1 1,1-1-1,-1 0 0,1 1 1,-1-1-1,0 0 1,1-1-1,-1 1 0,1 0 1,2-2-1,0 1 2,1-1 0,-1 0 0,1 0 0,-1-1-1,0 0 1,0 0 0,0 0 0,-1 0 0,1-1 0,-1 0 0,6-6 0,42-54 27,-37 43-6,-8 9-37,7-8 65,-10 18-158,-4 12-182,-17 55 168,14-56-211,-1-1 0,2 0 0,-1 1 0,1-1 0,0 1 0,1 0 0,0 0 0,1-1 1,0 1-1,1 13 0,-1-22 263,0 0 1,0 0 0,0 1 0,0-1 0,0 0-1,0 0 1,0 1 0,0-1 0,0 0 0,0 0 0,0 1-1,1-1 1,-1 0 0,0 0 0,0 0 0,0 1-1,0-1 1,0 0 0,1 0 0,-1 0 0,0 1-1,0-1 1,0 0 0,1 0 0,-1 0 0,0 0-1,0 0 1,0 0 0,1 0 0,-1 1 0,0-1-1,0 0 1,1 0 0,-1 0 0,0 0 0,0 0-1,1 0 1,-1 0 0,0 0 0,0 0 0,1 0-1,-1 0 1,12-9-1150,4-13-1153,-1-9-1884,-3-8-1132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12236,'0'10'224,"1"12"-31,2 1 0,1-1 1,0 1-1,2-1 0,0 0 0,2-1 1,0 0-1,16 29 0,3 0-24,3-2 1,48 62-1,-72-102-19,0-1-1,0 0 0,1-1 0,13 11 1,-19-17-21,0 1 1,-1 0-1,1 0 1,0 0-1,0-1 1,0 1-1,1-1 1,-1 1-1,0-1 1,0 1-1,0-1 1,0 1-1,0-1 1,1 0-1,-1 0 1,0 0-1,0 1 1,0-1-1,1-1 1,-1 1-1,0 0 1,0 0-1,0 0 1,1 0-1,-1-1 1,0 1-1,0-1 1,0 1-1,0-1 1,0 1-1,0-1 1,0 0-1,0 1 1,0-1-1,0 0 1,0 0-1,0 0 1,0 0-1,0 0 1,-1 1-1,1-2 1,0 1-1,-1 0 1,1 0-1,-1 0 1,1-2-1,8-21 469,-1-1 0,-1 0 0,-2 0-1,0 0 1,-2-1 0,0 1-1,-3-41 1,0 48-587,-1 0 1,-1-1-1,-1 1 0,-1 0 0,0 0 1,-1 1-1,-1-1 0,-1 1 0,0 0 1,-2 1-1,-12-20 0,11 29-3420,9 20 305,7 24-2330,7-6-972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0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11979,'-4'10'2114,"-15"38"1772,-22 89-1,32-98-3250,3 0-1,1 0 0,0 48 1,6-88-656,-1 1 1,0-1-1,1 0 1,-1 0-1,1 0 0,-1 1 1,1-1-1,-1 0 1,1 1-1,0-1 1,-1 0-1,1 1 1,0-1-1,-1 1 1,1-1-1,0 1 0,0 0 1,0-1-1,-1 1 1,1 0-1,0-1 1,0 1-1,0 0 1,0 0-1,0 0 1,-1 0-1,1 0 1,0 0-1,0 0 0,0 0 1,0 0-1,0 0 1,0 0-1,-1 0 1,1 1-1,0-1 1,0 0-1,0 1 1,0-1-1,-1 1 0,1-1 1,0 1-1,-1-1 1,1 1-1,0-1 1,-1 1-1,1 0 1,0-1-1,-1 1 1,1 0-1,-1 0 0,0-1 1,1 1-1,-1 0 1,1 0-1,-1 0 1,0-1-1,0 1 1,1 0-1,-1 0 1,0 0-1,0 0 0,0 0 1,0 0-1,0 1 1,7-17 156,-1 0-1,0 0 1,-1 0 0,0-1 0,-1 0 0,-1 0 0,-1 0-1,1-28 1,-3 44-40,-1 0 0,1 0 0,-1 1 0,0-1 0,1 0 0,-1 0-1,1 1 1,-1-1 0,1 0 0,-1 1 0,1-1 0,-1 1 0,1-1 0,-1 1-1,1-1 1,0 1 0,-1-1 0,1 1 0,0-1 0,-1 1 0,1-1 0,0 1-1,0 0 1,-1 0 0,-1 4 57,1-1 1,-1 1-1,1 0 0,0 0 0,0 0 0,1 0 0,-1 0 1,1 0-1,1 7 0,-1-10-119,0 0 1,1-1-1,0 1 1,-1-1-1,1 1 0,0-1 1,0 0-1,0 1 0,-1-1 1,2 0-1,-1 1 1,0-1-1,0 0 0,0 0 1,0 0-1,1 0 0,-1 0 1,1 0-1,-1 0 1,1-1-1,-1 1 0,1 0 1,-1-1-1,1 1 0,-1-1 1,1 0-1,0 0 1,-1 1-1,1-1 0,0 0 1,2 0-1,14-1 83,1 0-1,0-1 1,-1-1-1,0-1 1,0 0 0,0-2-1,0 0 1,28-14-1,-9 5-60,-14 11-27,-23 4-28,1 0-1,-1 0 1,0 1 0,0-1 0,1 0 0,-1 0 0,0 0-1,0 1 1,1-1 0,-1 0 0,0 0 0,0 1-1,0-1 1,1 0 0,-1 1 0,0-1 0,0 0 0,0 1-1,0-1 1,0 0 0,0 0 0,0 1 0,0-1-1,1 0 1,-1 1 0,0-1 0,0 0 0,0 1 0,-1-1-1,1 0 1,0 1 0,0-1 0,0 0 0,0 1-1,0-1 1,-21 41 248,9-22 101,10-15-255,0 0 0,0 1 0,0 0 0,0-1 0,1 1 0,-1 0 0,1 0 0,0 0 0,0 7 0,1-11-77,0-1 0,0 1 0,1-1 1,-1 1-1,0 0 0,0-1 0,1 1 0,-1-1 1,0 1-1,1-1 0,-1 1 0,0-1 0,1 1 0,-1-1 1,1 1-1,-1-1 0,1 1 0,-1-1 0,1 0 0,-1 1 1,1-1-1,-1 0 0,1 1 0,-1-1 0,1 0 1,0 0-1,-1 0 0,1 1 0,3-1 5,-1 0 0,0 0 0,0 0 0,0 0 1,1-1-1,-1 1 0,0-1 0,0 0 0,4-1 0,9-5-54,-1 0-1,1-1 1,-1 0 0,-1-1-1,20-16 1,-15 11-56,39-23-1,-62 73-473,3-34 573,1 0-1,-1 0 0,0 1 1,1-1-1,0 0 0,-1 1 0,1-1 1,0 0-1,0 0 0,0 1 0,1-1 1,-1 0-1,1 4 0,0-5 4,-1 0 0,1 0 0,-1 0 0,1 0 1,0 0-1,-1-1 0,1 1 0,0 0 0,0 0 0,-1-1 0,1 1 0,0 0 0,0-1 0,0 1 0,0-1 0,0 1 0,0-1 0,0 1 0,0-1 0,2 1 0,4-1 35,-1 1 0,1-1 0,-1-1 0,1 1 0,0-1 0,-1 0 0,1-1 0,9-3 0,21-9-1345,-27 10 627,-1 0-1,1 1 1,0 0 0,0 0-1,0 1 1,13-1-1,-23 4 278,0 0 0,0 0 0,0 0 0,-1 1 0,1-1 0,-1 0 0,1 0 0,-1 0 0,1 0 0,-1 1 0,1-1 0,-1 0 0,0 0 0,0-1 0,-1 3 0,-9 4-5636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18 12492,'0'0'16629,"-12"-4"-16122,7 1-475,2 1-28,0 1 0,0-1 0,-1 1 1,1 0-1,0 0 0,0 0 0,-1 0 0,1 1 0,0-1 0,-1 1 0,1 0 0,-1 0 0,1 0 0,-1 1 0,1-1 0,0 1 0,-1-1 0,1 1 0,0 0 0,0 0 0,0 1 0,-1-1 0,1 1 0,-3 2 0,-7 6 26,1 1 0,0 0 0,1 1 0,0 0 0,1 1-1,1 0 1,0 1 0,0 0 0,2 0 0,0 1 0,0 0-1,1 0 1,1 0 0,1 1 0,0 0 0,-3 30 0,7-44-18,0 0 0,0 0 0,0 0 1,0 0-1,1 0 0,-1-1 0,1 1 1,-1 0-1,1 0 0,0-1 1,0 1-1,0 0 0,0-1 0,0 1 1,0-1-1,0 1 0,0-1 0,1 1 1,-1-1-1,0 0 0,1 0 0,-1 0 1,3 2-1,0-1 1,0 0 0,1-1-1,-1 1 1,0-1 0,1 0 0,-1 0 0,1-1-1,-1 1 1,9-1 0,-6 0 38,1 0 0,-1-1 0,0 0 0,0 0-1,1 0 1,-1-1 0,0 0 0,0-1 0,0 0 0,-1 0 0,1 0-1,9-7 1,-14 8-25,0 0-1,0 0 0,0 0 0,0 0 0,-1-1 1,1 1-1,-1 0 0,0-1 0,1 1 0,-1-1 1,0 1-1,-1-1 0,1 1 0,0-1 0,-1 0 1,1 0-1,-1 1 0,0-1 0,0 0 0,-1-4 1,1 5-29,-1 0 1,1 0 0,-1 1 0,1-1 0,-1 0 0,0 1 0,0-1 0,0 1 0,0-1 0,0 1 0,0-1-1,-1 1 1,1 0 0,0 0 0,-1-1 0,1 1 0,-1 0 0,1 0 0,-1 0 0,1 1 0,-1-1 0,0 0-1,1 1 1,-1-1 0,0 1 0,0-1 0,1 1 0,-1 0 0,0 0 0,-3 0 0,-54 3-142,57-3 142,-1 1 1,1-1-1,0 1 1,0-1-1,-1 1 1,1 0-1,0 0 0,0 0 1,0 0-1,0 0 1,0 0-1,0 1 1,1-1-1,-1 1 0,0-1 1,1 1-1,-1 0 1,1 0-1,-1 0 1,1-1-1,0 1 0,0 0 1,-2 4-1,3-6 1,0 1 0,0-1-1,1 0 1,-1 1 0,0-1-1,0 0 1,0 1 0,0-1-1,0 0 1,0 1 0,1-1-1,-1 0 1,0 1 0,0-1-1,0 0 1,1 0 0,-1 0-1,0 1 1,1-1 0,-1 0-1,0 0 1,0 0 0,1 1-1,-1-1 1,0 0 0,1 0-1,-1 0 1,0 0 0,1 0-1,-1 0 1,0 0 0,1 0-1,-1 0 1,0 0 0,1 0-1,-1 0 1,0 0 0,1 0-1,19 0 30,-16 0-25,16-2-39,-1 0-1,1-2 1,-1 0 0,0-1-1,0-1 1,-1-1 0,32-16-1,-10 5-243,-39 18 269,0-1 0,-1 1-1,1 0 1,-1-1 0,1 1 0,-1 0 0,1-1 0,0 1 0,-1 0 0,1 0 0,0-1 0,-1 1 0,1 0 0,0 0-1,-1 0 1,1 0 0,0 0 0,-1 0 0,1 0 0,0 0 0,-1 1 0,1-1 0,0 0 0,-1 0 0,1 0-1,-1 1 1,1-1 0,0 0 0,-1 1 0,1-1 0,-1 0 0,1 1 0,-1-1 0,1 1 0,-1-1 0,1 1 0,0 1-2,-1 0 1,0 0 0,1 0 0,-1 0 0,0 1 0,0-1 0,0 0 0,-1 0 0,1 0 0,0 0 0,-1 0 0,0 2 0,-27 62 282,26-62-198,-1 3-18,-4 7 168,1-1 0,0 1 0,1-1 0,-3 17 0,8-30-222,0 1-1,0-1 0,0 0 0,0 1 0,0-1 1,0 0-1,0 1 0,0-1 0,0 1 1,1-1-1,-1 0 0,0 1 0,0-1 1,0 0-1,0 1 0,1-1 0,-1 0 1,0 1-1,0-1 0,1 0 0,-1 1 1,0-1-1,1 0 0,-1 0 0,0 1 1,1-1-1,-1 0 0,0 0 0,1 0 1,-1 0-1,0 1 0,1-1 0,-1 0 1,0 0-1,1 0 0,-1 0 0,1 0 0,-1 0 1,0 0-1,1 0 0,-1 0 0,1 0 1,-1 0-1,0 0 0,1 0 0,-1-1 1,0 1-1,1 0 0,-1 0 0,1 0 1,-1 0-1,0-1 0,1 1 0,-1 0 1,0 0-1,1-1 0,22-11-1365,24-31-6695,-22 14 59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66 213 14830,'-4'8'3454,"-9"16"-965,2 1 0,0 0 0,-6 26-1,7 10-1120,10-59-1364,0-1 0,0 0 0,0 1 1,0-1-1,1 0 0,-1 0 0,0 1 0,0-1 1,1 0-1,-1 0 0,1 0 0,-1 1 1,1-1-1,0 0 0,-1 0 0,1 0 0,0 0 1,0 0-1,0 0 0,-1 0 0,1 0 0,0-1 1,0 1-1,0 0 0,1 0 0,-1-1 1,0 1-1,0-1 0,0 1 0,0-1 0,1 1 1,-1-1-1,0 0 0,0 0 0,1 1 1,2-1-1,-2 0-36,1 0 0,0-1 0,0 1 1,-1 0-1,1-1 0,0 0 0,-1 0 0,1 0 1,-1 0-1,1 0 0,-1 0 0,1 0 0,-1-1 1,0 0-1,1 1 0,3-5 0,2-4-221,-1-2 0,0 1 0,-1-1-1,6-14 1,4-3-1438,-24 38 1577,-45 63 486,50-67-229,-1 1 0,1 0-1,1 0 1,-1 0-1,1 0 1,0 0 0,0 0-1,1 1 1,0-1-1,0 0 1,0 11 0,1-17-128,0 1 1,1 0 0,-1 0 0,1 0-1,-1-1 1,1 1 0,-1 0 0,1-1-1,0 1 1,-1 0 0,1-1 0,0 1-1,-1-1 1,1 1 0,0-1 0,0 1-1,-1-1 1,1 0 0,0 1 0,0-1-1,0 0 1,0 0 0,-1 1 0,1-1-1,0 0 1,0 0 0,0 0 0,0 0-1,0 0 1,0 0 0,0-1 0,-1 1-1,1 0 1,0 0 0,0 0 0,1-1-1,35-11 518,-23 2-497,-1 0 0,0-1 0,-1 0 0,0-1-1,-1 0 1,0-1 0,-1 0 0,0 0 0,10-20 0,8-20-8,25-65 0,-48 106-21,5-13-19,-2 11-2,-2-1 0,0 0-1,-1 0 1,0-1 0,-1 1-1,2-28 1,-6 43 13,0 0 1,0 0-1,0 0 0,0-1 1,0 1-1,0 0 0,0 0 0,0 0 1,-1-1-1,1 1 0,0 0 1,0 0-1,0 0 0,0 0 0,-1-1 1,1 1-1,0 0 0,0 0 1,0 0-1,0 0 0,-1 0 1,1 0-1,0 0 0,0-1 0,-1 1 1,1 0-1,0 0 0,0 0 1,0 0-1,-1 0 0,1 0 0,0 0 1,0 0-1,-1 0 0,1 0 1,0 0-1,0 1 0,0-1 0,-1 0 1,1 0-1,0 0 0,0 0 1,0 0-1,-1 0 0,1 0 1,0 0-1,0 1 0,0-1 0,0 0 1,-1 0-1,1 0 0,0 0 1,0 1-1,0-1 0,0 0 0,0 0 1,0 0-1,-1 1 0,1-1 1,0 0-1,0 0 0,0 0 1,0 1-1,0-1 0,0 1 0,-12 13-53,-3 9 166,2 1 1,1 0-1,1 1 1,0 0-1,2 1 1,2 0-1,0 0 1,1 1-1,2 0 1,1 0-1,1 0 0,1 0 1,3 30-1,-2-54-115,0 1 0,0-1 0,1 0 0,-1 0 0,1 1 0,0-1 0,0 0 0,0 0 0,0 0 0,1 0 0,-1 0 0,1 0 0,0-1 0,0 1 0,0 0 0,0-1 0,0 1 0,0-1 0,1 0 0,-1 0 0,1 0 0,-1 0 0,1 0 0,0-1 0,0 1 0,0-1 0,0 1 0,0-1 0,0 0 0,0-1 0,5 2 0,-8-3-20,1 1-1,0-1 0,-1 0 1,1 0-1,0 1 0,-1-1 0,1 0 1,-1 0-1,1 0 0,-1 1 1,0-1-1,1 0 0,-1 0 1,0 0-1,1 0 0,-1 0 1,0 0-1,0 0 0,0 0 0,0 0 1,0 0-1,0 0 0,0 0 1,0 0-1,0 0 0,-1 1 1,1-1-1,0 0 0,-1 0 0,0-2 1,-10-34-1303,-48-50-2208,-5 2 3519,21 29 2245,44 53-1039,8 5-952,11 7-276,6 4-334,1 0 0,1-2 0,34 10-1,-41-16-1823,-1-1-1,42 3 1,-12-6-4115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19154,'0'0'8072,"-41"61"-7560,11-22-191,-6 5-65,-4 2-192,3-1 0,1 0 32,11-6-64,5-7 0,6-11-96,13-10-801,-3-11-1537,4-18-10602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7431,'0'0'21108,"59"27"-19731,-29-2-416,2 4-512,4 1-321,3 0-96,-3 1-192,-6-4-1890,-1-10-4260,-5-5-9673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1 621 8136,'0'0'2984,"0"10"-112,1 30-85,-2-39-2653,1-1 0,1 1 0,-1 0 0,0 0 0,0-1 0,0 1 0,0 0 0,0 0 0,1-1 0,-1 1 0,0 0 0,1 0 0,-1-1 0,0 1 0,1-1 0,-1 1 0,1 0 0,-1-1 0,1 1 0,-1-1 0,1 1 0,0-1 0,-1 1 0,1-1 0,0 1 0,-1-1 0,1 0 0,0 1 0,-1-1 0,1 0 0,0 0 0,0 0 0,-1 1 0,1-1 0,0 0 1,1 0-1,24-7 2354,-15 2-1874,1-2 0,-2 0-1,1 0 1,-1-1 0,0 0 0,14-14 0,53-66 783,-62 71-1198,23-30 76,-3 0 0,42-74-1,-63 95-251,-1-1 0,-1 0-1,-1 0 1,-1-1-1,-2 0 1,9-55-1,-16 31-769,-2 52 720,1 0 0,-1 0-1,1 0 1,-1-1 0,1 1 0,-1 0 0,1 0 0,-1 0-1,1 0 1,-1 1 0,1-1 0,-1 0 0,1 0-1,-1 0 1,0 0 0,1 0 0,-1 1 0,1-1-1,0 0 1,-1 0 0,1 1 0,-1-1 0,1 0-1,-1 1 1,1-1 0,0 1 0,-1-1 0,1 0-1,0 1 1,-1-1 0,1 2 0,-13 18-36,2 0 0,0 1 0,1 1 0,1 0 0,-9 38 0,7-28 46,-7 20 148,2 0-1,2 1 1,2 1 0,3 0 0,-3 63 0,12-112-142,0-1 1,0 1 0,1 0-1,-1-1 1,1 1 0,0-1-1,1 1 1,-1-1 0,1 1 0,0-1-1,3 7 1,-4-10-162,1 1 0,-1-1 0,0 0 0,1 1 0,-1-1 0,1 0 0,0 0 0,-1 0 0,1 0-1,0 0 1,0 0 0,-1 0 0,1-1 0,0 1 0,0-1 0,0 1 0,0-1 0,0 0 0,0 0 0,0 0 0,0 0 0,0 0 0,0 0 0,0 0 0,0-1 0,0 1 0,-1-1 0,1 1 0,3-2 0,-1 0-542,0-1 0,-1 1 1,1 0-1,-1-1 1,1 0-1,-1 1 1,0-1-1,0-1 1,0 1-1,-1 0 0,4-6 1,15-21-5896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 8168,'0'0'12486,"-5"11"-11418,2-6-1000,-20 54 258,22-55-274,-1 0 1,1 0-1,1 0 1,-1 0-1,0 0 0,1 0 1,0 0-1,0 0 1,0 0-1,1 0 1,-1 0-1,1 0 1,0 0-1,0 0 1,3 7-1,-3-10 18,0 1-1,0-1 1,0 0 0,0 1-1,1-1 1,-1 0 0,0 0-1,1 0 1,-1 0 0,1 0-1,-1 0 1,1 0 0,-1 0-1,1-1 1,0 1 0,-1 0-1,1-1 1,0 0 0,-1 1-1,1-1 1,0 0 0,0 0-1,-1 0 1,1 0 0,0 0-1,0 0 1,-1-1-1,1 1 1,0 0 0,-1-1-1,1 0 1,0 1 0,-1-1-1,1 0 1,-1 0 0,1 0-1,-1 0 1,1 0 0,1-2-1,6-3 136,-1-1 0,0 0-1,0 0 1,0-1 0,6-8 0,26-47 19,-39 62-182,-6 14-79,-21 59 177,25-67-58,-1 1 1,1 0 0,0 0-1,1 0 1,-1 0 0,1 0-1,0 0 1,1-1 0,-1 1-1,1 0 1,2 6 0,-2-11-54,0 1-1,0-1 1,1 0 0,-1 1 0,1-1-1,-1 0 1,0 0 0,1 0 0,0 0 0,-1 0-1,1 0 1,0-1 0,-1 1 0,1 0-1,0-1 1,0 0 0,-1 1 0,1-1 0,0 0-1,0 0 1,0 0 0,0 0 0,3 0-1,46-6 398,-26-2-389,0 0 0,-1-2 1,40-21-1,-63 29-13,0 1 0,0 0 0,0-1 0,0 1 0,-1-1 0,1 1 0,0-1 0,-1 0 0,1 1 0,-1-1 0,1 0 0,-1 1 0,0-1 0,0 0 0,0 1 0,0-1 0,0 0 0,0 0 0,0 1 0,0-1 0,-1-2 0,-8-39 634,9 42-643,-1-3 15,-2-5 15,1 0 0,0 0 0,1 0 0,0 0-1,0-17 1,1 25-45,1 0-1,-1 1 1,0-1-1,1 0 1,-1 1-1,1-1 1,-1 0-1,1 1 1,-1-1-1,1 1 1,0-1-1,-1 1 1,1-1-1,0 1 1,-1-1-1,1 1 1,0 0-1,0-1 1,-1 1-1,1 0 1,0 0-1,0-1 1,0 1-1,-1 0 1,1 0-1,0 0 1,0 0-1,1 0 1,32 0-189,-24 1 24,7 0-732,28-1-2876,-24-10-5875,-14-2-1605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15983,'0'0'7271,"54"0"-7399,-25 8-3267,-1-1-9642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12011,'0'0'9439,"3"12"-7219,3 30-825,-1 1 1,-2 47-1,-3-89-1396,0 1 1,1-1-1,-1 0 1,1 1 0,-1-1-1,1 0 1,-1 0-1,1 1 1,0-1-1,0 0 1,0 0 0,-1 0-1,1 0 1,0 0-1,0 0 1,0 0-1,1 0 1,-1 0 0,0-1-1,0 1 1,0 0-1,1-1 1,-1 1 0,0-1-1,0 1 1,1-1-1,-1 0 1,1 1-1,-1-1 1,0 0 0,1 0-1,-1 0 1,3 0-1,62-2-101,-36 1 5,-26 1 84,1 1 0,-1 0 0,1 0-1,-1 1 1,1-1 0,-1 1 0,0 0 0,0 0-1,0 0 1,0 0 0,0 1 0,0 0-1,-1 0 1,1 0 0,-1 0 0,0 0 0,0 1-1,5 6 1,-7-8 24,0 0 0,1 0 0,-1 0 0,0 0 0,0 0 0,0 0 0,0 1 0,-1-1 0,1 0 0,-1 1 0,1-1 0,-1 0 0,0 1 0,0-1 0,0 0 0,0 1 0,0-1-1,0 0 1,-1 1 0,1-1 0,-1 0 0,0 1 0,0-1 0,0 0 0,0 0 0,0 0 0,0 0 0,0 0 0,-1 0 0,1 0 0,-1 0 0,1 0 0,-1-1 0,0 1 0,0-1 0,1 1 0,-4 1 0,-4 2 286,0 0 0,0-1 0,-1 1 0,0-2 0,0 0 0,0 0 0,0 0 1,0-1-1,0-1 0,-21 1 0,27-2-428,0 0 0,0-1-1,-1 1 1,1-1 0,0 0 0,0 0 0,0 0-1,0-1 1,0 0 0,1 1 0,-1-1 0,-6-4-1,8 3-407,0 1 0,0 0 0,0 0 0,0-1 0,0 1 0,0-1 0,1 0-1,-1 1 1,1-1 0,0 0 0,0 0 0,0 0 0,0 0 0,0 0 0,1 0 0,-1 0 0,1 0-1,0 0 1,0-4 0,0-9-8056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13933,'0'0'4906,"9"1"-245,-4-1-4317,0 0 0,0 0 0,0 0 0,0 0 1,0-1-1,0 0 0,0 0 0,-1 0 0,1 0 1,0-1-1,0 0 0,-1 0 0,1 0 0,-1-1 1,0 1-1,0-1 0,0 0 0,0 0 0,0-1 1,6-6-1,-3 1-255,0 0 1,-1-1 0,0 0-1,9-20 1,-12 25-85,-2 0 0,1 0 0,-1 0 0,1 0 0,-1 0 0,-1-1 0,1 1 0,-1 0 0,0 0 0,0-1 0,0 1 0,-1 0 0,-1-6 0,2 10-13,-1 0 1,1 0-1,-1-1 1,0 1 0,1 0-1,-1 0 1,0 0 0,0 1-1,1-1 1,-1 0 0,0 0-1,0 0 1,0 1 0,0-1-1,0 0 1,0 1-1,-1-1 1,1 1 0,0-1-1,0 1 1,0-1 0,0 1-1,-1 0 1,1 0 0,0 0-1,0 0 1,0 0 0,-1 0-1,1 0 1,-2 0-1,0 0-25,0 1 0,0-1 0,0 1 0,1-1 0,-1 1 0,0 0 0,0 0 0,0 0 0,1 1 0,-1-1 0,-4 4 0,-1 3-34,1 1 0,0-1-1,1 1 1,0 1 0,0-1 0,1 1 0,0 0-1,1 0 1,0 1 0,1-1 0,0 1 0,0 0-1,1 0 1,1 0 0,0 0 0,0 22 0,1-31 65,0 0 0,0 0 0,1 0 0,-1 0 0,0 0 0,1 0 0,-1 0 0,1 0 0,-1 0 0,1 0-1,0 0 1,0 0 0,0 0 0,0-1 0,0 1 0,1 0 0,-1-1 0,0 1 0,1-1 0,-1 1 0,4 1 0,-2-1 17,0 0 0,1-1 0,-1 1 0,1-1 0,-1 0 0,1 0 0,-1-1 1,1 1-1,-1-1 0,1 1 0,6-2 0,-1 1 35,0-1 0,-1 0 0,1-1 1,0 0-1,-1-1 0,0 1 0,1-2 0,-1 1 1,0-1-1,8-6 0,0-1-22,-1-2 1,-1 0-1,0-1 0,-1 0 0,0-1 0,-1-1 0,-1 0 0,0 0 1,-1-1-1,9-23 0,-18 38-98,-2 10 5,0 0-1,-1 0 1,0 0-1,0 0 1,-1 0-1,0-1 1,-5 10-1,-10 31 73,15-38-13,-6 39 13,8-47-6,1 1 1,0 0-1,0 0 0,0-1 1,0 1-1,0 0 1,0 0-1,1-1 1,-1 1-1,1 0 1,0 0-1,-1-1 1,3 4-1,-2-5-71,0 0-1,0 0 1,0 0 0,0-1 0,0 1-1,0 0 1,0-1 0,0 1 0,1 0-1,-1-1 1,0 0 0,1 1 0,-1-1-1,0 0 1,0 1 0,1-1-1,-1 0 1,0 0 0,1 0 0,-1 0-1,0 0 1,1-1 0,-1 1 0,0 0-1,1 0 1,-1-1 0,0 1 0,0-1-1,1 0 1,-1 1 0,2-2-1,1 0-1132,0-1 0,0 1 0,0-1 0,0 0 0,-1 0 0,1 0 0,5-7 0,12-22-13119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41 16752,'0'0'4329,"-4"12"-4185,3-10-127,-16 50 67,16-50-80,0 0 0,1 0 0,-1 0 0,1 0 0,-1 0 0,1 0 0,0 1 0,0-1 0,0 0 0,0 0-1,0 0 1,1 0 0,-1 0 0,1 0 0,-1 0 0,1 0 0,0 0 0,0 0 0,0 0 0,0 0 0,0 0 0,0 0 0,0-1-1,1 1 1,1 2 0,-1-3 22,0 0-1,0 0 1,0 0-1,0 0 1,0 0-1,0 0 0,0-1 1,1 1-1,-1-1 1,0 1-1,0-1 1,0 0-1,1 0 1,-1 0-1,0 0 1,0 0-1,1 0 0,-1-1 1,0 1-1,0-1 1,0 0-1,0 1 1,4-3-1,-3 0 82,1 1 0,0-1 0,-1 0-1,0-1 1,0 1 0,0-1 0,0 1 0,0-1 0,-1 0 0,0 0-1,3-4 1,1-7 127,0 0-1,-1 0 1,-1-1-1,0 1 1,2-28-1,-7 60-528,1 0 0,1-1-1,0 1 1,1-1 0,0 1 0,6 19-1,-6-30 81,0 0 0,1 0 0,-1-1 0,1 1 0,0 0-1,1-1 1,-1 0 0,1 0 0,7 8 0,-8-10-110,1-1 0,-1 1 0,1-1 0,-1 0 0,1 0 0,0 0 0,0 0 0,0 0 0,0-1 0,0 0 0,0 0 0,0 0 0,0 0 0,0-1 0,0 1 0,6-2 1,9-3-3088,-5-15-2070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12075,'0'0'1121,"0"50"481,11-23-1410,8-6-3811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102 161 15054,'0'0'2483,"-8"8"218,-48 53 244,52-56-2595,-1 1 0,1 0 0,1 1-1,-1-1 1,1 1 0,0-1 0,0 1 0,1 0-1,0 0 1,0 0 0,0 8 0,2-14-337,0 0 0,0 0 0,0 0 0,0 0 0,0 0 0,0 0 0,1 0 0,-1 0 0,0 0 0,1 0 0,-1 0 0,1 0 0,-1 0 0,1 0 0,-1 0 0,1-1 0,0 1 1,-1 0-1,1 0 0,0-1 0,0 1 0,-1 0 0,1-1 0,0 1 0,0-1 0,0 1 0,0-1 0,0 0 0,0 1 0,0-1 0,0 0 0,0 1 0,0-1 0,0 0 0,0 0 1,0 0-1,0 0 0,0 0 0,0 0 0,0 0 0,0 0 0,0-1 0,0 1 0,0 0 0,0-1 0,1 0 0,3 0 55,0 0-1,0 0 1,0-1 0,0 0-1,0 0 1,-1 0 0,1-1-1,4-3 1,8-9 39,-2-1-1,0 0 1,-1-2-1,0 1 1,-2-1-1,15-29 1,-8 11 148,-2-1 0,18-60 0,-51 147-675,-1-3 563,2 0-1,2 2 1,2-1 0,-5 62-1,16-107-120,-1 0 0,1 0 0,0 0 0,0 0-1,1 0 1,-1 0 0,1-1 0,-1 1-1,1 0 1,0 0 0,0 0 0,0-1 0,0 1-1,1-1 1,-1 1 0,1-1 0,-1 1-1,1-1 1,3 3 0,-2-3 4,0 0-1,1 0 1,-1-1 0,1 1 0,-1-1 0,1 0-1,0 0 1,-1 0 0,1-1 0,0 1-1,0-1 1,0 0 0,0 0 0,4 0 0,3-1 12,0-1 0,0 0 0,0-1 0,-1 0 1,1-1-1,-1 0 0,1-1 0,-1 0 1,-1 0-1,1-1 0,-1 0 0,0-1 1,16-15-1,-11 9 7,0-1 0,-1-1 0,-1 0 1,-1-1-1,0 0 0,-1 0 0,10-22 0,-18 33-33,0 0 0,0 1-1,-1-1 1,0 0 0,0 0-1,0 0 1,0 0 0,-1 0-1,0 0 1,0-6 0,-1 10-16,1 0 1,0 0-1,0 0 1,-1 0-1,1 0 0,0 0 1,-1 0-1,1 0 1,-1 0-1,1 0 1,-1 0-1,0 1 1,1-1-1,-1 0 1,0 0-1,1 1 1,-1-1-1,0 0 1,0 1-1,-1-2 0,0 2-5,0-1 0,1 1 0,-1 0 0,0 0 0,0-1 0,1 1-1,-1 0 1,0 1 0,0-1 0,0 0 0,1 0 0,-1 1 0,0-1-1,1 1 1,-1-1 0,-2 2 0,-5 4 48,-1 1 0,1-1 0,0 2 1,0-1-1,1 1 0,0 0 0,0 1 0,1 0 0,1 0 0,-1 1 1,1 0-1,1 0 0,0 0 0,0 1 0,1 0 0,0-1 0,-3 19 1,7-27-45,0 0 1,0 1-1,0-1 1,0 0 0,0 0-1,1 0 1,-1 0-1,1 1 1,-1-1 0,1 0-1,0 0 1,0 0 0,0 0-1,0 0 1,0-1-1,0 1 1,1 0 0,-1 0-1,1-1 1,-1 1-1,1-1 1,1 2 0,2 0 36,-1 0 1,1-1 0,0 0 0,0 0 0,-1 0 0,2 0-1,-1-1 1,0 0 0,5 1 0,56 2-1759,-13-8-4537,-9-4-5092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5285,'0'0'19474,"19"63"-17263,-8-34-834,-5 8-801,-1 1-351,1 3-161,-2 0-32,-1-1-609,-1-2-928,-2-4-866,0-5-1216,-7-6-1121,-6-6-706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11050,'0'0'4741,"68"1"-1762,-23-1-513,6-4-736,7-5-385,3 2-897,-3-2-351,-3 2-65,-4 1-417,-12 1-864,-7 2-609,-13-2-448,-8-2-1281,-5-3-1442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15407,'0'0'8488,"77"-5"-7015,-32 5-256,-1 0-448,8 5-481,1 0-224,-2-1 0,2 0-672,-8-4-2083,-6 0-2946,-5 0-6503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4773,'-2'12'7964,"0"-1"-7043,-2 1 392,2 0 1,0 0 0,0 1 0,1 21 0,1-31-1201,0-1 0,0 0 0,0 1 1,1-1-1,-1 1 0,1-1 0,-1 0 0,1 1 1,0-1-1,0 0 0,0 0 0,0 0 1,0 1-1,0-1 0,1 0 0,-1-1 0,1 1 1,0 0-1,-1 0 0,1-1 0,0 1 1,0-1-1,0 1 0,0-1 0,0 0 0,0 0 1,0 0-1,1 0 0,-1 0 0,0 0 0,1-1 1,-1 1-1,5 0 0,-2-1 72,0 0 1,0 0-1,0 0 0,0-1 1,0 1-1,0-1 0,0 0 1,-1-1-1,1 1 0,0-1 1,0 0-1,5-4 0,48-38 593,-51 38-810,0-1 1,1 1-1,-1 0 1,1 0-1,1 1 1,-1 0-1,0 1 1,1 0-1,0 0 1,14-3-1,-22 7 15,0-1 0,0 1 0,0 0 0,0 0 0,0 0-1,0 0 1,0 0 0,0 0 0,0 1 0,0-1 0,0 0 0,0 0 0,0 1-1,0-1 1,0 1 0,0-1 0,0 1 0,0-1 0,0 1 0,0 0 0,0-1-1,0 1 1,-1 0 0,2 1 0,0 0 6,-1 1 0,1-1 0,-1 1 0,0 0 1,0-1-1,0 1 0,0 0 0,-1 0 0,1 4 0,0 9 76,0 0-1,-4 29 1,2-33-32,-6 60 624,16-76-4741,1-12-3400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100 199 15663,'-8'9'3486,"-5"4"-2114,-37 42 3046,47-51-4230,-1 0 0,1 1-1,1-1 1,-1 1 0,1 0 0,-1 0 0,1 0-1,1 0 1,-1 0 0,1 0 0,0 0 0,-1 7 0,2-11-186,0 0 0,1 1 0,-1-1 0,0 0 0,1 0 0,-1 0 0,1 0 0,-1 1 0,1-1 1,0 0-1,-1 0 0,1 0 0,0 0 0,0 0 0,0 0 0,0-1 0,-1 1 0,1 0 0,0 0 1,1-1-1,-1 1 0,0 0 0,0-1 0,0 1 0,0-1 0,0 1 0,1-1 0,-1 0 1,0 0-1,0 1 0,1-1 0,-1 0 0,0 0 0,0 0 0,1 0 0,-1 0 0,2-1 0,2 1 10,-1-1-1,1 1 0,-1-1 0,1 0 1,-1 0-1,1-1 0,-1 1 0,0-1 1,7-3-1,7-11-83,0-1 0,-2-1 0,0 0 0,-1-1 1,-1-1-1,0 0 0,-2 0 0,0-2 0,-2 1 0,14-40 1,-23 58 70,0-1 1,1 1 0,-2-1-1,1 0 1,0 1-1,-1-1 1,1 0 0,-2-6-1,1 9 2,0 1-1,0 0 1,0 0-1,0 0 0,0 0 1,0 0-1,0-1 1,0 1-1,0 0 1,0 0-1,0 0 0,0 0 1,0 0-1,-1-1 1,1 1-1,0 0 1,0 0-1,0 0 0,0 0 1,0 0-1,-1 0 1,1 0-1,0 0 0,0 0 1,0-1-1,0 1 1,0 0-1,-1 0 1,1 0-1,0 0 0,0 0 1,0 0-1,0 0 1,-1 0-1,1 0 0,0 0 1,0 0-1,0 0 1,0 0-1,-1 0 1,1 1-1,0-1 0,0 0 1,0 0-1,0 0 1,0 0-1,-1 0 1,1 0-1,0 0 0,0 0 1,0 0-1,0 1 1,-16 18 60,1 6 201,1 1 1,1 0-1,-16 51 1,24-61 6,0 0 1,2 0-1,0 1 1,1-1-1,0 1 1,1 0-1,1-1 1,3 20-1,-3-34-242,0 0-1,0 0 0,1 0 1,-1 0-1,1 0 1,0 0-1,0 0 1,-1 0-1,1 0 1,0-1-1,0 1 1,1 0-1,-1-1 1,0 1-1,1-1 1,-1 1-1,1-1 1,-1 1-1,1-1 0,0 0 1,2 2-1,0-2 7,-1 0-1,0 0 0,0 0 1,1-1-1,-1 1 0,1-1 1,-1 0-1,1 0 0,-1 0 0,0 0 1,1 0-1,3-2 0,2 0 12,1-1 0,-1 0 1,0 0-1,0-1 0,0 0 0,-1-1 0,1 0 0,10-8 0,-3-2-51,-1 1 0,-1-2 1,0 0-1,-1 0 0,0-1 1,-2-1-1,0 0 0,-1-1 1,0 0-1,-2 0 0,9-29 1,-40 127 330,16-59-193,0 1 0,1-1 0,2 1 0,0 0 0,-1 29 0,5-49-194,0 1-1,0-1 1,0 1 0,0-1-1,0 1 1,0-1-1,0 1 1,1-1 0,-1 1-1,1-1 1,-1 1 0,1-1-1,-1 0 1,1 1-1,0-1 1,0 0 0,1 3-1,-1-4-60,0 0-1,0 1 1,-1-1-1,1 0 1,0 1-1,0-1 1,-1 0-1,1 0 1,0 0-1,0 1 1,0-1-1,-1 0 0,1 0 1,0 0-1,0-1 1,0 1-1,-1 0 1,1 0-1,0 0 1,0 0-1,0-1 1,-1 1-1,2-1 1,1-1-562,1 0 0,-1 0 0,0 0 0,0-1 0,0 1 0,0-1 0,0 0 0,-1 0 0,1 0 0,-1 0 0,0 0 0,2-4 0,11-27-10642</inkml:trace>
  <inkml:trace contextRef="#ctx0" brushRef="#br0" timeOffset="1">505 1 14670,'0'0'9353,"-24"50"-11595,24-27-4261,0-1-8679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11499,'0'0'4479,"11"-7"-321,-5 3-3451,0-1-102,0 1 1,0 0-1,1 0 1,-1 0 0,1 1-1,-1 0 1,1 1-1,0-1 1,0 1-1,1 1 1,-1-1 0,12 0-1,-18 3-592,-1-1-1,1 1 1,0 0-1,-1-1 0,1 1 1,-1 0-1,1 0 1,-1-1-1,1 1 1,-1 0-1,1 0 0,-1 0 1,0 0-1,1 0 1,-1 0-1,0 0 1,0 0-1,0 0 1,0-1-1,0 1 0,0 0 1,0 0-1,0 0 1,0 0-1,0 0 1,0 0-1,-1 0 1,1 0-1,-1 1 0,-8 32 80,-18 10 37,21-37-81,1 1-1,0-1 0,0 1 0,1 0 1,0 0-1,1 1 0,-1-1 1,-3 18-1,7-25-11,1 0 1,-1-1 0,0 1-1,1 0 1,-1 0 0,1-1-1,-1 1 1,0 0-1,1-1 1,0 1 0,-1-1-1,1 1 1,-1-1 0,1 1-1,0-1 1,-1 1 0,1-1-1,0 0 1,-1 1-1,1-1 1,0 0 0,0 1-1,-1-1 1,1 0 0,0 0-1,0 0 1,-1 0-1,1 0 1,0 0 0,0 0-1,0 0 1,-1 0 0,1 0-1,0 0 1,0 0 0,0-1-1,-1 1 1,1 0-1,1-1 1,36-9 115,-20 0-192,0 0 1,-1-1-1,0-1 0,-1 0 0,0-2 0,-1 1 0,0-2 0,-1 0 1,-1-1-1,-1 0 0,0-1 0,-1 0 0,0-1 0,8-22 0,-19 39 51,1 0 0,0 0 0,-1 0 0,0 0 0,1 0 0,-1 0 0,0 0 0,1 0 0,-1 0 0,0-1 0,0 1-1,0 0 1,0 0 0,0 0 0,0 0 0,0-1 0,-1 1 0,1 0 0,-1-2 0,1 3-8,-1 0 1,0 0 0,1 0-1,-1-1 1,0 1 0,1 0-1,-1 0 1,1 0 0,-1 0-1,0 0 1,1 1 0,-1-1-1,0 0 1,1 0 0,-1 0-1,1 0 1,-1 1 0,0-1-1,1 0 1,-1 1 0,1-1-1,-1 0 1,1 1 0,-1 0-1,-35 32 179,32-28-106,1 0 1,0 0 0,0 0 0,0 0 0,1 1-1,0-1 1,0 1 0,0 0 0,1-1 0,0 1 0,0 0-1,0 0 1,1 0 0,0 0 0,0 0 0,0 0-1,2 10 1,-1-15-73,0 0 0,0 0 0,0 0 0,0 0 0,0-1 0,0 1 0,0 0-1,1 0 1,-1-1 0,0 1 0,0-1 0,1 1 0,-1-1 0,0 0 0,0 1 0,1-1 0,-1 0 0,0 0-1,1 0 1,-1 0 0,0 0 0,1 0 0,-1 0 0,0 0 0,1-1 0,-1 1 0,2-1 0,38-13 25,-20 1-29,-1-1 0,0-1 0,-1-1 0,32-35 0,18-15 0,-69 66 0,0 0-1,0 0 1,0 0 0,1 0-1,-1 0 1,0 0 0,0 1-1,0-1 1,0 0 0,0 0-1,0 0 1,0 0-1,0 0 1,0 0 0,0 0-1,0 0 1,0 0 0,0 0-1,0 1 1,0-1 0,0 0-1,0 0 1,1 0 0,-1 0-1,0 0 1,0 0 0,0 0-1,0 0 1,0 0 0,0 0-1,0 0 1,0 0 0,0 0-1,1 0 1,-1 0-1,0 0 1,0 0 0,0 0-1,0 0 1,0 0 0,0 0-1,0 0 1,0 0 0,1 0-1,-1 0 1,0 0 0,0 0-1,0 0 1,0 0 0,0 0-1,0 0 1,0 0 0,0 0-1,0-1 1,0 1 0,1 0-1,-1 0 1,0 0-1,0 0 1,0 0 0,-6 16-50,-17 34-57,13-28 93,3-6-48,0 0 1,1 1 0,1-1-1,0 1 1,2 1-1,0-1 1,-2 30 0,5-47-35,0 1 1,0-1-1,0 1 0,0-1 1,0 0-1,0 1 1,0-1-1,0 1 1,0-1-1,0 0 0,0 1 1,0-1-1,0 1 1,0-1-1,0 0 0,1 1 1,-1-1-1,0 0 1,0 1-1,0-1 1,1 1-1,-1-1 0,0 0 1,0 0-1,1 1 1,-1-1-1,0 0 1,1 1-1,-1-1 0,0 0 1,1 0-1,-1 0 1,0 1-1,1-1 1,-1 0-1,0 0 0,1 0 1,-1 0-1,1 0 1,-1 0-1,0 0 1,1 0-1,-1 1 0,1-2 1,-1 1-1,0 0 1,1 0-1,-1 0 1,1 0-1,-1 0 0,0 0 1,1 0-1,-1 0 1,1-1-1,-1 1 0,0 0 1,1 0-1,-1 0 1,0-1-1,0 1 1,1 0-1,-1-1 0,0 1 1,1 0-1,20-21-7854,-6-6-2572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8200,'0'0'14702,"-3"70"-18898,10-47-1410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133 191 13421,'0'0'11226,"-12"6"-10147,-2 2-728,1 1 1,0 0-1,1 1 1,-16 16-1,24-23-264,1 1-1,-1-1 0,1 1 1,0 0-1,0 1 0,0-1 1,0 0-1,1 1 0,0-1 1,0 1-1,0 0 0,0 0 1,1 0-1,0 0 0,0 0 1,0 0-1,1 0 0,0 0 0,0 0 1,0 0-1,1 6 0,-1-10-80,0 0-1,0-1 0,1 1 1,-1 0-1,0 0 0,1 0 0,-1-1 1,1 1-1,-1 0 0,1 0 0,-1-1 1,1 1-1,-1 0 0,1-1 0,-1 1 1,1-1-1,0 1 0,0-1 1,-1 1-1,1-1 0,0 1 0,0-1 1,-1 0-1,1 1 0,0-1 0,0 0 1,1 1-1,28-8 176,-23 4-119,0-1 0,0 0 0,-1 0-1,1-1 1,9-8 0,16-25 46,-1-1 1,-2-2-1,-1-1 1,-3-1 0,32-72-1,-49 91-135,-16 29-107,-21 35 82,8-8 139,2 0 0,-24 52 0,36-67 28,1 0 1,0 1-1,1 0 1,0 0-1,2 0 1,0 0-1,0 21 1,3-38-109,0 1 1,0-1-1,0 0 1,0 1-1,0-1 0,0 1 1,0-1-1,0 0 1,0 1-1,1-1 1,-1 0-1,1 1 1,-1-1-1,1 0 1,-1 1-1,1-1 1,0 0-1,-1 0 1,1 0-1,0 0 1,0 0-1,0 0 1,0 0-1,0 0 0,0 0 1,0 0-1,0 0 1,1 0-1,-1-1 1,0 1-1,0-1 1,1 1-1,-1-1 1,0 1-1,1-1 1,-1 0-1,0 1 1,1-1-1,-1 0 1,1 0-1,-1 0 1,0 0-1,1 0 0,-1-1 1,1 1-1,-1 0 1,0-1-1,1 1 1,-1-1-1,0 1 1,2-1-1,6-3-19,0 0 0,0 0-1,0-1 1,-1 1 0,16-13 0,-8 4 44,0-1 0,-1 0 0,0-1 0,-1-1 0,-1 0 0,20-33 0,-56 89 180,15-28-167,0 0-1,1 0 0,0 1 1,1 0-1,1 1 1,-8 26-1,13-39-44,0-1 0,0 1 0,0-1 0,0 1 0,-1-1 0,1 1 0,0-1 0,0 0 0,0 1 0,0-1 0,0 1 0,0-1 0,0 1 0,0-1 0,0 1 0,1-1 0,-1 1 0,0-1 0,0 1 0,0-1 0,0 0 0,1 1 0,-1-1 0,0 1 0,0-1 0,1 0 0,-1 1 0,0-1 0,1 1 0,-1-1 0,0 0 0,1 0 0,-1 1 0,1-1 0,-1 0 0,0 0 0,1 1 0,0-1 0,20-5 0,19-21 0,-3-8 0,-2-2 0,-2-1 0,29-41 0,-71 97 18,0 1 0,-7 28-1,11-34-55,1 1 0,1-1 0,0 1 0,1 0 0,0 0 0,1 29-1,1-43-154,0 0 0,1-1-1,-1 1 1,0 0 0,0 0-1,0 0 1,1 0 0,-1 0-1,0 0 1,1 0-1,-1 0 1,1-1 0,-1 1-1,1 0 1,-1 0 0,1-1-1,0 1 1,-1 0-1,1-1 1,0 1 0,-1 0-1,1-1 1,0 1 0,0-1-1,0 1 1,1 0 0,11 0-6737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11 135 12620,'0'0'4570,"-2"-10"-2296,0 5-1988,1 3-238,0 0 1,0 0-1,0 1 0,1-1 0,-1 0 0,1 0 0,-1 0 0,1 1 0,0-1 0,0 0 0,0 0 0,0 0 1,0 0-1,0 0 0,0 0 0,0 0 0,1 1 0,-1-1 0,1 0 0,0 0 0,-1 0 0,1 1 1,0-1-1,0 0 0,0 1 0,0-1 0,0 1 0,0-1 0,1 1 0,-1 0 0,1-1 0,-1 1 0,0 0 1,4-2-1,15-7 304,1 2 0,0 0 0,0 1 0,0 1 0,1 1 0,29-3 1,-6 4-125,1 1 0,49 5 0,-83-2-255,1 2-1,0-1 1,0 2-1,-1 0 0,0 0 1,1 1-1,11 6 1,-21-9 11,-1 0 0,1 0-1,-1 0 1,1 1 0,-1 0 0,0-1 0,0 1 0,1 0 0,-1 0 0,-1 0 0,1 0-1,0 0 1,0 1 0,-1-1 0,1 0 0,-1 1 0,0 0 0,0-1 0,0 1 0,0-1-1,0 1 1,0 0 0,-1 0 0,1 0 0,-1-1 0,0 1 0,0 0 0,0 0 0,0 0-1,-1-1 1,1 1 0,-1 0 0,1 0 0,-1-1 0,0 1 0,0 0 0,0-1 0,-2 4-1,-7 9 62,1 0-1,-2-1 0,0 0 0,-1-1 0,0 0 0,-27 21 0,-30 33 139,60-56-134,0 1 1,1-1-1,-9 16 1,15-24-54,1 0 1,-1 0-1,1 1 1,0-1-1,0 0 1,0 1-1,0-1 1,0 0-1,1 1 1,0-1-1,-1 1 1,1-1-1,1 1 1,-1-1-1,0 1 1,1-1-1,0 0 1,-1 1-1,3 3 1,-2-5-65,0-1 0,1 1 0,-1 0 1,1-1-1,-1 1 0,1-1 0,-1 0 1,1 0-1,0 1 0,0-1 0,-1 0 0,1-1 1,0 1-1,0 0 0,0 0 0,0-1 1,0 1-1,0-1 0,0 0 0,4 1 1,48-1-2681,-37 0 1415,21-3-2575,3-8-1681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5990,'0'0'4511,"0"14"-2846,1 69 15,4 0 1,4 0-1,21 91 0,-30-172-1656,0-1 0,0 1 0,0-1 0,0 1 0,1-1 0,-1 1 0,1-1 0,-1 1-1,1-1 1,0 0 0,-1 1 0,1-1 0,0 0 0,0 1 0,0-1 0,0 0 0,0 0 0,0 0 0,0 0 0,1 0-1,-1 0 1,0 0 0,1 0 0,-1-1 0,0 1 0,2 0 0,-1-1 59,0 0 0,0-1 1,0 1-1,0-1 0,0 1 0,-1-1 1,1 0-1,0 1 0,0-1 0,-1 0 1,1 0-1,0 0 0,-1-1 0,1 1 1,-1 0-1,1-1 0,0-1 0,9-8 192,-2-2-1,1 1 0,12-25 0,-8 6-339,-1-1 0,-2 0 0,-1-1 1,-2 0-1,-1-1 0,-1 1 1,0-48-1,-8 129-466,-1-11 784,2 0-1,5 54 1,-2-78-582,0 1 0,1-1 1,1 0-1,5 12 1,-5-15-464,0-1 1,1 0 0,1-1-1,-1 1 1,1-1-1,9 9 1,14 11-6080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10 126 10730,'0'0'18935,"12"7"-17824,41 22-391,-49-28-684,0 0 0,0 0 0,-1 0 0,1 0-1,0-1 1,0 0 0,0 1 0,0-2 0,0 1-1,0 0 1,0-1 0,0 1 0,-1-1 0,1 0-1,0-1 1,0 1 0,-1-1 0,1 1 0,-1-1-1,1 0 1,4-4 0,-4 3-2,1 0 1,-1-1-1,0 1 1,0-1-1,-1 0 1,1 0-1,-1-1 1,1 1-1,-2-1 1,1 1-1,0-1 1,-1 0-1,3-6 1,-4 7-70,-1 1 0,1 0-1,0-1 1,-1 1 0,0-1 0,0 1-1,0-1 1,0 1 0,-1-1 0,1 1-1,-1-1 1,0 1 0,0 0 0,0-1 0,0 1-1,-1 0 1,1 0 0,-1 0 0,-2-3-1,3 4 10,-1 1-1,0 0 1,1-1-1,-1 1 1,0 0-1,0 0 1,0 1-1,0-1 0,0 0 1,0 0-1,0 1 1,0-1-1,0 1 1,0 0-1,0 0 1,0 0-1,0 0 1,0 0-1,0 0 1,0 0-1,0 1 0,0-1 1,0 1-1,0-1 1,0 1-1,0 0 1,0 0-1,0 0 1,0 0-1,1 0 1,-1 0-1,0 0 1,1 1-1,-3 1 0,-8 7-35,0 1 0,1 1 0,0 0 0,1 0 0,0 1 0,1 0 0,1 0 0,0 1 0,0 1 0,2-1 0,0 1 0,0 0 0,2 1 0,-1-1 0,-1 18 0,6-32 66,0 0 1,0 0-1,0 1 1,0-1-1,0 0 1,0 0-1,0 0 1,0 0-1,0 0 1,1 0-1,-1 0 1,0 1-1,1-1 1,-1 0 0,1 0-1,-1 0 1,1 0-1,-1-1 1,1 1-1,0 0 1,-1 0-1,1 0 1,0 0-1,0-1 1,0 1-1,0 0 1,1 0-1,0 0 6,1 0-1,0 0 0,0 0 0,0 0 0,0-1 0,0 1 0,0-1 0,0 0 0,0 1 0,4-2 0,4 0 10,1 0 0,-1-1-1,0-1 1,20-6 0,1-6-2,-1-1-1,47-33 1,-4 2 184,-74 47-196,0 0 1,1 0 0,-1 0 0,0 0-1,0-1 1,1 1 0,-1 0-1,0 0 1,0 0 0,1 0-1,-1 0 1,0 0 0,0 0 0,1 0-1,-1 0 1,0 0 0,1 0-1,-1 0 1,0 1 0,0-1 0,0 0-1,1 0 1,-1 0 0,0 0-1,0 0 1,1 0 0,-1 1 0,0-1-1,0 0 1,0 0 0,1 0-1,-1 0 1,0 1 0,0-1-1,0 0 1,0 0 0,0 1 0,0-1-1,1 0 1,-1 0 0,0 1-1,0-1 1,0 0 0,0 0 0,0 1-1,0-1 1,0 0 0,0 0-1,0 1 1,0-1 0,0 0-1,0 0 1,0 1 0,0-1 0,0 0-1,0 0 1,-1 1 0,1-1-1,0 0 1,0 0 0,0 0 0,0 1-1,0-1 1,-1 0 0,1 0-1,0 1 1,-6 19 23,-8 8 39,-10 22-42,23-47-24,-1 0 1,1 0-1,1-1 1,-1 1-1,0 0 0,1 0 1,-1 0-1,1 0 1,0 0-1,0 0 1,0 0-1,0 0 0,2 4 1,0-6 16,1-1 0,0 1 1,-1-1-1,1 0 0,0 0 0,0 0 0,-1 0 1,1 0-1,0-1 0,0 1 0,-1-1 1,1 0-1,0 0 0,3-1 0,60-39-31,-58 34-45,0 0 1,1 1 0,0 1 0,0-1 0,0 1 0,0 1 0,1 0 0,0 0-1,0 1 1,13-2 0,-22 6 46,0-1-1,-1 1 0,1 1 0,0-1 1,0 0-1,-1 0 0,1 0 0,-1 0 1,1 0-1,-1 1 0,1-1 0,-1 0 1,0 0-1,0 1 0,1-1 0,-1 0 1,0 1-1,0-1 0,0 0 1,-1 0-1,1 1 0,-1 1 0,-2 35 93,2-31-723,-5 40 2022,11-33-3396,-4-13 1693,0-1 0,0 0 0,0 0-1,0 0 1,0 0 0,-1-1 0,1 1 0,0 0 0,0 0 0,0 0 0,-1-1-1,1 1 1,0 0 0,0-1 0,-1 1 0,1-1 0,0 1 0,-1-1 0,1 1-1,0-1 1,-1 0 0,1 1 0,0-1 0,9-14-10750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15791,'0'0'15027,"-6"9"-14909,-36 49-158,-3-1 1,-75 73-1,35-40-305,91-98-6107,24-31-640,0-1-195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1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12620,'0'0'10057,"0"80"-9672,-8-40-33,5 0-64,1 3-127,-2 0-97,4 0 0,0-3-32,4-4-64,1-7-1506,-5-7-2434,6-12-3074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2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15887,'0'0'14382,"51"-20"-14286,-17 24-64,2 4-64,-1-3-737,5 0-1537,-8-1-1378,-2-3-2209,-2-1-2884</inkml:trace>
  <inkml:trace contextRef="#ctx0" brushRef="#br0" timeOffset="1">406 1 17072,'0'0'4927,"-7"8"-3218,4-3-1612,-1-1 113,0 0 1,0 1 0,1-1-1,-1 1 1,1 0 0,0 0-1,1 0 1,-1 1 0,1-1-1,0 1 1,1-1 0,-1 1-1,1-1 1,0 1 0,0 0-1,1 10 1,0-15-155,1 0 0,0 0-1,-1 0 1,1 0 0,0-1 0,0 1 0,-1 0-1,1 0 1,0-1 0,0 1 0,0 0 0,0-1-1,0 1 1,0-1 0,0 1 0,0-1-1,0 0 1,0 1 0,0-1 0,0 0 0,1 0-1,-1 0 1,0 0 0,0 0 0,0 0 0,0 0-1,0 0 1,0 0 0,1 0 0,-1-1 0,2 0-1,36-10 690,0-12-730,-31 17-63,0 0 0,1 1 0,-1 0 0,1 1 0,0 0 0,0 0 1,0 1-1,1 0 0,13-2 0,-22 6 60,0 1 0,0 0-1,-1-1 1,1 1 0,-1 0 0,1 0 0,-1-1 0,0 1 0,1 0-1,-1 0 1,0 0 0,0-1 0,0 1 0,0 0 0,-1 0 0,1 0 0,-1 2-1,-12 37 603,10-36-515,1 0 1,0 1 0,0-1-1,1 1 1,0 0-1,0-1 1,0 1-1,0 0 1,1 0-1,0 5 1,1-10-85,-1 0 0,1 0 1,-1-1-1,1 1 0,-1 0 0,1-1 1,-1 1-1,1-1 0,0 1 0,-1-1 1,1 1-1,0-1 0,-1 1 1,1-1-1,0 0 0,0 1 0,0-1 1,-1 0-1,1 0 0,0 1 1,0-1-1,0 0 0,0 0 0,-1 0 1,1 0-1,0 0 0,0 0 0,0 0 1,0-1-1,-1 1 0,1 0 1,0 0-1,0-1 0,1 1 0,30-11 203,53-42-1786,-29 13-4880,-22 15-2634,-12 9-2647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2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146 205 8936,'0'0'6972,"-1"-9"-2204,1 4-4300,0 0 0,-1 1 0,0-1 1,0 1-1,0-1 0,-1 1 1,1-1-1,-1 1 0,-3-5 1,5 8-413,-1 0-1,0-1 1,0 1 0,-1 0 0,1 0 0,0 0 0,0 0 0,0 0 0,-1 0 0,1 0-1,0 0 1,-1 1 0,1-1 0,-1 0 0,1 1 0,-1-1 0,1 1 0,-1 0-1,0-1 1,1 1 0,-1 0 0,1 0 0,-1 0 0,0 0 0,1 0 0,-1 1 0,1-1-1,-1 0 1,1 1 0,-1-1 0,0 1 0,1-1 0,0 1 0,-1 0 0,1 0 0,-1 0-1,1 0 1,0 0 0,-2 1 0,-3 3 108,0 0-1,0 1 1,0-1-1,1 1 1,0 0-1,0 1 1,0-1-1,1 1 1,0 0-1,1 0 1,-1 0-1,1 0 1,1 1-1,-1-1 1,1 1-1,1 0 1,-1 0 0,1 9-1,1-17-148,0 1 0,0-1 0,0 1 0,0 0 0,0-1 0,0 1 0,0-1 0,0 1 0,0-1 0,1 1 0,-1 0 0,0-1 0,0 1 0,1-1 0,-1 1 0,0-1 0,1 1 0,-1-1 0,1 0 0,-1 1 0,0-1 0,1 1 0,-1-1 0,1 0 0,-1 1 0,1-1 0,-1 0 0,1 0 0,0 1 0,-1-1 0,1 0 0,-1 0 0,2 0 0,26-3 356,-19 0-303,-1 0 0,0 0 1,0-1-1,13-8 1,-2-2-94,0-1 0,0-1 0,-2-1 0,0 0 0,-1-1 0,0-1 0,-2-1 0,0 0 0,-2 0 0,0-1 0,17-44 1,-60 120-633,22-36 563,1-1 0,1 1 0,0 1-1,1-1 1,2 1 0,0 0 0,1 0 0,0 0 0,2 1-1,2 28 1,-1-48-94,0 1 0,0 0 0,1-1-1,-1 1 1,0-1 0,1 1 0,-1-1 0,1 1-1,0-1 1,0 0 0,-1 1 0,1-1 0,0 0-1,0 0 1,0 1 0,0-1 0,0 0-1,1 0 1,-1 0 0,2 1 0,0-1-693,0 0 1,0 0-1,0 0 0,0 0 1,0-1-1,0 1 0,0-1 1,0 0-1,5 0 1,21-1-9760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2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20211,'0'0'8232,"-36"69"-7367,25-34-481,5 2-224,5 1-96,1 1-32,0-2-768,0-5-1090,0-5-1473,0-6-2050,-4-8-481,-2-7-1953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2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140 279 11883,'-4'-15'2680,"3"13"-2601,-6-22 1254,1-1 0,1 0 0,1-1 0,2 1 0,0-51 0,3 73-1196,-1 0 1,1 0-1,0 0 1,0 0-1,0 0 0,0 1 1,0-1-1,0 0 1,1 1-1,-1-1 0,1 1 1,0 0-1,0-1 1,0 1-1,0 0 0,0 0 1,0 0-1,1 1 1,-1-1-1,1 0 0,-1 1 1,1 0-1,-1-1 1,1 1-1,0 0 0,0 0 1,0 1-1,-1-1 1,1 1-1,0-1 0,0 1 1,0 0-1,0 0 1,0 0-1,0 0 0,0 1 1,3 0-1,6 1 69,1 0-1,-1 1 1,0 0-1,0 1 1,0 0-1,-1 1 1,17 9-1,-12-4-158,-1 0-1,-1 0 0,0 1 0,22 23 1,-33-31-56,0 0 1,-1 1 0,1 0 0,-1-1 0,1 1 0,-1 0 0,-1 0 0,1 0 0,0 0 0,-1 0-1,1 6 1,-1-8 2,-1 0-1,0 1 0,-1-1 0,1 0 1,0 1-1,0-1 0,-1 0 0,0 0 1,1 1-1,-1-1 0,0 0 0,0 0 0,0 0 1,0 0-1,-1 0 0,1 0 0,0 0 1,-1 0-1,0-1 0,1 1 0,-1 0 1,-2 1-1,-15 9 349,0-2 0,-1 0 1,-38 14-1,49-20-1033,29-4-117,1 0 0,36 7 0,-52-6 804,0 0 0,0 1 0,1-1-1,-1 1 1,0 0 0,0 0 0,-1 1 0,1-1 0,0 1 0,-1 0 0,1 0 0,-1 1 0,0-1 0,0 1 0,-1 0 0,5 5 0,-7-7 45,0 0 0,-1-1 1,1 1-1,0 0 0,-1 0 0,1 0 1,-1 0-1,0-1 0,1 1 0,-1 0 1,0 0-1,0 0 0,0 0 0,-1 0 1,1 0-1,0 0 0,-1 0 0,1 0 1,-1-1-1,0 1 0,1 0 0,-1 0 1,0-1-1,0 1 0,0 0 0,0-1 1,-1 1-1,1-1 0,0 1 0,-1-1 0,1 0 1,-1 1-1,1-1 0,-1 0 0,1 0 1,-3 1-1,-8 5 465,0 1-1,-1-2 1,-22 9 0,28-12-457,-24 8 105,0 0 0,-1-3 0,-58 10 0,-36-9-6520,76-8-1022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2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14061,'0'0'6732,"10"3"-5536,3 1-814,0 0-1,0-2 1,1 1 0,-1-2-1,1 0 1,25-1 0,97-14 1570,-65 5-987,304-32 1862,1004-87-1661,-1142 122-1278,-213 10-494,-19 3-2290,-6-5 2444,0-1 1,0 0 0,0 0-1,0 0 1,0-1 0,-1 1-1,1 0 1,0 0 0,0-1-1,-1 1 1,1-1 0,0 1-1,-1-1 1,1 1 0,-1-1-1,1 0 1,-1 0 0,1 0-1,-3 0 1,-7 1-8037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12075,'0'0'3582,"-6"9"-2242,-15 27-96,21-36-1203,0 1 0,0 0 0,0 0-1,0 0 1,0 0 0,0-1 0,0 1-1,0 0 1,0 0 0,1 0 0,-1-1-1,0 1 1,1 0 0,-1 0 0,0-1 0,1 1-1,-1 0 1,1 0 0,-1-1 0,1 1-1,-1-1 1,1 1 0,-1 0 0,1-1-1,0 1 1,-1-1 0,1 1 0,0-1 0,0 0-1,-1 1 1,1-1 0,0 0 0,0 1-1,0-1 1,-1 0 0,1 0 0,0 0-1,0 0 1,0 0 0,-1 0 0,1 0 0,0 0-1,0 0 1,1 0 0,3 1 201,58 9 501,0-2 1,0-4-1,68-2 0,101 7-5136,-216-4 2841,-13 0-214,-11 0-1456,-18 1-1513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11755,'0'0'6919,"77"12"-5126,-24-12-960,3 1-545,9 0-159,-5 5-65,-2 4-32,-5 0-96,-12 1-1858,-5-2-3043,-6-4-3843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3876,'0'0'2594,"2"-8"81,1-3-1418,5-20 1671,-6 9 7893,0 35-9764,22 233-259,-13-93-699,-8-190 157,1-1 1,2 2-1,14-48 0,-17 69-192,7-27-70,-4 12 11,1-1 1,2 1-1,22-52 1,-30 81-27,-1 0-1,0 0 1,1 1 0,-1-1 0,1 0-1,-1 0 1,1 0 0,-1 0 0,1 1-1,0-1 1,-1 0 0,1 0 0,0 1 0,-1-1-1,1 1 1,0-1 0,0 1 0,0-1-1,0 1 1,0-1 0,0 1 0,-1 0-1,1-1 1,0 1 0,0 0 0,0 0 0,0 0-1,0 0 1,0 0 0,0 0 0,0 0-1,0 0 1,0 0 0,0 0 0,0 0-1,0 1 1,0-1 0,0 0 0,0 1 0,0-1-1,0 1 1,-1-1 0,1 1 0,0-1-1,0 1 1,0 0 0,-1-1 0,1 1-1,0 0 1,0 1 0,1 0-104,1 1 0,-1 0 0,0 0-1,0 0 1,0 0 0,0 0 0,-1 0 0,0 0 0,1 0 0,-1 1-1,0-1 1,0 1 0,0 5 0,-2-5 75,0 0 0,0 0 0,0 0 0,-1 0 1,1-1-1,-1 1 0,0 0 0,0-1 0,0 1 0,-1-1 0,1 0 0,-1 0 0,0 0 1,0 0-1,0 0 0,0 0 0,0-1 0,-1 0 0,-7 4 0,-7 5-151,-1-1 0,-28 11 0,44-20-48,-25 8-1289,11-9-4571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16015,'0'0'2392,"10"0"-2093,38 2-177,1 2 1,-1 2 0,0 2 0,0 2 0,-1 3-1,76 30 1,-118-41-130,-1 0-1,0 0 1,0 0-1,0 0 1,0 1-1,0 0 1,-1-1-1,1 1 1,-1 1 0,1-1-1,-1 0 1,0 1-1,-1 0 1,1 0-1,-1 0 1,1 0-1,-1 0 1,3 8-1,-4-7 19,-1 0-1,1 0 0,-1 0 0,0 0 0,0 0 1,0 0-1,-1 1 0,1-1 0,-1 0 1,-1 0-1,1 0 0,-1-1 0,1 1 1,-2 0-1,1 0 0,-5 7 0,-9 12 288,-1 0 0,-1 0 1,-2-2-1,-24 24 0,-96 74 446,79-71-827,53-42-190,-12 9-1049,7-8-2363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287 194 10282,'0'0'2087,"0"-9"112,0-1-1976,1 4 318,-1 0 0,0-1-1,0 1 1,-1 0 0,1 0 0,-4-10 0,3 14-379,0-1 0,0 1 0,0 0-1,0-1 1,-1 1 0,1 0 0,-1 0 0,1 0 0,-1 0 0,0 0 0,0 1-1,0-1 1,0 0 0,0 1 0,0-1 0,-1 1 0,1 0 0,0 0 0,-1 0 0,1 0-1,-5-1 1,-1 0-149,0 1 0,-1-1 0,1 2 0,0-1-1,0 1 1,-1 0 0,1 1 0,0 0 0,0 0-1,-1 1 1,1 0 0,0 0 0,1 1 0,-1 0-1,0 0 1,1 1 0,0 0 0,0 0 0,0 1 0,0 0-1,1 0 1,-1 0 0,1 1 0,1 0 0,-1 0-1,1 1 1,0 0 0,1-1 0,-1 2 0,1-1-1,1 0 1,0 1 0,0 0 0,0 0 0,1 0 0,0 0-1,0 0 1,1 0 0,-1 11 0,2-18-6,0 1-1,0-1 1,0 1 0,0-1 0,0 1 0,0 0 0,1-1-1,-1 1 1,1-1 0,-1 1 0,1-1 0,-1 0 0,1 1-1,0-1 1,-1 1 0,1-1 0,0 0 0,0 0 0,0 1 0,0-1-1,0 0 1,0 0 0,1 0 0,-1 0 0,3 1 0,-1-1 38,0 1 1,0-2-1,1 1 1,-1 0 0,0 0-1,1-1 1,-1 0 0,1 0-1,-1 0 1,1 0 0,4-1-1,4-1 116,0-1 1,1 0-1,-1-1 0,-1-1 0,20-8 0,-17 4-105,0 0-1,0-1 1,-1 0 0,0-1-1,-1-1 1,0 0-1,12-15 1,-20 21 84,1 0-1,-1 0 1,0 0-1,-1-1 1,0 1-1,0-1 1,0 0-1,-1 0 1,1 0-1,-2 0 1,1 0 0,-1 0-1,0 0 1,-1-1-1,1 1 1,-1 0-1,-1-1 1,-2-12-1,3 18-124,-1 1 0,0-1-1,0 0 1,0 1 0,0-1-1,0 0 1,0 1-1,0 0 1,0-1 0,0 1-1,-1-1 1,1 1 0,-1 0-1,1 0 1,-1 0 0,1 0-1,-1 0 1,0 0 0,0 0-1,1 1 1,-1-1 0,0 1-1,0-1 1,0 1 0,1 0-1,-1-1 1,0 1-1,0 0 1,0 0 0,0 0-1,0 1 1,0-1 0,-2 1-1,-2 0-45,0 0-1,0 1 0,0-1 1,0 1-1,0 0 0,0 1 1,1-1-1,0 1 0,-7 4 1,0 3 10,-1 1 1,1 0-1,1 1 0,-16 19 1,23-26 7,0 1 1,1-1 0,0 1-1,0 0 1,0 0 0,1 0-1,-1 0 1,2 1 0,-1-1-1,1 1 1,0-1 0,0 1-1,0 0 1,1 6 0,0-12-68,1 0 1,-1 0-1,0 0 1,0 0 0,0 0-1,1 0 1,-1 0 0,1 0-1,-1 0 1,1 0 0,-1 0-1,1 0 1,-1 0 0,1 0-1,0 0 1,-1 0 0,1-1-1,0 1 1,0 0 0,0-1-1,0 1 1,0 0 0,0-1-1,0 1 1,0-1 0,1 1-1,31 3-7323,-12-4-967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12620,'0'0'9315,"-9"1"-8642,4 0-625,0 1 0,-1-1 0,1 1-1,0 0 1,1 0 0,-1 1 0,0 0 0,1-1-1,-1 1 1,1 1 0,0-1 0,0 1 0,0-1 0,1 1-1,-1 0 1,1 1 0,0-1 0,0 0 0,0 1 0,1 0-1,-1 0 1,1-1 0,-2 10 0,-1-3 165,2 1 1,-1 0-1,1-1 1,1 1-1,0 0 1,0 16 0,3-27-188,-1 0 0,1 0 1,-1 0-1,1 0 0,-1 0 0,1 0 1,-1 0-1,1-1 0,0 1 1,-1 0-1,1 0 0,0-1 1,0 1-1,0 0 0,0-1 1,0 1-1,-1-1 0,1 1 1,0-1-1,0 0 0,0 1 1,0-1-1,0 0 0,0 0 1,0 1-1,1-1 0,-1 0 1,0 0-1,0 0 0,0 0 1,0 0-1,0-1 0,0 1 0,0 0 1,1-1-1,44-8 527,-30 1-484,0 0 0,0-2 0,-1 1-1,0-2 1,0 0 0,13-14 0,-4 2 248,38-45-1,-74 84-372,0 1-1,2 1 1,-16 33-1,22-43 41,1 1 0,0-1 0,0 1-1,1-1 1,0 1 0,1 0-1,0 0 1,0 0 0,1 0-1,0 0 1,2 13 0,-1-20-132,0 0 0,-1-1 0,1 1 0,0 0 0,0-1 0,0 1 0,0-1 0,0 0 0,1 1 1,-1-1-1,0 0 0,1 1 0,-1-1 0,1 0 0,-1 0 0,1 0 0,-1 0 0,1-1 0,0 1 1,-1 0-1,1-1 0,0 1 0,0-1 0,0 1 0,-1-1 0,1 0 0,0 0 0,0 0 0,0 0 1,-1 0-1,1 0 0,0-1 0,2 0 0,24-1-6669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12524,'0'0'12657,"-7"11"-12278,-65 91 20,-45 70-317,114-162-1926,16-21 687,20-23-1891,-6-5-1687,1-5-1425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8520,'0'0'9609,"-21"55"-8584,12-23-288,3 3-161,4 2 97,2 0-289,0-1-256,12-4-63,1-5 31,4-2-160,0-6-641,-4-6-1089,-2-6-1793</inkml:trace>
  <inkml:trace contextRef="#ctx0" brushRef="#br0" timeOffset="1">44 260 9545,'0'0'11307,"-44"-48"-9770,58 47-928,4 1-481,11 0-96,1 0-64,2 1-801,0 1-4100,-6-2-8711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7399,'0'0'11440,"9"0"-10057,239 15 2253,14 1-3407,296-16-247,-4-49 404,-545 48-372,23-6-94,-33 2-2789,-18-3-4045,1 3-3304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2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304 310 13100,'0'0'12236,"-10"-4"-12012,4 1-209,2 1-14,1 0 0,0 1-1,0-1 1,-1 1-1,1 0 1,0 0 0,-1 0-1,1 0 1,-1 1-1,0-1 1,1 1 0,-1 0-1,1 0 1,-1 1-1,0-1 1,1 1 0,-1-1-1,-5 3 1,-6 4-23,0 1 0,1 1 0,0 0 0,1 0 0,-19 18 0,28-24 14,0 1-1,0 0 1,0 0-1,1 0 1,-1 0-1,1 1 1,0-1 0,1 1-1,-1 0 1,1-1-1,0 1 1,0 1-1,0-1 1,1 0-1,-1 0 1,1 1-1,1-1 1,-1 0-1,1 1 1,0 7-1,1-12 15,0 1 0,0-1 1,0 1-1,0-1 0,1 0 0,-1 0 0,0 1 0,1-1 0,-1 0 0,0 0 0,1 0 0,0 0 1,-1-1-1,1 1 0,-1 0 0,1-1 0,0 1 0,0-1 0,-1 1 0,1-1 0,0 0 0,0 0 1,-1 0-1,1 0 0,0 0 0,0 0 0,2-1 0,52-5 443,-40 2-308,-1-1 1,0-1 0,0-1 0,-1 0 0,0-1 0,0 0 0,0-1 0,-1 0 0,-1-2 0,0 1 0,0-1 0,-1-1 0,13-17 0,-16 19 3,0 0-1,-1-1 1,-1 0 0,0 0-1,0 0 1,-1-1-1,-1 0 1,0 0 0,0 0-1,-1 0 1,-1-1 0,0 1-1,-1-1 1,0 0 0,-1 1-1,0-1 1,-3-18 0,2 25-118,-1 1 0,1-1 0,-1 1 0,0 0 0,-1-1 0,1 1 0,-1 0 0,0 1 0,0-1 1,-1 0-1,1 1 0,-1 0 0,0 0 0,0 0 0,-8-6 0,4 5-31,1 1 0,-1 0 0,0 1 0,1-1 1,-1 1-1,-1 1 0,1 0 0,0 0 0,-16-1 0,10 2-33,0 1-1,0 0 1,0 1 0,0 0-1,0 1 1,1 1 0,-1 0-1,1 1 1,-1 0 0,1 1-1,0 1 1,-19 11 0,23-11-109,0 1 1,0 1-1,1-1 0,0 1 1,0 1-1,-7 9 1,12-13-186,0-1 0,1 1 0,-1 0 0,1 0 0,0 0 0,-2 7 0,3-9-181,1 0 1,-1 1-1,1-1 0,0 0 1,0 0-1,0 1 0,0-1 1,0 0-1,1 0 0,-1 1 1,3 3-1,4 3-4970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37 12844,'0'0'10597,"-13"-7"-9738,-43-20-453,52 26-402,-1 1-1,0-1 1,1 1 0,-1-1-1,0 1 1,0 1 0,0-1-1,1 1 1,-1 0 0,0 0-1,1 0 1,-1 1-1,1-1 1,-1 1 0,1 0-1,0 0 1,0 1 0,0 0-1,0-1 1,0 1 0,0 0-1,-4 5 1,-2 0-24,-4 4 9,0 0 1,0 1-1,1 0 0,1 1 1,0 1-1,1 0 0,-9 16 1,14-21 15,1-1 1,0 1 0,1 0 0,0 1-1,0-1 1,1 1 0,1-1-1,0 1 1,0 0 0,1 0 0,0 0-1,1 0 1,2 13 0,-2-21-5,1 0 1,0 0-1,0 0 0,1 0 1,-1 0-1,1 0 1,-1-1-1,1 1 1,0 0-1,0-1 0,0 0 1,0 1-1,0-1 1,1 0-1,-1 0 1,1 0-1,-1-1 0,1 1 1,0-1-1,-1 1 1,1-1-1,0 0 1,0 0-1,0 0 0,0 0 1,5 0-1,9 2 55,0-1-1,0 0 0,26-1 0,-34-2-31,2 1-14,0 0 1,1-1 0,-1-1 0,0 0-1,-1 0 1,1-1 0,13-6 0,-22 8 119,1 0 1,0 0 0,-1 0-1,1-1 1,0 1 0,-1-1-1,0 0 1,1 1 0,-1-1-1,0 0 1,0 0 0,0-1 0,-1 1-1,1 0 1,0-1 0,-1 1-1,1-1 1,-1 0 0,0 1-1,0-1 1,0 0 0,0 0 0,-1 1-1,1-1 1,-1 0 0,1 0-1,-1 0 1,0 0 0,0 0-1,0 0 1,-1 0 0,0-5 0,-1 5-71,1 1 1,-1-1 0,0 0 0,0 0 0,0 1 0,0-1 0,0 1 0,-1 0 0,1 0 0,-1 0 0,1 0 0,-1 0 0,0 0 0,0 1 0,0-1 0,1 1 0,-2 0 0,1 0 0,0 0 0,0 0 0,0 0-1,0 1 1,-4-1 0,-2 0-106,-1 0-1,1 0 0,0 0 0,-1 1 1,1 1-1,-19 2 0,27-3 36,0 0 0,0 0 1,0 1-1,0-1 0,0 0 0,0 0 0,0 1 1,1-1-1,-1 1 0,0-1 0,0 0 0,0 1 0,0 0 1,1-1-1,-1 1 0,0-1 0,1 1 0,-1 0 1,0 0-1,1-1 0,-1 1 0,1 0 0,-1 0 1,1 0-1,-1 0 0,1 0 0,0-1 0,-1 1 1,1 0-1,0 0 0,0 0 0,0 2 0,0-2-6,0 0-1,1 0 0,0 0 0,-1 0 0,1 0 0,0 0 1,-1 0-1,1 0 0,0-1 0,0 1 0,0 0 1,-1 0-1,1-1 0,0 1 0,0-1 0,0 1 0,0-1 1,0 1-1,1-1 0,-1 1 0,0-1 0,0 0 0,0 0 1,0 0-1,0 1 0,0-1 0,1 0 0,1-1 1,27 1-188,1-2 0,-1-2 1,0 0-1,0-2 1,0-2-1,-1 0 1,38-17-1,-67 25 201,1-1 0,-1 1 0,0 0 1,1 0-1,-1 0 0,0 1 0,1-1 0,-1 0 0,0 0 0,1 0 0,-1 0 0,0 0 0,1 0 0,-1 0 0,0 0 0,1 1 0,-1-1 0,0 0 0,0 0 0,1 0 0,-1 1 0,0-1 0,0 0 1,1 0-1,-1 1 0,0-1 0,0 0 0,0 1 0,1-1 0,-1 0 0,0 0 0,0 1 0,0-1 0,0 0 0,0 1 0,0-1 0,0 0 0,0 1 0,0-1 0,0 1 0,0-1 0,0 0 0,0 1 1,0-1-1,0 0 0,0 1 0,0-1 0,0 0 0,0 0 0,-1 1 0,1-1 0,0 0 0,0 1 0,0-1 0,-1 1 0,-4 18 13,-15 27 264,11-29-273,1 1 0,1-1 0,1 1 0,0 1 0,2-1 0,0 1 0,1 0 0,-2 32 0,5-51-109,0 1-1,0-1 0,0 1 1,0 0-1,0-1 0,0 1 0,0-1 1,0 1-1,0-1 0,1 1 0,-1-1 1,0 1-1,0-1 0,0 1 0,1-1 1,-1 1-1,0-1 0,0 0 1,1 1-1,-1-1 0,0 1 0,1-1 1,-1 0-1,1 1 0,-1-1 0,0 0 1,2 1-1,8-1-5036,7-2-8825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10250,'0'0'6497,"16"9"-4656,-8-4-1592,3 2 1,1 0 0,0-1 0,0 0 0,1-1 0,0-1 0,0 0 0,0-1 0,21 3 0,182 8 220,0-9 1,227-25-1,432-83-219,-300 28 585,1072-42 1390,-1629 117-2144,-13 0 44,-1 1 0,1-1 0,-1-1 0,1 1 1,0 0-1,-1-1 0,0 0 0,8-3 0,-12 4-77,0-1-1,0 1 0,-1-1 1,1 0-1,0 1 0,-1-1 1,1 1-1,-1-1 0,1 1 1,0-1-1,-1 1 1,1-1-1,-1 1 0,1 0 1,-1-1-1,1 1 0,-1 0 1,0-1-1,1 1 0,-1 0 1,1 0-1,-1-1 0,0 1 1,1 0-1,-1 0 1,0 0-1,1 0 0,-2 0 1,-20-7-272,3 5-2386,6 2-6053,11 0 6907,-7 0-8975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271 266 4805,'0'0'6977,"-10"5"-4751,9-5-2205,-32 18 4252,-45 30-1,32-9-3256,39-31-972,0 0 0,0 1 0,0 0 0,1 0 1,1 0-1,-1 0 0,2 1 0,-1 0 0,1 0 0,1 1 0,0-1 0,0 1 0,1-1 0,0 1 0,0 21 0,2-31-50,0 1-1,0-1 1,1 1 0,-1 0-1,0-1 1,1 1-1,-1-1 1,1 1 0,0-1-1,-1 1 1,1-1 0,0 1-1,0-1 1,0 0 0,0 1-1,0-1 1,0 0 0,0 0-1,0 0 1,1 0-1,-1 0 1,0 0 0,1 0-1,1 0 1,0 1 29,1-1 1,-1-1-1,1 1 1,-1 0-1,1-1 1,-1 0-1,1 0 1,-1 0-1,1 0 1,6-2-1,0 0 155,0 0 0,0-1 0,-1-1 0,1 1 0,-1-2 0,18-10 0,-6 0 225,0-2 0,-2-1 0,0 0 0,-1-1 0,-1-1-1,-1 0 1,19-32 0,-25 34-120,0 1-1,-2-1 1,0-1 0,-1 1-1,-1-1 1,-1 0-1,0-1 1,-2 0-1,0 1 1,0-27 0,-3 41-268,0-1 0,-1 1 0,1-1 0,-1 1 0,0 0 0,0-1 1,-1 1-1,0 0 0,0 0 0,0-1 0,0 2 0,-1-1 1,0 0-1,0 0 0,0 1 0,-1 0 0,1-1 0,-7-4 0,3 4-19,0 0-1,0 1 0,0 0 0,0 0 0,0 1 1,-1 0-1,0 0 0,1 1 0,-1 0 0,0 0 1,-14-1-1,9 2-41,0 1 1,-1 0-1,1 0 1,0 1 0,0 1-1,0 0 1,0 1-1,0 1 1,0 0 0,1 0-1,0 1 1,0 1-1,0 0 1,0 1 0,-15 11-1,22-13-211,0 1 1,0-1-1,1 1 0,-1 1 1,1-1-1,0 0 0,1 1 0,0 0 1,-3 7-1,-1 27-3512,7-37 3062,0-1 1,0 0-1,1 0 0,0 1 1,-1-1-1,1 0 0,0 0 1,0 0-1,1 0 0,1 3 1,12 11-8877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10346,'0'0'9059,"0"10"-8680,1 9 15,-2-6-164,2 0 0,0 0 0,0 0 1,6 23-1,-6-34-208,0 1 0,0 0 0,0-1 0,0 1 0,0-1 0,0 1 0,1-1 0,-1 1 0,1-1 0,0 0 0,0 0 0,-1 0 0,2 0 0,-1 0 0,0 0 0,0 0 0,0-1 0,1 1 0,-1-1 0,1 0 0,-1 0 0,1 0 0,0 0 0,-1 0 0,1 0 0,0-1 0,-1 1 0,1-1 0,5 0 0,-1 0 107,0-2 0,0 1 0,0-1 0,0 0 0,-1 0 1,1-1-1,-1 0 0,1 0 0,-1-1 0,0 0 0,0 0 0,0 0 0,-1-1 0,1 0 1,-1 0-1,7-9 0,19-15 147,-29 28-487,-1 0 0,1 0-1,-1 1 1,1-1-1,-1 0 1,1 1-1,0-1 1,-1 1-1,1 0 1,0 0-1,-1-1 1,1 1-1,0 0 1,-1 0 0,1 1-1,0-1 1,-1 0-1,1 1 1,0-1-1,-1 1 1,3 0-1,-2 0-106,0-1-1,0 1 1,0-1-1,0 1 1,0-1-1,0 0 1,1 0-1,-1 0 1,0 0-1,0 0 1,0 0 0,0-1-1,0 1 1,1-1-1,1 0 1,-1-1-362,1 0 0,-2-1 1,1 1-1,0 0 1,0-1-1,-1 0 1,1 0-1,-1 0 0,3-5 1,4-13-5348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9321,'0'0'3667,"13"0"-1782,386-20 7089,-67 38-8388,3 0-1236,-95-27 437,-195 5 421,0-3 0,0-1 0,52-18 0,-90 21-368,-15 1-652,-26-2-2477,24 5 1213,-24-6-3593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223 217 14221,'0'0'4778,"-10"-2"-2861,6 1-1859,0 0 0,-1 0 0,1 0 0,0 0 0,-1 1 0,1 0 1,-1-1-1,1 2 0,-1-1 0,1 1 0,-1-1 0,1 1 0,0 0 0,-1 1 0,1-1 0,0 1 1,0 0-1,0 0 0,0 0 0,0 0 0,0 1 0,1-1 0,-1 1 0,1 0 0,-6 7 1,-4 5-75,0 2 0,0 0 1,2 0-1,-14 27 1,21-36 54,1 0 1,0-1-1,0 1 1,0 0-1,1 1 1,1-1-1,-1 0 1,1 1-1,0-1 1,1 0-1,0 1 1,1-1-1,2 16 1,-2-22-24,0 0 1,0 0-1,0 0 1,0 0-1,1 0 0,-1 0 1,1 0-1,-1-1 1,1 1-1,0 0 1,-1-1-1,1 0 1,0 1-1,0-1 1,0 0-1,0 0 1,0 0-1,1 0 0,-1 0 1,0-1-1,0 1 1,1 0-1,-1-1 1,0 0-1,1 0 1,-1 0-1,5 0 1,0 0 186,0 0 0,0 0 1,1-1-1,-1 0 0,0-1 0,0 0 1,13-5-1,-3-2 180,0-1-1,-1-1 1,0 0-1,-1-1 1,-1-1-1,0 0 1,-1-1 0,0 0-1,21-32 1,-25 33-249,0-1 1,-1 0-1,-1 0 0,0-1 1,-1 0-1,-1-1 1,0 1-1,-1-1 1,-1 0-1,0 0 0,-1 0 1,0-19-1,-3 30-126,0-1-1,0 0 0,0 0 1,0 1-1,-1-1 0,0 1 1,0 0-1,-1-1 0,1 1 1,-1 0-1,-1 0 0,1 1 1,0-1-1,-1 1 0,0-1 1,0 1-1,0 0 0,-1 1 1,0-1-1,1 1 1,-1 0-1,0 0 0,0 0 1,-1 1-1,1 0 0,-7-2 1,-2-1-105,-1 1 0,0 0 0,0 1 0,0 1 1,0 1-1,-1 0 0,1 1 0,-28 3 1,37-2 41,0 0 1,0 1 0,1-1-1,-1 1 1,1 1 0,-1-1 0,1 1-1,0 0 1,0 0 0,0 0-1,0 1 1,1-1 0,-1 1 0,1 1-1,-5 5 1,6-6-214,0 0 0,1 0 0,-1 0-1,1 0 1,0 0 0,0 1 0,1-1 0,-2 8 0,2-8-283,0 0 1,1 0-1,0 0 1,0 0-1,0 0 1,0 1 0,1-1-1,-1 0 1,1 0-1,2 6 1,10 8-6150,2-5-4559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11819,'0'0'12988,"-9"11"-12742,-188 205 875,194-213-1505,-17 15 55,20-18 95,0 0 1,-1 1-1,1-1 0,-1 0 0,1 0 1,-1 1-1,1-1 0,-1 0 0,1 0 1,-1 0-1,1 0 0,-1 0 0,0 0 1,1 0-1,-1 0 0,1 0 0,-1 0 1,1 0-1,-1 0 0,1 0 0,-1 0 1,1 0-1,-1-1 0,1 1 0,-2-1 1,-3-6-5730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14926,'0'0'7495,"43"66"-6085,-20-47-642,7-1-511,2 0-97,2-1-32,4-1-1377,-4-3-3043,-4-4-3652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15278,'0'0'9791,"-5"10"-9690,-86 129 155,12-22-981,78-116-887,8-20-4405,6-8-602,3-5-3514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6:3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11755,'0'0'7848,"0"74"-7304,0-42-224,10 2-95,-1 3-129,6 0-32,-1-2 64,-1-4-160,-2-3-833,-2-9-704,-3-9-1090,-2-10-1697</inkml:trace>
  <inkml:trace contextRef="#ctx0" brushRef="#br0" timeOffset="1">0 138 13805,'0'0'9801,"57"-3"-8616,-18 10-480,12-1-513,8-3-64,1-3-1153,0 0-4580,-1-14-13581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4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60 5317,'0'0'9807,"3"-8"-7272,2-8-1574,1-1 471,2-1 3484,-33 24-2968,14 6-1926,0 0 1,1 1-1,1 0 0,0 0 0,1 1 1,0 0-1,1 1 0,1-1 0,0 1 1,1 1-1,-4 18 0,8-29-18,-1 0 0,1 0 1,0 1-1,1-1 0,-1 0 0,1 0 1,1 7-1,-1-10 2,1-1 1,-1 0 0,1 0-1,-1 1 1,1-1-1,0 0 1,0 0-1,-1 0 1,1 0 0,0 0-1,0 0 1,0 0-1,0 0 1,0 0-1,0 0 1,0-1 0,1 1-1,-1 0 1,0-1-1,0 1 1,1-1 0,-1 1-1,0-1 1,0 0-1,1 0 1,-1 1-1,0-1 1,1 0 0,-1 0-1,0 0 1,1 0-1,1-1 1,10 0 67,-1 0 0,-1-1 1,1 0-1,0-1 0,0 0 0,-1-1 0,0 0 1,0-1-1,0 0 0,0-1 0,15-11 0,-9 5-4,-1-1-1,0-1 1,-1 0 0,0-1-1,-2-1 1,13-17-1,-11 9 344,-11 17 281,-11 23-573,1-1-69,1 0 0,0 1-1,1-1 1,1 1 0,-3 29 0,6-39-138,0 0 0,0 1 0,0-1 0,1 0 0,0 0 0,0 0 0,1 0 0,2 8 0,-3-12-155,0 1 1,1-1-1,-1 0 1,0 0-1,1 0 1,-1 0-1,1 0 0,0 0 1,0 0-1,0 0 1,0-1-1,0 1 1,0-1-1,0 1 1,0-1-1,0 0 1,1 0-1,-1 0 1,1 0-1,2 0 1,22 2-6796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4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8584,'0'0'17873,"-3"4"-17649,-133 142 652,122-133-2251,16-18-3103,20-25-3286,-20 27 7725,18-23-5054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4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5189,'0'0'16693,"1"11"-15866,2 43 11,-1-9-404,1 1 1,13 59-1,-12-93-889,2 9 276,-5-14-4029,-1-2-3901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8:4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43 9737,'0'0'11051,"-49"-43"-8265,55 43-2946,11 4 64,7 5 256,8-1-32,8-2 0,1-5-704,1-1-3556,3-10-8296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5445,'0'0'6118,"-4"67"-6054,4-32-64,-2 5-705,2 0-288,-4 0-96,4-3 417,0 2 287,-3-4 161,3-6-416,0-2-1763,0-3-2113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2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708 256 5285,'48'-69'2673,"-30"47"-403,-2-1 1,-1-1 0,22-46-1,-36 69-2172,-1 0 1,1 0-1,0 0 0,-1 0 0,1 0 1,-1 0-1,1 0 0,-1-1 0,1 1 0,-1 0 1,0 0-1,0 0 0,0-1 0,0 1 1,0 0-1,0 0 0,0-1 0,0 1 1,0 0-1,0 0 0,-1-1 0,1 1 0,-1 0 1,1 0-1,-1 0 0,1 0 0,-1-1 1,1 1-1,-1 0 0,0 0 0,0 0 1,0 0-1,1 1 0,-1-1 0,-2-1 1,-2 0-6,1 1 0,-1 0 0,0 0 1,0 1-1,0-1 0,0 1 1,-9 1-1,0-1-281,-6 1 190,0 1 1,0 2 0,0 0 0,0 0 0,1 2-1,0 1 1,0 0 0,-36 20 0,4 3 0,-85 65 1,91-61-1,2 2 0,2 2 1,1 2-1,-62 81 0,89-104-21,1 1-1,1 0 0,1 1 0,0 0 1,1 0-1,1 1 0,1 1 1,1-1-1,1 1 0,1 0 0,0 0 1,2 0-1,0 1 0,2-1 0,3 37 1,-1-46-54,1 1 1,1-1-1,0 1 1,0-1-1,1 0 1,1-1 0,0 1-1,0-1 1,1-1-1,1 1 1,0-1-1,0 0 1,1-1-1,0 0 1,0 0-1,1-1 1,1 0-1,-1-1 1,1 0 0,0 0-1,22 8 1,-16-8 44,1-1 0,-1 0 0,2-2 0,-1 0 0,0 0 0,1-2 1,0 0-1,-1-2 0,1 0 0,0-1 0,-1 0 0,1-2 0,0 0 0,24-8 1,-11-1 73,-1-1 1,0-2 0,-1-1 0,0-1 0,29-23 0,-38 24 55,0-1 1,-1-1-1,-1 0 1,-1-2 0,-1 0-1,0-1 1,13-24-1,-27 40-28,0 0 1,0 0-1,-1-1 0,0 1 0,0-1 0,0 1 1,-1-1-1,0 0 0,0 0 0,0-10 0,-1 14-60,0 0 0,0 0-1,-1 0 1,1 0 0,-1 0-1,1 0 1,-1 0 0,0 0-1,0 0 1,0 0 0,0 0 0,0 0-1,0 1 1,-1-1 0,1 0-1,0 1 1,-1-1 0,1 1-1,-1-1 1,0 1 0,0 0 0,1 0-1,-1 0 1,0 0 0,0 0-1,0 0 1,0 0 0,0 0-1,0 1 1,0-1 0,-4 1 0,-4-2-33,-1 0 0,0 1 1,0 1-1,1 0 0,-1 0 1,0 1-1,0 0 0,1 1 1,-1 1-1,1-1 0,-1 2 1,1-1-1,0 1 1,0 1-1,1 0 0,-1 0 1,1 1-1,0 0 0,1 1 1,-1 0-1,1 0 0,-10 12 1,17-18 10,0 0 0,0 0 0,0 0 1,0 0-1,0 0 0,0 0 0,0 1 1,0-1-1,0 0 0,1 1 0,-1-1 1,1 0-1,-1 1 0,1-1 0,-1 1 0,1-1 1,0 0-1,0 1 0,-1-1 0,1 1 1,0-1-1,0 1 0,1-1 0,-1 3 0,1-3-9,1 0-1,-1 0 1,0 0-1,0 0 0,0-1 1,1 1-1,-1 0 1,0-1-1,1 1 0,-1-1 1,0 1-1,1-1 1,-1 0-1,1 0 0,-1 0 1,1 1-1,-1-1 1,1-1-1,2 1 0,6-1-31,1 0 0,-1-1 0,1-1 0,-1 1 0,19-9 0,104-69-740,-5 3-517,-123 74 1195,1 0-1,0 0 1,0 1 0,0 0-1,0 0 1,0 1 0,0-1-1,10 0 1,-15 3 75,0-1 0,0 0 0,0 1 0,0-1 0,0 1 0,0-1 0,0 1 0,0 0 0,0-1 0,0 1 0,0 0 0,0 0 0,-1-1 0,1 1 0,0 0 0,-1 0 0,1 0 0,-1 0 0,1 0 0,-1 0 0,1 0 0,-1 0 0,1 0 0,-1 0 0,0 0 0,0 1 0,0-1 0,0 0 0,0 0 1,0 0-1,0 0 0,0 0 0,0 2 0,-4 43-315,4-45 352,-9 38 339,-2-2 0,-2 1 1,-1-2-1,-2 0 0,-30 49 0,4-3 793,30-57-767,3-10-257,1 1 1,1 0-1,0 0 0,1 1 1,1 0-1,0 0 0,-3 24 1,8-41-145,0 1 0,0-1 0,0 0 0,0 0 0,0 0 1,0 1-1,0-1 0,0 0 0,0 0 0,0 0 0,0 1 1,0-1-1,0 0 0,0 0 0,0 1 0,0-1 1,0 0-1,0 0 0,0 0 0,1 0 0,-1 1 0,0-1 1,0 0-1,0 0 0,0 0 0,0 0 0,0 1 1,1-1-1,-1 0 0,0 0 0,0 0 0,0 0 0,0 0 1,1 0-1,-1 1 0,0-1 0,0 0 0,0 0 1,1 0-1,-1 0 0,0 0 0,0 0 0,1 0 0,-1 0 1,0 0-1,0 0 0,0 0 0,1 0 0,-1 0 0,0 0 1,0 0-1,0 0 0,1 0 0,-1-1 0,11-7-1650,11-22-1669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2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32,'0'0'13560,"3"10"-12866,1 8-418,-1 1 1,-1-1-1,-1 0 1,-1 1-1,0-1 1,-1 1-1,-1-1 1,-1 1-1,-8 29 1,-47 146 820,-9 35-872,35-74-3709,32-154 3348,-9 27-3833,6-27-793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12300,'3'-12'378,"0"1"1,1-1-1,0 1 0,1 0 1,1 0-1,-1 0 1,2 1-1,-1 0 1,2 0-1,-1 0 1,1 1-1,1 0 1,15-12-1,-12 12-277,0 1 0,1 1 0,-1 0 0,2 1 0,-1 0 0,27-7 0,-12 5-87,0 2 0,0 2 1,0 0-1,0 2 0,48 2 0,-63 0-24,-1 1-1,1 1 1,0 0 0,0 1-1,-1 0 1,0 1 0,1 1 0,-1 0-1,-1 0 1,1 1 0,-1 1 0,0-1-1,0 2 1,15 14 0,-21-17-13,0 0 1,-1 1-1,0-1 1,0 1-1,-1 0 1,1 0-1,-1 0 1,-1 1-1,1-1 1,-1 1-1,0 0 0,0-1 1,0 11-1,-1-5 90,-1 0-1,0-1 0,-1 1 1,0 0-1,-1-1 0,0 1 1,-5 14-1,-7 10 202,-1 0 0,-2 0 0,-34 52 0,50-87-269,-52 81 109,30-49-69,1 1-1,1 1 0,3 1 0,-19 49 0,34-78-50,1 0-1,0 0 1,1 0-1,0 0 0,0 1 1,0-1-1,1 0 0,1 11 1,0-15-3,-1 0 0,1-1 0,0 1 0,0 0 1,0-1-1,0 1 0,0 0 0,1-1 0,-1 1 0,1-1 0,0 0 1,0 0-1,0 1 0,0-1 0,0-1 0,0 1 0,0 0 1,1 0-1,-1-1 0,1 1 0,-1-1 0,1 0 0,2 1 1,17 5 60,0-1 1,0-1 0,0-1 0,38 2 0,-41-5-198,-1 0 0,1 2 1,-1 0-1,0 1 0,0 1 0,0 0 1,26 13-1,-39-15-377,0 0 0,-1 1 0,0 0 0,1-1 0,-2 2 0,1-1 0,0 0 0,-1 1 0,6 9 0,-1 2-3347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428 100 7783,'0'-10'4789,"2"-35"-2702,-2 43-1876,0 0 1,0 1-1,0-1 0,0 0 0,0 1 1,0-1-1,-1 0 0,1 1 0,-1-1 0,1 0 1,-1 1-1,1-1 0,-1 1 0,0-1 1,0 1-1,0-1 0,0 1 0,0 0 0,0-1 1,0 1-1,0 0 0,-1 0 0,-2-2 1,2 2-38,-1 0 0,0 0 1,0 0-1,0 0 1,1 0-1,-1 1 0,0 0 1,0-1-1,0 1 1,0 0-1,0 1 1,-5 0-1,-3 1-20,-1 0 1,1 2-1,0-1 1,0 1 0,-16 9-1,2 1-63,1 2 0,1 0 0,1 1 0,1 2 0,-28 29 0,35-33-91,0 1 0,2 1-1,0 0 1,1 1 0,0 0 0,2 1 0,0 0 0,-6 20 0,13-35-22,1 0 1,0 0 0,0 1-1,0-1 1,0 1 0,1-1-1,-1 0 1,1 1 0,0-1-1,0 1 1,1-1 0,0 1 0,-1-1-1,1 0 1,1 1 0,-1-1-1,3 6 1,-1-7-20,0 1 1,0-1-1,0 0 0,0 0 1,1 0-1,-1-1 0,1 1 1,-1-1-1,1 0 0,0 0 1,0 0-1,0 0 0,1-1 1,-1 0-1,0 1 0,0-2 0,7 2 1,28 3-655,63 0 1,-75-5 391,1 0 1,0 2 0,-1 2-1,1 0 1,36 11 0,-61-14 316,-1 0 0,1 0 0,-1 0-1,1 0 1,-1 0 0,0 1 0,0-1 0,0 1 0,0-1 0,0 1 0,0 0 0,0 0 0,0-1 0,-1 1 0,1 1 0,-1-1-1,1 0 1,-1 0 0,0 0 0,0 1 0,1 2 0,-1-1 88,-1 0 1,0 0-1,1 0 1,-1 0-1,-1 0 1,1 0-1,-1 0 1,1 0-1,-1-1 0,0 1 1,-1 0-1,-2 5 1,-3 6 260,-1 0 0,-1-1 0,0 0 0,-2 0 1,-14 15-1,2-4-75,0-2-1,-2-1 1,0-1 0,-2-1 0,0-1-1,-1-1 1,-1-2 0,0 0 0,-1-3 0,-42 14-1,70-26-424,-30 5-836,31-6 763,0 0-1,0 1 0,0-1 0,0 0 1,0 0-1,0 0 0,0 0 0,0 0 0,0 0 1,0-1-1,0 1 0,0 0 0,0 0 1,0-1-1,0 1 0,0-1 0,0 1 0,0-1 1,0 1-1,0-1 0,0 0 0,1 1 1,-1-1-1,-1-1 0,0-14-5640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 13549,'0'0'6491,"-12"11"-5685,-50 52-217,3 3-1,2 3 0,4 2 1,-60 106-1,112-175-632,-1-1-1,1 1 1,0-1 0,1 1 0,-1 0 0,0 0-1,0-1 1,1 1 0,-1 0 0,1 0-1,0 0 1,-1 0 0,1 3 0,1-5-83,0 0 1,0-1 0,0 1-1,0 0 1,0-1 0,0 1-1,0-1 1,0 1 0,0-1-1,0 0 1,0 1 0,0-1-1,-1 0 1,1 0-1,0 1 1,0-1 0,-1 0-1,1 0 1,-1 0 0,1 0-1,-1 0 1,1 0 0,0-2-1,52-88-8387,-18 29-2019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11435,'0'9'608,"-8"147"4125,-2 24-2712,11-152-1995,0 1 1,2-1 0,1 0-1,10 37 1,-9-49-85,-2-2-78,2 0 1,-1 0 0,2 0-1,0 0 1,8 12 0,-14-26 92,0 0 0,0 0 0,0-1-1,0 1 1,0 0 0,0 0 0,0 0 0,1-1 0,-1 1 0,0 0 0,0 0 0,0 0 0,0 0 0,0-1 0,1 1 0,-1 0 0,0 0 0,0 0 0,0 0-1,1 0 1,-1 0 0,0 0 0,0 0 0,0 0 0,1 0 0,-1-1 0,0 1 0,0 0 0,0 0 0,1 0 0,-1 0 0,0 0 0,0 0 0,0 1-1,1-1 1,-1 0 0,0 0 0,0 0 0,1 0 0,-1 0 0,0 0 0,0 0 0,0 0 0,0 0 0,1 1 0,-1-1 0,0 0 0,0 0 0,0 0 0,0 0-1,0 0 1,1 1 0,-1-1 0,0 0 0,0 0 0,0 0 0,0 1 0,0-1 0,0 0 0,0 0 0,0 0 0,0 1 0,0-1 0,0 0 0,0-19-2758,-25-51-2099,-12 0 4353,-54-56 4825,51 83-826,12 18 1776,36 25-2441,29 2-2723,127 24 82,-52-25-6757,-46-7-5934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9673,'0'0'4228,"2"49"-3876,-2-13 962,-2 9 319,-5 7-736,1 4-288,-4 2 31,5 1-287,3-1-257,-4-5-32,6-6-160,0-7-481,0-12-448,0-10-320,0-10-673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13837,'0'0'8360,"62"-3"-7687,-9 16-385,1-2-192,16-1-32,2-6-512,-1-4-2499,1 0-5125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500 104 12107,'0'0'1655,"5"-9"780,-2 4-2298,1-1 433,-1 0 1,0 0-1,0-1 1,-1 1-1,4-14 1,-6 19-489,1 0 0,-1-1 0,0 1 0,0 0 0,0-1 0,0 1 0,0 0 0,0-1 0,0 1 0,-1 0 0,1-1 1,0 1-1,-1 0 0,1 0 0,-1-1 0,0 1 0,1 0 0,-1 0 0,0 0 0,1 0 0,-1-1 0,0 1 0,0 1 1,0-1-1,0 0 0,0 0 0,0 0 0,-1 0 0,1 1 0,0-1 0,0 0 0,0 1 0,-1-1 0,1 1 0,0 0 0,-1-1 1,1 1-1,0 0 0,-1 0 0,1 0 0,0 0 0,-3 0 0,-6 0-48,-1 1 0,1 0 0,0 1 0,0 0-1,0 0 1,0 1 0,0 0 0,1 1 0,-1 0 0,1 1 0,0 0-1,0 0 1,1 1 0,0 0 0,0 1 0,-10 9 0,-15 16 69,1 2 0,-32 45 0,57-70-86,-24 31 68,2 2-1,2 0 1,-22 48-1,40-71-63,0 1 0,1 0-1,2 0 1,0 0 0,1 1-1,1 0 1,1 0-1,0 0 1,2 40 0,1-57-18,1 0 1,-1 0-1,1 0 1,0-1-1,0 1 1,0 0-1,1 0 1,-1-1 0,1 1-1,0-1 1,0 0-1,0 1 1,0-1-1,1 0 1,-1 0-1,1 0 1,0-1-1,3 4 1,-1-3 6,1 0 0,-1 0 0,0 0 0,1-1-1,0 0 1,0 0 0,-1 0 0,1-1 0,0 0 0,11 1 0,-3-1 9,-1-2 1,0 1-1,1-1 1,-1-1-1,0-1 0,0 0 1,0 0-1,0-1 1,-1-1-1,14-6 0,-17 6 75,-1 0-1,1 0 1,-1-1-1,0 0 1,-1 0-1,1 0 1,7-11-1,-12 14-75,-1 0 1,0 0-1,0-1 0,-1 1 0,1-1 0,-1 1 1,1-1-1,-1 0 0,0 1 0,0-1 0,-1 0 0,1 0 1,-1 0-1,0 1 0,0-1 0,0 0 0,-1 0 0,1 0 1,-1 0-1,0 1 0,-2-8 0,-18-33-880,20 42 831,0 0-1,0 0 0,0 1 1,0-1-1,0 0 0,-1 1 1,1-1-1,-1 0 1,0 1-1,1 0 0,-1-1 1,0 1-1,0 0 0,1 0 1,-1 0-1,0 0 0,0 0 1,0 1-1,-4-2 0,5 7-18,0-1 0,0 1 0,1 0 0,-1 0 0,1 0 0,1 0 0,0 6 0,0-8 51,-1-1 0,1 1 0,0-1-1,1 0 1,-1 1 0,0-1 0,1 0 0,-1 0 0,1 0-1,0 0 1,0 0 0,-1 0 0,1 0 0,1 0-1,-1-1 1,0 1 0,0-1 0,0 0 0,1 1 0,-1-1-1,1 0 1,-1-1 0,1 1 0,-1 0 0,1-1 0,3 1-1,9 2-3,0-1-1,0-1 0,18-1 1,-31 0 0,18 0-223,0-2-1,-1 0 1,1-1-1,-1-1 1,31-10-1,-38 9 45,0 1 0,0-2 0,0 0-1,-1 0 1,0-1 0,-1 0 0,1 0-1,-1-2 1,16-15 0,-17 11 612,-16 16 866,-18 20-188,-3 11-226,1 1 0,-30 54 0,49-74-779,0 0 0,1 0 1,1 1-1,0 0 0,1 0 1,1 1-1,0 0 0,1-1 0,-1 23 1,4-38-104,4 29-623,-4-29 464,1-1-1,-1 1 0,1 0 1,-1 0-1,1-1 0,-1 1 1,1 0-1,-1-1 0,1 1 0,0-1 1,0 1-1,-1-1 0,1 1 1,0-1-1,0 1 0,-1-1 1,1 0-1,0 1 0,0-1 0,0 0 1,0 0-1,0 0 0,-1 0 1,1 0-1,0 0 0,0 0 1,0 0-1,0 0 0,1 0 0,20-4-7276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13837,'0'0'2968,"-6"11"-1681,-15 36 47,2 0 1,3 2-1,-15 69 1,-23 173-904,35-172-1636,17-108 412,-5 25-1839,-3-18-2356,5-18 1427,-1-5-843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4036,'0'0'4468,"8"-9"-1174,8-7-2381,-2 0 1,0-1-1,-1-1 1,-1 0-1,-1-1 1,0 0-1,-1 0 0,12-37 1,-11 3-674,-2 0 0,2-93 1,-10 443 693,-1-290-897,1 0 0,0 0 0,0 0 0,0 0 0,1-1 0,0 1 0,1 0 0,0-1 0,0 1 0,0-1 0,1 0 0,-1 0 0,1 0 0,10 10 0,-23-26-204,0 0 0,0-1 0,1 0 0,-9-17 0,-5-5-87,2 5 416,10 17 70,1-1 0,0 0 0,1-1 0,0 0 0,1 0 0,1-1 0,-9-25 0,15 38-199,0 0 1,1 0-1,-1 0 0,1 0 1,-1 0-1,1 0 1,-1 0-1,1 0 0,0 1 1,-1-1-1,1 0 0,0 0 1,-1 1-1,1-1 0,0 1 1,0-1-1,0 0 1,0 1-1,0 0 0,0-1 1,0 1-1,0-1 0,0 1 1,0 0-1,0 0 1,0 0-1,0 0 0,0-1 1,0 1-1,0 0 0,0 1 1,0-1-1,0 0 1,1 0-1,47 2-320,-45-2 361,72 13-554,11 0-5141,-45-13-764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44 698 6086,'-20'-144'6232,"-3"-197"1,23 331-5972,0 1 1,1-1-1,0 1 1,0 0-1,1-1 1,0 1-1,1 0 1,0 0-1,0 0 0,1 1 1,6-12-1,-5 14-164,-1 0-1,1 0 1,1 1 0,-1-1-1,1 1 1,0 1-1,0-1 1,0 1-1,0 0 1,1 0-1,0 1 1,0 0-1,0 0 1,12-3 0,6 0-59,0 0 0,1 2 0,-1 1 0,1 1 0,0 1 0,30 3 0,-37 0-24,-1 0 0,0 1 0,0 0 0,0 2 0,0 0 0,-1 1 0,1 1 0,-2 0-1,23 14 1,-35-19 36,-1 0-1,0 1 1,0-1-1,-1 1 1,1-1-1,0 1 1,-1 0-1,0 0 0,1 0 1,-1 0-1,0 1 1,-1-1-1,1 0 1,-1 1-1,1-1 1,-1 1-1,0 0 1,0-1-1,-1 1 1,1 0-1,-1 0 1,0-1-1,1 1 1,-2 0-1,1 0 0,0-1 1,-1 1-1,0 0 1,0 0-1,0-1 1,0 1-1,-1-1 1,1 1-1,-4 5 1,-6 9 346,0 0 1,-1-1-1,-1 0 0,-26 27 1,38-43-390,-65 65 585,44-47-482,2 0 1,0 2 0,2 0 0,0 2-1,1 0 1,-18 34 0,32-53-109,1 1 0,0 0 0,0 0 1,1 0-1,-1 0 0,1 0 0,0 0 0,1 0 1,-1 0-1,1 0 0,0 1 0,0-1 0,1 0 1,-1 0-1,3 8 0,-1-9 0,0 1 0,0-1 0,0 0 0,1 0 0,-1 0 0,1-1 0,0 1 0,0-1 0,1 1 0,-1-1 0,1 0 0,-1 0 0,1-1 0,0 1 0,0-1 0,9 4 0,5 2-223,1-1 1,0-1-1,1-1 0,-1 0 0,41 3 1,48-4-9309,-50-4-5114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438 145 10634,'9'-7'1351,"-1"1"-547,0-1 1,-1 1 0,0-2-1,0 1 1,7-11 0,-13 17-624,0-1-1,0 0 1,0 1 0,0-1-1,0 1 1,0-1 0,0 0-1,-1 0 1,1 1 0,0-1 0,-1 0-1,0 0 1,1 0 0,-1 0-1,0 0 1,0 0 0,0 0 0,0 1-1,0-1 1,-1 0 0,1 0-1,-1 0 1,1 0 0,-1 0 0,1 1-1,-1-1 1,0 0 0,0 1-1,0-1 1,0 0 0,0 1-1,0-1 1,-1 1 0,1 0 0,0-1-1,-1 1 1,1 0 0,-1 0-1,0 0 1,1 0 0,-1 0 0,-2-1-1,-3-1-137,0 0 0,-1 1-1,1 0 1,0 0 0,-1 1 0,1 0-1,-1 0 1,0 1 0,1 0-1,-1 0 1,1 0 0,-13 4 0,4-1-61,0 1 1,0 0 0,0 1 0,-25 13 0,14-4 5,0 1 0,1 1 0,-33 29 0,52-40 10,0 1 1,0 0 0,1 0 0,0 1-1,0 0 1,0 0 0,1 1 0,0-1-1,1 1 1,0 0 0,0 0 0,0 0 0,1 1-1,1 0 1,-1-1 0,0 11 0,3-16 0,0 1 1,1-1 0,0 0 0,-1 1-1,1-1 1,1 0 0,-1 0 0,0 0-1,1 0 1,-1 0 0,1 0 0,0 0-1,0 0 1,0-1 0,1 1 0,-1-1-1,0 1 1,1-1 0,0 0 0,0 0-1,-1 0 1,1 0 0,0-1 0,0 1-1,0-1 1,7 2 0,11 5-23,0-1 0,44 8 1,-42-11-69,-2 1-20,19 4-460,45 16 0,-75-22 455,0 1 0,0 1 0,0 0 0,-1 0 0,0 1 0,0 0 0,0 1 0,-1 0 0,11 10 0,-16-14 148,0 1 0,-1-1 0,0 0-1,1 1 1,-1-1 0,-1 1 0,1-1 0,0 1 0,-1 0-1,0 0 1,0 0 0,0 0 0,0 0 0,-1 0 0,1 0-1,-1 0 1,0 0 0,0 0 0,-1 0 0,1 0-1,-1 0 1,0 0 0,0 0 0,0 0 0,-1 0 0,1-1-1,-1 1 1,0 0 0,0-1 0,0 1 0,0-1-1,-1 0 1,0 0 0,1 0 0,-4 3 0,-8 8 413,-1-1 0,0 0 0,-1-1 1,-1-1-1,-30 16 0,19-12 85,-1-2-1,-1-1 1,-33 9 0,47-16-449,0-2 1,0 0-1,-1-1 1,1 0-1,0-1 1,-1-1-1,-29-4 1,44 4-180,0 0 1,0-1-1,0 0 1,0 1-1,0-1 1,0 0 0,0 0-1,0 0 1,0 0-1,0 0 1,0 0-1,1 0 1,-1-1-1,1 1 1,-1-1-1,1 1 1,-1-1-1,1 0 1,0 1-1,0-1 1,-1 0 0,2 0-1,-3-3 1,3 3-339,-1-1-1,1 1 1,-1-1 0,1 0 0,0 1 0,0-1 0,0 1 0,0-1 0,1 1 0,-1-1 0,1 0-1,-1 1 1,1-1 0,0 1 0,0 0 0,0-1 0,0 1 0,1 0 0,1-3 0,24-24-7342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16239,'0'0'2050,"2"68"-256,-4-29-577,-9 9-384,-5 3-449,3 1-224,2 1-95,0-8-194,7-6-896,0-9-544,2-9-481,-3-13-833,-1-8-864,0-6-6791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12396,'0'0'1767,"7"-10"1404,-3 4-2609,-2 2-392,0 1 1,0 0-1,0 0 1,0 0-1,1 0 1,-1 0-1,1 0 1,0 1-1,0-1 1,0 1-1,0 0 1,0 0-1,0 0 1,1 0-1,-1 0 1,1 1-1,-1 0 1,1-1-1,0 1 1,4 0-1,15 0 57,0 1 0,0 1-1,0 2 1,0 0 0,0 1 0,0 1-1,28 11 1,14 9 284,72 38-1,-134-62-495,-1 0 0,1 0 1,0 0-1,-1 1 0,0-1 0,1 1 0,-1 0 1,0 0-1,0 0 0,1 0 0,-1 0 0,-1 0 1,1 0-1,0 1 0,-1-1 0,1 1 1,-1-1-1,0 1 0,0 0 0,0-1 0,0 1 1,0 0-1,0 0 0,-1 0 0,1 0 0,-1 0 1,0-1-1,0 1 0,0 0 0,0 0 0,-1 0 1,1 0-1,-1 0 0,-1 4 0,-4 7 127,0 0-1,-2-1 1,1 1-1,-1-1 0,-15 17 1,-3 8 46,25-38-197,0 1-1,1-1 1,-1 1-1,1-1 0,-1 1 1,1 0-1,-1-1 1,1 1-1,-1 0 0,1 0 1,-1-1-1,1 1 1,0 0-1,0 0 0,-1 0 1,1-1-1,0 1 1,0 0-1,0 0 0,0 0 1,0-1-1,0 1 1,0 0-1,0 0 0,0 0 1,1 0-1,-1-1 1,0 1-1,0 0 0,1 0 1,-1-1-1,0 1 1,1 0-1,-1 0 0,1-1 1,-1 1-1,1 0 1,-1-1-1,1 1 0,0-1 1,-1 1-1,1-1 1,0 1-1,-1-1 0,1 1 1,0-1-1,0 0 1,-1 1-1,1-1 0,0 0 1,0 0-1,0 1 1,0-1-1,8 1-250,-1-1-1,1 1 1,0-2 0,12-1-1,-2 1-113,33-2-665,-34 1 939,0 0-1,0 2 0,0 0 0,30 5 1,-46-5 126,-1 0 0,0 1 1,0-1-1,0 0 1,0 1-1,0-1 0,0 0 1,0 1-1,0-1 0,0 1 1,0 0-1,0-1 1,0 1-1,0 0 0,0 0 1,-1-1-1,1 1 1,0 0-1,0 0 0,-1 0 1,1 0-1,-1 0 0,1 0 1,-1 0-1,1 0 1,-1 0-1,0 0 0,1 0 1,-1 1-1,0-1 1,0 0-1,0 0 0,0 0 1,0 0-1,0 0 0,0 1 1,0-1-1,0 0 1,-1 0-1,1 1 0,-2 2 86,1-1 0,0 1 0,-1-1 0,0 0-1,1 1 1,-2-1 0,1 0 0,0 0 0,0 0-1,-5 4 1,-22 16 473,-1-1 1,-1-1-1,-1-2 0,-1-1 1,-65 25-1,73-34-422,-1-1 0,0 0 0,0-2 1,-1-2-1,0 0 0,0-1 0,0-2 1,-47-3-1,69 1-364,0 0 0,0 0-1,0 0 1,0 0 0,0-1 0,0 1 0,0-1 0,0-1-1,1 1 1,-1-1 0,1 0 0,0 0 0,0 0 0,0 0-1,0-1 1,-3-3 0,4 4-474,1-1 0,0 1 0,0-1 0,0 1 0,1-1 0,-1 0 0,1 0-1,0 0 1,0 1 0,0-1 0,1 0 0,-1 0 0,1-6 0,0-14-4359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9705,'0'0'5707,"13"4"-3743,37 10-56,2-2-1,98 10 0,122-6-1034,-200-14-768,117 4-20,179 11-106,-362-16-42,34 5 79,-39-6-43,0 0 0,0 0 0,0 0 0,0 0-1,0 0 1,-1 0 0,1 1 0,0-1 0,0 0 0,0 1 0,-1-1 0,1 0 0,0 1 0,0-1 0,-1 1 0,1-1 0,0 1 0,-1-1 0,1 1 0,0 0 0,-1-1 0,1 1 0,-1 0 0,1-1 0,-1 1 0,0 0 0,1 0 0,-1-1 0,0 1 0,1 0 0,-1 0 0,0 0 0,0 1 0,0 0-122,-2-1 1,1 0 0,0 1-1,0-1 1,0 0-1,-1 1 1,1-1-1,0 0 1,-1 0-1,1 0 1,-1 0 0,1 0-1,-1-1 1,0 1-1,1 0 1,-1-1-1,0 1 1,0-1-1,-3 1 1,-42 6-2556,37-6 1661,-50 4-4188,-10-1-2953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11435,'0'0'2883,"83"38"-481,-13-31 224,15-6-672,11-1-705,11 0-480,4-6-609,-1-4-96,-7-4-704,-16-8-3364,-12-4-7783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16367,'0'0'-352,"0"74"1409,0-22 417,0 11-578,-5 3-31,1 2-224,4-1-257,-2-2-224,2 1-64,-9-3-544,1-8-1314,-5-6-2081,-4-15-3492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3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1 570 13485,'0'0'7233,"12"-7"-5952,21-7-597,1 2 0,41-11 0,7-1-392,-46 12-224,-2-2-1,1-1 1,-2-1 0,0-2-1,-1-2 1,-1 0-1,32-29 1,-42 30-20,0-2 1,-2 0-1,0-1 1,-1 0-1,-2-2 0,0 0 1,-2-1-1,0 0 1,18-51-1,-32 74-49,18-36 154,-18 37-152,0 1 0,1 0 0,-1-1 0,0 1 0,0-1-1,1 1 1,-1 0 0,0-1 0,1 1 0,-1 0 0,0 0 0,1-1 0,-1 1 0,0 0 0,1 0-1,-1-1 1,1 1 0,-1 0 0,0 0 0,1 0 0,-1 0 0,1 0 0,-1 0 0,1 0 0,-1 0 0,1 0-1,-1 0 1,1 0 0,0 0-10,0 1 0,0 0 0,0 0 1,-1 0-1,1 0 0,0 0 0,0 0 0,-1 0 0,1 0 0,-1 0 0,1 0 0,-1 0 0,1 1 0,-1-1 1,0 0-1,1 2 0,30 164-255,-22-110-26,25 91 0,-26-124-485,1-1 0,1 1 0,1-1 0,1-1 0,27 38 1,24 12-6124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4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606 224 9225,'8'-8'101,"3"-2"43,4-5 524,0-1 1,14-19-1,-26 30-243,1 0-1,-1 0 0,0 0 0,0-1 0,0 0 0,-1 1 1,0-1-1,0 0 0,0 0 0,-1 0 0,0-1 0,0 1 1,0-6-1,-1 9-310,-1 1 0,0-1 0,0 1 0,0-1 1,0 1-1,0-1 0,0 1 0,0 0 0,-1 0 0,1 0 0,-1 0 1,0 0-1,1 0 0,-1 0 0,0 0 0,0 1 0,0-1 1,0 1-1,-1-1 0,1 1 0,0 0 0,-1 0 0,1 0 0,-1 0 1,1 0-1,-1 1 0,1-1 0,-1 1 0,1 0 0,-6-1 1,-8-1 264,-1 1 0,0 1 0,-25 2 0,24 1-341,1 1-1,-1 0 1,1 1-1,0 1 1,0 0-1,0 2 1,1 0-1,0 1 1,0 0-1,1 1 0,1 1 1,-22 19-1,5 0 2,1 2-1,1 0 0,2 2 0,-26 43 0,31-45-50,2 2-1,2 0 1,1 2-1,1 0 1,3 0-1,0 1 1,3 1 0,1 0-1,2 0 1,1 1-1,0 75 1,6-103-8,1 0 1,0 0-1,1-1 1,0 1-1,1-1 1,0 1-1,1-1 1,0 0-1,0-1 1,1 1-1,1-1 1,9 14-1,-9-17 5,-1 1 0,2-1 1,-1-1-1,1 1 0,0-1 0,0 0 0,0 0 0,1-1 1,-1 0-1,1-1 0,0 1 0,0-2 0,1 1 0,-1-1 0,17 2 1,2-1 73,0-1 1,0-1-1,0-2 1,-1 0 0,35-7-1,-46 5-23,0-1-1,0 0 1,-1-1-1,1 0 0,-1-1 1,0-1-1,-1-1 1,0 1-1,0-2 1,18-15-1,-27 21-12,-1 0 0,0-1 0,0 1 0,0-1 0,0 1-1,-1-1 1,0 0 0,1 0 0,-1 0 0,-1 0 0,1-1 0,-1 1 0,1-1 0,-1 1 0,0 0-1,0-9 1,-1 9 5,0 1 0,-1-1 0,1 1 0,-1 0 0,0-1 0,0 1-1,0 0 1,0 0 0,-1 0 0,1 0 0,-1 0 0,1 0 0,-1 0-1,0 0 1,-1 1 0,1-1 0,0 1 0,-1-1 0,1 1 0,-1 0 0,0 0-1,-4-2 1,-10-5-26,0 1 0,-1 1 0,0 1 1,0 1-1,0 0 0,-1 1 0,0 1 0,0 1 0,0 1 0,0 0 0,0 2 0,-21 2 0,34-2-18,0 0 1,0 1-1,0 0 0,0 0 1,0 1-1,-10 5 1,15-7 10,-1-1 0,1 1 0,0-1 0,0 1 0,0 0 0,0-1 1,0 1-1,0 0 0,0 0 0,0 0 0,0 0 0,0 0 0,0 0 1,0 0-1,1 0 0,-1 0 0,0 0 0,1 1 0,-1-1 0,1 0 1,-1 0-1,1 1 0,0-1 0,-1 0 0,1 1 0,0-1 0,0 0 0,0 1 1,0-1-1,0 0 0,0 1 0,0-1 0,1 0 0,-1 0 0,0 1 1,1-1-1,-1 0 0,2 2 0,0 0-9,0-1-1,1 0 1,-1 0-1,1-1 1,-1 1-1,1 0 1,0-1 0,-1 1-1,1-1 1,0 0-1,0 0 1,0 0-1,0-1 1,0 1-1,0-1 1,0 1 0,6-1-1,59-2-32,-62 1 39,30-4-113,-1-1-1,1-3 1,-1 0 0,-1-2 0,47-22-1,159-95-618,15-50 486,-178 119 145,-148 151 2100,10-18-1729,2 3-1,4 2 1,-55 107 0,79-112-185,29-69-96,1 0 1,-1 0-1,1 1 1,0-1-1,0 1 1,1-1 0,0 1-1,-1-1 1,2 1-1,-1 0 1,3 8-1,-3-13-45,1 0 0,-1 0-1,1 0 1,0 0-1,0 0 1,0 0-1,-1 0 1,1 0-1,0 0 1,0-1-1,0 1 1,0 0 0,1-1-1,-1 1 1,0-1-1,0 1 1,0-1-1,0 1 1,1-1-1,-1 0 1,0 1 0,0-1-1,1 0 1,-1 0-1,0 0 1,0 0-1,1 0 1,-1 0-1,0-1 1,0 1-1,1 0 1,-1-1 0,0 1-1,0-1 1,0 1-1,0-1 1,0 1-1,2-2 1,44-24-2702,8-23-2188,5-18-1789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4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15791,'0'0'6588,"-8"15"-5846,-168 407 127,83-180-804,85-223-50,-4 7-22,2 0 1,0 1-1,-10 54 1,20-81 14,0 0 0,0 0 0,0 1-1,0-1 1,0 0 0,0 1 0,0-1 0,0 0 0,0 0 0,0 1-1,0-1 1,0 0 0,0 1 0,0-1 0,0 0 0,0 0 0,0 1-1,0-1 1,0 0 0,0 0 0,1 1 0,-1-1 0,0 0 0,0 0-1,0 1 1,0-1 0,1 0 0,-1 0 0,0 0 0,0 1-1,0-1 1,1 0 0,-1 0 0,0 0 0,0 0 0,1 0 0,-1 0-1,0 1 1,1-1 0,-1 0 0,0 0 0,0 0 0,1 0 0,16-6 320,16-16 221,156-131 347,81-60-799,11 17-396,-281 196 227,0 0 0,0 0 1,0 0-1,0 0 0,-1 0 1,1 0-1,0 0 0,0 0 0,0 0 1,0 0-1,0 0 0,0 0 1,0 0-1,0 0 0,0-1 1,0 1-1,0 0 0,0 0 1,0 0-1,0 0 0,0 0 1,-1 0-1,1 0 0,0 0 1,0 0-1,0 0 0,0 0 1,0 0-1,0 0 0,0 0 1,0 0-1,0 0 0,0 0 1,0-1-1,0 1 0,0 0 1,0 0-1,0 0 0,0 0 1,0 0-1,0 0 0,0 0 1,0 0-1,0 0 0,0 0 0,0 0 1,0 0-1,0 0 0,0-1 1,0 1-1,0 0 0,1 0 1,-15 2-2279,-15 5-1527,-11 4-1136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8040,'0'0'5301,"-1"13"-4196,-1 77 465,-3 24 850,17 175 1,-12-287-2393,2 14 194,0 0 0,1 0 1,0 0-1,2 0 0,7 19 0,-12-34-191,0-1 0,0 0 0,1 1 0,-1-1 0,0 0-1,0 1 1,0-1 0,0 0 0,1 0 0,-1 1 0,0-1-1,0 0 1,0 0 0,1 1 0,-1-1 0,0 0 0,1 0 0,-1 0-1,0 1 1,0-1 0,1 0 0,-1 0 0,0 0 0,1 0-1,-1 0 1,0 0 0,1 0 0,-1 0 0,0 0 0,1 0-1,-1 0 1,0 0 0,1 0 0,-1 0 0,0 0 0,1 0 0,-1 0-1,0 0 1,1 0 0,-1 0 0,0 0 0,1-1 0,-1 1-1,0 0 1,0 0 0,1 0 0,-1-1 0,0 1 0,0 0-1,1 0 1,-1-1 0,0 1 0,0 0 0,0 0 0,1-1 0,-1 1-1,9-18 1415,-1-8-1283,-1 1 1,-2-1-1,-1 0 0,0-1 0,-2 1 0,-2-1 0,0 1 0,-1-1 0,-2 1 0,-9-42 0,4 53-819,6 28-6,5 29 142,-2-39 510,0-1 1,0 1 0,0 0 0,0 0 0,1 0-1,-1-1 1,1 1 0,-1-1 0,1 1 0,0-1-1,0 0 1,0 0 0,0 1 0,1-1 0,-1-1-1,1 1 1,-1 0 0,1-1 0,-1 1 0,1-1-1,0 0 1,0 0 0,0 0 0,0 0 0,0 0-1,-1-1 1,1 1 0,0-1 0,1 0 0,2 0-1,-2 0 95,0-1 0,0 1 0,0-1 0,0 0 0,0-1 0,0 1 0,0 0 0,0-1 1,-1 0-1,1 0 0,0 0 0,-1-1 0,0 1 0,0-1 0,0 0 0,0 1 0,0-2 0,0 1 0,-1 0 0,1 0 0,2-7 0,0-2-2,0-1 0,-1 0 0,0-1 1,2-25-1,-4 28-653,-3 18 505,-2 7 6,1-1 0,1 1-1,0 17 1,1-28 63,0-1-1,0 0 1,0 0-1,0 0 0,1 0 1,-1 1-1,1-1 1,-1 0-1,1 0 1,0 0-1,0 0 1,-1 0-1,1 0 1,1 0-1,-1-1 1,0 1-1,0 0 1,1 0-1,-1-1 1,1 1-1,-1-1 0,1 1 1,0-1-1,0 0 1,-1 0-1,1 0 1,0 0-1,4 2 1,5-2 59,-1 0 1,1-1 0,0 0-1,-1 0 1,1-1-1,0-1 1,-1 0 0,0 0-1,1-1 1,-1 0-1,0-1 1,0 0 0,-1 0-1,1-1 1,-1-1-1,0 0 1,0 0 0,-1 0-1,0-1 1,0 0-1,10-12 1,-5-5-2084,-12 22 1638,-1 0 0,1 1 0,-1-1 0,0 0 1,0 0-1,0 0 0,0 1 0,0-1 0,0 0 0,0 0 1,-1 1-1,1-1 0,-1 0 0,1 1 0,-1-1 0,0 0 1,1 1-1,-1-1 0,0 1 0,0-1 0,0 1 1,0 0-1,-1-1 0,1 1 0,0 0 0,0 0 0,-1 0 1,1-1-1,-3 0 0,-6-5-7966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4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14253,'0'0'2050,"-2"56"225,2-26-386,8 6 33,5 4-416,8 2-578,3 0-543,6 1-225,6-2-96,-4-2-128,4-2-961,-6-1-801,4-3-1313,-6-1-2242,-3-7-3843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4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16270 125 12396,'-101'-13'901,"-1"4"0,-180 8 0,-202 54 1270,37 15-1502,-914 128 258,-106-32 1281,-8-75-2067,-340-79-124,1364-12-120,-2526-98-425,1933 3 423,6-35-8,469 58 91,-190-5-48,0 70 1,669 16 94,0 3 0,2 4 0,-161 48 0,195-44-9,1 2-1,1 2 1,2 3-1,0 2 1,1 2-1,2 2 1,-54 47-1,86-65 25,0 1 0,1 1 0,0 1 0,2 0-1,0 0 1,1 1 0,0 1 0,1 0 0,1 0 0,1 1 0,1 0 0,1 0 0,0 1 0,1 0-1,1 0 1,1 0 0,1 0 0,1 32 0,1 49-108,26 188-1,44 98-328,-42-247 40,-14-66 268,37 110 0,-42-158 65,2 0-1,0-1 1,2-1-1,1 0 1,0-1-1,2 0 0,32 35 1,-12-21 11,2-1 1,1-2-1,79 53 1,-92-72-75,0 0 1,1-2 0,1-1-1,0-1 1,0-1 0,1-2-1,1-1 1,32 4-1,52-4 105,1-5 0,176-18-1,-16-1 27,727 54-23,-230 1 32,458-42-5,28 1 193,2146 19 735,-2294-21-140,892-16-417,1019-2 1738,-2958 24-2045,-62-4-68,0-1 0,0 1 0,-1 0 0,1 0 0,-1-1 1,0 1-1,0 0 0,0-1 0,-1-3 0,1 2-10,0-56-13,2-1 1,4 1-1,15-74 0,205-686 236,-65 269 17,-138 444-217,-4-1 0,-5-1 0,0-132-1,-13 190-1772,-3 0 0,-2-1-1,-12-54 1,5 61-4765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13741,'0'0'2733,"11"6"-987,5 1-1356,0-1-1,0-1 1,1 0 0,0-1-1,0 0 1,1-2 0,-1 0 0,24-1-1,47 1-71,384-1-428,-471-1 22,33-5-2643,-34 4 2397,1 1 1,0-1-1,0 1 1,0 0-1,0-1 0,0 1 1,-1-1-1,1 0 1,0 1-1,-1-1 0,1 0 1,0 1-1,-1-1 0,1 0 1,-1 0-1,1 0 1,-1 1-1,1-1 0,0-2 1,-1-8-4904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688 0 12684,'0'0'7463,"-12"7"-7116,-62 38 40,-68 40 219,-1-16 52,-72 38-195,152-65-427,59-39-41,1 0 0,0 0 0,0 0 1,0 0-1,0 0 0,0 1 0,1 0 0,0-1 0,-1 1 0,2 0 0,-1 0 0,0 0 0,1 0 1,-2 7-1,3-9 5,0 0 0,0 0 0,0 0 0,1-1 1,-1 1-1,0 0 0,1-1 0,-1 1 0,1 0 1,0-1-1,0 1 0,0-1 0,0 1 0,0-1 1,0 1-1,0-1 0,0 1 0,0-1 0,0 0 1,1 0-1,-1 0 0,1 0 0,-1 0 0,1 0 1,-1 0-1,1 0 0,-1-1 0,1 1 0,2 0 1,57 15 130,-53-14-130,187 30 388,-112-20-1653,-2 2-3359,-32-5-3203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23 15471,'0'0'7682,"-12"-5"-6914,5 2-741,-1 0-1,0 0 0,0 1 1,0 0-1,0 1 1,0-1-1,-1 1 0,1 1 1,0 0-1,-1 0 0,1 0 1,0 1-1,0 1 1,0-1-1,-1 1 0,-10 5 1,-1 0-27,1 1 0,0 2 0,0 0 0,1 0 0,0 2 0,1 0 0,0 1 0,1 1 0,1 1 0,-16 18 0,29-30-4,0-1 1,0 1 0,0 0-1,1-1 1,-1 1 0,1 0-1,0 0 1,-1 0 0,2 0 0,-1 0-1,0 0 1,0 0 0,1 0-1,0 0 1,0 0 0,0 4-1,0-4-4,1-1 0,0 0-1,0 1 1,0-1-1,0 0 1,0 0 0,0 0-1,0 0 1,1 0 0,-1 0-1,1 0 1,0 0 0,-1 0-1,1-1 1,0 1 0,3 1-1,8 4-95,0-1 1,0 0-1,0-1 0,1 0 0,23 4 1,-20-4-64,15 2-225,-18-4 156,0 0 0,0 1 0,-1 0 0,1 1 0,-1 0 0,20 13 0,-32-18 242,0 1 1,0-1 0,0 1 0,0 0 0,0 0 0,0-1 0,0 1-1,0 0 1,-1 0 0,1 0 0,0 0 0,-1 0 0,1 0 0,-1 0 0,1 0-1,-1 0 1,1 0 0,-1 0 0,1 1 0,-1-1 0,0 0 0,0 0 0,0 0-1,0 1 1,0 1 0,-1-1 67,1-1 0,-1 1 1,0-1-1,0 1 0,0-1 0,0 1 0,0-1 1,0 1-1,-1-1 0,1 0 0,0 0 0,-1 1 0,1-1 1,-4 1-1,-6 4 448,-1 0 0,1-1 1,-21 6-1,29-10-497,-21 7 406,-1-2-1,-1 0 1,1-1-1,-1-1 0,0-2 1,1 0-1,-32-3 1,55 0-469,1 1 1,-1 0-1,0 0 1,1-1-1,0 1 1,-1-1-1,1 1 1,-1-1-1,1 0 1,-1 0 0,1 0-1,0 1 1,0-1-1,0 0 1,-1 0-1,1-1 1,0 1-1,0 0 1,0 0-1,0 0 1,1-1-1,-2-1 1,1 1-415,0-1-1,0 0 1,1 1-1,-1-1 1,0 0 0,1 0-1,0 1 1,0-1 0,0 0-1,0 0 1,0 1 0,1-4-1,6-15-6033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89 12556,'0'-17'1166,"0"12"-205,1 0-1,-1-1 1,0 1-1,-1-1 0,1 1 1,-1 0-1,0 0 1,-3-8-1,3 12-764,1 0 0,-1 0 0,0 0 1,1 0-1,-1 0 0,0 0 0,0 0 0,0 1 0,0-1 1,0 0-1,0 0 0,0 1 0,0-1 0,0 0 0,0 1 1,-2-1-1,0 0-194,0 1 1,0-1-1,0 1 1,0 0-1,0 0 1,0 0-1,0 0 1,0 1-1,-4 0 1,1 1-8,0 0-1,1 0 1,-1 1 0,1-1 0,0 1 0,0 1 0,0-1 0,0 1 0,0-1 0,1 2 0,-1-1-1,1 0 1,-4 6 0,-45 69-51,46-68 56,1-1 5,0 0 0,0 1 1,1 0-1,0 1 0,1-1 1,0 1-1,1-1 0,0 1 1,-2 23-1,5-33-4,0-1 0,0 0-1,0 0 1,0 1 0,1-1 0,-1 0 0,0 0 0,0 1 0,1-1-1,-1 0 1,1 0 0,-1 0 0,1 1 0,0-1 0,-1 0-1,1 0 1,0 0 0,0 0 0,0 0 0,0-1 0,0 1 0,0 0-1,0 0 1,2 1 0,0-1 13,-1 0 0,1 0 1,0-1-1,0 1 0,0 0 0,0-1 0,0 0 0,0 0 0,0 0 0,5-1 1,1 0 69,0-1 1,1 0-1,-1-1 1,0 0 0,0 0-1,11-6 1,-5 0 36,1 0 1,-1-1-1,-1-1 0,0 0 1,0-1-1,-1-1 1,-1 0-1,0-1 1,-1 0-1,0 0 1,14-26-1,-42 67 48,12-19-160,-1 0 0,1 0 0,1 0 0,0 1 1,0-1-1,0 1 0,1 0 0,0 0 0,1 0 0,0 0 0,-1 16 0,3-24-5,1 0 0,0 0 1,-1 0-1,1 0 0,0 0 0,0 0 1,-1 0-1,1 0 0,0-1 1,0 1-1,0 0 0,0-1 0,0 1 1,0 0-1,0-1 0,0 1 1,0-1-1,0 0 0,1 1 0,-1-1 1,0 0-1,0 0 0,0 0 1,0 0-1,1 0 0,-1 0 0,0 0 1,2 0-1,39-4 101,-27-1-73,0-1-1,-1-1 0,1 0 1,-1-1-1,-1-1 1,21-15-1,-19 13 0,-20 16 18,-1 1 0,1 0 0,0 1 0,1-1 0,0 1 0,0 0 0,0 0 0,1 0 0,-1 0 0,-1 10 0,6-16-32,0 0 0,1-1 0,-1 1 0,0 0 1,1-1-1,-1 1 0,0-1 0,1 0 0,-1 1 0,1-1 0,-1 0 0,1 0 0,-1 0 0,1 0 0,-1 0 0,1 0 0,2 0 0,30-2 125,-18-1-114,0 0 0,0-1 0,24-9 0,27-7-12,-67 20-18,0 0 1,1 0 0,-1 0 0,0 1-1,1-1 1,-1 0 0,0 1-1,0-1 1,1 0 0,-1 1-1,0-1 1,0 0 0,0 1-1,1-1 1,-1 0 0,0 1-1,0-1 1,0 1 0,0-1-1,0 0 1,0 1 0,0-1-1,0 1 1,0-1 0,0 0-1,0 1 1,0-1 0,0 1-1,0-1 1,0 0 0,0 1-1,0-1 1,0 1 0,-1-1-1,1 1 1,-5 16 17,-3-4 2,7-12 7,0 1 1,-1-1-1,1 1 0,0 0 0,0-1 1,0 1-1,0 0 0,1 0 1,-1 0-1,0 0 0,1 0 1,-1 0-1,1 0 0,0 0 1,-1 0-1,1 2 0,4-3 24,-1 0 1,0 0-1,0 0 0,1-1 1,-1 1-1,0-1 0,1 0 0,-1 0 1,0 0-1,7-1 0,-5 0 7,6 0-14,1 0 0,-1-1 0,0-1 0,0 0 0,18-8 0,-19 7-193,1 0 1,-1 0 0,1 2-1,-1-1 1,1 1 0,12 0-1,-57 36-729,12-4-264,13-12-1412,11-4-4053,18-14-742,0-4 2173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11018,'0'0'15717,"-9"10"-14740,3-2-812,0-3-102,1 0 0,0 0 1,0 1-1,1 0 0,0 0 1,0 0-1,0 0 0,0 1 1,1 0-1,0-1 0,1 1 1,0 0-1,-3 15 0,5-21-58,0 0-1,0 0 1,0 0 0,0-1-1,0 1 1,1 0-1,-1 0 1,0 0 0,0-1-1,1 1 1,-1 0 0,1 0-1,-1-1 1,1 1-1,-1 0 1,1 0 0,-1-1-1,1 1 1,-1-1-1,1 1 1,0-1 0,-1 1-1,1-1 1,0 1 0,0-1-1,-1 1 1,1-1-1,1 1 1,31 1 89,-26-3-81,1 0 1,-1 0-1,0-1 0,0 0 0,-1-1 0,14-5 1,101-93 311,-129 107-234,1 1-1,0 0 0,0 0 1,1 1-1,0 0 1,0 0-1,1 0 1,0 1-1,0 0 1,1 0-1,0 0 0,0 1 1,1-1-1,1 1 1,0-1-1,-2 18 1,4-25-92,0 0 1,0-1-1,1 1 1,-1 0-1,0-1 1,1 1-1,0-1 1,-1 1-1,1-1 1,0 1-1,-1-1 1,1 1-1,0-1 1,0 0-1,0 1 0,0-1 1,1 0-1,-1 0 1,0 0-1,0 0 1,1 0-1,-1 0 1,1 0-1,-1 0 1,1-1-1,-1 1 1,1 0-1,1 0 1,3 0-788,0 1 1,0-1-1,-1 0 1,1-1-1,0 0 0,0 1 1,6-2-1,19-3-8565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12588,'0'0'12481,"9"6"-11803,-3-2-602,1 0 0,0 0 0,0-1-1,0 0 1,1 0 0,-1 0 0,1-1 0,-1 0 0,1-1 0,0 0-1,-1 0 1,1-1 0,0 1 0,0-2 0,0 1 0,-1-1 0,1 0 0,12-4-1,-11 2 10,0 0-1,0-1 0,0 0 1,15-9-1,-22 11-54,1 1 1,-1-1-1,0 0 1,0 0 0,0 1-1,0-1 1,0-1-1,0 1 1,-1 0-1,1 0 1,-1-1-1,0 1 1,1-1-1,-1 1 1,0-1-1,0 0 1,-1 1-1,1-1 1,0 0-1,-1-4 1,0 6-26,0 0 0,-1 0 1,1 0-1,-1 1 0,1-1 0,-1 0 1,1 1-1,-1-1 0,1 0 1,-1 1-1,0-1 0,1 1 0,-1-1 1,0 1-1,0-1 0,1 1 1,-1-1-1,0 1 0,0 0 1,0 0-1,0-1 0,1 1 0,-1 0 1,0 0-1,0 0 0,0 0 1,0 0-1,0 0 0,0 0 0,1 0 1,-1 0-1,-1 1 0,-35 5-67,26-2 54,0 1 1,1 0 0,0 1-1,1 1 1,-1-1 0,1 1-1,0 1 1,1 0-1,-13 14 1,16-15 3,-1-1-1,1 1 1,1-1 0,-1 1-1,1 0 1,1 1 0,-1-1-1,1 1 1,1 0 0,-1 0-1,1 0 1,0 0 0,1 0-1,-1 11 1,3-17 4,-1 1 0,1-1 1,0 0-1,0 0 0,-1 0 0,1 0 0,1 1 0,-1-1 1,0-1-1,0 1 0,1 0 0,-1 0 0,1 0 0,0-1 1,-1 1-1,1-1 0,0 0 0,0 1 0,0-1 0,0 0 1,0 0-1,0 0 0,0 0 0,1 0 0,-1-1 0,0 1 1,0-1-1,1 1 0,-1-1 0,0 0 0,5 0 0,6 1 4,0 0-1,1-2 0,-1 1 0,17-4 0,-10-1-149,0 0 0,-1-1 0,0-1-1,0-1 1,-1-1 0,0-1-1,30-21 1,-2-2-128,63-63-1,-76 67 311,-2-2 0,-2-1-1,-1-1 1,-1-2-1,38-64 1,-64 97-1,0 0 0,0 0 0,0 0 1,0 0-1,-1-1 0,1 1 0,0 0 0,-1 0 1,0-1-1,1 1 0,-1 0 0,-1-4 0,1 6-20,0-1 0,0 1 0,0-1 0,0 1 1,-1-1-1,1 1 0,0-1 0,-1 1 0,1-1 0,0 1 0,-1 0 0,1-1 0,-1 1 0,1 0 0,0-1 0,-1 1 0,1 0 0,-1-1 0,1 1 1,-1 0-1,1 0 0,-1 0 0,1-1 0,-1 1 0,1 0 0,-1 0 0,1 0 0,-1 0 0,0 0 0,0 0 0,-4 1-4,1-1 0,-1 2-1,0-1 1,1 0-1,0 1 1,-1 0 0,1 0-1,0 0 1,0 0-1,-4 4 1,-21 15-11,2 1-1,0 1 1,2 2-1,0 0 1,2 2 0,1 1-1,1 0 1,2 2 0,1 0-1,1 1 1,1 1-1,2 0 1,-16 55 0,27-72 72,0-1 1,0 1-1,1 0 1,1 26-1,1-37-372,1 0 0,-1 0 0,1 0 0,0 0 1,0 0-1,0 0 0,1 0 0,-1 0 0,4 6 0,-4-9-229,1 1-1,-1 0 1,0-1 0,1 1-1,-1-1 1,1 0 0,-1 1 0,1-1-1,0 0 1,0 0 0,-1 0-1,1 0 1,0 0 0,0-1 0,0 1-1,0 0 1,0-1 0,0 1-1,0-1 1,2 0 0,25 1-12406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26 17136,'0'0'8018,"-12"-5"-7131,4 2-862,1-1 0,-1 1 0,0 1 0,0 0 1,0 0-1,0 0 0,0 1 0,0 0 1,0 1-1,0 0 0,-1 0 0,1 0 0,0 1 1,0 1-1,0-1 0,0 1 0,-8 4 0,-23 15-33,37-20 0,-1 0 1,2 1-1,-1-1 0,0 1 0,0-1 0,0 1 0,1 0 1,-1 0-1,1 0 0,-1 0 0,1 0 0,0 0 0,0 0 1,0 1-1,-2 3 0,4-5 7,-1 0 1,0 1-1,1-1 0,-1 0 0,1 0 1,-1 0-1,1 0 0,-1 0 1,1 0-1,0 0 0,-1 0 0,1-1 1,0 1-1,0 0 0,0 0 1,0 0-1,0-1 0,0 1 0,0 0 1,0-1-1,0 1 0,0-1 1,0 0-1,0 1 0,0-1 0,0 0 1,0 1-1,1-1 0,0 0 1,44 9-81,-39-8-41,28 4-489,-17-3 185,-1 0 0,0 2 0,0-1 0,-1 2 0,1 0 0,21 11 0,-37-16 422,0 1 0,1 0 0,-1-1 0,0 1 0,0 0 1,0 0-1,0 0 0,0 0 0,0 0 0,0 0 0,0 0 0,-1 0 0,1 0 0,0 0 0,0 0 1,-1 0-1,1 1 0,-1-1 0,1 0 0,-1 1 0,0-1 0,1 0 0,-1 1 0,0-1 0,0 0 1,0 1-1,0-1 0,0 0 0,0 1 0,0-1 0,-1 0 0,1 1 0,0-1 0,-1 0 0,1 0 1,-1 1-1,1-1 0,-1 0 0,0 0 0,1 0 0,-1 0 0,0 1 0,0-1 0,0 0 0,0-1 0,0 1 1,0 0-1,0 0 0,-2 1 0,-6 6 407,-1-1 0,1 0 0,-1-1 0,-12 6 0,6-2-77,0-2 0,0 0-1,-1-1 1,0-1 0,-1 0-1,1-2 1,-1 0 0,-24 3-1,41-7-412,1 0 0,-1 0 0,1 0 1,-1 0-1,1 0 0,-1 0 0,1 0 0,-1 0 0,1-1 0,-1 1 0,1 0 0,-1 0 0,1 0 0,-1-1 0,1 1 1,0 0-1,-1 0 0,1-1 0,-1 1 0,1 0 0,0-1 0,-1 1 0,1 0 0,0-1 0,0 1 0,-1-1 0,1 1 1,0 0-1,0-1 0,-1 1 0,1-1 0,0 0 0,3-19-5714,11-4-2800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24 14958,'0'0'7356,"-12"-5"-6603,4 2-668,4 0-71,0 1 0,0 0 0,1 1-1,-1-1 1,-1 1 0,1 0 0,0 0 0,0 0-1,0 0 1,-1 1 0,1-1 0,0 1-1,0 0 1,-1 1 0,1-1 0,0 1 0,0 0-1,-8 2 1,3 2 39,-1 0 0,1 1 0,0 1-1,0-1 1,1 2 0,-15 14 0,19-17-2,0-1 1,0 1-1,1 0 1,-1 0-1,1 0 1,0 1-1,1-1 1,-1 1-1,1-1 1,0 1-1,0 0 1,1 0 0,0 0-1,-1 6 1,2-11-32,1 0 0,-1 0 0,0 0 0,1 0 0,-1 1 0,1-1 1,-1 0-1,1 0 0,0 0 0,-1 0 0,1 0 0,0 0 0,0 0 0,-1-1 1,1 1-1,0 0 0,0 0 0,0 0 0,0-1 0,0 1 0,0-1 1,0 1-1,0-1 0,1 1 0,-1-1 0,0 0 0,0 1 0,0-1 0,1 0 1,-1 0-1,0 0 0,2 0 0,51 0 883,-40 0-746,20-4-58,0-2-1,-1 0 1,0-2 0,62-25 0,-1 1 213,-153 103 2592,58-71-2889,0 1 0,0 0 0,1-1 0,-1 1 1,0 0-1,1 0 0,-1-1 0,1 1 0,-1 0 0,1 0 0,-1 0 0,1 0 0,0 0 0,-1 0 0,1 0 1,0 0-1,0 0 0,0 0 0,-1 0 0,1 0 0,0 0 0,0 0 0,1 0 0,-1 0 0,0 0 0,0 0 1,0 0-1,1 0 0,-1-1 0,0 1 0,1 0 0,-1 0 0,1 0 0,0 1 0,2-1 1,-1 0 1,1 0-1,-1 0 0,1 0 0,-1-1 0,1 1 0,-1-1 0,1 0 0,-1 0 1,1 0-1,0 0 0,4-1 0,15-2-24,0-2 1,22-6 0,-44 11 6,61-21-324,-42 13 153,1 1 0,0 1 1,0 0-1,1 2 0,30-3 0,-51 7 176,0 0 0,1 0-1,-1 1 1,0-1-1,0 0 1,0 0 0,0 0-1,1 0 1,-1 1-1,0-1 1,0 0 0,0 0-1,0 0 1,0 1-1,0-1 1,0 0 0,0 0-1,0 0 1,0 1-1,0-1 1,0 0 0,0 0-1,0 1 1,0-1-1,0 0 1,0 0 0,0 0-1,0 1 1,0-1-1,0 0 1,0 0 0,0 0-1,0 1 1,0-1-1,0 0 1,0 0 0,-1 0-1,1 1 1,0-1-1,0 0 1,0 0 0,0 0-1,-1 0 1,1 0-1,0 1 1,-35 35 789,29-32-748,1 0 1,0 1-1,0 0 0,0 0 1,1 0-1,-1 0 0,1 1 1,1 0-1,-1 0 0,1 0 1,0 0-1,0 0 1,1 1-1,-3 8 0,5-13-695,0 3-89,4-4-5276,9-1-4886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7399,'0'0'13581,"60"-2"-13869,-36 8-3172,0-2-3875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3683,'0'0'20617,"11"6"-20248,35 20-193,-43-25-158,1 0 0,-1 0 0,0 0 0,0 0 0,1 0 0,-1-1 0,0 0 0,0 0 0,1 0 0,-1 0 0,0 0 0,1 0 0,-1-1 0,0 0 0,0 0 0,1 0 0,4-2 0,45-30 220,-38 21-128,-5 6-8,-7 5 93,-1 0 0,1-1 0,-1 1 1,1-1-1,-1 1 0,0-1 0,0 0 1,0 0-1,0 0 0,0 0 0,0 0 1,0 0-1,-1 0 0,1-1 0,-1 1 1,1-1-1,-1 1 0,0-1 0,0 0 1,1-4-1,-47 7-217,22 12 10,10-5 86,24-19 19,53-51-70,-1-3 0,-4-3-1,63-96 1,-121 164-25,0 1-1,0-1 1,-1 0-1,1 0 1,0 0-1,0 0 1,-1 0-1,1 0 1,-1 0-1,1 0 1,-1 0-1,1-1 1,-1 1-1,0 0 1,1 0-1,-1 0 1,0 0-1,0-1 1,0-1-1,-18 10-112,-27 28-3,-36 37 145,79-70 124,4-7-120,7-7 22,11-19 17,-15 22-102,-14 25-22,-114 231 399,56-106-269,-1-1 10,69-141-81,-1 1 0,0 0 1,1 0-1,-1 0 0,1-1 0,-1 1 1,0 0-1,1 0 0,-1 0 0,0 0 1,1 0-1,-1-1 0,1 1 1,-1 0-1,1 0 0,-1 0 0,0 0 1,1 0-1,-1 0 0,1 1 0,-1-1 1,0 0-1,1 0 0,-1 0 0,1 0 1,-1 0-1,0 1 0,1-1 1,-1 0-1,0 0 0,1 0 0,-1 1 1,0-1-1,1 0 0,-1 1 0,0-1 1,0 0-1,1 1 0,-1-1 0,0 0 1,0 1-1,0-1 0,0 0 1,1 1-1,-1-1 0,0 1 0,0-1 1,0 0-1,0 1 0,0-1 0,0 1 1,0-1-1,0 0 0,0 1 0,0-1 1,0 1-1,0-1 0,0 0 1,0 1-1,-1-1 0,1 1 0,0-1 1,0 0-1,-1 1 0,32-17 213,36-30-30,-30 20-402,53-29 1,-79 49 58,0 1 0,0 0 0,0 1 0,1 0 0,-1 1 0,1 1 1,0-1-1,0 2 0,23-1 0,-34 2 150,0 0 0,-1 1 0,1-1 0,0 0 0,-1 0 0,1 1 0,0-1 0,-1 1-1,1-1 1,-1 1 0,1-1 0,-1 1 0,1-1 0,-1 1 0,1-1 0,-1 1 0,1 0 0,-1-1 0,0 1 0,1 0 0,-1-1 0,0 1 0,0 0 0,1 0 0,-1-1 0,0 1 0,0 0-1,0 0 1,0-1 0,0 1 0,0 0 0,0 0 0,0-1 0,0 1 0,0 0 0,-1-1 0,1 1 0,0 0 0,0 0 0,-1-1 0,1 1 0,0 0 0,-1-1 0,1 1 0,-1-1 0,0 2 0,-19 32 34,7-19 108,-1-2 0,-1 0 0,0-1 1,-1-1-1,0 0 0,-25 12 0,30-18-85,0 0 1,-1-1-1,0 0 0,0 0 0,0-1 0,-1-1 0,1 0 0,-1-1 0,1 0 0,-1-1 0,-12-1 0,23 1-182,1-1 0,-1 1 0,1-1 0,-1 1 0,1-1 0,-1 0 0,1 1 0,-1-1 0,1 0 0,-1 0 0,1 0 0,0 0 0,-1 0 0,1 0 0,0-1 0,0 1 0,0 0 0,0-1 0,0 1 0,0 0 0,1-1 0,-1 1-1,0-1 1,1 1 0,-1-1 0,1 0 0,-1-2 0,0 1-647,1 0 0,-1-1 0,1 1 0,0 0 0,0-1 0,0 1 0,1 0-1,-1-1 1,1 1 0,0 0 0,0 0 0,0 0 0,2-5 0,15-15-6873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13293,'51'12'7475,"-32"-10"-6342,-1-1 0,35-1-1,-43 0-979,-1-1 0,0 0 0,1 0-1,-1-1 1,0-1 0,0 1 0,0-1 0,-1-1 0,1 0-1,-1 0 1,1 0 0,13-11 0,-21 13-58,1 1 1,-1 0-1,0 0 1,1-1-1,-1 1 1,0-1-1,0 1 1,0-1-1,0 0 1,0 1-1,0-1 0,-1 0 1,1 0-1,0 0 1,-1 1-1,0-1 1,1 0-1,-1 0 1,0 0-1,0 0 1,0 0-1,0 0 1,0-2-1,-1 3-59,1 0 0,-1-1 0,0 1 0,0 0-1,1 0 1,-1 0 0,0-1 0,0 1 0,0 0 0,0 0 0,0 1-1,0-1 1,0 0 0,0 0 0,-1 0 0,1 1 0,0-1 0,-1 0-1,1 1 1,0 0 0,-1-1 0,1 1 0,0 0 0,-1-1 0,1 1-1,0 0 1,-1 0 0,-2 0 0,-5 1-42,-1 0 1,0 1-1,0 0 1,1 1 0,0-1-1,-1 2 1,1-1-1,0 2 1,1-1-1,-1 1 1,1 0-1,-15 12 1,11-7 13,-1 1 1,1 1 0,1 0-1,0 1 1,1 0 0,-16 25-1,24-35-20,0 0 0,1 0 0,-1 0-1,1 0 1,0 0 0,0 0 0,0 0 0,0 0-1,0 0 1,1 1 0,0-1 0,-1 0 0,1 1-1,0-1 1,1 0 0,-1 0 0,0 1 0,1-1-1,0 0 1,2 6 0,-1-6-137,-1-1 0,1 1-1,1-1 1,-1 0 0,0 1 0,0-1-1,1 0 1,-1-1 0,1 1 0,0 0-1,0-1 1,0 1 0,-1-1 0,1 0 0,0 0-1,0 0 1,1 0 0,-1 0 0,0-1-1,0 0 1,5 1 0,41 0-3818,2-2-2978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250 180 16400,'0'0'2589,"-11"0"267,2 0-2583,1 1 0,-1 0 0,1 0 0,-1 1 0,1 0-1,0 0 1,0 1 0,0 0 0,0 0 0,0 1 0,1 0 0,0 1 0,0-1 0,-8 7 0,-2 4 12,1 0 0,-28 32 0,41-43-276,-1 0-1,1 1 1,-1-1 0,2 1 0,-1 0-1,0 0 1,1 0 0,0 1 0,0-1 0,0 0-1,1 1 1,0-1 0,0 1 0,0 0-1,1-1 1,0 11 0,0-15-4,1 0 0,-1 0 0,1 0 0,-1 0 0,1 0 0,-1 0 0,1 0 0,0-1 0,0 1 0,-1 0 0,1 0 0,0-1 0,0 1 0,0-1 0,0 1 0,0-1 0,0 1 0,0-1 0,0 1 0,0-1 0,0 0 0,0 1 0,0-1 0,0 0 0,0 0 0,0 0 0,0 0 0,2 0 0,34-4 240,-16-3-108,-1-1 1,0-1-1,0 0 1,0-2 0,-1 0-1,-1-2 1,22-18-1,-6 6-36,277-220 304,-302 237-353,-5 5 30,0 0 1,-1-1-1,0 1 0,1 0 0,-1-1 1,0 0-1,3-6 0,-37 18 922,11 3-964,1 1-1,0 1 1,0 1-1,1 0 1,-23 26 0,8-5 1,-47 64 0,62-73 8,1 1 1,-19 40-1,31-56-189,0-1 0,1 1 1,1 0-1,0 0 0,0 1 1,1-1-1,1 1 0,0-1 1,1 23-1,0-32-48,0-1 1,0 1-1,0-1 0,0 0 1,1 1-1,-1-1 0,0 1 0,1-1 1,0 0-1,-1 1 0,1-1 1,0 0-1,-1 1 0,1-1 0,0 0 1,1 1-1,16 5-4676,10-6-5498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5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26009,'0'0'6758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4:0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6139 1153 12236,'0'0'3587,"-5"-11"-1809,2 4-1627,0 0 1,-1 0-1,0 1 1,0 0-1,-1-1 1,0 1-1,0 1 1,0-1-1,0 1 1,-1 0-1,0 0 1,-10-6 0,-24-8 309,-1 2 0,0 1 0,-2 2 0,-51-9 0,-181-21 239,197 33-727,-1046-201 161,358-21 37,-274-67-150,396 180-33,445 95 202,-255 0 0,432 26-183,-1 1-1,1 1 1,0 1-1,0 1 1,0 1-1,0 1 0,1 0 1,-26 15-1,-5 5 57,2 3-1,-46 35 1,16-1 64,4 2 0,2 4 1,3 3-1,4 3 0,-102 149 0,136-173-103,2 1 0,3 1-1,-39 105 1,32-51 54,-24 127 0,56-221-43,0-3-42,1 0 0,0 0 0,1 0 0,-1 17 0,2-26 5,0 0 1,1 0-1,-1 0 0,0 1 0,1-1 0,-1 0 0,1 0 1,0 0-1,0 0 0,-1 0 0,2 0 0,-1 0 0,0 0 0,0 0 1,0 0-1,1-1 0,-1 1 0,1-1 0,0 1 0,-1-1 1,1 1-1,0-1 0,0 0 0,0 0 0,0 0 0,0 0 0,0 0 1,3 1-1,14 2 34,1 0-1,0-1 1,0-1 0,38-1 0,86-12 23,-91 6-50,61-2-242,-1 5 1,1 5 0,186 28 0,482 42-405,-466-52 679,129 15-34,814 45 34,-1223-80-41,1386 21 492,-996-42-402,-120 4-105,-258 11 558,-50 2-394,0 0 1,-1 0 0,1 0 0,0 0 0,0 0-1,1-1 1,-1 1 0,1-1 0,0 1 0,0-1-1,-1-4 1,0-7 153,0 0 0,1 0-1,0 0 1,2-1 0,0 1-1,0 0 1,1 0 0,8-25-1,5-11-351,26-56 0,-16 44 166,-11 27-141,47-140-499,-55 153 147,-1 1 1,-1-1-1,-1 0 1,-1 0-1,-2-44 1,0 65 186,0-1 1,0 1 0,0 0-1,-1 0 1,0-1-1,1 1 1,-1 0 0,0 0-1,0-1 1,0 1 0,0 0-1,0 0 1,0 0-1,-3-2 1,-17-6-7038,9 10-2167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3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89 10378,'-8'-3'1842,"-1"0"-1455,0 0 1,0 1-1,0 0 1,0 1-1,-1 0 1,1 0 0,-1 1-1,1 0 1,-1 1-1,1 0 1,0 0-1,-1 1 1,1 0-1,-16 6 1,3 5-141,1 0 0,-1 2 0,2 0-1,0 1 1,1 1 0,1 1 0,1 1 0,0 0 0,1 1 0,1 1-1,2 0 1,0 1 0,0 1 0,2 0 0,1 0 0,1 1-1,2 0 1,0 1 0,1 0 0,1 0 0,2 0 0,0 1 0,2-1-1,2 33 1,-1-52-212,1 1 0,0-1-1,0 0 1,0 0 0,1 0 0,0 0-1,1-1 1,-1 1 0,1-1 0,0 1-1,0-1 1,0 0 0,1 0-1,0 0 1,0 0 0,0-1 0,7 5-1,-5-4 108,1-1-1,0 0 1,0-1 0,0 0-1,1 0 1,-1 0-1,1-1 1,-1 0-1,1-1 1,0 1-1,15-1 1,0-1 173,-1-2 1,1 0-1,0-2 0,-1 0 1,0-2-1,0 0 1,-1-1-1,31-15 0,-18 4-111,-1 0 0,-1-2 0,-1-2-1,-1-1 1,0-1 0,-2-1 0,31-37 0,-43 44-152,-2-1 1,0 0 0,0-1 0,-2 0 0,-1-1-1,0-1 1,-2 0 0,-1 0 0,0 0 0,-2-1 0,0-1-1,4-37 1,-10 53-78,0 0-1,0 0 1,0 0-1,-1 0 1,0 0 0,-1 1-1,1-1 1,-1 0-1,-1 1 1,0-1-1,0 1 1,0 0-1,-1 0 1,0 0-1,0 1 1,-1-1 0,0 1-1,0 0 1,-1 0-1,-6-5 1,5 5-232,0 1 0,-1 1 0,1-1 0,-1 1-1,0 1 1,0-1 0,0 1 0,-1 1 0,1-1 0,-1 1 0,0 1 0,0 0 0,1 0 0,-1 1 0,0 0 0,0 0 0,0 1 0,-10 2 0,-53 20-3790,-7 13-3021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0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307 312 8104,'0'-9'501,"1"-8"-413,1 0 0,1 0 0,0 0-1,1 1 1,1-1 0,1 1-1,8-18 1,62-113 6176,-73 142-5761,-11 30 4275,-18 81-4645,11 3 225,-2 110 0,-2 21-150,-7 109-149,-2 13 47,-8-99 137,-41 338-64,34 3-248,-2 794-288,17-620-44,-28 1280 358,71-526 320,-5-1335-225,9 0 0,56 244-1,-67-414-721,-2-9-1157,-2 1-3769,-4-14-970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12139,'0'0'2744,"8"5"-2423,13 7-255,0-1 1,1-1-1,0-1 1,1-1-1,0-1 1,1-1 0,-1-1-1,1-1 1,38 2-1,24-5 14,120-12 0,-32-1 493,353 28 598,-142 1-820,530-41 391,580-57 85,271 25-430,-710 16 333,992 11 1,-2010 29-730,1612-35 537,-874-5 128,0 61-483,-705-14-344,101 7-1093,-57-10-5210,-82-6 965,-12-7-3293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73 127 11851,'0'0'2322,"-7"-11"-1334,-58-83 1996,103 91-2503,174-6-82,52 0-275,-257 9-124,0 0 1,0 1 0,-1 0-1,1 0 1,0 0 0,-1 1-1,1 0 1,-1 0-1,0 1 1,0 0 0,1 0-1,-2 0 1,1 1 0,9 7-1,-12-8 7,0 1-1,0 0 1,0 0 0,-1 0-1,1 1 1,-1-1-1,0 0 1,0 1 0,-1 0-1,1-1 1,-1 1 0,0 0-1,0 0 1,-1 0-1,1-1 1,-1 1 0,0 0-1,0 0 1,-1 0-1,0 0 1,-1 6 0,0-1 101,-1 0 1,-1 0-1,1-1 1,-2 1-1,1-1 1,-1 0 0,-10 14-1,-51 59 1011,43-56-859,-149 160 766,64-71-4262,91-99-730,3-8-2697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1121 5830,'0'0'11077,"0"0"-11055,-1 0 1,1 0-1,0 0 1,-1 1-1,1-1 1,0 0-1,-1 0 1,1 0-1,0 0 1,-1 0-1,1 0 1,0 0-1,-1 0 1,1 0-1,-1 0 1,1 0-1,0 0 1,-1 0-1,1-1 1,0 1-1,-1 0 1,1 0-1,0 0 1,-1 0-1,1-1 1,0 1-1,0 0 1,-1 0-1,1-1 1,0 1-1,0 0 1,-1 0-1,1-1 1,0 1-1,0 0 1,0-1-1,-1 1 1,1 0-1,0-1 1,0 1-1,0 0 1,0-1-1,0 1 1,0 0-1,0-1 1,0 1-1,0 0 1,0-1-1,0 1 1,0 0-1,0-1 1,0 1-1,0 0 1,0-1-1,0 0 1,4-8 135,-1 0 0,1 0 0,1 1 0,0-1 0,0 1 0,11-14 0,3-4 134,329-474 645,-114 168-929,-211 298 4,37-51 178,-55 79-178,-1 0 0,1 1 1,1-1-1,-1 1 0,1 1 0,0-1 0,0 1 1,0 0-1,1 0 0,7-3 0,-12 7-22,-1-1-1,1 1 0,0-1 1,-1 1-1,1 0 0,0 0 1,0-1-1,0 1 1,-1 1-1,1-1 0,0 0 1,-1 0-1,1 1 0,0-1 1,0 1-1,-1-1 0,1 1 1,-1 0-1,1-1 0,0 1 1,-1 0-1,0 0 0,1 0 1,-1 1-1,0-1 0,1 0 1,-1 0-1,0 1 0,0-1 1,0 0-1,0 1 0,1 2 1,3 5-29,-1 0 1,-1 0 0,0 0-1,4 16 1,-4-13 58,44 199 201,-30-123-131,48 147 0,2-75-683,-30-96-3987,-9-29-3220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7335,'0'0'11819,"35"57"-10954,-20-17 512,-2 5-352,0 5-672,-1-1-289,-5 0-32,2-5-1025,-3-4-1506,-6-3-1857,0-9-1890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75 3491,'0'0'9844,"1"-11"-7650,3-2-1144,1-10 193,-4-3 3714,-6 24-2314,-13 12-1939,3 8-689,1 2-1,0-1 1,2 2-1,-15 29 1,-34 95-16,49-114 9,-100 261-2586,112-291 2425,-13 24-1139,13-24 1182,-1-1-1,1 0 1,0 1-1,0-1 1,0 0-1,0 1 1,0-1-1,-1 0 1,1 1 0,0-1-1,0 0 1,-1 1-1,1-1 1,0 0-1,0 0 1,-1 1 0,1-1-1,0 0 1,-1 0-1,1 0 1,0 0-1,-1 1 1,1-1-1,-1 0 1,1 0 0,0 0-1,-1 0 1,1 0-1,0 0 1,-1 0-1,1 0 1,-1 0 0,1 0-1,0 0 1,-1 0-1,1 0 1,0 0-1,-1 0 1,1 0-1,-1-1 1,1 1 0,0 0-1,-1 0 1,1 0-1,0-1 1,-1 1-1,1 0 1,0 0 0,0-1-1,-1 1 1,1 0-1,0 0 1,0-1-1,-1 1 1,1 0-1,0-1 1,0 1 0,0 0-1,0-1 1,0 1-1,-1-1 1,1 1-1,0 0 1,0-1 0,0 0-1,-7-27-5484,-2-12-2935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13421,'0'0'5157,"41"65"-3844,-12-45 96,6 0-448,7-2-384,-1-3-385,14 1-96,-6-2-384,0-5-2275,-8-4-3266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15695,'0'0'2173,"9"-11"336,3-2-2036,0 1 0,1 1 1,0 0-1,0 1 0,1 0 1,1 1-1,-1 0 0,24-9 1,-10 8 27,58-14 1,-74 21-455,-1 1 0,1 1-1,0 0 1,0 0 0,1 1-1,-1 1 1,21 4 0,-30-5-41,-1 1 0,0-1 0,0 1 0,1 0 0,-1 0 0,0 0 0,0 0 0,0 0 0,0 1 0,0-1 0,-1 0 0,1 1-1,0 0 1,0-1 0,-1 1 0,1 0 0,-1 0 0,0 0 0,0 0 0,1 0 0,-1 0 0,0 0 0,-1 0 0,1 0 0,0 1 0,-1-1 0,1 0 0,-1 1 0,0-1 0,1 0 0,-1 1 0,0-1 0,-1 0 0,1 1 0,0-1 0,-1 0 0,1 0 0,-1 1 0,-1 3 0,-2 4 74,1 1 0,-2-1 0,0 0 1,0-1-1,0 1 0,-13 16 1,-35 30 517,-16 20 321,65-70-907,-1 0-1,1 1 1,0 0-1,0 0 1,1 0-1,0 1 1,0-1-1,1 0 1,0 1-1,-2 9 1,4-14-24,1 1 1,-1-1 0,0 1-1,1-1 1,0 1-1,0-1 1,0 1-1,0-1 1,1 0 0,-1 0-1,1 0 1,-1 1-1,1-2 1,0 1-1,1 0 1,-1 0-1,0-1 1,1 1 0,-1-1-1,1 0 1,0 1-1,0-1 1,0-1-1,0 1 1,0 0-1,5 1 1,11 6-246,2-1 0,-1 0-1,24 4 1,-30-8-113,91 18-3254,-30-13-1908,30 0-7355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55 14958,'0'0'4570,"0"-9"-1218,3-36 663,-14 54-2819,-170 220-800,114-140-344,12-15-474,-61 74-1863,101-136-1573,14-12 3606,0-1 0,1 1 0,-1 0 0,1-1 1,0 1-1,-1-1 0,1 1 0,-1-1 0,1 1 0,0-1 1,-1 1-1,1-1 0,0 0 0,-1 1 0,1-1 0,0 1 1,0-1-1,0 0 0,0 1 0,0-1 0,0 1 1,-1-1-1,1 0 0,1 1 0,-1-1 0,0 0 0,0 1 1,0-1-1,0 0 0,0-34-6832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16624,'0'0'5573,"47"61"-4036,-26-36-480,7 2-608,2-2-321,4 0-64,-2-3-64,2-1-160,2-6-865,-4 2-897,4-7-1505,-2-4-2050,2-5-6599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14926,'0'0'15188,"11"0"-14836,2-1-324,0-2-1,0 0 1,0 0-1,-1-1 1,0-1 0,0 0-1,0-1 1,0 0-1,-1-1 1,0 0 0,20-17-1,102-94-215,-44 36-611,-89 82 750,0-1 1,0 1-1,1-1 1,-1 1-1,0 0 1,1-1-1,-1 1 1,0 0-1,1-1 1,-1 1-1,0 0 1,1-1 0,-1 1-1,1 0 1,-1 0-1,0-1 1,1 1-1,-1 0 1,1 0-1,-1 0 1,1 0-1,-1-1 1,1 1 0,-1 0-1,1 0 1,-1 0-1,1 0 1,-1 0-1,1 0 1,-1 1-1,1-1 1,-1 0-1,0 0 1,1 0-1,-1 0 1,1 0 0,-1 1-1,1-1 1,0 1-1,-1 21-626,-15 33 422,4-27-46,-46 140-44,52-147-471,1 0-1,0 0 1,1 0 0,2 0-1,0 0 1,2 27 0,6-19-4316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11307,'0'0'6080,"-4"12"-5968,4-11-110,-3 9 23,0 0 0,1 0 0,0 1 0,0-1 0,1 1 0,1-1 1,0 1-1,0-1 0,1 1 0,4 19 0,83 226 224,11-4 0,247 448 0,-318-650-7,291 512 930,34-19-1102,357 403 469,-467-626 1,418 518-354,173 53 60,-621-692-258,388 344 67,-442-413-2,341 211 0,188 0 71,32-71-7,-461-193-55,3-10 0,387 47 1,311 53 1768,-866-143-1766,-36-8-131,1-2 1,0-3-1,103 7 0,-157-18-426,1 0 0,-1 0 0,0 0 0,1-1 0,-1 1 0,0-1 0,0-1 0,0 1 0,0-1 0,0 0 0,10-5 0,8-14-8076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17521,'0'0'11466,"-15"79"-11305,-6-25-65,3 8-64,1 4 0,7 4-577,4-2-1024,3-3-994,3-11-1665,0-9-2530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16496,'0'0'4452,"12"1"-2723,86 6 1044,142-10 0,-197 0-3558,0-2-1,-1-2 1,1-1 0,-2-3-1,0-1 1,46-21 0,-80 30 488,0-1 0,0 0 1,0 0-1,0 0 0,-1-1 1,0 0-1,9-10 0,-13 13 7,-1 1-1,1-1 0,-1 0 0,0 0 0,0 0 0,0 0 0,0 0 0,0 0 0,0 0 0,0 0 0,-1 0 0,1-1 0,-1 1 0,1 0 0,-1 0 0,0-1 0,0 1 1,0 0-1,0-1 0,-1 1 0,1 0 0,0 0 0,-1 0 0,0-1 0,1 1 0,-1 0 0,0 0 0,0 0 0,0 0 0,-1 0 0,1 0 0,-2-2 1,-24-21-8028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13837,'0'0'11691,"83"-54"-10153,-14 50-193,7 0-640,18 3-545,2 0-128,8-1-769,-8-1-2658,-10-6-4965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5:0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14446,'1'-12'1825,"-1"6"-1573,1 0-1,0 0 1,0 1-1,0-1 0,0 0 1,1 0-1,0 1 1,0-1-1,1 1 0,0 0 1,0 0-1,0 0 0,0 0 1,1 0-1,-1 0 1,1 1-1,1 0 0,-1 0 1,1 0-1,-1 0 1,10-5-1,1 2 76,-1 0 0,2 0 1,-1 2-1,1 0 0,0 0 0,0 2 1,0 0-1,0 1 0,29-1 0,-33 3-291,0 0 0,0 1 0,-1 0 0,1 1 0,0 0 0,-1 1 0,0 0 0,1 1 0,-1 0 0,-1 1 0,1 0 0,-1 0 0,0 2 0,12 7 0,-19-12-44,0 0 1,-1 1 0,1-1-1,0 1 1,-1-1 0,1 1 0,-1 0-1,0 0 1,0 0 0,0 0 0,0 0-1,0 0 1,-1 0 0,0 1 0,1-1-1,-1 1 1,-1-1 0,1 1 0,0-1-1,-1 1 1,0 0 0,1-1-1,-1 1 1,-1 0 0,1-1 0,-1 1-1,1-1 1,-1 1 0,0-1 0,0 1-1,-1-1 1,1 1 0,-1-1 0,1 0-1,-1 0 1,0 0 0,-4 5-1,-8 7-35,0-1-1,0-1 1,-1 0-1,-1-1 1,-27 15-1,26-16 37,54-8-1130,-3-3 706,0 1 0,37 8 0,-62-8 404,-1 0 0,0 1 0,0 0 0,0 0 0,0 1 0,-1 0 0,1 1 0,-1 0 0,0 0 0,0 0 0,0 1 0,0 0 0,-1 0 0,10 11 0,-14-14 8,-1 0 0,1 0 0,-1 1 1,1-1-1,-1 1 0,0-1 0,0 1 0,0 0 0,0-1 0,-1 1 0,1 0 0,-1-1 0,1 1 0,-1 0 0,0 0 0,0 0 0,0-1 0,-1 1 0,0 5 0,-1-3 102,0-1 0,0 1-1,0-1 1,-1 1 0,1-1 0,-1 0-1,0 0 1,0-1 0,-1 1-1,-5 4 1,-6 5 537,-1-2 0,-1 0 0,0 0 0,-24 10-1,8-6-1,0-1-1,-2-1 1,0-2-1,0-1 1,-1-2-1,0-1 1,0-2-1,-57 0 1,90-5-690,0 0 0,0 0 1,0-1-1,0 1 1,0-1-1,0 0 0,0 0 1,1 0-1,-1 0 0,0 0 1,0-1-1,1 1 0,-1-1 1,1 0-1,-1 0 1,1 0-1,-4-3 0,2 0-959,1-1 0,-1 1-1,1 0 1,0-1 0,1 1 0,-1-1-1,-2-10 1,-3-15-7590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3 705 13485,'0'1'228,"0"-1"1,-1 1-1,1 0 1,0 0-1,-1-1 1,1 1-1,0 0 1,0 0 0,0-1-1,0 1 1,-1 0-1,1 0 1,0 0-1,1-1 1,-1 1-1,0 0 1,0 0-1,0 0 1,0-1-1,1 1 1,-1 0-1,0 0 1,0-1-1,1 1 1,-1 0-1,1-1 1,-1 1 0,2 1-1,-1-2-44,0 0 1,0 0-1,1 0 0,-1 0 1,0 0-1,0 0 0,0 0 1,1-1-1,-1 1 1,0 0-1,0-1 0,0 1 1,0-1-1,0 1 0,0-1 1,2 0-1,47-35 2316,-49 34-2339,42-34 690,-3-3 0,-1-1 1,67-90-1,-84 98-775,-1-1 1,-2-1-1,-1 0 1,-1-2-1,-3 0 0,17-59 1,-27 81-44,-1 0-1,-1-1 1,0 1 0,-1-1 0,-1 0 0,-2-24-1,3 39-35,-1-1 0,0 1 0,0-1 0,0 1-1,0 0 1,0-1 0,0 1 0,0-1-1,0 1 1,0-1 0,0 1 0,0-1 0,0 1-1,-1 0 1,1-1 0,0 1 0,0-1-1,0 1 1,-1 0 0,1-1 0,0 1 0,0-1-1,-1 1 1,1 0 0,0-1 0,-1 1-1,1 0 1,0 0 0,-1-1 0,1 1 0,0 0-1,-1 0 1,1-1 0,-1 1 0,1 0 0,-1 0-1,1 0 1,0 0 0,-1 0 0,1 0-1,-1 0 1,1 0 0,-1 0 0,1 0 0,-1 0-1,1 0 1,0 0 0,-1 0 0,1 0-1,-1 0 1,1 0 0,-1 1 0,1-1 0,0 0-1,-1 0 1,1 0 0,-1 1 0,1-1-1,0 0 1,-1 1 0,-18 21-318,6 3 293,1 1 0,1 0 0,1 0 0,-10 51 0,-13 117 150,27-156-83,-3 45-434,2 168 0,7-249 234,5 25-2943,-4-26 2680,-1-1 0,1 1 1,-1 0-1,1-1 0,-1 1 1,1-1-1,-1 0 0,1 1 1,0-1-1,-1 1 0,1-1 1,-1 0-1,1 1 0,0-1 1,-1 0-1,1 0 0,0 1 1,0-1-1,-1 0 0,1 0 1,0 0-1,1 0 0,9 0-9302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12172,'2'-10'4938,"2"-3"-3069,2-11 208,-5 2 5027,-2 69-6536,-1-25-570,2 0 0,0 0 0,5 31 1,-5-51-22,0-1 0,1 1 0,-1 0 1,0 0-1,1-1 0,0 1 1,-1 0-1,1-1 0,0 1 0,0-1 1,0 1-1,0 0 0,0-1 1,0 0-1,0 1 0,1-1 0,-1 0 1,0 0-1,1 0 0,-1 0 1,1 0-1,-1 0 0,1 0 1,2 1-1,-1-2 17,0 1 1,0-1 0,0 0 0,0 0-1,0 0 1,0-1 0,0 1-1,0-1 1,0 1 0,0-1-1,0 0 1,0 0 0,3-2-1,9-5 36,0-1 0,0 0-1,24-21 1,-38 29-35,27-25 14,-22 19 10,0 1-1,1-1 1,-1 2-1,1-1 1,0 1 0,0 0-1,1 0 1,-1 1 0,1 0-1,0 0 1,1 1-1,10-3 1,-18 6-20,0 1 1,0-1-1,0 0 1,0 0-1,0 1 1,1-1-1,-1 1 1,0-1-1,0 1 1,0-1-1,0 1 0,0 0 1,0-1-1,0 1 1,-1 0-1,1 0 1,0 0-1,0 0 1,0 0-1,-1-1 1,1 1-1,-1 1 1,1-1-1,-1 0 0,1 0 1,-1 0-1,1 0 1,-1 0-1,0 0 1,0 1-1,0-1 1,1 0-1,-1 0 1,-1 2-1,2 53 96,-1-43-70,0-6 38,-1 14 181,3-17 361,3-11 608,11-33-960,-2 0-1,-1-1 1,8-52 0,-11 47-223,-9 45-43,-1 0 0,0 0 0,1 0 0,-1 0 0,1 0 0,-1 0 0,1 0 0,-1 0 0,1 0 0,0 0 0,-1 1 0,1-1 0,0 0 0,0 1 0,0-1 0,-1 0 0,1 1 0,0-1 0,0 1 0,0-1 0,0 1 0,0 0 0,0-1-1,0 1 1,0 0 0,0 0 0,0-1 0,0 1 0,0 0 0,2 0 0,40 6-1919,-12-1-1513,-8-7-607,-7-5-2867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17521,'0'0'10185,"81"5"-13356,-39 0-5605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17392,'0'0'7693,"0"10"-7095,-20 149 1888,11-106-2226,-5 93-1,14-145-267,1 0 0,-1 0-1,1 1 1,-1-1 0,1 0-1,-1 0 1,1 0 0,0 0-1,-1 0 1,1 0-1,0 0 1,0 0 0,0 0-1,0 0 1,0 0 0,0 0-1,0-1 1,0 1 0,0 0-1,0-1 1,1 1-1,-1-1 1,0 1 0,0-1-1,0 0 1,1 0 0,-1 1-1,0-1 1,1 0 0,-1 0-1,0 0 1,0 0-1,1 0 1,-1-1 0,0 1-1,2 0 1,65-9-487,-44 5 24,-19 3 437,0 1 1,0-1 0,0 1-1,0 1 1,0-1-1,0 1 1,0-1 0,0 1-1,0 1 1,5 1 0,-8-2 31,-1 0 0,0 0 0,1 0 0,-1 0 0,0 1-1,0-1 1,0 0 0,0 1 0,0-1 0,0 0 0,0 1 0,0-1 0,-1 1 0,1-1 0,-1 1 0,1 0 0,-1-1 0,1 1 0,-1 0 0,0-1 0,0 1 0,0 0 0,0-1 0,0 1 0,0 0 0,0-1 0,-1 1 0,1 0 0,-1-1 0,1 1 0,-1-1 0,1 1 0,-1 0 0,-1 1 0,-1 3 150,0-1-1,0 0 1,0 0 0,0-1 0,-1 1 0,0 0 0,0-1-1,0 0 1,-1 0 0,1-1 0,-1 1 0,0-1-1,0 0 1,0 0 0,-9 4 0,5-3 31,0-1 0,-1 1 0,0-1 0,1-1 1,-1 0-1,0 0 0,0-1 0,-13 0 0,21-1-261,0 0 0,1 0 0,-1 0 0,0 0 0,1 0 0,-1-1 0,0 1 1,1-1-1,-1 1 0,1-1 0,-1 0 0,1 1 0,-1-1 0,1 0 0,-1 0 0,1 0 0,0 0 0,-1 0 0,1-1 0,0 1 0,0 0 1,0 0-1,0-1 0,0 1 0,-1-3 0,1 0-707,0 0 1,0 0-1,0 0 1,0-1-1,1 1 1,0 0 0,0 0-1,0 0 1,1-6-1,4-18-7112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9385,'0'0'5776,"10"0"-1249,-4 0-4118,-1 0-1,0 0 1,0 0-1,0-1 1,1 0-1,-1 0 1,0 0-1,0-1 1,0 1-1,0-1 1,0-1-1,-1 1 1,1 0 0,-1-1-1,1 0 1,5-5-1,-4 3-323,1-1 0,-1 0 0,0 0-1,-1 0 1,0 0 0,0-1 0,0 0 0,-1 0 0,1-1-1,-2 1 1,1-1 0,-1 1 0,-1-1 0,1 0 0,-1 0-1,0-1 1,0-11 0,-2 19-84,0 0 0,0 0 0,0 0 0,0 0 0,-1 0 0,1 0 0,0 1 0,-1-1 0,1 0 0,0 0 0,-1 0 1,1 0-1,-1 1 0,0-1 0,1 0 0,-1 0 0,1 1 0,-1-1 0,0 0 0,0 1 0,1-1 0,-1 1 0,0-1 0,0 1 0,0-1 0,0 1 0,0 0 0,1-1 0,-1 1 0,0 0 0,0 0 0,0 0 0,0-1 1,0 1-1,0 0 0,0 0 0,0 1 0,0-1 0,0 0 0,0 0 0,0 0 0,0 1 0,1-1 0,-1 0 0,0 1 0,-1 0 0,-2 0-6,-1 0 0,1 1 0,0-1 0,0 1 1,0 0-1,0 0 0,0 1 0,1-1 0,-6 5 0,0 4 116,0 0 0,1 0-1,0 1 1,1 0 0,0 0 0,1 1-1,0-1 1,1 2 0,0-1 0,1 0-1,1 1 1,0 0 0,1 0 0,0 0 0,1 18-1,1-28-145,1-1-1,-1 0 0,1-1 0,0 1 1,-1 0-1,1 0 0,1 0 0,-1 0 1,0-1-1,1 1 0,-1 0 0,1-1 1,0 1-1,0-1 0,0 0 0,0 0 1,0 0-1,1 0 0,-1 0 0,1 0 1,-1-1-1,1 1 0,0-1 1,-1 1-1,1-1 0,0 0 0,0 0 1,0 0-1,0-1 0,0 1 0,0-1 1,6 0-1,-1 1-637,0 0 1,0-2-1,1 1 1,-1-1-1,8-1 1,35-16-8079,-7-9-3917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15471,'-8'2'2733,"-4"0"-1621,0 1 0,0 1 0,0 0 1,-18 9-1,24-10-849,1 0 0,0 0-1,0 0 1,0 0 0,0 1 0,0-1 0,1 1 0,0 1-1,0-1 1,0 1 0,0-1 0,1 1 0,-5 8 0,8-12-283,0 0-1,-1 0 1,1-1 0,0 1 0,0 0 0,0 0 0,0 0 0,1-1 0,-1 1-1,0 0 1,0 0 0,0-1 0,1 1 0,-1 0 0,0 0 0,1-1 0,-1 1 0,0 0-1,1-1 1,-1 1 0,1-1 0,-1 1 0,1-1 0,0 1 0,-1 0 0,1-1 0,-1 0-1,1 1 1,0-1 0,-1 1 0,1-1 0,0 0 0,0 0 0,-1 1 0,1-1-1,0 0 1,0 0 0,-1 0 0,1 0 0,0 0 0,0 0 0,-1 0 0,2 0 0,43 3-742,-38-3 642,67 0-1327,-52-2 1169,0 1 1,-1 2-1,1 0 1,0 1-1,-1 1 0,30 9 1,-50-12 313,1 0 0,0 1 0,-1-1 0,1 1 0,-1-1 0,1 1 0,-1 0 0,1 0 1,-1-1-1,1 1 0,-1 0 0,0 0 0,0 1 0,1-1 0,-1 0 0,0 0 0,0 1 0,0-1 1,0 0-1,0 1 0,-1-1 0,1 1 0,0-1 0,-1 1 0,1-1 0,0 4 0,-1-2 108,-1-1-1,0 1 0,1-1 1,-1 1-1,0-1 0,0 0 1,0 1-1,-1-1 0,1 0 1,0 0-1,-1 0 1,0 0-1,1 0 0,-1 0 1,-2 2-1,-9 7 796,-1-1 1,1 0-1,-30 16 0,34-22-653,-62 29 1489,67-31-1916,-1 0 0,0-1 0,0 1 0,0-1 0,0 0 0,0-1 1,0 1-1,0-1 0,0 0 0,0 0 0,0 0 0,-8-3 1,12 3-124,0-1 0,0 0 1,0 0-1,0 1 0,0-1 0,1 0 1,-1 0-1,0 0 0,1 0 1,-1 0-1,0 0 0,1 0 1,0 0-1,-1 0 0,1-1 1,-1 1-1,1 0 0,0 0 0,0 0 1,0 0-1,0-1 0,0 1 1,0 0-1,0-2 0,5-33-8112,10-7-5141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16752,'0'0'4121,"-3"14"-1996,-51 188 2756,36-146-4469,1 2 0,4 0 0,-11 99 0,21-125-368,2-17-25,0 1 0,0-1 1,1 1-1,1-1 0,4 18 1,-5-33-19,0 1 1,0-1-1,0 0 1,0 1-1,0-1 0,0 0 1,0 1-1,1-1 1,-1 0-1,0 0 1,0 1-1,0-1 1,0 0-1,1 0 1,-1 1-1,0-1 0,0 0 1,1 0-1,-1 0 1,0 1-1,0-1 1,1 0-1,-1 0 1,0 0-1,1 0 1,-1 0-1,0 0 0,1 0 1,-1 0-1,0 1 1,1-1-1,-1 0 1,0 0-1,1 0 1,-1 0-1,0-1 1,0 1-1,1 0 0,-1 0 1,0 0-1,1 0 1,-1 0-1,0 0 1,1 0-1,-1-1 1,0 1-1,0 0 1,1 0-1,-1 0 0,0-1 1,0 1-1,1 0 1,-1 0-1,0-1 1,0 1-1,0 0 1,0 0-1,1-1 0,-1 1 1,0 0-1,0-1 1,0 1-1,0 0 1,0 0-1,0-1 1,0 1-1,0 0 1,0-1-1,0 1 1,12-23 115,0-17-221,-2 1 0,5-43 1,9-33-1300,-26 129 1392,1-1 1,0 1-1,1 0 0,1-1 1,0 1-1,5 20 0,-5-29 42,0-1 1,1 0-1,-1 0 0,1 0 0,0 0 0,0 0 0,1 0 0,-1 0 0,1 0 0,0-1 1,-1 1-1,2-1 0,-1 0 0,0 0 0,1 0 0,-1-1 0,1 1 0,0-1 1,0 0-1,0 0 0,0 0 0,0 0 0,0-1 0,1 1 0,-1-1 0,0-1 0,1 1 1,-1 0-1,8-1 0,0 0-37,1-1 0,-1 0 0,0-1 1,0 0-1,0-1 0,-1 0 0,1-1 0,0 0 1,17-10-1,-20 9-5,-6 3 21,1 0 0,0 0 0,-1 0 1,1 1-1,0-1 0,0 1 0,0 0 0,6-1 0,-9 3 26,0 0 0,-1 0 1,1 0-1,-1 1 0,1-1 0,0 0 1,-1 0-1,0 0 0,1 1 0,-1-1 1,0 0-1,0 0 0,1 1 0,-1-1 1,0 0-1,0 0 0,-1 1 0,1-1 1,0 0-1,-1 3 0,1 1 116,-11 88 1545,11-92-1684,0 0 0,0-1-1,0 1 1,0 0 0,0-1 0,0 1-1,0 0 1,0-1 0,0 1-1,1 0 1,-1-1 0,0 1 0,0 0-1,1-1 1,-1 1 0,1-1-1,-1 1 1,0-1 0,1 1 0,-1-1-1,1 1 1,-1-1 0,1 1-1,-1-1 1,1 1 0,0-1 0,-1 0-1,1 1 1,-1-1 0,1 0-1,0 0 1,-1 1 0,2-1 0,29-4 196,27-23-77,1-9-334,96-54-2014,-152 89 2149,-1-1-1,1 1 1,-1 0-1,1 0 0,0 0 1,-1 0-1,1 0 1,0 1-1,0-1 1,-1 1-1,1 0 1,0 0-1,3 0 1,-5 0 56,0 1 0,-1-1 0,1 0 0,0 1 0,0-1 0,-1 1 0,1-1 0,0 1 0,-1-1 0,1 1 0,-1-1 0,1 1 0,-1 0 0,1-1 0,-1 1 0,1 0 0,-1-1 0,1 1 0,-1 0 0,0 0 0,0-1 0,1 1 0,-1 0 0,0 0 0,0 0 0,0 0 1,0-1-1,0 2 0,-1 9-57,0-1 1,-1 1-1,0-1 1,0 1 0,-7 14-1,-1 10-922,7-14-1223,2-8-5232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19314,'0'0'5766,"6"77"-4933,-12-29 31,-1 8-479,-5 3-225,-3 1-128,2-3 0,6-4 0,-5-7-96,3-7-737,-1-10-512,5-13-225,1-14-864,-4-2-2178,5-28-2147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10442,'0'11'2034,"0"51"2205,13 100 0,-11-144-3780,1 0-1,1-1 1,1 1-1,0-1 1,2 0-1,0 0 1,0-1-1,2 0 1,0 0-1,21 27 1,-27-40-393,-1 0-1,0 0 1,1-1-1,0 1 1,0-1 0,0 1-1,0-1 1,0 0 0,0 0-1,0-1 1,1 1 0,-1-1-1,1 1 1,-1-1-1,1 0 1,-1 0 0,1-1-1,0 1 1,-1-1 0,1 0-1,0 0 1,0 0-1,-1 0 1,7-2 0,-5 0 118,1 0 1,0-1-1,-1 0 0,1 0 1,-1 0-1,0-1 1,0 0-1,-1 0 1,1 0-1,-1 0 0,1-1 1,-1 1-1,6-11 1,4-7 23,0-1 1,-2-1 0,0 0 0,-2 0-1,-1-1 1,11-44 0,-12 26 62,-1 0 0,-2 0 1,-2-56-1,-3 92-335,0 0 0,-1 1-1,0-1 1,0 0 0,-1 1 0,1-1 0,-2 1-1,-3-10 1,5 15 43,1 0 0,-1-1 0,0 1 0,0 0 0,1 0 0,-1-1 0,0 1 0,0 0 0,-1 0 1,1 0-1,0 0 0,0 0 0,0 0 0,-1 0 0,1 1 0,0-1 0,-1 0 0,1 1 0,-1-1 0,1 1 0,0 0 0,-1-1 0,1 1 0,-1 0 0,1 0 0,-1 0 0,0 0 0,1 0 0,-1 0 0,1 0 0,-1 0 0,1 1 0,0-1 1,-1 1-1,1-1 0,-1 1 0,1 0 0,0-1 0,-1 1 0,1 0 0,0 0 0,0 0 0,-2 1 0,-1 2-111,0-1 0,1 1 1,0 0-1,0 0 0,0 0 1,0 1-1,1-1 0,-1 1 1,1-1-1,0 1 0,1 0 0,-1 0 1,1 0-1,0-1 0,0 1 1,0 6-1,-1 8-1275,0 1 0,3 35 0,0-42-291,1 0-1,0 0 0,1-1 1,6 18-1,5 4-5775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20147,'0'0'7874,"-2"13"-7505,0-4-333,-3 16 120,1 1 0,0 0 0,2 0 0,2 35 0,0-58-151,1 0 1,0 0-1,-1 0 0,1 0 0,0-1 0,0 1 0,1 0 1,-1-1-1,1 1 0,-1-1 0,1 1 0,0-1 0,0 0 0,0 0 1,0 0-1,0 0 0,0 0 0,1 0 0,-1-1 0,1 1 1,-1-1-1,1 1 0,-1-1 0,1 0 0,0 0 0,0 0 0,-1 0 1,4 0-1,-1-1 14,0 1 0,-1 0 1,1-1-1,0 0 0,-1 0 0,1-1 1,0 1-1,-1-1 0,1 0 1,-1 0-1,1-1 0,-1 1 0,0-1 1,1 0-1,-1 0 0,0-1 0,4-2 1,4-6 18,-1-1 0,0 1 0,0-2 0,-1 0 0,-1 0 1,0-1-1,-1 0 0,-1 0 0,0-1 0,-1 0 0,0 0 0,-1 0 0,3-20 1,-20 102-665,7-39 665,0 1 1,-1 41-1,6-68-93,0 1-1,0-1 1,1 1-1,-1-1 0,1 0 1,-1 1-1,1-1 1,0 0-1,-1 0 0,1 0 1,0 1-1,1-1 0,-1 0 1,0 0-1,1 0 1,-1-1-1,1 1 0,-1 0 1,1-1-1,0 1 1,0 0-1,-1-1 0,1 0 1,3 2-1,26 4-3477,3-12-3320,-1-14-3953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3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163 137 1345,'0'0'7346,"-6"11"-6850,1-2-306,-26 46 1033,10-12 2425,24-42-3518,-1 0 1,1-1-1,0 1 0,-1-1 0,1 0 1,0 0-1,0 0 0,0 0 0,-1 0 1,1-1-1,0 1 0,0-1 0,-1 0 1,4-1-1,-3 1-149,-3 0 20,1 1 0,0-1 0,0 1 0,-1 0 1,1-1-1,0 0 0,-1 1 0,1-1 0,0 1 1,-1-1-1,1 0 0,-1 1 0,1-1 0,-1 0 1,1 0-1,-1 1 0,0-1 0,1 0 0,-1 0 1,0 0-1,0 1 0,1-1 0,-1 0 0,0-2 1,-5 3 220,5 0-218,0 1 1,0-1-1,0 0 0,-1 0 0,1 0 0,0 0 0,0 0 0,0 0 1,0 0-1,-1 1 0,1-1 0,0 0 0,0 0 0,0 0 0,-1 0 1,1 0-1,0 0 0,0 0 0,0 0 0,-1 0 0,1 0 0,0 0 0,0 0 1,0 0-1,-1 0 0,1 0 0,0 0 0,0-1 0,0 1 0,-1 0 1,1 0-1,0 0 0,0 0 0,0 0 0,0 0 0,-1 0 0,1-1 1,0 1-1,0 0 0,0 0 0,0 0 0,0 0 0,-1-1 0,1 1 0,0 0 1,0 0-1,0 0 0,0-1 0,0 1 0,0 0 0,0-1 0,0-58 386,0 59-395,0-1 0,0 1 0,0 0-1,-1 0 1,1 0 0,0-1 0,0 1 0,0 0 0,0 0 0,0 0-1,0-1 1,-1 1 0,1 0 0,0 0 0,0 0 0,0 0-1,-1 0 1,1-1 0,0 1 0,0 0 0,0 0 0,-1 0-1,1 0 1,0 0 0,0 0 0,-1 0 0,1 0 0,0 0-1,0 0 1,-1 0 0,1 0 0,0 0 0,0 0 0,-1 0 0,1 0-1,0 0 1,0 0 0,0 0 0,-1 0 0,1 0 0,0 0-1,0 1 1,-1-1 0,1 0 0,0 0 0,0 0 0,0 0-1,0 0 1,-1 1 0,-11 7-185,-21 36 107,30-41 100,1 0-1,1 0 1,-1 0-1,0 0 1,1 1 0,0-1-1,-1 1 1,1-1 0,1 1-1,-1-1 1,0 1 0,1 6-1,1-9-21,-1-1 1,1 1-1,0-1 0,0 0 1,0 1-1,0-1 0,0 0 1,0 1-1,0-1 0,0 0 0,0 0 1,0 0-1,0 0 0,0 0 1,0 0-1,0 0 0,0 0 1,0-1-1,0 1 0,0 0 1,0-1-1,0 1 0,0 0 0,1-2 1,14-7-12,1-2 0,-2 0 0,0-1 0,0 0 0,-1-2 0,0 1 0,-2-2 0,14-17 0,-24 29 6,0 0 1,0 0 0,0 0-1,-1 0 1,1-1 0,-1 1-1,0-1 1,1 1 0,-1-5-1,-1 7 5,1 1 0,-1 0-1,0-1 1,0 1-1,0 0 1,0-1 0,0 1-1,0-1 1,0 1-1,0 0 1,0-1 0,-1 1-1,1-1 1,0 1-1,0 0 1,0-1 0,0 1-1,0 0 1,-1-1-1,1 1 1,0 0 0,0-1-1,-1 1 1,1 0-1,0 0 1,0-1-1,-1 1 1,1 0 0,0 0-1,-1-1 1,-18 7-258,6 4 495,0 0 0,1 1-1,1 0 1,-1 0-1,2 1 1,0 1-1,-16 25 1,26-38-215,-1 1-1,1-1 1,-1 1 0,1 0-1,-1-1 1,1 1 0,0-1-1,-1 1 1,1 0 0,0-1-1,-1 1 1,1 0 0,0 0-1,0-1 1,0 1 0,-1 0-1,1 0 1,0-1 0,0 1 0,0 0-1,0 0 1,1-1 0,-1 1-1,0 1 1,15-7 126,19-20 7,-29 19-143,0 0 0,-1 0 0,1-1 0,-1 1 0,0-1 1,-1 0-1,0 0 0,0 0 0,0-1 0,-1 1 0,2-11 0,-4 17-14,0 0 1,0 0-1,0 1 0,0-1 0,0 0 1,0 0-1,0 0 0,0 1 0,0-1 1,-1 0-1,1 0 0,0 0 0,-1 1 0,1-1 1,0 0-1,-1 1 0,1-1 0,-1 0 1,1 1-1,-1-1 0,1 0 0,-1 1 1,0-1-1,1 1 0,-1-1 0,0 1 0,1-1 1,-1 1-1,0 0 0,0-1 0,1 1 1,-1 0-1,0 0 0,0-1 0,0 1 0,1 0 1,-1 0-1,0 0 0,0 0 0,0 0 1,0 0-1,1 0 0,-1 0 0,0 1 1,0-1-1,0 0 0,1 0 0,-1 1 0,0-1 1,0 1-1,-5 0-38,0 1-1,0 0 1,1 0 0,-1 1 0,1 0 0,-5 3-1,-4 4 196,0 0 0,1 1 0,0 1 0,1 0 0,1 1 0,0 0 0,0 1 0,1 0 0,1 0-1,1 1 1,-11 23 0,19-37-151,0-1 0,0 0 0,0 0 0,0 0 0,0 0 0,0 0 0,0 1 0,0-1 0,0 0 0,0 0 0,0 0 0,0 0 0,0 0 0,0 1 0,0-1 0,0 0 0,0 0 0,0 0 0,0 0 0,0 0 0,0 1 0,0-1 0,0 0 0,1 0 0,-1 0 0,0 0 0,0 0 0,0 0 1,0 0-1,0 1 0,0-1 0,0 0 0,1 0 0,-1 0 0,0 0 0,0 0 0,0 0 0,0 0 0,0 0 0,0 0 0,1 0 0,-1 0 0,0 0 0,0 0 0,0 0 0,0 0 0,0 0 0,1 0 0,-1 0 0,0 0 0,13-3 13,11-8 69,-9-1-87,-1 0-1,-1 0 1,0-2-1,0 0 1,-1 0-1,-1-1 1,-1 0-1,0-1 1,-1 0-1,-1-1 1,0 0-1,-1 0 1,5-21-1,-11 35-30,0 0 1,-1 0-1,1-1 0,-1 1 0,0 0 0,0 0 0,0 0 1,-1-6-1,1 8-8,-1 0 0,1 0-1,0 0 1,0 1 0,-1-1 0,1 0 0,0 0 0,-1 1 0,1-1 0,-1 0 0,1 1 0,-1-1 0,1 0 0,-1 1 0,0-1-1,1 1 1,-1-1 0,0 1 0,1-1 0,-1 1 0,0 0 0,-1-1 0,0 1-35,0 0 0,-1 0 1,1 1-1,0-1 0,0 0 0,-1 1 1,1 0-1,0 0 0,0-1 0,0 1 0,0 1 1,0-1-1,0 0 0,0 0 0,0 1 1,1-1-1,-1 1 0,0-1 0,1 1 1,-1 0-1,1 0 0,-2 3 0,-4 3-90,2 0 0,-1 0-1,1 0 1,0 1 0,1 0-1,0 0 1,0 0 0,1 0-1,0 1 1,-2 12-1,7-5-2994,12-14-1319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17040,'0'0'2531,"-6"9"490,0 0-2528,1-1 0,0 0-1,1 1 1,0 0 0,0 0 0,1 1-1,0-1 1,0 1 0,1-1 0,1 1 0,-1 0-1,1 13 1,1-13-459,1 1 0,0 0 0,0-1 0,1 1 0,1-1 0,-1 1 0,2-1 0,-1 0 0,2 0-1,-1 0 1,1-1 0,1 0 0,7 11 0,-9-17-33,-1-1 0,0 0 0,1 0 0,0 0 0,-1-1 0,1 0 0,0 1 0,0-1 0,0 0 0,0-1 0,0 1 0,0-1-1,5 0 1,59-2-326,-52 1 82,16-3 65,-25 2 89,1 1 0,-1 0 0,1 0 0,-1 1 0,1 0 0,0 0 0,-1 1 0,1 0 0,9 2 0,-16-2 87,0-1-1,0 1 1,-1 0-1,1-1 1,0 1-1,-1 0 0,1 0 1,-1 0-1,1 0 1,0 0-1,-1-1 1,0 1-1,1 0 0,-1 0 1,0 0-1,1 0 1,-1 0-1,0 0 1,0 0-1,0 0 1,0 0-1,0 0 0,0 1 1,0-1-1,0 0 1,0 0-1,-1 0 1,1 0-1,0 0 0,-1 0 1,1-1-1,-1 1 1,1 0-1,-1 0 1,0 1-1,-21 31 763,4-16-222,13-13-363,0 0 0,1 0 0,0 0-1,0 0 1,0 0 0,0 1 0,1 0-1,0 0 1,0 0 0,-3 6 0,50-8 540,111-17-2061,-104 8-2988,-27 0-417,-24 5 4435,0 1 0,1-1 0,-1 1 0,1-1 0,-1 1 0,0-1 0,1 1 0,-1-1 0,0 1 0,0-1 0,1 1 0,-1-1 0,0 0 0,0 1 0,0-1 0,0 1 0,0-1 0,0 1 0,0-1 0,0 0 0,0 1 0,0-1 0,0 1 0,0-1 0,-1-1 0,-3-10-8055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16656,'0'0'5797,"87"-14"-3138,-30 12-673,9 2-417,5 0-1024,3 1-513,-3 8-1346,-10 0-2657,-5-1-4742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19 180 20179,'0'0'4730,"8"1"-2595,-3 0-2042,-1-1-1,0 0 0,1 0 0,-1 0 1,0-1-1,1 1 0,-1-1 1,0 0-1,0 0 0,1-1 1,-1 1-1,0-1 0,0 0 0,-1 0 1,1 0-1,0-1 0,-1 1 1,1-1-1,-1 0 0,0 0 1,0 0-1,0 0 0,0-1 1,-1 1-1,1-1 0,-1 0 0,0 0 1,0 0-1,0 1 0,1-6 1,0 0-69,1-1 0,-1 1 1,-1-1-1,0 1 1,1-15-1,-2 23-47,-1 0 0,0-1-1,0 1 1,1 0 0,-1-1 0,0 1 0,0 0 0,0-1 0,0 1 0,-1 0-1,1-1 1,0 1 0,0 0 0,-1 0 0,1-1 0,-1 1 0,1 0-1,-1 0 1,0-1 0,1 1 0,-1 0 0,0 0 0,0 0 0,0 0-1,0 0 1,0 0 0,0 0 0,0 1 0,0-1 0,0 0 0,0 0-1,0 1 1,-1-1 0,1 1 0,0-1 0,0 1 0,-1-1 0,1 1-1,0 0 1,-1 0 0,1 0 0,0 0 0,-1 0 0,1 0 0,0 0-1,-1 0 1,1 0 0,-2 1 0,-2 1 1,0 0 0,0 1 0,1-1 0,-1 1-1,1 0 1,0 0 0,-1 0 0,1 1 0,1 0 0,-1-1 0,1 1 0,-1 1-1,1-1 1,0 0 0,-3 8 0,-3 5 249,0-1 1,2 2-1,-7 19 0,12-32-184,0-1-1,1 0 0,0 1 1,0-1-1,1 1 0,-1-1 1,1 1-1,0-1 0,0 1 1,0-1-1,1 1 0,-1-1 1,1 1-1,2 4 0,-2-7-24,1 0 0,-1 1 0,1-1-1,0 0 1,-1 0 0,1 0 0,0 0-1,1 0 1,-1-1 0,0 1-1,0-1 1,1 1 0,-1-1 0,1 0-1,-1 0 1,1 0 0,-1 0-1,1 0 1,0-1 0,0 1 0,-1-1-1,1 0 1,0 0 0,3 0 0,15 0-229,0-1-1,0-1 1,0-1 0,-1 0 0,1-2 0,-1-1 0,0 0 0,0-1 0,-1-2 0,0 0 0,0 0 0,-1-2 0,0 0 0,29-26 0,-50 42 360,0-1 0,0 1 0,1 0 0,-1 0 1,1 0-1,0 1 0,0-1 0,1 0 0,0 1 0,0-1 0,0 1 0,1-1 0,-1 1 1,2 8-1,0-13-124,-1 0 0,1 0 0,0 0 0,-1 0 0,1 0 0,0 0 0,0-1 0,0 1 0,0 0 0,-1-1 0,1 1 0,0 0 0,0-1 0,1 0 1,-1 1-1,0-1 0,0 1 0,0-1 0,0 0 0,0 0 0,0 0 0,0 0 0,1 1 0,0-2 0,37 1 55,-26-1-98,31 1-932,13-1-2560,-20 3-5231,-27-1 2201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16335,'0'0'5969,"11"-10"-3177,-9 9-2738,4-6 244,1 1-1,0 0 1,1 1 0,-1-1 0,1 1-1,0 1 1,1 0 0,-1 0 0,1 0-1,0 1 1,-1 1 0,1-1 0,17-1-1,-20 3-251,-1 1-1,0 0 0,0 0 0,0 0 1,0 1-1,0 0 0,0 0 0,0 0 1,0 0-1,0 1 0,0 0 0,7 4 1,-9-4-57,-1 0 0,0 1 0,0-1 1,0 1-1,0-1 0,0 1 1,0 0-1,-1 0 0,1 0 0,-1 0 1,0 0-1,0 0 0,0 0 0,0 0 1,0 1-1,-1-1 0,0 0 1,1 0-1,-1 1 0,-1 5 0,0 5 3,-1 0 0,-1 0 0,0 0 0,0 0 0,-2 0 0,0-1 0,-9 19 0,8-19-6,0 0 0,1 0 0,0 1 0,2 0 0,-1-1 0,1 2 0,-1 19 0,4-33 15,0 0-1,0 1 1,0-1 0,1 1-1,-1-1 1,0 0-1,1 1 1,-1-1 0,0 0-1,1 0 1,0 1-1,-1-1 1,1 0 0,0 0-1,-1 0 1,1 0-1,0 0 1,0 0-1,0 0 1,0 0 0,0 0-1,0 0 1,2 1-1,0 0 14,0-1-1,0 0 0,0 0 0,0 0 0,0-1 0,1 1 1,-1-1-1,0 0 0,0 0 0,4 0 0,4-1 37,0 0 0,-1-1 0,1 0 0,-1-1 0,15-6 0,-3-1 157,-1-1-1,-1 0 1,0-2-1,-1-1 1,0 0-1,25-25 1,-34 30-103,-1-1 1,0 0-1,0-1 0,-1 1 1,-1-2-1,0 1 1,0-1-1,-1 0 0,-1 0 1,0-1-1,0 0 1,4-22-1,-9 31-128,1 1 0,-1 0 0,0-1 0,0 1 0,0 0 1,-1 0-1,1-1 0,-1 1 0,0 0 0,0 0 0,0-1 0,0 1 0,0 0 0,-1 0 0,1 1 0,-1-1 0,0 0 1,0 0-1,0 1 0,0-1 0,0 1 0,-1 0 0,1-1 0,-1 1 0,0 0 0,1 1 0,-1-1 0,0 0 0,0 1 1,0-1-1,0 1 0,0 0 0,0 0 0,-1 0 0,1 1 0,0-1 0,0 1 0,-1 0 0,1 0 0,0 0 0,-1 0 1,1 0-1,0 1 0,0-1 0,-1 1 0,1 0 0,0 0 0,0 0 0,-4 3 0,4-2-146,0 1 0,0-1 0,0 1 0,1 0 0,-1 0 0,1 0 0,-1 0 0,1 0 0,0 1 0,0-1 0,1 1 0,-1-1 0,1 1 0,0-1 0,0 1 0,0 0 0,0 0 0,0 5 0,0-6-293,1 0 0,-1 1-1,1-1 1,0 1 0,0-1 0,0 1 0,1-1-1,-1 0 1,1 1 0,-1-1 0,1 0 0,0 1-1,1-1 1,-1 0 0,0 0 0,1 0 0,0 0-1,0 0 1,0 0 0,0-1 0,3 4 0,21 8-5394,1-6-2593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15310,'0'0'9225,"-10"6"-8301,-6 3-563,2 1 1,0 0 0,0 1 0,-19 21-1,27-27-169,1 1-1,0 0 0,0 0 0,1 0 0,0 1 0,0-1 1,0 1-1,1 0 0,0 0 0,0 1 0,1-1 1,0 1-1,0-1 0,-1 15 0,3-20-182,0-1-1,1 1 1,-1-1-1,1 0 0,-1 1 1,1-1-1,0 0 1,-1 0-1,1 1 1,0-1-1,0 0 1,0 0-1,0 0 1,0 0-1,0 0 1,0 0-1,0 0 0,0 0 1,1-1-1,-1 1 1,0 0-1,0-1 1,1 1-1,-1-1 1,1 1-1,-1-1 1,0 1-1,1-1 1,-1 0-1,1 0 1,-1 0-1,1 0 0,1 0 1,57-1 172,-55 0-148,31-4 36,-1-2 1,56-18-1,-58 15-71,0 1-1,1 1 0,35-3 1,-68 11 0,-1 0 0,1 0 1,0 0-1,-1 0 0,1 0 1,-1 0-1,1 0 0,0 1 1,-1-1-1,1 0 1,-1 0-1,1 0 0,0 1 1,-1-1-1,1 0 0,-1 1 1,1-1-1,-1 0 1,1 1-1,-1-1 0,1 1 1,-1-1-1,1 1 0,-1-1 1,0 1-1,1-1 1,-1 1-1,0-1 0,0 1 1,1 0-1,-1-1 0,0 1 1,0-1-1,0 1 0,1 0 1,-1-1-1,0 1 1,0 0-1,0-1 0,0 1 1,0-1-1,-1 1 0,1 0 1,0-1-1,0 2 1,-12 40 192,5-15-89,8-26-86,0 0-1,0-1 0,0 1 1,0 0-1,0-1 0,0 1 1,0-1-1,1 1 0,-1-1 1,0 0-1,0 1 0,1-1 1,-1 0-1,0 0 0,1 0 1,-1 0-1,0 0 1,0 0-1,1 0 0,1-1 1,32-3-24,4-5-437,-27 5 8,0 1 0,1 1-1,-1 0 1,15-1 0,-26 4 395,0-1 0,0 0 1,-1 1-1,1 0 1,0-1-1,0 1 1,-1-1-1,1 1 0,-1 0 1,1-1-1,0 1 1,-1 0-1,0 0 0,1-1 1,-1 1-1,1 0 1,-1 0-1,0 0 1,1 0-1,-1 0 0,0-1 1,0 1-1,0 0 1,0 0-1,0 0 1,0 0-1,0 0 0,0 0 1,0 0-1,0-1 1,0 1-1,-1 0 1,1 0-1,0 0 0,-1 0 1,1 0-1,-1 0 1,-11 36-4972,7-25-1949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14189,'0'0'10218,"-4"11"-8995,-5 17-959,1 0 1,1 0-1,2 0 1,1 1 0,1 0-1,1 53 1,2-81-256,0 1-1,0 0 1,1 0 0,-1 0-1,1 0 1,-1-1 0,1 1-1,0 0 1,0-1 0,0 1-1,0 0 1,0-1 0,0 1-1,0-1 1,0 1 0,0-1-1,1 0 1,-1 0 0,1 0-1,-1 1 1,1-1 0,-1 0-1,1-1 1,0 1 0,-1 0-1,1 0 1,0-1 0,0 1-1,-1-1 1,1 1 0,0-1-1,0 0 1,0 0 0,0 0-1,0 0 1,3 0 0,0-1 168,1 0 0,0 0 0,0-1 0,-1 1 0,1-1 0,-1 0 0,1-1 0,-1 1 1,0-1-1,7-5 0,4-4 123,-1-2 0,-1 0 0,0 0 0,-1-2 0,20-29 0,-26 35-189,-1 0-1,0-1 1,-1 0-1,0 0 1,0 0-1,-1-1 1,-1 1-1,0-1 1,-1 0-1,2-21 1,-20 56-111,10-4-35,0 0 0,1 1 0,1 0 0,0 0 0,2 0 0,0 0 0,2 1 0,1 21 0,0-39 16,-1-1 1,1 1-1,-1 0 0,1 0 1,0-1-1,0 1 0,0 0 1,1-1-1,-1 1 0,1-1 1,-1 0-1,1 1 0,0-1 1,0 0-1,0 0 0,0 0 1,0 0-1,0-1 0,5 3 1,-2-1 64,0-1 1,0 0 0,0 0-1,0-1 1,0 1 0,1-1-1,-1 0 1,0-1 0,1 1-1,5-1 1,-1-1-399,0 1 0,0-2 0,-1 1 0,1-1 0,10-4 0,-13 4-680,-1 0 1,0-1 0,0 0-1,-1 0 1,1 0 0,-1-1-1,7-5 1,6-8-9315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 8808,'-38'-9'9947,"34"7"-4060,27 7-4408,20 3-470,0-3 0,51 1 0,28-5-5624,-84-1 928,5 0-3226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13645,'0'0'10960,"-10"15"-10811,5-9-144,-5 8 4,1 1-1,1 0 0,0 0 1,0 0-1,2 1 1,-6 18-1,4-7-55,1 0 0,2 1 0,0 0 1,2 1-1,1-1 0,2 29 0,1-49-118,0-1 0,0 0 0,1 1 0,-1-1 1,2 0-1,-1 0 0,1-1 0,0 1 0,0 0 0,1-1 1,0 0-1,5 7 0,-5-9-234,1 0 0,-1 0 0,1 0 1,0 0-1,0-1 0,1 0 0,-1 0 0,0 0 0,1-1 1,0 0-1,0 0 0,-1-1 0,1 1 0,0-1 0,0 0 1,12 0-1,16-1-4214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12075,'0'0'12012,"-7"68"-11756,-18-27-128,-5 3-96,-2-1-32,2-5-128,4-4-128,1-8-289,4-8-287,6-12-1154,4-6-1730,0-5-1409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12396,'0'0'5125,"49"44"-2723,-19-27-929,3 2-352,2-1-512,1-1-417,2-2-128,-4-2-1601,-10-4-3332,-5-4-4516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81 158 13933,'0'0'4719,"-8"-1"-3112,-25-1-785,34 2-815,-1 0 1,0 0-1,0 0 0,1 0 0,-1 1 0,0-1 0,0 0 0,0 0 1,1 0-1,-1 0 0,0 1 0,0-1 0,0 0 0,0 0 1,1 0-1,-1 1 0,0-1 0,0 0 0,0 0 0,0 1 0,0-1 1,0 0-1,0 0 0,1 1 0,-1-1 0,0 0 0,0 1 0,0-1 1,0 0-1,0 0 0,0 1 0,0-1 0,-1 0 0,1 0 0,0 1 1,0-1-1,0 0 0,0 0 0,0 1 0,0-1 0,0 0 1,-1 0-1,1 1 0,0-1 0,0 0 0,0 0 0,0 0 0,-1 1 1,1-1-1,0 0 0,0 0 0,-1 0 0,1 0 0,0 0 0,0 1 1,0-1-1,-1 0 0,1 0 0,6 1 100,1 0 1,-1 0-1,1-1 1,0 0-1,-1 0 1,1-1-1,-1 0 0,1 0 1,-1 0-1,1-1 1,-1 0-1,0 0 1,0-1-1,0 1 1,0-2-1,0 1 0,6-5 1,-9 6-34,1 0 1,-1 0-1,1-1 1,-1 0-1,0 0 1,0 0-1,0 0 1,-1 0-1,1 0 1,-1-1-1,0 0 1,0 1-1,0-1 1,0 0-1,0 0 1,-1 0-1,0 0 1,0 0-1,0 0 1,0 0-1,-1 0 1,1 0-1,-1-1 1,0 1-1,0 0 1,-1 0-1,-1-9 1,1 11-65,0 0 1,0 1-1,0-1 1,0 0-1,0 0 1,-1 0-1,1 1 1,-1-1-1,1 1 1,-1-1-1,1 1 0,-1-1 1,0 1-1,0 0 1,0 0-1,0 0 1,0 0-1,0 0 1,0 1-1,0-1 1,0 0-1,0 1 1,0 0-1,0-1 1,0 1-1,-1 0 1,1 0-1,0 0 1,-3 1-1,0-1-28,0 1 0,1-1 0,-1 1 0,0 0 0,1 0 0,-1 1 0,1 0 0,0-1 0,-1 1 0,1 1 0,0-1 0,-6 5 0,1 2-7,1 0 0,0 0 0,1 0 0,0 1-1,1 0 1,0 0 0,0 1 0,1 0 0,0 0 0,1 0 0,0 1 0,1-1 0,0 1 0,1 0 0,1 0-1,-1 0 1,2 0 0,0 0 0,2 15 0,-2-25-115,1 1 0,-1-1 0,1 0 0,0 0 1,0 0-1,0 0 0,0 0 0,0 0 0,0 0 0,0-1 0,1 1 0,-1 0 0,1-1 0,-1 1 0,1-1 0,0 1 1,0-1-1,-1 0 0,5 3 0,-1-3-157,-1 1-1,1-1 1,-1 1 0,1-1 0,0-1 0,-1 1-1,1-1 1,0 0 0,5 0 0,1-1-484,1 0 1,0-1 0,-1-1 0,0 0 0,0 0-1,22-10 1,21-19-3320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5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10 149 8616,'0'0'5392,"-4"3"-5664,4-3 269,-1 0 1,1 0 0,0 0 0,-1 1 0,1-1 0,0 0-1,-1 0 1,1 1 0,0-1 0,0 0 0,-1 1 0,1-1-1,0 0 1,0 1 0,-1-1 0,1 0 0,0 1 0,0-1-1,0 0 1,0 1 0,0-1 0,0 1 0,-1-1 0,1 0-1,0 1 1,0-1 0,0 1 0,0-1 0,0 0-1,0 1 1,1-1 0,-1 1 0,0-1 0,0 0 0,0 1-1,0-1 1,0 0 0,1 1 0,-1-1 0,0 0 0,0 1-1,0-1 1,1 0 0,-1 1 0,0-1 0,1 0 0,-1 0-1,0 1 1,1-1 0,-1 0 0,0 0 0,1 1 0,-1-1-1,1 0 1,38 13-39,59 1 213,-92-14-135,42 8 212,-1 2 1,82 27-1,-89-23-198,1-2 0,1-1 0,0-3 0,53 5 0,13-12 14,194-23 0,106-44-26,-170 24-10,-27 6-26,355-43 31,-264 57-30,494-20 14,-648 46-23,187 29 0,142 56-12,-394-74 17,1-4-1,108 1 1,170-18-1,-206-1 5,277 24-1,-172 1-3,-257-17-3,-1-1-1,0 0 0,1 1 1,-1 0-1,1 0 0,-1 0 1,0 0-1,0 0 0,1 1 1,-1-1-1,0 1 0,0 0 1,-1 0-1,1 0 1,0 0-1,-1 1 0,1-1 1,-1 1-1,0 0 0,1-1 1,1 4-1,-3-3-513,0 1 1,0-1-1,0 0 1,0 1-1,0-1 0,-1 0 1,1 1-1,-1 4 0,0 3-5739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17200,'0'0'7260,"11"-8"-6229,50-45-834,101-111 1,-175 184-181,1 1 0,1 0 1,1 0-1,1 1 0,-11 37 1,15-39-837,1 0 0,1 0 1,-1 40-1,7-47-2615,5-11-1642,6-1-4453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15086,'0'0'12524,"-6"63"-11467,-3-36-769,-1-1-224,5-2-544,1-8-2467,4-10-4996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0 13453,'0'0'13869,"-61"61"-13261,31-20-127,-4 6-353,2 0-64,4 1-64,4-3 32,5-9-448,2-5-801,2-9-865,11-13-481,-2-9-1921,1-4-4388</inkml:trace>
  <inkml:trace contextRef="#ctx0" brushRef="#br0" timeOffset="1">0 99 17713,'0'0'7495,"47"70"-6406,-20-46-673,3 0-256,6-2-63,-1-4-482,1-1-1601,-2-4-2338,-9-3-1762,-6-2-1985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8456,'10'-9'1399,"5"-5"163,0 2 0,1-1 0,25-13 0,-33 21-781,1 0 0,0 1 0,0 0 0,0 1 1,1 0-1,-1 0 0,1 1 0,0 0 0,0 1 0,16 0 0,-25 0-773,1 1 0,-1 0 0,0 0-1,1 0 1,-1 1 0,1-1 0,-1 0-1,0 0 1,1 1 0,-1-1 0,0 1-1,0-1 1,1 1 0,-1 0 0,0-1 0,0 1-1,0 0 1,0 0 0,0 0 0,0 0-1,0 0 1,0 0 0,0 0 0,0 0-1,0 0 1,-1 0 0,1 0 0,0 1-1,-1-1 1,1 0 0,-1 0 0,0 1-1,1-1 1,-1 0 0,0 1 0,0-1-1,0 1 1,1-1 0,-2 0 0,1 1 0,0-1-1,0 0 1,0 1 0,-1-1 0,1 0-1,0 1 1,-1-1 0,0 2 0,-1 3 4,-1 0 1,1 0 0,-1-1-1,0 1 1,0-1 0,-1 1-1,0-1 1,0 0 0,-6 6 0,-68 42 866,60-42-581,0 0 0,1 1 0,-21 19 0,38-30-298,0-1 1,-1 0 0,1 0-1,0 0 1,0 1 0,-1-1-1,1 0 1,0 0 0,0 1-1,-1-1 1,1 0-1,0 1 1,0-1 0,0 0-1,-1 1 1,1-1 0,0 0-1,0 1 1,0-1 0,0 0-1,0 1 1,0-1 0,0 0-1,0 1 1,0-1-1,0 0 1,0 1 0,0-1-1,0 0 1,0 1 0,0-1-1,0 0 1,0 1 0,1-1-1,-1 0 1,0 1 0,0-1-1,0 0 1,0 1-1,1-1 1,-1 0 0,0 0-1,0 1 1,1-1 0,-1 0-1,0 0 1,0 1 0,1-1-1,-1 0 1,0 0-1,1 0 1,-1 0 0,0 0-1,1 1 1,-1-1 0,0 0-1,1 0 1,-1 0 0,0 0-1,1 0 1,-1 0 0,0 0-1,1 0 1,-1 0-1,1 0 1,-1 0 0,0 0-1,1-1 1,35 1-27,-27 0-184,1 0-508,0-1 0,0 0 0,0 0 0,0-1 1,10-4-1,26-11-6266,0-6-4291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3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20275,'0'0'1794,"-11"58"-353,11-20-63,11 4-257,5 3-64,4 4-545,-5-1-288,-3 3-128,-9 3-32,-3 0-32,-22 2-128,-16 3-640,-13 0-738,-11-5-1505,-10-5-4772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49 4933,'0'0'13036,"0"-9"-9801,-1-25-582,1 34-2611,0-1-1,0 1 1,0 0-1,0 0 1,0 0-1,0 0 1,1-1-1,-1 1 1,0 0-1,0 0 1,0 0-1,0 0 1,-1-1-1,1 1 1,0 0-1,0 0 1,0 0-1,0 0 1,0-1-1,0 1 1,0 0-1,0 0 1,0 0-1,0 0 1,0 0-1,0-1 1,-1 1-1,1 0 1,0 0-1,0 0 1,0 0-1,0 0 1,0 0-1,0 0 1,-1 0-1,1 0 1,0-1-1,0 1 1,0 0-1,0 0 1,-1 0-1,1 0 1,0 0-1,0 0 1,0 0-1,0 0 0,-1 0 1,1 0-1,0 0 1,0 0-1,0 0 1,-8 9 588,-4 13-519,6-6-2,0-2-30,0 1 1,2-1-1,-1 1 0,2 0 0,0 0 0,0 0 1,2 0-1,0 17 0,1-30-60,0 0 0,1 0 0,0 0 0,-1 0-1,1 0 1,0 0 0,0 0 0,0 0 0,0-1 0,0 1 0,0 0-1,1-1 1,-1 1 0,1-1 0,-1 1 0,1-1 0,-1 0 0,1 1-1,0-1 1,-1 0 0,1 0 0,0 0 0,0-1 0,0 1 0,0 0-1,0-1 1,0 1 0,0-1 0,0 0 0,0 1 0,0-1 0,0 0-1,4-1 1,1 1 41,-1 0 0,0 0 1,0-1-1,0 0 0,0 0 0,0-1 0,0 1 0,-1-1 0,1-1 1,9-4-1,-2-3 0,-1-1 1,-1 0 0,0 0 0,-1-1 0,0 0-1,-1-1 1,9-15 0,10-12 216,-28 40-285,0-1 0,0 1 0,0 0 0,0 0 0,0 0 0,0-1 0,0 1 0,0 0 0,0 0 0,1-1-1,-1 1 1,0 0 0,0 0 0,0 0 0,0 0 0,0-1 0,1 1 0,-1 0 0,0 0 0,0 0 0,0 0 0,1 0 0,-1 0 0,0-1 0,0 1 0,0 0 0,1 0 0,-1 0 0,0 0 0,0 0-1,1 0 1,-1 0 0,0 0 0,0 0 0,1 0 0,-1 0 0,0 0 0,0 0 0,0 0 0,1 0 0,-1 0 0,0 0 0,0 1 0,1-1 0,-1 0 0,0 0 0,0 0 0,0 0 0,1 0 0,-1 1-1,0-1 1,0 0 0,0 0 0,1 1 0,3 19-150,-3 41 216,-1-49-54,-1 15-6,0-17 8,1 0-1,0 1 1,1-1-1,0 1 1,4 15-1,-5-23-4,1-1 1,1 1-1,-1 0 0,0-1 1,1 1-1,-1-1 0,1 1 1,0-1-1,0 0 0,0 1 0,0-1 1,0 0-1,0 0 0,0-1 1,1 1-1,-1 0 0,1-1 1,0 0-1,-1 1 0,1-1 1,0 0-1,-1 0 0,1-1 1,4 2-1,37 1-1896,-18-11-2691,-9-9-3272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16400,'0'0'5829,"70"0"-3747,-15-2-705,20-1-128,10 3-800,17 0-417,9 0-737,4 0-4356,9 0-14221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17232,'0'0'2050,"48"49"-1377,-3-44 544,9 0-320,5-2-609,7-3-96,-6 0-128,-3 0 0,-6 0 1,-10 0-130,-16 0-543,-9 3-1058,-14 3-2049,-4 2-33,-26-2-4323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13196,'0'0'6407,"49"55"-5607,-8-44-287,8-3-257,13-1-160,-5-6-1377,-1-1-3524,-1-5-3490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14286,'0'0'1217,"10"0"-523,11 1-475,-1 1 1,0 0 0,0 2-1,0 0 1,-1 1 0,1 1-1,-1 1 1,0 1 0,18 10-1,-30-14-152,0 0-1,0 1 1,-1 0-1,1 0 1,-1 0-1,-1 1 1,1 0-1,-1 0 1,0 1-1,0-1 1,6 12-1,-9-12 75,0 0 0,0 0-1,0 0 1,-1 0-1,0 0 1,0 0-1,0 0 1,-1 0 0,0 1-1,0-1 1,0 0-1,-1 0 1,0 0 0,-1 0-1,1 0 1,-1 0-1,-3 7 1,-4 6 363,0 0 0,-1 0 0,-1-1 0,-1 0 0,-26 29 0,-81 74 391,101-104-954,-17 14-927,12-15-2684,8-9-4060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6:3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5285,'0'0'6310,"-6"4"-5766,-21 13 124,21-16-380,19-5-544,75 24 144,-42-21 58,64-9 1,-83 6 49,0 0 0,1 2 0,0 1 0,-1 2 0,1 0 0,-1 2 0,37 8 0,22 10 23,1-3-1,107 7 1,179-11 21,361-60-121,-494 24 71,-138 16 16,-1 4-1,1 4 0,-1 5 1,135 27-1,-80-9 20,1-6 0,231-1 0,986-52 156,-1124 22-192,169-15-5,25 14 92,-312 14-50,-63 8-4815,-55-9 3487,-3 0-689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24 10090,'0'0'5898,"-13"-4"-2636,2-1-2599,5 2-476,1 1 1,0 0-1,-1 0 1,1 1 0,-1-1-1,1 1 1,-1 0-1,0 1 1,1-1-1,-1 1 1,0 0 0,0 0-1,-6 2 1,1 2-82,0-1 0,1 2 0,-1 0 0,1 0 0,0 0 0,1 2 0,-1-1 0,1 1 0,1 0 0,-1 1 0,1 0 0,0 0 0,-6 11 0,5-9-71,1 2 0,1-1 0,0 1 0,0 0 0,1 0 0,1 1 0,0 0-1,1 0 1,0 0 0,-3 21 0,7-31-55,0 0 0,1 0 0,-1-1 0,1 1 1,0 0-1,-1 0 0,1-1 0,0 1 0,1 0 0,-1-1 0,0 1 0,1-1 0,-1 0 0,1 1 0,0-1 0,0 0 1,0 0-1,0 0 0,0 0 0,0-1 0,0 1 0,1 0 0,-1-1 0,1 0 0,-1 1 0,1-1 0,5 1 0,11 5-424,0 0 0,38 6 0,-36-9 55,-6 0 239,-1-1-1,0 2 1,0-1 0,0 2 0,0 0 0,15 10 0,-26-14 231,0 0 1,-1 0-1,1-1 1,-1 1-1,0 1 1,0-1-1,0 0 1,0 1-1,0-1 0,0 1 1,0-1-1,-1 1 1,0 0-1,1 0 1,-1 0-1,0 0 1,0 0-1,-1 0 1,1 0-1,-1 0 0,1 0 1,-1 0-1,0 0 1,0 0-1,0 0 1,-1 0-1,1 0 1,-1 0-1,1 0 1,-1 0-1,0 0 0,0 0 1,-1 0-1,1 0 1,0 0-1,-1-1 1,-2 4-1,-12 16 434,0 0-1,-2-1 1,0-1 0,-1-1-1,-1-1 1,-1 0 0,0-2-1,-1 0 1,-46 23-1,66-37-567,-1-1-1,1 0 0,0 0 0,-1 0 0,1 0 0,0 0 1,-1-1-1,1 1 0,-1-1 0,1 1 0,-1-1 0,-4 0 0,6 0-65,0-1 0,1 1-1,-1 0 1,0 0-1,0-1 1,0 1-1,1-1 1,-1 1-1,0-1 1,1 1-1,-1-1 1,0 1-1,1-1 1,-1 1-1,1-1 1,-1 0-1,1 1 1,-1-1-1,1 0 1,-1 0-1,1 1 1,0-1-1,0 0 1,-1 0-1,1-1 1,-1-3-605,1-1 0,0 1 0,0-1-1,0 0 1,1 1 0,0-1 0,0 1 0,1-1 0,-1 1 0,4-6 0,21-48-6669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16592,'0'0'1879,"-4"15"347,-21 70 451,3-13-1333,3 1 1,-13 100-1,27 28-345,5-183-647,-1-17-339,1-1 0,0 0 0,0 1-1,0-1 1,-1 1 0,1-1 0,0 1 0,0-1 0,0 1 0,0-1 0,0 1 0,0-1 0,0 1-1,0-1 1,0 1 0,0-1 0,0 1 0,0-1 0,1 0 0,-1 1 0,0-1 0,0 1 0,0-1-1,1 1 1,-1-1 0,0 0 0,0 1 0,1-1 0,-1 1 0,0-1 0,1 0 0,-1 1 0,0-1-1,1 0 1,-1 0 0,1 1 0,-1-1 0,1 0 0,-1 0 0,0 0 0,1 1 0,-1-1-1,1 0 1,-1 0 0,1 0 0,-1 0 0,1 0 0,-1 0 0,1 0 0,-1 0 0,1 0 0,1-1 15,-1 0-1,1 0 1,-1 0 0,1-1 0,-1 1 0,0 0 0,1 0 0,-1-1 0,0 1 0,0-1 0,0 1 0,0-1 0,0-2 0,9-20-170,-2-1 0,-2 0 0,0-1 0,-1 1 0,-1-1-1,-2 0 1,-1-42 0,-1 68 135,0 0-1,0 0 0,0 0 1,0 1-1,0-1 1,0 0-1,0 0 1,-1 0-1,1 0 1,0 0-1,0 0 0,0 0 1,0 1-1,0-1 1,0 0-1,0 0 1,-1 0-1,1 0 0,0 0 1,0 0-1,0 0 1,0 0-1,0 0 1,-1 0-1,1 0 1,0 0-1,0 0 0,0 0 1,0 0-1,-1 0 1,1 0-1,0 0 1,0 0-1,0 0 1,0 0-1,0 0 0,-1 0 1,1 0-1,0 0 1,0 0-1,0 0 1,0-1-1,0 1 0,0 0 1,-1 0-1,1 0 1,0 0-1,0 0 1,0-1-1,-7 18-121,5-3 137,0 1 0,1-1 1,1 0-1,0 0 0,1 1 0,3 16 0,-4-27 6,1 0 0,0 0 0,0-1 0,1 1-1,-1 0 1,1-1 0,-1 1 0,1-1-1,0 0 1,0 1 0,1-1 0,-1 0-1,1 0 1,-1-1 0,1 1 0,0 0 0,0-1-1,0 0 1,1 0 0,-1 0 0,0 0-1,1 0 1,-1-1 0,1 1 0,0-1 0,-1 0-1,9 1 1,-2-1 13,0-1-1,1 0 1,-1-1-1,0 0 1,1-1-1,-1 0 1,0 0 0,0-1-1,0-1 1,0 1-1,-1-2 1,0 1-1,0-1 1,0-1 0,0 0-1,-1 0 1,0 0-1,10-11 1,-5 5-63,-1-1 0,0-1 0,-1 0 0,0-1 0,-1 0-1,-1-1 1,0 1 0,-1-2 0,10-30 0,-26 60-121,-31 59 490,15 11 227,22-74-449,1 0 1,-1-1-1,2 1 1,-1 0 0,1 0-1,1-1 1,1 16-1,-1-22-97,0 0-1,0 0 0,0 0 0,0-1 0,0 1 1,0 0-1,1-1 0,-1 1 0,0-1 0,1 0 1,-1 1-1,1-1 0,0 0 0,-1 0 0,1 0 1,0 0-1,0 0 0,0 0 0,-1 0 0,1-1 0,0 1 1,0-1-1,0 1 0,0-1 0,0 0 0,0 0 1,0 0-1,0 0 0,0 0 0,3-1 0,4 1 19,-1-1-1,1-1 1,-1 1-1,1-1 1,15-7-1,-9 2-290,0-1 0,0-1 0,-1 0 0,0-1 0,-1-1 0,0 0 0,0 0 0,-1-1 0,10-15 0,-7 8 51,-2 0 1,0 0 0,-2-1 0,0-1 0,-1 0-1,8-23 1,-61 131 3405,38-70-2803,1 0 0,0 0 0,2 1 0,-2 31 0,4-45-385,0 0 0,1 0 0,-1 0-1,1 0 1,-1-1 0,1 1 0,0 0 0,1 0 0,-1-1-1,1 1 1,0 0 0,3 4 0,-4-7-90,0 1 1,1-1-1,-1 0 0,1 0 1,0 0-1,-1 0 0,1 0 1,0 0-1,0 0 0,0 0 1,0-1-1,-1 1 0,1-1 1,0 1-1,0-1 0,0 0 1,0 0-1,0 0 0,0 0 1,0 0-1,0 0 0,0 0 0,0-1 1,0 1-1,0-1 0,2 0 1,-3 0-253,1 1 0,-1-1 0,0 0 0,1 0 0,-1 1 0,0-1 0,0 0 0,0 0 0,1 0 0,-1 0 0,0-1 0,0 1 0,-1 0 0,1 0 0,0 0 0,0-1 0,-1 1 0,1-1 0,0 1 0,-1 0 0,0-1 1,1 1-1,-1-1 0,0 1 0,0-1 0,1-1 0,4-28-9016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23766,'0'0'7656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97 140 5349,'0'0'7671,"2"-9"-3779,0 3-3430,1-5 772,-1 0 0,0 0 0,0 0 0,-1 0 1,0 0-1,-1-1 0,-1-14 0,1 26-1196,0-1 1,-1 0-1,1 0 1,0 0-1,0 0 0,0 0 1,-1 0-1,1 0 0,-1 1 1,1-1-1,0 0 0,-1 0 1,1 1-1,-1-1 0,0 0 1,1 0-1,-1 1 0,0-1 1,1 1-1,-1-1 0,0 0 1,0 1-1,1 0 1,-1-1-1,0 1 0,0-1 1,0 1-1,0 0 0,1 0 1,-1-1-1,0 1 0,0 0 1,0 0-1,0 0 0,0 0 1,0 0-1,0 0 0,0 0 1,0 0-1,1 1 0,-1-1 1,0 0-1,0 0 1,0 1-1,0-1 0,0 1 1,1-1-1,-1 1 0,0-1 1,0 1-1,1-1 0,-2 2 1,-2 0-67,0 1 0,1 0 0,-1 1 1,1-1-1,-1 1 0,1-1 1,0 1-1,-4 7 0,0 5-72,1-1 1,0 1-1,1 0 1,1 0-1,1 1 0,0-1 1,1 1-1,0 21 0,2-37 84,0 0 0,0 0-1,0 0 1,0 0 0,0 0-1,0 0 1,0-1 0,1 1-1,-1 0 1,0 0 0,0 0-1,1 0 1,-1-1 0,1 1-1,-1 0 1,1 0 0,-1-1 0,1 1-1,-1 0 1,1-1 0,0 1-1,-1-1 1,1 1 0,0-1-1,0 1 1,-1-1 0,2 1-1,27 0-59,-22-2 79,1-1 1,-1-1-1,1 1 1,-1-1-1,11-6 1,45-44-1515,-34 28 812,-29 24 647,0 1 1,0 0-1,0 0 1,1-1 0,-1 1-1,0 0 1,0 0-1,1-1 1,-1 1-1,0 0 1,1 0-1,-1 0 1,0 0 0,1-1-1,-1 1 1,0 0-1,1 0 1,-1 0-1,0 0 1,1 0-1,-1 0 1,0 0 0,1 0-1,-1 0 1,0 0-1,1 0 1,-1 0-1,0 0 1,1 0-1,-1 0 1,0 1 0,1-1-1,-1 0 1,0 0-1,1 1 1,4 13-728,-6 31 637,0-38 85,-16 196 903,-6 129 1906,23-321-2693,-4 56 82,4-63-129,-1 0-1,0-1 1,1 1-1,-1-1 1,0 1 0,-1-1-1,1 0 1,0 1-1,-1-1 1,0 0 0,0 0-1,0 0 1,0 0-1,-4 4 1,4-6-3,1 0 0,0-1-1,0 1 1,0 0 0,0-1-1,-1 1 1,1-1 0,0 0 0,-1 1-1,1-1 1,0 0 0,-1 0 0,1 0-1,0 0 1,-1 0 0,1 0 0,0 0-1,-1 0 1,1 0 0,0-1-1,-1 1 1,1 0 0,0-1 0,-1 0-1,1 1 1,0-1 0,0 1 0,0-1-1,0 0 1,0 0 0,0 0-1,0 0 1,0 0 0,0 0 0,0 0-1,0 0 1,0 0 0,1 0 0,-1 0-1,0-1 1,0-1 0,-3-5-14,0-1 0,0 1 0,1-1 0,-4-15 0,4 11-75,0 0-1,1 0 1,1 0 0,1 0-1,-1 0 1,2 0 0,0 0 0,1 0-1,0 0 1,1 0 0,0 1-1,1-1 1,0 1 0,10-20 0,0 9 62,0 2 0,1 0 0,1 0 0,0 2 0,2 0 0,30-25 1,44-35 11,77-72-127,-171 192 458,1-39-300,1 0 0,-1 0 0,1 0 0,0 1 0,0-1 0,0 0 0,0 0 1,1 0-1,-1 0 0,0 0 0,1 1 0,-1-1 0,1 0 0,0 0 0,0 0 0,0 0 0,0 0 0,0-1 0,0 1 0,1 0 0,1 2 0,0-2 2,0-1 0,1 1 0,-1-1 0,0 0 0,1 0 0,-1 0 0,1 0 0,-1-1 0,1 1 0,-1-1 0,1 0 1,5 0-1,2-1 22,-1 0 1,1 0 0,-1-1-1,0 0 1,1-1 0,-1 0-1,18-9 1,66-41-717,-5 1-788,-88 52 1451,-1 0 1,1 0-1,-1 0 0,1 0 0,-1 0 0,1 0 0,-1 0 0,1 0 0,-1 0 1,1 0-1,0 0 0,-1 0 0,1 1 0,-1-1 0,1 0 0,-1 0 0,1 0 1,-1 1-1,1-1 0,-1 0 0,0 1 0,1-1 0,-1 0 0,1 1 1,-1-1-1,0 1 0,1-1 0,-1 0 0,0 1 0,1-1 0,-1 1 0,0-1 1,0 1-1,0-1 0,1 1 0,-1-1 0,0 1 0,0-1 0,0 1 0,0 0 1,0-1-1,0 1 0,0-1 0,0 1 0,0 0 0,3 41 531,-1-13 90,-1-26-569,0 1 0,0-1 0,1 0 0,-1 0-1,1 0 1,0 0 0,0 0 0,0 0 0,0 0-1,0-1 1,1 1 0,-1-1 0,1 1-1,5 2 1,47 23 70,-46-25-179,-1 0 0,0 1 0,0 0 0,0 0 0,-1 1 0,1 0 0,8 8 0,-12-8 37,0 2 0,0-1 0,0 0 0,0 1 0,-1 0 0,-1 0-1,1 0 1,-1 0 0,0 0 0,0 0 0,-1 0 0,0 1-1,0-1 1,-1 1 0,0-1 0,0 1 0,-1-1 0,0 0 0,-3 13-1,1-7 186,0-1 0,-1 1 0,0-1 0,-1 0 0,0-1 0,-1 1 0,0-1-1,-1 0 1,0-1 0,-15 18 0,20-25-59,-1-1 0,1 1 1,-1-1-1,0 0 0,1 0 0,-1 0 0,0 0 0,0 0 1,-1 0-1,1-1 0,0 0 0,0 1 0,-1-1 0,1 0 0,-1-1 1,1 1-1,0-1 0,-1 1 0,1-1 0,-5 0 0,5-1-61,0 0-1,1-1 0,-1 1 1,0 0-1,1-1 0,-1 0 0,1 1 1,-1-1-1,1 0 0,0 0 1,-1 0-1,1-1 0,1 1 0,-1 0 1,0-1-1,0 1 0,1-1 1,-1 0-1,1 1 0,0-1 0,0 0 1,0 0-1,0-3 0,-4-7-96,2 0-1,0 0 1,0-1-1,1 1 1,1-1-1,0 1 1,1-1-1,1 1 1,0-1-1,4-17 1,-3 23 26,0 0 0,1 0 0,0 0 0,0 1 1,1-1-1,0 1 0,0 0 0,1 0 0,0 0 0,0 0 1,1 1-1,0 0 0,0 0 0,0 1 0,1 0 1,-1 0-1,13-7 0,14-4-1344,44-16 0,-53 23-651,23-9-4301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175 222 14414,'-1'-3'772,"0"0"0,0-1 1,0 1-1,-1 0 0,1 0 1,-1 0-1,0 0 1,0 0-1,0 1 0,-3-4 1,4 4-430,-1 1 1,0-1-1,0 1 1,0 0-1,0-1 1,0 1-1,0 0 1,-1 0-1,1 0 1,0 0-1,0 1 1,-4-2-1,3 2-258,0 0-1,-1 0 1,1 0-1,0 1 1,-1-1-1,1 1 0,0-1 1,-1 1-1,1 0 1,0 0-1,0 1 1,0-1-1,0 1 0,0-1 1,0 1-1,1 0 1,-1 0-1,0 0 1,1 0-1,0 1 1,-3 2-1,-1 2-74,0 1 1,0-1-1,1 1 0,0 1 1,1-1-1,-1 0 1,2 1-1,-1 0 0,1 0 1,1 0-1,-1 0 0,2 1 1,-1-1-1,1 1 0,1-1 1,0 11-1,0-19-12,0 1-1,0-1 1,1 0 0,-1 1-1,0-1 1,1 1 0,0-1-1,-1 0 1,1 0 0,-1 1-1,1-1 1,0 0-1,0 0 1,0 0 0,0 0-1,0 0 1,0 0 0,0 0-1,0 0 1,0 0-1,0-1 1,1 1 0,-1 0-1,2 0 1,1 0 3,0 0-1,0 0 1,-1 0-1,1-1 1,0 0-1,0 0 1,0 0-1,0 0 1,4-1-1,3-1-7,0-1 0,-1 0 0,1 0 0,-1-1 0,19-9 0,-2-4-98,-2-2 0,0 0-1,-1-1 1,-1-2 0,-1 0 0,-1-1-1,-1-2 1,-1 0 0,-1 0 0,-1-2-1,-2 0 1,-1-1 0,12-32 0,-77 150 259,41-68-114,1 1 0,0 0-1,2 0 1,1 1 0,1 0-1,-3 42 1,7-63-32,1-1 0,0 1 0,1 0 0,-1 0 0,0-1 0,1 1 0,-1 0 0,1-1 0,0 1-1,0-1 1,0 1 0,0-1 0,1 0 0,-1 1 0,0-1 0,1 0 0,0 0 0,-1 0 0,1 0 0,0 0 0,0 0 0,0 0 0,1-1 0,-1 1 0,0-1-1,1 1 1,-1-1 0,0 0 0,1 0 0,0 0 0,-1-1 0,1 1 0,-1 0 0,1-1 0,0 0 0,-1 1 0,1-1 0,0 0 0,0-1 0,-1 1 0,4-1-1,3 0-56,0 0-1,0 0 1,0-1-1,0 0 1,-1-1-1,1 0 0,-1-1 1,1 1-1,-1-1 1,0-1-1,10-7 0,-8 3-75,0-1-1,-1 1 0,0-2 1,10-15-1,-16 21 140,1-1 0,-1 1 0,0-1 0,0 0 0,-1 0 0,0 0 0,0-1 0,0 1 0,-1 0-1,1-12 1,-2 18-6,0-1 0,0 1 0,0 0 0,0 0 0,-1-1 0,1 1 0,0 0 0,0 0 1,0-1-1,-1 1 0,1 0 0,0 0 0,-1 0 0,1-1 0,0 1 0,0 0 0,-1 0 0,1 0 0,0 0 0,-1 0 0,1 0 0,0-1 0,-1 1 0,1 0 0,0 0 0,-1 0 0,1 0 0,0 0 0,-1 0 0,1 1 0,0-1 0,-1 0 0,1 0 0,0 0 0,-1 0 0,1 0 0,0 0 0,-1 0 0,1 1 0,0-1 0,0 0 0,-1 0 0,1 0 0,0 1 0,0-1 0,-1 0 0,1 0 0,0 1 0,0-1 0,0 0 0,-1 1 0,-16 12 104,9-5-36,1 1 0,0 0 0,1 0 1,0 0-1,0 1 0,1 0 0,0 0 0,1 0 0,0 1 0,0-1 1,1 1-1,1 0 0,0 0 0,-1 16 0,3-26-76,1 0-1,-1 1 1,0-1 0,1 0-1,0 1 1,-1-1-1,1 0 1,0 0 0,0 1-1,-1-1 1,1 0-1,0 0 1,0 0 0,0 0-1,1 0 1,-1-1-1,0 1 1,0 0 0,0 0-1,1-1 1,-1 1-1,0-1 1,0 1 0,1-1-1,-1 1 1,1-1-1,-1 0 1,0 0 0,1 1-1,-1-1 1,3-1-1,56 3-580,-45-3 177,-3 1 302,0-1 0,0 0 0,0-1 0,0 0 0,-1-1 0,1-1 0,-1 0 0,13-6 0,-21 9 208,-1 0-1,1 0 1,-1 0-1,0-1 0,1 1 1,-1-1-1,0 1 0,0-1 1,0 0-1,0 0 1,0 0-1,-1 0 0,1 0 1,-1 0-1,1-1 1,-1 1-1,0-1 0,0 1 1,0-1-1,0 1 1,0-1-1,0 1 0,-1-1 1,1 0-1,-1 1 0,0-1 1,0 0-1,0 1 1,0-1-1,0 0 0,-1 1 1,1-1-1,-1 0 1,0 1-1,0-1 0,0 1 1,0-1-1,0 1 1,0-1-1,0 1 0,-1 0 1,-2-3-1,-10-15 323,10 14-391,-1 1 0,1-1-1,0-1 1,0 1 0,1 0 0,0-1 0,0 0-1,0 0 1,1 0 0,-2-8 0,6 14-138,0 0 0,0 0 0,0 0 0,0 0 0,0 1 1,0-1-1,0 0 0,0 1 0,0-1 0,1 1 0,-1 0 0,0 0 0,0 0 0,0 0 0,0 0 1,0 0-1,4 2 0,2-2-581,86 7-8826,-35-1 134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14574,'0'0'12780,"24"60"-12043,-24-18-289,-3 12-352,-7 2-64,-1 5 0,0-3-96,-3-4-769,-1-6-992,-2-11-610,2-7-576,-7-12-1409,3-7-3972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13837,'0'0'9417,"71"13"-8232,-24-7-96,4 3-160,8-3-609,-1-5-256,-5-1 0,-4 0-96,-13-4-928,-6-8-450,-17-2-512,-9-4-2049,-4-6-3589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12844,'0'0'13709,"70"-1"-12844,-8 13-577,14-3-192,-5-2-64,8 1-288,-7-4-1890,-8-3-2466,-11-1-5029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17873,'0'0'9721,"9"0"-9022,-6 0-663,3 0-6,-1 0 1,1 0-1,-1 0 0,1 1 0,-1 0 1,0 0-1,1 0 0,-1 1 0,0 0 1,0 0-1,0 0 0,0 1 0,8 4 1,-10-4-23,0-1 1,1 0 0,-1-1 0,1 1-1,0-1 1,-1 1 0,1-1 0,0 0-1,0-1 1,0 1 0,-1-1 0,1 1-1,0-1 1,0 0 0,0-1 0,0 1-1,6-2 1,8-2-110,-1-1-1,30-13 0,-34 13-181,0-1-1,1 2 1,20-5-1,-32 9 271,-1-1 0,0 1 0,1 0 0,-1 0-1,1-1 1,-1 1 0,0 0 0,1 0 0,-1 0 0,1 1 0,-1-1-1,0 0 1,1 0 0,-1 1 0,1-1 0,-1 1 0,0-1-1,0 1 1,1 0 0,-1-1 0,0 1 0,0 0 0,0 0-1,0 0 1,0 0 0,0 0 0,0 0 0,0 0 0,0 0-1,0 0 1,1 3 0,-2-1 91,1 0 1,-1 1-1,0-1 1,0 1-1,0-1 0,0 1 1,0-1-1,-1 0 1,0 1-1,0-1 0,0 0 1,-2 6-1,-8 15 372,8-21-525,1 1 0,0 0 0,0 0 1,0 1-1,1-1 0,-1 0 0,1 1 0,-1 6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165 292 6278,'0'0'17456,"-11"-2"-15939,7 1-1432,0 1-1,-1-1 1,1 1 0,0 0 0,-1 0 0,1 0 0,0 0 0,-1 1 0,1 0 0,0 0 0,-1 0 0,1 0 0,0 1 0,0 0 0,0-1 0,0 1 0,1 1 0,-1-1 0,0 1 0,1-1 0,0 1 0,0 0 0,-5 5 0,3-3-21,0 0-1,1 0 1,-1 0 0,1 0 0,0 1-1,0 0 1,1 0 0,-1 0 0,2 0-1,-1 1 1,0-1 0,1 1 0,1 0-1,-1 0 1,1-1 0,-1 15 0,2-20-63,1 0 0,-1 0 1,1 0-1,-1 0 0,1 0 1,-1 0-1,1 0 1,0 0-1,-1 0 0,1 0 1,0-1-1,0 1 0,0 0 1,0 0-1,0-1 1,0 1-1,0-1 0,0 1 1,0-1-1,0 1 0,0-1 1,0 0-1,0 1 1,0-1-1,0 0 0,0 0 1,0 0-1,0 0 0,1 0 1,-1 0-1,0 0 1,0 0-1,0 0 0,0 0 1,0-1-1,0 1 0,2-1 1,45-14 170,-16-3-207,-1-2 0,0 0-1,-2-2 1,0-2 0,-1 0 0,-2-2 0,-1-1 0,-1-1 0,-1-1 0,-1-1 0,-2 0 0,-1-2 0,16-36 0,-23 27 531,-12 40-476,0 1 0,0 0-1,-1 0 1,1 0 0,0 0 0,-1 0-1,1 0 1,0 0 0,0 0 0,-1 0-1,1 0 1,0 0 0,0 0 0,-1 0-1,1 0 1,0 0 0,0 0 0,-1 0-1,1 0 1,0 0 0,0 0 0,-1 0-1,1 1 1,0-1 0,0 0 0,0 0-1,-1 0 1,1 0 0,0 1 0,0-1-1,0 0 1,-1 0 0,1 0 0,0 1-1,0-1 1,0 0 0,0 0 0,0 1-1,-1-1 1,-15 21 55,1 0 0,1 1 1,0 0-1,2 1 0,1 1 0,0 0 0,2 0 0,1 1 0,1 0 1,1 1-1,1-1 0,-3 51 0,8-69-44,1 0 0,-1 0 0,1 0 0,1 0 0,-1 0 0,1 0 0,0 0 0,0-1 0,1 1 0,0-1-1,0 1 1,8 9 0,-8-12-192,0 0-1,0-1 1,1 1 0,-1-1-1,1 0 1,0 0-1,0 0 1,6 2-1,-5-3-509,0 0-1,0 0 1,-1 0-1,1-1 1,0 0-1,1 0 0,-1 0 1,9-1-1,-12 0 220,0 0 0,-1 0 0,1 0-1,0 0 1,0 0 0,0-1-1,-1 1 1,1-1 0,0 1 0,-1-1-1,1 0 1,0 0 0,-1 0-1,1 0 1,-1 0 0,1 0 0,1-1-1,12-17-6225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2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84 8072,'0'0'4580,"-4"1"-4511,-7 5-17,11 0 48,27 6 185,43 0 218,56-11-359,240-31 0,-135 6-96,1461-43 1580,-1650 67-1607,0 3-1,42 7 0,-65-6-106,0 0-1,-1 2 1,1 0-1,-1 0 1,0 2-1,28 16 1,-30-19-3768,-14-9 378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16592,'0'0'10217,"-19"53"-9512,8-20 160,-2 3-385,1 4-223,3-3-161,3-1-64,1-6 0,5-8-96,0-8-1154,9-10-1248,2-4-1698,4-11-4804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97 13741,'0'0'12118,"-5"11"-11611,-42 131 876,6 2 0,-39 247-1,78-375-1390,-1-2-34,1 0-1,0 0 1,2 0 0,-1-1 0,3 24 0,-1-37-2,-1 0 0,0 0 0,1 0 0,-1 0 0,1 0 0,-1 0 0,0 0 0,1 0 0,-1 0 0,1-1 1,-1 1-1,0 0 0,1 0 0,-1 0 0,0 0 0,1-1 0,-1 1 0,0 0 0,1 0 0,-1-1 0,0 1 1,0 0-1,1-1 0,-1 1 0,0 0 0,0-1 0,1 1 0,-1 0 0,0-1 0,0 0 0,5-16-662,-1 0-1,-1-1 0,0 1 1,-1-1-1,-1 1 1,-1-1-1,-3-21 0,2-3-1204,-1-5-1269,1 22 386,2-46-1,0 66 2733,-1-1 0,1 0 0,0 1 0,1-1 0,-1 1 1,1 0-1,0-1 0,1 1 0,-1 0 0,1 0 0,0 0 0,0 1 0,7-8 0,15-10 212,2 0-1,44-27 1,25-20-1496,-65 42-811,0-2 1,45-57-1,-19 3 3694,-14-3 4645,-54 105 1656,-50 95-5090,31-49-1289,3 1-1,3 2 0,-21 92 1,35-109-1660,2 0 1,-3 99-1,21-179-4815,-2 12 3594,14-84-3331,-3 10 2691,-16 78 2486,1 0 1,1 1-1,0-1 1,10-18-1,-14 30-270,-1 1-1,1-1 0,-1 0 0,1 0 1,-1 1-1,1-1 0,-1 0 0,1 1 0,-1-1 1,1 1-1,0-1 0,-1 1 0,1-1 0,0 1 1,-1-1-1,1 1 0,0-1 0,0 1 0,0 0 1,-1 0-1,1-1 0,0 1 0,0 0 1,0 0-1,0 0 0,-1 0 0,1 0 0,0 0 1,0 0-1,0 0 0,0 0 0,0 0 0,-1 1 1,1-1-1,0 0 0,0 1 0,0-1 0,-1 0 1,1 1-1,0-1 0,0 1 0,31 31 1266,-11-10-619,-17-20-734,0 1 0,0-1-1,0 0 1,1-1 0,-1 1 0,0-1 0,1 0-1,0 0 1,-1 0 0,1-1 0,-1 1 0,1-1 0,0 0-1,-1 0 1,1-1 0,0 0 0,-1 0 0,1 0-1,-1 0 1,1 0 0,-1-1 0,0 0 0,0 0-1,1 0 1,-1-1 0,-1 1 0,1-1 0,0 0-1,-1 0 1,1 0 0,5-7 0,-3 3 18,1 0 0,-1-1 0,-1 0 1,1 0-1,-1 0 0,0-1 0,-1 0 0,0 0 0,-1 0 1,0 0-1,0 0 0,-1-1 0,0 1 0,1-16 1,-3 25-89,1-1 1,-1 0 0,0 0 0,0 1 0,0-1 0,0 0 0,0 0 0,0 0 0,0 1 0,0-1 0,0 0 0,0 0 0,-1 1 0,1-1 0,0 0 0,0 0 0,-1 1 0,1-1-1,-1 0 1,1 1 0,0-1 0,-1 0 0,1 1 0,-1-1 0,1 1 0,-1-1 0,0 1 0,1-1 0,-1 1 0,0-1 0,1 1 0,-1-1 0,0 1 0,1 0 0,-1 0-1,0-1 1,0 1 0,1 0 0,-1 0 0,0 0 0,0 0 0,1 0 0,-1 0 0,0 0 0,0 0 0,0 0 0,1 0 0,-1 0 0,0 0 0,0 1 0,1-1 0,-1 0 0,0 0-1,1 1 1,-1-1 0,0 1 0,1-1 0,-1 1 0,0-1 0,1 1 0,-1 0 0,-6 3-1,0 1 1,1-1-1,0 1 0,-10 11 0,4-2 170,0 1-1,0 1 0,-9 18 0,18-29-79,0-1-1,1 1 1,-1 0-1,1 0 1,1 0-1,-1 1 1,1-1-1,-1 0 1,2 1-1,-1-1 0,0 1 1,1-1-1,0 0 1,1 1-1,1 10 1,-1-15-79,0 1 1,0-1-1,0 1 1,1-1-1,-1 0 1,0 1-1,1-1 1,-1 0-1,1 0 1,0 0-1,-1 0 1,1 0-1,0 0 1,-1-1-1,1 1 1,0-1-1,0 1 1,0-1-1,-1 0 1,1 1-1,0-1 1,0 0-1,2 0 1,55-1 12,-46 0-87,18-2-925,48-11 0,-52 9 894,0 0-1,42-1 1,-68 6 111,-1 0 0,0 0-1,1 0 1,-1 0 0,0 0 0,1 0 0,-1 0 0,0 0 0,1 1-1,-1-1 1,0 0 0,0 0 0,1 0 0,-1 0 0,0 1 0,0-1-1,1 0 1,-1 0 0,0 1 0,0-1 0,1 0 0,-1 0 0,0 1-1,0-1 1,0 0 0,0 1 0,0-1 0,1 0 0,-1 1 0,0-1-1,0 0 1,0 1 0,0-1 0,0 0 0,0 1 0,0-1 0,0 0-1,0 1 1,-5 20 259,-11 16 209,26-63-134,-2 0-1,0-1 0,-2 0 0,-1-1 1,-1 1-1,0-38 0,-4 65-339,-1 1 0,0-1 0,1 0-1,0 0 1,-1 0 0,1 1 0,-1-1 0,1 0 0,-1 0-1,1 1 1,-1-1 0,1 1 0,0-1 0,-1 0 0,1 1-1,0-1 1,-1 1 0,1-1 0,0 1 0,0-1 0,-1 0 0,1 1-1,0-1 1,0 1 0,0 0 0,0-1 0,0 1 0,0-1-1,0 1 1,0-1 0,0 1 0,0 2-4,0-1 1,0 1 0,0-1-1,0 0 1,1 1-1,0-1 1,-1 0-1,1 1 1,0-1-1,0 0 1,0 0-1,0 1 1,1-1-1,-1 0 1,0 0 0,1-1-1,0 1 1,-1 0-1,1 0 1,2 1-1,0 0-2,1 0 0,-1-1 1,1 0-1,0 0 0,0 0 0,0 0 0,0-1 0,0 0 0,6 1 0,9 0-178,1-1-1,-1-1 1,41-5-1,-46 3 54,1-2-1,-1 0 0,0 0 0,0-2 1,-1 0-1,0 0 0,0-1 1,0-1-1,-1 0 0,16-13 0,-28 20 122,0 0 1,0 1-1,-1-1 0,1 0 0,0 1 0,0-1 0,0 0 0,-1 0 0,1 1 1,0-1-1,-1 0 0,1 0 0,-1 0 0,1 0 0,-1 0 0,0 0 0,1 0 1,-1 0-1,0 0 0,1 0 0,-1 0 0,0 0 0,0-1 0,0 1 0,0-1 1,-1 1-11,0 1 1,0-1-1,0 1 1,0 0-1,0 0 0,0-1 1,0 1-1,0 0 1,0 0-1,0 0 1,0 0-1,0 0 1,0 0-1,0 0 1,0 1-1,0-1 1,0 0-1,0 1 1,0-1-1,0 0 1,0 1-1,0-1 1,0 1-1,0-1 1,1 1-1,-1 0 1,0-1-1,-1 2 1,-6 4 95,0 0-1,0 0 1,0 0 0,1 1 0,0 0 0,0 1 0,1 0 0,0 0 0,1 0 0,-1 0 0,2 1-1,-1 0 1,1 0 0,0 0 0,1 1 0,-4 19 0,7-28-72,0 0-1,0 0 1,0 0 0,0 0 0,0 0-1,0-1 1,0 1 0,0 0-1,1 0 1,-1 0 0,0 0 0,1 0-1,-1 0 1,1 0 0,-1-1 0,1 1-1,-1 0 1,1 0 0,0 0-1,-1-1 1,1 1 0,0-1 0,-1 1-1,1 0 1,0-1 0,0 1-1,0-1 1,0 1 0,-1-1 0,1 0-1,0 1 1,0-1 0,0 0 0,0 0-1,0 0 1,1 1 0,42-1 150,-33-1-132,16-2-637,-1-1 0,0-2 0,0-1 0,47-18 1,-44 14-32,0 1 0,0 1 0,35-4 1,-64 13 670,1-1 1,0 1 0,-1 0 0,1 0 0,-1 0-1,1 0 1,0 0 0,-1 0 0,1 0 0,-1 0 0,1 0-1,0 0 1,-1 0 0,1 0 0,-1 0 0,1 0 0,-1 1-1,1-1 1,0 0 0,-1 0 0,1 1 0,-1-1 0,1 0-1,-1 1 1,1-1 0,-1 1 0,0-1 0,1 0-1,-1 1 1,1-1 0,-1 1 0,0-1 0,1 1 0,-1-1-1,0 1 1,0 0 0,0-1 0,1 1 0,-1-1 0,0 1-1,0-1 1,0 1 0,0 0 0,0-1 0,0 1-1,0-1 1,0 1 0,0 0 0,0-1 0,0 1 0,0-1-1,-1 1 1,1 0 0,0-1 0,0 1 0,-1-1 0,1 1-1,0-1 1,-1 1 0,1-1 0,-1 1 0,-28 48 1416,15-26-513,14-23-914,-1 1 0,1 0 0,-1-1 0,1 1 0,0 0 0,-1 0 0,1 0 0,0-1 0,0 1 0,0 0 0,-1 0 0,1 0 0,0-1 0,0 1 0,0 0 0,0 0 0,1 0 0,-1-1 0,0 1 0,0 0 0,0 0 0,1 0 0,-1-1 0,0 1 0,1 0 0,-1-1 0,0 1 0,1 0 0,-1-1 0,1 1 0,-1 0 0,1-1 0,0 1 0,0 0 0,2 0-123,-1 0 0,1 0 0,-1-1 0,1 1 0,-1-1 0,1 0 0,-1 1 0,1-1 0,0 0 1,-1-1-1,4 1 0,10-3-1975,-1 0 1,29-10-1,-6-1-3348,0-1-2274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5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10090,'49'3'10300,"-44"-2"-9613,0 0 0,0 0 0,0 1-1,0-1 1,0 1 0,6 4-1,-8-5-595,-1 1 0,0 0 0,1 0-1,-1 0 1,0 0 0,0 0 0,-1 0-1,1 1 1,0-1 0,-1 0 0,1 1-1,-1-1 1,0 1 0,0 0 0,0 0-1,0-1 1,0 1 0,-1 0 0,1 0-1,-1 0 1,0 0 0,0 0 0,0-1-1,0 1 1,0 0 0,0 0 0,-1 0-1,0 0 1,-1 5 0,-1-1 64,0 0 1,0-1-1,0 1 0,-1-1 1,0 1-1,-7 7 1,8-10-87,0-1 1,0 1-1,0 0 1,0 0-1,1 0 0,-1 0 1,1 0-1,0 0 1,0 1-1,1-1 1,-1 1-1,1 0 1,0-1-1,0 1 1,1 0-1,-1 0 0,1-1 1,1 8-1,0-11-81,0 1 0,0-1 0,0 0 0,0 1 0,1-1 0,-1 0-1,1 0 1,-1 0 0,1 0 0,-1-1 0,1 1 0,-1 0 0,1 0 0,0-1 0,-1 1-1,1-1 1,0 0 0,-1 1 0,1-1 0,0 0 0,0 0 0,-1 0 0,1 0-1,2-1 1,21-6-3895,-24 7 3404,-1-1 0,1 1 0,0-1 1,0 1-1,-1-1 0,1 1 0,-1-1 0,1 0 1,0 1-1,-1-1 0,1 0 0,-1 1 0,1-1 1,-1 0-1,0 0 0,1 1 0,-1-1 0,0 0 1,0 0-1,1 0 0,-1 0 0,0-1 0,0-17-12768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5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5477,'0'0'22614,"98"6"-22550,-36-6-64,15 0-673,5 0-3843,10-6-9193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5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9385,'0'0'14766,"4"14"-13111,3 13-1146,-2 0 1,-1 1-1,-1-1 1,-2 1-1,0 0 1,-2 0-1,-1 0 1,-10 46-1,-71 188-146,82-261-363,1 0 0,-1 1 0,1-1 0,-1 0 0,1 1 0,0-1 0,0 0 0,0 1 0,0-1 0,0 1 0,0-1 0,0 0 0,0 1 0,0-1 0,0 0 0,1 1-1,-1-1 1,1 0 0,-1 1 0,1-1 0,0 0 0,-1 0 0,2 3 0,0-4 4,-1 1 1,0-1-1,1 0 1,-1 1-1,0-1 0,1 0 1,-1 0-1,0 1 1,1-1-1,-1 0 0,1-1 1,-1 1-1,0 0 0,1 0 1,-1 0-1,0-1 1,1 1-1,-1-1 0,2 0 1,13-7 66,0 0 0,30-20 0,-30 17-50,18-10 0,33-18 242,-1-3 0,-3-3 0,63-58 0,-88 59-550,-25 9-2875,-16 24-1717,-13 7-3374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5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14350,'0'0'8237,"10"5"-4826,-2-1-3140,1 0-1,0-1 1,0 0-1,1 0 1,-1-1-1,1-1 1,-1 1 0,1-1-1,-1-1 1,1 0-1,0 0 1,-1-1 0,1 0-1,-1-1 1,15-4-1,-7 0-369,-1-1 0,0 0 0,0-1 0,0-1 0,-1-1 0,28-22 0,-37 27 63,0-1 0,0 0-1,-1 0 1,1 0 0,-2-1 0,1 1-1,-1-1 1,1 0 0,-2-1 0,1 1 0,-1-1-1,0 1 1,-1-1 0,0 0 0,0 0 0,-1 0-1,1-12 1,-2 20 32,0-1-1,0 1 1,-1 0 0,1-1-1,0 1 1,0 0 0,-1-1-1,1 1 1,0 0 0,0-1-1,-1 1 1,1 0 0,0 0-1,-1-1 1,1 1 0,0 0-1,-1 0 1,1 0 0,-1-1-1,1 1 1,0 0 0,-1 0-1,1 0 1,-1 0 0,1 0-1,0 0 1,-1 0 0,1 0-1,-1 0 1,1 0 0,-1 0-1,1 0 1,0 0 0,-1 0-1,1 0 1,-1 1 0,1-1-1,0 0 1,-1 0 0,1 0-1,0 1 1,-1-1 0,1 0-1,0 0 1,-1 1 0,1-1-1,-1 1 1,-19 11 15,8 1 107,1 0 1,0 0 0,1 1 0,1 1 0,-11 21 0,16-29-41,0 0 1,1 0-1,0 0 1,1 0-1,0 0 0,0 1 1,0 0-1,1-1 1,0 1-1,1 0 1,-1-1-1,1 1 0,1 0 1,1 9-1,-1-15-70,0 0 0,0-1 0,1 1 0,-1-1 0,0 0-1,1 1 1,-1-1 0,1 0 0,-1 0 0,1 0 0,-1 0-1,1 0 1,0 0 0,-1 0 0,1 0 0,0-1 0,0 1-1,0-1 1,0 1 0,0-1 0,-1 0 0,1 0 0,0 0 0,0 0-1,0 0 1,4-1 0,3 1 20,0-1 0,1 0 0,-1-1 1,13-4-1,-7-1-87,1 0 0,-2-2 1,1 1-1,-1-2 0,0 0 0,-1-1 1,0 0-1,-1-1 0,0 0 0,-1-1 1,0-1-1,17-28 0,-18 16-94,-25 34-70,-26 36 151,32-31 134,-1 1 1,-12 28-1,19-38-31,2 0 1,-1 0-1,0 1 0,1-1 1,0 0-1,0 1 0,0 0 1,0-1-1,1 1 0,0-1 1,0 1-1,0 0 1,0-1-1,1 1 0,1 5 1,-1-9-22,0 1 0,1-1 1,-1 0-1,0 1 1,1-1-1,-1 0 0,1 0 1,-1 0-1,1 0 1,0 0-1,-1 0 1,1 0-1,0-1 0,0 1 1,0-1-1,-1 1 1,1-1-1,0 0 1,0 1-1,0-1 0,0 0 1,0 0-1,0 0 1,0-1-1,2 1 0,51-10-62,-42 6-79,0-1-1,0-1 1,-1 0-1,0 0 1,0-1-1,0-1 1,-1 0-1,0-1 1,0 0-1,14-16 1,-15 3 440,-10 21-306,0 1 0,0-1 0,0 1 1,0-1-1,0 1 0,0-1 0,0 1 1,-1-1-1,1 1 0,0-1 0,0 1 1,-1-1-1,1 1 0,0 0 0,-1-1 1,1 1-1,0 0 0,-1-1 0,1 1 1,-1 0-1,1-1 0,0 1 0,-1 0 1,1 0-1,-1-1 0,0 1 0,-5-1 139,1 0 0,0 0-1,-1 1 1,1 0-1,0 0 1,-7 1 0,-3-1 1000,28-29-181,-9 24-1285,1 0 0,-1 0-1,1 0 1,0 0 0,0 1 0,0 0 0,1 0 0,9-5-1,-7 5-648,1 0 0,-1 1 0,1 1 0,0-1 0,0 2 0,0-1 0,0 1 0,0 0 0,0 1 0,0 0 0,0 1-1,1-1 1,-1 2 0,0-1 0,16 6 0,5 3-8791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44 12460,'0'0'1943,"-9"-5"854,-51-25 1241,56 29-3805,0-1-1,0 1 1,0-1-1,-1 1 0,1 0 1,-1 1-1,1-1 1,0 1-1,-1 0 0,1 0 1,-1 1-1,1-1 1,-1 1-1,1 0 1,-8 2-1,11-2-218,1-1 0,-1 0 0,0 1 0,0-1 0,1 1 0,-1-1 0,0 1-1,1-1 1,-1 1 0,0-1 0,1 1 0,-1 0 0,1-1 0,-1 1 0,1 0 0,-1 0 0,1-1 0,0 1 0,-1 0 0,1 0 0,0 0 0,0-1 0,-1 1 0,1 0 0,0 0-1,0 0 1,0 0 0,0 0 0,0-1 0,0 1 0,0 0 0,0 0 0,1 0 0,-1 0 0,0 0 0,0-1 0,1 1 0,-1 0 0,1 0 0,-1-1 0,1 1 0,-1 0-1,1 0 1,-1-1 0,1 1 0,-1-1 0,1 1 0,0 0 0,-1-1 0,1 1 0,0-1 0,0 0 0,-1 1 0,1-1 0,0 0 0,0 1 0,0-1 0,-1 0 0,1 0 0,0 1-1,0-1 1,0 0 0,0 0 0,0 0 0,-1 0 0,3-1 0,-1 1 6,0 0 0,0 0 0,0 0 0,0-1 1,0 1-1,0-1 0,0 0 0,0 1 0,0-1 0,0 0 0,0 0 0,0 0 0,0 0 0,-1-1 0,1 1 0,-1 0 0,1-1 0,1-1 1,3-13-7412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11179,'0'0'18962,"-7"10"-18236,-2 7-559,1 1 1,0-1 0,2 1 0,0 0 0,1 1 0,0 0 0,2-1-1,-2 39 1,4-49-160,1-1 0,0 1 0,1 0-1,-1-1 1,2 1 0,2 9 0,-4-16-8,0 1 1,1-1 0,0 0 0,-1 0-1,1 0 1,0 0 0,-1 0 0,1 0-1,0 0 1,0 0 0,0 0 0,0 0-1,0 0 1,0 0 0,0-1 0,0 1 0,0 0-1,2 0 1,-1-1-1,0 1 1,0-1-1,0 0 1,1 0-1,-1 0 0,0 0 1,0 0-1,0-1 0,0 1 1,0-1-1,0 1 1,0-1-1,0 0 0,0 1 1,2-3-1,6-2-96,-2-1-1,1 0 1,-1-1-1,0 1 1,0-2-1,0 1 1,-1-1-1,0 0 0,10-18 1,-1 1 10,-2-1 0,15-36 1,-25 54 92,-1 1 0,-1-1 1,1 0-1,-1 0 0,0-1 1,-1 1-1,0-12 0,0 20 1,-1-1-1,0 1 1,0 0 0,0 0-1,0-1 1,0 1-1,0 0 1,0-1 0,0 1-1,0 0 1,0-1-1,0 1 1,0 0 0,-1-1-1,1 1 1,0 0-1,0 0 1,0-1 0,0 1-1,0 0 1,-1 0-1,1-1 1,0 1 0,0 0-1,0 0 1,-1-1-1,1 1 1,0 0 0,0 0-1,-1 0 1,1-1-1,0 1 1,0 0 0,-1 0-1,1 0 1,0 0-1,-1 0 1,1 0-1,-14 6 29,-8 18-79,21-23 29,1-1 1,-1 1-1,1 0 1,-1 0 0,1 0-1,-1 0 1,1 0-1,0 1 1,0-1 0,-1 0-1,1 0 1,0 0-1,0 0 1,0 0 0,0 0-1,0 0 1,0 0-1,1 1 1,-1-1 0,0 0-1,0 0 1,1 0-1,-1 0 1,1 0 0,-1 0-1,1 0 1,-1 0 0,1 0-1,0-1 1,-1 1-1,1 0 1,0 0 0,0 0-1,-1-1 1,1 1-1,0 0 1,0-1 0,0 1-1,0-1 1,0 1-1,0-1 1,0 1 0,0-1-1,0 0 1,0 0-1,0 1 1,1-1 0,-1 0-1,0 0 1,1 0-1,11 1-1442,0 0 0,0-1-1,22-2 1,-12 1-2990,13 1-2435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0:5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36 12364,'0'0'14024,"-10"-6"-12375,3 1-1428,-1 1 0,0 0 1,0 1-1,0 0 0,-1 0 0,-16-3 0,20 6-207,0-1 0,0 1 1,0-1-1,0 1 0,0 1 0,0-1 0,0 1 0,0 0 0,0 0 1,0 0-1,0 1 0,0 0 0,0 0 0,1 0 0,-1 0 0,-4 4 1,3-2 54,0 0 1,1 0 0,-1 1 0,1 0 0,0 0 0,1 1 0,-1-1 0,1 1 0,0 0 0,0 0 0,1 0-1,0 1 1,0-1 0,0 1 0,1 0 0,0 0 0,0 0 0,1 0 0,0 0 0,-1 11 0,3-16-60,-1 0 0,1 0 0,-1 0 0,1 0 0,0 0 0,0 0 0,0-1 0,0 1 0,0 0 0,0 0 0,0-1 0,0 1 0,1 0 0,-1-1 0,1 1 1,0-1-1,-1 0 0,1 0 0,0 1 0,-1-1 0,1 0 0,0 0 0,0-1 0,0 1 0,0 0 0,0-1 0,0 1 0,3 0 0,8 1 16,0 0 0,1-1 0,18-1 1,-22 0-18,32-1-312,-1-3-1,1-1 0,-1-2 1,0-2-1,-1-2 0,0-1 0,-1-3 1,66-32-1,-143 56 966,34-7-664,-5 1 56,0 1 0,1 0 1,0 1-1,0 0 0,0 0 0,0 1 0,1 0 0,0 0 0,-8 9 0,15-15-57,0 1 0,0-1-1,0 0 1,-1 0 0,1 0 0,0 0-1,0 1 1,0-1 0,0 0-1,0 0 1,0 0 0,0 0 0,0 1-1,0-1 1,0 0 0,0 0-1,0 0 1,0 1 0,0-1 0,1 0-1,-1 0 1,0 0 0,0 0-1,0 0 1,0 1 0,0-1 0,0 0-1,0 0 1,0 0 0,0 0-1,1 0 1,-1 1 0,0-1 0,0 0-1,0 0 1,0 0 0,0 0-1,1 0 1,-1 0 0,0 0 0,0 0-1,0 0 1,0 0 0,1 0-1,-1 0 1,0 0 0,0 0 0,0 0-1,0 0 1,1 0 0,-1 0-1,0 0 1,18-1-402,14-6-986,-23 3 34,28-15 492,-25 6-2110,-11-3-4987,-6 8-93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11819,'0'0'11147,"21"71"-9257,-21-33-449,-4 12-672,-4 3-513,-1 1-192,-2-3-64,3-3-769,1-7-768,1-10-417,-3-11-1890,1-11-1537,0-9-5285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74 10186,'0'0'3010,"-42"-56"-1408,42 38-737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13421,'0'0'2509,"7"-8"-176,-3 3-2092,1 0 0,-1 1 1,1 0-1,0-1 1,0 2-1,0-1 1,0 1-1,1-1 0,-1 1 1,1 1-1,0-1 1,0 1-1,0 0 0,0 0 1,0 1-1,1 0 1,11-1-1,-1 2 75,1 0 0,-1 0 1,33 7-1,-47-6-304,0-1 0,0 1 1,0 0-1,-1 0 0,1 0 0,0 0 1,-1 1-1,1-1 0,-1 1 1,1 0-1,-1-1 0,0 1 0,0 0 1,3 3-1,-5-3 0,1-1 0,0 1 0,0 0-1,-1 0 1,1 0 0,-1-1 0,0 1 0,0 0 0,1 0 0,-1 0 0,0 0-1,0 0 1,-1-1 0,1 1 0,0 0 0,-1 0 0,1 0 0,-1 0-1,1-1 1,-1 1 0,0 0 0,0-1 0,0 1 0,-2 3 0,-4 4 87,-1 0 0,0 0 0,-1-1 0,0 0 0,0-1 0,0 0 1,-1 0-1,-17 8 0,-13 12 76,40-27-177,-1 0-1,1 0 1,0 0-1,0 0 0,0 0 1,-1 0-1,1 0 0,0 1 1,0-1-1,0 0 1,-1 0-1,1 0 0,0 0 1,0 1-1,0-1 1,0 0-1,0 0 0,-1 0 1,1 1-1,0-1 0,0 0 1,0 0-1,0 1 1,0-1-1,0 0 0,0 0 1,0 1-1,0-1 1,0 0-1,0 0 0,0 1 1,0-1-1,0 0 0,0 0 1,0 0-1,0 1 1,0-1-1,0 0 0,0 0 1,1 1-1,10 5-247,22-1-246,-30-4 458,34 3-279,-18-3 171,0 1 0,0 1 0,0 1-1,0 1 1,0 0 0,19 9 0,-36-13 153,0 0-1,0 0 1,0 1 0,0-1-1,0 0 1,0 1 0,-1 0-1,1-1 1,0 1 0,-1 0-1,0 0 1,1-1 0,-1 1-1,0 0 1,0 1 0,0-1-1,0 0 1,0 0 0,0 0-1,-1 0 1,1 1 0,-1-1-1,0 0 1,1 1 0,-1-1 0,0 0-1,0 1 1,-1-1 0,1 0-1,0 1 1,-1-1 0,0 0-1,1 0 1,-1 1 0,0-1-1,0 0 1,0 0 0,0 0-1,0 0 1,-3 3 0,-4 6 398,0 0 1,0-1-1,-1 0 1,0 0-1,-16 13 1,5-7 747,-1 0 0,-37 21 1,49-32-892,-1 0 1,1-1-1,-1 0 1,0-1-1,-1 0 1,1 0 0,0-1-1,-1 0 1,-13 0-1,23-2-324,0 0 0,0 0 0,-1 0-1,1 0 1,0 0 0,0 0 0,-1 0-1,1 0 1,0 0 0,0-1 0,0 1-1,-1 0 1,1-1 0,0 1 0,0-1-1,0 0 1,0 1 0,0-1 0,0 0 0,0 1-1,0-1 1,0 0 0,0 0 0,0 0-1,1 0 1,-1 0 0,0 0 0,1 0-1,-1 0 1,1 0 0,-1 0 0,1 0-1,-1 0 1,1-1 0,0 1 0,-1 0 0,1 0-1,0 0 1,0-1 0,0 1 0,0 0-1,0 0 1,0-1 0,0 1 0,1 0-1,-1 0 1,0 0 0,1-1 0,-1 1-1,0 0 1,1 0 0,0 0 0,0-1 0,2-5-1097,0 1 1,0 0 0,1 0 0,-1 0 0,1 0 0,0 1 0,1 0 0,6-7 0,21-13-6343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14286,'0'0'10537,"-5"59"-7974,-5-30-930,-1 5-864,0 0-513,3-1-224,4-4 0,4-4-864,0-8-1250,0-8-545,6-9-1473,1 0-1569,-3-21-4068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13261,'0'0'12555,"7"50"-12491,-1-29-1024,0-2-1987,-1-1-3876,1-1-8039</inkml:trace>
  <inkml:trace contextRef="#ctx0" brushRef="#br0" timeOffset="1">370 278 13164,'0'0'7688,"-34"-43"-12909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125 161 3459,'1'-9'1228,"3"-33"1315,3-25 3658,-6 25 5432,-12 56-9946,-18 73-269,-25 138 1,36-141-669,9-37-435,-5 88 0,12-58-5621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155 258 13036,'0'0'12700,"-10"6"-12326,-2 2-363,0 0 0,1 1 1,0 0-1,1 1 0,0 0 0,1 1 0,-1 0 0,2 1 0,0 0 1,-10 18-1,14-21-8,0 0 0,0-1 1,1 1-1,0 0 0,1 1 1,0-1-1,-1 17 1,3-25 8,0-1 0,0 1 0,0 0 0,0-1 0,0 1 0,0 0 0,0-1 0,0 1 1,0 0-1,1-1 0,-1 1 0,0-1 0,0 1 0,1 0 0,-1-1 0,0 1 0,1-1 1,-1 1-1,1-1 0,-1 1 0,1-1 0,-1 1 0,1-1 0,-1 0 0,1 1 1,-1-1-1,1 0 0,-1 1 0,1-1 0,1 1 0,23-3 419,25-21 332,-14-2-794,-1-2 1,-2-1-1,-1-1 1,-1-2-1,-1-1 1,-2-1-1,-1-2 0,-2 0 1,-1-2-1,23-50 1,-45 84 16,0-1 14,0 0-1,0 1 1,0-1-1,0 0 1,-1 0-1,0 0 1,1-1-1,-1 1 1,-1 0-1,1 0 1,-1 0-1,1-1 1,-1 1-1,-1 0 1,0-7-1,-1 12-9,1 0-1,-1-1 0,0 1 1,0 1-1,1-1 0,-1 0 1,1 0-1,-1 1 0,1-1 1,0 0-1,-1 1 0,1 0 1,-2 2-1,-12 18 220,0-1 0,2 2 0,0-1 0,2 2 0,1 0 0,0 0 0,2 1 1,1 0-1,0 0 0,2 1 0,-2 36 0,7-58-170,0-1 1,0 1 0,0-1-1,1 1 1,-1-1-1,1 1 1,0-1 0,0 0-1,0 1 1,0-1-1,1 0 1,-1 0 0,1 0-1,0 0 1,0 0-1,0 0 1,0 0 0,1-1-1,-1 1 1,1-1-1,-1 0 1,1 0 0,5 3-1,-4-2-337,0-1 1,1 0-1,-1-1 1,1 1-1,0-1 0,9 2 1,33-4-8062,-17-5-6759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16560,'0'0'10933,"12"6"-10090,-4-2-782,0-1 0,0 0 0,0 0-1,0 0 1,0-1 0,1-1 0,-1 1 0,1-1-1,-1 0 1,1-1 0,-1 0 0,1-1 0,0 0-1,-1 0 1,0-1 0,1 1 0,12-6 0,-10 2-42,-1 1 0,-1-1 0,1-1 0,-1 0 0,10-8 0,-16 12-8,0 0 0,-1-1 0,1 0 1,0 0-1,-1 0 0,0 0 0,0 0 0,0 0 0,0 0 0,0-1 0,0 1 0,-1-1 0,0 1 1,0-1-1,0 0 0,0 1 0,0-1 0,-1-4 0,0 7-3,0 0-1,-1 0 1,1 0 0,-1 0-1,1 0 1,-1 0 0,1 1-1,-1-1 1,0 0 0,1 0-1,-1 1 1,0-1 0,0 0-1,0 1 1,1-1-1,-1 1 1,0-1 0,0 1-1,0-1 1,0 1 0,0 0-1,0-1 1,0 1 0,0 0-1,0 0 1,0 0-1,0 0 1,0 0 0,0 0-1,0 0 1,0 0 0,0 0-1,-2 1 1,-40 7-6,35-4 30,0 1 1,0 0-1,1 0 1,-1 1-1,1 0 1,1 1-1,-1-1 1,1 1-1,0 0 0,0 1 1,1 0-1,0 0 1,1 0-1,0 0 1,0 1-1,0-1 1,1 1-1,1 0 1,-1 0-1,2 0 1,-1 0-1,1 1 1,0 9-1,1-16-34,0-1 1,1 1-1,-1 0 0,1 0 1,-1 0-1,1 0 0,0-1 1,0 1-1,0 0 0,1-1 1,-1 1-1,1-1 0,-1 1 0,1-1 1,0 0-1,0 0 0,0 0 1,0 0-1,0 0 0,0 0 1,1 0-1,-1-1 0,0 1 1,1-1-1,0 1 0,-1-1 1,1 0-1,0 0 0,-1-1 0,6 2 1,4 0-951,1 1-1,0-2 1,0 0 0,0-1 0,22-2 0,22-5-7296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191 189 5669,'0'0'8633,"0"-9"-4107,0 4-3979,0-1 0,0 1-1,0 0 1,-1-1-1,0 1 1,0 0-1,-1 0 1,-2-8-1,2 11-383,1-1 0,-1 1 0,1 0 0,-1 0 0,1 0 0,-1 1 0,0-1 0,0 0 0,0 1 0,0-1 0,0 1 0,-1 0 0,1 0 0,0-1 0,0 1-1,-1 1 1,1-1 0,-1 0 0,1 1 0,-1-1 0,1 1 0,-1 0 0,1 0 0,-1 0 0,-2 0 0,0 1-150,0-1 0,1 1 0,-1 1 0,0-1 0,1 1 0,-1-1 0,1 1 0,0 1 0,-1-1 0,1 1 0,0-1 0,0 1 0,1 0 0,-1 1 0,1-1 0,-1 1 1,1-1-1,0 1 0,0 0 0,1 0 0,-1 0 0,1 1 0,-2 4 0,-2 3 1,1-1 0,1 0-1,0 1 1,1 0 0,0 0 0,1 0 0,0 0 0,0 15 0,2-26-12,0 1 0,0-1 1,0 0-1,0 1 0,0-1 1,0 0-1,0 0 0,1 1 1,-1-1-1,1 0 0,-1 0 1,1 0-1,-1 1 1,1-1-1,-1 0 0,1 0 1,0 0-1,0 0 0,0 0 1,0 0-1,0 0 0,-1-1 1,1 1-1,1 0 1,-1 0-1,0-1 0,2 2 1,0-1 6,0-1 0,1 1 0,-1-1 0,0 1 0,1-1 0,-1 0 1,1 0-1,-1 0 0,0-1 0,6-1 0,4-1 19,-1 0-1,0-2 1,0 1-1,22-14 1,-4-1-6,-1-1-1,-1-1 1,39-39-1,-55 48-13,-1-1 0,0 1 0,-1-2 0,0 1 0,-1-1 0,-1-1 0,0 0 0,-1 0-1,8-26 1,-37 64-269,12-7 236,-18 28 68,-22 50-1,45-83-1,0 0 0,0 1-1,2 0 1,-1 0-1,1 0 1,1 0 0,0 1-1,1-1 1,0 0-1,1 16 1,0-27-38,1 1-1,0-1 1,-1 1 0,1-1 0,0 0 0,0 1-1,-1-1 1,1 0 0,0 0 0,0 0 0,1 0-1,-1 0 1,0 0 0,0 0 0,0 0-1,1 0 1,-1 0 0,0 0 0,1-1 0,-1 1-1,1-1 1,-1 1 0,1-1 0,-1 0 0,1 1-1,-1-1 1,1 0 0,-1 0 0,1 0-1,-1 0 1,1 0 0,-1 0 0,3-1 0,4 0-214,-1 1 1,0-2 0,1 1-1,-1-1 1,0 0 0,7-3 0,24-18-3670,-3-8-3990,-1-6-4713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9737,'0'0'4570,"-11"10"229,6-6-4222,-39 35 3897,41-36-4096,0 0 1,0 0 0,1 0-1,-1 0 1,1 0-1,0 1 1,0-1 0,0 1-1,0 0 1,0-1-1,1 1 1,0 0 0,-2 7-1,4-8-394,0 0-1,0 0 1,0 0 0,0 0-1,0 0 1,0 0-1,1-1 1,-1 1-1,1 0 1,0-1 0,0 0-1,0 1 1,0-1-1,0 0 1,1 0-1,-1 0 1,4 2 0,-3-2-41,0 0 1,0 0 0,-1 0-1,1 1 1,-1-1-1,1 1 1,-1-1 0,0 1-1,0 0 1,0 0 0,-1 0-1,1 0 1,-1 0-1,1 0 1,-1 0 0,0 0-1,0 1 1,0 2 0,1-5 32,0-1 0,-1 0 0,1 0 0,0 0 0,0-1 0,-1 1 1,1 0-1,0-1 0,-1 1 0,1-1 0,0 1 0,-1-1 0,1 0 0,0 0 1,-1 1-1,2-3 0,16-35-1584,-6 11-2769,10 1-4788,-16 20 4677,4-3 418,-3 2 3519,-6 5 1168,0 0 1,0 0-1,-1-1 0,1 1 1,-1 0-1,0 0 0,0-1 1,0 1-1,0-1 0,0 1 1,0-1-1,-1 0 1,1 1-1,-1-1 0,1 0 1,-1 1-1,0-1 0,-1-4 1,1-2 537,1 8-813,-1 0 0,0 0 1,0 0-1,0 0 0,0 0 1,0 0-1,0 0 0,0 0 0,0 0 1,-1 0-1,1 0 0,0 0 0,0 0 1,-1 0-1,1 0 0,-1 0 1,1 0-1,-2-1 0,1 2-171,-1-1 1,0 1-1,0 0 1,0 0-1,0 0 0,0 0 1,0 0-1,0 0 0,1 1 1,-1-1-1,0 1 0,0-1 1,-3 2-1,-32 6 2398,-26 6-66,60-13-2456,-1 0 0,1 0 0,-1 0 0,1 1-1,0-1 1,0 1 0,0 0 0,0 0 0,0 0 0,0 1 0,0-1 0,1 1-1,-3 2 1,3-1-48,1-1 1,-1 0-1,1 1 0,0-1 0,0 1 0,1-1 0,-1 1 0,1 0 0,0-1 1,0 1-1,0 0 0,0-1 0,0 1 0,1 0 0,0-1 0,0 1 1,0-1-1,0 1 0,0-1 0,1 1 0,-1-1 0,1 0 0,0 0 1,0 0-1,0 0 0,1 0 0,-1 0 0,1-1 0,-1 1 0,1-1 0,0 1 1,0-1-1,0 0 0,0 0 0,0-1 0,6 3 0,-3-2-1,1 0 0,-1 0 0,1-1 1,0 0-1,-1 0 0,1 0 0,0-1 0,0 0 0,0-1 0,-1 1 0,1-1 0,0-1 0,-1 1 0,1-1 0,-1 0 1,1-1-1,-1 1 0,0-1 0,0 0 0,0-1 0,0 0 0,6-6 0,-5 5-1,-1 0-1,-1-1 0,1 0 1,-1 0-1,0-1 1,0 1-1,-1-1 0,0 0 1,0 0-1,0-1 1,-1 1-1,0-1 1,-1 0-1,0 0 0,0 0 1,-1 0-1,0 0 1,1-8-1,-2 15 6,0 1 0,-1-1 0,1 1 1,0-1-1,0 1 0,0-1 0,0 1 0,0-1 0,0 1 0,-1-1 0,1 1 0,0-1 0,0 1 0,-1-1 1,1 1-1,0 0 0,-1-1 0,1 1 0,-1-1 0,1 1 0,0 0 0,-1-1 0,1 1 0,-1 0 1,1 0-1,-1-1 0,1 1 0,-1 0 0,1 0 0,-1 0 0,1 0 0,-1 0 0,1-1 0,-1 1 1,1 0-1,-1 0 0,1 0 0,-1 0 0,1 0 0,-1 1 0,1-1 0,-1 0 0,0 0 0,1 0 1,-1 0-1,1 1 0,0-1 0,-2 1 0,-24 14 61,20-8-42,0 1 1,1 0-1,0 0 1,0 1-1,1-1 1,-6 17-1,8-19-7,0-1-1,1 1 1,-1 0-1,1 0 1,0 0-1,1 0 1,-1 0-1,1 0 0,0 0 1,1 0-1,0-1 1,1 9-1,0-12-25,-1 0 0,1 0 0,0-1 0,-1 1 0,1 0 0,0-1 0,0 1 0,0-1 0,0 0 0,1 1 0,-1-1 0,0 0 0,0 0 0,1-1 0,-1 1 0,0 0 0,1-1 0,-1 1 0,1-1 0,-1 0-1,1 0 1,-1 0 0,5-1 0,4 1-908,-1 0 0,1-1 0,0-1 0,12-2-1,9-12-7300,-3-5-6240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10186,'0'0'20424,"-5"9"-23104,1-4 2608,3-3 1,-1 0 0,1 0 0,0 0 0,-1 0 1,1 0-1,0 1 0,0-1 0,1 0 0,-1 1 0,0 3 1,1-5 20,0 0 1,1 1-1,-1-1 1,0 0-1,1 0 1,-1 0-1,1 0 1,0 0-1,-1 0 1,1 0-1,0 0 1,0 0-1,0 0 1,0 0-1,0 0 1,0-1-1,0 1 1,0 0-1,0-1 1,0 1-1,0 0 1,0-1-1,0 1 1,0-1-1,1 0 1,-1 1-1,0-1 1,0 0-1,0 0 1,2 0-1,27 7-1091,-16-4 700,0 0 1,-1 1-1,1 0 1,-1 1-1,17 9 0,-29-14 488,0 1-1,0-1 1,0 1 0,0-1-1,-1 1 1,1-1-1,0 1 1,0 0 0,0 0-1,-1-1 1,1 1-1,0 0 1,-1 0-1,1 0 1,-1-1 0,1 1-1,-1 0 1,1 0-1,-1 0 1,1 0 0,-1 0-1,0 0 1,0 0-1,1 0 1,-1 0-1,0 0 1,0 0 0,0 0-1,-1 2 1,1-1 103,-1 0-1,-1 0 1,1 0 0,0-1 0,0 1 0,-1 0 0,1-1-1,-1 1 1,1-1 0,-1 1 0,0-1 0,0 0-1,-2 2 1,-9 4 812,-1 0 0,-28 9 0,40-15-958,-70 18 1432,66-17-1826,0-1 1,-1 0-1,1-1 0,-1 1 1,1-1-1,-1-1 0,1 1 0,-1-1 1,-6-2-1,1-5-6075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14286,'0'0'8301,"0"14"-7095,-4 68 654,-17 85 0,0-9-1341,17-128-954,6-67-1435,-1-8 897,-1 24 1003,-2 1 0,0 0-1,-1 0 1,-1 0 0,-1 0 0,-14-33-1,23 58 4,-1 0-1,0-1 0,1 1 0,0-1 1,0 1-1,1-1 0,-1-1 1,1 1-1,0-1 0,6 5 0,58 26-4289,-26-21-804,4-3-2002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8584,'0'0'2509,"8"-5"-2386,2-1-88,1 0 0,0 1 0,0 0 0,0 1-1,0 0 1,1 1 0,-1 0 0,13-1 0,-18 3-80,-1 0 0,0 1 0,1-1 0,-1 1 0,1 0-1,-1 0 1,1 1 0,-1 0 0,1 0 0,-1 0 0,0 0 0,1 1 0,-1 0 0,0 0 0,0 0 0,0 1-1,-1 0 1,1 0 0,0 0 0,-1 0 0,7 8 0,-10-9 39,0-1 1,0 1-1,0-1 0,0 1 1,-1 0-1,1 0 0,-1-1 0,1 1 1,-1 0-1,0 0 0,1 0 1,-1-1-1,0 1 0,0 0 1,-1 0-1,1 0 0,0 0 1,0-1-1,-1 1 0,1 0 0,-1 0 1,0-1-1,0 1 0,1 0 1,-1-1-1,0 1 0,0-1 1,0 1-1,-1-1 0,1 1 1,0-1-1,-2 1 0,-3 5-538,-1-1-1,1 0 1,-1-1 0,-1 0-1,-9 6 1,-7 1-4426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162 377 5381,'0'0'7324,"-8"-4"-2765,1 1-3957,0 1-1,0-1 1,0 1-1,0 1 1,0-1-1,0 1 1,-12 0-1,15 1-497,1 0-1,-1 0 0,1 1 0,0-1 1,-1 1-1,1 0 0,0 0 1,-1 0-1,1 1 0,0-1 0,0 1 1,0 0-1,0 0 0,0 0 0,0 0 1,1 0-1,-1 0 0,1 1 1,0-1-1,-1 1 0,-1 3 0,2-3 4,0-1-1,0 0 0,1 1 0,-1-1 0,1 1 0,0 0 0,0-1 1,0 1-1,0 0 0,0 0 0,0 0 0,1 0 0,-1-1 0,1 1 1,0 0-1,0 0 0,0 0 0,0 0 0,0 0 0,2 5 1,-1-6-80,1 0 1,0 0 0,-1 0 0,1 0 0,0-1 0,0 1-1,0 0 1,0-1 0,0 0 0,0 1 0,0-1 0,0 0 0,1 0-1,-1 0 1,0 0 0,1-1 0,-1 1 0,1-1 0,-1 1 0,1-1-1,-1 0 1,1 0 0,-1 0 0,3-1 0,6 1 28,0-1-1,0-1 1,-1 0 0,1 0 0,-1-1-1,0 0 1,1-1 0,-1 0 0,-1-1-1,1 0 1,-1-1 0,0 0 0,0 0 0,-1 0-1,1-1 1,-1-1 0,-1 0 0,10-12-1,-11 13-269,0-1-1,-1 0 1,0 0-1,-1-1 1,1 1-1,-2-1 1,1 0 0,-1-1-1,-1 1 1,1 0-1,-2-1 1,1 1-1,-1-13 1,-1 21-331,19 1-1537,-12 0 1676,0 1 0,-1-1 0,1 0 0,0-1 0,-1 1 0,1-2 0,-1 1 0,1 0-1,-1-1 1,0-1 0,0 1 0,1-1 0,-2 0 0,9-5 0,-2-1 86,1-1-1,-2 0 1,1 0-1,-2-2 1,1 1 0,8-14-1,-13 17 764,-1 0 0,0-1 1,0 0-1,0 0 0,-1 0 0,-1 0 0,0-1 0,0 1 1,0-1-1,0-12 0,-3 22-401,0 0-1,0 0 1,0 0 0,0 0-1,0 0 1,0 0 0,0 0-1,0 0 1,0 0 0,-1 0-1,1 0 1,0 0 0,0 0-1,0 0 1,0 1 0,0-1-1,0 0 1,0 0 0,0 0 0,-1 0-1,1 0 1,0 0 0,0 0-1,0 0 1,0 0 0,0 0-1,0-1 1,0 1 0,-1 0-1,1 0 1,0 0 0,0 0-1,0 0 1,0 0 0,0 0-1,0 0 1,0 0 0,0 0-1,0 0 1,-1 0 0,1 0 0,0 0-1,0-1 1,0 1 0,0 0-1,0 0 1,0 0 0,0 0-1,0 0 1,0 0 0,0 0-1,0 0 1,0-1 0,0 1-1,0 0 1,0 0 0,0 0-1,0 0 1,0 0 0,0 0-1,0-1 1,-12 16 681,-9 22-539,8-3 235,1 0-1,1 1 0,2 0 1,2 0-1,1 1 1,2 0-1,0 57 0,5-85-402,0 0 0,0 0 0,0 0 0,1 0 0,3 7 0,-5-13-9,0-1 0,0 0 0,1 0 1,-1 0-1,0 0 0,1 0 0,-1 0 0,1 0 0,-1 0 0,1 0 0,-1 0 1,1 0-1,0 0 0,0 0 0,-1 0 0,1 0 0,0 0 0,0-1 0,0 1 1,0 0-1,0-1 0,0 1 0,0-1 0,0 1 0,0-1 0,0 1 0,0-1 1,0 0-1,1 1 0,-1-1 0,0 0 0,0 0 0,0 0 0,0 0 0,0 0 1,1 0-1,-1 0 0,0-1 0,0 1 0,0 0 0,0-1 0,0 1 0,0 0 1,2-2-1,-2 1-8,1 0-1,-1-1 1,0 1 0,0-1 0,1 1 0,-1-1-1,0 1 1,0-1 0,-1 0 0,1 0 0,0 1-1,-1-1 1,1 0 0,-1 0 0,1 0-1,-1 0 1,0 1 0,0-4 0,1-42-97,-2 30 80,0-8-29,-1 1 0,-1-1-1,-2 1 1,0-1 0,-9-23 0,9 38 61,4 13-71,9 21-65,-2-18-265,0 1 1,1-1 0,0-1 0,1 1 0,-1-1 0,1-1 0,0 1 0,0-1-1,0-1 1,0 0 0,1 0 0,0 0 0,-1-1 0,1 0 0,12 0 0,14 2-1965,0-2 1,52-3 0,-75 0 2002,-1 0 0,0-1 0,0 0-1,20-7 1,-28 8 604,0 0 1,0 0-1,0 0 0,0-1 1,0 1-1,-1-1 0,1 1 0,-1-1 1,1 0-1,-1 0 0,0 0 0,0 0 1,0-1-1,0 1 0,0 0 0,0-1 1,0 0-1,-1 1 0,1-1 0,-1 0 1,0 0-1,1-4 0,-2 6-79,0 1 0,0-1 0,0 0 0,0 0 0,0 1 0,0-1 0,-1 0 0,1 1-1,0-1 1,-1 0 0,1 0 0,0 1 0,-1-1 0,1 1 0,-1-1 0,1 0 0,0 1 0,-1-1 0,0 1 0,1-1-1,-1 1 1,1-1 0,-1 1 0,0 0 0,1-1 0,-1 1 0,0 0 0,1-1 0,-1 1 0,0 0 0,0 0 0,1 0-1,-1 0 1,0 0 0,0 0 0,1 0 0,-1 0 0,0 0 0,0 0 0,1 0 0,-1 0 0,-1 1 0,-35 5 1285,28-2-1271,0 0-1,1 0 0,0 1 1,0 0-1,0 0 1,1 1-1,-13 12 1,17-15-94,0 0 1,0 0-1,0 0 1,0 1 0,1-1-1,-1 1 1,1-1-1,0 1 1,0 0 0,1 0-1,-1 0 1,1 0-1,-1 0 1,1 0-1,1 0 1,-1 0 0,0 1-1,1-1 1,0 8-1,1-11-88,0 0-1,0 0 0,0 1 0,0-1 0,0 0 0,0 0 0,0 0 0,0 0 0,0 0 0,0 0 0,1 0 1,-1 0-1,0-1 0,1 1 0,-1 0 0,0-1 0,1 1 0,-1-1 0,1 0 0,-1 1 0,1-1 0,-1 0 0,1 0 1,-1 0-1,1 0 0,2 0 0,44-3 131,-36 0-377,0 0 0,0-1 1,0-1-1,-1 0 0,1 0 0,-1-1 0,-1-1 0,1 1 0,-1-2 1,0 0-1,15-15 0,-12 11-513,0 1 0,1 0 0,1 1 0,23-12 0,-38 22 752,0 0 0,0-1-1,0 1 1,0 0 0,0 0 0,1 0-1,-1 0 1,0 0 0,0 0 0,0 0-1,0 0 1,0 0 0,1 0 0,-1 0 0,0 0-1,0 0 1,0 0 0,0 0 0,0 1-1,1-1 1,-1 0 0,0 0 0,0 0-1,0 0 1,0 0 0,0 0 0,0 0-1,1 0 1,-1 0 0,0 0 0,0 1-1,0-1 1,0 0 0,0 0 0,0 0-1,0 0 1,0 0 0,0 0 0,0 1-1,0-1 1,0 0 0,1 0 0,-1 0-1,0 0 1,0 1 0,0-1 0,0 0-1,0 0 1,0 0 0,0 0 0,-1 0-1,1 1 1,0-1 0,0 0 0,0 0-1,-2 16 379,-8 14 471,7-24-594,1 0 0,0 1 0,0-1 1,0 1-1,0 0 0,1 0 0,0-1 1,1 1-1,0 0 0,0 0 0,1 13 1,1-19-221,-1 1 1,0-1 0,1 0 0,-1 0-1,1 0 1,-1 0 0,1 0 0,0 0-1,-1-1 1,1 1 0,0 0 0,0-1 0,-1 1-1,1-1 1,0 0 0,0 0 0,0 1-1,-1-1 1,1 0 0,0-1 0,0 1-1,0 0 1,-1 0 0,3-1 0,46-10 309,-35 3-364,0 0 1,-1 0 0,-1-1-1,1-1 1,-2-1-1,1 0 1,-1 0 0,-1-1-1,0 0 1,17-27-1,-2-2-831,-2 0 0,27-65 0,-47 96 648,-2 7 158,0-1 0,-1 1 0,1 0 1,-1-1-1,0 1 0,0-1 0,-1 1 0,1-7 0,-20 29 241,0 7-58,0 1 0,2 1 0,-23 47 0,33-61 50,1 1-1,0 1 1,1-1-1,1 1 1,0-1-1,1 1 1,1 0-1,0 0 1,2 23-1,0-37-173,0 0 0,0 0 0,1 0 0,-1-1 0,1 1 0,0 0 0,-1 0 0,1-1 0,0 1 0,0 0 0,0-1 0,0 1 0,0-1 0,0 1 0,1-1 0,-1 1 0,0-1 0,1 0 0,-1 0 0,1 0 0,0 0 0,2 2 0,0-2 13,1 1 0,0 0-1,-1-1 1,1 0 0,0 0 0,0 0 0,0-1 0,8 0 0,0 0-59,0-2 0,1 1 0,-1-2 0,-1 1 1,24-10-1,-21 5-52,0 0 1,-1-2 0,0 0 0,0 0-1,-1-2 1,14-13 0,-21 19 127,0-1 1,0 0-1,-1 0 1,0-1-1,0 0 1,0 0-1,-1 0 1,0 0-1,-1-1 0,1 1 1,-1-1-1,-1 0 1,0 0-1,2-8 1,-4 15-22,0 1 0,0-1 0,0 1 0,0 0 1,0-1-1,0 1 0,0-1 0,0 1 0,0 0 1,-1-1-1,1 1 0,0-1 0,0 1 0,0 0 0,0-1 1,-1 1-1,1 0 0,0-1 0,0 1 0,-1 0 1,1-1-1,0 1 0,-1 0 0,1 0 0,0-1 0,-1 1 1,1 0-1,0 0 0,-1 0 0,1-1 0,0 1 1,-1 0-1,1 0 0,-1 0 0,1 0 0,0 0 0,-1 0 1,1 0-1,-1 0 0,1 0 0,0 0 0,-1 0 1,1 0-1,-1 0 0,1 0 0,0 0 0,-1 0 0,1 1 1,-1-1-1,-22 10 237,14-3-193,-1 0 0,1 1 0,1 0 0,0 0 0,0 1 0,0 0 1,1 1-1,0 0 0,1 0 0,0 0 0,1 1 0,0 0 0,1 0 0,-6 22 0,9-30-68,1-1 0,0 0 0,0 1 1,0-1-1,0 0 0,0 0 0,0 1 0,1-1 1,-1 0-1,1 0 0,-1 0 0,1 1 0,0-1 1,0 0-1,0 0 0,0 0 0,0 0 0,1 0 1,-1-1-1,0 1 0,1 0 0,0-1 0,-1 1 0,1-1 1,0 1-1,0-1 0,0 0 0,0 1 0,0-1 1,0 0-1,0-1 0,0 1 0,0 0 0,5 0 1,6 2-496,1 0 0,-1-2 1,1 1-1,22-2 1,-27 0-241,49-3-6735,6-12-9197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10474,'5'-6'8488,"-1"6"-5189,-4 8-833,0 17-1152,-6 7-1,-1 6-288,1 6-481,1 1-416,1-3-31,4 1-129,-2-6-1282,-2-5-1408,-3-9-3076,-5-10-2754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13613,'0'0'6401,"9"-8"-4149,-7 6-2143,2-1 20,1-1 0,-1 0 0,0 1 0,1 0 0,0 0 0,0 0 0,0 1 0,0 0 0,0 0 1,0 0-1,1 0 0,-1 1 0,0 0 0,12-1 0,30 2 443,78 8 0,-104-5-620,0 1-1,-1 1 1,0 1 0,0 0 0,-1 1-1,23 13 1,-39-19 33,0 0-1,0 0 0,0 1 1,-1 0-1,1-1 1,-1 1-1,1 0 1,-1 0-1,1 0 1,-1 1-1,0-1 0,0 1 1,0-1-1,0 1 1,-1 0-1,1-1 1,-1 1-1,1 0 1,-1 0-1,0 0 0,0 0 1,0 0-1,-1 0 1,1 1-1,-1-1 1,0 0-1,0 0 1,0 0-1,0 5 0,-3 0 184,1-1 0,-1 1-1,-1-1 1,1 0 0,-1 0-1,0 0 1,-1-1 0,0 1-1,0-1 1,-8 8-1,-19 19 1189,-53 43-1,68-62-1025,0-2 1,-1 0-1,-1-2 0,0 1 1,-29 10-1,46-20-287,-1 0-1,0 0 1,1-1 0,-1 1 0,0-1 0,0 1 0,1-1-1,-1 0 1,0 0 0,0 0 0,1 0 0,-1-1 0,-4 0-1,6 0-102,0 1 0,0-1-1,0 1 1,0-1-1,-1 0 1,1 1 0,0-1-1,0 0 1,0 0 0,1 0-1,-1 0 1,0 0-1,0 0 1,0 0 0,1 0-1,-1 0 1,1 0 0,-1-1-1,1 1 1,-1-2-1,0-1-545,1 0 0,0 0-1,0 0 1,0 0-1,0 0 1,1 0-1,0 0 1,-1 1-1,1-1 1,1 0 0,-1 0-1,1 1 1,-1-1-1,1 1 1,0-1-1,0 1 1,5-5 0,16-17-7082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14478,'0'0'13645,"-23"59"-13229,16-29 32,1 2-223,6-4-129,0-3-64,8-8 0,5-6-160,13-9-641,-5-2-961,3-11-1825,3-16-3492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 9129,'0'0'6587,"-6"10"-3320,-7 14-1238,2 1 0,-15 44 0,15-30-728,-9 58 1,14-51-1133,2 1-1,1 0 0,9 93 1,0-106-154,-5-33-12,-1 1 0,0-1-1,0 0 1,1 1-1,-1-1 1,1 0-1,-1 1 1,1-1-1,0 0 1,0 0 0,-1 0-1,1 1 1,0-1-1,0 0 1,0 0-1,0 0 1,0 0 0,0-1-1,0 1 1,3 1-1,-2-7 44,-1 0-1,0-1 1,0 1-1,0 0 1,-1-1 0,1 1-1,-2-11 1,1 14-37,-2-58 72,1 33-507,0 0-1,2-1 1,0 1 0,12-53 0,-11 74 395,0 0-1,1 0 1,0 1-1,1-1 1,-1 0 0,1 1-1,0 0 1,0 0-1,1 0 1,-1 1 0,1-1-1,0 1 1,10-6 0,10-5 6,51-23 1,-6 3 101,-54 25-46,0-1-1,28-26 1,-38 32-13,-1 0 0,0-1-1,0 0 1,0 0 0,-1 0 0,0 0 0,0-1 0,-1 0 0,0 1-1,4-13 1,-29 48 89,2 13 215,1 1 1,3 2-1,1-1 1,2 2-1,3 0 1,1 0-1,2 0 0,3 1 1,1 48-1,9-44-246,-6-50-81,0 1 0,1-1-1,-1 0 1,0 0 0,0 0-1,1 1 1,-1-1-1,0 0 1,1 0 0,-1 0-1,1 0 1,-1 0 0,1 0-1,0 0 1,0 0-1,-1 0 1,1 0 0,0 0-1,0-1 1,0 1 0,0 0-1,0 0 1,0-1 0,0 1-1,0-1 1,0 1-1,0-1 1,0 1 0,0-1-1,1 0 1,-1 1 0,0-1-1,0 0 1,0 0-1,1 0 1,-1 0 0,0 0-1,2 0 1,-2-2-19,1 0 1,-1 0 0,1 0-1,-1 0 1,0 0-1,0 0 1,0-1-1,0 1 1,-1 0-1,1 0 1,0-1-1,-1 1 1,0-1-1,1 1 1,-1 0 0,0-1-1,0 1 1,0-1-1,-1-1 1,1-2-42,-2-76-1220,0 54 480,2 0 0,0 1 0,9-54-1,-9 80 829,0 1 0,0-1-1,0 1 1,1-1 0,-1 1-1,0-1 1,0 1 0,0-1-1,1 1 1,-1-1 0,0 1-1,1-1 1,-1 1 0,0 0-1,1-1 1,-1 1 0,0-1-1,1 1 1,-1 0 0,1 0-1,-1-1 1,1 1 0,-1 0-1,1 0 1,-1-1 0,1 1-1,-1 0 1,1 0 0,-1 0-1,1 0 1,-1 0-1,1 0 1,-1 0 0,1 0-1,-1 0 1,1 0 0,-1 0-1,1 0 1,-1 0 0,1 0-1,-1 1 1,1-1 0,-1 0-1,1 0 1,-1 1 0,1-1-1,-1 0 1,1 1 0,26 19 432,-19-14-238,1 0-165,0-1-1,0 0 0,0 0 0,1-1 0,0-1 0,0 1 0,0-2 0,0 1 0,0-1 1,0-1-1,1 0 0,-1 0 0,0-1 0,1 0 0,14-3 0,-17 1-49,-1 1 0,1-1 1,-1-1-1,0 1 0,0-1 0,0-1 0,0 1 0,0-1 0,-1 0 1,0-1-1,0 0 0,0 0 0,0 0 0,-1 0 0,0-1 0,0 0 1,-1 0-1,1 0 0,-1-1 0,0 1 0,4-12 0,-7 16 0,0-1 0,0 1-1,0-1 1,0 1-1,-1-1 1,1 1 0,-1-1-1,1 1 1,-1-1 0,0 0-1,0 1 1,0-1 0,0 1-1,-1-1 1,1 0-1,-2-2 1,2 3-13,-1 1-1,0 0 1,1 0-1,-1 0 1,0 0-1,0-1 1,0 1-1,0 1 1,0-1-1,0 0 1,-1 0-1,1 0 1,0 1-1,0-1 1,-1 0-1,1 1 1,0-1-1,-1 1 1,1 0-1,0-1 1,-3 1-1,-1-1-4,0 1 0,1 1 0,-1-1 0,0 1 0,1-1 0,-1 1 0,1 1 0,-1-1 1,1 1-1,0-1 0,-1 1 0,1 0 0,0 1 0,0-1 0,0 1 0,-5 5 0,3-2 95,1 0 1,0 0-1,0 1 1,0-1-1,1 1 1,0 1-1,0-1 1,1 0-1,0 1 1,-3 11-1,5-17-46,0 1 0,1-1-1,-1 0 1,1 1-1,0-1 1,-1 0-1,1 1 1,1-1 0,-1 0-1,0 1 1,0-1-1,1 0 1,-1 1-1,1-1 1,0 0 0,0 0-1,0 1 1,0-1-1,0 0 1,0 0-1,0 0 1,1 0 0,-1-1-1,1 1 1,-1 0-1,1 0 1,0-1-1,0 1 1,0-1 0,0 0-1,0 1 1,0-1-1,0 0 1,0 0-1,0 0 1,0-1 0,1 1-1,-1 0 1,0-1-1,3 1 1,15 2-100,-1-1-1,1 0 1,0-2 0,0 0-1,-1-1 1,1-1-1,0-1 1,-1 0 0,1-2-1,-1 0 1,0-1 0,34-17-1,-52 22 165,1 0-1,-1 0 0,0 0 1,0 0-1,0 0 1,0 0-1,0-1 0,-1 1 1,1 0-1,0 0 0,0-1 1,-1 1-1,1 0 0,-1-1 1,1 1-1,-1-1 1,0 1-1,1 0 0,-1-1 1,0 1-1,0-1 0,0 1 1,0-1-1,0 1 0,-1-1 1,1 1-1,0-1 0,-1 1 1,0-2-1,-20-48 1265,10 28-1272,14 17-374,8 7 107,24 14 25,-13-6 107,15 1-291,0-2 1,0-1 0,0-2-1,1-2 1,44-1 0,-43-10 319,-23-3 84,-16 11-63,0-1 1,0 1-1,0-1 1,1 1 0,-1-1-1,0 1 1,0-1 0,0 1-1,0-1 1,0 1 0,0-1-1,0 1 1,0-1-1,0 1 1,0-1 0,0 1-1,0-1 1,0 1 0,-1-1-1,1 1 1,0 0 0,0-1-1,0 1 1,-1-1-1,1 1 1,0-1 0,-1 1-1,1 0 1,0-1 0,-1 1-1,1 0 1,-1-1-1,-1 0-1,1 0-1,-1 0 0,1 0 0,-1 0 0,0 1 0,0-1 0,1 0 0,-1 1 0,0-1 0,0 1 0,0 0 0,1 0 0,-1 0 0,0 0 0,0 0 0,0 0 0,0 0 0,0 0 0,1 1 0,-1-1 0,0 1 0,0 0 0,-1 0 0,-1 1 28,0-1 1,0 1-1,0 0 1,0 0-1,1 1 0,-1-1 1,1 1-1,-1-1 0,-3 5 1,6-5-2,-1 0 0,1-1 0,0 1 0,0 0 0,-1 0 0,1 0 0,0 0 0,1 1 1,-1-1-1,0 0 0,1 0 0,-1 0 0,1 1 0,-1-1 0,1 0 0,0 1 0,0-1 0,0 0 0,1 3 0,-1-4-15,1 1-1,0 0 0,-1-1 0,1 1 1,0-1-1,0 0 0,0 1 0,0-1 1,0 0-1,0 1 0,1-1 1,-1 0-1,0 0 0,1 0 0,-1 0 1,0 0-1,1 0 0,-1-1 0,1 1 1,0 0-1,-1-1 0,1 1 0,-1-1 1,1 0-1,0 1 0,1-1 0,29 2-157,0-1-1,0-1 0,-1-1 0,1-2 1,35-8-1,-23 3-1036,72-1 1,-115 9 1174,-1 0 0,1 0 0,0 0 0,-1 0 0,1 1 0,0-1 0,-1 0 0,1 0 0,0 1 0,-1-1 0,1 0 0,-1 1 0,1-1 0,0 1 0,-1-1 0,1 1 0,-1-1 0,1 1 0,-1-1 0,0 1 0,1 0 0,-1-1 0,1 1 0,-1 0 0,0-1 0,0 1 0,1 0 0,-1-1 0,0 1 0,0 0 0,0-1 0,0 1 1,0 0-1,0 1 0,-1 32-83,-1-19-793,5-14-3111,10-1-3807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 12364,'-1'-1'329,"1"1"0,0-1 0,-1 1-1,1 0 1,-1-1 0,0 1 0,1-1 0,-1 1 0,1 0 0,-1-1 0,0 1 0,1 0 0,-1 0 0,1 0 0,-1-1 0,0 1 0,1 0 0,-1 0 0,0 0 0,1 0-1,-1 0 1,0 0 0,1 0 0,-1 0 0,0 0 0,-1 1 0,-5 18 5084,5-11-6196,-40 199 6605,31-109-5767,2 116-1,12-194-70,3-27 114,4-30-4,0-40-830,0-102-1,-10 185 749,1 0 0,1 0 0,-1 0 0,1 0 0,0-1 0,0 1 0,1-1 0,0 1 0,0-1 0,0 0 0,0 0 0,1 0 0,0 0 0,0-1 1,0 0-1,1 1 0,-1-2 0,1 1 0,0 0 0,0-1 0,0 0 0,1 0 0,-1-1 0,1 1 0,9 2 0,2-1 8,-1 0 1,1 0-1,0-2 0,0 0 1,0-1-1,0 0 1,0-2-1,17-2 0,-26 2-6,0-1 0,1 0 0,-1-1 0,0 0-1,0 0 1,-1-1 0,1 0 0,-1 0 0,0-1 0,9-6-1,-12 8-5,0 0-1,0-1 0,-1 1 0,1-1 0,-1 0 0,0 0 1,0 0-1,0 0 0,0 0 0,-1-1 0,0 1 0,0-1 1,0 0-1,0 0 0,-1 1 0,0-1 0,0 0 0,1-6 1,-3 11-9,1 0 1,0 0-1,0-1 1,0 1-1,-1 0 1,1 0-1,0-1 0,0 1 1,0 0-1,-1 0 1,1 0-1,0 0 1,-1-1-1,1 1 1,0 0-1,0 0 1,-1 0-1,1 0 1,0 0-1,-1 0 1,1 0-1,0 0 1,-1 0-1,1 0 1,0 0-1,-1 0 1,1 0-1,0 0 1,0 0-1,-1 0 1,1 0-1,0 0 1,-1 0-1,1 0 1,0 1-1,0-1 1,-1 0-1,1 0 1,0 0-1,0 0 1,-1 1-1,1-1 1,0 0-1,0 0 0,-1 1 1,1-1-1,0 0 1,0 0-1,0 1 1,0-1-1,-1 1 1,-14 12 5,8-5 36,1 1 0,1-1 0,-1 2 0,1-1 0,1 0 0,0 1 1,0 0-1,1 0 0,0 0 0,1 0 0,0 1 0,0-1 0,1 1 0,1-1 0,1 20 0,-1-28-54,0-1-1,0 0 1,1 0 0,-1 0-1,1 1 1,-1-1-1,1 0 1,0 0 0,-1 0-1,1 0 1,0 0 0,0 0-1,-1 0 1,1 0 0,0 0-1,0-1 1,0 1 0,0 0-1,0 0 1,0-1 0,1 1-1,-1-1 1,0 1 0,0-1-1,0 1 1,0-1 0,1 0-1,-1 0 1,0 1 0,0-1-1,1 0 1,-1 0 0,0 0-1,1 0 1,-1-1 0,0 1-1,2-1 1,0 1-410,0-1 1,0 1-1,0-1 1,0 0-1,0 0 1,0-1-1,0 1 1,0-1-1,0 1 1,-1-1-1,1 0 1,-1 0-1,5-4 1,9-21-7121,-1-8-5616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0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17489,'0'0'8103,"-7"63"-7750,16-40-321,6-1-1153,-3-3-5510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82 313 11787,'0'0'14916,"-9"3"-14735,5-2-181,0 1-1,0 0 1,-1 0 0,1 0-1,1 1 1,-1-1 0,0 1-1,0 0 1,1 0 0,0 0-1,0 0 1,0 1 0,0-1-1,0 1 1,1 0 0,-1 0-1,1 0 1,0 0 0,0 0-1,1 1 1,-1-1 0,1 0-1,0 1 1,0-1 0,0 1-1,1-1 1,-1 1-1,1 0 1,1-1 0,0 10-1,-1-13 3,1 0 0,-1 0 0,0 1 0,1-1-1,-1 0 1,1 0 0,-1 1 0,1-1 0,0 0-1,-1 0 1,1 0 0,0 0 0,0 0 0,0 0-1,0 0 1,0 0 0,0 0 0,0-1-1,0 1 1,0 0 0,0-1 0,1 1 0,1 0-1,1 1 12,0-1-1,1 0 0,-1-1 0,0 1 0,1-1 0,-1 1 0,7-2 1,1 0 19,-1 0 1,1-1 0,0-1 0,19-6 0,-15 1-101,0 0 1,0 0-1,0-2 1,-1 0-1,17-16 1,-24 20 90,-1-1 1,0 0 0,0 0 0,-1 0 0,0-1 0,0 0 0,-1-1 0,0 1 0,-1-1 0,0 0 0,4-11 0,-8 20-21,0-1-1,1 1 1,-1 0 0,0 0-1,0 0 1,0-1-1,0 1 1,0 0 0,0 0-1,0-1 1,0 1-1,0 0 1,0 0 0,0-1-1,0 1 1,0 0-1,0 0 1,0-1-1,0 1 1,0 0 0,-1 0-1,1 0 1,0-1-1,0 1 1,0 0 0,0 0-1,0 0 1,-1-1-1,1 1 1,0 0 0,0 0-1,0 0 1,0 0-1,-1-1 1,1 1-1,0 0 1,0 0 0,0 0-1,-1 0 1,1 0-1,0 0 1,0 0 0,-1 0-1,1 0 1,0 0-1,0 0 1,-1 0 0,1 0-1,0 0 1,0 0-1,-1 0 1,1 0 0,0 0-1,0 0 1,0 0-1,-1 0 1,1 0-1,0 0 1,0 0 0,-1 0-1,1 1 1,-16 7 34,8 0-23,0 1 1,0 0 0,0 0 0,2 1-1,-1 0 1,1 0 0,0 0-1,1 1 1,0 0 0,1 0-1,0 0 1,1 1 0,0-1-1,1 1 1,-1 13 0,3-24 11,0 1 1,0-1 0,1 1 0,-1 0-1,1-1 1,-1 1 0,1-1 0,-1 1-1,1-1 1,0 1 0,0-1 0,0 0-1,-1 1 1,1-1 0,1 0 0,-1 0-1,0 0 1,0 0 0,0 0 0,1 0-1,-1 0 1,0 0 0,1 0 0,-1 0-1,1-1 1,-1 1 0,1-1 0,-1 1-1,1-1 1,-1 1 0,1-1 0,-1 0-1,1 0 1,0 0 0,-1 0 0,1 0-1,0 0 1,-1 0 0,1-1 0,1 0-1,6 1 65,0-2-1,0 0 1,0 0-1,0 0 0,-1-1 1,11-5-1,6-5-67,-1-2-1,0-1 0,-2 0 0,1-2 0,-2-1 1,0 0-1,23-30 0,-16 13-61,-1 0 0,-1-2 0,36-74 0,-56 100 31,-1-1 0,0 0 0,4-20 0,-9 33 11,0 0 0,0 1 0,0-1 0,-1 0 0,1 0 0,0 0 0,0 0 0,-1 0 1,1 0-1,0 0 0,0 1 0,-1-1 0,1 0 0,0 0 0,0 0 0,-1 0 0,1 0 0,0 0 1,-1 0-1,1 0 0,0 0 0,0-1 0,-1 1 0,1 0 0,0 0 0,0 0 0,-1 0 0,1 0 1,0 0-1,0 0 0,-1-1 0,1 1 0,0 0 0,0 0 0,0 0 0,-1-1 0,1 1 0,0 0 1,0 0-1,0 0 0,0-1 0,0 1 0,0 0 0,-1 0 0,1-1 0,0 1 0,0 0 1,0 0-1,0-1 0,0 1 0,0 0 0,0-1 0,0 1 0,0 0 0,0 0 0,0-1 0,0 1 1,0 0-1,0 0 0,0-1 0,0 1 0,1 0 0,-1 0 0,0-1 0,0 1 0,0 0 0,-19 15-12,17-14-8,-17 18 24,0 0 0,2 1 0,0 1 0,-24 40 0,31-46 20,2 1 0,0 0 0,0 1 0,2-1 0,0 1 0,1 0 0,1 1 0,-3 19 0,7-31 17,0-1 0,0 1-1,0-1 1,1 1 0,0 0 0,0-1 0,0 1 0,1-1 0,0 0 0,0 1 0,0-1 0,1 0 0,-1 0 0,1 0-1,0-1 1,1 1 0,-1-1 0,1 1 0,6 4 0,-4-4-296,0 0 0,0 0 0,1-1-1,0 0 1,11 6 0,-9-7-1060,0 0 0,-1 0-1,1-1 1,16 3 0,9-4-7358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14734,'0'0'3075,"8"-7"-11,3 0-2556,1-1 0,0 2 0,0 0 0,0 0 0,1 1 0,13-4 0,-19 7-404,-1 0 1,1 0-1,0 1 1,-1 0 0,1 0-1,0 1 1,0-1-1,0 2 1,0-1-1,0 1 1,-1 0-1,1 0 1,0 1-1,-1-1 1,1 2 0,6 2-1,-10-3-109,-1-1-1,0 0 1,0 1 0,0 0-1,-1-1 1,1 1-1,0 0 1,-1 0 0,1 0-1,-1 0 1,0 0-1,1 0 1,-1 1 0,0-1-1,0 0 1,0 1-1,-1-1 1,1 0-1,-1 1 1,1-1 0,-1 1-1,0-1 1,0 1-1,0-1 1,0 1 0,0-1-1,-1 1 1,0 4-1,-3 6 106,0-1 0,-1 0 0,0 0 0,-10 16 0,2-2 331,12-25-415,1 0-1,-1 0 0,0 0 1,1 0-1,-1 0 0,1 0 1,0 1-1,-1-1 0,1 0 1,0 0-1,0 0 0,0 0 1,0 1-1,0-1 0,0 0 1,0 0-1,0 0 0,0 0 1,0 1-1,0-1 1,1 0-1,-1 0 0,1 0 1,-1 0-1,1 0 0,-1 0 1,1 0-1,0 0 0,-1 0 1,1 0-1,1 1 0,0-1 46,1 0-1,-1 0 0,1 0 0,-1 0 1,1 0-1,-1-1 0,1 1 0,0-1 1,-1 0-1,1 0 0,0 0 0,-1 0 1,4 0-1,6-2 90,-1 1 0,0-2 1,0 0-1,0 0 0,0-1 0,11-5 0,-15 5-51,1-1-1,-1-1 1,0 1-1,-1-1 0,1 0 1,-1-1-1,0 1 0,0-1 1,-1-1-1,8-14 0,-11 19-92,0 0 0,-1 0-1,0 0 1,0 0-1,0-1 1,0 1-1,0 0 1,-1 0-1,1-1 1,-1 1 0,0-1-1,0 1 1,0 0-1,0-1 1,-1 1-1,1 0 1,-1-1-1,0 1 1,0 0 0,0 0-1,-1 0 1,1 0-1,-1 0 1,1 0-1,-1 0 1,0 0 0,0 0-1,-1 1 1,1-1-1,0 1 1,-5-4-1,3 4-68,0-1-1,0 1 1,0 0-1,0 0 0,0 0 1,0 0-1,-1 1 1,1 0-1,-1-1 0,1 2 1,-1-1-1,1 0 1,-7 1-1,10 0-77,-1 0-1,1 0 1,0 1-1,-1-1 1,1 0 0,0 0-1,-1 1 1,1-1-1,0 1 1,0-1-1,0 1 1,-1 0-1,1-1 1,0 1 0,0 0-1,0 0 1,0 0-1,0-1 1,0 1-1,0 0 1,1 0-1,-1 1 1,0-1 0,0 0-1,1 0 1,-1 0-1,1 0 1,-1 1-1,1-1 1,0 0-1,-1 1 1,1-1 0,0 0-1,0 0 1,0 1-1,0-1 1,0 0-1,0 1 1,0-1 0,0 0-1,0 1 1,1-1-1,-1 0 1,1 1-1,-1-1 1,1 0-1,-1 0 1,2 2 0,9 14-4712,10-2-1729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 18193,'0'0'7725,"-9"-4"-5729,-29-11-1083,35 15-881,1 0 0,0 0-1,-1 0 1,1 0 0,0 0-1,-1 0 1,1 1-1,0-1 1,0 1 0,-1 0-1,1 0 1,0 0 0,0 0-1,0 0 1,0 0 0,0 0-1,0 0 1,0 1 0,0-1-1,0 1 1,1 0 0,-3 2-1,3-2-28,-1-1-1,1 0 1,0 0 0,0 1-1,0-1 1,0 1-1,0-1 1,0 1 0,0-1-1,1 1 1,-1 0-1,0-1 1,1 1 0,-1 0-1,1-1 1,0 1-1,0 0 1,-1 0 0,1-1-1,0 1 1,1 0-1,-1 0 1,0-1 0,0 1-1,1 0 1,-1 0-1,2 1 1,0-1 1,1-1 1,0 0-1,0 1 0,0-1 1,0 0-1,0-1 0,0 1 1,0 0-1,1-1 0,-1 0 0,0 1 1,0-2-1,0 1 0,0 0 1,4-1-1,4 1 34,41-3-184,53-8 0,-54 4 9,55 0 0,-105 6 149,0 1 0,0 0 0,0 0 0,0 0 0,0 0 0,0 1 0,0-1 1,-1 0-1,1 0 0,0 0 0,0 1 0,0-1 0,0 1 0,0-1 0,-1 0 0,1 1 0,0-1 0,0 1 0,-1 0 1,1-1-1,0 1 0,-1 0 0,1-1 0,0 1 0,-1 0 0,1 0 0,-1-1 0,1 1 0,0 2 0,0 28 782,-2-16-108,2-14-658,0 0 1,0-1 0,-1 1 0,1-1 0,0 1 0,0 0-1,0-1 1,0 0 0,0 1 0,0-1 0,0 0 0,0 1-1,0-1 1,1 0 0,-1 0 0,0 0 0,0 0-1,0 0 1,0 0 0,0 0 0,0 0 0,0 0 0,0-1-1,0 1 1,2-1 0,32-6-74,33-8-2098,-44 13-1129,-1 1-3420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55 11627,'-9'3'726,"-29"11"-173,36-14-484,0 1-1,0-1 1,0 1-1,0 0 1,1 0-1,-1 0 1,0 0-1,0 0 1,0 0-1,1 0 1,-1 1 0,1-1-1,-1 1 1,1-1-1,-1 1 1,1 0-1,0-1 1,0 1-1,0 0 1,0 0-1,-1 2 1,4-2-4,1 0 0,-1 1 0,1-1 0,0 0 0,0 0 0,0 0 0,0-1 0,0 1 0,0-1 0,0 0 0,0 0 1,1 0-1,-1 0 0,6 0 0,-5 0 42,34 8 299,1-3 0,0-1-1,0-1 1,1-3-1,-1-1 1,1-2 0,76-14-1,76-32-1482,-8-20-5991,-144 51 2429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329 339 9033,'0'0'8408,"-6"-10"-5125,3 5-3016,0 0 1,0 0-1,0 1 1,0-1 0,-1 1-1,0 0 1,0 0 0,0 0-1,0 0 1,0 1-1,-1 0 1,0 0 0,0 0-1,0 0 1,0 1-1,0 0 1,0 0 0,0 0-1,-1 1 1,1-1 0,-1 1-1,-8 0 1,6 1-240,0 1 0,0-1 0,-1 2 0,1-1 1,0 1-1,1 0 0,-1 1 0,0 0 0,0 0 0,1 1 1,0-1-1,0 2 0,0-1 0,0 1 0,1 0 0,0 0 0,-10 11 1,9-8 21,0 0 1,0 1-1,1 0 1,0 0-1,0 1 1,1 0-1,1-1 1,-1 2-1,2-1 1,-1 0-1,1 1 1,-2 19 0,4-28-39,1-1 0,0 1 0,0-1 0,0 1 0,0-1 1,0 1-1,0-1 0,0 1 0,0 0 0,1-1 1,-1 1-1,1-1 0,-1 1 0,1-1 0,-1 0 1,1 1-1,0-1 0,0 0 0,-1 1 0,1-1 1,0 0-1,0 0 0,1 0 0,-1 0 0,0 0 0,0 0 1,0 0-1,1 0 0,-1 0 0,0 0 0,1-1 1,-1 1-1,1 0 0,-1-1 0,1 0 0,-1 1 1,1-1-1,-1 0 0,1 0 0,-1 0 0,1 0 1,-1 0-1,1 0 0,-1 0 0,1 0 0,1-1 1,6 0 63,0-1 1,-1 0-1,1 0 1,-1-1-1,0 0 1,0-1-1,10-5 1,6-6-17,-1-2 0,-1-1 1,0-1-1,-2 0 1,0-2-1,-1 0 0,23-33 1,-8 2-119,-1-2 0,33-74 0,-49 80 39,-13 32-24,-15 32-188,-6 17 306,2 2 1,1 0 0,2 0 0,1 1 0,2 0-1,2 1 1,1 0 0,2 0 0,0 44 0,4-76-34,0 0 0,1-1 0,-1 1 1,1 0-1,0-1 0,0 1 0,1 0 1,-1-1-1,1 1 0,0-1 0,3 6 1,17 10-1585,-20-19 814,1 0 0,0 1 1,-1-1-1,1-1 0,0 1 1,0 0-1,0-1 0,-1 1 1,5-1-1,7 0-8118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19378,'0'0'2664,"-5"10"-758,-7 15-1161,1 1-1,1 0 1,1 0 0,1 1 0,-8 53-1,16-74-699,-1 1 1,1-1-1,0 0 0,0 1 0,1-1 1,0 1-1,0-1 0,0 0 0,1 1 1,0-1-1,0 0 0,4 7 0,-4-11-20,0 1-1,0-1 1,0 0-1,1 0 0,-1 0 1,1 0-1,0 0 1,-1 0-1,1-1 0,0 1 1,0-1-1,0 0 1,0 0-1,0 0 0,1 0 1,-1 0-1,0-1 1,0 1-1,0-1 0,1 0 1,-1 0-1,0 0 0,0-1 1,1 1-1,4-2 1,3-1 14,-1 0 0,1 0 0,-1-1 1,0-1-1,-1 1 0,1-2 0,-1 1 0,0-1 1,0-1-1,-1 1 0,16-17 0,-2 0-133,-1-2-1,31-44 1,-45 58 61,-1 4 33,0-2 0,0 1 0,-1 0 0,0-1 0,-1 0 0,0 0 0,0-1 1,4-17-1,-24 41 352,6-1-302,2 0 1,0 0-1,1 1 0,0-1 1,1 2-1,0-1 0,1 1 1,1 0-1,1 0 0,0 0 1,0 0-1,2 0 0,0 28 1,1-40-38,1 0 0,-1-1 0,1 1 1,0-1-1,0 1 0,0-1 1,0 1-1,0-1 0,1 0 1,-1 1-1,1-1 0,-1 0 1,1 0-1,0 0 0,0 0 1,0-1-1,0 1 0,0 0 0,0-1 1,0 1-1,1-1 0,-1 0 1,1 0-1,-1 0 0,1 0 1,-1 0-1,6 1 0,34-1-1543,-37-1 820,-1-1-1,0 0 0,1-1 0,-1 1 0,0-1 0,0 0 1,5-2-1,17-16-7249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14029,'0'0'16272,"83"2"-15343,-28-2-449,9 0-384,0 0-64,2 1-64,-12 1-1185,-5 0-2402,-13-2-2563,-8 0-7784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11339,'0'0'10666,"53"16"-8616,-12-11-96,6 0-705,10-2-673,3 1-351,2 0-193,-5-1 32,-6 0-32,-10 2-1089,-5 0-1121,-15-2-1730,-10-3-2562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13068,'0'0'9545,"40"53"-7719,-8-38-352,9-2-514,4-1-447,4-2-385,6-2-64,4-6-993,-5-2-2914,1-4-5670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1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247 316 9673,'0'0'5782,"-1"-9"-2729,1 6-2863,0-1-1,0 1 1,-1 0 0,1 0-1,-1-1 1,0 1-1,0 0 1,0 0-1,0 0 1,0 0 0,-1 0-1,0 0 1,1 0-1,-1 0 1,0 1 0,0-1-1,-1 1 1,1 0-1,0-1 1,-1 1 0,1 0-1,-1 0 1,0 0-1,0 1 1,0-1-1,0 1 1,0-1 0,0 1-1,0 0 1,0 0-1,0 1 1,-1-1 0,1 1-1,-5-1 1,1 1-182,0 0-1,0 1 1,1-1 0,-1 1-1,0 1 1,1-1 0,-1 1 0,1 0-1,-1 1 1,1-1 0,0 1 0,0 1-1,0-1 1,0 1 0,1 0 0,-1 0-1,1 0 1,0 1 0,0 0-1,1 0 1,0 0 0,0 1 0,0 0-1,0-1 1,1 1 0,0 0 0,0 1-1,-3 9 1,3-8 9,1-1-1,0 1 1,0-1-1,0 1 1,1 0 0,1-1-1,-1 1 1,2 14-1,-1-19-6,0-1 0,0 1 0,1 0 0,-1 0 0,1-1 0,0 1 0,0-1 0,0 1 0,0-1 0,0 1 0,1-1-1,-1 1 1,1-1 0,-1 0 0,1 0 0,0 0 0,0 0 0,0 0 0,0 0 0,0-1 0,0 1 0,1 0-1,-1-1 1,1 0 0,-1 0 0,1 0 0,2 1 0,7 0 59,0 0 0,0-1 0,0-1 0,-1 0 1,1-1-1,0 0 0,0-1 0,-1 0 0,1-1 0,-1 0 0,1-1 0,-1 0 0,0 0 0,-1-2 0,1 1 0,-1-1 1,0-1-1,12-10 0,-6 5-44,-1-1-1,-1 0 1,0-1 0,-1 0 0,0-1 0,-2 0-1,1-1 1,-2-1 0,0 0 0,11-28 0,-17 34 1,0 0 1,-1 0-1,-1 0 1,0-1-1,0 1 1,-1-1-1,-1 1 1,0-1-1,0 1 0,-4-20 1,3 26-23,0 1 0,0-1 0,-1 1 1,1 0-1,-1 0 0,0 0 0,0 0 0,-1 0 0,1 0 1,-1 0-1,0 1 0,0-1 0,0 1 0,-1 0 0,1 0 1,-1 0-1,1 0 0,-1 1 0,0-1 0,0 1 0,0 0 1,0 0-1,-1 1 0,1-1 0,0 1 0,-1 0 0,1 0 1,-1 0-1,-5 0 0,0 1-13,0-1 0,0 2 0,0-1 1,-1 1-1,1 1 0,0 0 0,0 0 0,1 1 0,-1 0 0,-11 6 0,16-7-63,0 1-1,0-1 1,1 1-1,-1 0 0,1 1 1,0-1-1,0 1 0,0-1 1,0 1-1,1 1 0,-1-1 1,1 0-1,0 1 1,0-1-1,1 1 0,0 0 1,-1 0-1,2 0 0,-1 0 1,-2 10-1,4-14-122,0 0 1,0 0-1,0 0 0,0 0 0,0 0 1,0 0-1,0 0 0,0 0 0,0 0 1,0 0-1,1 0 0,-1 0 1,0 0-1,1 0 0,-1 0 0,1 0 1,-1 0-1,1 0 0,-1 0 0,1 0 1,-1-1-1,1 1 0,0 0 0,0 0 1,-1-1-1,1 1 0,0-1 1,0 1-1,0-1 0,0 1 0,0-1 1,0 1-1,0-1 0,0 0 0,0 1 1,0-1-1,0 0 0,0 0 0,0 0 1,0 0-1,0 0 0,0 0 1,0 0-1,0 0 0,1 0 0,17 0-5971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3171,'0'0'18546,"-2"3"-17404,-1 6-729,-1 1 1,2-1 0,0 1-1,0 0 1,0 0-1,1 12 1,1-16-302,0-1 0,0 1 0,1-1 0,-1 1 0,1-1 1,3 7-1,-4-10-79,1 0 0,-1-1 0,1 1 0,0-1 0,0 1 0,-1-1 0,1 0 0,0 1 0,0-1-1,1 0 1,-1 0 0,0 1 0,0-1 0,1 0 0,-1 0 0,0-1 0,1 1 0,-1 0 0,1 0 0,1 0 0,4 1 14,0-1 1,-1 0-1,1-1 0,0 1 0,0-1 1,0 0-1,0-1 0,0 0 1,-1 0-1,1 0 0,0-1 0,-1 0 1,1 0-1,-1-1 0,1 0 0,-1 0 1,0-1-1,6-4 0,-5 3 2,0 0 0,0-1-1,-1 1 1,0-1 0,0-1-1,-1 1 1,1-1 0,-1 0-1,-1 0 1,0 0 0,0-1-1,0 0 1,-1 1 0,4-13-1,-18 36-373,-5 19-33,14-23 197,-1 0 0,1 0-1,1 0 1,0 0 0,1 0 0,1 0 0,1 13-1,-1-19-191,0 0 0,0-1-1,1 1 1,0-1 0,0 0-1,1 0 1,4 8 0,-5-10-152,0 0 0,0 0 1,1 0-1,-1 0 0,1-1 1,0 1-1,0-1 0,0 0 1,0 0-1,0 0 1,1 0-1,4 1 0,9 2-5719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12716,'0'0'6828,"9"7"-5120,-3-3-1426,0 0-1,1 0 1,-1-1-1,1 0 1,0 0-1,0 0 0,0-1 1,1 0-1,13 1 1,84 2 1473,432-36 92,-54 1-6940,-424 28 3749,28 1-4433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193 264 8296,'0'0'14846,"0"5"-14360,0-4-441,0 0 0,-1 0 0,1 0 0,0 0 0,0 0 0,-1 0 1,1 0-1,-1 0 0,1 0 0,-1 0 0,1 0 0,-1 0 0,1 0 0,-1 0 1,0 0-1,0 0 0,1 0 0,-1-1 0,0 1 0,0 0 0,0-1 0,0 1 1,0-1-1,0 1 0,0-1 0,0 1 0,0-1 0,0 1 0,0-1 0,0 0 1,0 0-1,0 0 0,0 0 0,-1 1 0,1-1 0,-1-1 0,-28 10 37,25-7-68,1 1-1,-1 0 1,1 1 0,-1-1 0,1 1 0,0-1 0,0 1 0,0 1 0,1-1 0,0 0-1,0 1 1,0 0 0,0 0 0,1-1 0,-1 2 0,-2 8 0,3-6-16,-1 1 1,2-1-1,-1 0 1,1 1-1,0-1 0,1 1 1,0-1-1,1 0 1,-1 1-1,4 11 1,-3-17 20,0 0 0,0 0 1,1-1-1,-1 1 0,1 0 1,-1-1-1,1 0 0,0 1 1,0-1-1,0 0 0,1 0 1,-1 0-1,0 0 0,1 0 1,-1 0-1,1-1 0,0 1 1,-1-1-1,1 0 1,0 0-1,0 0 0,0 0 1,0 0-1,0-1 0,0 1 1,0-1-1,0 0 0,0 0 1,0 0-1,0 0 0,5-2 1,1 2 112,1-2-1,-1 1 1,0-1 0,1 0 0,-1-1 0,0 0 0,-1-1 0,1 0 0,8-5-1,-4-1 20,0 0-1,0 0 0,-1-1 0,-1-1 0,0 0 1,-1-1-1,0 1 0,-1-2 0,0 0 1,-1 0-1,0 0 0,6-21 0,-10 27-87,-2-1 0,1 0 0,-1 0 0,0 0 0,-1 0 0,0 0 0,0 0 0,-1 0 0,0 0 0,-1-1 0,0 1 0,-1 0-1,1 0 1,-2 0 0,1 1 0,-1-1 0,-1 0 0,1 1 0,-2 0 0,1 0 0,-1 0 0,-11-14 0,8 13-73,0 0 1,0 1-1,-1 0 0,0 0 0,0 1 1,-1 0-1,0 0 0,0 1 1,0 1-1,-1 0 0,0 0 0,0 1 1,-1 0-1,1 1 0,-1 0 1,1 1-1,-1 1 0,0 0 1,0 0-1,0 1 0,-13 1 0,20 1-16,0-1 0,0 1 0,0-1-1,1 1 1,-1 0 0,1 1 0,-1-1 0,1 1-1,0 0 1,0 0 0,0 0 0,1 1-1,-1-1 1,1 1 0,0 0 0,0 0-1,0 0 1,-4 9 0,2-3-849,0 0-1,2 0 1,-1 0 0,1 1 0,0-1-1,1 1 1,-1 18 0,2-1-5819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83 7175,'0'0'2114,"6"-10"406,4-5-1459,8-13 336,-5-2 4120,-21 40 355,-14 11-5183,3-4-358,-145 172 933,62-66-2213,102-123 856,0 0 0,0 0 0,0-1 0,0 1 0,0 0 1,0 0-1,0-1 0,0 1 0,0 0 0,-1 0 0,1-1 0,0 1 0,0 0 0,0 0 1,0 0-1,0-1 0,0 1 0,-1 0 0,1 0 0,0 0 0,0 0 0,0-1 0,-1 1 1,1 0-1,0 0 0,0 0 0,0 0 0,-1 0 0,1 0 0,0 0 0,0 0 0,0 0 1,-1-1-1,1 1 0,0 0 0,0 0 0,-1 0 0,1 0 0,0 0 0,0 1 0,-1-1 1,1 0-1,0 0 0,0 0 0,-1 0 0,1 0 0,0 0 0,0 0 0,0 0 0,-1 0 1,1 1-1,0-1 0,0 0 0,0 0 0,0 0 0,-1 0 0,1 1 0,0-1 0,0 0 1,0 0-1,0 0 0,0 1 0,-1-1 0,1 0 0,0 0 0,0 0 0,0 1 0,0-1 1,0-22-4439,0 16 3118,0-25-4673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11851,'0'0'5178,"12"4"-5124,7 3-21,0 1 1,0 1-1,-1 1 0,0 0 1,-1 1-1,31 26 1,-44-33-40,0-1 1,0 1 0,0 0-1,-1-1 1,1 2 0,-1-1-1,0 0 1,-1 1 0,1-1-1,-1 1 1,0 0 0,0 0 0,0 0-1,-1 0 1,1 0 0,-1 0-1,0 0 1,-1 0 0,0 1-1,1-1 1,-2 0 0,1 0-1,0 1 1,-1-1 0,0 0 0,-1 0-1,1 0 1,-1 0 0,0 0-1,0 0 1,0 0 0,-1-1-1,1 1 1,-1-1 0,-4 5 0,-22 27-169,-1-2 1,-2-1 0,-61 49 0,-45 20-5194,108-83 483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12364,'0'0'11114,"24"62"-10121,-9-36-320,2-1-225,4-1-288,3-5-64,7-2-96,-1-3-768,6-4-1186,-1-6-2306,1-4-3844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4965,'0'0'22239,"4"5"-21395,-4-4-830,1 0-1,0-1 1,-1 1-1,1 0 1,0 0 0,-1-1-1,1 1 1,0 0 0,0-1-1,0 1 1,0-1-1,0 1 1,0-1 0,0 1-1,0-1 1,0 0 0,0 1-1,0-1 1,0 0 0,0 0-1,0 0 1,0 0-1,0 0 1,0 0 0,0 0-1,0 0 1,0 0 0,0-1-1,0 1 1,0 0-1,0 0 1,0-1 0,0 1-1,1-2 1,37-30 239,-27 20-236,64-64-43,-78 111-466,-5-2 480,0-2-73,2 1 0,-4 60 1,9-76-529,1 20-5378,4-28-2732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227 214 14382,'0'0'6817,"-10"-8"-4180,3 2-2367,0 1 1,0 0-1,-1 0 0,0 1 1,-11-5-1,15 7-235,1 1 0,-1 0 1,0 0-1,0 0 0,1 1 0,-1-1 0,0 1 0,0 0 0,0 0 0,0 1 0,1-1 0,-1 1 1,0-1-1,0 1 0,1 0 0,-1 1 0,0-1 0,1 1 0,-1-1 0,-3 4 0,0 0-38,1 0 0,-1 1-1,1 0 1,0 1-1,0 0 1,0 0-1,1 0 1,-6 12 0,8-15 3,1 0 1,0 0 0,0 0 0,0 0-1,1 0 1,-1 0 0,1 1 0,0-1 0,0 1-1,1-1 1,-1 1 0,1-1 0,0 1 0,0-1-1,1 1 1,-1-1 0,1 1 0,1 5-1,-1-9 15,0 0-1,0 0 0,0 0 0,0 0 1,0 0-1,1 0 0,-1 0 0,0-1 1,0 1-1,0 0 0,1-1 0,-1 1 1,0-1-1,1 1 0,-1-1 0,1 0 1,-1 1-1,0-1 0,1 0 0,-1 0 1,1 0-1,-1 0 0,2-1 0,36-4 397,-26 0-355,0-1-1,0 0 1,-1-1 0,0 0-1,0-1 1,0 0 0,-1-1-1,-1 0 1,12-13 0,-2 1-10,-1-1 0,-1-1 1,22-38-1,-33 50 166,-1 0 0,0 0-1,0-1 1,-2 0 0,1 0 0,-1-1-1,-1 1 1,3-20 0,-6 32-201,0 0-1,0-1 1,-1 1-1,1 0 1,0 0-1,0 0 1,0-1 0,-1 1-1,1 0 1,0 0-1,0 0 1,0 0 0,-1-1-1,1 1 1,0 0-1,0 0 1,-1 0-1,1 0 1,0 0 0,0 0-1,-1 0 1,1 0-1,0 0 1,0 0 0,-1 0-1,1 0 1,0 0-1,-1 0 1,1 0-1,0 0 1,0 0 0,-1 0-1,1 0 1,0 0-1,0 0 1,-1 0 0,1 1-1,0-1 1,0 0-1,0 0 1,-1 0-1,1 0 1,0 1 0,0-1-1,0 0 1,-1 0-1,1 0 1,0 1-1,0-1 1,0 0 0,0 0-1,0 1 1,0-1-1,-1 0 1,1 1 0,-8 11 3,-1 0 1,2 1-1,0 0 1,0 1-1,2-1 1,-1 1-1,-3 18 1,1-1 49,1 0 1,-3 45-1,9-62-291,-1-1 373,1 1 0,1 0 0,0-1 0,3 17 0,-3-28-254,0 0-1,0 0 1,1 0 0,-1 0-1,1 1 1,0-1-1,-1 0 1,1 0-1,0 0 1,0 0 0,1-1-1,-1 1 1,0 0-1,0 0 1,1-1-1,-1 1 1,1-1 0,0 1-1,-1-1 1,1 1-1,0-1 1,0 0-1,0 0 1,0 0 0,0 0-1,0 0 1,0-1-1,0 1 1,0-1 0,0 1-1,0-1 1,4 0-1,10-2-6729,0-12-6140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15150,'0'0'11008,"-6"12"-10132,-164 286 1264,163-291-6145,5-12 773,2-20-2666,0 16 2644,0-23-7865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5733,'0'0'18162,"11"51"-16881,6-28-96,5 1-544,-1 2-481,13-5-192,0-3-1858,2-8-2082,0-5-2978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11018,'0'0'19560,"8"-5"-18956,28-17-377,55-49 1,-2 2-251,-92 84-572,-8 10 528,-6 10 122,-21 60 0,33-80-170,1 0-1,1 0 1,0 0 0,1 0 0,0 0 0,2 1 0,0 16 0,0-31-46,0 0 0,0-1 1,0 1-1,0 0 1,0 0-1,0-1 1,0 1-1,0 0 1,1-1-1,-1 1 1,0 0-1,0-1 1,1 1-1,-1 0 1,0-1-1,1 1 0,-1-1 1,1 1-1,-1 0 1,1-1-1,-1 1 1,1-1-1,-1 1 1,1-1-1,-1 0 1,1 1-1,-1-1 1,1 0-1,0 1 1,-1-1-1,1 0 0,0 1 1,-1-1-1,1 0 1,0 0-1,-1 0 1,1 0-1,0 0 1,0 0-1,-1 0 1,2 0-1,18 0-9208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5509,'0'0'16240,"3"62"-13390,-3-32-608,0 3-704,0 2-705,0 3-385,0-1-288,0-3-96,6-2-32,-4-6-96,4-5-1057,-3-6-608,-1-5-578</inkml:trace>
  <inkml:trace contextRef="#ctx0" brushRef="#br0" timeOffset="1">1 118 12940,'0'0'14478,"82"5"-13934,-33 1-447,4 3-33,4-6-769,-1-3-2498,-1 0-4292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257 360 13741,'0'0'7997,"-2"-11"-4976,1 9-2949,1-1 78,0-1 1,0 0-1,-1 1 1,0-1-1,0 0 1,0 1-1,0-1 1,0 1-1,-1-1 0,0 1 1,1 0-1,-1-1 1,-1 1-1,1 0 1,0 0-1,-1 1 1,1-1-1,-1 0 1,0 1-1,0 0 1,0-1-1,0 1 1,0 0-1,0 1 1,-1-1-1,1 1 1,-1-1-1,1 1 1,-8-1-1,4 1-143,-1 1 0,1 0 0,0 1 0,-1 0-1,1 0 1,0 1 0,-1 0 0,1 0 0,0 0 0,0 1 0,1 0-1,-1 1 1,1-1 0,-1 1 0,1 1 0,0-1 0,0 1 0,1 0-1,0 0 1,0 0 0,0 1 0,0 0 0,1 0 0,0 0 0,0 1 0,1-1-1,-1 1 1,1 0 0,1 0 0,0 0 0,0 0 0,0 0 0,1 1-1,-1 13 1,2-19-2,0 0-1,0 1 0,1-1 1,-1 0-1,1 0 0,0 0 1,-1 0-1,1 0 0,0-1 1,0 1-1,0 0 0,1 0 1,-1 0-1,0-1 0,1 1 1,-1-1-1,1 1 0,-1-1 1,1 0-1,0 1 0,-1-1 1,1 0-1,0 0 0,0 0 1,0 0-1,0-1 0,0 1 1,0 0-1,0-1 0,0 1 1,0-1-1,0 0 0,0 0 1,0 0-1,3 0 0,5 1 20,0-1 1,0 0-1,0-1 0,1 0 0,-1 0 1,13-4-1,-8-1-10,0 0 0,0-1 1,0-1-1,-1 0 0,0-1 0,-1-1 0,0 0 1,0 0-1,-1-1 0,0-1 0,-1 0 0,13-20 1,-14 19 15,0-1 1,-1 0-1,-1-1 1,-1 0-1,0 0 1,-1 0-1,0-1 1,-1 0 0,-1 0-1,-1-1 1,0 1-1,0-20 1,-3 31-19,0 1 1,0 0-1,-1-1 1,1 1-1,-1-1 1,-1 1-1,1 0 1,0 0-1,-1 0 1,0 0-1,0 0 1,0 0-1,-1 0 1,1 0-1,-1 1 1,0-1-1,0 1 1,0 0-1,0 0 1,-1 0-1,1 0 1,-1 1-1,1-1 1,-1 1-1,0 0 1,0 0-1,0 1 1,-1-1-1,1 1 1,0 0-1,0 0 1,-1 0-1,-4 0 1,-3-1-40,-1 1 1,0 1-1,1 0 1,-1 0-1,1 1 1,-1 1-1,1 0 1,0 1-1,0 0 1,-22 10-1,20-8 33,0 2 0,0-1 0,1 2 0,0 0 0,0 1 0,1 0-1,0 0 1,1 2 0,-11 11 0,21-21-79,0 0 0,0 0 1,1 0-1,-1 0 0,1 0 0,-1 0 0,1 0 1,-1 0-1,1 0 0,-1 1 0,1-1 0,0 0 0,0 0 1,0 0-1,0 1 0,0 1 0,0-2-60,0-1-1,0 1 1,1-1-1,-1 1 0,0 0 1,1-1-1,-1 1 1,1-1-1,-1 1 1,1-1-1,-1 0 1,0 1-1,1-1 1,0 1-1,-1-1 0,1 0 1,-1 1-1,1-1 1,-1 0-1,1 0 1,0 0-1,0 1 1,39-1-7660,-21-4-188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17424,'0'0'9556,"-9"0"-9027,6 0-500,0 0 0,0 0 0,0 0 1,0 1-1,0-1 0,0 1 1,1 0-1,-1 0 0,0 0 0,0 0 1,1 1-1,-1-1 0,1 1 0,-1-1 1,1 1-1,0 0 0,-4 3 0,3-1 41,0 0 0,1 0 0,-1 0 0,1 1 0,0-1 0,0 1 0,0-1 0,1 1 0,-1 0 0,1 0 0,0-1 0,0 10 0,1-10-29,-1-1 0,1 0 1,0 1-1,0-1 0,0 0 1,0 1-1,0-1 1,1 0-1,-1 0 0,1 1 1,0-1-1,0 0 0,1 0 1,-1 0-1,1 0 0,-1 0 1,1 0-1,0 0 0,0-1 1,0 1-1,0-1 0,3 3 1,0-2-11,0 0-1,0-1 1,0 0 0,0 0 0,0 0 0,0 0 0,1-1-1,-1 0 1,0 0 0,1-1 0,-1 1 0,1-1 0,6-1-1,-4 0-9,0 0-1,0-1 1,0 0 0,0 0-1,-1-1 1,1 0-1,-1 0 1,1-1-1,-1 0 1,0-1-1,0 1 1,-1-1 0,12-10-1,-11 8-14,1-1 0,-1 1 0,-1-1 0,1 0-1,-1-1 1,0 0 0,-1 1 0,0-2 0,-1 1 0,6-17 0,-10 26-17,0-1 0,1 1 1,-1 0-1,0 0 0,0 0 1,0-1-1,0 1 0,1 0 1,-1 0-1,0 0 1,0-1-1,0 1 0,0 0 1,0 0-1,0-1 0,0 1 1,0 0-1,0-1 0,0 1 1,0 0-1,0 0 0,0-1 1,0 1-1,0 0 0,0 0 1,0-1-1,0 1 0,0 0 1,0 0-1,0-1 1,0 1-1,0 0 0,-1 0 1,1-1-1,0 1 0,0 0 1,0 0-1,0 0 0,-1-1 1,1 1-1,0 0 0,0 0 1,0 0-1,-1 0 0,1-1 1,-12 11-194,-11 21 140,18-23 94,1 0 1,0 0 0,1 0 0,0 0 0,0 1 0,1 0 0,0-1-1,0 1 1,1 0 0,0 0 0,1 0 0,0 0 0,0 0-1,3 13 1,-2-16-235,0-1 0,1 0 0,0 1 0,0-1 0,0 0 0,1 0 0,-1-1 0,1 1 0,0 0 0,6 6 0,-5-8-534,0 1 1,0-1-1,0 1 0,1-1 1,-1 0-1,1-1 1,-1 1-1,1-1 0,0 0 1,0 0-1,0-1 0,7 2 1,13 1-10927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11851,'0'0'5867,"9"5"-4127,-1 0-1378,0 0 0,1-1 0,0 0-1,0-1 1,0 0 0,1 0 0,-1-1 0,0 0-1,15 0 1,102 1 1147,-81-3-1297,527-15 874,-190-11-5044,-364 26 2424,-32 0-13668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14638,'0'0'2915,"-2"11"-3081,-41 175 650,28-138-349,2 1 0,3 1 0,2 0 0,-2 53 0,10-102-126,0 0 1,-1 0-1,1 0 1,0 0-1,0 0 1,1 0-1,-1 0 0,0 0 1,0 1-1,0-1 1,1 0-1,-1 0 1,0 0-1,1 0 1,-1 0-1,1-1 1,-1 1-1,1 0 1,0 0-1,-1 0 1,1 0-1,0 0 1,0-1-1,-1 1 1,1 0-1,0-1 1,0 1-1,0-1 1,0 1-1,0-1 1,1 1-1,1 0 82,-1-1 0,1 0 0,0 0 0,-1-1 0,1 1 0,0-1 0,-1 1 0,1-1 0,0 0 0,-1 0-1,1 0 1,2-1 0,9-6 533,0 0 1,0-1-1,16-13 0,38-39-83,-3-3 1,-2-3-1,-4-2 0,79-119 1,-137 186-1215,-7 22-4409,-16 28-4239,11-22 1756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220 306 16015,'0'0'8926,"-9"-8"-7725,4 4-1045,-31-22 503,34 25-645,0 0 0,0 0 0,-1 0-1,1 0 1,0 1 0,-1-1 0,1 1 0,0 0-1,-1 0 1,1 0 0,-1 0 0,1 0 0,0 0-1,-1 0 1,1 1 0,0 0 0,-1-1 0,1 1 0,0 0-1,-5 2 1,-1 2-20,0 1 0,1 0 0,0 0-1,-1 1 1,2 0 0,-1 0 0,-10 15 0,14-18 37,0 0 1,1 1-1,-1-1 1,1 1-1,0 0 1,0-1-1,0 1 1,1 0-1,0 0 1,0 0-1,0 0 0,0 0 1,1 0-1,0 0 1,0 0-1,1 11 1,0-14-11,0 0 0,0-1 0,0 1 0,0 0 0,1 0 0,-1-1 0,0 1 0,1 0 0,0-1 0,-1 0 0,1 1 0,0-1 0,-1 0 0,1 0 0,0 0 0,0 0 0,0 0 0,0 0 0,0 0 0,0-1 0,0 1 0,0-1 0,0 1 0,0-1 0,0 0 0,4 0 0,6 0 168,0 0 0,0 0 1,18-4-1,-15 1-58,0-1 1,-1 0-1,0-2 1,0 1 0,0-2-1,-1 0 1,0 0-1,0-1 1,-1-1-1,0 0 1,0-1-1,-1 0 1,13-16-1,-15 16-40,0 0-1,-1-1 0,0 0 0,0-1 0,-2 0 0,1 0 0,-2 0 0,1-1 0,-2 0 0,0 0 0,0 0 0,-1 0 0,-1-1 0,2-25 0,-4 34-82,-1 1 0,1 0 0,-1-1 0,0 1 0,0 0 0,0-1 0,-1 1 0,1 0-1,-1 0 1,0 0 0,-1 0 0,1 1 0,0-1 0,-1 0 0,0 1 0,0 0 0,-3-4 0,-1 2-2,0 0 0,0 0 0,0 1 1,0 0-1,-1 0 0,1 0 1,-1 1-1,-13-3 0,2 1-69,0 2 0,-1 0 0,0 1 0,1 1 1,-1 1-1,0 0 0,-21 4 0,31-2-11,0 1-1,0-1 1,1 2 0,-1-1-1,1 1 1,-16 10 0,21-12-208,1 0-1,-1 0 1,1 1 0,0-1-1,0 1 1,0 0 0,0 0 0,0 0-1,1 0 1,-1 0 0,1 0-1,0 1 1,0-1 0,0 1 0,0 0-1,1 0 1,0-1 0,-1 1-1,0 6 1,4 3-4869,7-7-2633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6694,'0'0'20612,"-8"10"-20169,-34 52-15,12-16-548,-2 0-1,-2-2 0,-2-2 0,-47 43 0,83-85-25,0 1 1,0-1-1,0 0 1,0 1-1,0-1 1,-1 0-1,1 1 1,0-1-1,0 0 1,-1 0-1,1 1 1,0-1-1,-1 0 1,1 1-1,0-1 1,-1 0-1,1 0 1,0 0-1,-1 1 1,1-1-1,0 0 1,-1 0-1,1 0 1,-1 0-1,1 0 1,0 0 0,-1 0-1,1 0 1,-1 0-1,1 0 1,0 0-1,-1 0 1,1 0-1,-1 0 1,1 0-1,0 0 1,-1 0-1,1-1 1,0 1-1,-1 0 1,1 0-1,0 0 1,-1-1-1,1 1 1,0 0-1,-1 0 1,1-1-1,0 1 1,0 0-1,-1-1 1,1 1-1,0 0 1,0-1-1,0 1 1,-1 0-1,1-1 1,0-28-7866,1 15 5988,-1-23-5525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11147,'0'0'15214,"51"54"-13997,-28-19-672,5 0-321,2 2-128,0-1-160,4-4-2338,-7-5-2179,1-6-5861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34 13485,'0'0'2664,"7"-6"378,-1 2-2584,-1 1 0,1 0-1,-1 0 1,1 0-1,0 1 1,0 0-1,0 0 1,1 0-1,-1 1 1,9-1-1,-12 1-402,-1 1 0,0 0 0,1 0 0,-1 1 0,0-1 0,1 0 0,-1 1 0,0-1 0,1 1 0,-1 0 0,0 0 0,0 0 0,0 0 0,0 0 0,0 1 0,0-1 0,0 0 0,0 1 0,0-1 0,0 1 0,-1 0 0,1 0-1,-1 0 1,1 0 0,-1 0 0,0 0 0,0 0 0,0 0 0,0 0 0,0 0 0,0 1 0,-1-1 0,1 0 0,-1 1 0,1-1 0,-1 0 0,0 4 0,0 1 20,0-1-1,0 1 1,0-1 0,-1 1-1,0-1 1,0 0-1,-1 1 1,0-1 0,0 0-1,0 0 1,-1 0 0,0 0-1,0-1 1,0 1 0,-7 8-1,-6 5 415,-1 0 0,-35 29-1,3-3-46,49-44-444,-1-1 1,0 1 0,1-1 0,-1 1 0,1-1 0,-1 1 0,1-1 0,-1 1 0,1-1-1,-1 1 1,1 0 0,-1-1 0,1 1 0,0 0 0,-1-1 0,1 1 0,0 0 0,0 0 0,0-1-1,-1 1 1,1 0 0,0 0 0,0-1 0,0 1 0,0 0 0,0 0 0,0-1 0,0 1 0,1 0-1,-1 1 1,1-1-17,1 0-1,-1-1 0,0 1 0,0 0 0,0-1 0,1 1 1,-1-1-1,0 0 0,1 1 0,-1-1 0,0 0 1,1 0-1,-1 1 0,1-1 0,1-1 0,62-5-1573,-62 6 1459,25-7-2463,0 0-1,28-11 1,7-7-6976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287 289 13613,'-1'-9'2354,"-1"2"-1358,1-1 1,-1 1-1,-1 0 0,-5-14 1,6 18-767,1 1 1,-1-1-1,1 1 1,-1 0-1,0-1 1,0 1-1,0 0 1,0 0-1,0 0 1,-1 1 0,1-1-1,0 0 1,-1 1-1,1 0 1,-1-1-1,0 1 1,1 0-1,-1 0 1,0 1-1,-3-1 1,-3 0-55,1 1 1,-1 0 0,1 0-1,-1 1 1,1 0-1,-1 1 1,1 0-1,0 0 1,0 1 0,0 0-1,0 0 1,0 1-1,0 0 1,1 0 0,0 1-1,-10 8 1,11-8-141,0 0 0,0 0-1,1 1 1,0-1 0,0 1 0,0 1 0,0-1 0,1 1 0,0 0-1,1-1 1,-1 2 0,1-1 0,1 0 0,-1 1 0,1-1 0,1 1-1,-1 0 1,1 9 0,1-15-18,1 0 0,-1 0-1,1 0 1,0 0 0,0 1-1,0-1 1,0 0 0,0 0-1,0-1 1,0 1 0,1 0 0,-1 0-1,1-1 1,-1 1 0,1 0-1,0-1 1,-1 0 0,1 1-1,0-1 1,0 0 0,0 0 0,0 0-1,0 0 1,0 0 0,0-1-1,1 1 1,-1-1 0,0 1-1,0-1 1,0 0 0,1 0 0,2 0-1,7 1 97,1 0 0,0-1 0,-1 0-1,21-4 1,-18 0-95,1 0-1,-1-1 1,0-1-1,0 0 1,-1-1-1,1-1 1,-2 0-1,1-1 1,-1-1-1,0 0 1,16-17-1,-3 0-1,-1-1-1,-1-2 1,35-55 0,-50 70-3,-2 6-7,0-1-1,-1 0 1,0 0-1,-1-1 1,0 0-1,-1 0 1,0 0 0,-1 0-1,4-21 1,-19 44 41,-4 12-22,1 1 1,1 1 0,1 0-1,1 1 1,2 0 0,0 1 0,2 0-1,1 0 1,2 1 0,0 0-1,0 35 1,5-60-44,0-1-1,0 0 1,0 1 0,0-1 0,1 1-1,0-1 1,-1 1 0,1-1 0,1 0-1,-1 0 1,0 1 0,1-1 0,0 0-1,-1 0 1,1 0 0,0-1 0,1 1-1,-1 0 1,0-1 0,1 1-1,0-1 1,-1 0 0,1 0 0,4 2-1,-3-2-604,0 0 0,0-1 0,0 1 0,0-1 0,0 0 0,1-1 0,6 1 0,13 0-7172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49 9513,'0'0'3897,"9"-7"-400,1-3-2087,-5 5-519,0 0-1,1 0 0,-1 1 1,1 0-1,7-4 1,-7 9 3556,-8 9-3401,-6 10-1041,-14 14 222,-1-1 0,-2-1 0,-38 38 0,-93 77-1322,153-144 1282,3-3-409,0-1 1,0 1-1,0 0 0,0 0 0,0 0 0,0 0 0,0 0 0,0-1 1,0 1-1,0 0 0,0 0 0,0 0 0,0 0 0,0 0 0,0-1 1,0 1-1,0 0 0,-4-1-6878,4-18-843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8616,'0'0'14894,"32"60"-13228,-15-23 63,0 0-511,3 3-642,3-2-416,5-2-64,2-1-896,2-7-3172,4-4-5349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2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 11115,'0'0'10799,"13"-3"-9123,7-3-706,0 1 0,37-4 0,-51 9-815,1-1 1,-1 1-1,0 0 0,0 0 0,1 0 0,-1 1 0,0 0 0,0 0 0,0 1 0,0 0 0,0 0 0,0 0 1,0 1-1,-1 0 0,1 0 0,6 5 0,-11-7-152,0 0 0,1 1-1,-1-1 1,0 1 0,0-1 0,0 1 0,0 0 0,0-1 0,0 1 0,0 0-1,-1 0 1,1 0 0,-1-1 0,1 1 0,-1 0 0,0 0 0,0 0 0,0 0-1,0 0 1,0 0 0,0 0 0,0 0 0,-1-1 0,1 1 0,0 0-1,-1 0 1,0 0 0,0 0 0,1-1 0,-1 1 0,0 0 0,0-1 0,0 1-1,-1-1 1,1 1 0,0-1 0,-1 1 0,-1 0 0,-7 8 58,0 0 0,-1-2 0,0 1 0,-13 7 1,15-11 0,-46 28 365,37-23-131,0 1-1,-30 23 1,47-33-292,-1 0 0,1 0-1,0 0 1,0 0 0,0 0 0,0 0 0,0 0 0,0 1 0,0-1 0,0 0 0,0 0 0,1 1 0,-1-1 0,0 0 0,1 1 0,-1-1 0,1 1 0,0-1 0,-1 1 0,1-1 0,0 1 0,0-1 0,0 1-1,0-1 1,0 3 0,1-2 2,0 0 0,0 0 0,1 0 0,-1-1 0,0 1 0,1 0 0,-1-1 0,1 1 0,0-1 0,-1 0 0,1 1 0,0-1 0,0 0 0,0 0 0,3 1 0,11 4 8,-1 0 1,2-2-1,24 5 0,-35-8-24,50 9-2598,100 4 1,-76-13-3912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3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14029,'0'0'9460,"8"2"-8862,3 1-441,-1 0 0,0 1 0,0 0 0,-1 1 0,1 0-1,-1 0 1,0 1 0,0 1 0,-1-1 0,0 1 0,0 1 0,12 15 0,6 6 133,-2 2 0,28 48-1,-43-64-329,-1 0 0,0 1 1,5 17-1,-11-27-306,0 0 0,-1 0 1,1 1-1,-1-1 0,0 0 0,-1 1 1,0-1-1,0 0 0,0 1 1,-1-1-1,-1 10 0,1-13-98,0-2 0,0 1 0,0 0 0,0 0-1,0 0 1,-1 0 0,1-1 0,-1 1 0,1 0 0,-1-1-1,1 1 1,-1-1 0,0 0 0,0 0 0,1 0 0,-1 0 0,0 0-1,0 0 1,-4 1 0,-18 3-8300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3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9097,'0'0'12150,"11"12"-10970,32 29-333,1-1 1,2-2 0,1-3-1,56 32 1,-102-66-747,1 0 0,0 0 0,-1 0 0,1-1 0,0 1 0,-1-1 0,1 1 0,0-1 0,0 0 0,-1 1 0,1-1 0,0 0 0,0 0 0,0-1 0,-1 1 0,1 0 0,0 0 0,0-1 0,-1 1 0,1-1 0,0 0 0,-1 1 0,4-3 0,-3 1-13,1-1-1,0 1 1,-1-1-1,1 0 1,-1 1-1,0-1 1,0 0-1,0-1 1,-1 1-1,1 0 1,1-4-1,2-10 84,0 0 0,-1 0 1,3-31-1,27-119 198,-16 93-1788,-4 1-3398,-14 55 50,0 2-2835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18129,'0'0'2563,"-17"69"-1699,12-41-287,-5 0-513,10-1-64,0-6-737,0-2-1056,6-8-546,5-7-191,4-4-641,-6-4-384,6-14-4453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3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15182,'0'0'8990,"11"-2"-8669,52 1 111,81 6 1,6 2-418,-106-5-476,12-1-1364,-21-5-2903,-35 2 414,-11-3-2556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12139,'0'0'4261,"2"55"-2468,39-50 802,18-5-449,12 0-833,18-2-897,3-10-320,8-6-128,-6-5-2882,-3-1-6856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14670,'0'0'9534,"13"8"-9005,7 2-366,0 0 1,1-1 0,1-1 0,-1-1-1,34 6 1,148 7-470,-159-18-3492,0-2-3581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4901,'0'0'11819,"-45"52"-10634,67-44 577,14-1 223,6-1-607,10-4-513,10-2-513,3 0-224,2 0-32,-1 0-96,-3 0-1377,-13 0-2467,-4 0-5220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12268,'0'0'177,"-1"0"1,1 0 0,0-1 0,-1 1-1,1 0 1,0 0 0,-1 0 0,1 0-1,0 0 1,-1 0 0,1 0 0,0 0-1,-1 0 1,1 0 0,0 0 0,-1 0-1,1 0 1,0 0 0,-1 0-1,1 1 1,0-1 0,-1 0 0,1 0-1,0 0 1,0 0 0,-1 1 0,1-1-1,0 0 1,0 0 0,-1 1 0,1-1-1,0 0 1,0 0 0,-1 1 0,1-1-1,0 0 1,0 1 0,0-1 0,0 1-1,11 10 1546,24 9-1203,39 12 476,131 39 0,12 3-1498,-213-72 447,0 0 1,0 0-1,0 0 0,-1 0 0,1 1 1,-1 0-1,0-1 0,5 6 1,-7-7 52,-1 0-1,1 0 1,0 0 0,0 0 0,-1 0 0,1 0-1,-1 0 1,1 0 0,-1 0 0,1 0 0,-1 1-1,0-1 1,0 0 0,1 0 0,-1 0 0,0 1-1,0-1 1,0 0 0,0 0 0,-1 0 0,1 1-1,0-1 1,0 0 0,-1 0 0,1 0 0,-1 0-1,1 1 1,-1-1 0,1 0 0,-1 0 0,0 0-1,1 0 1,-1 0 0,0-1 0,-1 3 0,-15 11 357,0-1 0,0 0 0,-37 20 1,-12 7 160,49-28-453,-22 14-191,2 1 0,1 2 0,1 2 1,-35 39-1,64-61-1980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13677,'0'0'9801,"62"16"-8456,-22-16-255,1 0-546,6 0-384,0 0-96,-1 0-32,-5 0-192,-7 3-1345,-6 1-1186,-9-4-3170,-2 0-7784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213 227 8872,'0'0'1981,"3"-9"544,-1 2-1805,0 0 0,-1 0 1,1-1-1,-2 1 0,1 0 0,-1-10 1,0 14-441,-1-1 1,1 1 0,-1 0-1,0-1 1,0 1 0,0 0-1,-1 0 1,1 0 0,-1 0-1,1 0 1,-1 0 0,0 0 0,0 1-1,-1-1 1,1 1 0,0-1-1,-1 1 1,0 0 0,-3-2-1,2 1-223,0 1-1,0-1 1,0 1-1,-1 0 1,1 1-1,-1-1 1,0 1-1,1 0 1,-1 0-1,0 0 1,0 1-1,1-1 1,-1 1-1,0 0 1,0 1-1,0-1 1,1 1-1,-1 0 1,0 0-1,1 1 1,-1-1-1,1 1 1,-1 0-1,1 0 1,0 0-1,0 1 1,-7 5-1,6-4-58,1-1 0,-1 1 1,1 0-1,0 1 0,1-1 0,-1 1 0,1 0 0,0 0 0,0 0 0,0 0 0,1 0 0,-1 0 0,1 1 0,1-1 0,-1 1 0,1 0 0,0-1 1,0 1-1,1 0 0,-1 0 0,1 0 0,2 9 0,-2-13 14,1 0 1,-1 0-1,1 0 0,-1 0 1,1-1-1,0 1 0,0 0 1,0-1-1,0 1 0,0 0 1,0-1-1,1 1 1,-1-1-1,0 0 0,1 1 1,-1-1-1,1 0 0,-1 0 1,1 0-1,3 2 0,0-2 20,0 1-1,1 0 1,-1-1-1,0 0 1,0 0-1,1 0 1,7-1-1,3 0 35,0-2-1,0 1 0,0-2 1,18-5-1,-16 2-43,-1 0 0,1-1 0,-2-1 0,1-1 0,-1 0 0,0-1 0,-1-1 0,-1 0 0,1-1 0,-2 0 0,0-2 0,0 1 0,-1-2 0,-1 1 0,0-1 0,15-31 0,-19 18 42,-8 16-39,0 11-25,1 1-1,0 0 0,-1 0 0,1 0 0,0 0 0,0 0 0,-1-1 1,1 1-1,0 0 0,-1 0 0,1 0 0,0 0 0,-1 0 0,1 0 1,0 0-1,-1 0 0,1 0 0,0 0 0,-1 0 0,1 0 0,0 1 0,0-1 1,-1 0-1,1 0 0,0 0 0,-1 0 0,1 0 0,0 1 0,0-1 1,-1 0-1,1 0 0,0 0 0,0 1 0,-1-1 0,1 1 0,-6 5-6,0 0-1,1 0 0,0 1 1,0 0-1,0 0 1,1 0-1,0 1 0,1 0 1,-1-1-1,-2 12 0,-22 85 183,24-88-13,2 0 1,-1 0-1,2 0 0,0 23 1,1-35-241,1 0 1,-1-1 0,1 1 0,0 0-1,0-1 1,0 1 0,0-1 0,1 1-1,-1-1 1,1 0 0,2 4 0,-3-6-213,1 1 0,-1-1 0,1 1 0,-1-1 1,1 0-1,0 0 0,-1 0 0,1 0 0,0 0 1,0 0-1,0 0 0,0 0 0,-1-1 0,1 1 0,0-1 1,0 0-1,0 1 0,0-1 0,1 0 0,-1 0 0,3-1 1,16-1-10127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398 285 6790,'0'0'204,"0"0"0,0 0 0,1 0 0,-1 0 0,0 0 0,0 0 0,1 0 1,-1 0-1,0 0 0,1 0 0,-1 0 0,0 0 0,0-1 0,1 1 0,-1 0 0,0 0 0,0 0 0,0 0 0,1-1 0,-1 1 0,0 0 0,0 0 0,0-1 0,0 1 0,1 0 0,-1 0 0,0 0 0,0-1 0,0 1 0,0 0 0,0-1 0,0 1 0,0 0 0,0 0 0,0-1 0,0 1 0,0 0 0,0-1 0,0 1 0,0 0 0,0 0 0,0-1 0,-14-4 3543,-28 1-1937,37 4-909,-64-8 918,49 5-1693,0 1 0,-1 0 0,1 1 0,-38 4 0,51-2-113,1 1 0,-1 0 0,1 0 0,-1 0 0,1 1-1,0 0 1,0 0 0,1 0 0,-1 1 0,1 0 0,-1 0 0,1 0-1,0 1 1,1-1 0,-1 1 0,1 0 0,0 1 0,0-1 0,-4 8-1,5-7 11,0-1 0,0 1 0,1 0 0,-1 0 0,1 0 0,0 0 0,1 0 0,-1 1 0,1-1-1,1 0 1,-1 1 0,1-1 0,1 7 0,-1-9 0,1-1 1,0 0-1,0 0 0,0 0 1,0 0-1,1 0 0,-1-1 1,1 1-1,-1 0 0,1 0 1,0-1-1,0 1 0,0-1 1,1 0-1,-1 0 0,1 0 0,-1 0 1,1 0-1,-1 0 0,1-1 1,0 1-1,0-1 0,0 0 1,0 0-1,0 0 0,6 1 1,5 1 72,0-1 0,1-1 0,-1 0 0,0-1 1,1-1-1,-1 0 0,0-1 0,0 0 0,0-1 1,0-1-1,0 0 0,-1-1 0,1-1 0,-1 0 0,-1 0 1,1-1-1,-1-1 0,0 0 0,20-19 0,-13 10 85,-2 0-1,0-1 0,0-1 1,-2 0-1,-1-1 1,0-1-1,-1 0 0,-2-1 1,0 0-1,14-43 0,-22 58-135,-2 0 0,1 1 0,-1-1-1,0 0 1,0 0 0,0 0-1,-1 0 1,-1 0 0,1 1 0,-2-9-1,1 12-29,0 0-1,0 0 1,-1 0-1,1 0 0,-1 0 1,0 0-1,1 1 1,-1-1-1,0 0 1,-1 1-1,1 0 0,0 0 1,-1-1-1,1 1 1,-1 1-1,0-1 0,1 0 1,-1 1-1,0-1 1,0 1-1,0 0 1,0 0-1,-4-1 0,-5 0-27,0 0-1,0 0 0,0 1 0,0 0 0,0 1 0,0 1 1,0 0-1,0 0 0,1 1 0,-1 1 0,0 0 0,1 1 1,0 0-1,-1 0 0,-11 8 0,12-6-558,0 1 0,0 0-1,0 1 1,1 0 0,-18 19-1,21-19-617,1-1-1,0 1 0,0 1 1,1-1-1,0 1 0,0 0 1,1 0-1,-3 11 1,4 0-2852,2-3-762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82 125 11563,'4'-9'1948,"9"-35"831,-6-18 3683,-7 62-6415,0 0-1,0-1 1,0 1-1,0-1 1,0 1-1,0-1 0,0 1 1,0 0-1,0-1 1,-1 1-1,1-1 1,0 1-1,0 0 1,-1-1-1,1 1 1,0 0-1,-1-1 1,1 1-1,0 0 0,0 0 1,-1-1-1,1 1 1,-1 0-1,1 0 1,0-1-1,-1 1 1,1 0-1,-1 0 1,1 0-1,0 0 1,-1 0-1,1 0 0,-1 0 1,1 0-1,-1 0 1,1 0-1,0 0 1,-1 0-1,1 0 1,-1 0-1,1 0 1,-1 0-1,1 0 1,0 0-1,-1 0 1,1 1-1,-1-1 0,1 0 1,0 0-1,-1 1 1,1-1-1,0 0 1,-1 0-1,1 1 1,0-1-1,-1 1 1,-21 17 166,12-3-192,2 0 0,0 1 1,1 0-1,0 0 0,2 1 1,-1-1-1,2 1 0,1 1 1,0-1-1,-1 29 0,4-44-2,0-1 0,0 0 0,0 1 0,0-1 0,0 0 0,0 1 0,0-1 0,1 0 0,-1 1 0,1-1 0,-1 0 0,1 0 0,-1 1 0,1-1 0,0 0 0,-1 0 0,1 0 0,0 0 0,0 0 0,0 0 0,0 0 0,0 0 0,0 0 0,0 0 0,0-1 0,0 1 0,1 0 0,-1-1 0,2 1 0,0 0 30,1 0 0,0-1-1,0 1 1,0-1 0,0 0 0,0 0 0,0-1 0,0 1 0,-1-1 0,6-1 0,5-2 52,0-1 0,0 0 0,0-1 0,20-12 0,-13 3-68,0 0 0,34-35 0,-48 43-19,0 0-1,0 0 0,-1-1 0,-1 0 1,1 0-1,-1-1 0,0 1 0,-1-1 1,0 0-1,4-16 0,-8 25-13,1-1 1,-1 1-1,0-1 0,0 1 1,1-1-1,-1 0 0,0 1 0,0-1 1,0 1-1,0-1 0,0 0 1,0 1-1,0-1 0,0 1 0,0-1 1,0 0-1,0 1 0,0-1 1,0 0-1,-1 1 0,1-1 0,0 1 1,0-1-1,-1 1 0,1-1 1,0 1-1,-1-2 0,-12 12-24,-13 27-24,20-26 42,1 1 0,0 0 0,0 0 0,1 1 0,1-1 0,0 1-1,1-1 1,0 1 0,1 0 0,0 0 0,1 0 0,1 0 0,2 14 0,-2-24-132,0 0 1,0-1 0,0 1-1,1-1 1,-1 1-1,1-1 1,0 0 0,0 1-1,0-1 1,0 0-1,0 0 1,0 0 0,0 0-1,1-1 1,-1 1-1,1-1 1,-1 1 0,1-1-1,0 0 1,3 1 0,36 5-8797,-15-7-3569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12460,'0'0'7164,"12"1"-5429,316 16 3333,177 42-6357,-461-50 633,3 1-133,1-2 0,1-3 1,87 1-1,-135-6 442,1 0-1,0 0 1,0-1 0,-1 1 0,1 0-1,0-1 1,0 1 0,-1-1 0,1 1-1,0-1 1,-1 0 0,1 1 0,-1-1-1,1 0 1,-1 0 0,1 0 0,-1-1-1,0 1 1,0 0 0,2-2 0,4-13-7186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7719,'0'0'12866,"-2"11"-12476,-15 51 302,-28 70 1,-12 37-460,49-141-757,2 0-1,1 1 1,1 0-1,1 33 1,2-51-657,1-6 240,0-1 1,0 0-1,0 0 0,1 0 1,-1 1-1,1-1 1,0 0-1,2 6 0,1-1-4450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250 321 12940,'0'0'2894,"1"-9"485,1-3-2724,-1 7-25,0-1 1,0 0-1,-1 0 1,1 1-1,-1-1 1,-2-11-1,2 15-542,-1 1 0,0-1 0,1 0 1,-1 0-1,0 1 0,0-1 0,0 1 0,0-1 0,0 1 0,0-1 0,0 1 0,0 0 0,-1 0 1,1-1-1,0 1 0,-1 0 0,1 0 0,-1 0 0,1 1 0,-1-1 0,0 0 0,1 0 0,-1 1 1,0-1-1,0 1 0,1 0 0,-1-1 0,0 1 0,0 0 0,-2 0 0,-5 0-92,0 0 0,0 1 0,1 0 1,-1 1-1,0 0 0,0 0 0,1 0 0,-1 1 0,1 1 0,0-1 0,0 2 0,0-1 0,0 1 0,1 0 0,0 0 0,0 1 0,0 0 1,1 0-1,0 1 0,0 0 0,0 0 0,1 0 0,0 0 0,1 1 0,0 0 0,0 0 0,0 0 0,1 1 0,0-1 0,1 1 1,0 0-1,0-1 0,0 13 0,2-19 6,0 1 0,1-1 0,-1 0 1,1 0-1,-1 0 0,1 0 0,0 0 0,0 0 0,0 0 1,0 0-1,0 0 0,0 0 0,1-1 0,-1 1 1,0 0-1,1-1 0,0 1 0,-1-1 0,1 1 1,0-1-1,0 0 0,0 0 0,0 0 0,-1 0 1,2 0-1,-1 0 0,0 0 0,0-1 0,0 1 0,0-1 1,0 0-1,0 1 0,1-1 0,-1 0 0,3-1 1,7 2 40,0-1 1,0-1 0,-1 0 0,1-1 0,16-4-1,-12 1 79,0-1-1,-1 0 1,0-2-1,0 1 0,-1-2 1,0 0-1,0-1 1,-1 0-1,0-1 0,-1 0 1,21-25-1,-26 27-58,0 1 1,-1-2-1,1 1 0,-2-1 0,1 0 1,-2 0-1,1 0 0,-1-1 0,-1 1 1,0-1-1,0 0 0,-1 0 0,0 0 1,-1-1-1,-1 1 0,0 0 0,0 0 1,-3-18-1,1 23-73,0 0-1,0 0 1,-1 1-1,0-1 1,0 1-1,0 0 1,-1 0 0,1 0-1,-1 0 1,0 0-1,-1 1 1,1 0 0,-1 0-1,0 0 1,0 0-1,0 1 1,0 0-1,-1 0 1,1 0 0,-1 1-1,0 0 1,0 0-1,0 0 1,0 1 0,0 0-1,0 0 1,0 0-1,-9 1 1,8-1-74,-1 1-1,0 0 1,0 0 0,0 1-1,0 0 1,1 0 0,-1 1-1,0 0 1,1 0 0,-1 1 0,1 0-1,0 0 1,0 1 0,0 0-1,1 0 1,-1 1 0,1 0-1,0 0 1,0 0 0,0 1 0,-8 11-1,10-10-240,0 0 0,1 0 0,0 0 0,1 1 0,-1-1 0,1 1 0,1-1 0,-1 1 0,1 10 0,1-14-239,0 1 0,0-1 0,0 1-1,1-1 1,0 0 0,0 1 0,0-1 0,0 0 0,1 1-1,0-1 1,2 4 0,18 19-4999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14446,'0'0'7537,"-12"11"-6698,-44 41 143,2 2 0,-85 112 0,135-162-1978,1-9-8114,3-1 7744,-3-13-7581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11755,'0'0'8808,"65"58"-7622,-38-32-802,9 1-256,5-4-128,1-2-1890,-1-5-1665,0-7-2018</inkml:trace>
  <inkml:trace contextRef="#ctx0" brushRef="#br0" timeOffset="1">413 274 14350,'0'0'10431,"11"-1"-9305,7-4-1026,-1 0 0,0-1 0,0 0 0,-1-2 0,0 0 0,0 0 0,-1-2 0,0 0 0,0 0 0,15-16 0,1-11-113,-10 14-2261,-18 30 1070,-6 19 371,-3 22-2940,6-16-1610,0-17-1770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222 254 15246,'0'0'2520,"-10"-5"165,2 1-2161,-1 1 0,1-1 0,-1 1 0,-17-3 0,23 6-436,-1-1-1,0 1 1,0 0 0,-1 0 0,1 0-1,1 0 1,-1 1 0,0 0-1,0 0 1,0 0 0,0 0-1,0 0 1,1 1 0,-1 0 0,0 0-1,-5 4 1,2-1 7,1 0 0,0 0 0,0 1 0,0 0 0,1 0 0,-1 1 0,2 0 0,-1 0 0,1 0 0,0 0 0,0 0 0,1 1-1,0 0 1,0-1 0,1 1 0,0 0 0,0 1 0,0 12 0,2-20-84,0 1 0,0-1 1,0 1-1,0-1 0,0 1 0,1-1 0,-1 0 0,1 1 0,-1-1 0,1 0 0,-1 1 1,1-1-1,-1 0 0,1 0 0,0 0 0,0 1 0,0-1 0,0 0 0,0 0 0,0 0 1,0 0-1,0 0 0,2 0 0,-1 1 9,1-1 0,0 0 1,-1 0-1,1-1 0,0 1 1,0 0-1,0-1 0,0 0 1,-1 0-1,1 0 0,3 0 0,4-1 29,0-1-1,0 0 1,0 0-1,0-1 0,-1 0 1,11-5-1,3-5-27,0-1 0,0-1-1,-2-1 1,0 0 0,0-2-1,-2-1 1,0 0 0,-2-1 0,0-1-1,-1-1 1,-1 0 0,-1-1 0,-1 0-1,-1-1 1,-1-1 0,8-28-1,-15 21 333,-5 31-332,1 1 0,0-1 1,0 1-1,0-1 0,0 1 1,0 0-1,0-1 0,-1 1 0,1-1 1,0 1-1,0-1 0,-1 1 1,1 0-1,0-1 0,-1 1 1,1 0-1,0-1 0,-1 1 1,1 0-1,0-1 0,-1 1 0,1 0 1,-1 0-1,1 0 0,-1-1 1,1 1-1,0 0 0,-1 0 1,1 0-1,-1 0 0,0 0 0,-2 0 18,0 1-1,0 1 1,0-1-1,1 0 1,-1 1-1,0-1 1,1 1-1,-1 0 1,1 0-1,-1 0 1,1 0-1,0 0 1,0 0-1,0 1 1,-2 3-1,-7 9 2,0 1 1,2 0-1,0 0 1,1 1-1,0 0 0,1 1 1,1-1-1,1 1 1,1 0-1,0 1 1,1-1-1,2 1 0,-1 28 1,2-44-54,0 0 1,0 1 0,1-1-1,-1 0 1,1 0-1,-1 0 1,1 0 0,0 0-1,0 0 1,0 0-1,1 0 1,-1 0-1,1-1 1,0 1 0,-1 0-1,1-1 1,0 1-1,1-1 1,3 4 0,-3-4-385,0-1 1,0 1 0,0-1 0,0 1 0,0-1 0,1 0 0,-1 0-1,1 0 1,-1-1 0,0 1 0,7-1 0,16 1-6224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14830,'0'0'10570,"-36"71"-9417,12-34-480,-5 8-129,-1 2-352,-4 0-95,8-3-33,3-8-32,6-9-32,6-12-385,5-8-768,4-7-1089,1-11-1570,1-15-4035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14125,'0'0'11467,"24"65"-9769,-5-39-705,6 1-609,3 0-256,8-1-96,0-3-1025,-1-5-2530,3-7-4485</inkml:trace>
  <inkml:trace contextRef="#ctx0" brushRef="#br0" timeOffset="1">498 248 16848,'0'0'3972,"-8"5"-235,0-2-2808,5-2-698,0 0-1,-1 0 1,1 0 0,0 1-1,1-1 1,-1 1 0,0 0-1,0 0 1,1 0 0,-1 0-1,1 0 1,0 1 0,-4 4-1,6-7-195,-1 0-1,1 0 0,0 0 1,0 1-1,0-1 1,0 0-1,0 0 0,0 0 1,-1 0-1,1 0 1,0 1-1,0-1 1,0 0-1,0 0 0,0 0 1,0 0-1,0 1 1,0-1-1,0 0 0,0 0 1,0 0-1,0 1 1,0-1-1,0 0 0,0 0 1,0 0-1,0 0 1,0 1-1,0-1 0,0 0 1,0 0-1,0 0 1,1 0-1,-1 1 1,0-1-1,0 0 0,0 0 1,0 0-1,0 0 1,0 0-1,0 1 0,1-1 1,-1 0-1,0 0 1,0 0-1,0 0 0,1 0 1,11 0 417,13-9-346,8-11-378,-1-2 1,-1-1-1,49-48 0,-35 31-482,-68 91 305,13-34 290,1 0 0,1 0-1,1 1 1,0 0 0,1 0 0,1 1-1,0-1 1,2 1 0,0 0-1,1 0 1,2 32 0,6-32-5601,7-13-5563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18866,'0'0'10890,"89"34"-9897,-32-32-544,5-1-321,0 1-96,-2-1-32,-9 2-225,-9 1-992,-16 2-1217,-15-1-1057,-11 0-1730,-5-1-3684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4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2883,'0'0'20723,"60"15"-18545,-18-15-992,9 0-674,5 0-384,4 0-128,-11 0-1313,-2 0-2371,-5 0-6085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394 446 8680,'0'0'2696,"4"-10"59,0-1-1863,-1 0 0,0 0 0,-1 0 0,0 0 0,0 0 0,-1-19-1,-1 27-712,0-1-1,0 0 0,-1 1 0,0-1 0,1 1 0,-1-1 0,0 1 0,-1 0 0,1-1 0,0 1 0,-1 0 0,0 0 0,0 0 0,0 0 0,0 0 0,0 0 0,-1 1 0,1-1 0,-1 1 0,0-1 0,0 1 0,0 0 0,0 0 0,0 0 0,0 1 0,0-1 0,-1 1 0,1 0 0,-4-2 0,-4 2-139,0-1 0,0 1 0,0 1 0,0 0-1,0 1 1,0 0 0,0 0 0,1 1 0,-1 1 0,0 0 0,1 0 0,0 1 0,0 0-1,0 1 1,0 0 0,1 1 0,0 0 0,0 0 0,0 1 0,1 0 0,0 0 0,0 1 0,1 0-1,0 1 1,0 0 0,1 0 0,-8 14 0,13-21-38,1-1 0,-1 1 1,0-1-1,0 1 0,1-1 0,-1 1 1,1 0-1,-1 0 0,1-1 0,0 1 1,0 0-1,0-1 0,0 1 0,0 0 0,0 0 1,0-1-1,0 1 0,1 0 0,-1 0 1,1-1-1,-1 1 0,1 0 0,0-1 1,-1 1-1,1-1 0,0 1 0,0-1 0,0 1 1,0-1-1,1 0 0,-1 0 0,0 1 1,0-1-1,1 0 0,-1 0 0,1 0 1,-1 0-1,1-1 0,-1 1 0,1 0 0,0 0 1,-1-1-1,1 1 0,0-1 0,0 0 1,-1 0-1,3 1 0,6 0 37,1 0 0,0 0 0,-1-1 0,1-1 1,0 0-1,17-3 0,-14 0-12,0-1 0,-1 0 1,0 0-1,0-2 0,0 1 1,0-2-1,-1 0 0,-1 0 1,1-1-1,-1 0 0,-1-1 1,0-1-1,10-11 0,-14 14 38,0 0-1,0 0 1,0 0-1,-1-1 1,-1 1-1,1-1 1,-1 0-1,-1-1 1,0 1-1,0-1 1,-1 1-1,0-1 1,-1 0-1,0 0 1,0 1 0,-1-1-1,0 0 1,-1 0-1,-4-19 1,3 22-59,-1 0 0,-1 0 0,1 1 1,-1-1-1,-1 1 0,1 0 0,-1 0 0,0 0 1,0 1-1,0-1 0,-1 1 0,0 1 1,0-1-1,0 1 0,-1 0 0,1 0 1,-1 1-1,0 0 0,0 0 0,-9-2 1,-3 0-20,0 0 1,-1 1-1,0 0 1,0 2-1,1 1 1,-32 1 0,42 0-37,0 1 0,0 1 0,0-1 0,0 2 0,0-1 0,0 1 0,1 0 0,0 1 0,-14 8 0,18-10-146,0 1 0,1-1 0,0 1-1,-1 0 1,1 0 0,0 0 0,1 0-1,-1 1 1,1-1 0,-1 1 0,1-1-1,0 1 1,0 0 0,1 0 0,-1 0 0,1 0-1,0 0 1,0 1 0,0-1 0,0 0-1,1 0 1,0 7 0,0-9-118,0-1 0,0 1 0,0-1 0,0 1 0,1 0 0,-1-1 0,0 1 0,1-1 0,0 1 1,-1 0-1,1-1 0,0 0 0,0 1 0,0-1 0,0 1 0,0-1 0,0 0 0,0 0 0,0 0 0,0 1 0,1-1 0,-1 0 0,0-1 0,1 1 1,-1 0-1,1 0 0,-1-1 0,1 1 0,-1 0 0,4 0 0,29 6-9562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10474,'0'0'12780,"-9"4"-12129,6-3-611,0 0 0,0 0 0,0 1-1,0-1 1,0 1 0,1 0 0,-1 0-1,1 0 1,-1 0 0,1 0 0,0 0-1,0 1 1,0-1 0,0 1 0,0-1-1,1 1 1,-1 0 0,1 0 0,-1-1 0,1 1-1,0 0 1,0 0 0,0 1 0,1-1-1,-1 0 1,1 0 0,0 0 0,0 4-1,-1-3-12,1 0-1,0 0 1,0 0-1,0 1 1,0-1-1,0 0 0,1 0 1,0 0-1,0 0 1,0-1-1,0 1 1,1 0-1,-1 0 0,1-1 1,0 1-1,0-1 1,1 1-1,-1-1 1,1 0-1,-1 0 0,1 0 1,0 0-1,0 0 1,0-1-1,1 0 1,-1 1-1,1-1 0,-1 0 1,1-1-1,-1 1 1,1-1-1,0 1 1,0-1-1,0 0 0,0 0 1,0-1-1,0 1 1,0-1-1,0 0 1,5-1-1,0 2 1,1-1 0,-1 0 1,1 0-1,-1-1 0,0-1 0,1 1 0,-1-1 0,0-1 0,0 0 1,0 0-1,0-1 0,-1 0 0,1-1 0,-1 0 0,0 0 1,0 0-1,-1-1 0,0-1 0,0 1 0,0-1 0,-1 0 0,11-15 1,-10 4-129,-12 15-124,2 4 195,1 0 0,0 0 1,0 0-1,0 1 0,0-1 0,0 1 0,0 0 1,0-1-1,0 1 0,0 0 0,-1 2 0,-3 5-108,0 1 0,1 0-1,0 0 1,0 0 0,1 0 0,0 1-1,1 0 1,-3 14 0,-1 52-5488,7-47-358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8936,'0'0'6193,"-11"3"-3492,0 2-2314,0 0 1,-1 0-1,2 1 0,-1 0 0,1 1 1,0 0-1,0 1 0,1 0 0,0 1 1,1 0-1,-1 0 0,-12 21 0,20-30-379,-2 4 44,-1 0 1,1 1-1,-1 0 0,1-1 1,1 1-1,-1 0 0,1 1 1,0-1-1,0 0 0,0 1 0,1-1 1,-1 1-1,1-1 0,1 1 1,-1 0-1,1 7 0,1-12-65,0 0-1,0 0 0,0 0 1,0 0-1,0 0 1,0 0-1,0 0 1,1 0-1,-1 0 1,0-1-1,0 1 0,1 0 1,-1-1-1,0 1 1,1-1-1,-1 1 1,1-1-1,-1 0 1,1 0-1,-1 1 0,1-1 1,-1 0-1,1 0 1,1-1-1,38-2-373,18-19-584,-51 18 897,0 0 1,1 0-1,-1 1 1,1 0 0,0 1-1,-1 0 1,17-1-1,-24 3 75,-1 0 0,1 1 0,-1-1-1,1 1 1,-1-1 0,1 1 0,-1-1-1,0 1 1,1-1 0,-1 1 0,0-1-1,1 1 1,-1 0 0,0-1 0,0 1 0,0-1-1,1 1 1,-1 0 0,0-1 0,0 1-1,0 0 1,0-1 0,0 1 0,0-1-1,0 1 1,0 0 0,-1-1 0,1 1-1,0 0 1,0-1 0,0 1 0,-1 0-1,-6 24 360,1-13-107,0 0 0,-1-1 0,-1 1 0,0-1 0,-10 11 0,14-18-240,0 0-1,0 1 1,0-2 0,-1 1-1,1 0 1,-1-1 0,0 0-1,0 0 1,0 0 0,0-1-1,-1 1 1,1-1 0,-1-1-1,-9 3 1,14-4-208,0 0 0,0 0 0,0 0-1,0 0 1,0 0 0,0 0 0,0 0 0,0 0 0,0-1 0,0 1 0,0 0-1,0-1 1,0 1 0,0-1 0,0 1 0,0-1 0,0 1 0,0-1 0,0 0-1,1 1 1,-1-1 0,0 0 0,0 0 0,1 0 0,-1 1 0,0-1 0,1 0-1,-1-2 1,-6-20-6056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2723,'0'0'12604,"-3"12"-10309,-17 66 673,2-11-2316,2 0-1,3 1 0,-3 71 0,15-112-598,2-8-2,-2 0-1,0 1 1,-1-1 0,-1 0 0,-11 36 0,14-56-43,0 1-1,0 0 1,0 0-1,0 0 1,0-1-1,0 1 1,0 0-1,0 0 1,0 0 0,0-1-1,0 1 1,0 0-1,0 0 1,0 0-1,0-1 1,0 1 0,0 0-1,0 0 1,0 0-1,0 0 1,0-1-1,-1 1 1,1 0-1,0 0 1,0 0 0,0 0-1,0-1 1,0 1-1,-1 0 1,1 0-1,0 0 1,0 0 0,0 0-1,-1 0 1,1 0-1,0 0 1,0 0-1,0 0 1,0 0-1,-1-1 1,1 1 0,0 0-1,0 0 1,0 0-1,-1 0 1,1 1-1,0-1 1,0 0 0,0 0-1,-1 0 1,1 0-1,0 0 1,0 0-1,0 0 1,-1 0-1,1 0 1,0 0 0,0 0-1,0 1 1,0-1-1,0 0 1,-1 0-1,1 0 1,0 0 0,0 0-1,0 1 1,0-1-1,-5-17 178,3-5-335,1 0 0,1 0-1,0 0 1,8-37 0,-6 45 62,1 1 0,1 0 0,0 0 0,1 0 0,0 0 0,1 1 0,0 0 0,14-20 0,-17 29 71,0 0 0,0 0-1,1 0 1,-1 0 0,1 1-1,-1-1 1,1 1 0,0 0-1,0 0 1,0 0 0,0 1-1,0-1 1,0 1 0,0 0-1,0 0 1,1 1 0,-1-1-1,0 1 1,1 0-1,-1 0 1,0 0 0,1 1-1,-1-1 1,0 1 0,0 0-1,1 0 1,7 4 0,-8-3-2,0-1 0,1 1 1,-1 0-1,0 1 0,0-1 1,0 1-1,0 0 0,-1 0 1,1 0-1,-1 0 0,0 1 0,1-1 1,-2 1-1,1 0 0,0 0 1,-1 0-1,0 0 0,0 0 1,0 1-1,0-1 0,-1 0 1,1 1-1,-1 0 0,0-1 1,0 6-1,-1-5 61,-1 31 725,1-35-740,0 0 0,0 0 0,0 0 0,0 0 0,0 0-1,0 0 1,-1-1 0,1 1 0,0 0 0,0 0 0,-1 0 0,1 0 0,0 0 0,-1 0 0,1-1 0,-1 1 0,0 0 0,1 0 0,-1-1 0,1 1 0,-1 0 0,0-1 0,1 1 0,-1 0 0,0-1 0,0 1 0,0-1 0,-1 1 0,2-34 1959,0-67-1837,0 99-164,0 0 0,1 0-1,-1 0 1,0 0 0,1 1 0,-1-1 0,1 0-1,-1 0 1,1 1 0,0-1 0,-1 0 0,1 1-1,-1-1 1,1 1 0,0-1 0,0 1 0,-1-1-1,1 1 1,0-1 0,0 1 0,0 0 0,0-1-1,-1 1 1,1 0 0,0 0 0,0 0-1,0 0 1,0 0 0,0-1 0,0 2 0,-1-1-1,1 0 1,0 0 0,0 0 0,1 1 0,42 5-235,-36-4 257,5 0-117,0 0-1,0-1 1,0 0-1,0-1 1,0 0-1,13-3 1,-24 3 122,1-1-1,0 0 1,0 1 0,-1-1 0,1 0-1,0 0 1,-1 0 0,1-1 0,-1 1-1,0-1 1,1 1 0,-1-1 0,0 0-1,0 0 1,0 0 0,0 0 0,0 0-1,0 0 1,-1-1 0,1 1 0,-1 0-1,0-1 1,1 0 0,-1 1 0,0-1-1,0 0 1,-1 1 0,1-1 0,-1 0-1,1 0 1,-1 1 0,0-1 0,0-3-1,0 5-13,0 0 0,0 0 0,0 0 0,0 0 0,-1 1 0,1-1 0,0 0 0,0 0 0,-1 0 0,1 1 0,0-1 0,-1 0 0,1 0 0,-1 1 0,1-1 0,-1 0 0,1 1 0,-1-1 0,1 0-1,-1 1 1,0-1 0,1 1 0,-1-1 0,0 1 0,1-1 0,-1 1 0,0 0 0,0-1 0,0 1 0,1 0 0,-1 0 0,0-1 0,0 1 0,0 0 0,0 0 0,1 0 0,-1 0 0,0 0 0,0 0 0,0 0 0,0 1 0,1-1-1,-1 0 1,0 0 0,0 1 0,0-1 0,0 1 0,-3 0-43,1 0 0,0 0 0,0 0-1,0 0 1,0 1 0,0 0 0,1-1 0,-1 1-1,0 0 1,1 1 0,-4 2 0,2 1-18,0 0-1,1 0 1,0 0 0,0 0 0,0 0 0,1 1-1,0-1 1,0 1 0,1 0 0,-2 13 0,3-18-147,0 0 1,0 0-1,0 1 1,0-1-1,1 0 1,-1 0-1,1 0 1,-1 0-1,1 0 1,0 1-1,0-1 1,0 0 0,0-1-1,0 1 1,1 0-1,-1 0 1,0 0-1,1-1 1,-1 1-1,1-1 1,0 1-1,-1-1 1,1 0-1,0 1 1,0-1-1,0 0 1,0 0 0,0 0-1,0-1 1,0 1-1,0 0 1,1-1-1,-1 0 1,0 1-1,0-1 1,3 0-1,22 1-4712,6-1-2423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12588,'0'0'6902,"14"4"-4691,67 14-922,116 9 0,103-5 775,-242-18-1982,45 3-2231,199-13 1,-248-4-1653,-14-1-1682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242 275 11723,'0'0'8189,"5"-9"-5808,15-29-721,-19 37-1624,-1 1 0,0-1 0,0 1-1,1-1 1,-1 1 0,0 0 0,0-1-1,0 1 1,0-1 0,0 0-1,0 1 1,0-1 0,0 1 0,0-1-1,0 1 1,0-1 0,0 1 0,0-1-1,0 1 1,0-1 0,-1 1 0,1-1-1,0 1 1,0 0 0,-1-1 0,1 1-1,0-1 1,0 1 0,-1-1 0,1 1-1,0 0 1,-1-1 0,1 1-1,-1 0 1,1-1 0,-1 1 0,1 0-1,0 0 1,-1 0 0,1-1 0,-1 1-1,1 0 1,-1 0 0,1 0 0,-2 0-1,-21-2 317,20 2-266,-6 1-84,-1 0 0,1 1-1,-1 0 1,1 0-1,0 1 1,0 1 0,0-1-1,0 1 1,1 1-1,0-1 1,-1 1 0,2 1-1,-1 0 1,1 0-1,-1 0 1,-5 8 0,5-6 46,0 1 0,1 0 1,0 0-1,1 1 1,0 0-1,0 0 0,1 0 1,0 0-1,1 1 0,0 0 1,1 0-1,0 0 1,-1 13-1,4-22-28,0 0-1,0 0 1,0 1 0,0-1 0,0 0-1,0 0 1,1 1 0,-1-1-1,1 0 1,-1 0 0,1 0 0,0 0-1,0 1 1,0-1 0,0-1 0,0 1-1,1 0 1,-1 0 0,1 0-1,-1-1 1,4 4 0,-2-3 7,1 0 1,0 0-1,-1 0 1,1 0-1,0 0 1,1-1-1,-1 0 1,0 0-1,0 0 0,8 1 1,1-2 30,-1 1 0,0-2 0,0 0 0,1 0 1,-1-1-1,0-1 0,18-5 0,-15 1 29,0 0-1,-1-1 1,1-1-1,-2 0 1,1 0 0,-1-2-1,-1 0 1,0 0-1,-1-1 1,0 0-1,12-18 1,-17 22-23,-1 0 0,1-1 0,-2 0 0,1 1 0,-1-2-1,-1 1 1,0 0 0,0-1 0,0 0 0,-1 1 0,-1-1 0,0 0 0,0 0 0,-1 0 0,0 0-1,-1 0 1,0 0 0,-1 0 0,0 1 0,-3-12 0,1 13-64,0 0 0,-1-1 0,1 1 0,-2 1-1,1-1 1,-1 1 0,0 0 0,-1 0 0,0 1 0,0 0 0,0 0 0,0 0 0,-1 1 0,0 1-1,0-1 1,-11-3 0,8 3-146,0 1 0,-1 0 0,0 0-1,0 2 1,0-1 0,0 1 0,0 1 0,0 0-1,0 1 1,-1 0 0,-22 5 0,29-4-88,1 1 1,-1 0-1,1 0 0,0 0 1,0 1-1,0-1 1,0 2-1,0-1 1,1 0-1,0 1 0,-1 0 1,1 0-1,0 0 1,-6 9-1,6-7-777,0 1 0,0-1 0,0 1 0,1 0 0,0 1 0,-2 8 0,-1 15-5892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16239,'0'0'8937,"-68"74"-8617,40-37-128,0 1-64,1 4-96,-1-1 0,4-3 33,5-4-162,6-9-863,3-7-994,8-10-1217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13004,'0'0'11083,"49"55"-10250,-21-29-385,3-2-352,6 1-32,3-7-929,-1-5-3459,-5-4-6854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15951,'0'0'5435,"11"0"-3674,-4 0-1571,1 0 0,0 1-1,-1 0 1,1 0 0,-1 1-1,13 4 1,-18-5-179,0-1-1,0 1 0,0 0 1,0 0-1,0 1 1,-1-1-1,1 0 0,0 0 1,-1 1-1,1-1 1,-1 1-1,1 0 1,-1-1-1,0 1 0,0 0 1,0 0-1,0 0 1,0-1-1,0 1 0,0 0 1,-1 0-1,1 1 1,-1-1-1,1 0 1,-1 0-1,0 0 0,0 0 1,0 0-1,0 0 1,0 0-1,0 1 1,-1-1-1,1 0 0,-1 0 1,-1 4-1,0-2 119,0 1 0,0-1 0,-1 1 0,1-1 0,-1 0 0,0 0-1,0 0 1,-1 0 0,1-1 0,-1 1 0,-7 4 0,-51 32 1519,45-30-1229,-5 2-64,18-11-331,0 1 1,0 0-1,0 0 1,0 0-1,0 0 1,0 1-1,1 0 1,-1 0-1,1 0 0,-1 0 1,1 0-1,-4 6 1,8-8-40,-1-1 1,0 1-1,0-1 1,1 1-1,-1-1 1,1 1-1,-1-1 1,0 1-1,1-1 1,-1 0-1,1 1 1,-1-1-1,1 0 1,-1 1-1,1-1 1,0 0-1,-1 0 1,1 1-1,-1-1 1,1 0-1,-1 0 1,1 0-1,0 0 1,-1 0-1,1 0 1,-1 0-1,1 0 1,0 0-1,-1 0 1,1 0-1,0-1 1,31 2-344,-27-1 278,25-1-988,-1-1 0,38-8 0,55-22-7120,-50 6-1064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149 243 14286,'0'0'6283,"-8"-5"-3817,-29-16-1099,35 20-1327,0 1 0,0-1-1,0 1 1,0-1 0,0 1 0,0 0 0,0 0 0,0 0 0,0 0 0,-1 0 0,1 0-1,0 1 1,0-1 0,0 1 0,0-1 0,0 1 0,0 0 0,0 0 0,0-1 0,1 2 0,-1-1-1,0 0 1,0 0 0,1 0 0,-1 1 0,1-1 0,-1 1 0,1-1 0,0 1 0,-1 0-1,0 2 1,-3 4-26,0 0 0,0 0 0,1 0-1,-7 18 1,8-18 86,1 1 1,-1 0-1,2-1 1,-1 1-1,0 14 1,2-22-80,0 1 1,0 0 0,0 0 0,0 0 0,1 0 0,-1 0 0,0-1-1,1 1 1,0 0 0,-1 0 0,1-1 0,0 1 0,0 0 0,0-1-1,0 1 1,0-1 0,0 1 0,0-1 0,1 1 0,-1-1 0,1 0 0,-1 0-1,1 0 1,-1 0 0,1 0 0,-1 0 0,1 0 0,0 0 0,0-1-1,-1 1 1,1-1 0,3 1 0,6 1 34,1-2-1,0 1 1,-1-2 0,1 0-1,-1 0 1,1-1-1,-1 0 1,0-1 0,1 0-1,-1-1 1,-1 0 0,1-1-1,-1 0 1,1 0 0,-2-2-1,1 1 1,10-9 0,3-4-11,-1 0 1,0-2 0,-2 0-1,0-1 1,26-41 0,-37 50 148,0 0 0,-1-1 1,-1 0-1,0 0 0,-1 0 1,-1-1-1,0 0 0,-1-1 1,3-19-1,-7 35-182,1-1-1,-1 1 1,0-1-1,0 1 1,0-1-1,1 1 1,-1-1-1,0 1 1,0-1-1,0 1 1,0-1-1,0 1 1,0-1-1,0 1 1,0-1 0,0 1-1,0-1 1,0 1-1,-1-1 1,1 1-1,0-1 1,0 1-1,0-1 1,-1 1-1,1-1 1,0 1-1,0-1 1,-1 1 0,1 0-1,-1-1 1,1 1-1,0 0 1,-1-1-1,1 1 1,-1 0-1,1-1 1,0 1-1,-1 0 1,1 0-1,-1-1 1,1 1-1,-1 0 1,1 0 0,-1 0-1,1 0 1,-1 0-1,0 0 1,1 0-1,-1 0 1,1 0-1,-1 0 1,1 0-1,-1 0 1,0 0-1,-1 1-8,-1 1-1,1-1 0,0 0 1,0 0-1,0 1 0,0 0 0,0-1 1,0 1-1,1 0 0,-1 0 1,-1 2-1,-6 11 14,1 0-1,1 0 1,1 1-1,0 0 1,1 0 0,0 0-1,2 1 1,0 0 0,1-1-1,0 1 1,1 0 0,1 0-1,4 31 1,-3-42-47,0-1-1,1 1 1,-1-1 0,1 0 0,0 0 0,1 0-1,-1 0 1,1 0 0,0 0 0,0 0-1,0-1 1,1 1 0,0-1 0,0 0 0,0 0-1,0-1 1,7 5 0,21 8-3275,4-8-4208,0-7-6574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11723,'0'0'12380,"-3"8"-11094,-9 18-607,-1-1 0,-1 0-1,-32 43 1,-67 68-388,102-123-495,6-7-86,1 0 0,-1-1-1,1 0 1,-1 0-1,-1-1 1,1 1-1,-1-1 1,0 0-1,0-1 1,0 1-1,-8 2 1,14-5 33,-1-1 1,1 0-1,-1 0 0,1 0 1,-1 0-1,1 0 0,-1 0 1,1 0-1,-1 1 1,1-2-1,-1 1 0,1 0 1,-1 0-1,1 0 0,-1 0 1,1 0-1,-1 0 0,1 0 1,0-1-1,-1 1 0,1 0 1,-1 0-1,1 0 0,-1-1 1,1 1-1,0 0 0,-1-1 1,1 1-1,0 0 0,-1-1 1,1 1-1,0-1 1,0 1-1,-1 0 0,1-1 1,0 1-1,0-1 0,-1 0 1,-3-18-8419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13741,'0'0'11147,"63"29"-9098,-37-7-671,-1 5-674,10 0-479,-1 4-161,2-4-1025,-2-4-3011,-4-4-6053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 16143,'0'0'3604,"8"-1"-732,1-1-2457,0 1 1,0 1-1,0-1 1,1 1 0,-1 1-1,0 0 1,16 4-1,-23-5-361,0 1 1,1 0-1,-1 0 0,0 0 0,1 0 1,-1 0-1,0 0 0,0 1 0,0-1 1,0 1-1,0-1 0,0 1 0,0 0 1,-1-1-1,1 1 0,-1 0 0,1 0 1,-1 1-1,0-1 0,0 0 0,0 0 0,0 0 1,0 1-1,0-1 0,-1 1 0,1-1 1,-1 0-1,1 1 0,-1-1 0,0 1 1,0-1-1,0 1 0,0-1 0,-1 1 1,1-1-1,-1 1 0,0-1 0,-1 5 1,0-2-13,0 0 0,0 0 0,-1-1 1,0 1-1,1-1 0,-1 1 1,-1-1-1,1 0 0,-1 0 1,-7 6-1,-50 36 829,21-17-430,34-25-348,0 1-31,-1 1 0,1 0 0,0 0 1,-8 11-1,13-17-60,0 1 1,1 0 0,-1 0 0,1 0-1,-1 0 1,1-1 0,-1 1-1,1 0 1,0 0 0,0 0 0,-1 0-1,1 0 1,0 0 0,0 0-1,0 0 1,0 0 0,0 0 0,0 0-1,0 0 1,0 0 0,0 0-1,0 0 1,1 0 0,-1 0 0,0 0-1,1 0 1,-1 0 0,1-1-1,-1 1 1,1 0 0,-1 0 0,1 0-1,0-1 1,-1 1 0,1 0-1,0 0 1,0-1 0,-1 1 0,1-1-1,0 1 1,0-1 0,0 1-1,0-1 1,0 1 0,0-1 0,0 0-1,0 0 1,0 1 0,1-1-1,20 7-39,0-2 0,1 0 0,0-1 0,45 1-1,15-5-2564,-3-4-4315,14-5-9525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14542,'0'0'12363,"55"0"-11466,3 0-384,14 3-353,5-1-64,0 1-64,3-2 0,-9 0-32,-11-1-897,-12 0-1121,-15 0-832,-23 0-1474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129 143 7751,'0'0'8488,"-11"2"-7222,3 0-1018,0 1 0,1-1 0,-1 1 0,1 0 0,0 1 0,0 0 0,0 0 0,1 0 0,-7 6 1,9-7-158,1 0 0,0 0 0,0 0 0,0 1 0,0-1 0,0 1 0,1-1 0,-1 1 0,1 0 0,0 0 0,1 0 0,-1 1 0,1-1 1,-1 0-1,1 1 0,0-1 0,1 0 0,-1 1 0,1-1 0,0 10 0,1-13-87,-1 1 1,1-1-1,0 1 0,-1-1 1,1 0-1,0 1 1,0-1-1,0 0 0,0 1 1,0-1-1,0 0 0,0 0 1,1 0-1,-1 0 0,0 0 1,1 0-1,-1 0 0,0-1 1,1 1-1,-1 0 1,1-1-1,-1 1 0,1-1 1,0 1-1,-1-1 0,1 0 1,-1 0-1,1 0 0,0 0 1,-1 0-1,1 0 0,-1 0 1,3-1-1,3 1 28,0-1-1,1 0 1,-1 0-1,0 0 0,0-1 1,9-4-1,-3-1-4,-1-1 0,0 0 0,0-1 0,-1 0 0,-1-1-1,1 0 1,-2 0 0,1-1 0,-1-1 0,9-15 0,-8 11 11,0-1 1,-1 0 0,-1-1-1,0 0 1,-1-1 0,8-37-1,-18 50 44,-6 10-91,-7 10-106,8-3 166,0 1 1,0 0-1,1 0 1,1 0-1,0 1 1,1 0-1,0 0 1,1 0-1,-4 24 1,7-30-192,0-1 1,1 0-1,0 1 1,0-1-1,0 1 0,1-1 1,0 1-1,0-1 0,0 0 1,4 9-1,-3-11-318,-1-1 0,1 0 0,0 1-1,0-1 1,1 0 0,-1 0 0,1-1-1,-1 1 1,1 0 0,0-1 0,0 0 0,0 1-1,0-1 1,0 0 0,1-1 0,-1 1-1,1-1 1,6 3 0,13 0-9498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14414,'0'0'7463,"83"23"-5381,-23-21-737,17-2-865,6 0-319,2 0-129,0-6-257,-4-5-1825,-15-5-3395,-10-2-3171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1:5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0 14029,'8'0'1815,"6"1"-1197,1 0 0,0 1 0,-1 1 0,1 0-1,-1 1 1,0 0 0,0 1 0,-1 1 0,18 9-1,-27-13-593,0 0-1,0 1 1,0-1-1,-1 1 1,1-1-1,-1 1 0,0 0 1,0 1-1,0-1 1,0 0-1,0 1 0,-1 0 1,1-1-1,-1 1 1,0 0-1,0 0 1,-1 0-1,1 1 0,-1-1 1,0 0-1,0 1 1,0-1-1,-1 0 0,0 1 1,1-1-1,-1 1 1,-1-1-1,1 1 1,-1-1-1,0 0 0,0 1 1,0-1-1,0 0 1,-1 0-1,0 0 0,0 0 1,-2 5-1,-7 8 0,1 0 0,-2-1-1,0-1 1,-28 28 0,-70 53-25,72-64-51,-226 187-4148,181-154-956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4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185 460 8168,'0'0'2359,"8"-8"332,1-1-2263,-1 3 572,-1-1-1,0 1 1,0-1-1,-1-1 0,1 1 1,-2-1-1,1 0 1,-1-1-1,-1 1 0,1-1 1,-1 0-1,3-14 1,-7 22-928,0-1 1,0 1-1,0 0 1,0-1-1,-1 1 1,1 0-1,0 0 1,-1 0-1,1-1 1,-1 1-1,0 0 1,1 0-1,-1 0 1,0 0 0,0 0-1,0 0 1,1 0-1,-1 0 1,0 0-1,0 0 1,0 1-1,-1-1 1,1 0-1,0 1 1,0-1-1,0 1 1,0-1-1,-1 1 1,1-1 0,0 1-1,0 0 1,-1 0-1,1-1 1,0 1-1,-1 0 1,1 0-1,-2 1 1,-53 1 27,46 0-109,1 1 0,-1 1 0,1 0 0,0 0 1,0 1-1,0 0 0,0 0 0,1 1 0,0 0 1,0 1-1,1-1 0,0 2 0,-8 8 0,8-8 5,1 0-1,-1 1 0,2-1 0,-1 1 0,1 0 0,0 0 0,1 1 0,0 0 0,1-1 0,0 1 1,0 1-1,-1 16 0,3-25 4,1-1 1,0 1 0,0-1 0,0 1-1,0-1 1,0 0 0,1 1-1,-1-1 1,0 1 0,1-1 0,-1 1-1,1-1 1,-1 0 0,1 1-1,0-1 1,-1 0 0,1 0 0,0 1-1,0-1 1,0 0 0,0 0-1,0 0 1,0 0 0,0 0 0,3 1-1,-2-1 8,1 0 0,0 0 0,-1-1 1,1 1-1,0-1 0,0 0 0,-1 0 0,1 0 0,0 0 0,0 0 0,-1 0 0,6-2 0,4-1 33,-1-1-1,1 0 0,-1-1 0,0 0 1,14-10-1,1-3 6,-1-1 1,-2-1-1,0-2 1,-1 0-1,-1-1 0,-1-1 1,25-40-1,-31 42 66,-1-1 0,-1 0 0,-1-1 0,-1 0 0,-2 0 0,0-1 0,-1-1 0,-2 1 0,4-35 0,-9 58-102,0 1-1,1 0 0,-1 0 0,0 0 0,0 0 0,0-1 1,0 1-1,0 0 0,0 0 0,-1 0 0,1 0 0,0-1 1,0 1-1,-1 0 0,1 0 0,-1 0 0,1 0 0,-1 0 1,1 0-1,-1 0 0,0 0 0,1 0 0,-1 0 0,0 0 1,0 1-1,0-1 0,0 0 0,0 0 0,-1 0 0,1 1-13,-1 0 0,1 0 0,0 1-1,-1-1 1,1 0 0,-1 1-1,1-1 1,0 1 0,-1-1-1,1 1 1,0 0 0,0-1-1,-1 1 1,1 0 0,0 0-1,0 0 1,0 0 0,0 0-1,0 0 1,0 0 0,1 0-1,-1 1 1,0-1 0,0 2 0,-10 14 0,1 1 0,1 0 0,1 0 0,0 1 0,2 0 0,0 0 0,-5 35 0,4-10 24,3 1-1,2 62 1,3-98 2,-1-1 0,1 1 1,1-1-1,0 0 0,0 0 1,1 1-1,-1-2 0,7 12 1,-7-15-249,0-1 0,1 1 0,-1 0 1,1-1-1,0 1 0,0-1 0,6 5 0,-7-6-311,1-1 0,-1 1 0,1-1 0,-1 1 0,1-1 0,0 0 0,0 0 0,0 0 0,-1-1 0,1 1 0,0-1 0,5 1 0,10-1-7021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17777,'0'0'10031,"-6"11"-10063,-40 70-502,-4-3 0,-100 120 0,150-198 452,0 1 1,0-1-1,0 0 0,0 0 1,0 0-1,0 1 0,0-1 1,0 0-1,0 0 0,0 0 1,-1 1-1,1-1 0,0 0 1,0 0-1,0 0 0,0 0 1,0 0-1,-1 1 0,1-1 1,0 0-1,0 0 0,0 0 1,0 0-1,-1 0 0,1 0 1,0 0-1,0 0 0,0 1 1,-1-1-1,1 0 0,0 0 1,0 0-1,0 0 0,-1 0 1,1 0-1,0 0 0,0 0 1,0 0-1,-1 0 0,1-1 1,0 1-1,0 0 0,0 0 1,-1 0-1,1 0 0,0 0 1,0 0-1,0 0 0,0 0 1,-1-1-1,1 1 0,0 0 1,0 0-1,0 0 0,0 0 1,-1-1-1,0-12-4205,1 13 4175,0-25-5926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8456,'0'0'7591,"0"-49"-160,11 49-6246,3 15-416,6 6 480,5 5-224,-4 3-512,11 3-353,-2 4-96,0-4-352,-4-2-2115,-1-7-1889,-3-5-4836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4740,'0'0'11948,"4"-9"-7117,-3 5-4564,0 0 0,1 0-1,-1 1 1,1-1 0,0 0-1,0 1 1,0 0 0,0-1 0,1 1-1,-1 0 1,1 0 0,0 0 0,0 1-1,0-1 1,0 0 0,1 1 0,-1 0-1,0 0 1,1 0 0,0 0 0,-1 1-1,1 0 1,0-1 0,0 1 0,0 0-1,0 1 1,0-1 0,0 1 0,7 0-1,-7 0-251,0-1 0,0 1 0,0 1 1,0-1-1,0 0 0,0 1 0,0 0 0,0 0 0,-1 0 0,1 1 0,0-1 0,0 1 0,-1 0 0,1 0 0,-1 0 0,0 0 0,1 1 0,-1-1 1,0 1-1,-1 0 0,1 0 0,0 0 0,-1 0 0,1 0 0,-1 1 0,0-1 0,0 1 0,-1-1 0,1 1 0,-1 0 0,0 0 0,0 0 0,0 0 1,0 0-1,0 0 0,-1 0 0,0 0 0,0 0 0,0 0 0,0 0 0,-1 0 0,0 0 0,1 0 0,-4 5 0,2-2-21,-1 0 0,0 0 0,0-1-1,0 0 1,-1 0 0,0 0 0,-1 0 0,1 0-1,-1-1 1,0 0 0,-9 7 0,-9 6 67,-39 23 0,28-20-23,34-21-38,0 0 1,0 0-1,0 0 1,0 0-1,-1 0 1,1 0-1,0 0 1,0 0-1,0 0 1,0 0-1,0 1 1,0-1-1,0 0 1,0 0-1,0 0 1,-1 0 0,1 0-1,0 0 1,0 0-1,0 0 1,0 0-1,0 1 1,0-1-1,0 0 1,0 0-1,0 0 1,0 0-1,0 0 1,0 0-1,0 0 1,0 1-1,0-1 1,0 0-1,0 0 1,0 0-1,0 0 1,0 0-1,0 0 1,0 0 0,0 1-1,0-1 1,0 0-1,0 0 1,0 0-1,0 0 1,0 0-1,0 0 1,0 0-1,0 0 1,1 1-1,-1-1 1,0 0-1,0 0 1,0 0-1,0 0 1,0 0-1,0 0 1,0 0-1,0 0 1,1 0-1,-1 0 1,0 0 0,0 0-1,0 0 1,0 0-1,0 0 1,1 0-1,14 3 30,25-2 9,-38-1-37,155-9-1563,-104 2-2090,-2 0-3575,-21 2-3168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15246,'12'1'1960,"181"-7"7006,111-27-5844,-80 6-2617,455-19-1568,-326 26-2422,-329 16 2332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280 365 12620,'0'0'11344,"-9"-3"-10404,-4 0-766,0 0 1,0 1-1,-1 0 0,1 1 1,-1 1-1,1 0 1,-1 1-1,0 0 1,-21 6-1,29-6-116,0 0 0,0 0 0,1 1-1,-1 0 1,1 0 0,-1 1 0,1-1-1,0 1 1,0 0 0,0 1 0,0-1 0,1 1-1,-1 0 1,1 0 0,0 0 0,0 1-1,1 0 1,-1-1 0,1 1 0,0 0-1,0 1 1,0-1 0,1 0 0,0 1-1,0 0 1,-1 7 0,3-11-44,-1 1-1,1-1 1,0 0 0,0 1-1,1-1 1,-1 0 0,0 1-1,1-1 1,-1 0-1,1 1 1,0-1 0,0 0-1,0 0 1,0 1 0,0-1-1,0 0 1,1 0 0,-1-1-1,1 1 1,-1 0 0,1 0-1,0-1 1,-1 1 0,1-1-1,0 1 1,0-1-1,0 0 1,0 0 0,1 0-1,-1 0 1,0 0 0,0 0-1,1 0 1,-1-1 0,0 1-1,1-1 1,-1 0 0,4 0-1,5 1 38,0 0 0,-1-1 0,1 0 0,0-1 0,0 0 0,0-1 0,16-4 0,-7-1 87,-1-1 0,0-1 0,0-1 0,-1 0 1,-1-2-1,1 0 0,-2 0 0,0-2 0,0 0 1,-1-1-1,22-29 0,-25 28-40,0-1 0,-1 0 0,0-1 0,-1 0 0,-2-1 0,1 0 0,-2 0 0,-1-1 0,0 0 0,-2 0 0,5-40 0,-9 55-83,0-1-1,0 1 1,-1 0 0,1 0-1,-1-1 1,0 1 0,-1 0-1,1 0 1,-1 0-1,0 0 1,0 0 0,-5-7-1,6 11-23,-1-1 1,1 1-1,-1-1 0,1 1 0,-1-1 0,1 1 0,-1 0 1,0 0-1,0 0 0,0 0 0,1 0 0,-1 0 0,0 1 1,0-1-1,0 1 0,0-1 0,0 1 0,0 0 0,-1-1 1,1 1-1,0 0 0,0 0 0,0 1 0,0-1 0,0 0 0,0 1 1,0-1-1,0 1 0,0 0 0,0 0 0,0 0 0,1 0 1,-1 0-1,0 0 0,-3 2 0,-2 3-3,1 0 1,-1 0-1,1 0 1,0 1-1,0-1 0,1 2 1,0-1-1,0 0 0,0 1 1,1 0-1,1 0 0,-6 14 1,0 7 22,0-1 0,-6 45 1,11-53 133,1 1-1,1-1 1,1 1 0,1 0 0,0-1 0,7 38-1,-5-51-341,0-1 0,0 1 0,0-1 0,1 0-1,0 0 1,0 0 0,0-1 0,1 1 0,0-1 0,7 9-1,-6-10-725,0 0-1,0 0 0,0-1 0,0 1 0,1-1 1,-1 0-1,1 0 0,0-1 0,0 0 1,0 0-1,0 0 0,13 1 0,9-1-10025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4 18225,'0'0'7688,"-23"51"-7144,-3-11-224,-4 4-160,-10 2-63,2 0-65,-1-4 160,3-2 96,6-6-160,3-7-64,7-12-224,7-11-1057,5-4-1345,4-16-3076,4-17-3202</inkml:trace>
  <inkml:trace contextRef="#ctx0" brushRef="#br0" timeOffset="1">13 0 15150,'0'0'12332,"57"58"-10698,-33-29-706,3 6-383,7-2-321,2 1-160,5-2-96,0-1-1121,1-7-1602,-1-4-1440,-5-8-2820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15855,'0'0'10938,"12"-9"-10132,-3 2-683,149-133 2632,-24-2-2034,-128 141-803,-6 12-98,-6 14-82,-24 65 336,-19 63 146,45-135-232,1-1 0,1 1 0,0-1-1,1 1 1,1 0 0,3 32 0,-3-49-116,1 0 1,-1 0 0,0 0 0,0 0 0,1 0-1,-1 0 1,1 0 0,-1 0 0,1 0 0,-1 0-1,1 0 1,0 0 0,-1-1 0,1 1 0,0 0-1,0 0 1,-1-1 0,1 1 0,0 0 0,0-1-1,0 1 1,0-1 0,0 1 0,0-1 0,0 0-1,0 1 1,0-1 0,0 0 0,0 0 0,1 1-1,0-1-428,-1 0 0,1 0 0,-1-1 0,0 1 0,1 0 0,-1 0 0,0-1 0,1 1 0,-1-1 0,0 1 0,1-1 0,-1 1 0,0-1 0,3-2 0,15-22-16377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49 14958,'0'0'3625,"-7"11"-2210,-21 33-898,28-43-514,-1 1-1,0-1 0,0 0 0,1 1 0,-1-1 0,1 0 1,-1 1-1,1-1 0,0 1 0,0-1 0,-1 1 0,1-1 1,0 1-1,0-1 0,0 1 0,1 0 0,-1-1 0,0 0 1,1 1-1,-1-1 0,1 1 0,-1-1 0,1 1 0,-1-1 1,1 0-1,0 1 0,0-1 0,0 0 0,0 0 1,0 0-1,0 0 0,0 1 0,0-2 0,0 1 0,0 0 1,1 0-1,-1 0 0,0 0 0,1-1 0,-1 1 0,1-1 1,-1 1-1,3 0 0,4 1 113,1 1 0,-1-2 0,1 1-1,-1-1 1,14 0 0,-18-1 36,-1 0 0,1 0-1,-1 0 1,1-1 0,-1 1 0,1-1 0,-1 0-1,0 0 1,1 0 0,-1-1 0,0 1-1,0-1 1,0 0 0,0 0 0,0 0 0,0 0-1,0 0 1,-1 0 0,1-1 0,2-3-1,-2 2-23,-1 0 0,0-1 0,0 1-1,0 0 1,-1-1 0,1 1 0,-1-1-1,0 0 1,-1 1 0,1-1 0,-1 0-1,0 0 1,0 1 0,0-1 0,-1-5-1,0 7-144,1 1-1,-1-1 0,1 1 1,-1-1-1,0 0 0,0 1 1,-1 0-1,1-1 0,0 1 0,-1 0 1,1 0-1,-1 0 0,0 0 1,0 0-1,0 0 0,0 0 1,0 0-1,0 1 0,0-1 1,0 1-1,-1 0 0,1-1 0,-1 1 1,-3-1-1,0 0-518,0 1-1,0-1 1,0 1 0,-1 1 0,1-1-1,0 1 1,0 0 0,0 0-1,-10 2 1,2 4-3125,6 3-2151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12268,'0'0'13645,"62"7"-11916,-9-7-608,7 0-448,6 0-353,-7-1-256,-5-3-32,-14 3-512,-12 1-962,-18 0-1056,-18 0-9385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18642,'0'0'6278,"53"2"-3460,-6-2-1024,8 0-833,5 0-641,4 0-256,-4 0-288,-1 0-1890,-12 0-3331,-9 0-6983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0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17777,'0'0'9705,"77"0"-8168,-18 0-351,7-2-674,7 2-384,8 0-128,-7 0-865,-5 0-2626,-8-6-3684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1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272 446 14670,'14'-53'7708,"-14"52"-7602,1-1 1,-1 1-1,0 0 0,1 0 1,-1-1-1,0 1 0,0 0 1,0-1-1,0 1 0,0 0 1,-1-1-1,1 1 0,0 0 1,-1-1-1,1 1 1,-1 0-1,1 0 0,-1 0 1,1-1-1,-1 1 0,0 0 1,0 0-1,1 0 0,-1 0 1,0 0-1,0 0 0,0 0 1,0 1-1,0-1 0,0 0 1,0 0-1,-1 1 0,1-1 1,0 1-1,0-1 1,-3 0-1,-6 1-98,-1 0 0,1 0 0,-1 1 0,1 1 0,0 0 0,0 0 0,0 1 0,0 0 0,0 1 0,0 0 0,1 1 0,0 0 0,0 0 0,-9 7 0,9-5-7,0-1 0,0 1 0,1 1 0,0 0 0,1 0 0,0 0 0,0 1 0,0 0 0,1 0 0,1 1-1,0 0 1,0 0 0,-5 14 0,10-23 18,-1 1-1,0-1 0,1 1 0,-1-1 1,1 1-1,-1-1 0,1 1 1,0 0-1,0-1 0,0 1 0,0 0 1,0-1-1,0 1 0,0-1 0,0 1 1,0 0-1,1-1 0,-1 1 0,1-1 1,-1 1-1,1-1 0,0 1 1,0-1-1,0 1 0,-1-1 0,1 0 1,0 1-1,1-1 0,-1 0 0,0 0 1,0 0-1,0 0 0,1 0 1,-1 0-1,1 0 0,2 1 0,3-1 124,0 1 0,0-1-1,0-1 1,1 1 0,-1-1 0,0 0-1,9-2 1,-1 0-50,0-1 0,1-1 0,-2-1 0,1 0 0,0 0 0,-1-1 0,0-1 0,-1-1 0,1 0 0,-1 0 0,-1-2 0,0 1 0,0-2 1,-1 1-1,0-2 0,10-14 0,-8 11 2,-1-1 0,-1-1 0,0 0 1,-1-1-1,-1 0 0,-1-1 1,-1 1-1,0-2 0,-1 1 0,-2-1 1,6-39-1,-10 51-97,0 0 0,0 1 0,-1-1 0,1 1 0,-2-1 0,1 1 0,-1-1 0,0 1 0,-1 0 0,0 0 0,0 0 0,0 0 0,-1 0 0,0 1 0,0-1 0,-1 1 0,0 0 0,0 1 0,0-1 0,-1 1 0,0 0 0,0 0 0,0 1 0,0-1 0,-1 2-1,1-1 1,-1 1 0,-10-4 0,8 4-25,-1 0-1,1 1 1,-1 0-1,1 0 1,-1 1-1,0 0 1,0 1-1,1 0 1,-1 0-1,0 1 1,1 1-1,-1-1 0,1 2 1,-1-1-1,1 1 1,0 1-1,0 0 1,0 0-1,0 0 1,1 1-1,-15 12 1,16-11-180,0 0 1,0 1-1,0 0 1,1 0-1,0 1 1,-9 16-1,13-20-202,0 0-1,0 0 0,1 1 1,0-1-1,0 1 1,0-1-1,0 1 1,0-1-1,1 1 1,0 5-1,0-8-4,1 0 0,0 0 1,-1 0-1,1-1 0,0 1 0,0 0 0,0 0 0,0-1 0,0 1 0,0-1 0,0 1 0,1-1 0,-1 1 0,1-1 0,-1 0 1,1 0-1,-1 0 0,1 1 0,0-2 0,-1 1 0,1 0 0,0 0 0,0 0 0,0-1 0,-1 1 0,1-1 0,0 0 1,3 1-1,21 5-7561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1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 16528,'0'0'9470,"-6"11"-9438,-3 8 77,0 1 1,-9 27-1,15-38-7,1 0-1,0 0 0,0 1 0,1-1 0,0 1 0,0-1 0,1 0 1,1 1-1,2 14 0,-3-22-65,0 0 0,0 0 0,1 0 0,0 0 0,-1 0 0,1-1 0,0 1 0,0 0 0,0 0 0,0 0 0,0-1 0,0 1 0,0 0 0,1-1 0,-1 1-1,1-1 1,-1 0 0,1 1 0,-1-1 0,1 0 0,0 0 0,0 0 0,-1 0 0,4 1 0,-2-2 54,1 0-1,-1 1 0,1-1 1,-1 0-1,1-1 0,-1 1 1,0-1-1,1 1 1,-1-1-1,0 0 0,0 0 1,1-1-1,2-1 0,8-4 84,-1-1 0,0-1 0,0 0-1,-1 0 1,13-14 0,-10 8-85,1 0 1,-2 0-1,0-2 0,-1 0 1,-1 0-1,-1-1 1,0 0-1,12-30 0,-24 45-319,-5 7 110,-6 9 4,1 1 126,1 1 0,1 1 0,0 0 1,1 0-1,1 0 0,-6 19 0,9-23-149,1 0-1,0 0 1,1 1-1,1-1 1,-1 1 0,2-1-1,0 1 1,0 0-1,4 20 1,-3-29-70,1-1 0,-1 1 1,1 0-1,-1-1 1,1 0-1,0 1 0,1-1 1,-1 0-1,0 0 1,1 0-1,0 0 1,3 3-1,-4-4-644,1 0 1,-1-1 0,0 1-1,1 0 1,-1-1-1,1 0 1,0 0-1,0 0 1,-1 0-1,4 1 1,7-1-7769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1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11979,'0'0'6465,"13"1"-3347,79-2 535,132-17 0,-60 2-2952,-57 8-676,213-19 380,-224 15-1669,119-31 0,-188 33-261,-27 10 1472,0 0-1,0-1 0,0 1 1,0 0-1,0 0 0,0 0 1,0-1-1,0 1 0,0 0 1,0 0-1,0-1 0,0 1 1,0 0-1,0 0 1,0 0-1,0 0 0,-1-1 1,1 1-1,0 0 0,0 0 1,0 0-1,0 0 0,0-1 1,0 1-1,-1 0 0,1 0 1,0 0-1,0 0 0,0 0 1,-1 0-1,1 0 0,0-1 1,0 1-1,0 0 0,-1 0 1,1 0-1,0 0 0,0 0 1,0 0-1,-1 0 0,1 0 1,0 0-1,0 0 0,0 0 1,-1 0-1,1 0 1,0 0-1,0 0 0,0 0 1,-1 1-1,1-1 0,-51-2-5096,13 4 303,-6 3-2066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1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191 230 5637,'0'0'17435,"0"3"-16490,1-2-896,-1 0 0,0-1 0,0 1 1,0 0-1,0 0 0,0-1 0,0 1 0,0 0 0,0 0 0,0-1 0,0 1 0,0 0 0,-1-1 0,1 1 0,0 0 0,0-1 0,-1 1 0,1 0 0,0-1 0,-1 1 0,1 0 0,-1-1 0,1 1 0,-1-1 0,1 1 0,-1-1 0,1 1 0,-1-1 0,0 1 0,1-1 0,-2 1 0,-27 5 1441,19-5-1458,6 0 19,-10 1 9,-1 0-1,1 1 1,0 1 0,-22 8-1,34-11-43,-1 0 0,0 1 0,1-1-1,-1 0 1,0 1 0,1 0 0,0 0-1,-1 0 1,1 0 0,0 0 0,0 0 0,0 0-1,0 1 1,1-1 0,-1 1 0,1 0-1,-1-1 1,1 1 0,0 0 0,0 0-1,0-1 1,0 1 0,1 0 0,-1 0 0,1 0-1,0 0 1,-1 0 0,1 0 0,1 4-1,0-5 10,-1 0 0,1 0-1,0 0 1,0 0 0,0 0-1,1-1 1,-1 1 0,0 0-1,1 0 1,-1-1 0,1 1-1,-1-1 1,1 0 0,0 1-1,0-1 1,-1 0 0,1 0-1,0 0 1,0 0 0,0 0-1,0 0 1,0-1 0,1 1-1,-1-1 1,0 0 0,0 1-1,0-1 1,4 0 0,68 0 820,-71-1-783,12-1 82,0 0-1,0-2 0,0 0 0,-1-1 1,1 0-1,-1-1 0,-1 0 0,1-2 1,-1 1-1,0-2 0,22-18 0,-28 21-68,1 0 0,-1-1-1,0 0 1,-1 0 0,0-1 0,0 0-1,0 0 1,-1 0 0,0-1 0,-1 0-1,0 1 1,0-2 0,-1 1 0,0 0-1,-1-1 1,0 1 0,-1-1 0,0 0-1,0-15 1,-2 20-74,0-1-1,0 1 1,-1 0 0,0 0 0,0 0-1,0 0 1,-1 0 0,1 1 0,-1-1-1,0 1 1,-1-1 0,1 1 0,-1 0-1,0 1 1,0-1 0,0 1 0,0-1-1,-1 1 1,1 0 0,-1 1 0,0-1-1,0 1 1,0 0 0,-5-2 0,-6-1-15,-1 0 1,1 1 0,0 0-1,-1 1 1,0 1 0,-25 1-1,36 1-105,1 0-1,0 1 1,-1 0-1,1 0 0,0 0 1,0 1-1,0 0 1,0 0-1,0 0 1,0 0-1,1 1 1,-1 0-1,1 0 0,-1 0 1,1 1-1,0-1 1,0 1-1,1 0 1,-1 0-1,1 0 1,-3 5-1,-10 29-3471,14 3-3363,8-26-354,11-5-4805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1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18 12172,'0'0'2968,"9"-3"769,29-11-342,-82 41 1693,-34 39-5395,39-33 619,-22 24-150,32-30-993,-38 29-1,62-54-1070,4-18-9856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1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11851,'0'0'14094,"51"-16"-13166,-36 29-223,0 3-256,6 2-321,0 0-64,0 1-1602,-1-1-2113,1-3-2915,-2-2-4293</inkml:trace>
  <inkml:trace contextRef="#ctx0" brushRef="#br0" timeOffset="1">260 138 13164,'0'0'16731,"8"-2"-16592,16-7-129,-1-2 0,0 0-1,0-1 1,-1-1 0,-1-2 0,34-27 0,-55 42-17,0 0 0,0 0 0,0 0 0,0 0-1,0 0 1,0 0 0,0 1 0,0-1 0,1 0 0,-1 0-1,0 0 1,0 0 0,0 0 0,0 0 0,0 1 0,0-1 0,0 0-1,0 0 1,1 0 0,-1 0 0,0 0 0,0 0 0,0 0 0,0 0-1,0 0 1,1 0 0,-1 0 0,0 0 0,0 0 0,0 0-1,0 0 1,0 0 0,1 0 0,-1 0 0,0 0 0,0 0 0,0 0-1,0 0 1,0 0 0,1 0 0,-1 0 0,0 0 0,0 0 0,0 0-1,0 0 1,0 0 0,0 0 0,1 0 0,-1-1 0,0 1-1,0 0 1,0 0 0,0 0 0,0 0 0,0 0 0,0 0 0,0-1-1,0 1 1,0 0 0,1 0 0,-1 0 0,0 0 0,0 0 0,0-1-1,0 1 1,0 0 0,0 0 0,0 0 0,-5 17-153,-11 21 98,-14 36-1199,14-23-2674,6-20-1178,0-4-2339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8584,'0'0'13805,"11"3"-11814,12 4-1358,0-2-1,1-1 1,0-1-1,24 0 1,115-3 733,-73-2-802,526-35 252,-2-46 281,-445 59-319,-86 16-986,-117 25-6983,14-13 1863,2-4-3891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16624,'0'0'982,"10"8"-747,-3-2-111,0-1 0,1 0 0,-1 0 0,1-1 0,0 0 0,0 0 0,0-1 0,1 0 0,-1-1 0,1 0 0,0 0 0,11 1 0,132 6 988,223-15 0,154-49-1014,807-225 879,-1231 258-1194,-60 16-3714,-40 4-131,-4-4-1672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288 421 14061,'1'-9'4634,"1"1"-3548,-1-1-1,0 0 1,0 1 0,-1-1-1,0 0 1,-2-12 0,1 18-969,1 0 1,-1 1-1,0-1 1,0 0-1,-1 0 1,1 1-1,0-1 1,-1 1-1,0 0 1,1-1-1,-1 1 1,0 0-1,0 0 1,0 0-1,0 0 1,-1 0 0,1 0-1,-1 1 1,1-1-1,-1 1 1,1 0-1,-1 0 1,0 0-1,1 0 1,-1 0-1,0 0 1,-3 0-1,-2 0-116,0 1-1,-1-1 0,1 2 0,0-1 1,0 1-1,0 0 0,0 0 0,0 1 1,0 0-1,0 1 0,0 0 0,1 0 1,0 1-1,-1-1 0,1 2 0,0-1 1,1 1-1,-1 0 0,1 0 0,-9 10 1,8-8 18,1 0 1,0 0-1,0 1 1,1 0-1,-1 0 1,2 0 0,-1 1-1,1 0 1,1 0-1,-1 0 1,1 0 0,1 0-1,0 0 1,0 1-1,1-1 1,0 1-1,1 14 1,1-22-11,-1 1 0,1-1 0,0 1 0,-1-1 0,1 0 0,1 1 0,-1-1 1,0 0-1,0 0 0,1 0 0,-1 0 0,1 0 0,0 0 0,0 0 0,-1 0 0,1-1 0,0 1 0,0-1 0,1 1 0,-1-1 0,0 0 1,0 0-1,1 0 0,-1 0 0,1 0 0,-1-1 0,0 1 0,1-1 0,-1 1 0,1-1 0,0 0 0,3 0 0,4 0 77,0 0-1,-1 0 0,1-1 1,0-1-1,0 0 1,-1 0-1,14-5 0,-3-2 46,0-1 0,0-1-1,-1-1 1,-1-1-1,0-1 1,-1 0 0,24-25-1,-18 15 30,-2-1-1,0-2 0,-2 0 1,23-41-1,-36 56-160,0 1 0,-1-1 0,-1 0 0,0-1 0,0 1 0,-1-1 0,-1 0-1,0 1 1,0-20 0,-2 27-3,-1 1-1,1-1 0,-1 1 1,1-1-1,-1 1 1,-1-1-1,1 1 0,-1-1 1,1 1-1,-1 0 0,-1 0 1,1 0-1,0 0 1,-1 0-1,0 1 0,0-1 1,0 1-1,0 0 0,0 0 1,-1 0-1,0 0 1,1 0-1,-1 1 0,0 0 1,0-1-1,-1 2 0,1-1 1,0 0-1,-7-1 1,-4 0-90,0 0 1,0 1 0,-1 1 0,1 0-1,-1 1 1,1 1 0,-1 0 0,1 1 0,-24 6-1,27-4-228,0 0 1,0 0-1,1 1 0,-1 0 0,-12 10 0,17-11-383,1 0 1,0 1 0,0 0-1,0 0 1,1 1-1,0 0 1,0 0-1,0 0 1,-4 8 0,7-4-6359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 13805,'0'0'6000,"-9"0"-5332,6-1-591,0 1 1,-1 0-1,1 0 1,0 0 0,-1 0-1,1 1 1,0-1-1,0 1 1,0 0 0,0 0-1,-1 0 1,1 0-1,1 1 1,-1-1-1,0 1 1,0 0 0,0 0-1,1 0 1,-1 0-1,1 0 1,0 0 0,-1 1-1,1-1 1,0 1-1,0-1 1,1 1-1,-1 0 1,1 0 0,-3 5-1,0 0 233,-32 70 2402,34-71-2505,-1 1 0,1-1 0,1 0 0,-1 1 0,1-1 1,1 1-1,-1-1 0,1 1 0,1 8 0,-1-15-173,1 1 0,-1 0-1,1-1 1,-1 1 0,1-1 0,-1 0-1,1 1 1,0-1 0,-1 1 0,1-1-1,0 0 1,0 0 0,0 1 0,0-1-1,0 0 1,1 0 0,-1 0 0,0 0 0,0 0-1,1 0 1,-1-1 0,3 2 0,0 0 62,1-1 0,-1 0 0,0-1 1,0 1-1,0 0 0,1-1 0,-1 0 1,7-1-1,1 0 108,0-1 0,0-1 0,0 0 0,0-1 0,14-6 0,3-4-35,0-3 0,-1 0 0,47-38 0,-58 40-108,-1 0-1,0-1 1,-1 0-1,-1-1 1,0-1-1,17-30 0,-69 89-647,25-19 580,0 1-1,-17 44 1,26-57-40,1 0 1,1 1 0,-1-1-1,1 1 1,1 0 0,0-1-1,1 1 1,0 0 0,2 17-1,-1-25-138,-1-1 0,1 1 0,-1-1-1,1 0 1,0 0 0,0 1-1,0-1 1,0 0 0,0 0 0,1 0-1,-1 0 1,0 0 0,1 0-1,3 3 1,20 5-4691,-6-10-1791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13549,'0'0'3475,"9"0"59,290-24 4693,-117 6-7165,228-4-705,201-19-2689,-604 40 2329,31-2 133,-1-2-1,0-2 1,0-1 0,65-25 0,-94 27-607,-11 2-801,-16 1-2765,16 2 2778,-26-3-5104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248 367 13389,'0'0'8493,"-3"-9"-5546,3 6-2890,0 1 1,0 0 0,-1-1-1,0 1 1,1 0-1,-1-1 1,0 1 0,0 0-1,0 0 1,0 0-1,0 0 1,-1 0 0,1 0-1,-1 0 1,1 0-1,-1 1 1,0-1 0,1 0-1,-1 1 1,0 0-1,0-1 1,0 1 0,0 0-1,0 0 1,-1 0-1,1 0 1,0 0 0,0 1-1,-1-1 1,1 1-1,0-1 1,-1 1 0,1 0-1,0 0 1,-1 0-1,1 0 1,-4 1 0,-3 0-56,0 0 0,0 1 0,0 0 0,1 0 0,-1 1 0,1 0 0,0 1 0,0 0 0,0 0 0,0 1 0,1 0 0,-1 0 0,1 0 0,-8 9 0,11-10 65,0 0-1,-1 0 1,1 0 0,1 1 0,-1-1-1,1 1 1,0 0 0,0 0-1,0 0 1,1 1 0,-1-1-1,1 0 1,1 1 0,-1 0-1,1-1 1,0 1 0,0 0-1,0 0 1,1 0 0,0-1-1,0 1 1,3 11 0,-2-15-34,0 0-1,0 0 1,0 0 0,1 0 0,-1 0-1,1 0 1,0-1 0,-1 1 0,1-1 0,0 1-1,0-1 1,0 0 0,0 0 0,0 1 0,0-1-1,0-1 1,1 1 0,-1 0 0,0-1 0,0 1-1,1-1 1,-1 1 0,0-1 0,5 0-1,59-2 958,-51-1-865,1 0-1,-1-2 0,0 1 1,0-2-1,0 0 1,-1-1-1,0 0 0,-1-2 1,1 1-1,21-20 0,-19 15 2,-1-1 0,-1 0 0,-1-1 0,0-1 0,0 0 0,-2-1 0,19-36 0,-26 45-125,-1 1-1,0-1 1,-1 0-1,1 0 1,-1 0 0,-1 0-1,0 0 1,0 0-1,0-1 1,-1 1 0,0 0-1,-1 0 1,0-1-1,0 1 1,-1 0 0,0 0-1,0 0 1,-1 0-1,-4-9 1,2 10-4,0-1-1,0 1 1,-1 0 0,0 0-1,0 0 1,0 1 0,-1 0-1,0 1 1,0-1 0,0 1-1,-1 0 1,0 1 0,0 0-1,0 0 1,-1 1 0,1 0-1,-15-3 1,7 2-100,0 2 0,0 0 0,-1 0 0,1 2 0,0 0-1,-1 1 1,-24 4 0,34-4-28,0 1-1,0-1 0,0 1 0,0 1 1,0-1-1,0 1 0,1 0 0,0 1 1,-1-1-1,1 1 0,0 1 1,1-1-1,-1 1 0,1 0 0,0 0 1,0 0-1,1 1 0,-1 0 0,-3 7 1,3 10-2787,5-23 2594,0 1 1,1 0 0,-1 0 0,0 0-1,1-1 1,-1 1 0,1 0-1,-1-1 1,1 1 0,-1 0 0,1-1-1,-1 1 1,1 0 0,0-1 0,-1 1-1,1-1 1,0 1 0,-1-1-1,1 0 1,0 1 0,0-1 0,0 0-1,-1 1 1,1-1 0,0 0-1,0 0 1,0 0 0,0 0 0,-1 0-1,1 1 1,0-2 0,1 1-1,23 0-7245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9321,'0'0'19362,"0"8"-19271,-1 5-62,-1-1 0,0 1 1,-1-1-1,0 0 0,0 0 1,-2 0-1,1 0 0,-1-1 0,-10 15 1,-73 106 68,50-79-35,-7 1-1894,44-52-801,1-5-1377,0-12-2563,0-10-4569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10890,'0'0'16752,"55"43"-15919,-29-19-289,-1 3-351,1-1-129,6-2-192,-2-1-1346,-3-4-1665,-3-4-2626,-3-3-3876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14638,'9'-8'4682,"1"-1"-3761,1 1 0,0 1 1,1 0-1,-1 0 0,1 1 1,1 0-1,-1 1 0,1 1 0,0 0 1,0 1-1,21-3 0,-24 5-800,-1 1-1,1 0 0,-1 1 0,0 0 0,1 0 1,16 6-1,-24-7-125,0 1 0,-1 0 0,1-1 1,0 1-1,0 0 0,-1 0 0,1 0 1,-1 0-1,1 1 0,-1-1 0,1 0 0,-1 0 1,0 1-1,1-1 0,-1 1 0,0 0 0,0-1 1,0 1-1,0 0 0,-1-1 0,1 1 1,0 0-1,-1 0 0,1 0 0,-1-1 0,0 1 1,1 0-1,-1 0 0,0 0 0,0 0 1,0 0-1,-1 0 0,1 0 0,0 0 0,-1-1 1,1 1-1,-1 0 0,1 0 0,-1 0 1,0-1-1,-2 4 0,0 1 37,-1 1-1,0-1 1,0-1-1,-1 1 1,0 0-1,0-1 1,0 0-1,0 0 1,-8 4-1,-62 40 609,40-28-314,15-9-190,15-9-111,-1-1 1,2 1 0,-1 0 0,0 0-1,0 1 1,1 0 0,0-1-1,0 1 1,0 1 0,0-1 0,1 0-1,-5 7 1,8-10-26,0 0-1,0 0 1,0 0 0,0 0-1,0 0 1,0 0 0,0 0 0,0 0-1,1 0 1,-1 0 0,0-1-1,0 1 1,1 0 0,-1 0-1,0 0 1,1 0 0,-1 0-1,1-1 1,0 1 0,-1 0-1,1 0 1,-1-1 0,1 1 0,0 0-1,0-1 1,-1 1 0,1-1-1,0 1 1,0-1 0,0 1-1,0-1 1,-1 0 0,1 1-1,0-1 1,1 0 0,40 12-194,-34-10 95,92 12-3047,-30-12-2698,2-1-4721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2018 236 12940,'-5'-14'35,"-1"0"-1,0 1 1,-1 0 0,-1 0-1,0 0 1,0 1-1,-1 1 1,-1-1-1,0 1 1,-1 1 0,0 0-1,-23-15 1,19 15 259,-1 2 1,0 0-1,0 1 1,-1 0-1,1 1 1,-2 1-1,1 1 1,0 1-1,-1 0 1,-28 0-1,4 3-160,0 2 0,0 1 0,0 3 0,1 1 0,0 2 0,0 2 1,-60 25-1,10 4-232,3 4 0,-93 62 0,106-56 135,1 3-1,3 3 0,2 3 1,3 3-1,3 3 0,3 3 1,3 2-1,-79 127 0,99-136 46,3 2 0,3 2 0,3 1-1,2 1 1,4 1 0,2 0 0,4 2-1,3 1 1,2-1 0,4 2 0,2 101-1,8-133-45,2 1 0,1-1 0,3-1-1,0 0 1,3 0 0,1 0 0,2-2 0,2 0-1,1-1 1,2 0 0,1-2 0,2 0-1,1-2 1,1 0 0,2-2 0,1-1-1,2-1 1,0-1 0,46 29 0,-29-26-141,2-1 1,1-2 0,0-3 0,2-2-1,1-2 1,1-3 0,67 13 0,-55-18-7,-1-3 0,2-3 0,-1-3 0,0-3 0,123-15 0,-136 6 513,0-2 1,-1-2 0,-1-3 0,0-2 0,-1-2-1,-1-3 1,46-28 0,-37 15 321,-2-3 0,-1-3 1,-2-1-1,-3-3 0,47-55 0,-36 29-4,-3-2-1,-4-4 0,-3-1 1,50-105-1,-55 86-891,50-159 1,-72 178 182,-4-1 1,18-154-1,-34 195-113,-2 0 0,-2 0-1,-2-1 1,-1 1 0,-2 0-1,-1 0 1,-2 1 0,-16-42-1,15 56-242,-2 1-1,0 1 1,-2 0-1,0 1 1,-2 0 0,0 1-1,-1 1 1,-1 0-1,-1 1 1,0 1-1,-42-29 1,13 16-1750,-1 2 1,-2 3 0,-1 1 0,-69-22 0,44 21-4622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1 828 13453,'0'0'897,"35"-68"1249,7 20 160,14-10-865,22-6-96,7-8-512,18-4-256,6-2-417,-3 4-128,-10 8 32,-13 5-512,-17 11-609,-25 11-289,-20 11-608,-15 6-608,-12 8-449,-18 5-3971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1 11339,'-15'14'448,"-56"52"1706,-99 121 0,137-141-1550,2 1 0,-30 63 0,48-84-544,2 0 0,1 0 0,1 1 0,1 1 0,2 0 0,-5 37 0,10-61-19,1-1 1,0 1-1,-1 0 1,1 0-1,0-1 1,1 1-1,-1 0 1,1 0-1,0-1 1,0 1-1,0 0 1,0-1-1,1 1 1,-1-1-1,1 0 1,2 4-1,-1-4 58,0-1 0,0 0 0,0 1 0,0-2 0,1 1 0,-1 0-1,1-1 1,-1 1 0,1-1 0,-1 0 0,1 0 0,0-1 0,-1 1-1,1-1 1,0 1 0,5-2 0,14 1 107,-1-1 1,1-1 0,-1-1-1,0-1 1,0-1-1,22-7 1,128-56-13,-144 56-142,177-86-3319,-103 38-4180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3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538 246 3555,'0'0'913,"0"-8"144,2-41 1054,-9 22 706,6 27-2754,1-1-1,-1 1 1,1-1 0,-1 1 0,0 0 0,1-1 0,-1 1 0,1 0 0,-1 0 0,0-1 0,1 1 0,-1 0 0,1 0 0,-1 0 0,0 0 0,1 0 0,-1 0-1,0 0 1,1 0 0,-1 0 0,0 0 0,1 0 0,-1 0 0,1 1 0,-1-1 0,0 0 0,1 0 0,-1 1 0,1-1 0,-1 0 0,1 1 0,-1-1-1,1 0 1,-1 1 0,1-1 0,-1 1 0,0 0 0,-3 4-57,0 1 0,0 0 0,1 0 0,-1 0 1,1 1-1,1-1 0,-1 1 0,1 0 0,0 0 0,1-1 0,-1 9 0,-2-1 71,-68 366-61,51-232-19,-45 256 27,55-354-23,-110 459-50,-55 97-20,175-605 45,0 0 1,1 0-1,-1 0 1,1 0-1,0 0 1,-1 0-1,1 1 1,0-1-1,0 0 1,0 0 0,0 0-1,0 1 1,0-1-1,0 0 1,0 0-1,0 0 1,0 0-1,1 2 1,13-12 69,31-47 516,-33 41-527,-7 8-41,1 1 1,0 0-1,1 0 1,0 0-1,0 0 0,0 1 1,0 1-1,11-6 0,-15 8-56,1 1-1,-1 0 0,1 0 0,0 0 1,-1 0-1,1 0 0,0 1 1,0 0-1,0 0 0,-1 0 0,1 0 1,0 0-1,0 1 0,0 0 0,-1-1 1,1 1-1,0 1 0,-1-1 1,1 1-1,-1-1 0,5 3 0,52 37 29,-44-29 32,-1 0 0,2-2-1,0 0 1,0-1 0,0-1 0,1 0 0,1-1 0,19 4 0,-9-6 29,0-2 0,0-1 0,0-1 0,1-1 0,30-5 0,147-32 324,13-1-138,142 25-146,15-3 5,4-28-61,465-25 15,-559 66-33,399 11 25,-671-7-27,643 19 605,-656-21-589,1 1-1,-1 0 1,1-1-1,-1 0 1,0 1-1,0-1 1,1 0 0,-1 0-1,0 0 1,0-1-1,0 1 1,0 0-1,0-1 1,0 0 0,0 1-1,-1-1 1,1 0-1,-1 0 1,1 0-1,-1 0 1,1 0-1,-1 0 1,0 0 0,0 0-1,0 0 1,0-1-1,-1 1 1,1 0-1,-1-1 1,1 1-1,-1-1 1,0 1 0,0 0-1,0-1 1,0-2-1,0-12 59,-1 0 0,0 1 0,-7-31 1,-107-406-82,-8 20-160,3 10-1608,88 326 1558,4-1 0,-15-106 0,42 196 297,-1-1 0,1 0 0,-1 1 0,-1 0 0,1-1 0,-2 1 0,-5-12 0,7 17-54,0 0-1,0 1 0,-1-1 1,1 1-1,-1-1 1,1 1-1,-1 0 0,0 0 1,0 0-1,0 0 1,0 1-1,0-1 1,0 1-1,0 0 0,-1 0 1,1 0-1,0 0 1,-1 0-1,1 1 0,-1 0 1,-6 0-1,-174-2 211,-264-14-59,-408-29-157,549 49-51,13 0 178,-293-33-1,-379-34 936,950 63-1122,-43-4-983,57 4 935,0 0-1,0-1 1,0 1 0,0-1 0,0 0-1,0 0 1,0 0 0,0 0-1,1 0 1,-1 0 0,0 0 0,1 0-1,-1-1 1,1 1 0,0-1 0,-1 1-1,1-1 1,0 0 0,0 1 0,0-1-1,0 0 1,0 0 0,0 0-1,0-2 1,-3-23-4430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23 16688,'-10'-4'-43,"2"1"103,0-1-1,0 2 1,-1-1 0,1 1-1,-1 1 1,1 0-1,-1 0 1,1 0 0,-1 1-1,0 0 1,1 1-1,-1 0 1,1 0 0,-1 1-1,1 0 1,0 1-1,-9 3 1,-17 8 307,1 2 0,1 1 0,-61 43 0,79-49-230,0 0 0,1 1-1,0 0 1,1 1 0,0 1 0,1 0 0,0 0 0,2 1 0,0 1 0,-10 22 0,17-35-146,1 0 0,-1 0 1,1 0-1,0 1 1,1-1-1,-1 0 0,0 1 1,1-1-1,0 1 0,0-1 1,0 1-1,0-1 1,2 6-1,-1-7 7,0 0 0,0 0-1,0-1 1,0 1 0,0-1 0,1 1-1,-1-1 1,1 0 0,-1 1 0,1-1 0,-1 0-1,1 0 1,0 0 0,0 0 0,-1 0-1,1-1 1,0 1 0,0 0 0,0-1 0,0 0-1,0 1 1,0-1 0,0 0 0,4 0-1,164 2 318,-113-3-291,69 6 0,-120-4-41,0 0 0,0 0 0,1 0 0,-1 1 0,-1 0 0,1 0 0,0 1 0,-1 0 0,1 0 0,-1 0 0,0 1 0,0-1 0,5 5 0,-9-6 29,1-1 0,-1 1 0,0 0 0,0-1 0,0 1 0,0 0 0,0-1 0,0 1 0,0 0 0,-1 0 0,1 0 1,-1 0-1,1 0 0,-1 0 0,0 0 0,0 0 0,0 3 0,0-2 89,-1 0 1,0 0-1,0 0 1,0 0-1,0 0 1,-1 0-1,1-1 0,-1 1 1,0-1-1,1 1 1,-1-1-1,0 1 1,-1-1-1,-3 4 1,-20 14 494,-1-1 1,0-1-1,-2-1 1,0-2-1,0-1 1,-1-1-1,-50 14 1,75-26-709,1 1 0,0-1-1,0 0 1,-1 0 0,1-1 0,-1 1 0,1-1-1,-1 0 1,1 0 0,-1 0 0,-4-2 0,8 2-44,0-1 0,0 1 1,1 0-1,-1-1 0,0 1 0,1-1 1,-1 1-1,0-1 0,1 0 1,-1 1-1,1-1 0,-1 0 1,1 1-1,-1-1 0,1 0 0,0 1 1,-1-1-1,1 0 0,0 0 1,-1 0-1,1 1 0,0-1 1,0-1-1,0-2-475,0 1 0,0-1 0,0 1 0,1-1 0,0 1 0,-1-1 0,1 1 0,2-5 0,18-37-7078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16688,'0'0'2845,"-6"16"-2135,-11 43-76,2 1-1,-13 113 1,23-98-472,2 0 1,4 0 0,17 114 0,-8-168-158,-4-18 69,-1-15 226,4-64-224,-3-1 1,-7-134-1,-2 190-185,-1 32-155,1 32 77,3-34 180,1-1 0,1 0 0,-1 0 1,2 0-1,-1 0 0,1-1 0,0 1 0,0-1 1,1 1-1,0-1 0,0 0 0,1 0 0,0-1 0,0 0 1,11 11-1,-13-14 17,1 0 1,-1 0-1,1-1 0,0 1 1,-1-1-1,1 0 1,0 0-1,1 0 1,-1 0-1,0-1 0,0 1 1,1-1-1,-1 0 1,1-1-1,-1 1 0,1-1 1,-1 0-1,1 0 1,-1 0-1,1-1 0,-1 1 1,0-1-1,1 0 1,-1-1-1,0 1 0,1-1 1,-1 1-1,0-1 1,0-1-1,4-2 0,3-3 61,-1-1 0,-1 0 0,0-1 0,0 0 0,-1 0 0,-1 0-1,1-1 1,-2-1 0,1 1 0,-1-1 0,4-13 0,-4 11-3,-1 0 0,-1-1 0,0 0 0,-1 1 1,0-1-1,-2 0 0,1 0 0,-2-1 0,-1-17 1,1 33-72,0-1 1,0 1 0,0 0 0,0-1-1,0 1 1,0 0 0,0-1 0,-1 1 0,1-1-1,0 1 1,0 0 0,0-1 0,0 1 0,-1 0-1,1 0 1,0-1 0,0 1 0,-1 0-1,1-1 1,0 1 0,0 0 0,-1 0 0,1 0-1,0-1 1,-1 1 0,1 0 0,0 0-1,-1 0 1,1 0 0,0 0 0,-1 0 0,1-1-1,-1 1 1,1 0 0,0 0 0,-1 0-1,1 0 1,0 0 0,-1 0 0,1 1 0,0-1-1,-1 0 1,1 0 0,-1 0 0,1 0 0,0 0-1,-1 0 1,1 1 0,0-1 0,0 0-1,-1 0 1,1 0 0,0 1 0,-1-1 0,1 0-1,0 1 1,0-1 0,-1 0 0,1 0-1,0 1 1,0-1 0,0 0 0,0 1 0,-1-1-1,1 0 1,0 1 0,0 0 0,-17 22-77,9-6 308,1 0 0,0 1 0,2 0 0,0 0 0,0 1 0,2 0 1,0-1-1,2 1 0,0 0 0,1 20 0,0-36-182,1 0 1,-1 0-1,1 0 1,0-1-1,0 1 1,0 0-1,0-1 1,0 1-1,0-1 1,1 1-1,-1-1 1,1 1-1,0-1 1,-1 0-1,1 0 1,0 0-1,0 0 1,1 0-1,-1-1 1,0 1-1,1 0 1,-1-1-1,0 0 1,1 0-1,0 1 1,-1-1-1,1-1 1,0 1-1,0 0 1,-1-1-1,1 1 1,0-1-1,0 0 1,0 0-1,-1 0 1,1-1-1,5 0 1,2 0 35,0-1 1,0-1 0,0 1 0,0-2-1,0 1 1,-1-1 0,0-1 0,1 0-1,8-6 1,1-4-248,-1-1 0,-1-1 0,-1 0 0,0-1 0,-1 0 0,-1-2 0,-1 1 0,-1-2 0,-1 0 0,13-30 0,-27 58-273,-33 88 294,32-82 219,0 1 0,0 0 0,1 0 0,1 0 0,1 0 0,0 26 0,1-40-138,0 1 0,-1-1 0,1 0 0,0 1 0,0-1 0,0 1 0,0-1 0,0 1 0,1-1 0,-1 1 0,0-1 0,0 0 0,0 1 0,0-1 0,0 1 0,1-1 0,-1 1 0,0-1 0,0 0 0,1 1 0,-1-1 0,0 0 0,0 1 0,1-1 0,-1 0 0,0 1 0,1-1 0,-1 0 0,1 0 0,-1 1 0,0-1 0,1 0 0,-1 0 0,1 0 0,-1 0 0,1 1 1,-1-1-1,0 0 0,1 0 0,-1 0 0,1 0 0,-1 0 0,1 0 0,-1 0 0,1 0 0,-1 0 0,1-1 0,-1 1 0,0 0 0,1 0 0,-1 0 0,1 0 0,-1-1 0,0 1 0,1 0 0,-1 0 0,1-1 0,-1 1 0,0 0 0,1-1 0,-1 1 0,0 0 0,0-1 0,1 1 0,-1 0 0,0-1 0,0 1 0,0-1 0,1 0 0,19-29-8347,-10-5-5199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13645,'0'0'128,"-10"67"256,10-31-223,6 0-642,13-8-3779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15567,'-10'5'1468,"3"-1"-1076,-1 0 0,1 0 0,-1 1 1,1 0-1,0 1 0,1-1 0,0 1 1,0 0-1,0 1 0,0 0 0,1 0 1,0 0-1,1 0 0,-1 1 0,2 0 0,-1-1 1,1 2-1,-3 7 0,5-6-499,0 1 0,1-1 0,0 0 0,0 1-1,1-1 1,0 0 0,1 0 0,0 0 0,6 15-1,4 6-446,26 48-1,-29-64 541,0 1 0,-1 0-1,-1 0 1,-1 0 0,0 1-1,-1 0 1,-1 1 0,0-1 0,-1 1-1,0 18 1,-3-34 88,-1 1 1,0 0-1,0-1 1,1 1-1,-2-1 0,1 0 1,0 1-1,0-1 0,-1 0 1,1 0-1,-1 0 1,0 0-1,1 0 0,-1 0 1,0 0-1,0 0 1,-1-1-1,1 1 0,0-1 1,0 0-1,-1 1 1,1-1-1,0 0 0,-1 0 1,0-1-1,1 1 1,-1-1-1,1 1 0,-1-1 1,0 0-1,-2 0 0,1 1-14,-1 0 0,1-1 0,-1 0 0,0 0 0,1 0 0,-1-1 0,1 1 0,-1-1 0,1 0 0,0-1 0,-1 1 0,1-1 0,0 0-1,0 1 1,0-2 0,0 1 0,-5-5 0,4 2-74,1-1-1,0 1 0,1-1 1,0 0-1,0-1 0,0 1 1,0 0-1,1-1 0,0 0 1,1 1-1,-1-1 1,1 0-1,1 0 0,-1 0 1,1 0-1,0 1 0,1-1 1,-1 0-1,2 0 0,-1 0 1,1 0-1,0 1 1,0-1-1,4-7 0,2-5-143,1 1-1,0 1 1,2-1-1,0 2 1,0 0 0,2 0-1,16-16 1,-3 7-83,1 2 1,1 1-1,51-30 1,99-43 956,-183 135-326,5-39-386,1 0 1,-1 0-1,0-1 1,0 1-1,1 0 0,-1 0 1,0-1-1,1 1 1,-1 0-1,0-1 1,1 1-1,-1 0 1,1-1-1,-1 1 0,1-1 1,0 1-1,-1-1 1,1 1-1,0-1 1,-1 1-1,1-1 1,0 0-1,-1 1 1,1-1-1,0 0 0,0 0 1,-1 0-1,1 1 1,0-1-1,0 0 1,-1 0-1,1 0 1,0 0-1,0 0 0,0 0 1,1-1-1,34-1 157,-35 1-155,17-3-7,0-1 0,0-1 1,-1-1-1,0 0 0,0-1 1,21-14-1,46-20-26,-83 45-275,0 1 0,0-1 0,0 1 0,0-1-1,-1 1 1,1 0 0,-1-1 0,0 1 0,0 0 0,-1 4 0,1 2-1468,3-3-3056,5-3-2050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2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72 15759,'0'0'2867,"-2"-10"330,-7-31-992,9 40-2152,0 0 0,-1 0-1,1 0 1,-1 0 0,1 0 0,0 0 0,-1 0-1,0 0 1,1 0 0,-1 0 0,0 0 0,1 0 0,-1 1-1,0-1 1,0 0 0,0 0 0,0 1 0,1-1-1,-1 1 1,0-1 0,0 1 0,0-1 0,0 1-1,0 0 1,-1-1 0,1 1 0,0 0 0,0 0-1,0-1 1,0 1 0,0 0 0,0 0 0,0 1-1,0-1 1,0 0 0,-1 0 0,1 0 0,0 1-1,0-1 1,0 0 0,0 1 0,0-1 0,0 1-1,0 0 1,-1 0 0,-3 2-35,1 0-1,-1 0 1,1 0-1,-1 0 1,1 1-1,-7 7 1,7-5-5,0 0 0,0 0 0,1 0 0,0 1 0,0-1 0,0 1 0,1 0 0,0-1 0,0 1 0,1 0 0,0 0-1,0 1 1,1-1 0,0 0 0,0 0 0,2 14 0,3 2-278,1-1 0,1 0-1,19 40 1,-17-44-51,-1 1 0,-1 0-1,0 0 1,-2 1 0,5 26-1,-9-35 341,-1 1-1,0-1 1,-1 1-1,0-1 0,0 0 1,-1 1-1,-5 12 1,5-18 157,0 0 0,0-1 0,-1 1 0,0-1 0,0 0 1,0 0-1,-1 0 0,1 0 0,-1 0 0,0-1 0,-1 0 0,1 0 0,-1 0 1,0 0-1,-7 3 0,11-6-92,0 0-1,0 0 1,0-1 0,0 1 0,-1-1 0,1 1-1,0-1 1,0 1 0,0-1 0,-1 0 0,1 0-1,0 1 1,0-1 0,-1 0 0,1 0 0,0 0-1,-1-1 1,1 1 0,0 0 0,0 0 0,-1-1-1,1 1 1,0 0 0,0-1 0,0 1 0,0-1-1,0 0 1,0 1 0,-1-1 0,1 0-1,1 0 1,-1 0 0,0 0 0,0 1 0,0-1-1,0 0 1,1-1 0,-1 1 0,0 0 0,1 0-1,-1 0 1,1 0 0,-1 0 0,1-1 0,0 1-1,-1 0 1,1 0 0,0-1 0,0 1 0,0-2-1,-2-11 103,0-1-1,1 1 0,2-24 1,-1 23-116,1-9-29,0 1 0,2 0 0,0 0 0,2 0 0,0 0 0,2 0 0,16-37 0,-17 47-192,1 1 0,0 0 0,1 0 0,0 0 0,0 1 0,13-11 0,-14 15-339,1 1-1,-1-1 0,2 2 1,-1-1-1,0 1 1,1 0-1,0 1 1,0 0-1,14-4 1,11-2-3930,-6 0-2643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40 283 9737,'0'0'2627,"0"-9"266,0-4-1734,1-39 8823,-19 119-10008,13-55 99,1 1-1,0 0 1,1 0-1,1 0 1,0 0-1,0 0 1,1 0 0,1 0-1,2 18 1,-1-29-60,0 0 1,0 0 0,1 0-1,-1 0 1,1 0-1,-1 0 1,1 0 0,0 0-1,0-1 1,-1 1 0,1-1-1,0 1 1,1-1 0,-1 0-1,0 0 1,0 0-1,0 0 1,1 0 0,-1 0-1,1 0 1,-1-1 0,0 0-1,1 1 1,-1-1 0,1 0-1,-1 0 1,1 0 0,3-1-1,6 1 60,0-1-1,0 0 1,0 0-1,18-6 1,-15 1 4,0 0-1,-1-1 1,0-1 0,0 0 0,-1-1 0,0-1 0,0 0-1,-1 0 1,0-1 0,14-18 0,13-18 643,42-70 0,-75 108-678,-1 3 29,-2 0-1,1-1 1,-1 0 0,0 1-1,0-1 1,-1 0 0,0 0-1,0-1 1,0 1 0,-1 0-1,0 0 1,-1-14-1,0 21-75,0 0-1,0 0 0,-1 0 1,1 0-1,0 0 0,0 0 0,0 0 1,-1 1-1,1-1 0,0 0 0,0 0 1,0 0-1,-1 0 0,1 0 1,0 0-1,0 0 0,-1 0 0,1 0 1,0 0-1,0 0 0,0 0 1,-1 0-1,1 0 0,0 0 0,0-1 1,-1 1-1,1 0 0,0 0 1,0 0-1,0 0 0,0 0 0,-1 0 1,1-1-1,0 1 0,0 0 0,0 0 1,0 0-1,-1 0 0,1-1 1,0 1-1,0 0 0,0 0 0,0 0 1,0-1-1,0 1 0,0 0 1,0 0-1,0-1 0,0 1 0,1-6 132,0 4-101,11-41 142,-28 55-615,0 8 418,1 0-1,1 0 1,0 2 0,2-1 0,-15 35-1,21-42 40,1-1 0,0 2 0,1-1-1,1 0 1,0 1 0,1-1 0,1 1-1,0 0 1,1-1 0,2 26 0,-2-37 1,1-1 0,-1 1 0,1 0 0,0 0 0,0-1 0,0 1 0,0-1 0,0 1 0,0-1 0,1 1 0,-1-1 0,1 0 0,-1 1 0,1-1 0,0 0 0,0 0 0,0 0 0,0-1 0,1 1 0,-1 0 0,0-1 0,1 0 0,-1 1 0,1-1 0,-1 0 0,1 0 0,0 0 0,-1-1 0,1 1 0,0-1 0,0 1 0,-1-1 0,1 0 0,4 0 0,0-1 38,-1 0 0,1 0 0,0-1 1,-1 1-1,1-1 0,-1-1 0,1 1 0,-1-1 1,0-1-1,0 1 0,0-1 0,9-8 1,1-2 16,-1-1 0,0-1 1,14-20-1,-24 29-56,0 0-1,-1 0 0,1-1 0,-1 0 1,-1 0-1,0 0 0,0 0 0,-1 0 0,1-1 1,0-13-1,-3 22-15,0-1 1,0 1-1,0-1 1,1 1-1,-2-1 0,1 1 1,0-1-1,0 1 1,0-1-1,0 1 0,0-1 1,0 1-1,0-1 1,-1 1-1,1 0 1,0-1-1,0 1 0,-1-1 1,1 1-1,0-1 1,-1 1-1,1 0 0,0-1 1,-1 1-1,1 0 1,0-1-1,-1 1 1,1 0-1,-1 0 0,1-1 1,-1 1-1,1 0 1,-1 0-1,-20 2-196,-18 16 59,33-14 122,1 0 0,0 1 1,1-1-1,-1 1 0,1 0 0,-1 0 1,2 0-1,-1 1 0,0-1 1,1 1-1,0 0 0,1 0 0,-1 0 1,-2 11-1,5-17 22,0 1 0,0 0 0,0-1 0,1 1 0,-1 0 0,0-1 0,0 1 0,0-1 0,1 1 0,-1-1 0,0 1 0,1 0 1,-1-1-1,0 1 0,1-1 0,-1 1 0,1-1 0,-1 0 0,1 1 0,-1-1 0,1 1 0,-1-1 0,1 0 0,-1 1 0,1-1 0,0 0 0,-1 0 0,1 0 0,-1 1 0,1-1 0,0 0 0,-1 0 0,1 0 0,0 0 0,-1 0 0,1 0 0,0 0 1,34 0 77,-26 0-67,104-9-66,-82 5-17,0 2 1,0 1-1,57 4 0,-73 8-50,-15-11 148,0 0 1,0 0-1,0 1 0,0-1 0,0 0 0,0 0 0,1 1 0,-1-1 1,0 0-1,0 0 0,0 1 0,0-1 0,0 0 0,1 0 1,-1 1-1,0-1 0,0 0 0,0 0 0,1 0 0,-1 1 0,0-1 1,0 0-1,1 0 0,-1 0 0,0 0 0,0 0 0,1 0 0,-1 1 1,0-1-1,0 0 0,1 0 0,-1 0 0,0 0 0,1 0 0,-1 0 1,0 0-1,0 0 0,1 0 0,-1 0 0,0 0 0,0-1 0,1 1 1,-1 0-1,0 0 0,1 0 0,-1 0 0,0 0 0,0 0 0,0-1 1,1 1-1,-1 0 0,0 0 0,0 0 0,0-1 0,1 1 0,-1 0 1,0 0-1,0 0 0,0-1 0,0 1 0,1 0 0,-1 0 0,0-1 1,0 1-1,0 0 0,0-1 0,0 1 0,0 0 0,0-1 0,12-76 166,4-20-113,-13 88-78,-1 0 0,1 1-1,0-1 1,1 1 0,0 0 0,0 0-1,1 0 1,6-8 0,-10 15-80,0 0 0,0 0 0,0 0 0,0 1 0,0-1 0,0 0 0,0 1 0,0-1 0,0 0 0,0 1 0,1-1 0,-1 1 1,0 0-1,0-1 0,1 1 0,-1 0 0,0 0 0,0 0 0,1 0 0,-1 0 0,0 0 0,1 0 0,-1 0 0,0 0 0,0 1 0,1-1 0,-1 0 0,0 1 0,2 0 0,37 24-5304,-23-12 2159,17 6-5883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12332,'8'-2'6726,"-3"2"-3491,1 9-737,0 16-1665,-1 9-288,1 5 288,0 8-289,-4 0-192,0 0-256,1-2-31,-1-2-65,-2-1 32,0-5-321,0-3-1280,0-10-769,-5-6-1858,-5-9-1634,-7-9-5669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15631,'0'0'3651,"63"7"-1281,-24-7-864,14 0 127,4-12-544,7-5-640,0-3-353,-8 0-32,-5-3-480,-9-3-1154,-18 0-1537,-16-3-3459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13164,'0'0'8136,"62"30"-7143,-26-27-448,8-2-449,-3 0-32,0-1-929,-5 0-2018,-6 0-2146,-7 0-4452</inkml:trace>
  <inkml:trace contextRef="#ctx0" brushRef="#br0" timeOffset="1">398 153 13453,'0'10'2375,"-1"4"-1223,0-4-180,1-1 1,0 0-1,0 1 0,3 13 1,-3-20-875,0-1 0,1 0 1,-1 0-1,1 0 0,0 0 1,0 0-1,0 0 0,0 0 0,0-1 1,0 1-1,0 0 0,0 0 1,1-1-1,-1 1 0,1-1 0,-1 1 1,1-1-1,0 0 0,-1 0 1,1 1-1,0-1 0,0 0 0,0-1 1,0 1-1,0 0 0,0 0 1,3 0-1,4 0-40,0 0 1,1-1-1,-1 0 1,0 0-1,0-1 0,0 0 1,0 0-1,0-1 1,15-5-1,-6 0-50,0-1-1,-1-1 0,26-17 1,-18 16-120,-25 10 112,1 0 0,0 0 0,-1 1 0,1-1 0,-1 0 0,1 0 0,0 0 0,-1 1 0,1-1 1,-1 0-1,1 1 0,0-1 0,-1 0 0,1 1 0,-1-1 0,1 1 0,-1-1 0,0 1 0,1-1 0,-1 1 0,1-1 0,-1 1 0,1 0 0,0 4 37,1 1 0,-1-1 0,0 0-1,0 1 1,-1-1 0,1 11 0,0 13 211,0-22-228,1-1 1,-1 1-1,1-1 1,0 0-1,0 0 0,1 0 1,0 0-1,3 7 1,-5-12-190,0 0 0,0 0 0,1 1 0,-1-1 1,0 0-1,0 0 0,0 0 0,1 0 1,-1 0-1,1 0 0,-1 0 0,1-1 0,-1 1 1,1 0-1,2 0 0,-2-1-349,0 0-1,0 0 0,0 0 1,0 0-1,0-1 0,0 1 1,0 0-1,0-1 1,0 0-1,0 1 0,0-1 1,0 0-1,0 0 0,-1 0 1,1 0-1,2-2 0,18-17-12309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12812,'-11'13'1853,"3"-3"-1440,-9 10 2509,-28 45 0,42-59-2621,-1 0 0,1-1-1,0 2 1,1-1 0,-1 0-1,1 0 1,0 1 0,1-1-1,0 1 1,0 0-1,0-1 1,1 1 0,0 0-1,1 12 1,0-17-294,0 0 0,0 0 0,0 0-1,0 0 1,0 0 0,0 0 0,1-1 0,-1 1 0,1 0-1,-1-1 1,1 1 0,0-1 0,-1 1 0,1-1 0,0 0 0,0 0-1,0 0 1,0 0 0,0 0 0,0 0 0,1 0 0,-1-1-1,0 1 1,0-1 0,0 0 0,1 1 0,-1-1 0,0 0 0,1 0-1,-1-1 1,0 1 0,4-1 0,-1 0-1,1 0 1,-1 0-1,0 0 0,0 0 1,0-1-1,0 0 0,0 0 1,-1 0-1,1-1 1,-1 1-1,1-1 0,-1 0 1,5-5-1,3-8-46,-1 0 0,-1-1-1,0-1 1,-2 1 0,10-26 0,-9 21 40,0 1 0,24-40 1,-33 61-4,0 0 1,0 0-1,0 0 0,0 0 1,0-1-1,1 1 0,-1 0 1,0 0-1,0 0 1,0 0-1,0-1 0,0 1 1,0 0-1,0 0 0,0 0 1,0 0-1,1 0 0,-1 0 1,0-1-1,0 1 1,0 0-1,0 0 0,0 0 1,0 0-1,1 0 0,-1 0 1,0 0-1,0 0 1,0 0-1,0 0 0,1 0 1,-1 0-1,0-1 0,0 1 1,0 0-1,0 0 1,1 0-1,-1 1 0,0-1 1,0 0-1,0 0 0,0 0 1,1 0-1,-1 0 0,0 0 1,0 0-1,0 0 1,0 0-1,1 0 0,-1 0 1,0 0-1,0 0 0,0 1 1,0-1-1,0 0 1,1 0-1,1 15 77,-3 19 242,-13 41 476,9-51-261,0 0 1,-1 46-1,6-68-519,-1-1-1,2 1 0,-1 0 1,0-1-1,0 1 1,0 0-1,1-1 0,-1 1 1,1-1-1,-1 1 1,1-1-1,-1 1 0,1-1 1,0 1-1,0-1 0,0 0 1,0 1-1,0-1 1,0 0-1,0 0 0,1 0 1,-1 1-1,0-1 1,0-1-1,1 1 0,-1 0 1,1 0-1,-1 0 0,1-1 1,-1 1-1,1-1 1,-1 1-1,1-1 0,0 0 1,-1 0-1,1 1 1,0-1-1,-1 0 0,1 0 1,0-1-1,-1 1 1,1 0-1,2-1 0,3-1 11,1 1 0,-1-1 0,0 0 0,0-1 0,-1 0 1,1 0-1,-1 0 0,13-9 0,1-6-263,-1-1 1,-1 0 0,0-2 0,-1 0-1,-2 0 1,19-33 0,-65 163 203,28-99 177,0-1 0,1 1-1,1 0 1,0 0 0,0 0 0,1 16 0,0-24-225,0 0 0,0 0 0,0 0-1,1-1 1,-1 1 0,1 0 0,-1 0-1,1-1 1,-1 1 0,1 0 0,0-1-1,0 1 1,0 0 0,0-1 0,0 1 0,0-1-1,0 0 1,1 1 0,-1-1 0,0 0-1,1 0 1,-1 1 0,1-1 0,-1-1 0,1 1-1,0 0 1,-1 0 0,1 0 0,0-1-1,0 1 1,-1-1 0,1 0 0,0 1-1,0-1 1,0 0 0,0 0 0,-1 0 0,1 0-1,0 0 1,0-1 0,0 1 0,3-1-1,14-8-4072,1-8-2307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4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1666,'0'0'6673,"0"-14"-5317,1 25-1286,1 0 0,0 0 1,1-1-1,0 1 0,0-1 1,1 1-1,9 15 0,-7-13-70,0 0 0,-1 0-1,0 0 1,4 23-1,-7-23 10,-2-6-17,1 0 0,-1 0 0,2 0 0,-1 0 1,1 0-1,0 0 0,0-1 0,1 1 0,6 10 1,-9-17-15,1 1 1,-1-1 0,1 1 0,-1-1 0,1 0-1,-1 1 1,1-1 0,0 0 0,-1 0 0,1 0-1,-1 1 1,1-1 0,0 0 0,-1 0 0,1 0-1,0 0 1,-1 0 0,1 0 0,-1 0 0,1 0-1,0 0 1,-1 0 0,1-1 0,0 1 0,-1 0-1,1 0 1,-1-1 0,1 1 0,-1 0-1,1 0 1,-1-1 0,1 1 0,-1-1 0,1 1-1,-1-1 1,1 1 0,-1-1 0,1 1 0,0-1-1,10-23-2530,-11 14 540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57 17969,'0'0'7282,"-1"10"-6829,-5 92 193,5 0 0,22 192 0,-8-105-2674,-25-393-1391,4 122 1819,4-90-1,4 169 1669,0 0 0,0 1 0,0-1 0,0 1 1,0-1-1,1 0 0,0 1 0,-1-1 0,1 1 0,0 0 0,0-1 0,0 1 1,0 0-1,1-1 0,-1 1 0,0 0 0,1 0 0,0 0 0,-1 0 0,1 0 1,0 1-1,0-1 0,4-2 0,0 2 64,0 0 0,0 0 0,1 1 0,-1 0 1,1 0-1,-1 1 0,1-1 0,8 2 0,-9-1 4,0-1 0,0 1 0,0-1 0,0-1 0,0 1 0,-1-1 0,1 0 0,-1 0 0,1 0 0,-1-1 0,0 0 0,0 0 0,0 0 0,0-1 0,0 1 0,-1-1 0,0 0 1,1-1-1,-2 1 0,1-1 0,0 0 0,-1 0 0,0 0 0,0 0 0,-1 0 0,4-9 0,-15 96-56,-6-20 750,3-1 0,3 2 0,-2 114 0,17-140-668,-6-36-154,0 0 0,0 0 0,1 0 0,-1-1-1,0 1 1,1 0 0,-1-1 0,0 1 0,1 0 0,-1-1 0,1 1 0,0 0 0,-1-1 0,1 1 0,-1-1-1,1 1 1,0-1 0,-1 1 0,1-1 0,0 0 0,0 1 0,-1-1 0,1 0 0,0 1 0,0-1 0,-1 0 0,1 0-1,0 0 1,0 0 0,0 0 0,0 0 0,-1 0 0,1 0 0,0 0 0,0 0 0,0 0 0,-1-1 0,1 1-1,0 0 1,0 0 0,-1-1 0,2 0 0,1-2 19,0 0 1,-1-1-1,1 0 0,-1 1 0,0-1 0,0 0 1,0 0-1,0 0 0,-1-1 0,1 1 1,-1 0-1,0-1 0,-1 1 0,1-8 0,1 2-8,23-218-1572,-24 233 1563,0-1 1,0 1 0,1-1-1,0 1 1,-1-1 0,1 0-1,1 1 1,-1-1-1,1 0 1,-1-1 0,1 1-1,0 0 1,1-1 0,-1 1-1,1-1 1,-1 0-1,1-1 1,0 1 0,0 0-1,0-1 1,0 0 0,1 0-1,-1 0 1,0-1 0,1 1-1,0-1 1,-1 0-1,1 0 1,0-1 0,-1 1-1,7-1 1,-1 0 12,0-1 0,0 0 0,0 0-1,0 0 1,0-2 0,-1 1 0,1-1 0,-1 0 0,0-1 0,1 0 0,-2-1-1,1 0 1,0 0 0,7-7 0,31-37 74,-44 46-133,0-1-1,-1 0 0,1 0 1,-1 0-1,0 0 0,0 0 1,-1-1-1,1 1 1,-1 0-1,0-1 0,0 1 1,0-9-1,-1 13 23,0 0 1,1 0-1,-1 0 1,0 0-1,0 0 1,0 0-1,0 0 1,0 0-1,0 0 0,0-1 1,0 1-1,0 0 1,-1 0-1,1 0 1,0 0-1,0 0 1,0 0-1,0 0 0,0 0 1,0 0-1,0-1 1,0 1-1,0 0 1,0 0-1,0 0 0,0 0 1,0 0-1,0 0 1,0 0-1,0 0 1,-1 0-1,1 0 1,0 0-1,0 0 0,0 0 1,0 0-1,0 0 1,0 0-1,0-1 1,0 1-1,0 0 1,-1 0-1,1 0 0,0 0 1,0 0-1,0 0 1,0 0-1,0 1 1,0-1-1,0 0 0,0 0 1,-1 0-1,1 0 1,0 0-1,0 0 1,0 0-1,0 0 1,0 0-1,0 0 0,0 0 1,0 0-1,0 0 1,0 0-1,0 0 1,-1 0-1,1 1 0,0-1 1,0 0-1,0 0 1,-9 10-262,-7 14 287,12-14 97,0 0-1,1-1 1,0 1 0,1 1-1,-2 16 1,4-25-88,-1 0-1,1 0 1,0 0-1,0 1 1,0-1-1,0 0 1,0 0-1,0 0 1,0 0 0,1 0-1,-1 0 1,1 0-1,0 0 1,-1 0-1,1 0 1,0 0-1,0 0 1,0 0 0,0-1-1,1 1 1,-1 0-1,0-1 1,1 1-1,-1-1 1,1 1-1,0-1 1,-1 0 0,1 0-1,0 0 1,0 0-1,0 0 1,-1 0-1,4 1 1,5-1-32,-1-1 0,0 1 0,1-2 0,-1 1 0,0-1 0,1-1 0,-1 1-1,0-2 1,0 1 0,0-1 0,-1-1 0,1 1 0,-1-2 0,1 1 0,-2-1 0,1 0 0,0-1 0,-1 0 0,0 0 0,9-10 0,-7 7-546,0-2 0,-1 1 0,0-1 1,-1 0-1,0-1 0,6-12 0,-9 14-802,0 0 0,-1 0 0,0 0 1,0-1-1,-1 1 0,0-1 0,0-17 0,-4 28 1494,1 0 1,-1 1-1,0-1 0,1 1 1,-1-1-1,1 1 0,0 0 1,-1 0-1,1-1 0,-1 1 1,1 0-1,0 0 0,0 0 1,0 0-1,-1 1 0,0 1 1,-4 8 2665,9-9-805,15-14-1156,-5 2-13,1 0-1,0 1 1,0 1-1,1 0 1,16-6 0,-23 11-827,28-15 4,-35 17-7,0 0 1,0 0 0,0 0-1,1 0 1,-1 0 0,0 0 0,-1 0-1,1 0 1,0-1 0,0 1-1,0 0 1,-1 0 0,1-1-1,-1 1 1,1-1 0,-1 1-1,1 0 1,-1-1 0,0 1 0,0-1-1,0 1 1,1-1 0,-2 1-1,1-3 1,0 3 1,-1 0-1,0 0 1,0 0-1,0 0 1,1-1 0,-1 1-1,0 0 1,0 0-1,-1 1 1,1-1 0,0 0-1,0 0 1,0 0-1,0 1 1,-1-1-1,1 1 1,0-1 0,-1 1-1,1-1 1,0 1-1,-1 0 1,1 0 0,-1-1-1,1 1 1,0 0-1,-1 0 1,-2 1-1,2-1-1,-1 0 0,1 0-1,0 0 1,-1 0-1,1 0 1,0 1-1,0-1 1,-1 1 0,1-1-1,0 1 1,0 0-1,-1 0 1,1 0-1,0 0 1,0 1 0,0-1-1,-2 3 1,-2 7 173,1 0 0,0 1 0,1 0 0,0 0 0,1 1 1,0-1-1,1 1 0,1-1 0,0 1 0,0 0 0,1 0 1,1-1-1,0 1 0,1 0 0,3 13 0,-5-24-158,1 0-1,-1 0 0,1 0 1,-1 0-1,1 0 0,0-1 1,0 1-1,0 0 1,0 0-1,0-1 0,0 1 1,0-1-1,0 1 0,1-1 1,-1 1-1,1-1 0,-1 0 1,1 1-1,-1-1 0,1 0 1,0 0-1,0 0 1,-1-1-1,1 1 0,0 0 1,0-1-1,0 1 0,0-1 1,0 1-1,0-1 0,0 0 1,0 0-1,0 0 1,0 0-1,0 0 0,0 0 1,0-1-1,0 1 0,0-1 1,-1 1-1,1-1 0,0 0 1,2-1-1,9-5 75,0 0 0,0-1 0,0-1 0,19-18-1,-10 9-181,53-51 95,-56 50-6,1 0 1,1 2 0,32-22-1,-53 39-2,0-1-1,1 1 0,-1 0 1,0 0-1,1 0 0,-1 0 0,0 0 1,1 0-1,-1 0 0,1-1 1,-1 1-1,0 0 0,1 0 0,-1 0 1,0 0-1,1 1 0,-1-1 1,0 0-1,1 0 0,-1 0 0,1 0 1,-1 0-1,0 0 0,1 0 1,-1 1-1,0-1 0,0 0 0,1 0 1,-1 1-1,0-1 0,1 0 0,-1 0 1,0 1-1,0-1 0,1 0 1,-1 1-1,0-1 0,0 0 0,0 1 1,0-1-1,0 0 0,1 1 1,-1-1-1,0 0 0,0 1 1,5 28-240,-8 31-81,-4-30 268,5-26 69,0 0 0,0 1 0,1-1 1,0 1-1,0 0 0,1-1 0,-1 1 0,1 0 0,0-1 0,0 8 0,3-12 25,-1 1 0,0-1 0,1 1 1,-1-1-1,0 0 0,1 0 0,-1 0 0,0 0 0,1-1 0,-1 1 0,0-1 0,0 1 0,1-1 0,-1 0 0,3-1 0,8-4-254,0-1 0,0-1 1,-1 0-1,0 0 0,0-1 0,-1 0 1,0-1-1,17-21 0,-20 21-689,-1 0 0,0 0 0,0-1 0,7-16 0,-11 19-518,0 0 1,-1 1-1,0-1 1,0 0-1,0 0 0,-1-1 1,0-10-1,-1 9-4053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7815,'4'-2'585,"0"1"-1,0-1 0,-1 0 0,1-1 0,-1 1 0,1 0 1,-1-1-1,4-4 0,18-12 629,-12 13-105,0 0 0,0 1 1,1 1-1,17-4 1,-24 7-715,0-1 1,0 2-1,0-1 1,0 1-1,0 0 0,0 0 1,0 1-1,0 0 1,0 0-1,10 3 1,-15-3-324,0 0 1,-1 0 0,1 0-1,0 0 1,-1 0-1,1 0 1,-1 0 0,1 1-1,-1-1 1,0 0-1,0 1 1,1-1-1,-1 1 1,0 0 0,0-1-1,0 1 1,-1 0-1,1-1 1,0 1 0,-1 0-1,1 0 1,-1 0-1,1 0 1,-1 0 0,0 0-1,0-1 1,0 1-1,0 0 1,0 0-1,-1 0 1,1 0 0,0 0-1,-1 0 1,1-1-1,-1 1 1,0 0 0,-1 3-1,-4 7 397,0 0 0,0 0-1,-16 21 1,20-29-345,-21 23 612,18-22-626,0 1 0,0 0-1,0 0 1,0 0-1,1 0 1,0 1 0,1-1-1,-1 1 1,1 0 0,0 0-1,-2 12 1,5-18-209,1 0 0,0 0 0,-1 0 0,1 0 0,0-1 0,0 1 1,-1 0-1,1 0 0,0 0 0,0-1 0,0 1 0,0-1 0,0 1 0,0-1 0,0 1 0,0-1 0,0 1 0,1-1 1,-1 0-1,0 0 0,0 0 0,0 0 0,0 1 0,2-2 0,-1 2-763,1-1 0,0 1 0,-1-1 0,1 0 0,0 0 1,-1 0-1,1-1 0,-1 1 0,1-1 0,3 0 0,-3-7-5223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25 135 9417,'0'0'13164,"-24"-49"-10601,24 40-705,15 5-737,11 1-545,1 0-416,6 3-128,5 0-96,2 0-1473,1-4-2499,-3-1-5413</inkml:trace>
  <inkml:trace contextRef="#ctx0" brushRef="#br0" timeOffset="1">412 25 17777,'0'0'12908,"49"2"-12876,-27-2-160,3-6-1922,-1-2-3363,4-4-7367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11243,'0'0'15417,"4"15"-15011,3 23-159,-1 1 1,-2 0 0,-2 0-1,-5 67 1,0-67-95,0-22-40,1-1-1,1 1 0,1 0 1,0 0-1,1 0 0,4 18 1,-5-34-96,1 0 0,-1 0 1,0 0-1,1-1 1,-1 1-1,1 0 0,0 0 1,-1-1-1,1 1 0,0 0 1,-1-1-1,1 1 1,0 0-1,0-1 0,-1 1 1,1-1-1,0 1 1,0-1-1,0 0 0,0 1 1,0-1-1,0 0 0,-1 0 1,1 1-1,0-1 1,0 0-1,0 0 0,0 0 1,0 0-1,0 0 1,0-1-1,0 1 0,1 0 1,33-14 1024,-18 2-850,-1-1 1,0-1-1,0 0 0,-2-1 0,22-29 0,59-95-152,-77 110 43,7-8-148,-10 16-353,-1 0 0,-1-1 0,0 0 0,-2 0 0,13-39 0,-24 60 219,2-16-2473,-9 10-3772,-11 6-3956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0 488 11819,'0'0'3086,"10"5"1051,3 0-3072,0 0-1,1-1 1,-1-1 0,1 0-1,27 2 1,-32-5-997,0 1 1,0-2-1,0 1 0,-1-1 1,1-1-1,-1 0 0,15-4 1,-14 2-186,-1 0 0,1-1 0,-1 0 0,0 0 0,0 0-1,-1-1 1,1-1 0,-2 1 0,1-1 0,0 0 0,-1-1 0,-1 0 0,1 0 0,4-9 0,-4 4 220,0 1-1,-1-1 1,-1 0-1,0 0 0,0 0 1,-2-1-1,1 1 0,-2-1 1,1-17-1,-2 30-84,0 1 0,0-1 0,0 1 0,1 0 0,-1-1 0,0 1 0,0-1-1,0 1 1,0-1 0,0 1 0,0-1 0,0 1 0,0 0 0,0-1 0,0 1 0,0-1 0,0 1-1,0-1 1,-1 1 0,1-1 0,0 1 0,0 0 0,0-1 0,-1 1 0,1-1 0,0 1 0,0 0-1,-1-1 1,1 1 0,0 0 0,-1-1 0,1 1 0,0 0 0,-1 0 0,1-1 0,-1 1 0,1 0-1,0 0 1,-1 0 0,1 0 0,-1-1 0,1 1 0,-1 0 0,1 0 0,0 0 0,-1 0 0,1 0-1,-1 0 1,1 0 0,-1 0 0,1 0 0,-1 0 0,1 0 0,0 1 0,-1-1 0,1 0 0,-1 0-1,1 0 1,-1 1 0,1-1 0,0 0 0,-1 0 0,1 1 0,0-1 0,-1 0 0,1 0 0,0 1-1,-1-1 1,1 1 0,-24 28 293,-29 90 612,48-105-764,1-1 0,0 1 0,1 0 0,1 0 0,0 1 0,1-1 0,0 16-1,1-28-150,0 0-1,1 0 1,-1 0 0,0 0-1,1 0 1,-1 0-1,1 0 1,-1 0-1,1 0 1,0-1-1,0 1 1,0 0-1,0 0 1,0-1-1,0 1 1,0-1-1,0 1 1,1-1-1,-1 1 1,1-1-1,-1 0 1,1 0-1,3 2 1,-2-2 6,0 0 1,1 0-1,-1 0 1,0 0-1,1-1 1,-1 0-1,1 1 0,0-1 1,-1-1-1,1 1 1,-1 0-1,6-2 1,0-1 13,1 1 1,-1-1-1,0-1 1,1 0-1,-2 0 1,1-1-1,0 0 1,13-12-1,-7 1-54,-1-1 0,0-1-1,-2 0 1,21-40 0,-32 57 24,-28 42-465,20-34 606,1 1-1,0 0 1,1 1-1,0-1 1,0 1-1,1 0 1,0 0-1,1 0 1,0 1-1,-4 18 1,7-27-131,1-1 1,-1 0-1,0 1 1,0-1 0,1 0-1,-1 0 1,1 1-1,-1-1 1,0 0-1,1 0 1,-1 0 0,0 0-1,1 1 1,-1-1-1,1 0 1,-1 0 0,0 0-1,1 0 1,-1 0-1,1 0 1,-1 0 0,1 0-1,-1 0 1,0 0-1,1 0 1,-1-1-1,1 1 1,-1 0 0,0 0-1,1 0 1,-1 0-1,1-1 1,-1 1 0,1 0-1,15-7 129,-7 0-113,-1 0-1,0-1 0,0 0 1,-1 0-1,0-1 0,0 0 0,-1 0 1,0-1-1,6-12 0,37-100 5,-33 81-16,-10 16-102,-6 27-139,0 11 169,0-5 50,0-7 3,-1 0 0,1 1-1,0-1 1,0 0 0,1 0 0,-1 1 0,0-1 0,0 0-1,1 0 1,-1 0 0,0 1 0,1-1 0,-1 0 0,1 0-1,-1 0 1,1 0 0,0 0 0,0 0 0,-1 0 0,1 0 0,0 0-1,0 0 1,2 1 0,-1 3-30,0 0 1,0 1-1,-1-1 0,0 1 1,0-1-1,0 1 0,0-1 1,-1 1-1,0 0 0,0-1 1,-2 11-1,2 0-9,-1 15 42,0-22 9,0 1 1,1 0-1,0 0 0,0 0 0,1 0 0,1-1 1,0 1-1,0 0 0,1-1 0,4 13 1,-4-37 538,0 1 1,-2-1-1,0-27 1,-4-28-387,-12-72 0,11 115-154,4 39-58,0-9 33,0-1 1,-1 0-1,1 1 0,0-1 1,0 1-1,0-1 0,0 0 1,0 1-1,1-1 0,-1 0 1,1 1-1,0-1 0,-1 0 1,1 1-1,0-1 0,0 0 1,1 0-1,-1 0 0,0 0 1,1 0-1,-1 0 0,1 0 1,0-1-1,-1 1 0,1 0 1,0-1-1,0 0 0,0 1 1,0-1-1,0 0 0,4 1 1,9 1-145,1-1 0,0-1 1,0-1-1,-1 0 0,1-1 1,0 0-1,0-1 1,-1-1-1,0-1 0,18-6 1,-11 3 16,0 2 0,0 1 0,43-3 0,-65 7 145,1 1-1,0-1 1,-1 1-1,1 0 1,0-1-1,-1 1 1,1 0-1,-1-1 1,1 1-1,-1 0 1,0 0-1,1 0 1,-1-1-1,0 1 1,1 0-1,-1 0 0,0 0 1,0 0-1,0-1 1,0 1-1,0 0 1,0 0-1,0 0 1,0 0-1,0 0 1,0 0-1,-1 1 1,-4 30 171,-20 24 52,-5 14 969,30-69-1181,0-1 1,0 0-1,0 1 0,0-1 1,1 1-1,-1-1 0,0 0 1,0 1-1,0-1 0,0 0 1,0 1-1,1-1 0,-1 0 0,0 1 1,0-1-1,1 0 0,-1 1 1,0-1-1,1 0 0,-1 1 1,0-1-1,1 0 0,-1 0 1,0 0-1,1 1 0,-1-1 0,0 0 1,1 0-1,-1 0 0,0 0 1,1 0-1,-1 0 0,1 0 1,-1 0-1,0 0 0,1 0 1,-1 0-1,1 0 0,-1 0 1,0 0-1,1 0 0,-1 0 0,1 0 1,-1 0-1,0-1 0,1 1 1,-1 0-1,0 0 0,1 0 1,-1-1-1,0 1 0,1 0 1,-1-1-1,25-9 109,-4-5-100,-1-1 1,0-1-1,-1 0 1,-1-2-1,-1 0 1,-1-1-1,0-1 1,-2 0-1,0-2 1,13-29-1,-20 39-372,-10 29-41,-2 12 346,5-23 70,0 0-1,0 0 1,0 0-1,1-1 0,-1 1 1,1 0-1,1-1 0,-1 1 1,0 0-1,3 4 0,-2-7-1,-1 0-1,1 0 0,0 0 0,0-1 0,0 1 0,0 0 0,0-1 0,1 0 0,-1 1 0,0-1 0,0 0 0,1 0 0,-1 0 0,1 0 0,-1-1 0,1 1 0,-1-1 0,1 0 0,0 1 1,3-1-1,10 0 36,-1-1 0,1 0 1,-1-1-1,1-1 0,-1 0 1,0-1-1,0-1 0,0 0 1,-1-1-1,0 0 1,14-10-1,-2 1-38,0-2 0,-1 0 0,-2-2 0,39-38 0,-15 0-71,-44 53 46,0 0 0,0-1 0,-1 0 0,0 0 0,0 0 0,0 0 0,-1 0 0,1 0 0,-1 0 0,0 0 0,0-7 0,-1 11 5,-1 1 0,1-1 0,0 1 0,0-1 0,0 0 0,0 1 0,-1-1 0,1 1 0,0-1 0,0 1 0,-1-1 0,1 1 0,0-1 0,-1 1 0,1-1 0,-1 1 0,1 0 0,-1-1 0,1 1 0,0 0 0,-1-1 0,1 1 0,-1 0 0,0-1 0,1 1 0,-1 0 0,1 0 0,-1 0 0,1 0 0,-1-1 0,0 1 0,1 0 0,-1 0 0,1 0 0,-1 0 0,0 0 0,1 0 0,-2 1 0,-25 5-169,17-2 181,0 1-1,1 0 0,0 1 1,-1 0-1,2 0 0,-1 1 0,1 0 1,-15 17-1,18-18 29,-1 0 1,1 1-1,0 0 1,1 0-1,0 0 1,0 0-1,0 1 1,1-1-1,0 1 1,1 0-1,0 0 1,-2 13-1,4-19-30,0 0 0,0 1-1,0-1 1,0 1 0,1-1-1,-1 1 1,1-1 0,0 0 0,-1 1-1,1-1 1,0 0 0,0 0-1,1 1 1,-1-1 0,0 0-1,1 0 1,-1 0 0,1-1 0,3 4-1,-1-2-32,1 1-1,0-1 1,-1 0 0,2 0-1,-1-1 1,0 0 0,0 0-1,8 2 1,8 1-1030,1-1 0,0-2 0,30 1 0,22-2-5658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2789 109 12172,'-67'-24'94,"-1"3"0,-1 2 1,-1 4-1,0 3 1,0 3-1,-1 4 1,0 2-1,0 3 1,-90 13-1,97-3 158,0 3 0,2 3-1,0 3 1,1 2 0,-72 36 0,-275 174 1029,256-132-995,-225 193 0,302-225-29,4 4-1,3 2 0,3 3 0,-87 133 0,125-162-56,1 0 0,3 1 1,2 2-1,2 0 0,2 1 1,2 1-1,3 0 0,2 1 0,2 0 1,3 0-1,2 1 0,4 54 1,2-58-117,3-1 0,2 1 0,2-1 1,2-1-1,3 0 0,1-1 1,2 0-1,3-2 0,1 0 0,3-1 1,1-2-1,63 78 0,-49-77-137,2-1 0,2-3 0,2-2 0,1-1 0,1-3 0,2-2 0,2-2 0,0-2 0,69 24 0,-1-9 103,1-6 0,2-4 0,155 18-1,-167-35-105,0-5-1,1-5 1,-1-5 0,0-5-1,111-19 1,-140 10 167,-2-4 0,-1-3 0,0-4 0,-2-3 0,-1-4 0,-1-3 0,102-65 0,-86 37 311,-3-4 0,-3-4-1,-4-3 1,-2-4 0,-5-3 0,-2-3-1,-5-4 1,-3-2 0,-5-3-1,90-189 1,-114 201-395,-4 0 0,-4-2-1,31-160 1,-50 187-21,-1-1 0,-3 0 0,-3 0 0,-2 0 1,-3 0-1,-21-108 0,17 130-31,-3 1 1,-1 1-1,-1 0 0,-2 0 1,-1 2-1,-1 0 1,-2 0-1,-1 2 0,-2 1 1,0 0-1,-2 2 1,-1 0-1,-35-27 0,21 24-43,-1 1 0,-2 2 0,0 1 0,-2 3 0,0 1 0,-2 3 0,0 1 0,-1 3 0,-53-10 0,15 9-604,0 5 0,0 3 0,-111 5 0,74 9-2911,-207 40-1,90 5-3452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10976 11915,'0'0'1463,"-10"2"-700,-29 6 257,38-8-977,0 0 0,0 0 0,-1 0 0,1 0 1,0 0-1,0-1 0,0 1 0,0 0 0,0 0 0,0-1 0,0 1 0,0-1 1,0 1-1,0-1 0,1 1 0,-1-1 0,0 0 0,0 1 0,0-1 0,1 0 0,-1 0 1,0 1-1,1-1 0,-1 0 0,0 0 0,1 0 0,-1 0 0,1 0 0,0 0 1,-1 0-1,1 0 0,-1-2 0,-2-34 42,3 32 3,1-51 340,2 0-1,3 0 1,3 1-1,2 0 1,32-97-1,1 31 47,86-163 0,-38 115-456,226-309 0,164-116-158,-294 370-92,10-22 338,-12-7 1,212-383 0,-301 454 107,-9-4 1,-7-3 0,-9-4-1,79-339 1,-125 387-328,-6-1-1,-7-1 1,-6 0 0,-14-190 0,1 270 126,-3-1 1,-3 1-1,-2 1 0,-3 0 1,-4 2-1,-2 0 0,-3 1 1,-2 1-1,-3 2 0,-3 1 1,-2 2-1,-3 1 0,-88-96 1,49 73-204,-4 4 1,-3 3 0,-3 5-1,-168-99 1,-414-169 180,190 104 89,405 191-5,1-3 0,2-3 0,2-3 0,-74-68 0,115 90 111,1-1 1,2-1 0,1-2 0,1 0 0,2-2-1,1 0 1,2-1 0,1-2 0,2 1 0,1-2-1,-13-49 1,19 45 7,2 0 1,1-1-1,2 1 0,2-1 1,2 0-1,5-47 0,3 34-93,2 1 0,2 0 1,2 0-1,23-52 0,13-7-92,5 3-1,5 2 1,110-151 0,185-191-474,31 23-1693,-218 245-851,-54 58-2335,0 5-3240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3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5 115 9929,'-1'-17'76,"-2"-59"2939,4 54 1132,3 34 2543,18 81-6283,-9-44-4,9 83-1,-18 23 618,2 24 111,-7-177-1088,2 0 0,-1 0 0,0 0 0,0-1 0,1 1-1,-1 0 1,1 0 0,-1 0 0,1 0 0,0 0 0,0 0-1,0-1 1,0 1 0,0 0 0,0-1 0,0 1-1,1-1 1,-1 1 0,3 1 0,-3-2 32,1-1-1,-1 0 1,0 1 0,1-1-1,-1 0 1,1 0 0,-1 0 0,0 0-1,1 0 1,-1 0 0,0-1-1,1 1 1,-1 0 0,0-1-1,1 1 1,-1-1 0,0 1-1,0-1 1,1 1 0,-1-1 0,1-1-1,8-6 397,0 0-1,0 0 1,-1-1-1,11-15 1,-19 23-471,35-45 188,-2-1-1,54-101 1,33-115-57,-109 242-2616,-11 33-3394,-12 36-6593,2-18 2751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119 421 7944,'4'-10'5455,"4"-6"-4307,35-78 6696,-40 86-7128,0-1 0,0 1 0,-1-1 1,0 0-1,0 0 0,-1 1 0,-1-1 1,1 0-1,-3-17 0,2 25-719,-1-1 0,1 1 0,-1 0 0,0-1-1,0 1 1,0 0 0,0 0 0,0 0 0,0 0 0,0 0-1,0 0 1,0 0 0,0 0 0,-1 0 0,1 0 0,0 0-1,-1 1 1,1-1 0,-1 1 0,1-1 0,0 1 0,-1-1-1,1 1 1,-1 0 0,1 0 0,-1 0 0,1 0 0,-1 0-1,1 0 1,-1 0 0,1 0 0,-3 1 0,-2 0-56,0 0 1,0 0 0,0 1-1,0-1 1,1 1 0,-1 0-1,-5 4 1,3-2 51,1 2 0,0-1 0,0 1 0,1-1-1,0 2 1,0-1 0,0 1 0,1 0 0,0 0 0,0 0 0,1 1 0,0 0 0,0 0-1,0 0 1,1 0 0,1 1 0,-3 13 0,5-20 8,0 0 0,0 0 0,0 0 0,0 0-1,1-1 1,-1 1 0,0 0 0,1 0 0,0-1 0,-1 1 0,1 0 0,0-1 0,0 1-1,0 0 1,0-1 0,0 0 0,1 1 0,-1-1 0,0 1 0,0-1 0,1 0 0,-1 0-1,1 0 1,0 0 0,-1 0 0,1 0 0,-1 0 0,1-1 0,0 1 0,0-1 0,0 1-1,-1-1 1,1 0 0,0 1 0,2-1 0,10 2 52,0-1 1,0-1-1,23-2 0,-21 2 6,117-17 153,-93 10-219,72-3 0,-111-30 3317,-1-181-3017,0 178-3998,0 6-3993,0 43-533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17617,'0'0'1607,"0"14"-972,-16 221 3224,-2 30-1051,18-263-2782,0 1-1,-1 0 1,2-1-1,-1 1 0,0 0 1,1 0-1,-1-1 1,1 1-1,0 0 0,0-1 1,0 1-1,0-1 0,0 1 1,0-1-1,1 0 1,-1 1-1,1-1 0,0 0 1,-1 0-1,1 0 0,0 0 1,0 0-1,1-1 1,2 3-1,-2-3 54,-1-1 0,1 1 0,0 0 0,0-1 0,0 0 0,0 1 0,0-1 0,0-1 0,0 1-1,0 0 1,0-1 0,0 1 0,0-1 0,0 0 0,0 0 0,0 0 0,-1 0 0,1-1 0,0 1 0,-1-1 0,1 1 0,3-4 0,14-12 42,-1 0 1,0-2-1,-2 0 1,16-21-1,-14 17-120,0 0-1,36-31 0,-54 53-12,-1 1 0,0-1 0,1 1 0,-1-1-1,1 1 1,-1-1 0,1 1 0,-1-1 0,1 1-1,0 0 1,-1-1 0,1 1 0,0 0 0,-1-1-1,1 1 1,0 0 0,-1 0 0,1 0 0,0-1-1,-1 1 1,1 0 0,0 0 0,-1 0 0,1 0-1,0 0 1,-1 1 0,1-1 0,0 0 0,-1 0-1,1 0 1,0 0 0,-1 1 0,1-1 0,0 0-1,-1 1 1,1-1 0,-1 1 0,1-1 0,0 0-1,-1 1 1,1-1 0,-1 1 0,0-1 0,1 1-1,-1 0 1,1-1 0,-1 1 0,0-1 0,1 1-1,-1 0 1,0-1 0,0 1 0,0 0 0,1-1-1,-1 1 1,0 0 0,0-1 0,0 1 0,0 0-1,0 0 1,0-1 0,0 1 0,-1 1 0,0 58-259,0-49 367,-8 56-8,6-48-103,0 1-1,1-1 1,2 38-1,0-56-54,0 0 0,0 0 0,0-1-1,1 1 1,-1 0 0,0 0-1,0 0 1,1-1 0,-1 1-1,1 0 1,-1 0 0,1-1-1,-1 1 1,1 0 0,-1-1-1,1 1 1,0-1 0,-1 1-1,1-1 1,0 1 0,-1-1 0,1 1-1,0-1 1,0 0 0,0 1-1,-1-1 1,1 0 0,0 0-1,0 1 1,0-1 0,0 0-1,-1 0 1,1 0 0,0 0-1,0 0 1,0 0 0,0 0 0,0-1-1,-1 1 1,1 0 0,0 0-1,0-1 1,0 1 0,-1 0-1,1-1 1,1 0 0,2 0-546,0-1 0,0 0 1,0 0-1,-1 0 0,1-1 1,0 1-1,-1-1 0,5-4 1,18-26-5935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4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2434,'0'0'6604,"-10"11"-5243,8-8-1361,-15 15-18,1 2 1,1 0-1,1 0 0,0 1 0,-16 37 0,-18 62-848,24-62 878,-19 65-1,24-48 59,2 1 1,4 0-1,4 1 1,-1 94-1,11 15-202,-29 757-536,1-390 1620,32 1-1009,1-102-32,-5 812 249,31-748-405,1 32-984,-33-369 1632,-36 285 0,10-266 396,0 327-1,24-510-2166,0-34-2758,0-6-1276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64 463 14670,'-3'11'1345,"-14"36"1137,9-30-1326,1 1 0,0 0 0,2 0-1,0 1 1,1 0 0,1-1 0,-1 26 0,4-43-1138,0-1 0,0 1 0,0 0 0,0 0 0,1-1 0,-1 1 0,0 0 0,1 0 0,-1-1 0,1 1 1,-1-1-1,1 1 0,-1 0 0,1-1 0,-1 1 0,1-1 0,-1 1 0,1-1 0,0 1 0,-1-1 0,1 1 1,0-1-1,-1 0 0,1 0 0,0 1 0,0-1 0,1 0 0,29 1 430,28-17 167,-42 6-641,1 0 0,-2-1 1,0 0-1,0-2 0,-1 0 0,0 0 0,24-31 0,-28 31-115,-1 0 0,-1-1 0,0 0 0,-1 0 0,-1-1 0,0 0 0,-1 0 0,-1-1 0,7-30 0,-30 116 286,12-51 332,0 0 0,1 1 0,1 0 0,-1 30 0,5-48-447,0 0 1,0 0 0,1 0-1,-1 0 1,1 0-1,-1 0 1,1 0-1,0 0 1,0 0-1,0-1 1,0 1-1,0 0 1,0 0-1,1-1 1,-1 1 0,0-1-1,1 1 1,-1-1-1,1 1 1,0-1-1,-1 0 1,1 0-1,0 0 1,0 0-1,0 0 1,0 0 0,0-1-1,0 1 1,0-1-1,0 1 1,0-1-1,0 0 1,0 1-1,0-1 1,0 0-1,3-1 1,6 1 94,-1 0 1,1-1-1,-1 0 0,0-1 1,1 0-1,12-5 0,0-3-114,-1-1 0,-1 0 0,0-2 0,0 0 0,-1-2 0,-1 0 0,-1-1 0,0-1 0,-1-1 0,-1 0 0,0-1 0,14-24 0,11-21-1050,-3-2 1,47-111-1,-59 108 617,-26 69 422,0-1-1,0 1 1,0 0 0,0 0 0,0 0-1,0 0 1,0 0 0,0 0 0,0 0-1,1-1 1,-1 1 0,0 0 0,0 0-1,0 0 1,0 0 0,0 0-1,0-1 1,0 1 0,0 0 0,0 0-1,0 0 1,0 0 0,0 0 0,-1-1-1,1 1 1,0 0 0,0 0 0,0 0-1,0 0 1,0 0 0,0 0 0,0-1-1,0 1 1,0 0 0,0 0-1,0 0 1,-1 0 0,1 0 0,0 0-1,0 0 1,0 0 0,0 0 0,0 0-1,0-1 1,-1 1 0,1 0 0,0 0-1,0 0 1,0 0 0,0 0 0,0 0-1,-1 0 1,1 0 0,0 0-1,0 0 1,0 0 0,0 0 0,-13 6-80,-11 9-92,-1 6 238,1 1 0,1 0 1,2 2-1,0 0 0,-28 42 0,41-53-73,1 0-1,0 0 0,1 0 1,0 1-1,1 0 1,0 0-1,1 0 0,1 1 1,0-1-1,1 1 0,1 0 1,0-1-1,1 1 1,2 20-1,-1-30 11,0 0 1,0 0-1,1-1 1,-1 1-1,1 0 0,0-1 1,1 0-1,-1 1 0,1-1 1,-1 0-1,1 0 1,1 0-1,-1-1 0,0 1 1,1-1-1,0 1 1,0-1-1,0 0 0,0-1 1,0 1-1,0-1 1,1 0-1,-1 0 0,1 0 1,7 1-1,-4-1 91,1 0 0,-1-1 1,0 0-1,1-1 0,-1 1 0,1-2 0,-1 1 0,0-1 0,1-1 0,-1 1 1,0-1-1,0-1 0,0 0 0,11-5 0,12-8-44,-2-2 0,0-1 0,-1-2-1,0 0 1,-2-2 0,-1-1 0,-1-1 0,-1-1-1,-1-1 1,-1-1 0,-2-1 0,-1 0 0,-1-2 0,24-60-1,-38 85-67,0-1 0,-1 0 0,0 0-1,0 0 1,-1 0 0,1 0 0,-2 0 0,1 0-1,-1-1 1,0 1 0,-2-13 0,2 19 2,0 1 0,-1-1 0,1 1 0,-1 0 0,1-1 0,0 1 0,-1-1 0,1 1 0,-1 0 0,1 0 0,0-1 0,-1 1 1,1 0-1,-1 0 0,1-1 0,-1 1 0,1 0 0,-1 0 0,1 0 0,-1 0 0,0 0 0,1 0 0,-1 0 0,1 0 0,-1 0 0,1 0 1,-1 0-1,1 0 0,-1 0 0,1 1 0,-1-1 0,1 0 0,-1 0 0,1 0 0,-1 1 0,1-1 0,0 0 0,-1 1 0,1-1 1,-1 0-1,1 1 0,0-1 0,-1 1 0,1-1 0,0 0 0,-1 1 0,1-1 0,0 1 0,0-1 0,-1 2 0,-17 22-266,6 4 316,1 0 0,2 1 0,1 0 0,1 1 0,1-1 0,2 2 0,1-1 0,1 0 0,2 0 0,5 46 0,-3-63 10,0 0-1,0-1 1,2 1 0,-1 0-1,10 18 1,-11-26-28,0 0-1,0-1 1,1 1 0,-1-1-1,1 0 1,0 0 0,1 0-1,-1 0 1,1 0 0,-1-1-1,1 0 1,0 1 0,1-2-1,-1 1 1,0 0 0,9 3-1,-13-6-28,1 0-1,-1 0 1,0 1-1,1-1 1,-1 0-1,0 0 1,1 0 0,-1 0-1,0 0 1,1 0-1,-1 0 1,0 0-1,1 0 1,-1 0-1,0 0 1,1 0-1,-1 0 1,0 0-1,1 0 1,-1 0-1,0 0 1,1 0-1,-1-1 1,0 1-1,0 0 1,1 0-1,-1 0 1,0 0-1,1-1 1,-1 1-1,0 0 1,0 0-1,0-1 1,1 1 0,-1 0-1,0 0 1,0-1-1,0 1 1,0 0-1,1-1 1,-1 1-1,-2-19-740,-16-19-1737,-49-46-3057,15 22 4651,8-4 3786,43 65-2724,0 0 0,1 0 0,-1 0 0,0 0 0,1 0 0,-1-1-1,1 1 1,0 0 0,-1 0 0,1-1 0,0 1 0,0 0 0,-1 0 0,1-1-1,0 1 1,0 0 0,1-1 0,-1 1 0,0 0 0,0-1 0,1 1-1,-1 0 1,0 0 0,1-1 0,-1 1 0,2-2 0,0 1-65,0 1 1,0-1-1,0 1 1,0-1-1,0 1 1,0 0-1,1 0 1,-1 0-1,0 0 1,1 0-1,-1 0 1,0 1-1,4-1 1,14-2-236,-1 2-1,0 0 1,22 2-1,-22 0 441,42 1-566,-31-1-2841,45-2 0,-75 1 2915,0 0-1,1 0 1,-1 0-1,1 0 1,-1 0 0,1 0-1,-1-1 1,0 1 0,1 0-1,-1 0 1,1 0-1,-1 0 1,0 0 0,1-1-1,-1 1 1,0 0 0,1 0-1,-1-1 1,0 1-1,1 0 1,-1 0 0,0-1-1,1 1 1,-1 0 0,0-1-1,0 1 1,0-1-1,1 1 1,-1-1 0,1-16-10202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17905,'0'0'3972,"71"-41"-2851,-9 33-320,16 3-545,5 5-192,-2 0-1634,-10 0-4067,-5 0-6406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16720,'0'0'11910,"4"13"-11382,2 7-367,-1 0 1,-1 0-1,-1 1 0,1 35 0,-4-48-148,0-1 0,0 0-1,1 1 1,0-1 0,0 1 0,1-1-1,3 9 1,-4-14 4,-1-1-1,1 1 1,0-1-1,0 1 1,1-1 0,-1 0-1,0 1 1,0-1-1,1 0 1,-1 0-1,1 0 1,-1 0 0,1 0-1,-1 0 1,1 0-1,-1-1 1,1 1 0,0-1-1,0 1 1,-1-1-1,1 1 1,0-1-1,0 0 1,-1 0 0,1 0-1,0 0 1,0 0-1,-1 0 1,1-1 0,0 1-1,0-1 1,-1 1-1,1-1 1,0 1 0,-1-1-1,4-2 1,2 0 42,0-1 0,0 0-1,0 0 1,-1-1 0,1 0 0,-1 0 0,0-1 0,6-7 0,42-54 308,-49 61-362,16-24-32,0-1 0,17-38 1,-46 119-1250,8-47 1270,-5 11 21,1 0 1,1 1 0,0 0 0,0 19 0,2-31 6,1-1 0,0 1-1,0-1 1,0 1 0,0-1-1,1 1 1,-1-1 0,1 1-1,-1-1 1,1 0 0,0 1 0,0-1-1,0 0 1,0 0 0,0 1-1,0-1 1,1 0 0,-1 0 0,1 0-1,0-1 1,-1 1 0,1 0-1,0-1 1,0 1 0,0-1-1,0 1 1,0-1 0,0 0 0,1 0-1,-1 0 1,0 0 0,1 0-1,-1-1 1,4 2 0,6-2 57,1 1 0,0-1 1,-1-1-1,1 0 0,0-1 1,-1 0-1,0-1 0,1-1 0,-1 0 1,0 0-1,-1-1 0,1-1 1,-1 0-1,0 0 0,-1-1 0,1-1 1,12-12-1,-1 1-165,-1-1-1,-2-1 1,0 0-1,-1-2 1,-1 0-1,23-43 1,-28 40-638,-12 23 87,-4 7-39,-24 40-266,13-15 948,2 0 0,1 1-1,2 0 1,-8 33 0,15-45-993,1 0 1,-1 28-1,4-34-1653,0-12 2493,-1 0 0,0 1 0,0-1 0,0 0 0,0 0-1,1 0 1,-1 0 0,0 0 0,0 0 0,0 1-1,1-1 1,-1 0 0,0 0 0,0 0 0,0 0 0,1 0-1,-1 0 1,0 0 0,0 0 0,1 0 0,-1 0-1,0 0 1,0 0 0,1 0 0,-1 0 0,0 0 0,0 0-1,0 0 1,1 0 0,-1 0 0,0-1 0,0 1-1,0 0 1,1 0 0,-1 0 0,0 0 0,0 0 0,0-1-1,0 1 1,1 0 0,-1 0 0,0 0 0,0 0-1,0-1 1,0 1 0,0 0 0,0 0 0,1 0 0,-1-1-1,0 1 1,0 0 0,0 0 0,0-1 0,0 1-1,0 0 1,0-1 0,13-21-9638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 11050,'0'0'13992,"-12"-2"-13709,2 2-70,-1-1-1,1 1 1,0 0 0,-1 1-1,1 0 1,0 1-1,0 0 1,0 1 0,0 0-1,0 0 1,1 1-1,-1 1 1,1-1 0,0 1-1,1 1 1,-11 7-1,19-12-243,-1-1 0,0 1 0,1 0 0,-1-1 0,0 1 0,1 0 0,-1 0-1,1-1 1,-1 1 0,1 0 0,-1 0 0,1 0 0,0 0 0,0-1 0,-1 1 0,1 0-1,0 0 1,0 0 0,0 0 0,0 0 0,0 0 0,0 0 0,0 0 0,0 0-1,0 0 1,0-1 0,1 1 0,-1 1 0,2 0-51,-1 0 1,0 0-1,1 0 1,-1-1-1,1 1 0,0-1 1,-1 1-1,1-1 0,0 0 1,0 0-1,3 2 1,62 20-1459,-60-21 1390,69 17-1737,-39-11 1546,-1 2 0,53 21 1,-87-30 366,0 0 0,-1-1 0,1 1 0,0 0 0,-1 0 0,1 0 0,-1 0 0,1 0 0,-1 1 0,0-1 0,1 0 0,-1 1 0,0-1 0,0 1 0,0-1 0,2 4 0,-3-4 60,0 0 0,0 0 0,0 0 0,0 0 0,0 0 0,0 0 0,0 0 0,0 1 0,0-1 0,0 0 0,-1 0 0,1 0 0,0 0 0,-1 0 0,1 0 0,-1 0 0,1 0 0,-1 0 0,0-1 0,-1 3 0,-2 2 345,-1-1 1,0 0 0,-1 1-1,1-2 1,-1 1 0,0-1-1,-10 5 1,-14 5 744,0-2 1,-57 13-1,70-20-1640,0-2-1,-1 0 0,-30-1 1,48-1 261,0 0 0,-1 0 0,1-1 0,0 1 0,-1 0 0,1-1 0,0 1 0,0 0 0,-1-1 0,1 1 0,0 0 0,0-1 0,0 1 0,-1 0 0,1-1 0,0 1 0,0-1 0,0 1 0,0 0 0,0-1 0,0 1 0,0-1 0,0 1 0,0 0 0,0-1 0,0 1 0,0-1 0,0 1 0,0 0 0,0-1 0,1 1 0,-1-1 0,0 1 0,0 0 0,0-1 0,1 1 0,-1 0 0,0-1 0,0 1 0,1 0 0,-1-1 0,18-16-8578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134 237 12075,'-1'-9'1997,"1"4"-2271,-1-1 1162,1 0 0,-1 1 1,0-1-1,0 0 0,-1 1 0,-2-7 0,4 12-724,0-1-1,-1 0 1,1 1 0,0-1-1,-1 0 1,1 1 0,-1-1-1,1 1 1,-1-1-1,1 0 1,-1 1 0,0-1-1,1 1 1,-1 0 0,0-1-1,1 1 1,-1 0-1,0-1 1,1 1 0,-1 0-1,0 0 1,0-1 0,0 1-1,-1 0-87,0 1-1,1-1 0,-1 0 1,1 1-1,-1 0 1,0-1-1,1 1 1,-1 0-1,1 0 0,0 0 1,-1 0-1,1 0 1,0 0-1,-1 0 1,-1 3-1,-5 4 108,-1 2-1,2-1 1,-1 1-1,2 0 1,-1 1 0,1-1-1,1 1 1,0 0-1,0 1 1,1-1-1,1 1 1,0 0 0,1 0-1,-3 23 1,6-33-162,-1-1 1,1 0 0,-1 0 0,1 1-1,-1-1 1,1 0 0,0 0 0,0 1-1,-1-1 1,1 0 0,0 0 0,0 0-1,0 0 1,0 0 0,0-1 0,1 1-1,-1 0 1,0 0 0,0-1-1,0 1 1,1 0 0,-1-1 0,0 1-1,1-1 1,-1 0 0,0 0 0,1 1-1,-1-1 1,1 0 0,-1 0 0,0 0-1,1 0 1,-1 0 0,1-1 0,1 1-1,6-1 190,0 0 0,0 0 0,-1-1-1,16-4 1,-7-2-155,0 0 1,0-1-1,0 0 0,-1-2 0,-1 0 1,0 0-1,-1-2 0,21-21 1,5-11-249,46-69 0,-68 84 111,-14 21-288,-12 20-1066,2-2 1371,-21 31-80,-30 59 0,51-85 206,0-1 1,0 2-1,2-1 0,0 0 1,0 1-1,1 0 0,1 0 0,0 28 1,2-41-40,-1 0 0,2 0 0,-1 0 0,0 0 0,0 0 0,1 0 1,-1 0-1,1 0 0,0 0 0,0 0 0,-1 0 0,1 0 0,0 0 0,1 0 1,-1 0-1,0-1 0,0 1 0,1 0 0,-1-1 0,1 1 0,0-1 0,3 2 0,-2-1 21,0-1-1,1 0 0,-1 0 0,1 0 0,-1 0 0,1 0 0,-1-1 0,1 0 0,0 0 0,-1 0 0,1 0 0,5-1 0,1-1 12,1 0 0,-1-1 0,1-1 0,-1 1 0,0-2 0,0 1-1,-1-1 1,12-8 0,-10 4-77,0 0 0,0-1-1,-1-1 1,0 0 0,-1 0-1,0 0 1,-1-1 0,0-1-1,-1 1 1,0-1 0,-1-1 0,-1 1-1,0-1 1,-1 0 0,0 0-1,3-27 1,-7 40 8,0 0 0,1 0 0,-1 0 0,0 1 1,0-1-1,1 0 0,-1 0 0,0 0 0,0 0 0,0 0 0,0 0 0,0 1 0,0-1 0,0 0 0,-1 0 0,1 0 0,0 0 1,0 0-1,-1 1 0,1-1 0,-1 0 0,1 0 0,0 1 0,-1-1 0,1 0 0,-1 0 0,0 1 0,1-1 0,-1 1 1,1-1-1,-1 0 0,0 1 0,0-1 0,1 1 0,-1 0 0,0-1 0,0 1 0,0 0 0,1-1 0,-1 1 0,0 0 1,0 0-1,0 0 0,0-1 0,0 1 0,1 0 0,-1 0 0,0 1 0,0-1 0,0 0 0,0 0 0,0 0 0,0 0 0,1 1 1,-1-1-1,0 0 0,0 1 0,-1 0 0,-3 1-46,0 1 1,0 0-1,1 0 1,-1 0-1,1 1 1,-1 0-1,-6 7 1,6-6 82,2 1-1,-1-1 1,0 1 0,1-1-1,0 1 1,1 0 0,-1 1-1,1-1 1,0 0 0,1 0-1,-1 1 1,1 7 0,0-11-5,1 0 0,1 1 1,-1-1-1,0 0 0,1 0 1,0 0-1,-1 0 0,1 0 1,0 0-1,1 0 0,-1 0 1,1 0-1,-1 0 0,1 0 1,0-1-1,0 1 1,0-1-1,0 1 0,0-1 1,1 0-1,-1 0 0,1 0 1,-1 0-1,1 0 0,0-1 1,4 3-1,6 1 42,1 0-1,0 0 1,0-1-1,0-1 1,1 0 0,24 0-1,90-3 24,-114-1-76,-1 1-1,1-1 0,-1-1 0,0 0 0,0-1 0,25-8 0,-36 9 56,1 1-1,0-1 1,-1 0-1,1 0 1,-1 0-1,0 0 0,0-1 1,1 1-1,-2-1 1,1 0-1,0 0 1,0 0-1,-1 0 1,0 0-1,1-1 0,-1 1 1,-1-1-1,1 1 1,0-1-1,-1 0 1,0 1-1,0-1 0,0 0 1,0 0-1,0-5 1,-2-2 50,0-1 1,0 1-1,-1 0 1,0-1-1,-1 1 1,0 0 0,-1 0-1,0 1 1,-1-1-1,-8-12 1,6 9-10,0 0 1,1 0 0,0-1-1,-5-25 1,11 39-122,0 1 0,0-1 0,-1 0 0,1 1 0,0-1 0,0 0 0,0 1 0,0-1 0,0 0 0,1 1 0,-1-1 0,0 0 0,0 1 0,0-1 0,1 0 0,-1 1 0,0-1 0,0 1 0,1-1 0,-1 1 0,0-1 0,1 0 0,-1 1 0,1 0 0,-1-1 0,1 1 0,-1-1 0,1 1 0,-1-1 0,1 1 0,0 0 0,0-1 0,26 0-1471,31 17-2412,-9 1-1037,3 0-3230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119 285 4548,'79'-65'5915,"-33"29"-2264,-1-2 1,50-57 0,-75 64-1400,-19 30-2232,-1 1 0,0-1 0,1 1 0,-1 0 0,0-1 0,0 1 0,0-1 0,1 1 0,-1-1 0,0 1 0,0-1 0,0 1 0,0-1 0,0 1 0,0-1 0,0 1 0,0-1 0,0 1 0,0-1 0,0 1 0,0-1 0,0 1 0,0-1 0,-1 1 0,1 0 0,0-1 0,0 1 0,-1-1 0,1 1 0,0-1 0,0 1 0,-1 0 0,1-1 0,0 1 0,-1 0 0,1-1 0,-1 1-1,1 0 1,0-1 0,-1 1 0,1 0 0,-1 0 0,1 0 0,-1-1 0,1 1 0,-1 0 0,1 0 0,0 0 0,-1 0 0,1 0 0,-1 0 0,1 0 0,-1 0 0,1 0 0,-1 0 0,1 0 0,-1 0 0,1 0 0,-1 1 0,1-1 0,-1 0 0,1 0 0,-1 0 0,1 1 0,-1-1 0,-8 3-20,0 0 1,0 1-1,0 0 0,0 0 1,1 1-1,-1 0 1,1 0-1,-10 10 0,-62 59 161,76-69-138,-29 28 346,2 1 0,-51 74-1,73-93-277,0 0 0,0 0-1,2 1 1,0 0-1,1 1 1,0-1 0,1 1-1,1 0 1,1 0 0,-2 34-1,4-47-85,1-1 0,1 1 0,-1 0 0,1 0 1,-1 0-1,1-1 0,0 1 0,0 0 0,1-1 0,-1 1 0,1-1 0,0 1 0,-1-1 0,2 0 0,-1 0 0,0 0 0,1 0 1,-1 0-1,4 3 0,-1-3 8,0 0 0,0 0-1,0 0 1,0-1 0,0 0 0,1 0 0,-1 0 0,1 0 0,-1-1 0,1 0 0,9 0 0,1 0 35,-1-1 0,0-1 0,0-1 0,0 0 0,0-1 0,0 0 0,-1-1 0,1-1 0,15-7 0,-12 3 1,-1 0 0,0-1 0,20-16 0,-33 24-39,-1 0-1,0-1 1,0 0-1,0 1 0,-1-1 1,1 0-1,0 0 0,-1 0 1,0-1-1,0 1 1,0-1-1,0 1 0,-1-1 1,1 1-1,-1-1 1,0 0-1,0 0 0,0 0 1,0 0-1,-1 0 0,0 0 1,0 0-1,0-7 1,-2 8 6,1 0 0,-1 0 1,1 0-1,-1 1 1,0-1-1,0 0 0,-1 1 1,1-1-1,0 1 1,-1 0-1,1 0 0,-1 0 1,0 0-1,0 0 1,0 0-1,0 1 0,0 0 1,0-1-1,0 1 1,0 0-1,-4 0 0,-8-3 69,0 1 0,1 0-1,-21-1 1,26 4-44,-33 0 1,40 0-45,1 0-1,-1 0 1,1 1 0,-1-1 0,1 0 0,0 1 0,-1 0 0,1-1-1,-1 1 1,1 0 0,0-1 0,-1 1 0,1 0 0,0 0 0,0 0 0,0 0-1,0 0 1,0 0 0,0 1 0,0-1 0,0 0 0,-1 2 0,2-2 1,0-1 0,0 1 0,0-1 0,0 1 0,0-1 0,0 1 0,0-1 0,1 1 1,-1-1-1,0 1 0,0-1 0,0 1 0,0-1 0,1 1 0,-1-1 0,0 1 0,1-1 1,-1 1-1,0-1 0,1 1 0,-1-1 0,0 0 0,1 1 0,-1-1 0,1 0 0,-1 1 1,0-1-1,1 0 0,-1 0 0,1 1 0,-1-1 0,1 0 0,-1 0 0,1 0 0,-1 0 1,1 0-1,0 0 0,-1 0 0,1 0 0,-1 0 0,1 0 0,-1 0 0,2 0 0,31 2-28,-28-3 31,23 0 21,0-1 0,-1-2-1,1-1 1,-1-1-1,0-1 1,38-16-1,-4-3-1786,90-55 0,-110 62 692,-40 20 1052,-1-1 0,1 1 0,-1-1 0,0 1 0,1 0 0,-1-1 1,0 1-1,0-1 0,1 1 0,-1 0 0,0-1 0,0 1 0,0 0 0,0-1 0,0 1 0,1 0 0,-2 0 0,1-1 0,0 1 0,0 0 0,0-1 0,0 1 0,0 0 0,0-1 0,-1 1 0,1 0 0,0-1 0,-1 2 0,-6 24 5,-34 56 654,-11 23 487,48-93-977,-1 0 1,2 0-1,-1 0 1,2 1-1,-1-1 1,0 22-1,3-34-153,0 1-1,1-1 0,-1 1 1,0-1-1,0 1 1,0-1-1,0 1 0,0-1 1,1 1-1,-1-1 0,0 1 1,0-1-1,1 1 1,-1-1-1,0 0 0,1 1 1,-1-1-1,1 0 0,-1 1 1,0-1-1,1 0 1,-1 1-1,1-1 0,-1 0 1,1 0-1,-1 1 0,1-1 1,-1 0-1,1 0 1,-1 0-1,1 0 0,-1 0 1,1 0-1,-1 0 0,1 0 1,-1 0-1,1 0 0,-1 0 1,1 0-1,0 0 1,-1 0-1,1 0 0,-1 0 1,0-1-1,1 1 0,0-1 1,27-11-991,-19 5-315,0 0-1,-1-1 0,1 0 1,-1-1-1,-1 0 0,7-10 0,19-32-10587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18 11082,'-8'13'2291,"-22"32"1891,-29 59 0,49-81-2621,1-1 0,-12 43 0,18-51-1497,0-1 0,1 1 0,0 19 0,2-32-57,0-1-1,0 0 1,-1 1 0,1-1 0,0 1-1,0-1 1,0 1 0,0-1 0,0 1-1,0-1 1,0 1 0,0-1 0,0 1-1,0-1 1,0 1 0,0-1 0,1 1-1,-1-1 1,0 1 0,0-1 0,0 0-1,1 1 1,-1-1 0,0 1 0,0-1-1,1 0 1,-1 1 0,0-1 0,1 0-1,-1 1 1,1-1 0,-1 0 0,0 1-1,1-1 1,-1 0 0,1 0 0,-1 0-1,1 1 1,-1-1 0,0 0-1,1 0 1,-1 0 0,1 0 0,-1 0-1,1 0 1,-1 0 0,1 0 0,-1 0-1,1 0 1,-1 0 0,1 0 0,-1 0-1,1 0 1,0-1 0,1 0 48,0 0 0,0-1 0,0 1 0,0 0 0,0-1 0,-1 0 1,1 1-1,0-1 0,-1 0 0,3-4 0,20-39-46,30-81 1,-27 58-632,-11 40-50,-9 27 181,-4 16 319,-3-11 201,0 0-1,0 0 1,1 0 0,0 0-1,-1-1 1,1 1 0,0 0-1,1-1 1,-1 1 0,1-1-1,-1 1 1,1-1 0,0 1-1,0-1 1,1 0-1,-1 0 1,1 0 0,-1-1-1,1 1 1,0 0 0,0-1-1,0 0 1,0 0 0,1 0-1,-1 0 1,4 1 0,-1-1 74,0 0 0,0-1 1,0 0-1,0-1 0,1 1 1,-1-1-1,0 0 0,0 0 1,0-1-1,0 0 0,0 0 1,0-1-1,0 1 0,0-1 1,0-1-1,6-2 0,-4 1-81,0 1-1,-1-1 0,1-1 1,-1 0-1,0 0 1,0 0-1,0-1 0,-1 0 1,0 0-1,0-1 0,0 0 1,-1 0-1,0 0 0,-1 0 1,1-1-1,-2 0 0,1 0 1,-1 0-1,0 0 0,0-1 1,-1 1-1,0-1 1,0-11-1,-2 20-34,0 0 1,0-1-1,0 1 1,1 0-1,-1-1 1,0 1-1,0-1 0,0 1 1,-1 0-1,1-1 1,0 1-1,0 0 1,0-1-1,0 1 1,0 0-1,0-1 0,0 1 1,-1 0-1,1-1 1,0 1-1,0 0 1,0-1-1,-1 1 1,1 0-1,0 0 1,0-1-1,-1 1 0,1 0 1,0 0-1,-1 0 1,1-1-1,0 1 1,-1 0-1,1 0 1,0 0-1,-1 0 0,1 0 1,-1-1-1,-15 8-377,-13 20 138,20-18 354,1 2 1,0-1-1,1 1 0,0 0 1,1 1-1,0 0 0,1 0 1,0 0-1,1 0 0,0 1 1,-3 21-1,7-33-81,1 1 0,-1-1 0,0 1 0,0-1 0,1 1 0,-1-1 0,1 0 0,-1 1 0,1-1 0,0 1 0,-1-1 1,1 0-1,0 0 0,0 1 0,0-1 0,0 0 0,0 0 0,0 0 0,0 0 0,1 0 0,-1 0 0,0-1 0,0 1 0,1 0 0,-1-1 0,0 1 0,1-1 0,-1 1 0,1-1 0,-1 1 0,1-1 1,-1 0-1,1 0 0,-1 0 0,1 0 0,1 0 0,7 0 65,1 0 1,-1 0 0,0-1-1,13-3 1,5-4-48,0-2-1,-2 0 1,1-2 0,-1 0 0,-1-2 0,30-22 0,-20 14-176,1 1 0,39-16 0,-75 37 119,1-1-1,-1 1 1,1 0-1,-1 0 1,0-1-1,1 1 1,-1 0 0,1 0-1,-1 0 1,1 0-1,-1-1 1,1 1-1,-1 0 1,1 0 0,-1 0-1,1 0 1,-1 0-1,1 0 1,-1 0 0,1 1-1,-1-1 1,1 0-1,-1 0 1,1 0-1,-1 0 1,1 1 0,-1-1-1,1 0 1,-1 0-1,0 1 1,1-1-1,-1 0 1,1 1 0,-1-1-1,0 0 1,1 1-1,-1-1 1,0 1-1,-1 23-276,-22 33 407,21-51-53,-1-1-19,1 0 81,-1 1 0,1-1 0,0 1 0,0 0 0,0 0 0,0 9 0,2-14-100,0-1 0,0 1-1,0 0 1,0-1-1,0 1 1,0 0 0,0 0-1,0-1 1,1 1-1,-1 0 1,0-1 0,1 1-1,-1 0 1,0-1-1,1 1 1,-1-1-1,1 1 1,-1-1 0,1 1-1,-1-1 1,1 1-1,-1-1 1,2 1 0,-1 0 7,1-1 1,0 1 0,0-1 0,0 1 0,0-1-1,-1 0 1,1 1 0,0-1 0,0 0-1,0 0 1,0-1 0,3 0 0,14-3-13,-1-2 0,0-1 0,0 0 0,0-1 1,-1-1-1,23-16 0,15-6-636,-52 29 586,8-4-271,-1 1 0,1 0 0,0 1 0,0 0 0,20-4 1,-31 8 286,0-1 0,1 1 0,-1 0 0,0 0 1,1 0-1,-1 0 0,0 0 0,1 0 0,-1 0 1,1 1-1,-1-1 0,0 0 0,1 0 0,-1 0 1,0 0-1,1 0 0,-1 0 0,0 1 0,0-1 1,1 0-1,-1 0 0,0 1 0,1-1 0,-1 0 1,0 0-1,0 1 0,0-1 0,1 0 0,-1 0 1,0 1-1,0-1 0,0 0 0,0 1 0,1-1 1,-1 0-1,0 1 0,0 0 0,-2 18-217,-12 17 159,1-15-588,-20 32-321,21-37-2774,0-2-3405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 17777,'14'-3'3198,"-7"1"-2669,48-12 1486,-51 13-1853,0 1 0,-1-1 0,1 1-1,0 0 1,0 0 0,0 0 0,0 0 0,-1 1-1,1-1 1,0 1 0,0 0 0,-1 0 0,8 4-1,-9-4-87,0 1 0,0 0-1,0 1 1,-1-1-1,1 0 1,0 0 0,-1 1-1,0-1 1,1 1 0,-1-1-1,0 1 1,0 0-1,-1-1 1,1 1 0,0 0-1,-1 0 1,0-1-1,0 1 1,0 0 0,0 0-1,0-1 1,0 1 0,-1 0-1,1 0 1,-1-1-1,-1 4 1,0 2 119,0 1 1,-1-1-1,-1 0 1,1 0-1,-1 0 1,-9 13-1,-118 133 1136,129-151-1321,0-1 0,1 0-1,-1 1 1,1-1-1,-1 1 1,1 0 0,0-1-1,0 1 1,0 0-1,0 3 1,1-5 1,0-1-1,0 1 1,0 0 0,0 0-1,0-1 1,0 1 0,0 0 0,0 0-1,1 0 1,-1-1 0,0 1-1,0 0 1,1-1 0,-1 1-1,1 0 1,-1-1 0,0 1-1,1 0 1,-1-1 0,1 1-1,0-1 1,-1 1 0,1-1-1,0 1 1,4 1 33,0 0-1,0 0 0,0-1 1,0 0-1,0 0 1,1 0-1,-1-1 1,0 1-1,6-2 1,28 3-113,56 1-74,-88-4-472,0 1-1,0-1 1,-1 0 0,1 0 0,0-1 0,0 0 0,-1 0 0,1-1 0,-1 1 0,7-5 0,-1-8-6750,-10-2-5942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15086,'0'0'12908,"102"-26"-11786,-28 23-482,7 3-352,11 0-191,0-3-418,2-3-3298,-9-6-6182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15150,'0'0'8926,"6"11"-8285,-6-10-602,3 5 93,0-1 0,-1 0-1,1 1 1,-1-1 0,-1 1-1,1 0 1,-1 0-1,0 0 1,0-1 0,-1 1-1,0 0 1,0 0 0,0 0-1,-1 0 1,-1 6 0,-12 42 532,2-9-225,-9 69 1,20-112-429,1-1 0,0 1 0,-1 0 0,1 0 0,0-1 0,0 1 0,0 0 0,1 0 0,-1-1 0,0 1 0,1 0 0,-1-1 0,1 1 0,-1 0 0,1-1 0,0 1 0,-1-1 0,1 1 0,0-1 0,0 0 0,0 1 0,2 1 0,-1-2 23,0 0 0,-1-1 0,1 1 0,0-1 0,0 1 0,-1-1 0,1 1 0,0-1 0,0 0-1,-1 0 1,1 0 0,0 0 0,0-1 0,0 1 0,-1 0 0,1-1 0,3 0 0,5-3 96,0 0 1,-1 0 0,1-1 0,-1-1 0,16-12 0,-6 3-126,-1-2 0,-1 0 0,-1-1 0,-1 0 0,0-2 0,-2 1 0,0-2 0,-1 0-1,-1 0 1,-1-1 0,-1-1 0,8-27 0,-46 123-1489,19-52 1674,0 0 0,2 1 0,1 0 0,-7 29 0,14-48-132,-1-1-1,0 1 0,1-1 0,0 1 1,-1 0-1,1-1 0,0 1 1,0 0-1,1-1 0,-1 1 1,1 0-1,-1-1 0,1 1 0,0-1 1,0 1-1,0-1 0,0 1 1,0-1-1,1 0 0,-1 0 0,1 1 1,1 1-1,1-2 30,-1-1 1,1 1-1,-1-1 0,1 0 1,-1 0-1,1-1 0,0 1 1,-1-1-1,1 0 1,0 0-1,-1 0 0,1 0 1,0 0-1,-1-1 0,1 0 1,3-1-1,7-1-52,0-1-1,0-1 1,-1 0-1,0-1 1,0-1-1,-1 1 1,0-2 0,0 0-1,20-18 1,-10 6-27,-1-1 0,-2 0 1,32-45-1,-43 55-122,-1 0-1,0 0 1,-1-1-1,0 0 1,-1 0 0,5-17-1,-11 23-700,-7 12 447,-7 14 56,-14 21 144,17-26 314,0 2-1,0-1 1,2 1 0,0 1-1,1 0 1,1 1 0,1-1-1,-7 26 1,14-43-134,0-1 1,0 1-1,0-1 1,0 1-1,0-1 1,0 1-1,0 0 0,0-1 1,0 1-1,0-1 1,0 1-1,1-1 1,-1 1-1,0-1 1,0 1-1,1-1 1,-1 1-1,0-1 0,0 1 1,1-1-1,-1 1 1,1-1-1,-1 1 1,0-1-1,1 0 1,-1 1-1,1-1 0,-1 0 1,1 0-1,-1 1 1,1-1-1,0 0 1,25 2 336,28-14 12,-35 3-399,-1 0 0,0-2-1,0 0 1,-1-1 0,-1 0 0,0-1 0,0-1 0,-2-1 0,1 0-1,15-23 1,-20 24-985,0-1 0,-2 0 0,1-1-1,5-16 1,-36 83-2316,9-21 3377,-13 42 0,16-18-1234,12 1-3532,6-33-1977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4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13997,'0'0'438,"12"0"-497,134 3 369,149 22 0,-189-13 14,1-5 1,0-4-1,-1-5 1,125-19-1,446-20-13,-208 22-301,-313 7 67,666-31 817,-822 43-605,-35 1 917,26 0-1897,0 1 0,0-1 0,0 2 0,0-1 0,-9 5 0,-9 3-2268,-6 0-2839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13741,'0'9'2605,"2"25"1414,-5 55-1,0-65-3046,0 0 1,-2 0-1,-10 33 0,-7-1 162,-12 36-173,31-82-925,1-1 1,0 1-1,0 0 1,1-1-1,0 1 0,1 0 1,0 11-1,1-20-30,0 1-1,-1-1 1,1 1-1,0-1 0,0 1 1,0-1-1,0 1 1,0-1-1,0 0 0,1 0 1,-1 0-1,0 1 1,1-1-1,-1-1 0,1 1 1,-1 0-1,1 0 1,-1 0-1,1-1 0,-1 1 1,1-1-1,0 1 1,-1-1-1,1 0 0,0 0 1,0 1-1,-1-1 1,1 0-1,0-1 0,-1 1 1,1 0-1,3-1 1,60-10 40,33-23-1395,-75 24 1041,0 1 0,0 1 0,1 1 0,0 1 1,0 2-1,1 0 0,36 0 0,-61 4 318,1 0 1,-1-1 0,0 1-1,1 1 1,-1-1-1,0 0 1,1 0-1,-1 0 1,1 0-1,-1 0 1,0 0-1,1 0 1,-1 0-1,0 1 1,1-1-1,-1 0 1,0 0-1,1 0 1,-1 1-1,0-1 1,0 0-1,1 0 1,-1 1-1,0-1 1,0 0-1,1 1 1,-1-1-1,0 0 1,0 1 0,0-1-1,0 0 1,0 1-1,1-1 1,-1 0-1,0 1 1,0-1-1,0 0 1,0 1-1,0 0 1,-8 18 650,-19 15 377,26-34-1033,-35 33 630,29-27-490,0 0 0,0 0 0,0 1 0,0 0 0,-5 8 0,12-14-132,0-1 0,-1 1 0,1-1-1,0 0 1,0 1 0,0-1 0,0 1 0,0-1 0,0 1 0,0-1-1,1 0 1,-1 1 0,0-1 0,0 1 0,0-1 0,0 1 0,0-1-1,1 0 1,-1 1 0,0-1 0,0 0 0,1 1 0,-1-1 0,0 0-1,1 1 1,-1-1 0,0 0 0,1 1 0,-1-1 0,0 0 0,1 0-1,-1 0 1,1 1 0,-1-1 0,0 0 0,1 0 0,-1 0-1,1 0 1,-1 0 0,1 0 0,-1 0 0,0 0 0,1 0 0,-1 0-1,1 0 1,-1 0 0,1 0 0,-1 0 0,1 0 0,0 0 0,34 0 236,-27 0-166,19-1-34,-1 0 1,50-9 0,-13-11-2432,-57 18 1279,1-1 1,-1 0-1,0 0 1,0 0-1,0 0 0,8-9 1,7-14-8945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18001,'0'0'6086,"93"-17"-5350,-42 17-63,18 0-481,1 0-224,2 9-2018,-12-1-5413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4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16848,'0'0'5055,"11"1"-3539,-3-1-1296,0 0 0,0 0 0,0 0 0,1-1-1,-1 0 1,0-1 0,0 0 0,0 0-1,0-1 1,-1 0 0,1 0 0,-1-1-1,0 0 1,0 0 0,0-1 0,0 0-1,9-9 1,-7 6-189,-1-1 0,-1 0 0,0 0 0,0-1 0,0 0 0,-1 0 0,-1 0 0,0-1 0,6-19 0,-10 29-49,-1 1 1,0 0-1,0 0 0,0 0 1,0 0-1,0-1 0,0 1 1,0 0-1,0 0 0,0 0 1,0-1-1,0 1 1,0 0-1,0 0 0,0 0 1,0 0-1,0-1 0,0 1 1,0 0-1,0 0 0,0 0 1,0-1-1,0 1 0,0 0 1,0 0-1,0 0 1,-1 0-1,1 0 0,0-1 1,0 1-1,0 0 0,0 0 1,0 0-1,0 0 0,-1 0 1,1 0-1,0-1 1,0 1-1,0 0 0,0 0 1,-1 0-1,1 0 0,0 0 1,0 0-1,0 0 0,0 0 1,-1 0-1,1 0 0,0 0 1,0 0-1,0 0 1,-1 0-1,1 0 0,0 0 1,0 0-1,-16 7-351,-13 12 306,15-5 81,1 0 1,0 0-1,-18 29 0,28-38 52,0-1-1,1 1 0,-1 0 0,1 0 0,0 0 0,0 1 1,0-1-1,1 0 0,0 1 0,0-1 0,0 1 0,1-1 1,0 1-1,0-1 0,0 1 0,1 0 0,2 8 0,-2-11-36,1-1-1,0 1 1,-1-1-1,1 0 1,0 0-1,1 0 1,-1 0-1,0 0 0,0-1 1,1 1-1,-1-1 1,1 1-1,-1-1 1,1 0-1,0 0 0,0 0 1,-1 0-1,1 0 1,0-1-1,0 1 1,0-1-1,0 0 1,5 0-1,71-3 99,-78 3-133,20-4-284,0-2 0,0 0 0,0-1 0,-1-1 0,0 0 0,0-2 0,-1-1 0,0 0 0,-1-1-1,0-1 1,27-26 0,-38 30-12,-20 19 624,-23 26 495,35-35-746,-1 1-1,1-1 0,0 0 0,0 1 1,0-1-1,0 1 0,1 0 1,-1-1-1,0 1 0,1 0 1,-1-1-1,1 1 0,-1 0 1,1-1-1,0 1 0,0 0 1,0 0-1,0 0 0,0-1 1,0 1-1,0 0 0,1 0 1,0 2-1,0-3-5,0 0 0,0 1-1,1-1 1,-1 0 0,1 0 0,-1 1 0,1-1-1,-1-1 1,1 1 0,-1 0 0,1 0 0,0 0 0,0-1-1,-1 1 1,1-1 0,0 0 0,0 1 0,2-1-1,12 1 129,-1-1-1,1 0 1,0-1-1,16-3 0,-5-2-512,1-1 0,-1-1 0,41-18 0,36-12-2968,-103 38 3251,-1 0 0,0-1 0,1 1 1,-1 0-1,0 0 0,1 0 0,-1 0 0,1 0 0,-1-1 0,0 1 1,1 0-1,-1 0 0,1 0 0,-1 0 0,0 0 0,1 0 0,-1 0 1,0 0-1,1 1 0,-1-1 0,1 0 0,-1 0 0,0 0 0,1 0 0,-1 0 1,0 1-1,1-1 0,-1 0 0,0 0 0,1 1 0,-1-1 0,0 0 1,1 0-1,-1 1 0,0 0 0,-4 15-253,-27 28 716,22-31-517,5-8 64,0 1 1,1 0 0,0 0 0,1 0 0,-1 1-1,-2 9 1,6 7-3655,7-9-6226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5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4075 587 17649,'9'-21'36,"0"0"1,-1-1-1,-1 0 1,-1 0-1,-1 0 0,-1-1 1,-1 1-1,0-26 1,-3 37-68,0 0 1,-1 0-1,0 0 1,-1 0-1,0 1 1,-1-1-1,0 1 1,0 0 0,-2 0-1,1 0 1,-1 0-1,0 0 1,-1 1-1,0 0 1,-1 1-1,0-1 1,0 1-1,-17-14 1,1 5-21,0 2-1,-2 1 1,0 0 0,0 2 0,-1 1 0,-1 1-1,1 1 1,-40-7 0,-15 2-957,-133-8 0,25 13 997,0 9 0,0 8 0,-368 64 1,414-41 82,2 7 0,1 5 0,3 7 0,2 5 0,-220 126 0,239-110-68,3 5 0,3 5-1,4 4 1,4 5-1,-127 144 1,169-162 5,3 2 0,3 2-1,4 3 1,3 2 0,4 1 0,3 3 0,4 1 0,-43 161 0,60-166 0,3 0 0,4 1-1,4 0 1,3 129 0,8-157-27,2-1-1,3 0 0,2 0 1,2 0-1,2-2 1,3 1-1,2-2 1,27 52-1,-12-41 50,4-2 0,1-1 0,3-2 0,3-1 0,2-3 0,2-2 0,2-2 0,3-3 0,1-1 0,2-3 0,2-3 0,1-2 0,2-3 0,2-3 0,0-3 0,2-2 0,1-3 0,0-4 0,2-2 0,71 7 0,-36-15 94,0-5 0,0-5-1,0-3 1,0-6 0,-1-4-1,-1-5 1,0-4 0,136-51-1,-70 9 103,-2-8-1,-4-6 0,-4-8 0,148-109 0,-163 94-127,-4-7 1,-5-5-1,125-140 0,-165 149-1,-4-4 0,-5-4 0,-5-4 0,81-159-1,-122 199-43,-5 0 0,-2-2-1,23-97 1,-45 138-45,-2-1 1,-1 0-1,-2-1 0,-2 0 1,-2 1-1,-2-1 1,-1 0-1,-14-73 0,7 83-79,-2 0 0,-1 1 1,-1 0-1,-2 1 0,0 1 0,-2 0 0,-2 1 0,0 1 0,-1 1 0,-33-30 0,-30-23-1519,-145-106 1,194 159 1002,-83-62-2425,5 1-1041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5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5957 7175,'-10'-1'480,"2"-1"-342,-1 0 0,1-1 0,0 0 0,0-1 0,0 1 0,1-1 0,-1-1 0,1 1-1,0-1 1,0-1 0,1 1 0,-1-1 0,1-1 0,0 1 0,1-1 0,0 0 0,-8-14 0,-14-27 313,2-1 0,2-1 1,3-1-1,2-1 0,2-1 1,3-1-1,1 0 1,4 0-1,-4-110 0,12 55-327,4 1-1,6 0 0,4 1 0,31-121 1,10 31-83,9 1 0,8 4 0,8 3-1,8 4 1,128-198 0,-19 81 9,13 9 0,268-285 0,301-219-40,-527 575-4,366-249-1,-496 389 121,222-111-1,-291 169-82,1 1 1,2 3-1,0 2 1,0 3-1,2 3 0,0 2 1,68-4-1,-96 14 7,0 1 0,-1 2 0,1 0 0,-1 2 0,44 14 0,135 60 166,-154-57-198,-11-4 3,0-2 0,1-2 0,0-2 0,1-1 0,1-3 0,0-2 0,0-2 0,0-2 0,0-2 0,0-1 0,0-3 0,0-2 0,57-15 0,-18-4-70,-1-3 1,103-51-1,-113 41-1424,71-48 1,-22 0-3482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2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7751,'8'-8'3604,"10"-9"-3436,2 2 0,0 1 1,1 0-1,0 2 0,1 0 1,0 1-1,0 2 0,45-13 0,-35 13-157,-1 2-1,2 1 0,-1 1 0,1 2 0,-1 2 0,52 3 0,-77-1-11,1 0 0,-1 0-1,0 0 1,0 1 0,0 1-1,0-1 1,0 1 0,0 0-1,-1 0 1,1 1 0,-1 0-1,0 0 1,0 1 0,-1 0-1,1 0 1,-1 0-1,0 0 1,0 1 0,-1 0-1,0 0 1,7 12 0,-7-8 19,1 0 1,-2 1 0,0 0 0,0-1-1,-1 1 1,0 0 0,-1 0-1,0 0 1,-1 1 0,0-1-1,-1 0 1,0 0 0,-1 0-1,-3 12 1,-1-2 3,-2-1 1,0 0-1,-1 0 1,-1-1-1,-1 0 0,-21 28 1,-91 100 66,112-135-79,-348 359-1835,289-305-2718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504 458 4740,'11'-8'2622,"13"-12"-1193,0-1 0,-1 0 0,-1-2 0,-1-1 0,-1-1 1,23-36-1,-37 48-882,0 0 1,-1 0 0,0-1-1,-1 1 1,0-1 0,-1 0-1,-1 0 1,0-1-1,-1 1 1,-1 0 0,-2-25-1,1 36-470,1 0 1,-1-1-1,0 1 0,0 0 0,0 0 0,0 0 0,-1 1 0,1-1 0,-1 0 0,1 0 0,-1 1 1,0-1-1,0 1 0,-1-1 0,1 1 0,0 0 0,-1 0 0,1 0 0,-1 0 0,0 1 0,1-1 1,-1 1-1,0-1 0,0 1 0,0 0 0,0 0 0,0 0 0,0 1 0,-1-1 0,1 1 1,-6 0-1,-2-1-86,0 2 0,1-1 0,-1 2 0,1-1 0,-1 1 0,1 1 0,0 0 0,-16 7 0,-14 11-4,1 1 0,0 3 0,2 1 0,1 2 0,1 1 0,2 1 0,1 3 0,1 0 0,2 2 1,1 1-1,-27 46 0,37-50 8,1 1 0,2 0 0,-21 68 0,30-78-131,0 0 1,2 0-1,1 0 0,1 0 1,0 1-1,2-1 0,3 27 1,-2-43 90,0 0 0,1 0 0,0 0 0,0 0 0,0 0 0,1 0 0,0-1 0,1 1 0,-1-1 0,1 0 0,0 0 0,1 0 0,-1-1 0,1 1 0,0-1 0,1 0 0,-1-1 0,1 1 0,0-1 0,11 6 0,-11-8 53,-1 0 1,1 0-1,-1 0 1,1 0-1,-1-1 0,1 0 1,0 0-1,0-1 1,0 0-1,-1 0 0,1 0 1,0-1-1,0 1 1,0-1-1,-1-1 1,1 1-1,0-1 0,-1 0 1,0 0-1,1-1 1,-1 0-1,0 1 0,0-2 1,0 1-1,7-7 1,4-6 109,-1 0 0,0-1 1,-1-1-1,-1 0 0,0-1 1,-2 0-1,0-1 0,-1-1 1,-1 1-1,-1-2 0,-1 1 1,-1-1-1,0 0 0,-2 0 1,-1 0-1,0-1 0,-2-41 1,-1 63-124,0-1 0,0 1 0,0-1 0,0 0 0,-1 1 0,1-1 0,0 1 0,-1-1 1,1 0-1,-1 1 0,0-1 0,0 1 0,1 0 0,-1-1 0,0 1 0,0 0 0,0-1 0,0 1 1,0 0-1,-1 0 0,1 0 0,0 0 0,0 0 0,-3-1 0,3 2-4,0 0 0,0 0-1,1 0 1,-1 0 0,0 0-1,0 0 1,0 1 0,0-1-1,0 0 1,0 0 0,0 1-1,0-1 1,0 1 0,1-1-1,-1 1 1,0-1 0,0 1-1,1 0 1,-1-1 0,0 1 0,1 0-1,-1-1 1,1 1 0,-1 0-1,1 0 1,-1 0 0,1-1-1,-1 1 1,1 0 0,0 0-1,-1 0 1,1 0 0,0 0-1,0 0 1,0 0 0,0 0 0,0 0-1,0 1 1,-1 4-24,0 0 0,0 1 0,0-1 1,1 0-1,0 0 0,1 0 0,-1 0 0,1 1 1,0-1-1,1 0 0,-1 0 0,6 11 0,-3-9-23,1 0 0,0-1 0,1 1 0,0-1 0,0 0 0,0 0 0,14 11-1,-18-16 49,0 0-1,0 0 1,0 0-1,0 0 1,-1 0-1,1 1 1,-1-1-1,0 1 0,1-1 1,-1 1-1,0-1 1,-1 1-1,1 0 1,0 0-1,-1-1 0,0 1 1,1 0-1,-1 0 1,0-1-1,-1 5 1,7 31-1932,-6-37 1696,0 0 1,1 0-1,-1 0 0,0-1 0,1 1 1,-1 0-1,1 0 0,-1-1 1,1 1-1,-1 0 0,1-1 0,-1 1 1,1-1-1,0 1 0,-1-1 0,1 1 1,0-1-1,0 1 0,-1-1 1,1 0-1,0 1 0,0-1 0,0 0 1,-1 0-1,1 1 0,0-1 1,0 0-1,1 0 0,17 0-6034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36 13613,'0'0'6363,"-2"9"-5461,-19 78 322,-51 132 0,29-95-1093,34-97 15,12-35 478,17-46-33,16-29-50,-4-1 0,23-94 0,-54 185-502,-1-1 0,1 1 0,1 0 0,-1-1 0,1 0 0,0 1 0,1-1 0,-1 0 0,1 0 1,0 0-1,1 0 0,5 6 0,-5-4-45,1 0 0,1-1 0,0 0 0,0 0 1,0-1-1,0 0 0,1 0 0,0 0 0,1-1 0,-1 0 1,13 6-1,-10-8 21,0 0 0,0-1 1,1 0-1,-1-1 0,1 0 0,-1-1 1,1 0-1,-1-1 0,1 0 1,-1 0-1,0-1 0,0-1 0,1 1 1,-1-2-1,-1 1 0,1-2 1,-1 1-1,1-1 0,-1 0 0,14-12 1,-13 10 1,-1-1 1,1 0 0,-1 0 0,-1-1-1,1 0 1,-2-1 0,1 0 0,-1 0 0,-1 0-1,0-1 1,0 0 0,-1 0 0,-1-1-1,0 1 1,0-1 0,-1 0 0,2-16-1,-5 27-21,0 1 0,1-1 0,-1 0 0,0 0 1,0 0-1,0 1 0,0-1 0,0 0 0,0 0 0,0 0 0,0 1 0,0-1 0,0 0 0,0 0 0,0 1 0,0-1 0,-1 0 0,1 0 0,0 1 0,-1-1 0,1 0 0,0 0 0,-1 1 0,1-1 0,-1 0 0,1 1 0,-1-1 0,0 1 0,1-1 0,-1 1 0,1-1 0,-1 1 0,0-1 0,1 1 0,-1 0 0,0-1 0,0 1 0,1 0 0,-1 0 0,0-1 0,0 1 1,0 0-1,1 0 0,-1 0 0,0 0 0,0 0 0,0 0 0,1 0 0,-1 0 0,0 0 0,0 1 0,1-1 0,-1 0 0,0 0 0,0 1 0,1-1 0,-1 0 0,-1 2 0,-3 0-33,0 1-1,0 0 1,0 0-1,1 0 1,-1 0-1,1 1 1,-5 5 0,-5 7 43,1 1 0,1 1 1,1 0-1,0 1 0,-11 28 1,17-35 36,0 0 1,1 1-1,1-1 1,0 1 0,1 0-1,0 0 1,1 0 0,0 1-1,1-1 1,2 14-1,-1-24-36,-1 0-1,1 0 0,0 0 1,0-1-1,0 1 1,1 0-1,-1-1 0,0 1 1,1-1-1,0 1 0,0-1 1,-1 0-1,1 1 1,1-1-1,-1 0 0,0 0 1,0-1-1,1 1 0,-1 0 1,1-1-1,0 0 0,-1 1 1,1-1-1,0 0 1,0 0-1,-1-1 0,1 1 1,0-1-1,0 1 0,0-1 1,0 0-1,0 0 1,0 0-1,3-1 0,5 1 50,-1-1-1,0-1 0,1 0 1,-1 0-1,0-1 0,0-1 0,-1 1 1,15-9-1,2-4-10,-1-1-1,-1-1 1,-1-1-1,0-1 0,-1-1 1,-2-1-1,0-1 1,-1-1-1,-2 0 1,0-2-1,21-43 1,-59 99-346,-30 47 330,28-28 120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73 10570,'1'-11'1969,"-2"-35"6881,2 45-8761,-1 1 0,0-1 0,0 1 0,0-1 0,0 0 0,-1 1 0,1-1 0,0 1 0,0-1 1,0 1-1,0-1 0,-1 0 0,1 1 0,0-1 0,0 1 0,-1-1 0,1 1 0,0-1 0,-1 1 1,1 0-1,-1-1 0,1 1 0,0-1 0,-1 1 0,1 0 0,-1-1 0,1 1 0,-1 0 0,1 0 1,-1-1-1,0 1 0,1 0 0,-1 0 0,1 0 0,-1 0 0,1 0 0,-1 0 0,0 0 1,1 0-1,-1 0 0,1 0 0,-1 0 0,1 0 0,-1 0 0,0 0 0,1 0 0,-1 1 0,1-1 1,-1 0-1,1 0 0,-1 1 0,1-1 0,-1 0 0,1 1 0,-1-1 0,1 0 0,0 1 0,-1-1 1,0 2-1,-6 6-95,0 1 1,1 0 0,0 0-1,0 1 1,1 0 0,0 0-1,1 0 1,-5 18-1,1-6 71,4-13 23,-44 126-19,41-114 334,2 1 0,1-1 0,0 1 0,-1 33 0,7-63-123,-1 0 1,1 0-1,0 0 0,1 0 0,4-10 0,3-9-23,-1-3-127,-2 2-59,23-52 0,-25 70-145,0 0 0,1 0 0,0 1 0,1 0 0,0 0-1,0 1 1,1 0 0,13-11 0,33-18-113,-52 35 178,1 0 1,-1 1-1,1 0 1,-1-1-1,1 1 0,0 0 1,0 0-1,0 1 0,-1-1 1,1 0-1,0 1 0,0 0 1,0 0-1,0 0 1,0 0-1,0 0 0,0 0 1,0 1-1,0 0 0,3 0 1,-5 1-6,0-1 1,0 0-1,0 1 1,0-1-1,0 1 1,0-1-1,0 1 1,0-1-1,-1 1 0,1-1 1,-1 1-1,1 0 1,-1-1-1,1 1 1,-1 0-1,0 0 1,0 3-1,-1 38-1,1-29 28,-2 6 10,-1-1 1,-1 0-1,-1 0 0,0 0 0,-1-1 1,-1 0-1,-18 33 0,9-18 106,16-33-150,0 0 1,1 0-1,-1 0 0,0 0 0,0 0 1,0 0-1,0 0 0,0 0 0,0 0 1,1 0-1,-1 0 0,0 0 0,0 0 0,0 0 1,0 0-1,0 0 0,0 0 0,0 0 1,0 0-1,1 0 0,-1 0 0,0 1 1,0-1-1,0 0 0,0 0 0,0 0 0,0 0 1,0 0-1,0 0 0,0 0 0,0 0 1,0 1-1,0-1 0,0 0 0,0 0 1,0 0-1,0 0 0,0 0 0,0 0 0,0 1 1,0-1-1,0 0 0,0 0 0,0 0 1,0 0-1,0 0 0,0 0 0,0 0 1,0 1-1,0-1 0,0 0 0,0 0 0,0 0 1,0 0-1,0 0 0,-1 0 0,1 0 1,0 0-1,0 0 0,0 1 0,0-1 1,0 0-1,0 0 0,0 0 0,0 0 0,-1 0 1,13-9-1681,17-17-5091,-27 24 5636,17-15-7049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43 13613,'0'0'12049,"11"-8"-11126,36-22-202,-45 29-703,-1 0 0,0 1 1,0-1-1,1 1 0,-1-1 0,1 1 1,-1 0-1,0 0 0,1-1 0,-1 1 1,1 0-1,-1 0 0,0 0 0,1 1 1,-1-1-1,0 0 0,1 1 1,-1-1-1,1 0 0,-1 1 0,0-1 1,0 1-1,1 0 0,-1 0 0,0-1 1,0 1-1,0 0 0,0 0 0,0 0 1,0 0-1,0 0 0,0 0 0,0 0 1,0 0-1,-1 1 0,1-1 1,0 0-1,-1 0 0,1 1 0,0 2 1,1 3 19,1 1 0,-1 0 0,0 0 0,-1-1 0,1 10 0,-2-7-10,-1 0 0,0 1 0,0-1 0,-1 0 1,0 0-1,-1 0 0,0 0 0,-1-1 0,0 1 0,0-1 1,-1 0-1,-10 15 0,-10 11 67,-51 55 0,44-54-32,21-24-48,7-9-16,0 1 0,0 0 0,1 0 0,-1 0 0,1 1 0,0-1 0,0 1 0,0 0 0,1 0 0,0 0 0,0 0 0,0 0 0,0 0 0,-1 9 0,4-13 3,-1 0-1,0 0 1,0 0-1,1 0 1,-1 0 0,1 0-1,-1 0 1,1 0-1,-1-1 1,1 1 0,0 0-1,-1 0 1,1 0-1,0-1 1,0 1 0,-1 0-1,1-1 1,0 1-1,0-1 1,0 1-1,0-1 1,0 0 0,0 1-1,0-1 1,0 0-1,0 1 1,0-1 0,0 0-1,1 0 1,36 3 194,-31-4-114,36 0 121,0-3 1,0-2-1,-1-2 0,0-1 1,0-2-1,-1-2 1,0-2-1,56-29 1,-92 41-628,23-12-134,-18 4-2103,-11 0-4021,-12 0-3866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18161,'0'0'4543,"-2"10"-4463,-3 38-18,2 64 0,3-94-55,1 1 1,1-1-1,1 0 0,0 0 0,1 0 0,1-1 1,9 22-1,-13-37 27,-1-1-1,1 1 1,-1-1 0,1 1 0,0 0 0,0-1-1,0 0 1,0 1 0,0-1 0,0 1 0,0-1-1,0 0 1,0 0 0,0 0 0,1 0 0,-1 0-1,1 0 1,-1 0 0,0 0 0,1 0-1,0-1 1,-1 1 0,1 0 0,-1-1 0,1 0-1,0 1 1,-1-1 0,1 0 0,0 0 0,-1 0-1,1 0 1,0 0 0,-1 0 0,1 0 0,0-1-1,-1 1 1,1 0 0,0-1 0,-1 0 0,1 1-1,-1-1 1,1 0 0,-1 0 0,1 0 0,-1 0-1,0 0 1,2-2 0,5-3 326,-1-1 0,0 0 0,0-1 0,-1 0 0,0 0 0,8-14 0,-3 0-118,0 0-1,-1-2 1,-1 1-1,-1-1 1,-1 0-1,4-30 1,-5-27-3646,-6 82 2897,0 1 0,0 0 0,0 0 0,0 0 0,0 0 0,1 0 0,-1-1 1,0 1-1,1 0 0,-1 0 0,1-1 0,0 1 0,0 0 0,0-1 0,0 1 0,0 0 1,0-1-1,0 1 0,0-1 0,2 2 0,11 5-6396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17104,'0'0'7752,"88"-12"-5638,-39 1-65,12 1-895,-1 2-930,2 1-192,-7 1-1281,-8-3-3588,-9-5-7527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30 17489,'0'0'9619,"-4"11"-9587,-10 55-14,2 0 1,3 0-1,3 1 0,4 84 0,2-151-9,-1 1 0,1-1 0,0 1 0,0-1 0,0 1 0,0-1 0,0 1 1,0-1-1,0 1 0,1-1 0,-1 1 0,0-1 0,0 1 0,0-1 0,0 0 0,0 1 0,1-1 0,-1 1 0,0-1 0,1 1 0,-1-1 0,0 0 0,1 1 0,-1-1 0,0 0 0,1 1 0,-1-1 1,0 0-1,1 1 0,-1-1 0,1 0 0,-1 0 0,1 0 0,-1 1 0,1-1 0,-1 0 0,1 0 0,-1 0 0,0 0 0,1 0 0,-1 0 0,1 0 0,-1 0 0,1 0 0,-1 0 0,1 0 0,-1 0 1,1 0-1,-1-1 0,1 1 0,-1 0 0,1 0 0,-1 0 0,1-1 0,-1 1 0,0 0 0,1 0 0,-1-1 0,1 1 0,-1 0 0,0-1 0,1 1 0,-1-1 0,0 1 0,1-1 0,28-26 1070,-16 10-970,-1 0 0,0-1 0,-1 0 0,-1-1 0,0 0 0,-2-1 0,0 0 0,9-39 0,-9 18-267,-1-2-1,-2 1 1,-1-62-1,-5 124-3789,0-16 3507,0-1 0,1 1 0,-1 0 0,1-1 0,0 1 0,0 0 0,0-1 0,1 1 0,-1-1 0,1 1 0,0 0 0,0-1 0,0 1 0,0-1 0,0 0 0,1 1 0,0-1 0,0 0-1,0 0 1,0 0 0,0 0 0,0 0 0,1-1 0,5 5 0,22 6-7497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262 430 15983,'-13'0'2648,"2"1"-2276,0 0 0,0 1-1,0 0 1,0 0 0,0 1 0,0 1-1,1 0 1,0 0 0,0 1 0,0 0 0,0 1-1,1 0 1,-10 8 0,10-6-298,1-1 0,0 1 0,0 1 0,1 0 0,0 0 0,1 0 0,0 1 0,0-1 0,1 1 0,0 1 0,1-1 0,0 1 0,1 0 0,-4 20 0,7-29-72,-1 0 0,1 0 1,0 0-1,0 0 0,0 0 0,0-1 0,1 1 0,-1 0 0,0 0 0,1 0 0,-1 0 1,1 0-1,0-1 0,-1 1 0,1 0 0,0-1 0,0 1 0,0 0 0,1-1 0,-1 1 1,0-1-1,0 0 0,2 2 0,0-2 6,0 1-1,-1-1 1,1 0 0,0 0-1,0 0 1,-1 0 0,1-1 0,0 1-1,0-1 1,0 0 0,0 0-1,0 0 1,5 0 0,1-1 72,-1-1 0,1 0 1,0 0-1,-1-1 0,0 0 0,1 0 0,-1-1 1,0 0-1,10-7 0,-7 1 43,1 0 0,-2-1 0,1 0-1,-1 0 1,-1-2 0,0 1 0,-1-1-1,0 0 1,-1-1 0,0 1 0,-1-2 0,7-26-1,-62 131-1969,43-79 1841,-17 46-13,21-53 18,1 0 1,0 0-1,0 0 1,0 0-1,1 1 0,-1-1 1,1 0-1,0 0 1,0 0-1,1 1 1,0 5-1,0-9 8,-1 0-1,1-1 0,-1 1 1,1 0-1,-1-1 1,1 1-1,0-1 1,-1 1-1,1-1 0,0 1 1,-1-1-1,1 0 1,0 1-1,0-1 1,-1 0-1,1 1 0,0-1 1,0 0-1,-1 0 1,1 0-1,0 0 0,0 0 1,0 0-1,-1 0 1,1 0-1,0 0 1,0 0-1,0 0 0,-1 0 1,1-1-1,0 1 1,0 0-1,-1 0 1,1-1-1,0 1 0,0-1 1,-1 1-1,1-1 1,0 1-1,-1-1 0,1 0 1,29-20 567,-2-6-433,-1-2 0,-1-1 0,-2-1 0,-1 0 0,-2-2-1,31-64 1,-27 42-351,-3 0-1,-2-2 0,22-102 1,-38 141 57,-3 14 123,1-1 0,-1 0 0,0-1 0,-1 1 1,1 0-1,-1 0 0,0 0 0,-1-7 0,1 12 28,0 0-1,0 0 1,0-1-1,0 1 1,0 0-1,0 0 1,-1 0-1,1 0 1,0 0-1,0-1 1,0 1-1,0 0 1,0 0-1,0 0 1,0 0-1,-1 0 1,1 0-1,0 0 1,0-1-1,0 1 1,0 0-1,0 0 1,-1 0-1,1 0 1,0 0-1,0 0 1,0 0-1,0 0 1,-1 0-1,1 0 1,0 0-1,0 0 1,0 0-1,0 0 1,-1 0-1,1 0 1,0 0-1,0 0 1,0 0-1,0 0 1,-1 0-1,1 1 1,0-1-1,0 0 1,0 0-1,0 0 1,0 0-1,0 0 1,-1 0-1,1 0 1,0 1-1,0-1 1,0 0-1,0 0 1,0 0-1,0 0 1,0 0-1,0 1 1,0-1-1,0 0 0,-1 0 1,1 0-1,0 1 1,-9 8-81,1 1 1,0 0-1,0 0 1,1 1-1,0 0 1,-6 17-1,-31 77 68,32-66 132,0 1 0,3-1-1,1 2 1,3-1 0,0 1-1,4 81 1,1-118-103,1 1-1,-1 0 1,1-1 0,1 1-1,-1-1 1,1 1 0,-1-1-1,1 1 1,0-1 0,5 6-1,-7-9 16,1 0 0,-1-1-1,1 1 1,0 0-1,-1-1 1,1 1 0,-1-1-1,1 1 1,0-1-1,0 1 1,-1-1 0,1 1-1,0-1 1,0 0-1,0 1 1,-1-1 0,1 0-1,0 0 1,0 0-1,0 0 1,0 0 0,1 0-1,-1 0 55,1-1 0,-1 1-1,0-1 1,1 0 0,-1 0 0,0 0 0,0 1-1,0-1 1,0 0 0,0-1 0,0 1 0,0 0-1,0 0 1,0 0 0,0 0 0,0-1-1,-1 1 1,1-2 0,12-25 607,15-48 0,-7 14-602,-20 61-91,-1 0 1,0 0-1,1 0 0,-1 0 0,1 1 1,-1-1-1,1 0 0,-1 0 0,1 1 1,-1-1-1,1 0 0,0 1 0,-1-1 1,1 0-1,0 1 0,0-1 0,0 1 0,-1 0 1,1-1-1,0 1 0,0-1 0,0 1 1,0 0-1,0 0 0,0 0 0,-1-1 1,1 1-1,0 0 0,0 0 0,0 0 1,0 0-1,0 0 0,0 1 0,0-1 1,0 0-1,0 0 0,0 1 0,-1-1 1,2 1-1,39 24-186,-22-12 141,-8-8 58,0-1 0,1 0-1,-1-1 1,1 0 0,0-1-1,0 0 1,0-1 0,0 0 0,0-1-1,0 0 1,0-1 0,0 0 0,15-4-1,-19 4 4,1-1-1,-1-1 1,0 1-1,0-1 0,0 0 1,0-1-1,0 0 1,-1 0-1,1-1 0,-1 0 1,-1 0-1,1-1 1,-1 1-1,1-2 0,-2 1 1,1 0-1,-1-1 1,0 0-1,5-10 1,-8 15 24,-1-1 0,0 1 0,0-1 0,0 1 1,-1-1-1,1 1 0,-1-1 0,1 1 0,-1-1 1,0 1-1,0-1 0,0 0 0,0 1 0,0-1 1,0 1-1,-1-1 0,-1-4 0,1 5-28,0 0-1,0 1 1,0-1-1,-1 1 1,1-1-1,-1 1 1,1-1-1,-1 1 1,1 0-1,-1 0 1,1 0-1,-1 0 1,0 0 0,0 0-1,0 0 1,1 1-1,-1-1 1,-3 0-1,-2 0-27,0 0 0,0 0 1,0 1-1,0 0 0,0 0 0,0 1 0,0 0 1,0 0-1,0 1 0,0 0 0,1 0 1,-8 3-1,6 0 4,0-1-1,0 1 1,0 1 0,1-1 0,0 1 0,0 1 0,0-1-1,1 1 1,0 0 0,0 1 0,1-1 0,0 1 0,0 0-1,1 0 1,-6 15 0,8-17 14,0 0-1,0 0 1,1 1 0,-1-1 0,1 0-1,1 1 1,-1-1 0,1 1-1,0 0 1,1-1 0,-1 1 0,1-1-1,1 0 1,-1 1 0,1-1-1,0 0 1,0 0 0,1 0 0,0 0-1,0 0 1,0-1 0,8 10-1,-2-6-145,0 0-1,0 0 1,1-1-1,0 0 1,0-1-1,1 0 1,20 9-1,-16-10-2138,-1 0 0,0-1 0,21 4 0,8-4-13137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149 255 13933,'0'0'8739,"-7"10"-7335,-16 22-1271,3 0-1,-29 59 0,40-73-116,1 1-1,1 1 0,1-1 0,0 1 0,2 0 0,0 0 0,-2 29 0,6-49-15,0 1 0,0 0 0,0 0-1,0-1 1,0 1 0,0 0 0,0 0 0,1-1 0,-1 1 0,0 0 0,0 0 0,0-1-1,1 1 1,-1 0 0,0-1 0,1 1 0,-1 0 0,1-1 0,-1 1 0,0-1-1,1 1 1,0-1 0,-1 1 0,1-1 0,-1 1 0,1-1 0,-1 1 0,1-1-1,0 0 1,-1 1 0,1-1 0,0 0 0,1 1 0,0-1 15,1 0 0,-1 0 0,1 0 0,-1-1 0,1 1 0,-1-1 0,1 1 0,-1-1 0,1 0 0,2-2 0,6-2 159,-1 0 0,-1-1 0,1 0-1,9-8 1,8-12 90,-1-2 0,-2 0-1,0-2 1,-2 0 0,-1-2 0,-2 0-1,-1-1 1,-1-1 0,-2-1-1,-2 0 1,-1-1 0,-2 0 0,-1-1-1,5-46 1,-13 49-248,-1 34-17,0-1-1,0 1 1,0-1-1,0 1 1,0-1-1,0 1 1,0 0-1,0-1 1,0 1-1,0-1 1,0 1 0,0-1-1,0 1 1,-1 0-1,1-1 1,0 1-1,0-1 1,0 1-1,-1 0 1,1-1-1,0 1 1,0 0 0,-1-1-1,1 1 1,0 0-1,-1-1 1,1 1-1,0 0 1,-1 0-1,1 0 1,-1-1-1,0 1 1,-10 8-115,-8 21-152,4 10 243,2 0 1,1 1-1,2 0 1,2 1 0,2 0-1,-2 66 1,8-103 24,0 0 0,0 0 0,0-1 0,1 1 0,-1 0 0,1-1-1,0 1 1,0-1 0,0 1 0,1-1 0,-1 1 0,1-1 0,0 0 0,0 0 0,0 1 0,0-1 0,0-1 0,1 1 0,-1 0 0,7 4 0,-6-5 7,1 0-1,0 0 1,0-1 0,1 1 0,-1-1 0,0 0-1,0 0 1,1-1 0,-1 1 0,0-1 0,1 0-1,-1 0 1,0 0 0,1 0 0,-1-1 0,0 0-1,1 0 1,5-2 0,-1-1 10,-1 0-1,1-1 1,0 1 0,-1-2 0,0 1 0,0-1-1,-1 0 1,0-1 0,0 0 0,0 0 0,-1-1-1,8-11 1,-7 10 6,-1-1 0,0 1 0,-1-2 0,0 1-1,0 0 1,-1-1 0,0 0 0,-1 0 0,-1 0 0,3-17 0,-5 27-20,0-1 1,0 1-1,0 0 1,0-1-1,0 1 1,0 0-1,0 0 1,0-1-1,0 1 1,-1 0-1,1 0 1,0-1-1,-1 1 1,1 0-1,-1 0 1,0 0-1,1 0 1,-2-2-1,1 3-7,0-1-1,1 1 1,-1 0 0,0 0-1,1-1 1,-1 1 0,0 0-1,1 0 1,-1 0 0,0 0-1,0 0 1,1 0 0,-1 0-1,0 0 1,1 0 0,-1 0-1,0 1 1,1-1 0,-1 0-1,0 0 1,1 1 0,-1-1-1,1 0 1,-2 1 0,-2 2-29,0 0 0,-1 1 0,1-1 1,0 1-1,1 0 0,-1 0 0,-4 5 0,0 3 42,0 0-1,0 1 1,2 0-1,-1 0 1,1 0-1,1 1 1,1-1-1,0 1 0,0 1 1,2-1-1,-2 16 1,4-29-6,0 1 0,1-1 1,-1 1-1,0-1 0,1 1 1,-1-1-1,1 0 0,0 1 1,-1-1-1,1 0 0,0 1 0,0-1 1,0 0-1,0 0 0,0 0 1,0 0-1,0 0 0,0 0 1,1 0-1,-1 0 0,0 0 0,0-1 1,1 1-1,-1 0 0,1-1 1,-1 1-1,0-1 0,1 0 1,-1 1-1,1-1 0,-1 0 0,1 0 1,-1 0-1,3 0 0,59-4 111,-35-2-45,1-2-1,-2-1 0,1-1 1,-2-1-1,1-2 0,-1-1 1,-1 0-1,-1-2 0,40-33 1,-61 46 1,1 0 0,-1 0 0,0-1 0,0 1 1,0-1-1,0 1 0,-1-1 0,0 0 0,1 0 1,-1 0-1,-1 0 0,1 0 0,-1-1 0,1 1 1,-1-1-1,0 1 0,-1-1 0,1 1 0,-1-1 1,0 1-1,0-1 0,0 1 0,-1-1 0,0 1 1,0-1-1,0 1 0,-2-6 0,-2-3-29,-1 0-1,-1 1 1,0-1 0,-1 1-1,0 1 1,-1-1-1,-13-12 1,22 24-82,1 0 1,-1 0 0,0 0-1,0 0 1,1 0 0,-1 0-1,0 0 1,0 0 0,1 0-1,-1 0 1,0 0 0,1 0-1,-1 0 1,0 0 0,0 0-1,1 0 1,-1 0 0,0 0-1,0-1 1,0 1 0,1 0-1,-1 0 1,0 0-1,0 0 1,0-1 0,1 1-1,-1 0 1,0 0 0,0 0-1,0-1 1,0 1 0,0 0-1,1 0 1,-1-1 0,0 1-1,0 0 1,0 0 0,0-1-1,0 1 1,0 0 0,0 0-1,0-1 1,0 1 0,0 0-1,0-1 1,0 1-1,0 0 1,0 0 0,0-1-1,0 1 1,0 0 0,-1 0-1,1-1 1,0 1 0,0 0-1,0 0 1,0-1 0,31 9-2098,-26-7 1737,94 23-6796,-36-14 583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196 168 15791,'-5'-15'2893,"1"2"-2168,-1-5 725,-1-1 0,-1 1 1,-1 1-1,-19-33 0,26 48-1380,1 1 0,-1 0 0,0 0 0,0 0 0,0 0 0,0 0 0,0 0 0,-1 0 0,1 0 0,0 0-1,0 0 1,-1 0 0,1 1 0,0-1 0,-1 0 0,1 1 0,0 0 0,-1-1 0,1 1 0,-1 0 0,1-1 0,-1 1 0,1 0 0,-3 0 0,1 1-51,1 0-1,-1 0 1,1 0 0,0 0-1,-1 0 1,1 1 0,0-1-1,0 1 1,0-1 0,0 1-1,0 0 1,0 0 0,-1 2-1,-4 6-68,0 0-1,1 0 0,0 0 0,-8 21 0,8-18 39,1 1 0,1-1 0,1 1 0,0 0 0,0 1 0,1-1-1,1 0 1,1 1 0,0-1 0,2 17 0,0-23-85,-1 0 0,1 0 0,1 0-1,0-1 1,0 1 0,0-1 0,1 1 0,0-1 0,0 0-1,1-1 1,0 1 0,0-1 0,0 0 0,1 0-1,0 0 1,0-1 0,1 0 0,-1 0 0,9 4 0,0-1 27,-4-2-59,-1-1 0,0 1 0,-1 1 0,1 0 0,-1 0 0,10 11-1,-18-16 135,0-1 0,0 1-1,1 0 1,-1-1 0,0 1-1,-1 0 1,1 0 0,0 0 0,-1 0-1,1 0 1,-1 0 0,1 0-1,-1 0 1,0 0 0,0 0-1,0 0 1,0 2 0,-1-1 70,0 0 1,0 0 0,0 0-1,0 0 1,-1-1-1,1 1 1,-1 0 0,0-1-1,0 1 1,0-1 0,0 0-1,0 1 1,0-1 0,-4 3-1,-11 8 212,0 0-1,-25 13 1,35-22-499,0 0-1,-1 0 1,1-1-1,-1 0 0,0-1 1,0 0-1,0 0 1,0-1-1,-9 1 1,16-2 57,1 0 1,-1 0-1,1 0 0,-1 0 1,1 0-1,-1 0 0,1 0 1,-1 0-1,1-1 0,-1 1 1,1 0-1,0 0 0,-1 0 1,1-1-1,-1 1 0,1 0 1,0-1-1,-1 1 0,1 0 1,0-1-1,-1 1 0,1 0 1,0-1-1,-1 1 0,1 0 1,0-1-1,0 1 0,0-1 1,-1 1-1,1-1 0,0 1 1,0-1-1,0 1 0,0 0 1,0-1-1,0 1 0,0-1 1,0 1-1,0-1 0,0 1 1,0-1-1,0 1 0,0-1 1,0 1-1,1-1 0,-1 1 1,0 0-1,1-2 0,-1 0-316,3-23-5652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19 14606,'0'0'5963,"0"9"-4554,-19 189 3091,19-197-4488,0 0-1,0 0 1,0 0-1,0 0 1,0 0-1,0 0 1,0-1-1,0 1 1,0 0-1,1 0 0,-1 0 1,0 0-1,0 0 1,1 0-1,-1-1 1,1 1-1,-1 0 1,1 0-1,-1-1 1,1 1-1,0 0 0,-1-1 1,1 1-1,0 0 1,-1-1-1,1 1 1,0-1-1,0 1 1,-1-1-1,1 0 1,0 1-1,0-1 1,0 0-1,0 1 0,0-1 1,0 0-1,-1 0 1,1 0-1,0 0 1,0 0-1,0 0 1,0 0-1,0 0 1,0 0-1,0 0 0,0-1 1,0 1-1,0-1 1,3 0 129,1 0 0,-1-1-1,-1 0 1,1 1 0,0-2 0,0 1 0,-1 0 0,1-1-1,4-4 1,5-8 18,-1 0 1,-1-1-1,-1-1 0,0 0 0,-1 0 0,0-1 1,-2 0-1,0 0 0,-1-1 0,7-35 0,-43 110-751,22-39 589,0 1 0,1 1 0,1-1 0,1 1 0,1 0 0,1 0 0,0 0 0,0 27 0,3-45-43,0 1 0,0-1 0,0 1 0,1-1 0,-1 1 0,0-1 1,1 0-1,-1 1 0,1-1 0,-1 1 0,1-1 0,-1 0 0,1 1 0,0-1 0,0 0 0,0 0 0,0 0 1,0 0-1,0 0 0,0 0 0,0 0 0,0 0 0,0 0 0,1 0 0,-1 0 0,0-1 0,1 1 0,-1-1 0,0 1 1,1-1-1,-1 1 0,1-1 0,-1 0 0,3 1 0,-1-1-331,0 0 0,0 0 0,0-1 0,1 1 0,-1-1 0,0 1 0,0-1 0,0 0 0,0 0 0,0-1 0,0 1 0,-1 0 0,1-1 0,0 0 0,4-3 0,17-21-6318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18385,'0'0'1815,"-9"13"428,7-10-2145,-67 109 4218,62-100-3989,0 1 1,2 0-1,-1 0 1,2 0-1,0 1 1,0-1-1,1 1 1,-1 20-1,4-33-320,0 0-1,0 1 1,0-1-1,0 0 1,0 0-1,0 0 1,0 0-1,1 0 1,-1 0-1,1 1 1,-1-1-1,0 0 0,1 0 1,0 0-1,-1 0 1,1-1-1,0 1 1,-1 0-1,1 0 1,0 0-1,0 0 1,0-1-1,0 1 1,1 1-1,1-1 4,-1 0-1,1-1 1,-1 1-1,1-1 1,-1 1-1,1-1 1,0 0-1,-1 0 1,1 0 0,4 0-1,9-3-98,-1-1 0,0 0 0,16-7 0,-17 6-244,-12 5 307,-1-1 0,1 0 0,-1 1-1,1-1 1,0 1 0,-1-1 0,1 1-1,0 0 1,0-1 0,-1 1-1,1 0 1,0 1 0,0-1 0,-1 0-1,1 0 1,0 1 0,-1-1 0,1 1-1,0-1 1,-1 1 0,1 0-1,0-1 1,-1 1 0,1 0 0,-1 0-1,0 0 1,1 0 0,-1 1 0,0-1-1,0 0 1,0 0 0,2 3-1,-2-2 29,-1 1 0,1-1 0,-1 1-1,1-1 1,-1 1 0,0 0-1,0-1 1,0 1 0,0-1 0,-1 1-1,1 0 1,-1-1 0,1 1 0,-1-1-1,0 1 1,0-1 0,0 1-1,0-1 1,-1 0 0,1 0 0,-1 1-1,-1 1 1,-2 1 77,1 1 1,-1-1-1,0-1 0,0 1 0,-1-1 1,1 0-1,-1 0 0,0 0 1,0-1-1,0 0 0,-1 0 0,1-1 1,-1 0-1,1 0 0,-1 0 0,0-1 1,0 0-1,0 0 0,-10-1 1,16 0-226,0 0 1,0 0 0,0-1 0,0 1 0,0 0-1,0-1 1,0 1 0,0-1 0,0 1 0,0-1-1,0 0 1,0 1 0,0-1 0,0 0 0,1 0-1,-1 1 1,0-1 0,1 0 0,-1 0 0,0 0-1,1 0 1,-1 0 0,1 0 0,0 0 0,-1 0-1,1 0 1,0 0 0,-1 0 0,1 0-1,0 0 1,0 0 0,0 0 0,0 0 0,0-1-1,0 1 1,0 0 0,1 0 0,-1 0 0,0 0-1,1-1 1,-1-5-1284,0-19-5954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13 13325,'0'0'10159,"-9"-4"-8681,5 3-1422,-1-1-1,0 0 1,1 1-1,-1 0 1,0 0-1,0 1 1,0-1-1,0 1 1,0 0-1,0 1 1,1-1-1,-1 1 1,0 0-1,0 0 0,0 0 1,1 1-1,-1-1 1,1 1-1,-1 0 1,1 1-1,0-1 1,0 1-1,0 0 1,0 0-1,0 0 1,0 0-1,-3 5 1,4-5-54,0 0 0,-1 1 0,2 0 0,-1 0 0,0-1 0,1 1 0,0 1 0,-1-1 0,2 0 0,-1 1-1,0-1 1,1 1 0,0-1 0,-1 8 0,2-10-5,0 1-1,1-1 0,-1 0 1,1 0-1,-1 0 0,1 0 1,0 0-1,-1 0 0,1 0 0,0 0 1,0 0-1,1 0 0,-1-1 1,0 1-1,1 0 0,-1-1 1,1 1-1,-1-1 0,1 1 0,-1-1 1,1 0-1,0 0 0,0 0 1,0 0-1,0 0 0,0 0 1,0 0-1,0 0 0,0-1 0,0 1 1,0-1-1,0 0 0,4 0 1,61 6-294,-52-5 246,0 0 1,0 0 0,0 1 0,-1 1 0,18 5 0,-31-7 47,-1-1 0,1 0 1,-1 0-1,1 0 0,0 1 1,-1-1-1,1 0 0,-1 0 1,1 1-1,-1-1 0,0 0 1,1 1-1,-1-1 0,1 1 1,-1-1-1,1 0 1,-1 1-1,0-1 0,0 1 1,1-1-1,-1 1 0,0-1 1,0 1-1,1-1 0,-1 1 1,0 0-1,0-1 0,0 1 1,0-1-1,0 1 0,0-1 1,0 1-1,0 0 0,0-1 1,0 1-1,0-1 0,0 1 1,0-1-1,0 1 0,-1-1 1,1 1-1,0 0 0,0-1 1,-1 1-1,1-1 0,0 0 1,-1 1-1,1-1 0,0 1 1,-1-1-1,1 1 0,-1-1 1,1 0-1,-1 1 0,1-1 1,-1 0-1,1 0 0,-1 1 1,1-1-1,-2 0 0,-34 23 100,32-21-101,-1 1-90,-1 1-78,-1-1 0,1 1-1,-1-1 1,0-1 0,0 1 0,0-1 0,-1 0-1,-9 1 1,16-3-9,1 0 1,0 0-1,-1 0 0,1 0 0,-1 0 0,1-1 1,0 1-1,-1 0 0,1 0 0,0 0 0,-1-1 1,1 1-1,0 0 0,-1 0 0,1-1 0,0 1 0,0 0 1,-1-1-1,1 1 0,0 0 0,0-1 0,0 1 1,-1 0-1,1-1 0,0 1 0,0 0 0,0-1 1,0 1-1,0 0 0,0-1 0,0 1 0,0-1 1,0 1-1,0 0 0,0-1 0,0 1 0,0-1 1,0 1-1,0 0 0,0-1 0,0 1 0,0-1 1,1 0-1,-1-3-2076,2-23-10998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14221,'0'0'3225,"-2"11"-2088,-9 28 1044,-1-1 0,-21 46 0,17-47-1189,1 1 0,3 0 0,-13 57 0,20-54-752,0 58 1,9-88-165,3-14 68,7-18-17,1-22-689,-2 0 1,8-50 0,-7 25-200,-17 92 977,0 0 1,1 0 0,1 1 0,4 34-1,-3-57-196,0-1 0,1 0 0,-1 0 0,0 0 0,1 0 0,-1 0 0,1 0 0,-1 0 0,1 0 0,0 0 0,-1 0 0,1 0 0,0 0 0,0 0 0,-1-1 0,1 1 0,0 0 0,0 0 0,0-1 0,0 1 0,0-1 0,0 1 0,0-1 0,0 1 0,0-1 0,0 0 0,1 1 0,-1-1 0,0 0 0,0 0 0,0 0 0,0 0 0,0 0 0,1 0 0,-1 0 0,0 0 0,0 0 0,0-1 0,0 1 0,0 0 0,0-1 0,2 0 0,2 0 92,0-1 0,0 0 0,-1 0 0,1 0 0,0 0 0,-1-1 1,1 0-1,5-5 0,3-4-86,0-2-1,-2 1 1,1-2 0,-2 0 0,0 0 0,-1-1-1,0 0 1,-2 0 0,1-1 0,-2 0 0,7-29-1,-30 98-941,8-27 1220,-11 49-1,20-70-374,-2 7 204,0 0 1,1-1 0,1 1-1,1 16 1,-1-26-200,0 0 1,0 1-1,0-1 0,0 0 0,1 0 0,-1 1 1,0-1-1,1 0 0,-1 0 0,1 0 0,-1 1 1,1-1-1,-1 0 0,1 0 0,0 0 0,0 0 1,0 0-1,-1 0 0,1-1 0,0 1 0,0 0 1,0 0-1,0-1 0,0 1 0,0 0 1,1-1-1,-1 1 0,0-1 0,0 1 0,0-1 1,1 0-1,-1 1 0,0-1 0,0 0 0,1 0 1,-1 0-1,0 0 0,0 0 0,1 0 0,-1 0 1,0-1-1,0 1 0,0 0 0,1-1 0,-1 1 1,0-1-1,0 1 0,2-2 0,18-13-5448,-1-11-4154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22261,'0'0'4511,"-8"9"-2979,-2 1-1414,2 2 0,-1 0 0,1 0 0,1 0 0,0 1 0,1 0 0,1 0 0,0 0 0,-5 19 0,-9 54 13,3 1 1,4 0-1,4 1 0,3 93 1,21-330 572,-14 95-689,1 18-10,-2-1 1,-5-48 0,-5 159-358,9-66 367,1 0 1,-1 1-1,1-1 0,1 0 1,0 0-1,0 0 1,0 0-1,1 0 0,0 0 1,1 0-1,-1-1 1,7 9-1,-8-13-4,1 0 0,0 0-1,-1-1 1,1 1 0,0-1 0,0 1-1,0-1 1,0 0 0,1 0 0,-1 0 0,1-1-1,-1 1 1,1-1 0,-1 0 0,1 0-1,0 0 1,0 0 0,0-1 0,-1 1-1,1-1 1,0 0 0,0 0 0,0-1 0,0 1-1,-1-1 1,1 0 0,0 0 0,6-2-1,-3 0 30,-1-1-1,0 1 1,0-1 0,0 0-1,0 0 1,-1-1-1,0 0 1,0 0-1,0 0 1,0 0-1,-1-1 1,0 0-1,0 0 1,5-10-1,1-4 1,0-1 0,-2-1 0,7-24 0,-6 0-99,-10 46 48,1-1-1,0 1 0,-1 0 0,1 0 0,-1 0 0,1 0 0,0 0 1,-1 0-1,1 0 0,-1 0 0,1-1 0,0 1 0,-1 1 0,1-1 1,-1 0-1,1 0 0,0 0 0,-1 0 0,1 0 0,-1 0 1,1 0-1,0 0 0,-1 1 0,1-1 0,0 0 0,-1 0 0,1 1 1,0-1-1,-1 0 0,1 0 0,0 1 0,0-1 0,-1 0 0,1 1 1,0-1-1,0 0 0,0 1 0,-1-1 0,1 0 0,0 2 1,-12 13 81,2 0 0,-1 1 0,2 1 1,0 0-1,1 0 0,1 1 1,1 0-1,0 0 0,1 0 0,1 1 1,-3 36-1,7-54-61,1 0 0,-1 0 0,0 0 1,0-1-1,1 1 0,-1 0 0,0 0 0,1 0 0,-1 0 0,1-1 0,-1 1 0,1 0 1,0 0-1,-1-1 0,1 1 0,0 0 0,-1-1 0,1 1 0,0-1 0,0 1 1,0-1-1,-1 1 0,1-1 0,0 0 0,0 1 0,0-1 0,0 0 0,0 0 0,0 0 1,0 1-1,0-1 0,-1 0 0,1 0 0,0 0 0,0-1 0,0 1 0,0 0 1,0 0-1,0 0 0,0-1 0,1 0 0,4 0 40,0 0 0,0-1 1,0 0-1,-1 0 0,12-5 0,5-9-49,0-1 0,-1-1 0,-1-1 0,0 0 0,-2-2 0,0 0 0,-2-1 0,0-1 0,-1 0 0,-1-1 0,13-32 0,-35 75-11,-50 132-632,50-127 317,2 0-1,0 0 1,2 0 0,-3 47 0,-3-74-8125,-6-15 353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162 151 15503,'-9'7'555,"-14"8"445,2 1 1,-29 27-1,45-39-878,0 1-1,0 0 1,0 1-1,1-1 1,-1 1-1,1-1 1,1 1-1,-1 1 0,1-1 1,0 0-1,0 1 1,1-1-1,0 1 1,0 0-1,1 0 1,-2 13-1,3-20-124,0 1-1,0-1 1,0 1-1,1-1 1,-1 0 0,0 1-1,0-1 1,0 1-1,0-1 1,1 1 0,-1-1-1,0 0 1,0 1 0,1-1-1,-1 1 1,0-1-1,1 0 1,-1 1 0,1-1-1,-1 0 1,0 0-1,1 1 1,-1-1 0,1 0-1,-1 0 1,0 0-1,1 1 1,-1-1 0,1 0-1,-1 0 1,1 0-1,-1 0 1,2 0 0,22-3 117,19-15 170,-9-5-212,18-11-3,-48 32-95,-1 1 0,0-1-1,1 1 1,-1 0 0,1 0 0,0 0 0,-1 0 0,1 1 0,0-1 0,-1 1 0,1 0 0,0 0 0,4 1 0,-6 0-4,0 0 0,0 0 0,0 1-1,0-1 1,0 1 0,-1-1 0,1 1 0,-1-1 0,1 1 0,-1 0 0,1 0 0,-1-1 0,0 1 0,0 0 0,0 0 0,0 1 0,0-1 0,-1 0 0,1 0 0,0 0 0,-1 0-1,0 1 1,1-1 0,-1 2 0,4 62 1,-4-62 30,-1 28 238,0 0 0,-2 0 0,-14 59 0,12-73-71,0 0 0,-2-1 0,0 0-1,0 0 1,-2-1 0,0 0 0,-1-1 0,-15 19 0,23-31-169,-1-1 0,1 1 1,0-1-1,0 0 0,-1 0 1,0 0-1,1 0 0,-1-1 1,-4 3-1,6-3-62,0-1 0,0 0 0,-1 0 0,1 1 0,0-1 0,0 0 0,0 0 0,0 0 0,0 0 0,0 0 0,0 0 0,0 0 0,0-1 0,-1 1 0,1 0 0,0 0-1,0-1 1,0 1 0,-1-2 0,-1 0-96,1 0 1,0 0-1,0 0 0,1-1 0,-1 1 0,0-1 0,1 0 0,0 1 0,-1-1 0,1 0 0,0 0 0,1 1 0,-1-1 1,0 0-1,1 0 0,-1 0 0,1 0 0,0-5 0,1-10 66,0 1 1,1-1-1,1 0 1,0 0-1,1 1 0,2 0 1,-1 0-1,2 0 1,0 1-1,1 0 1,1 0-1,10-15 0,21-25 2001,82-90-1,-106 128-1513,17-18 254,50-59 64,-76 86-674,-1 0-1,0-1 1,-1 1-1,1-1 1,-2 0-1,1-1 1,-2 1 0,5-17-1,-8 26-37,0 1 0,0-1-1,0 1 1,1-1 0,-1 1 0,0 0 0,0-1-1,0 1 1,0-1 0,0 1 0,0-1 0,-1 1-1,1-1 1,0 1 0,0-1 0,0 1 0,0-1-1,0 1 1,-1 0 0,1-1 0,0 1 0,0-1-1,-1 1 1,1 0 0,0-1 0,-1 1 0,1 0-1,0-1 1,-1 1 0,1 0 0,0-1 0,-1 1-1,1 0 1,-1 0 0,-19 2-244,15-1 192,1 1-1,-1 0 0,1 1 1,-1-1-1,1 1 0,-8 6 1,-2 7 28,1 0 0,1 1 0,0 0 0,1 1 0,-10 22-1,17-31 27,0 1-1,1-1 0,-1 1 0,2 0 1,-1 0-1,2 0 0,-1 0 0,1 0 1,1 0-1,0 0 0,0 1 0,3 16 1,-2-24-20,1 1 0,-1-1 0,1 0 0,0 0 0,0 0 0,0 0 0,0 0 0,0-1 0,0 1 0,1-1 0,-1 1 0,1-1 0,0 0 0,0 0 0,0 0 1,0-1-1,0 1 0,0 0 0,0-1 0,1 0 0,5 2 0,5 0-1596,0 0 1,0 0-1,29 1 1,-9-4-4660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22517,'0'0'6310,"53"4"-7783,-34 5-3684,2 0-6566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23991,'0'0'4922,"-7"12"-5066,-5 13 148,1 0 0,2 0 1,1 1-1,1 0 1,-7 48-1,-1 278 754,15-344-731,0-3-17,-1-3-2,1 0 0,0 0 1,0 1-1,0-1 0,0 0 1,0 1-1,1-1 0,-1 0 1,0 1-1,1-1 0,0 0 1,0 0-1,-1 0 0,1 0 1,1 0-1,-1 0 0,0 0 1,0 0-1,3 3 0,-3-5 16,0 0-1,-1 0 1,1 0 0,-1 0-1,1 0 1,0-1 0,-1 1-1,1 0 1,-1 0 0,1 0-1,0-1 1,-1 1 0,1 0-1,-1-1 1,1 1 0,-1-1-1,1 1 1,-1 0 0,0-1-1,1 1 1,-1-1 0,1 1-1,-1-1 1,0 0 0,1 1-1,-1-1 1,0 1 0,0-1-1,0 1 1,1-1 0,-1 0-1,0 1 1,0-1 0,0-1-1,7-23 372,1-22-315,-3 1 0,-2-1 0,-1 0 0,-9-77 0,-1 88-240,8 35 150,-1 0 0,1 0 1,0 0-1,-1 0 0,1 0 0,-1 0 0,0 0 0,1 1 0,-1-1 0,0 0 0,1 0 0,-1 1 0,0-1 0,0 0 0,1 1 0,-1-1 0,0 0 0,0 1 0,0-1 0,0 1 0,0 0 0,0-1 0,0 1 0,0 0 0,0 0 0,0-1 0,0 1 1,-2 0-1,2 1-4,0-1 1,0 0 0,0 1 0,0-1 0,0 1-1,0-1 1,0 1 0,1-1 0,-1 1 0,0 0-1,0-1 1,1 1 0,-1 0 0,0 0-1,1-1 1,-1 1 0,0 0 0,1 0 0,-1 0-1,1 0 1,0 0 0,-1 0 0,1 0 0,0 0-1,0 0 1,-1 0 0,1 1 0,-4 33-10,4-28 15,-1 6 36,0 0-1,0 0 1,2 0 0,-1 0-1,2 0 1,5 25-1,-5-34-6,-1-1 0,0 1 0,1-1 0,0 0 0,0 1 0,0-1 0,0 0 0,1 0 0,-1 0 0,1-1 0,-1 1 0,1 0 0,0-1 0,0 0 0,0 0 0,1 0 0,-1 0-1,0 0 1,1-1 0,-1 1 0,1-1 0,0 0 0,-1 0 0,1 0 0,0-1 0,0 1 0,-1-1 0,5 0 0,0 0 37,-1-1 1,1 0-1,-1 0 1,1 0-1,-1-1 0,0 0 1,1-1-1,-1 0 1,0 0-1,0 0 1,-1-1-1,1 0 0,-1 0 1,0 0-1,0-1 1,7-7-1,-3 1-25,0 1 1,-1-1-1,0 0 0,-1-1 1,-1 0-1,1 0 0,9-25 1,-36 80-910,-25 68 710,38-95 165,1-1-1,1 1 0,1 0 1,0 0-1,-1 20 0,5-36-124,0 0 0,0 0 0,0-1 0,0 1 0,0-1 0,0 1 0,0 0-1,0-1 1,0 0 0,-1 1 0,1-1 0,0 1 0,0-1 0,-1 0 0,1 0 0,0 1 0,-1-1 0,1 0 0,-1 0-1,1-2 1,24-61-10486,-12 15-396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16047,'0'0'961,"-15"59"-352,9-25-193,6 3-288,0 1 0,12 0-672,1-5-1987,6-3-1184,0-7-1090,7-8-1793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 2242,'0'0'23190,"0"-2"-22830,-7 6-357,1 3 183,0 1 0,1-1 0,0 1 0,0 0 0,1 1 1,0-1-1,1 1 0,0-1 0,0 1 0,1 0 0,0 0 0,0 0 0,0 15 0,2-22-165,1-1 0,0 0-1,0 1 1,-1-1 0,1 0-1,0 0 1,0 0 0,0 1-1,0-1 1,0 0 0,1 0-1,-1-1 1,0 1 0,0 0-1,1 0 1,-1 0 0,0-1-1,1 1 1,-1-1 0,1 1-1,-1-1 1,0 0 0,1 1-1,-1-1 1,1 0 0,-1 0-1,1 0 1,-1 0 0,3-1-1,49-3 503,-33-2-529,1-1 1,-1-1 0,0 0-1,-1-2 1,0 0 0,-1-2-1,0 0 1,24-21 0,-47 39 129,0 0 1,0 0 0,0 1 0,1-1 0,0 1 0,0 0 0,1 0 0,-1 0 0,2 1 0,-1-1 0,1 1 0,0 0 0,1-1-1,-1 10 1,2-16-112,0 0-1,0 0 1,0-1-1,0 1 1,0 0-1,1 0 0,-1-1 1,0 1-1,0 0 1,1-1-1,-1 1 1,1 0-1,-1-1 0,1 1 1,-1 0-1,1-1 1,-1 1-1,1-1 1,-1 1-1,1-1 0,0 1 1,-1-1-1,1 1 1,0-1-1,-1 0 1,2 1-1,28 4 456,28-11 127,-41 1-864,0-1-1,25-12 1,-31 13-67,0 0 0,0 0 0,1 1-1,-1 0 1,1 1 0,0 1 0,18-2 0,-29 4 140,0 0 0,-1 0 0,1 0 0,0 1 0,-1-1 0,1 0 0,-1 0 0,1 1 0,0-1 0,-1 0 0,1 1 0,-1-1 0,1 1 0,-1-1 0,1 0 0,-1 1 0,0-1 0,1 1 0,-1 0 0,0-1 0,1 1 0,-1-1 0,0 1 0,1 0 0,-1-1 0,0 1 0,0-1-1,0 1 1,0 0 0,0-1 0,0 1 0,0 0 0,0-1 0,0 1 0,0 0 0,0-1 0,0 1 0,0 0 0,0-1 0,0 1 0,-1-1 0,1 2 0,-11 29-5970,-3-8-1526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3:1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 3117 18193,'-12'3'1319,"-4"1"-922,-39 12 797,60-17-1102,-1 0 1,1 0 0,0 1 0,0-1 0,0 1 0,0 0 0,6 2-1,23-2 335,348-53 2091,-145 18-1118,2027-354 629,-2128 362-1801,325-60 1247,0 34-813,-384 51-730,-54 3 65,0-1 0,0-2 0,0 0 0,0-1-1,0-1 1,0-1 0,-1-1 0,34-15 0,-25 6-6,0-1 0,-1-2 0,-1-1 1,-1-1-1,-1-1 0,-1-2 0,31-33 1,-47 45-16,-1-1 1,0 0-1,-1 0 1,-1-1-1,1 0 1,-2 0-1,0-1 1,-1 1-1,0-1 1,-1-1-1,0 1 1,-1 0 0,-1-1-1,-1 0 1,0 1-1,0-1 1,-2 0-1,0 0 1,-5-24-1,-4-2-23,-33-76 0,1 3 109,17 20-468,-19-133-1,6-103-914,-4-19 952,28 258 384,0-14 35,-5-1 0,-46-142 0,61 236-95,0 2 0,-1-1-1,0 1 1,0-1 0,-1 1 0,0 1 0,-16-18-1,18 23 23,-1 0-1,1 0 1,-1 0-1,0 1 0,-1 0 1,1 0-1,0 0 0,-1 0 1,0 1-1,1 0 0,-1 1 1,0-1-1,0 1 1,0 0-1,0 0 0,-10 1 1,-36 2-299,0 2 0,-90 20 1,-25 3-556,-877 12 589,519-32 245,-747 42-1548,3 49 64,1258-97 1532,-42 8 212,52-9-220,0 0 0,0 1 0,0-1 0,0 1-1,0-1 1,0 1 0,0-1 0,0 1 0,0-1 0,0 1 0,0 0-1,0 0 1,1-1 0,-1 1 0,0 0 0,1 0 0,-1 0 0,0 0-1,1 0 1,-1 0 0,1 0 0,-1 0 0,1 0 0,0 0 0,-1 0-1,1 0 1,0 0 0,0 0 0,0 0 0,0 0 0,0 0 0,0 1-1,0-1 1,0 0 0,0 0 0,0 0 0,1 0 0,-1 0 0,1 2-1,5 9-9,1 0-1,0-1 0,0 0 0,2 0 1,17 19-1,25 35 123,-37-39-93,-2-1 0,0 2 0,-2-1 0,-1 1 0,-2 1 0,0 0 0,5 57 1,-6 10 98,-7 99 1,0-155-59,-16 281 938,4-139-352,17 279 0,1-402-614,3 1 0,2-1 0,3-1 0,2 0-1,3-1 1,2-1 0,3 0 0,55 96 0,-39-92-12,2-1 0,3-3 0,2-1 0,68 61 0,-69-75-1218,2-2 0,99 60 0,-17-31-4864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54 13164,'0'0'2173,"-10"1"-433,-2-1-1214,8 0-310,0 0 0,-1 0 1,1 0-1,0 1 0,-1-1 0,1 1 1,0 0-1,-6 2 0,10-3-164,1 0 0,-1 0-1,0 0 1,0 1 0,0-1-1,0 0 1,1 0 0,-1 0 0,0 0-1,0 0 1,0 0 0,1 1-1,-1-1 1,0 0 0,0 0-1,0 0 1,0 0 0,0 1 0,0-1-1,0 0 1,1 0 0,-1 0-1,0 0 1,0 1 0,0-1 0,0 0-1,0 0 1,0 1 0,0-1-1,0 0 1,0 0 0,0 0-1,0 1 1,0-1 0,0 0 0,0 0-1,0 0 1,0 1 0,0-1-1,-1 0 1,1 0 0,0 0-1,0 1 1,0-1 0,0 0 0,0 0-1,0 0 1,0 0 0,-1 1-1,1-1 1,0 0 0,0 0 0,0 0-1,-1 0 1,22 5-147,129 16 670,-43-4-438,0-4 1,170-3 0,-259-12-91,1 0 0,-1-2 0,1 0 0,-1-1 0,-1-1 0,1 0 0,-1-1 0,0-1 0,-1-1 0,0 0 0,0-2 0,-1 1 0,0-2 0,18-17 0,-33 29-39,0 0-1,0 0 1,0-1 0,0 1 0,1 0 0,-1 0 0,0 0 0,0 0 0,0-1-1,0 1 1,0 0 0,0 0 0,0 0 0,0 0 0,1-1 0,-1 1 0,0 0-1,0 0 1,0 0 0,0-1 0,0 1 0,0 0 0,0 0 0,0-1-1,0 1 1,0 0 0,0 0 0,0 0 0,0-1 0,-1 1 0,1 0 0,0 0-1,0 0 1,0-1 0,0 1 0,0 0 0,0 0 0,0 0 0,0 0 0,-1 0-1,1-1 1,0 1 0,0 0 0,0 0 0,0 0 0,-1 0 0,1 0-1,0 0 1,0-1 0,0 1 0,-1 0 0,-16-2 168,-22 4-115,-59 16 6,31-4-7,-79 4-1,-272-24 0,311 6-1255,129-12-5490,-13 6 4730,17-8-2678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3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68 6726,'0'0'5985,"-8"0"-4416,-22 1 52,58-2-28,8 3-1536,-1 1 1,1 2 0,-1 1-1,52 17 1,-49-12-60,0-2 1,1-1 0,62 3 0,246-21 318,-203 3-287,-122 6-55,-1-1 0,0-1 1,0-1-1,35-10 0,-47 11 44,0-1 0,0 0 0,-1 0 0,0 0 0,0-1 0,0-1 0,0 1 0,-1-1 0,0 0 0,0-1 0,0 0 0,10-14 0,-12 2-386,-10 16-5229,-5 3-923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5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9 169 8520,'0'0'5782,"-3"3"-5441,3-2-325,-1-1 1,1 1-1,-1-1 0,1 1 1,-1-1-1,1 1 0,0-1 0,-1 1 1,1-1-1,0 1 0,0-1 1,-1 1-1,1-1 0,0 1 1,0 0-1,0-1 0,0 1 0,0 0 1,0-1-1,0 1 0,0-1 1,0 1-1,0 0 0,0-1 0,0 1 1,0-1-1,0 1 0,1 0 1,-1-1-1,0 1 0,0-1 0,1 1 1,-1-1-1,0 1 0,1 0 1,24 17 467,-8-8-450,6 3-17,0-1-1,1-1 0,1-1 1,0 0-1,0-2 1,1-2-1,0 0 1,0-1-1,42 1 0,24-3 292,131-14 1,-134 5-113,53-3-110,527-41 111,8 10 117,1 37-259,-56 0 89,-267-8 252,121-2 67,-227 5-111,442-72 1,-531 54-172,204-7 1,-353 33-345,72-7-4484,-44-3-1759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0:2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294 172 9929,'0'0'5392,"0"0"-5370,0 1 0,0 0 0,0-1 0,0 1 0,0-1 0,0 1 0,0-1 1,0 1-1,0-1 0,1 1 0,-1-1 0,0 1 0,0-1 0,0 1 0,1-1 0,-1 1 0,0-1 0,1 1 0,-1-1 0,0 1 0,1-1 0,-1 1 0,0-1 0,1 0 0,-1 1 0,1-1 0,-1 0 0,1 0 0,-1 1 0,1-1 0,10 4 83,1-1-1,-1 0 0,1-1 0,-1-1 0,1 1 0,0-2 0,-1 0 1,19-2-1,-2 2-38,667 13 1504,638-39-654,-1230 21-909,638 7 174,-616 1-170,-88-2-64,13 0 241,-47-1-116,-7-1 2,-30 0 67,-416-37-563,80 19-120,-448 34 1,721-8 532,-1351 126-692,1422-130 700,-14 1-20,-1 1-1,1 2 1,0 2 0,-76 27 0,102-24-9,19-3-211,-2-7 172,1 0-1,-1-1 1,1 0-1,0 0 0,-1 0 1,1 0-1,7 1 0,66 2-337,-1-3-1,138-15 1,153-45-329,-339 54 676,479-97-109,500-74 830,-871 162-2028,-15 0-3897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10 171 10250,'0'0'1548,"-2"9"-924,-6 27-277,8-36-322,0 1-1,0-1 1,0 1-1,0-1 1,0 1 0,0-1-1,0 1 1,0-1-1,0 0 1,1 1-1,-1-1 1,0 1-1,0-1 1,0 0-1,0 1 1,1-1-1,-1 1 1,0-1-1,0 0 1,1 1-1,-1-1 1,0 0-1,1 1 1,-1-1-1,0 0 1,1 0-1,-1 1 1,0-1-1,1 0 1,-1 0 0,1 0-1,-1 1 1,1-1-1,-1 0 1,0 0-1,1 0 1,-1 0-1,1 0 1,-1 0-1,1 0 1,-1 0-1,1 0 1,-1 0-1,0 0 1,1 0-1,-1 0 1,1 0-1,-1-1 1,1 1-1,20-6 1297,5-7-1050,1 1 1,-1 2-1,2 0 0,-1 2 1,46-8-1,-19 11-193,1 2 0,-1 2-1,88 11 1,-19-1-10,579-5 109,-501-6-156,724-76 399,-94 2-205,-90 67 110,-692 12-202,0 1-1,89 22 0,-75-13-17,67 6 0,-35-15-629,-31-6-3954,-23-2-2243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11339,'0'0'6198,"-12"10"-3684,-130 113 1516,141-122-4041,1-1-1,-1 0 0,1 1 1,-1-1-1,1 0 0,-1 1 0,1-1 1,-1 1-1,1-1 0,0 1 0,-1-1 1,1 1-1,0-1 0,-1 1 1,1 0-1,0-1 0,0 1 0,-1-1 1,1 1-1,0 0 0,0-1 0,0 1 1,0-1-1,0 1 0,0 0 1,0-1-1,0 1 0,0 0 0,0-1 1,1 1-1,-1 0 0,20 7-169,48-8-28,-49-1 30,-18 1 183,13 0-176,0 0-1,0 2 1,26 4 0,-38-5 140,1-1 0,-1 1 1,0 0-1,1 0 1,-1 0-1,0 0 1,0 1-1,1-1 1,-1 1-1,0-1 0,0 1 1,-1-1-1,3 3 1,-3-2 31,0-1 0,-1 1 0,1-1 1,-1 0-1,1 1 0,-1-1 0,0 1 1,1-1-1,-1 1 0,0-1 0,0 1 0,0-1 1,0 1-1,0-1 0,0 1 0,-1-1 1,1 1-1,0-1 0,-1 1 0,1-1 1,-1 1-1,0-1 0,1 0 0,-2 2 0,-3 4 132,1-1 0,-1 1-1,-1-1 1,1 0-1,-1-1 1,0 1 0,0-1-1,-1-1 1,-8 6-1,-67 35 454,42-30-849,13-11-3380,18-7-2484,6-11-5766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18674,'0'0'8456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 7431,'-9'5'1185,"-75"40"3465,83-45-3732,29-10 1004,-2 5-1755,-1 1-1,1 1 1,0 1 0,0 2 0,28 2-1,9 0-98,269-24 18,-1 1-7,-350 36 567,-18-7-567,-1-2 0,0-1 1,0-2-1,-62-3 0,-14 1 5,-173 37 777,233-29-889,124-16-665,1 3 0,-1 3 0,103 12 0,-4-1-5898,-50-9-2127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92 10442,'0'0'640,"-8"-3"524,-4 0-781,8 2-248,1 1 0,-1-1 0,0-1 0,1 1 0,-1 0 0,1-1 0,-1 0 0,1 0 0,0 0 1,-5-4-1,8 0 1514,12 3-1338,13 0-382,306 14 358,-35 0-237,-37-18-31,42 1 111,-298 6-124,0 0-1,0 0 0,0 0 1,0 1-1,0-1 1,0 1-1,-1 0 1,1 0-1,0 0 0,0 0 1,-1 0-1,1 1 1,-1-1-1,1 1 0,-1 0 1,0 0-1,1 0 1,3 4-1,-6-5 9,1 0 0,-1 0-1,1 0 1,-1 0 0,1 0 0,-1 0-1,0 0 1,0 0 0,1 0 0,-1 0-1,0 0 1,0 0 0,0 0 0,0 0-1,0 0 1,0 0 0,0 0 0,-1 1 0,1-1-1,-1 1 1,0 0 19,0 0-1,0 0 1,0 0 0,-1 0-1,1 0 1,-1 0 0,1-1-1,-1 1 1,0-1-1,0 1 1,0-1 0,0 0-1,-2 2 1,-5 2 124,-1-1 1,1 0-1,-1 0 1,0-1-1,0 0 0,-1-1 1,1 0-1,0-1 1,-1 0-1,1-1 0,-1 0 1,1 0-1,0-1 1,-19-4-1,-12-5 318,2-1 0,-58-26-1,13 6-554,39 15 5,0 2 0,0 3 1,-1 1-1,-1 2 0,-50-1 0,97 10-95,0 0 0,0 0 0,0 0 0,0 0 0,0 0 0,1 0 0,-1 0 0,0 0 0,0 0 0,1 0 0,-1 0 0,1 0 0,-1 0 0,1 0 0,-1 0 0,1 0 0,0 0 0,-1-1 0,2 2 0,3 2-442,0 0-1,0-1 1,1 1-1,-1-1 1,1-1 0,9 4-1,16 2-3615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 0 1057,'-9'0'2125,"-249"16"6485,228-12-7520,0 2 0,0 1 0,0 1 0,-52 23 0,58-19-886,2 0-1,0 1 1,0 1 0,1 1 0,1 1 0,-21 22-1,105-47 961,38-15-933,2 4-1,0 4 0,1 6 1,0 3-1,139 10 1,-240-2-228,0-1 1,0 1-1,-1 0 0,1 0 1,0 0-1,-1 0 0,1 0 1,-1 1-1,5 2 1,-8-4-2,1 1 0,-1-1 0,0 0 0,0 0 0,1 0 0,-1 0 0,0 1 0,0-1 0,1 0 0,-1 0 0,0 1 0,0-1 0,0 0 0,1 0 0,-1 1 0,0-1 0,0 0 0,0 1 0,0-1 0,0 0 0,1 1 0,-1-1 0,0 0 0,0 0 0,0 1 0,0-1 0,0 0 0,0 1 0,0-1 0,0 0 0,0 1 0,-1-1 0,1 0 0,0 1 0,0-1 0,0 1 0,-23 8 141,-33-1 36,-1-3 0,-91-3 0,13 0-140,102-1-34,-19 1-23,-1 2 1,-94 19-1,147-23 13,0 0 0,-1 0 0,1 0-1,-1 0 1,1 0 0,0 0 0,-1 0 0,1 0-1,0 0 1,-1 0 0,1 0 0,-1 0 0,1 1 0,0-1-1,-1 0 1,1 0 0,0 0 0,-1 1 0,1-1-1,0 0 1,0 0 0,-1 1 0,1-1 0,0 0 0,0 1-1,-1-1 1,1 0 0,0 1 0,0-1 0,0 0-1,0 1 1,0-1 0,-1 0 0,1 1 0,11 8-195,23 2 58,22-6 149,1-2-1,0-3 1,0-2 0,0-2-1,-1-3 1,0-3 0,64-19-1,-108 25 139,-12 1 22,-25 2 176,-48 6-47,-205 53-177,96-17-447,164-36-924,22-2-2646,29-3-1436,15-10-426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3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10186,'93'-5'5805,"56"-11"-4403,-2-1-1403,15 3 44,685-65 80,-1188 146 1881,65-8-2060,207-48 280,-138 5 1,182-15-184,-1 0-101,44-4-161,259-48 419,-157 25-215,-92 21-1,88-17-316,-1-5 0,159-60 1,-253 74 409,-21 13-72,0 0 0,0-1 1,0 1-1,-1 0 0,1-1 0,0 1 0,0 0 0,0-1 0,0 1 1,-1 0-1,1 0 0,0-1 0,0 1 0,-1 0 0,1 0 0,0 0 1,-1-1-1,1 1 0,0 0 0,0 0 0,-1 0 0,1 0 0,0-1 1,-1 1-1,1 0 0,0 0 0,-1 0 0,1 0 0,0 0 1,-1 0-1,1 0 0,0 0 0,-1 0 0,0 0 0,-50 2 154,-26 13-198,1 4 0,-104 41 1,104-34-56,-132 51-886,-17 6-3478,146-59 562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94 11883,'0'0'7880,"1"-4"-7758,1 2-118,0 0 0,0 0 0,0 0 0,0 1 0,0-1 0,0 0 0,0 1 0,1 0 0,-1-1 0,0 1 0,1 0 0,-1 0 0,1 0-1,-1 1 1,1-1 0,0 1 0,-1-1 0,1 1 0,-1 0 0,1 0 0,0 0 0,4 1 0,84 8 85,-51-4-71,354 0-49,-215-7 3,-169 4-3,-18 3 193,-19 4 268,-36-1-147,1-3 1,-92-4-1,48-2-231,76 2-43,-185 7 7,182-5-25,1 2 0,0 1-1,0 1 1,-46 18 0,75-24 5,1-1-3,1 0 1,-1 1-1,0-1 1,1 1-1,-1-1 1,0 1-1,1 0 1,-1 0-1,1-1 1,-1 1-1,1 0 0,0 0 1,-1 0-1,1 1 1,0-1-1,0 0 1,0 0-1,0 1 1,0-1-1,0 1 1,0-1-1,0 1 1,0-1-1,1 1 0,-1-1 1,1 1-1,-1 2 1,1-3-5,1 0 1,0 0 0,0 0-1,0 0 1,0-1 0,0 1-1,0 0 1,0-1 0,0 1-1,0-1 1,0 1-1,0-1 1,0 1 0,1-1-1,-1 0 1,0 1 0,0-1-1,0 0 1,1 0 0,-1 0-1,0 0 1,0 0 0,0 0-1,1-1 1,-1 1-1,1-1 1,6 1-20,42-2-48,1-1 0,-1-3 0,0-3-1,-1-1 1,53-19 0,235-100-526,-302 114 599,-27 9-104,-11 5 36,-11 3-44,-36 15 108,-88 46 0,33-14-117,86-41-71,-67 25-1370,27-20-2280,18-12-2046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3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78 2274,'0'0'8622,"11"0"-7742,319-20 1869,-165 7-2465,167-26 260,-327 37-415,-14 1 117,-33-1 434,-57 3 262,-454 36 440,1272-56-3987,-697 19 2709,-3 0-419,-38 0 329,-300 26 1625,213-13-1543,-99 12 199,49-5-1063,52-9-2923,91-10-441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4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28 6726,'0'0'3027,"-9"2"-1922,-1-1-1200,3-1 653,0 1 0,0 0 0,1 1 0,-1 0 0,-9 3 0,14-4-436,0 0 1,1 0 0,-1 0-1,0 0 1,1 0 0,-1 0 0,1 1-1,-1-1 1,1 0 0,-1 1 0,1-1-1,0 1 1,0 0 0,0-1 0,0 1-1,0 0 1,0 0 0,0 0 0,1 0-1,-1 0 1,1-1 0,-1 1 0,1 0-1,0 0 1,-1 0 0,1 3-1,0-5-127,1 1-1,-1 0 0,0-1 0,0 1 1,0 0-1,1-1 0,-1 1 0,0 0 1,0-1-1,1 1 0,-1-1 0,1 1 0,-1-1 1,0 1-1,1-1 0,-1 1 0,1-1 1,-1 1-1,1-1 0,0 1 0,-1-1 0,1 0 1,-1 1-1,1-1 0,0 0 0,-1 0 1,2 1-1,28 3 32,29-9 131,3-7-184,102-35 1,-94 25 52,-30 7 76,-37 11 108,-26 6-20,-41 13-87,-81 29 1,32-9-71,-324 96 1216,520-146-1249,-80 14 1,673-147-605,-748 163 630,-133 45 0,75-18-73,-84 16-4672,158-48 1004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5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228 139 12556,'0'0'1986,"-8"-3"-1543,-5 0-508,-4-3 888,53 4-193,150-2-449,1-9 1,255-51-1,-419 60-182,-14 3 6,0-1 0,1 1 0,-1-2 0,-1 1 0,1-1 0,0 0-1,-1-1 1,11-6 0,-21 9 59,0-1 0,0 1 0,-1 0 0,1 0 0,0 0 0,-1 1 0,1-1 1,-1 0-1,1 1 0,-1 0 0,1-1 0,-1 1 0,-2 1 0,-109-3 167,0 6-1,-139 22 1,-218 75 342,439-93-541,1 1 0,-59 28 0,77-28-40,17-4-39,26-3-21,146-11 24,254-45 0,-304 34-289,-70 13 205,-11 1 66,-1-1-1,85-26 1,-120 27 216,-20 2 42,-27 3 114,35 1-292,-101 2 496,-182 27 0,93 15-1102,141-28-1522,-75 34 0,120-47-1936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117 284 7527,'0'0'3881,"0"-10"-2658,2-32-246,-1 39-888,0 1 1,0-1 0,0 0-1,0 1 1,0-1 0,1 0-1,-1 1 1,1 0 0,0-1-1,-1 1 1,1 0 0,0 0-1,0 0 1,1 0 0,-1 0-1,0 1 1,1-1 0,-1 1-1,4-2 1,1-1 4,0 1-1,0 0 0,0 1 1,0 0-1,11-3 1,21 2 57,0 2 0,55 4 0,42-1-139,-121-3 3,1-1 0,-1 0 0,1-1 0,-1-1 1,0 0-1,20-9 0,-35 13 2,0 0 0,1 0-1,-1 0 1,0 0 0,0 0 0,0 0 0,0 0-1,1 0 1,-1 0 0,0 0 0,0 0 0,0 0-1,0 0 1,0 0 0,1 0 0,-1 0 0,0 0-1,0 0 1,0 0 0,0-1 0,0 1 0,0 0-1,0 0 1,1 0 0,-1 0 0,0 0 0,0 0-1,0 0 1,0-1 0,0 1 0,0 0 0,0 0 0,0 0-1,0 0 1,0 0 0,0-1 0,0 1 0,0 0-1,0 0 1,0 0 0,0 0 0,0 0 0,0-1-1,0 1 1,0 0 0,0 0 0,0 0 0,0 0-1,0 0 1,0-1 0,0 1 0,0 0 0,0 0-1,0 0 1,0 0 0,0-1 0,-12-2 416,-17 0-303,-99-3 372,0 6 0,-155 19 0,234-11-466,40-4-99,32-2-44,88-8-133,0-5 0,123-29-1,-96 15-217,-52 8 506,-83 17 16,-46 1-11,-9 10 13,1 2 0,-94 38 0,145-51-73,0 0 0,0 0 0,0 0 0,0 1 0,0-1 0,0 0 0,0 0 0,0 0 1,0 0-1,1 0 0,-1 0 0,0 1 0,0-1 0,0 0 0,0 0 0,0 0 0,0 0 1,0 0-1,0 1 0,0-1 0,0 0 0,0 0 0,0 0 0,0 0 0,0 0 0,0 1 1,-1-1-1,1 0 0,0 0 0,0 0 0,0 0 0,0 0 0,0 1 0,0-1 0,0 0 1,0 0-1,0 0 0,0 0 0,-1 0 0,1 0 0,0 0 0,0 0 0,0 0 0,0 1 1,0-1-1,0 0 0,-1 0 0,1 0 0,0 0 0,0 0 0,0 0 0,0 0 0,0 0 1,-1 0-1,1 0 0,0 0 0,0 0 0,0 0 0,0 0 0,20 2-933,31-4-717,29-12 651,-1-3 1,152-54 0,-229 71 1008,0-1 0,1 0 0,-1 1 0,0-1 0,0 0 0,0-1 0,-1 1 0,1 0 0,0 0 0,0-1 0,-1 1 0,3-3 0,-4 3 12,0 1 1,0-1-1,0 1 1,0-1-1,0 1 0,0 0 1,0-1-1,0 1 1,0-1-1,0 1 1,0 0-1,-1-1 0,1 1 1,0-1-1,0 1 1,0 0-1,-1-1 1,1 1-1,0 0 0,0-1 1,-1 1-1,1 0 1,0 0-1,-1-1 1,1 1-1,0 0 0,-1 0 1,1-1-1,-1 1 1,1 0-1,0 0 1,-1 0-1,1 0 0,-1 0 1,1 0-1,0 0 1,-1-1-1,-9-1 163,1 0 0,-1 1 0,1 0 1,-16 0-1,-63 3 535,0 3 0,-94 20 1,-169 50-1146,313-66 101,-19 3-2968,23-9-4490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1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4235 637 10314,'-9'-14'480,"-15"-23"-168,-2 1 0,-1 2-1,-2 1 1,-37-34 0,18 30-292,-2 2 0,-1 3 0,-2 2 1,0 2-1,-2 2 0,-74-22 0,7 10 8,-244-41 1,-205 21 211,443 56 73,0 5 0,-189 30 0,203-11-171,1 6 0,1 4 0,1 5 0,-165 81 0,134-44-183,4 6 0,-228 173 1,292-195 54,3 3 0,2 4 0,-69 85 0,108-113 34,2 1-1,1 2 1,2 1 0,2 0-1,2 2 1,2 1 0,1 0 0,-13 55-1,20-50-23,1 0 0,3 0-1,2 1 1,3 0 0,1 0-1,3 0 1,14 93 0,-8-108-8,0 0-1,3 0 1,1-1 0,1 0 0,2-1 0,1 0-1,2-2 1,1 0 0,1-1 0,2-1 0,40 43-1,-26-39 6,0 0 0,2-3 0,1-1-1,2-2 1,65 33 0,-47-32-15,1-3 1,1-3-1,101 23 0,-39-23-73,1-5 1,0-5-1,237-10 0,-161-16 81,-1-9-1,273-67 1,375-152-12,-31-45 475,-615 203-283,368-216-1,-500 257-183,-2-3 0,-2-3 0,-3-2 0,62-66 0,-99 90 6,-1-2-1,-2-1 1,-1 0 0,26-53 0,-35 60 9,-2-1 1,-1-1-1,-1 0 0,-2 0 1,0 0-1,-1-1 0,1-34 0,-5 39-4,-1 0-1,-2 1 1,0-1-1,-1 1 1,-1-1-1,0 1 0,-2 0 1,0 0-1,-15-28 1,8 22 19,-2 2 1,0 0-1,-1 0 0,-2 2 1,0 0-1,-28-25 1,-1 7-3,-2 2 0,-1 1 0,-2 3 0,-2 3 0,-100-45 0,33 28-250,-2 4 1,-193-41-1,-267-7-3547,321 65-666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8040,'0'0'11611,"0"12"-11435,0 42 622,0 156-436,-1-140 5450,7-105-5740,-3 0 1,0 0 0,-3 0 0,0 0-1,-3 0 1,-1-1 0,-9-40 0,12 76-86,1 0 0,0 0 0,0 0 1,0 0-1,0 0 0,0 1 1,0-1-1,0 0 0,0 0 0,0 0 1,0 0-1,-1 0 0,1 0 1,0 0-1,0 0 0,0 0 1,0 0-1,0 0 0,0 0 0,0 0 1,-1 0-1,1 0 0,0 0 1,0 0-1,0 0 0,0 0 0,0 0 1,0 0-1,0 0 0,0 0 1,-1 0-1,1 0 0,0 0 0,0-1 1,0 1-1,0 0 0,0 0 1,0 0-1,0 0 0,0 0 1,0 0-1,0 0 0,-1 0 0,1 0 1,0 0-1,0-1 0,0 1 1,0 0-1,0 0 0,0 0 0,0 0 1,0 0-1,0 0 0,0 0 1,-2 18-268,1-14 244,1-1 0,0 1-1,0 0 1,1-1-1,-1 1 1,1-1 0,0 1-1,0 0 1,0-1 0,0 0-1,3 5 1,-2-5 25,-1-1 1,1 0-1,0 0 1,1 0-1,-1 0 0,0 0 1,1-1-1,-1 1 1,1-1-1,-1 1 1,1-1-1,-1 0 0,1 0 1,0 0-1,0 0 1,0-1-1,0 1 0,4 0 1,-1-2 19,-1 1 0,0-1 0,0 0 0,0 0 0,0 0 0,-1 0 0,1-1-1,0 0 1,-1 0 0,6-3 0,0-1 63,0-1 0,-1 0 0,0 0 0,0 0 0,-1-1 0,0-1 0,-1 1 0,13-19-1,-2 2 222,-18 25-298,0 0-1,0 0 1,0-1-1,0 1 1,0 0 0,0 0-1,0 0 1,0 0-1,0 0 1,0 0-1,1-1 1,-1 1-1,0 0 1,0 0 0,0 0-1,0 0 1,0 0-1,1 0 1,-1 0-1,0 0 1,0 0-1,0-1 1,0 1 0,1 0-1,-1 0 1,0 0-1,0 0 1,0 0-1,0 0 1,1 0-1,-1 0 1,0 0 0,0 0-1,0 0 1,0 0-1,1 0 1,-1 1-1,0-1 1,0 0-1,0 0 1,0 0 0,0 0-1,1 0 1,-1 0-1,0 0 1,0 0-1,0 0 1,0 1-1,0-1 1,0 0 0,1 0-1,-1 0 1,0 0-1,0 0 1,0 1-1,0-1 1,-2 45-744,0-33 805,-5 55-50,2 86-1,5-151 9,0 0-1,0 0 1,0 0-1,0 1 1,0-1-1,1 0 1,-1 0-1,1 0 1,-1 0-1,1 0 1,0 0-1,0 0 1,0 0-1,0 0 0,0 0 1,0-1-1,1 1 1,-1 0-1,0-1 1,1 1-1,0-1 1,-1 1-1,1-1 1,0 0-1,0 0 1,-1 0-1,1 0 1,0 0-1,0 0 1,0 0-1,0-1 1,0 1-1,1-1 1,2 1-1,-2-1 32,1 0-1,0 0 0,-1-1 1,1 1-1,-1-1 1,1 0-1,-1 0 0,0 0 1,1 0-1,-1-1 0,0 0 1,0 1-1,0-1 1,0 0-1,0 0 0,0-1 1,0 1-1,-1-1 0,1 1 1,2-5-1,1-2-22,-1 1 0,0-1 0,-1 0 1,0 0-1,0 0 0,-1-1 0,0 1 0,-1-1 0,0 0 0,-1 0 0,0 1 0,0-1 1,-1-15-1,-14 62-808,4-13 792,8-18 29,0 1 0,0 0 0,1 0-1,0-1 1,0 1 0,1 0 0,0 0 0,0 0-1,1 0 1,1 8 0,-2-13-118,1 0 1,0 0-1,0 0 0,0 0 0,0 0 1,0-1-1,0 1 0,0 0 0,1-1 1,-1 1-1,1 0 0,-1-1 0,1 0 1,2 2-1,-1-1-398,0 0 0,0-1 0,0 0 0,0 0 0,0 0 0,1 0 0,-1 0 0,0-1 0,1 1 0,-1-1 0,5 0 0,11 0-6534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11723,'0'0'1377,"10"4"-1339,4 1 2,1 0-1,0-2 1,0 1 0,1-2 0,-1 0 0,1-1-1,-1-1 1,1 0 0,-1-1 0,17-3 0,464-43 1038,-123 26-364,418-9-579,-699 30-146,658 6 209,0 42 351,570 59 209,-748-83-441,1375 32-180,-1844-56-182,1075 7 466,-2 39 1098,-928-20-1193,-62-5-289,-180-20-147,21 0-1023,-27-1 999,1 0 1,-1 0-1,0 1 1,1-1-1,-1 0 1,1 0-1,-1 0 1,0 0-1,1 0 1,-1 0-1,0-1 1,1 1 0,-1 0-1,1 0 1,-1 0-1,0 0 1,1 0-1,-1 0 1,0-1-1,1 1 1,-1 0-1,0 0 1,1-1-1,-1 1 1,0 0 0,1 0-1,-1-1 1,0 1-1,0 0 1,0-1-1,1 1 1,-1 0-1,0-1 1,0 1-1,0 0 1,0-1-1,1 1 1,-1-1 0,0 1-1,0 0 1,0-1-1,0 1 1,0-1-1,0 1 1,0 0-1,0-1 1,0 1-1,-1-1 1,-6-12-6348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13613,'0'0'8963,"8"10"-8894,-2-3-25,106 128 52,-93-115 119,1-1-1,1-1 0,0-1 1,42 26-1,-33-26-16,47 26 863,-29-25-6121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12908,'0'0'10234,"-4"9"-10127,-70 171 711,-29 68 35,86-212-809,2 0 0,2 1 1,-14 57-1,23-73-1219,2 0 0,-1 29 0,3-39-2327,4-6-1339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79 9033,'0'0'5573,"7"-9"-2845,1 0-1809,12-16 58,-10-3 2839,-10 28-3727,0-1 0,0 1-1,0 0 1,0 0 0,0-1 0,0 1 0,0 0 0,0 0 0,0 0-1,0-1 1,0 1 0,0 0 0,0 0 0,0 0 0,0-1 0,0 1-1,0 0 1,0 0 0,0-1 0,0 1 0,0 0 0,0 0 0,0 0-1,0-1 1,-1 1 0,1 0 0,0 0 0,0 0 0,0 0 0,0-1-1,0 1 1,-1 0 0,1 0 0,0 0 0,0 0 0,0 0 0,-1 0 0,1-1-1,0 1 1,0 0 0,0 0 0,-1 0 0,-11 4 508,-13 14-1017,4 1 473,1 2 0,0 1 0,2 0 1,0 1-1,2 1 0,0 1 0,-22 50 0,30-57-46,1 1 0,1 0 0,0 0 1,2 1-1,0-1 0,1 1 0,1 0 0,1 0 0,1 0 1,0 0-1,2 0 0,5 30 0,-4-42-226,0 0-1,0 1 0,0-1 1,1-1-1,0 1 1,1 0-1,0-1 0,0 0 1,0 0-1,9 7 1,-10-10-431,0 0 0,0 0-1,1-1 1,-1 1 0,1-1 0,0 0 0,0-1 0,0 1 0,1-1 0,5 2 0,19-1-5687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11050,'0'0'3273,"4"-9"474,2-5-2198,5-9 222,3 0 3211,-13 22-3669,-4 43-981,-1 0 1,-2-1-1,-17 60 1,-2 15-238,23-60 55,3-56-125,-1 1 0,1 0 0,0-1 0,-1 1 0,1-1 0,-1 1 0,1-1 0,0 1 0,-1-1 1,1 1-1,0-1 0,0 0 0,0 1 0,-1-1 0,1 0 0,0 0 0,0 1 0,0-1 0,-1 0 0,1 0 0,0 0 1,0 0-1,0 0 0,0 0 0,-1 0 0,1 0 0,0-1 0,0 1 0,0 0 0,-1 0 0,1-1 0,0 1 0,0 0 1,0-1-1,-1 1 0,2-1 0,32-13 952,136-111 464,-119 84-1280,-49 40-168,43-39-2258,-44 39 2088,1-1-1,0 1 1,-1-1 0,1 1-1,-1-1 1,0 0 0,0 0-1,1 0 1,-1 0-1,0 0 1,0 0 0,-1 0-1,1 0 1,0 0 0,-1 0-1,1 0 1,-1 0-1,0 0 1,0-1 0,1 1-1,-2 0 1,1 0 0,0-3-1,-8-2-5198,-8 1-2033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12300,'0'0'10730,"13"49"-8040,2-32-672,-3 3-929,-3 0-512,8 3-353,-2 1-128,4 3-64,-8 0-32,2 3-705,1-5-992,-3-4-1026,2-3-608,4-9-1441,2-5-545</inkml:trace>
  <inkml:trace contextRef="#ctx0" brushRef="#br0" timeOffset="1">375 164 6438,'0'0'17040,"8"62"-16335,-8-32-321,0-2-288,0-1-64,0-1-672,0-7-1218,0-2-961,0-8-704,9-7-705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15118,'0'0'7218,"-2"13"-5814,-8 31 54,-31 87 0,-11 37 911,52-167-2332,-1 0 0,1 0 0,0 0 0,0 0 0,0 0 0,0 0 0,0 0 0,0 1 1,0-1-1,0 0 0,0 0 0,0 0 0,1 0 0,-1 0 0,0-1 0,1 1 0,-1 0 0,1 0 0,-1 0 0,1 0 1,-1 0-1,1 0 0,-1-1 0,1 1 0,0 0 0,0 0 0,-1-1 0,2 2 0,1-1 46,0 0 0,-1 0 0,1 0 0,0 0 0,0 0 0,0-1 0,0 0 0,-1 1 0,1-1 0,5 0 0,12-2 270,0-1 0,29-7 1,-31 6-301,49-7-467,72-1 0,-81 8-2516,-54 3 1959,1 1 0,-1 0 0,0-1 0,0 0 1,0 0-1,1 0 0,6-4 0,6-5-6498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16496,'0'0'4265,"10"5"-2423,8 5-1448,0 1 1,-1 1 0,0 0-1,-1 1 1,-1 1 0,0 1-1,0 0 1,-2 1 0,0 0 0,0 1-1,-2 1 1,10 20 0,-14-25-351,-1 0 1,-1 0-1,0 0 1,-1 1-1,0 0 1,-1 0-1,0 0 1,-2 0-1,1 0 1,-2 1 0,0-1-1,-1 0 1,0 1-1,-1-1 1,0 0-1,-2 0 1,1 0-1,-2-1 1,-7 19-1,0-10-23,0 0 0,-2-1 0,0 0 0,-2-1 0,0-1 0,-26 25 0,-14 0-2613,-5-12-3920,19-19-3802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5669,'78'2'13316,"-1"1"-8022,3 1-5809,97-7 0,-171 2-1242,-20-4-6912,-7 1 3181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8168,'0'0'7879,"-51"22"-5797,51-15-352,6 0-289,20-3-32,10 1-63,7-1-257,16-1-609,1-2-320,2-1-128,-5 0 0,-5 0-608,-8 0-673,-9-2-929,-6-5-2018,-10-2-1698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12940,'0'0'8595,"6"11"-8296,1 4-158,0 0 1,-2 1-1,1 0 1,-2 0-1,0 0 1,-1 0-1,1 30 1,-5 51 486,0-53 126,4 53-1,-3-96-734,0 0 0,0-1 0,0 1 1,0 0-1,1 0 0,-1-1 0,0 1 0,0 0 0,0-1 0,1 1 0,-1 0 1,0-1-1,1 1 0,-1-1 0,1 1 0,-1 0 0,0-1 0,1 1 0,-1-1 1,1 1-1,0-1 0,-1 0 0,1 1 0,-1-1 0,1 1 0,0-1 0,-1 0 1,1 0-1,1 1 0,22-6 924,20-24 791,-20 7-1513,0-2 0,-2 0 0,-1-2 0,-1 0 0,-1-1 0,-1-1 0,-2-1 0,0 0 0,11-33 0,-23 48 724,-4 5-4946,0 9 3643,-1 0 1,1 0 0,-1 0-1,1-1 1,-1 1 0,1 0 0,-1 0-1,1 0 1,-1 0 0,1 0-1,-1 0 1,1 1 0,-1-1-1,1 0 1,-1 0 0,1 0 0,-1 0-1,1 0 1,-1 1 0,1-1-1,0 0 1,-1 0 0,1 1-1,-1-1 1,1 0 0,0 1 0,-1-1-1,1 1 1,0-1 0,-1 0-1,1 1 1,0-1 0,-1 1-1,1-1 1,0 1 0,0 0 0,-20 16-10758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10570,'0'0'8050,"13"-1"-6213,-9 1-1763,28-2 774,64 5 1,-88-3-793,0 1 0,0 0 0,1 0 1,-1 1-1,0 0 0,-1 1 0,1 0 0,0 0 0,-1 0 0,1 1 0,-1 0 0,0 1 1,-1 0-1,1 0 0,7 7 0,-12-10-52,-1 1 0,1 0 1,0 0-1,-1 0 0,1 0 0,-1 0 1,0 1-1,0-1 0,0 0 0,-1 1 0,1-1 1,-1 0-1,0 1 0,0-1 0,0 1 1,0-1-1,0 0 0,-1 1 0,0-1 1,1 0-1,-1 1 0,0-1 0,-1 0 0,1 0 1,-1 0-1,1 0 0,-1 0 0,0 0 1,0 0-1,-5 4 0,-5 8 52,-2-1 0,1-1 0,-2 0-1,-17 11 1,27-20-34,-51 34 301,-19 16-91,68-48-765,1 1 1,-1 0-1,1 0 0,-7 10 1,8-4-4914,4-4-4376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 8904,'-1'-4'15013,"10"3"-11312,16 4-2502,-13 3-967,0 0 0,-1 1 1,0 0-1,0 1 1,-1 1-1,0-1 1,0 2-1,11 14 0,-4-4-245,-2 1 0,0 1 0,15 31 0,-23-43 554,3-4-4550,-10-6 3705,1 0 1,-1 0-1,1 0 1,-1 0-1,1 1 1,-1-1-1,1 0 0,-1 0 1,1-1-1,-1 1 1,1 0-1,-1 0 1,1 0-1,-1 0 1,1 0-1,-1 0 0,1-1 1,-1 1-1,1 0 1,-1 0-1,1-1 1,-1 1-1,0 0 1,1-1-1,-1 1 0,1-1 1,-1 1-1,0 0 1,0-1-1,1 1 1,-1-1-1,0 1 1,0-1-1,1 1 0,-1-1 1,0 1-1,0-1 1,0 1-1,0-1 1,0 0-1,3-15-6791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12107,'0'0'10896,"1"10"-9972,0 17-449,-1 1 1,-2-1-1,-1 0 1,-1 0-1,-2 0 1,-9 31-1,-65 169 316,67-192-810,1-6-219,-24 73 20,33-91-1339,1 1 0,0-1 0,-1 22 0,4-24-3723,4-8-1975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38 12780,'1'-1'249,"11"-26"6133,-11 18-2270,-11 16-714,-8 13-3296,0 1 0,2 1 0,0 0-1,2 1 1,-13 27 0,-50 130 542,63-146-612,2 1 0,1 1 0,2 0 0,2 0 0,1 1 0,1 0 0,2 67 0,3-99-282,1 0 0,-1 0 0,2 0-1,-1 0 1,0-1 0,1 1 0,0 0-1,0-1 1,0 1 0,1-1 0,-1 0-1,6 6 1,-4-6-304,-1 0-1,1 0 1,0-1-1,0 0 1,1 0-1,-1 0 1,1 0-1,-1-1 1,1 0-1,0 0 1,0 0-1,0 0 1,0-1-1,0 0 1,1 0-1,-1 0 1,10 0-1,10-1-7885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74 12556,'0'0'7506,"6"-10"-4458,18-31-1057,-22 39-1911,0 0 0,0 0-1,0 0 1,0 0 0,1 1 0,-1-1-1,0 1 1,1-1 0,0 1-1,-1 0 1,1 0 0,0 0 0,-1 0-1,1 1 1,0-1 0,0 1 0,-1 0-1,1-1 1,0 1 0,0 0 0,0 1-1,0-1 1,-1 0 0,1 1 0,0 0-1,0-1 1,-1 1 0,1 0 0,0 1-1,-1-1 1,1 0 0,-1 1 0,0-1-1,1 1 1,-1 0 0,0 0 0,0 0-1,0 0 1,0 0 0,0 0-1,-1 1 1,1-1 0,-1 0 0,1 1-1,-1-1 1,0 1 0,1 3 0,-1 0-71,0 0 1,-1-1-1,1 1 0,-1 0 1,-1 0-1,1 0 1,-1 0-1,0-1 1,0 1-1,-1 0 0,0-1 1,0 1-1,0-1 1,-1 0-1,1 1 1,-1-1-1,0-1 1,-7 8-1,-4 4 68,-1-1-1,-1 0 1,-33 22-1,35-27-45,0 0-1,0 2 0,1-1 1,0 1-1,-15 21 0,27-32-28,0 1 0,0-1 1,0 1-1,0-1 0,0 1 0,0 0 0,1-1 1,-1 1-1,0 0 0,1 0 0,0-1 0,-1 1 1,1 0-1,0 0 0,0 0 0,0 0 0,0-1 1,0 1-1,1 0 0,-1 0 0,0 0 0,2 2 1,-1-1 3,1-1 1,0 0-1,-1 1 1,1-1-1,0 0 1,0 0 0,0 0-1,1 0 1,-1 0-1,0-1 1,1 1-1,5 2 1,6 2-32,1-1 0,1 0 1,-1-1-1,17 3 0,-29-7 2,52 6-2988,-19-7-3064,-14-2-1836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7399,'0'0'14382,"0"13"-13566,-2 30 64,-2 0-1,-2 0 1,-22 80-1,17-87-431,6-23 15,1 0-1,0 1 0,1-1 1,-2 29-1,5-42-443,0 0-1,0 0 0,1 1 0,-1-1 0,0 0 1,0 0-1,0 1 0,1-1 0,-1 0 0,0 0 1,1 1-1,-1-1 0,0 0 0,0 0 0,1 0 1,-1 0-1,0 0 0,1 1 0,-1-1 1,0 0-1,1 0 0,-1 0 0,0 0 0,1 0 1,-1 0-1,0 0 0,1 0 0,-1 0 0,0 0 1,1 0-1,-1 0 0,0 0 0,1-1 0,-1 1 1,0 0-1,1 0 0,-1 0 0,1-1 1,15-5 445,19-15 108,-2-1 1,0-2-1,48-45 0,-36 29-261,-26 24-584,55-51 896,-69 61-1312,0 0 1,0-1 0,0 0-1,-1 0 1,6-13 0,-10 20 515,0 0 1,0 0 0,0 0-1,0-1 1,0 1-1,0 0 1,0 0-1,0 0 1,-1-1-1,1 1 1,0 0-1,0 0 1,0 0-1,0 0 1,0-1-1,0 1 1,0 0-1,-1 0 1,1 0-1,0 0 1,0-1-1,0 1 1,0 0-1,-1 0 1,1 0-1,0 0 1,0 0-1,0 0 1,-1 0-1,1 0 1,0 0-1,0 0 1,0 0-1,-1 0 1,1 0-1,0 0 1,0 0-1,-1 0 1,1 0-1,0 0 1,0 0-1,0 0 1,-1 0-1,1 0 1,0 0-1,0 0 1,0 0 0,-1 0-1,-1 0-1475,-10 0-8250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13613,'0'0'10282,"5"50"-8104,7-33-769,-1 5-736,2-1-449,-2 4-128,1 1-32,-5 0-1121,-1-1-1409,-2-4-1218,-2-2-2530,1-10-7559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13453,'0'0'12492,"4"56"-11243,-4-28-673,-4 8-352,2-3-159,-7 1-1,9-2-545,-2-2-1248,-2-6-738,2-6-2113,1-7-3011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50 11115,'0'0'13564,"7"-8"-12234,-4 5-1183,0-1 1,-1 1 0,1 0-1,0 0 1,1 0 0,-1 1-1,1-1 1,-1 1 0,1 0 0,0 0-1,-1 0 1,1 0 0,0 1-1,0-1 1,1 1 0,-1 0-1,0 0 1,0 1 0,0-1 0,7 1-1,-7 0-93,0 0 0,-1 0 0,1 0 0,0 1-1,0-1 1,-1 1 0,1 0 0,0 0 0,-1 0 0,1 1 0,-1-1-1,0 1 1,1 0 0,-1 0 0,0 0 0,0 0 0,0 0 0,3 5-1,-4-5-51,0 1-1,-1 0 1,0 0-1,1-1 0,-1 1 1,0 0-1,-1 0 1,1 0-1,0 0 0,-1 0 1,1 0-1,-1 0 1,0 0-1,0 0 1,-1 1-1,1-1 0,0 0 1,-1 0-1,0 0 1,0 0-1,0 0 0,0-1 1,-2 5-1,-4 5-2,0 0-1,-1 0 0,0-1 1,-1 0-1,-1-1 1,1 0-1,-1 0 0,-1-1 1,-18 12-1,15-10 2,0 0 0,1 0 0,0 1 0,1 1 0,-15 20 0,26-33 0,0 1 0,0 0 0,1 0 0,-1 0 1,0 0-1,0 0 0,1 0 0,-1 0 0,0 1 0,1-1 0,0 0 0,-1 0 0,1 0 0,-1 1 0,1-1 0,0 0 0,0 0 1,0 1-1,0-1 0,0 0 0,0 0 0,0 1 0,0-1 0,1 0 0,-1 0 0,0 1 0,1-1 0,-1 0 0,1 0 0,-1 0 1,1 0-1,-1 0 0,1 0 0,0 1 0,0-1 0,-1-1 0,1 1 0,0 0 0,0 0 0,0 0 0,0 0 0,0-1 0,0 1 0,1 0 1,-1-1-1,0 1 0,0-1 0,0 0 0,0 1 0,1-1 0,-1 0 0,0 1 0,0-1 0,1 0 0,-1 0 0,2 0 0,13 1 21,-1 0-1,1-1 0,26-2 0,-26 1-67,-2 0-737,0-1 0,0 0 0,26-8 1,11-13-7806,-29 7 502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 12588,'0'-3'16090,"-36"117"-14657,21-73-769,2 0 0,2 2 0,-7 55 0,17-97-664,1 1 0,0-1 0,-1 1 0,1-1 0,0 1 0,0-1 0,0 1 0,0-1 0,0 1 0,1-1 0,-1 1 0,0-1 0,1 1 0,-1-1 0,1 0 0,-1 1 0,1-1 0,0 0 0,0 1 0,-1-1 0,1 0 0,0 0 0,0 0 0,0 1 0,0-1 0,2 1 0,0-1 0,0 0 0,1-1 0,-1 1 0,1 0 0,-1-1 0,1 0 0,-1 0 0,1 0 0,4-1 0,10 1 0,-4-1-451,1-1 1,-1 0-1,27-9 1,12-2-2376,-45 11-3265,1 0-3369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8232,'0'0'18038,"8"-1"-17194,3-1-746,0-1 0,-1-1 0,1 0 1,-1 0-1,13-8 0,29-11-383,-51 22 248,-1 1 1,1-1-1,-1 1 1,1 0-1,-1 0 1,1-1 0,0 1-1,-1 0 1,1 0-1,0 0 1,-1 0-1,1 0 1,-1 0-1,1 0 1,0 0-1,-1 0 1,1 0-1,0 0 1,-1 0-1,1 0 1,0 0-1,-1 1 1,1-1-1,-1 0 1,1 0-1,-1 1 1,1-1-1,0 0 1,-1 1-1,1-1 1,-1 1-1,1-1 1,-1 1-1,0-1 1,1 1-1,-1-1 1,0 1-1,1-1 1,-1 1-1,0-1 1,1 1-1,-1 0 1,0 0-1,1 32-10,-2-20 130,21-42 894,-16 21-733,0-1 0,-1 0-1,0 0 1,-1 0-1,0 0 1,-1-1-1,1-10 1,34 20-5150,25 11-5963,-36-10 5365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14798,'0'0'11638,"10"7"-10405,3 4-1000,0 0 1,-1 1 0,0 0-1,-1 1 1,0 0-1,-1 1 1,0 0-1,-2 0 1,1 1-1,-2 1 1,9 22-1,-13-22-157,0 0 0,-1-1-1,-1 1 1,-1 0 0,0 0-1,-1 0 1,0 0 0,-2 0-1,0-1 1,0 1 0,-2-1-1,0 0 1,0 0 0,-2 0-1,-9 17 1,1-6-297,0-1-1,-34 41 0,25-38-1783,-46 40 0,32-38-4230,6-11-4896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12748,'0'0'16159,"11"-1"-15513,22-3-172,47 1-1,-65 3-1032,1 1 0,-1 0-1,1 1 1,-1 1 0,0 0-1,18 7 1,-31-9-72,6 3-1143,-6-1-1499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11435,'0'0'12075,"83"14"-8936,-39-13-1441,8-1-1058,-3 0-543,2 2-418,-9-2-1953,-6 0-3267,-10-4-10474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13004,'0'0'11611,"7"-8"-10228,-4 4-1267,0 0 0,0 0 0,1 0 0,0 1 0,-1 0 0,1 0 0,0 0 0,1 0 0,-1 0 0,0 1 0,1 0 1,0 0-1,-1 0 0,1 0 0,0 1 0,0 0 0,0 0 0,0 0 0,0 1 0,0 0 0,0 0 0,5 0 0,2 0-16,1 0 0,-1 1 0,1 0 0,-1 1 0,0 0 0,0 1 0,16 6 1,-25-8-108,0 1 0,0-1 1,-1 1-1,1 0 0,-1-1 1,1 1-1,-1 0 0,0 1 1,1-1-1,-1 0 0,-1 1 1,1-1-1,0 1 0,0-1 1,-1 1-1,0 0 0,1 0 1,-1 0-1,0 0 0,0 0 1,-1 0-1,1 0 0,-1 0 1,1 0-1,-1 0 0,0 0 1,0 0-1,0 0 0,-1 0 1,1 1-1,-1-1 0,0 0 1,0 0-1,0 0 0,-1 2 1,-1 3-12,-1 0 1,0-1-1,0 1 1,0-1 0,-1 0-1,0 0 1,0-1 0,-1 1-1,-10 8 1,-67 51-166,64-52 171,-2 0 16,-25 21 23,43-33-24,0 1 0,1-1 0,0 1 0,-1-1 0,1 1 0,0 0 0,1 0 0,-1 0 0,0 0 0,1 0 0,-1 0 0,-1 7 0,3-9 3,0 0 0,0 0 0,1 0 0,-1 0 0,0 0 1,0 0-1,0 0 0,1 0 0,-1 0 0,0 0 0,1 0 0,-1-1 0,1 1 1,-1 0-1,1 0 0,0 0 0,-1-1 0,1 1 0,0 0 0,-1-1 1,1 1-1,0 0 0,0-1 0,-1 1 0,1-1 0,0 1 0,0-1 1,0 0-1,0 1 0,0-1 0,1 0 0,37 9 140,-30-8-99,116 15-538,-83-13-2515,0-2-3832,-9-1-5355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12300,'0'0'18001,"66"58"-17265,-42-39-415,-1 2-225,-2-2-32,-1 2 32,-1-6-609,-8-1-1184,5-3-1218,-1-4-544,-4-7-2499,8 0-1121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11723,'0'0'11979,"-27"63"-10665,-5-15 479,-9 10-127,1 7-481,-1 5-320,1 0-321,4 1-383,4-1-129,4-4 0,4-1-545,1-6-928,4-6-1250,2-7-1281,4-9-3843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5637,'-1'10'3470,"-1"-1"-3264,1 0-1,0 1 0,1-1 1,0 1-1,0-1 0,1 0 1,0 1-1,1-1 0,0 0 1,1 0-1,0 0 0,0 0 1,0 0-1,7 10 1,-2-9-18,0-1 0,0 0 1,1 0-1,1-1 0,-1 0 1,1 0-1,1-1 0,-1 0 1,1-1-1,0 0 0,1-1 0,-1-1 1,1 1-1,0-2 0,0 0 1,1 0-1,-1-1 0,1 0 1,-1-1-1,24-2 0,14-3 1072,-1-2-1,0-2 0,93-30 1,-93 25-761,37-10 53,2 4 0,0 4 0,1 4 0,158 0 0,-230 11-588,1 2 0,-1 0 1,0 1-1,0 1 0,0 1 0,19 7 0,-28-9-30,1 1-1,-1 0 0,0 0 0,-1 1 1,1 0-1,-1 0 0,0 1 0,0 0 1,0 0-1,-1 1 0,0-1 0,-1 1 1,9 13-1,-9 3-616,-10-10-4704,-4-8-875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15983,'8'-5'2050,"16"-8"-1273,0 1-1,0 2 1,1 0-1,1 2 1,40-9-1,148-18-1178,-169 29 619,61-7-404,115 1 0,-217 12 180,0 0 0,0 0 0,0 0 0,0 1 0,0 0 0,0-1 0,0 1 0,0 1 0,0-1 0,0 1 0,0-1 0,0 1 0,-1 0 0,1 1 0,-1-1 0,6 5 0,-3 0-46,0 1-1,-1 0 1,1 0 0,-2 0-1,8 15 1,-2-2 44,-5-13 98,0-1 1,0 0 0,1 0 0,0 0 0,0-1 0,1 1 0,0-2-1,0 1 1,0-1 0,0 0 0,1 0 0,0-1 0,0 0 0,0-1-1,1 0 1,-1 0 0,1 0 0,0-1 0,0-1 0,11 2 0,14 0 313,0-2 0,-1 0 0,1-3 0,37-5 0,-34 1 41,1-1-1,-1-2 1,-1-2-1,57-23 1,-71 24-318,-1-1-1,0 0 0,-1-2 1,0 0-1,-1-1 1,0-1-1,-1-1 1,23-27-1,-41 43-148,1 0 0,-1 0 0,0 0 0,1-1 0,-1 1 0,0 0 0,1-1 0,-1 1 0,0 0 1,0-1-1,1 1 0,-1 0 0,0-1 0,0 1 0,0 0 0,1-1 0,-1 1 0,0 0 0,0-1 0,0 1 0,0-1 0,0 1 0,0 0 0,0-1 0,0 1 0,0-1 0,0 1 0,0-1 0,0 1 1,0 0-1,0-1 0,0 1 0,0-1 0,-1 1 0,1 0 0,0-1 0,0 1 0,0 0 0,-1-1 0,1 1 0,0 0 0,-1-1 0,-7 0-2260,-3 4-3939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10122,'0'0'9683,"0"12"-8257,-2 49-182,-16 105-1,15-147-1027,0 0-1,1 37 0,2-56-157,0 1 0,0 0 0,0 0 0,0-1 0,0 1 0,0 0 0,0 0 0,0-1 0,0 1 0,0 0 0,1-1 0,-1 1-1,0 0 1,0 0 0,1-1 0,-1 1 0,0-1 0,1 1 0,-1 0 0,1-1 0,-1 1 0,1-1 0,-1 1 0,1-1 0,0 1 0,-1-1-1,1 0 1,-1 1 0,1-1 0,0 1 0,-1-1 0,2 0 0,1 1 91,-1-1-1,0 0 1,0-1 0,1 1-1,-1 0 1,0-1 0,0 1-1,1-1 1,-1 1 0,4-3-1,4-2 284,-1 0 0,1 0 0,14-13 0,-1-2-146,-2-1 1,0-1 0,-2-1-1,20-29 1,-29 38-263,-1 0 1,-1-1 0,0 0-1,-1 0 1,-1-1 0,0 0-1,-1 0 1,5-32 0,-10 48-177,0 0 1,0 0 0,0 0-1,-1 1 1,1-1-1,0 0 1,0 0 0,0 0-1,0 0 1,-1 0 0,1 0-1,0 0 1,0 0 0,0 0-1,0 0 1,0 0 0,-1 0-1,1 0 1,0 0 0,0-1-1,0 1 1,0 0-1,0 0 1,-1 0 0,1 0-1,0 0 1,0 0 0,0 0-1,0 0 1,0 0 0,0 0-1,-1-1 1,1 1 0,0 0-1,0 0 1,0 0-1,0 0 1,0 0 0,0-1-1,0 1 1,0 0 0,0 0-1,0 0 1,0 0 0,0 0-1,0-1 1,0 1 0,0 0-1,0 0 1,0 0 0,0 0-1,0-1 1,0 1-1,0 0 1,0 0 0,0 0-1,0 0 1,0 0 0,0-1-1,0 1 1,0 0 0,-8 10-7045,8-10 6367,-9 12-9725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7 185 13741,'0'0'8621,"9"-6"-5674,1-1-2348,41-34 1893,-48 39-2353,0-1 0,0 0 0,-1 1 1,1-1-1,-1 0 0,0 0 0,0-1 0,0 1 0,0 0 0,-1-1 1,1 1-1,-1-1 0,0 0 0,0 1 0,1-6 0,-2 8-130,0 1-1,0 0 1,0-1 0,0 1-1,0-1 1,0 1-1,0 0 1,-1-1-1,1 1 1,0-1 0,0 1-1,0 0 1,-1-1-1,1 1 1,0 0-1,0-1 1,-1 1-1,1 0 1,0 0 0,-1-1-1,1 1 1,0 0-1,-1 0 1,1-1-1,0 1 1,-1 0 0,1 0-1,0 0 1,-1 0-1,1 0 1,-1-1-1,1 1 1,0 0-1,-1 0 1,-21 2-70,-16 14-402,33-11 407,0-1 0,1 1 0,-1 0 0,1 0 0,-6 12 0,9-17 56,0 1 0,1 0-1,-1 0 1,1 0 0,-1 0 0,1-1-1,-1 1 1,1 0 0,0 0 0,-1 0 0,1 0-1,0 0 1,0 0 0,0 0 0,0 0-1,0 0 1,0 0 0,0 0 0,0 0-1,0 0 1,0 0 0,0 0 0,1 0 0,-1 0-1,0 0 1,1 0 0,-1 0 0,1-1-1,-1 1 1,1 0 0,-1 0 0,1 0 0,0-1-1,-1 1 1,1 0 0,0 0 0,-1-1-1,1 1 1,0-1 0,0 1 0,0-1-1,0 1 1,0-1 0,0 0 0,-1 1 0,1-1-1,2 1 1,28 4 140,1-1 0,0-2 0,-1-1 0,58-5-1,-88 4-82,0-1 0,0 1 0,0-1 0,-1 1 0,1-1 0,0 0 0,-1 1 0,1-1 0,0 0 0,-1 0 0,1 0 0,0 1 0,-1-1 0,0 0 0,1 0 0,-1 0 0,1 0 0,-1 0 0,0 0 0,0 0 0,1 0-1,-1 0 1,0 0 0,0-1 0,3-32 474,-2 27-494,-1 0-62,2-3-22,-1 1 0,0-1 0,-1 0 0,0 1 0,-1-1-1,0 0 1,-1 1 0,-3-14 0,4 24-2143,1 0 1850,0 0-1,0 0 1,0-1-1,0 1 1,0 0 0,0 0-1,0-1 1,0 1-1,0 0 1,0 0 0,0-1-1,1 1 1,-1 0-1,0 0 1,1-1 0,-1 1-1,0 0 1,1-1-1,-1 1 1,1 0 0,-1-1-1,1 1 1,-1-1 0,2 1-1,15 18-4743,-16-18 3988,16 16-5641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 12876,'0'0'5317,"-10"-2"-3641,-31-3-619,38 5-989,1 0-1,0 1 0,0-1 0,0 1 1,0-1-1,0 1 0,0 0 0,0 0 1,0 0-1,0 0 0,0 0 0,0 0 1,0 0-1,1 1 0,-1-1 0,0 1 1,1-1-1,-1 1 0,1 0 0,0-1 1,-1 1-1,1 0 0,0 0 0,0 0 1,0 0-1,0 3 0,-1-1 69,0 0-1,1 0 1,0 0 0,0 0-1,0 0 1,1 0 0,-1 1-1,1-1 1,0 0-1,0 1 1,1 4 0,0-8-95,0 0 1,-1 1-1,1-1 1,1 0 0,-1 0-1,0 0 1,0 0-1,0 0 1,1 0-1,-1 0 1,0 0 0,1 0-1,-1-1 1,1 1-1,-1-1 1,1 1-1,-1-1 1,1 1 0,-1-1-1,1 0 1,-1 0-1,1 1 1,0-1-1,-1 0 1,1-1 0,-1 1-1,3-1 1,1 1 98,0 0 1,0-1-1,0 0 1,0 0-1,-1 0 1,1 0 0,0-1-1,4-2 1,-5 2-57,0-1 1,0 0 0,-1 1-1,1-1 1,-1 0 0,1-1-1,-1 1 1,0-1 0,-1 1-1,1-1 1,0 0 0,-1 0-1,0 0 1,0 0-1,0 0 1,-1-1 0,1 1-1,-1 0 1,0-1 0,1-7-1,-3 11-87,1 1-1,0 0 0,-1-1 0,1 1 0,0 0 1,-1-1-1,1 1 0,0 0 0,-1-1 0,1 1 1,-1 0-1,1 0 0,-1-1 0,1 1 1,-1 0-1,1 0 0,-1 0 0,1 0 0,-1 0 1,1-1-1,-1 1 0,1 0 0,-1 0 0,1 0 1,-1 1-1,1-1 0,-1 0 0,1 0 0,-1 0 1,1 0-1,-1 0 0,1 1 0,-1-1 0,1 0 1,0 0-1,-1 1 0,-20 7-240,19-6 222,0 0 26,0-1 1,0 0-1,0 0 1,1 1-1,-1-1 1,0 1-1,1 0 1,0-1 0,-1 1-1,1 0 1,0 0-1,0 0 1,0 0-1,0 0 1,0 0-1,0 0 1,0 0-1,0 3 1,29-7-919,-21 1-2916,-2 0-3555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114 219 10858,'0'0'4212,"2"-9"-21,4-26-1095,-6 34-3040,0 1-1,0-1 1,0 0-1,0 0 1,-1 1-1,1-1 1,0 0-1,0 0 1,0 1-1,-1-1 1,1 0 0,0 1-1,-1-1 1,1 0-1,0 1 1,-1-1-1,1 1 1,-1-1-1,1 0 1,-1 1-1,1-1 1,-1 1-1,0 0 1,1-1-1,-1 1 1,1-1 0,-1 1-1,0 0 1,1-1-1,-1 1 1,0 0-1,0 0 1,1 0-1,-1 0 1,0 0-1,0-1 1,1 1-1,-1 0 1,0 1-1,0-1 1,1 0 0,-1 0-1,0 0 1,-1 1-1,-31 9-82,28-5 17,-1 0 1,1 0 0,0 0-1,0 1 1,1-1 0,-1 1-1,1 0 1,0 0 0,1 1-1,0-1 1,0 1 0,0 0-1,1 0 1,0 0 0,0 0-1,1 0 1,0 0 0,0 1-1,0 13 1,2-20 31,0 0 1,-1 0-1,1 1 1,0-1-1,0 0 1,-1 0 0,1 0-1,0 0 1,0 0-1,0 0 1,1 0-1,-1 0 1,0 0-1,0-1 1,0 1-1,1 0 1,-1-1-1,0 1 1,1-1-1,-1 1 1,0-1-1,1 0 1,-1 1-1,1-1 1,-1 0-1,0 0 1,1 0-1,1-1 1,4 2 169,-1-2 1,0 1 0,0-1 0,0 0 0,11-3 0,-3-2 93,-1 0 1,1-1 0,-2 0 0,1-1 0,-1-1 0,0 0-1,-1-1 1,14-14 0,-7 5 174,-1-2 0,0 0 0,23-40 0,-36 54-408,3-3-16,-1-1 1,0 0-1,-1 0 1,-1 0-1,0 0 1,4-17-1,-8 28-40,0 0 0,-1 1 0,1-1 0,0 0 0,-1 0 1,1 1-1,0-1 0,-1 0 0,1 0 0,0 0 0,-1 1 0,1-1 0,-1 0 0,1 0 0,-1 0 0,1 0 0,0 0 0,-1 0 0,1 0 0,-1 0 0,1 0 1,-1 0-1,1 0 0,0 0 0,-1 0 0,1 0 0,-1 0 0,1 0 0,0-1 0,-1 1 0,1 0 0,-1 0 0,1 0 0,0-1 0,-1 1 0,1 0 0,0-1 0,-1 1 1,1 0-1,0-1 0,0 1 0,-1 0 0,1-1 0,0 1 0,0 0 0,-1-1 0,1 1 0,0-1 0,0 1 0,0 0 0,0-1 0,0 1 0,0-1 0,0 1 1,0-1-1,0 1 0,0 0 0,0-1 0,0 1 0,0-1 0,0 1 0,0-1 0,0 1 0,0 0 0,0-1 0,1 1 0,-1-1 0,1 0 0,-11 11-9,1 1 1,1-1-1,0 1 0,0 1 0,1-1 0,0 1 0,1 0 0,-7 23 1,7-16 13,0 0 1,2 0 0,0 1-1,1 0 1,1 0 0,1-1-1,1 25 1,0-42-108,0 0 0,1 0 0,-1-1 1,0 1-1,1 0 0,-1 0 0,1-1 0,-1 1 0,1 0 1,0-1-1,0 1 0,0-1 0,0 1 0,0-1 1,2 3-1,-2-3-272,0-1 1,0 1 0,0 0-1,1-1 1,-1 1 0,0-1-1,0 1 1,1-1 0,-1 1 0,0-1-1,1 0 1,-1 0 0,0 0-1,1 0 1,-1 0 0,0 0-1,1 0 1,-1 0 0,0 0-1,0 0 1,2-1 0,16-7-6927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 2851,'0'0'22069,"-8"11"-21947,1-4-123,-37 53 56,42-56-61,-1 0-1,1 0 0,0 0 1,0 0-1,1 1 0,-1-1 0,1 0 1,0 1-1,0-1 0,0 1 1,1-1-1,0 1 0,0-1 0,0 1 1,1 8-1,0-12 60,-1 0 1,1 0-1,0 0 0,0 0 1,0 0-1,0 0 0,0 0 1,0 0-1,0 0 1,0-1-1,0 1 0,1 0 1,-1-1-1,0 1 0,0-1 1,1 1-1,-1-1 0,0 1 1,1-1-1,-1 0 0,0 0 1,1 0-1,-1 0 1,0 0-1,1 0 0,-1 0 1,0 0-1,1 0 0,-1-1 1,0 1-1,1 0 0,1-2 1,2 1 112,1 0 0,-2-1 1,1 0-1,0 0 0,0 0 0,0-1 1,4-3-1,-2 1-112,0-1-1,-1-1 1,1 1 0,-2-1-1,1 0 1,-1 0 0,0-1-1,0 1 1,-1-1 0,0 0 0,-1-1-1,1 1 1,-2 0 0,1-1-1,-1 0 1,1-10 0,-3 18-94,0 1 1,0-1 0,0 1 0,0-1-1,0 1 1,0-1 0,0 1 0,0-1-1,0 1 1,-1-1 0,1 1 0,0-1-1,0 1 1,-1-1 0,1 1 0,0-1-1,0 1 1,-1 0 0,1-1-1,0 1 1,-1-1 0,1 1 0,-1 0-1,1-1 1,0 1 0,-1 0 0,1 0-1,-1-1 1,1 1 0,-1 0 0,1 0-1,-1 0 1,1 0 0,-1 0 0,1-1-1,-1 1 1,1 0 0,-1 0-1,1 0 1,-1 0 0,1 0 0,-1 1-1,1-1 1,-1 0 0,1 0 0,-1 0-1,1 0 1,-1 1 0,1-1 0,-1 0-1,1 0 1,-1 1 0,1-1-1,0 0 1,-1 1 0,1-1 0,-1 1-1,-25 20-2369,16 5-1209,7 0-3398,3-15 775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8776,'0'0'10378,"-5"11"-9892,-12 24 126,3 1 0,1 1 0,1 0 0,3 1 1,0 0-1,3 1 0,1-1 0,1 43 0,4-80-521,3-16 939,3-6-666,50-146 118,-49 149-672,1 0 1,1 1-1,1 0 1,0 1 0,1-1-1,25-26 1,-35 41 175,1 1 1,0-1 0,-1 1-1,1-1 1,0 1 0,0 0-1,0 0 1,0 0 0,0 0-1,0 0 1,4-1 0,-6 2 6,1 0 0,0 0 1,-1 0-1,1 0 0,0 0 0,-1 0 0,1 0 1,0 0-1,-1 0 0,1 0 0,-1 0 1,1 0-1,0 0 0,-1 1 0,1-1 1,-1 0-1,1 1 0,0-1 0,-1 0 0,1 1 1,-1-1-1,1 0 0,-1 1 0,0-1 1,1 2-1,0-1-11,-1 0 0,0 1 1,1-1-1,-1 0 1,0 1-1,0-1 0,0 1 1,0-1-1,0 1 0,-1-1 1,1 0-1,0 1 0,-1-1 1,1 0-1,0 1 0,-1-1 1,0 0-1,1 1 1,-1-1-1,0 0 0,0 0 1,0 0-1,0 0 0,0 0 1,0 0-1,0 0 0,0 0 1,0 0-1,0 0 0,0 0 1,-1-1-1,-1 2 1,-5 3 8,-1 0 1,0-1 0,-1 1 0,1-2 0,-1 1 0,1-1 0,-17 2 0,-14-1-4139,41-16-15424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15054,'0'0'6465,"-3"12"-4869,-73 266 2229,60-212-3811,-1-26 216,17-40-226,0 0 0,0 0 1,0 0-1,0 0 0,0 1 1,0-1-1,0 0 0,0 0 1,0 0-1,0 0 0,0 0 0,0 0 1,0 1-1,0-1 0,0 0 1,0 0-1,0 0 0,0 0 1,0 0-1,0 0 0,0 0 1,-1 0-1,1 0 0,0 1 0,0-1 1,0 0-1,0 0 0,0 0 1,0 0-1,0 0 0,0 0 1,-1 0-1,1 0 0,0 0 1,0 0-1,0 0 0,0 0 0,0 0 1,0 0-1,0 0 0,-1 0 1,1 0-1,0 0 0,0 0 1,0 0-1,0 0 0,0 0 0,0 0 1,-1 0-1,1 0 0,0 0 1,0 0-1,0 0 0,0 0 1,0 0-1,0-1 0,0 1 1,0 0-1,0 0 0,-1 0 0,1 0 1,0 0-1,0 0 0,0 0 1,0 0-1,0 0 0,0-1 1,2-23 181,6-13-302,2-1-1,1 2 0,2-1 1,2 1-1,1 1 0,26-41 1,-38 69 106,1 1-1,0 0 1,0 0 0,0 0 0,1 1 0,10-8 0,-14 11-51,0 1 1,1-1 0,-1 1-1,1-1 1,-1 1-1,1 0 1,0 0 0,-1 0-1,1 0 1,0 1 0,0-1-1,0 1 1,-1-1 0,1 1-1,0 0 1,0 0 0,0 1-1,0-1 1,-1 0 0,1 1-1,4 1 1,-6-1 44,0 0 0,1 0 0,-1 0 0,0 0 0,0 0 0,0 1 0,-1-1 0,1 0 0,0 0 0,0 1-1,-1-1 1,1 1 0,-1-1 0,1 1 0,-1-1 0,1 1 0,-1-1 0,0 1 0,0-1 0,0 1 0,0-1 0,0 1 0,0-1 0,-1 4 0,1-1-3,0 0 1,-1 1-1,0-1 0,0 0 1,0 1-1,-1-1 1,-3 8-1,-3-1 162,0-1 0,0 0-1,-1 0 1,-1-1 0,-15 12 0,17-15-370,0 0 0,-1-1 1,0 0-1,-11 5 1,-15-3-4500,34-19-9276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17136,'0'0'3401,"-7"9"-1453,-20 25-188,-29 46 0,49-69-1684,1 0 0,0 1 1,0-1-1,1 1 0,1 1 0,0-1 0,1 1 0,0-1 1,-2 25-1,5-36-74,0 0 1,0-1 0,0 1 0,0-1 0,0 1-1,0-1 1,0 1 0,0 0 0,0-1 0,0 1-1,1-1 1,-1 1 0,0-1 0,0 1-1,1-1 1,-1 1 0,0-1 0,1 1 0,-1-1-1,1 0 1,-1 1 0,0-1 0,1 0 0,-1 1-1,1-1 1,-1 0 0,1 1 0,-1-1-1,1 0 1,-1 0 0,1 1 0,0-1 0,23-2 70,21-19-196,64-64-1718,-113 91 1925,0 1 1,1 0 0,0 1-1,0-1 1,0 0 0,1 1-1,0-1 1,1 1-1,0 0 1,0 0 0,0-1-1,1 1 1,2 14 0,-1-21-71,1 1 1,-1 0 0,1-1-1,-1 1 1,1-1 0,0 0 0,0 1-1,0-1 1,-1 0 0,1 0-1,0 0 1,1 0 0,-1 0-1,0-1 1,0 1 0,0-1-1,0 1 1,1-1 0,-1 0-1,0 0 1,0 0 0,0 0-1,1 0 1,-1-1 0,4 0 0,4 0 25,-1-1 0,1 0 0,-1 0 0,15-6 0,5-7-159,-1-1 0,41-30-1,2-2-1001,-74 60 929,-8 26 680,10-36-470,1-1 0,-1 1 0,1 0 1,0-1-1,0 1 0,0 0 0,0-1 1,0 1-1,0 0 0,0-1 1,0 1-1,0 0 0,1-1 0,-1 1 1,1-1-1,-1 1 0,2 2 0,2-2-51,-1-1 0,0 1-1,1-1 1,-1 0 0,1 0-1,0 0 1,-1 0-1,1-1 1,0 1 0,0-1-1,-1 0 1,1 0 0,0 0-1,5-2 1,-3 2-74,0 0 1,1 0-1,-1 0 0,0 0 1,12 3-1,-17-2 96,0-1 0,1 1 0,-1 0-1,0-1 1,1 1 0,-1 0 0,0 0 0,0 0 0,0 0 0,1 0 0,-1 0 0,0 0 0,0 0-1,-1 0 1,1 0 0,0 1 0,0-1 0,-1 0 0,1 1 0,0-1 0,-1 0 0,1 1-1,-1-1 1,0 1 0,0-1 0,1 1 0,-1-1 0,0 3 0,1 13 55,-1-1-1,0 1 1,-2 0 0,0-1 0,0 1 0,-9 27 0,8-34-19,-1-1-1,0 0 1,-1 0 0,1 0 0,-2-1 0,1 1 0,-1-1-1,0-1 1,-1 1 0,0-1 0,0 0 0,-14 10 0,20-16 17,-1 0-1,0 0 1,1 1 0,-1-1 0,1 0 0,-1 0 0,0 0 0,0-1 0,0 1-1,0 0 1,1-1 0,-1 1 0,0-1 0,0 0 0,0 1 0,0-1-1,0 0 1,0 0 0,0 0 0,0-1 0,-3 0 0,3 0 21,1 0 1,-1 0-1,1 0 1,-1 0-1,1 0 1,0-1 0,0 1-1,-1-1 1,1 1-1,0-1 1,0 0-1,0 1 1,1-1-1,-1 0 1,0 1-1,1-1 1,-1 0-1,0-2 1,-1-13 249,0 1 1,0-1-1,2 0 0,1-18 0,0 16-431,-1-1 120,1 0 0,1 0 0,5-22-1,-5 34-7,0 0 1,0 1-1,1-1 0,0 0 0,1 1 0,-1-1 0,1 1 0,1 0 0,-1 0 0,8-8 0,-10 13-82,0 1 1,0-1-1,0 1 1,0-1-1,1 1 1,-1 0-1,0 0 1,0 0-1,1 0 1,-1 0-1,1 0 1,-1 1-1,1-1 1,-1 1-1,1 0 1,-1-1-1,1 1 1,-1 1 0,1-1-1,-1 0 1,1 0-1,-1 1 1,4 1-1,33 16-6701,-13-2-973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134 135 17168,'0'0'2776,"-9"-2"-1164,6 1-1550,0 0 0,0 1 0,-1-1-1,1 1 1,0 0 0,-1 0-1,1 0 1,0 0 0,-1 0 0,1 1-1,0-1 1,0 1 0,-1 0-1,1 0 1,0 0 0,0 1-1,0-1 1,0 1 0,0-1 0,1 1-1,-1 0 1,0 0 0,1 0-1,-3 4 1,0-2 48,1 1 0,0 0 0,0 1 0,0-1 0,0 1 0,1-1 0,0 1-1,0 0 1,1 0 0,0 1 0,0-1 0,0 0 0,1 1 0,0-1 0,0 1 0,0 6 0,2-12-92,-1 0 1,0 0 0,1 0 0,-1 0-1,1-1 1,-1 1 0,1 0 0,0 0-1,-1-1 1,1 1 0,0 0 0,-1-1-1,1 1 1,0 0 0,0-1 0,0 1-1,-1-1 1,1 0 0,0 1 0,0-1-1,0 0 1,0 1 0,0-1 0,0 0-1,0 0 1,0 0 0,0 0-1,0 0 1,0 0 0,0 0 0,0 0-1,0 0 1,0 0 0,0 0 0,-1-1-1,3 0 1,38-9 777,-25 1-748,-1 0 0,0-1 0,0-1 0,-1-1 0,0 0-1,20-24 1,-12 10-40,0-1-1,27-48 1,-47 71-30,-1 2-11,1 0 1,-1-1-1,1 1 1,-1-1-1,0 1 1,0-1 0,0 1-1,-1-1 1,1 1-1,0-5 1,-2 7 17,1 0 0,0 0-1,0-1 1,-1 1 0,1 0 0,0 0 0,-1 0 0,1 0 0,-1 0 0,1 0 0,0-1 0,-1 1 0,1 0 0,0 0 0,-1 0-1,1 0 1,0 0 0,-1 1 0,1-1 0,-1 0 0,1 0 0,0 0 0,-1 0 0,1 0 0,0 0 0,-1 1 0,1-1 0,0 0 0,0 0-1,-1 0 1,1 1 0,0-1 0,-1 1 0,-10 7 128,1 2 1,0-1-1,0 2 0,1-1 1,1 1-1,-1 1 0,2-1 1,0 1-1,0 1 0,1-1 0,0 1 1,1 0-1,1 0 0,0 1 1,1-1-1,0 1 0,0 16 0,3-29-108,0 1 0,-1-1-1,1 0 1,0 1-1,1-1 1,-1 1 0,0-1-1,0 0 1,1 1-1,-1-1 1,0 1 0,1-1-1,-1 0 1,1 1-1,0-1 1,-1 0 0,1 0-1,0 0 1,0 0-1,0 1 1,0-1 0,0 0-1,0-1 1,0 1-1,0 0 1,0 0 0,1 0-1,-1-1 1,0 1-1,1 0 1,-1-1 0,0 1-1,1-1 1,-1 0 0,0 1-1,1-1 1,-1 0-1,1 0 1,-1 0 0,0 0-1,1 0 1,-1 0-1,1 0 1,-1-1 0,0 1-1,1 0 1,-1-1-1,3 0 1,2-1 13,0 0 1,0-1 0,0 1-1,-1-1 1,1 0-1,-1-1 1,0 1-1,1-1 1,7-9 0,-11 12 1,0-1 0,-1 0 0,1 0 1,-1 0-1,0 0 0,1 0 1,-1 0-1,0 0 0,0-1 0,-1 1 1,1 0-1,0 0 0,-1-1 1,1-2-1,-19 27 530,15-16-507,0-1 1,1 1-1,0-1 1,1 1 0,-1 0-1,0 7 1,2-12-39,-1 0 0,1 0 0,0 0 0,0 0-1,0 0 1,-1 0 0,1 0 0,0 1 0,1-1 0,-1 0 0,0 0 0,0 0 0,0 0 0,1 0 0,-1 0 0,0 0-1,1 0 1,-1 0 0,1 0 0,-1 0 0,1 0 0,0 0 0,-1 0 0,1-1 0,0 1 0,0 0 0,-1 0-1,1-1 1,0 1 0,0 0 0,0-1 0,0 1 0,0-1 0,0 1 0,0-1 0,0 0 0,0 1 0,0-1 0,2 0-1,1 1 13,1-1 0,0 0 0,-1-1 0,1 1 0,0-1 0,-1 0 0,1 0 0,-1 0 0,1-1 0,-1 0 0,0 0 0,0 0 0,0 0 0,0 0 0,6-6 0,-4 3 55,0-1 0,-1 0 0,0 0 0,0 0-1,0 0 1,-1-1 0,0 0 0,5-12 0,-2 1 85,-1-1 1,-1 1 0,0-1 0,-2 0 0,0 0 0,0-36 0,22 72-1851,-20-11 933,1-1-1,0 0 0,1 0 1,-1 0-1,1-1 0,0 0 0,0 0 1,0-1-1,9 4 0,23 2-5997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20756,'0'0'1633,"-9"63"-768,1-29-673,-1 2-160,-1 4-256,5-3-961,-1 1-1698,0-3-896,1-7 127,-1-3-1569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12908,'0'0'5573,"68"0"-2594,-28 0-737,7 0-992,4 0-674,0 0-480,-4 0-320,-6-3-1313,-9-3-1378,-13-3-705,-4-3-608,-9-3-6758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13965,'0'0'10602,"62"-13"-9513,-20 12-608,3 1-417,2 0-32,-5 0-801,1 0-929,-11 6-1953,0 3-3524</inkml:trace>
  <inkml:trace contextRef="#ctx0" brushRef="#br0" timeOffset="1">388 181 2370,'0'0'10768,"-3"10"-5905,-1-2-4014,2-4-423,0 0 1,0 1-1,0-1 0,0 1 0,1 0 1,0-1-1,0 1 0,0 0 0,0 0 0,1 0 1,0 0-1,1 6 0,-1-10-381,1 0 1,1 0-1,-1 1 0,0-1 1,0 0-1,0 0 0,1-1 0,-1 1 1,0 0-1,1 0 0,-1-1 1,1 1-1,-1 0 0,1-1 0,-1 0 1,1 1-1,-1-1 0,1 0 1,-1 0-1,1 0 0,-1 0 1,1 0-1,0 0 0,-1 0 0,1 0 1,1-1-1,43-6 360,8-18-339,-46 20-100,0 1 0,0 0 0,1 0 0,-1 1-1,14-4 1,-22 7 27,1 0 0,-1 0 0,0 0-1,1 0 1,-1 0 0,0 0-1,1 1 1,-1-1 0,0 0 0,1 0-1,-1 0 1,0 0 0,1 1-1,-1-1 1,0 0 0,1 0 0,-1 0-1,0 1 1,0-1 0,1 0-1,-1 1 1,0-1 0,0 0 0,0 0-1,1 1 1,-1-1 0,0 0-1,0 1 1,0-1 0,0 1-1,0-1 1,0 0 0,1 1 0,-1 0-1,1 22-43,-5 19 171,-3 13-40,8-55-501,0 0-1,0 0 1,0 0 0,0 0 0,0 0 0,1 0-1,-1 0 1,0 0 0,0-1 0,0 1 0,0 0-1,0-1 1,0 1 0,0-1 0,0 1 0,0-1-1,0 1 1,0-1 0,1-1 0,15-16-6968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8104,'0'0'3678,"-6"12"-1180,-6 16-992,1 0 1,2 0-1,0 1 0,2 0 1,-5 43-1,1 202 448,12-301-1392,2 0 1,0 0 0,2 0-1,11-33 1,41-106-1144,-50 146 538,-3 11-193,0-1 0,1 1 0,0-1 0,9-11 0,-13 20 192,-1-1 0,1 1 0,0-1 0,0 1-1,0 0 1,0-1 0,0 1 0,1 0 0,-1 0 0,0 0 0,0 0 0,1 0-1,-1 0 1,1 0 0,-1 1 0,1-1 0,-1 0 0,1 1 0,-1-1 0,1 1 0,0-1-1,-1 1 1,1 0 0,0 0 0,-1 0 0,1 0 0,0 0 0,-1 0 0,1 0 0,-1 1-1,1-1 1,0 0 0,-1 1 0,1 0 0,-1-1 0,1 1 0,2 1 0,-3-1 39,0 0 0,0 1 1,0-1-1,1 0 1,-2 0-1,1 0 1,0 1-1,0-1 1,0 0-1,-1 1 0,1-1 1,0 1-1,-1-1 1,1 1-1,-1-1 1,0 1-1,0-1 0,1 1 1,-1-1-1,0 1 1,0-1-1,0 1 1,-1 0-1,1-1 0,0 1 1,-1-1-1,1 1 1,-1-1-1,1 1 1,-1-1-1,0 0 0,1 1 1,-1-1-1,0 0 1,0 1-1,0-1 1,0 0-1,0 0 1,0 0-1,-2 2 0,-3 3 63,0 0-1,0-1 0,-1 0 0,0 0 1,0 0-1,-10 4 0,9-5-76,0-1-1,-1 0 1,1-1 0,-1 0-1,0 0 1,0-1 0,-9 1-1,18-2-99,0 0-1,-1 0 1,1 0-1,0 0 1,0-1-1,0 1 1,-1 0-1,1 0 0,0 0 1,0 0-1,-1 0 1,1 0-1,0-1 1,0 1-1,0 0 1,0 0-1,-1 0 1,1 0-1,0-1 1,0 1-1,0 0 0,0 0 1,0 0-1,0-1 1,-1 1-1,1 0 1,0 0-1,0-1 1,0 1-1,0 0 1,0 0-1,0-1 0,0 1 1,0 0-1,0 0 1,0 0-1,0-1 1,0 1-1,0 0 1,0 0-1,0-1 1,1 1-1,-1 0 1,0 0-1,0-1 0,0 1 1,0 0-1,0 0 1,0 0-1,1 0 1,-1-1-1,0 1 1,0 0-1,0 0 1,0 0-1,1 0 0,-1-1 1,0 1-1,11-12-3455,7 0-1438,2 1-1575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15407,'0'0'10041,"9"7"-17178,30 18 3154,-38-24 3757,0-1-1,0 0 1,-1 1-1,1-1 1,0 0-1,0 1 1,0-1-1,-1 0 1,1 0-1,0 0 1,0 0-1,0 0 1,0 0-1,0 0 1,-1 0-1,1 0 1,0 0-1,0 0 1,0-1-1,-1 1 1,1 0-1,0 0 1,0-1-1,0 1 1,-1-1-1,1 1 1,0-1-1,-1 1 1,1-1-1,0 1 1,-1-1-1,1 1 1,-1-1-1,1 0 1,-1 0-1,1 1 1,-1-1-1,0 0 1,1 1-1,0-3 1,4-14-390,-4 4 11618,-4 30-5611,1 2-7691,5-19-2222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24 209 9097,'0'0'11616,"-3"11"-9961,-1 7-1112,-1-1 123,2 1 1,-1-1-1,0 23 0,4-39-659,0 0 0,0 0 0,0 0 0,0 0 0,0-1-1,1 1 1,-1 0 0,0 0 0,0 0 0,1-1 0,-1 1 0,1 0 0,-1-1 0,0 1-1,1 0 1,-1-1 0,1 1 0,0 0 0,-1-1 0,1 1 0,-1-1 0,1 1-1,0-1 1,0 1 0,-1-1 0,1 0 0,0 1 0,0-1 0,-1 0 0,1 1-1,0-1 1,0 0 0,0 0 0,-1 0 0,1 0 0,0 0 0,0 0 0,0 0-1,-1 0 1,1 0 0,0 0 0,0 0 0,0-1 0,0 1 0,-1 0 0,1-1-1,0 1 1,0 0 0,-1-1 0,2 0 0,3-1 21,0 0 0,0 0 1,-1-1-1,1 0 0,0 0 0,-1 0 1,5-4-1,41-52-2487,-19 17-5834,-30 41 7802,-10 25 1601,8-22-1026,0-1-1,0 1 1,0 0-1,1 0 0,-1 0 1,1-1-1,-1 1 1,1 0-1,-1 0 0,1 0 1,0 0-1,0 0 0,0 0 1,0 0-1,0 0 1,1 2-1,0-3-57,-1 0 1,1-1-1,-1 1 0,1 0 1,-1-1-1,1 1 1,-1-1-1,1 1 0,0-1 1,-1 0-1,1 1 0,0-1 1,0 0-1,-1 1 1,1-1-1,0 0 0,0 0 1,-1 1-1,1-1 1,0 0-1,0 0 0,-1 0 1,1 0-1,0 0 0,0 0 1,1-1-1,3 0 55,1 0 0,-1-1-1,1 1 1,-1-1-1,0-1 1,0 1 0,0-1-1,0 0 1,7-5 0,2-3 170,-1-2-1,1 0 1,-2 0 0,0-1 0,-1-1 0,0 0 0,-1 0 0,-1-1 0,0 0 0,-1-1 0,-1 0-1,0 0 1,-2 0 0,7-31 0,-13 48-252,1 0 1,0 1-1,0-1 0,0 0 0,0 0 0,0 0 1,0 0-1,0 0 0,0 0 0,0 0 0,0 0 1,-1 0-1,1 0 0,0 0 0,0 0 0,0 0 1,0 0-1,0 0 0,0 0 0,0 0 0,0 0 1,-1 0-1,1 0 0,0 0 0,0 0 0,0 0 1,0 0-1,0 0 0,0 0 0,0 0 0,0 0 1,-1 0-1,1 0 0,0 0 0,0 0 0,0 0 1,0 0-1,0 0 0,0 0 0,0 0 0,0-1 1,0 1-1,0 0 0,0 0 0,-1 0 0,1 0 1,0 0-1,0 0 0,0 0 0,0 0 0,0 0 1,0-1-1,0 1 0,0 0 0,0 0 0,0 0 1,0 0-1,0 0 0,0 0 0,0 0 0,0-1 1,0 1-1,0 0 0,0 0 0,-12 12 65,-10 17 170,10-3 364,0 0 0,1 1 0,2 0 0,1 1 0,-9 51 0,12-45-1364,-1 56-1,5-132 906,-2 0 0,-2 1-1,-19-75 1,24 116-87,0-1 0,0 1-1,0 0 1,0-1-1,0 1 1,0-1 0,0 1-1,0 0 1,0-1 0,0 1-1,0-1 1,0 1 0,0-1-1,0 1 1,0 0 0,0-1-1,0 1 1,0 0 0,0-1-1,1 1 1,-1-1 0,0 1-1,0 0 1,0-1-1,1 1 1,-1 0 0,0-1-1,1 1 1,-1 0 0,0 0-1,0-1 1,1 1 0,0 0-1,17-1 515,25 14-930,-37-11 339,8 2-1522,0 0 0,0-1 0,16 2 1,16-1-7572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4805,'0'0'19880,"-6"14"-19400,-30 67 284,-39 100 1572,66-157-2216,2 1 1,1 0-1,0 1 1,2-1-1,-1 40 0,8-59-84,6-15 11,5-16 47,1-12-60,-3-1 1,13-58-1,0-5-420,-25 101 374,0 0 1,0 0 0,0-1 0,1 1-1,-1 0 1,0 0 0,0 0 0,0 0 0,0 0-1,0 0 1,0-1 0,0 1 0,0 0-1,1 0 1,-1 0 0,0 0 0,0 0-1,0 0 1,0 0 0,0 0 0,1 0 0,-1 0-1,0 0 1,0 0 0,0 0 0,0 0-1,0 0 1,1 0 0,-1 0 0,0 0-1,0 0 1,0 0 0,0 0 0,0 0-1,1 0 1,-1 0 0,0 0 0,0 0 0,0 0-1,0 0 1,0 0 0,0 0 0,1 1-1,-1-1 1,0 0 0,0 0 0,0 0-1,0 0 1,0 0 0,0 0 0,0 0-1,0 1 1,0-1 0,0 0 0,1 0 0,-1 0-1,0 0 1,0 0 0,0 1 0,0-1-1,0 0 1,0 0 0,12 19-1181,-9-13 474,0-1 1,1 1-1,0-1 1,0 1-1,0-1 1,1 0-1,-1-1 1,1 1-1,7 4 0,-7-7-688,0 0 0,0-1 0,0 1 0,0-1 0,0-1 0,0 1 0,7 0 0,10-1-5902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102 281 7655,'0'0'5008,"-10"7"-3866,4-3-1094,-44 34 1373,46-35-1215,1 0 0,0-1-1,1 1 1,-1 0 0,0 0 0,1 0 0,0 1-1,0-1 1,0 1 0,0-1 0,0 1 0,1 0-1,-1-1 1,1 1 0,-1 6 0,20-13 846,-4-6-1137,0 0 0,-1-1 0,0-1 0,-1 0 0,0 0 0,-1-1 0,18-24 0,-26 32-15,13-14-672,-10 12-207,0-1 0,-1 0 0,1 0 0,-1-1 0,4-7 0,-36 73 2732,19-44-1352,1-1-1,0 1 1,1 1 0,1-1 0,0 1-1,2 0 1,-1 0 0,-1 20 0,5-34-446,0-1 1,0 1 0,0-1 0,0 1 0,0 0 0,0-1-1,0 1 1,1-1 0,-1 1 0,0-1 0,0 1 0,0-1 0,1 1-1,-1-1 1,0 0 0,1 1 0,-1-1 0,0 1 0,1-1-1,-1 0 1,0 1 0,1-1 0,-1 0 0,1 1 0,-1-1-1,1 0 1,-1 1 0,1-1 0,-1 0 0,1 0 0,-1 0-1,1 0 1,-1 1 0,1-1 0,-1 0 0,1 0 0,-1 0-1,1 0 1,0 0 0,-1 0 0,1-1 0,-1 1 0,1 0 0,-1 0-1,1 0 1,-1 0 0,1-1 0,-1 1 0,1 0 0,0-1-1,27-16-697,-16 3 326,1 0-1,-2-1 1,0 0 0,-1-1 0,13-27 0,33-93 452,-28 62-271,-23 62 38,18-44-1262,-18 45 3167,-14 28 3744,-80 199 775,79-186-6531,2 1 0,0 1 0,2-1 1,2 1-1,-1 42 0,4-73 286,1-1 0,0 1-1,0 0 1,0 0 0,0 0 0,0 0-1,0-1 1,0 1 0,1 0 0,-1 0 0,0 0-1,0 0 1,1-1 0,-1 1 0,0 0 0,1 0-1,-1-1 1,0 1 0,1 0 0,-1-1 0,1 1-1,0 0 1,-1-1 0,1 1 0,-1-1 0,1 1-1,0-1 1,0 1 0,-1-1 0,1 0 0,0 1-1,0-1 1,2 0 20,-1 0 1,0 0-1,0 0 0,0 0 0,0 0 0,0-1 0,1 1 1,-1-1-1,0 0 0,0 0 0,0 1 0,2-3 1,50-34 201,-32 15-218,-1-1 1,-1 0 0,0-2 0,-2 0-1,-1-1 1,14-30 0,5-18-202,27-82-1,-61 147 915,-4 9-236,-14 22-16,-20 43 133,15-15-182,3 2 0,2 0-1,3 1 1,1 1 0,-4 65-1,22-190-111,3-67-422,-10 67-67,1 75 192,-1 1-39,1-1 0,-1 1 1,1-1-1,0 0 0,1 1 0,-1-1 0,1 1 1,0-1-1,0 0 0,0 0 0,3 7 0,27 28-1059,-25-34 212,-1-1-1,1 1 0,1-1 0,-1 0 1,1-1-1,-1 1 0,1-1 1,9 2-1,-12-3 465,0-1 1,1 0-1,-1-1 1,1 1-1,-1-1 0,0 0 1,1 0-1,-1 0 1,1 0-1,-1-1 0,0 0 1,1 0-1,-1 0 0,5-2 1,-6 1 575,1 0 0,-1 0 0,0 0 0,1 0 1,-1 0-1,0-1 0,-1 0 0,1 1 0,0-1 0,-1 0 0,3-4 1,16-29 4827,-16 10 2138,-6 26-6946,0 1 0,0-1 0,-1 0 0,1 1 0,0 0 0,0-1 0,0 1 0,0 0 0,0-1 0,0 1 0,0 0 0,0 0 0,0 0 0,-1 2 0,-2 4-222,0 0 0,0 1 0,1 0-1,0 0 1,0 0 0,0 0 0,2 0 0,-1 0-1,1 1 1,-1 12 0,4-22-22,0 0 0,0 0 0,0-1 0,-1 1 0,1 0 0,0-1 0,-1 0 0,1 1 0,-1-1 0,1 0 0,0-2 0,1-1-5,-1 0-1,1 0 1,-1 1 0,2-1-1,-1 1 1,0-1-1,1 1 1,0 0-1,0 0 1,7-5-1,-9 8 189,0 0-1,1 0 1,-1 0 0,1 0 0,-1 0-1,1 1 1,-1-1 0,1 1-1,0 0 1,-1 0 0,1-1-1,0 2 1,-1-1 0,1 0-1,-1 1 1,1-1 0,0 1-1,-1-1 1,1 1 0,-1 0 0,0 0-1,1 1 1,-1-1 0,3 2-1,5 2 133,0 0 0,0-1-1,0 0 1,1-1-1,0 0 1,0-1 0,0 0-1,0-1 1,0 0 0,0 0-1,0-2 1,0 1 0,0-1-1,0-1 1,13-3-1,-18 4-199,-1 0 0,0-1 0,1 0 0,-1 0 0,0-1-1,0 1 1,0-1 0,-1 0 0,1-1 0,-1 1-1,1-1 1,-1 1 0,0-1 0,-1-1 0,1 1 0,-1 0-1,1-1 1,-1 0 0,-1 0 0,1 0 0,-1 0 0,0 0-1,0 0 1,0-1 0,-1 1 0,0-1 0,0 1 0,0-1-1,-1 1 1,1-1 0,-2-6 0,1 11-52,0-1-1,0 1 1,0 0 0,0 0 0,0-1 0,-1 1 0,1 0-1,0 0 1,-1 0 0,1-1 0,-1 1 0,1 0-1,-1 0 1,0 0 0,1 0 0,-1 0 0,0 0 0,0 0-1,0 0 1,0 0 0,0 1 0,0-1 0,0 0-1,0 0 1,-2 0 0,1 0-45,-1 0 0,1 1-1,-1 0 1,1-1 0,-1 1 0,0 0-1,1 0 1,-1 0 0,1 0 0,-1 1-1,-5 1 1,2-1-39,0 1 1,-1 1-1,1-1 1,0 1-1,0 0 1,1 0-1,-1 1 1,0 0-1,-6 6 0,6-2 170,0-1 0,1 1 0,0 1 0,0-1 0,-6 17-1,10-22-33,0 1-1,0-1 0,1 0 0,-1 0 0,0 1 0,1-1 1,0 0-1,0 1 0,0 3 0,1-5-22,-1-1 0,0 0 0,1 0-1,-1 0 1,1 1 0,-1-1 0,1 0 0,-1 0-1,1 0 1,0 0 0,0 0 0,-1 0 0,1 0 0,0 0-1,0 0 1,0 0 0,0 0 0,0-1 0,0 1-1,0 0 1,1-1 0,-1 1 0,2 0 0,5 2 91,1-1-1,-1-1 1,0 1 0,1-1 0,-1 0 0,1-1 0,-1 0 0,1 0 0,13-3 0,4-3-197,44-15 0,-7 2-953,-63 22 1048,0-1 0,0 1 0,-1-1 0,1 1 0,-1-1 0,0 0 0,1 1 0,-1-1 0,0 0 0,0 1 0,-1-1 0,-1 3 0,0 1 153,-1-1 0,1 2 0,0-1 0,1 0 0,0 1 1,0-1-1,0 1 0,-1 10 0,2-15-143,1 0 0,0-1 1,0 1-1,0-1 0,0 1 0,1 0 1,-1-1-1,0 1 0,1-1 0,-1 1 1,1 0-1,-1-1 0,1 0 0,0 1 1,0-1-1,-1 1 0,1-1 1,0 0-1,0 1 0,1-1 0,-1 0 1,0 0-1,0 0 0,0 0 0,1 0 1,-1 0-1,1 0 0,-1-1 0,0 1 1,1 0-1,-1-1 0,1 1 0,0-1 1,-1 1-1,1-1 0,-1 0 0,1 0 1,0 0-1,2 0 0,9 1-468,-1-1 1,0 0-1,1-1 0,23-5 0,-27 4-1672,-1-1 0,1 0-1,-1 0 1,12-8 0,10-6-13859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10378,'0'0'9241,"1"11"-8692,5 31 179,-3 0 0,-1 0 0,-8 77 0,-34 135 2259,34-218-2450,0-10 1790,-2-61-963,-9-54-1299,3 18-460,12 50-78,4 17-245,5 13 674,1-1 0,0 0-1,0-1 1,1 0 0,0 0 0,0-1 0,13 7-1,-17-10 53,-1-1-1,1 0 1,0 0-1,0 0 0,0-1 1,0 0-1,0 0 0,0 0 1,0 0-1,0-1 0,0 0 1,0 0-1,1 0 1,-1-1-1,0 0 0,0 0 1,0 0-1,7-3 0,-9 2 26,0 0-1,0 0 0,0 0 1,0 0-1,-1-1 0,1 1 1,-1-1-1,0 0 0,0 1 1,0-1-1,0 0 0,0-1 1,0 1-1,-1 0 1,0 0-1,2-6 0,-1 3 22,-1 0 0,1 0 0,-1 0 0,0 0 0,-1 0 0,1 0 0,-1-1 0,-2-10 0,2 17-56,0-1 0,0 1 1,0 0-1,0-1 0,0 1 0,0 0 1,0-1-1,0 1 0,0 0 0,0-1 0,0 1 1,0 0-1,-1-1 0,1 1 0,0 0 1,0-1-1,0 1 0,0 0 0,-1-1 0,1 1 1,0 0-1,0 0 0,-1-1 0,1 1 1,0 0-1,-1 0 0,1 0 0,0-1 0,0 1 1,-1 0-1,1 0 0,0 0 0,-1 0 1,1 0-1,-1 0 0,1 0 0,0 0 0,-1 0 1,1 0-1,0 0 0,-1 0 0,1 0 0,0 0 1,-1 0-1,1 0 0,0 0 0,-1 0 1,1 0-1,0 0 0,-1 0 0,1 1 0,0-1 1,-1 0-1,1 0 0,0 0 0,0 1 1,-1-1-1,1 0 0,-1 1 0,-12 16-137,9-9 130,1 1-1,1-1 0,-1 0 1,2 1-1,-1 0 0,1-1 0,0 1 1,1 0-1,0-1 0,2 18 1,-1-25 17,-1 0 0,1 0 0,0 1 0,0-1 0,0 0 0,0 0 0,0 0 0,0 0 0,0 0 0,0 0 0,0-1 0,0 1 0,0 0 0,0 0 0,1-1 0,-1 1 0,0-1 0,1 1 0,-1-1 0,0 0 0,1 1 0,-1-1 0,0 0 0,1 0 0,-1 0 0,1 0 0,-1 0 0,0 0 0,1 0 0,-1-1 0,1 1 0,-1 0 0,0-1 0,1 1 0,-1-1 0,0 0 0,0 1 0,2-2 0,3-1 55,-1 0 0,0 1 0,0-2 0,0 1 0,0 0 0,0-1 0,7-8 0,-2-3-22,0 0 0,-1-1-1,11-28 1,-9 20-59,-15 37-22,1 0 0,0 1 0,0-1 1,2 1-1,0-1 0,0 1 0,1-1 1,3 18-1,-3-30-5,0 1-1,1-1 1,-1 0-1,1 1 1,-1-1-1,1 0 1,-1 1 0,1-1-1,0 0 1,0 0-1,0 0 1,0 0 0,0 0-1,0 0 1,0 0-1,0 0 1,0 0 0,0 0-1,0 0 1,1-1-1,-1 1 1,0 0 0,1-1-1,-1 1 1,0-1-1,1 0 1,-1 1 0,0-1-1,1 0 1,-1 0-1,1 0 1,-1 0 0,3 0-1,21-7-4110,-7-10-3720,-7-5 317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53 11723,'0'0'10250,"0"11"-9028,-2 23-300,1-13-593,0 0 0,0 0 0,2 0 0,1 0 0,1 0 0,7 28 0,-10-47-317,0-1 0,1 0 0,-1 0-1,0 0 1,1 0 0,-1 0 0,1 0 0,0 0 0,-1 0 0,1 0 0,0 0 0,-1 0 0,1-1 0,0 1 0,0 0 0,0 0 0,0-1 0,0 1 0,0 0 0,0-1 0,0 1-1,0-1 1,0 1 0,0-1 0,0 0 0,0 1 0,0-1 0,0 0 0,0 0 0,0 0 0,1 0 0,-1 0 0,0 0 0,0 0 0,0 0 0,0 0 0,0 0 0,1-1 0,-1 1-1,0-1 1,0 1 0,2-2 0,3-2 19,0 0 0,1-1 0,-2 0-1,1-1 1,7-7 0,5-5-580,-17 17 314,-1 7 112,0-1-1,0 0 0,1 0 0,0 1 1,0-1-1,0 0 0,0 0 0,1 0 1,4 7-1,-6-10 124,1-1 1,0 0-1,0 0 0,0 1 0,0-1 1,0 0-1,1 0 0,-1 0 0,0 0 1,0 0-1,1-1 0,-1 1 0,1 0 1,-1-1-1,1 1 0,-1 0 0,1-1 1,-1 0-1,1 1 0,-1-1 0,1 0 1,-1 0-1,1 0 0,-1 0 0,1 0 1,0 0-1,-1 0 0,1-1 0,-1 1 1,1-1-1,-1 1 0,1-1 0,-1 1 1,0-1-1,1 0 0,2-1 0,2-2 3,0-1 0,0 1 0,0-1 0,-1 0 0,0-1 0,0 1-1,0-1 1,-1 0 0,1 0 0,-1 0 0,4-11 0,1 0-151,-1-1 1,-1 0 0,6-24-1,-8 19-243,0 0 0,-1 0 0,0-42 0,-20 83 743,12-5-285,1 0-1,1 1 0,0-1 0,0 1 0,1-1 1,1 1-1,0-1 0,4 22 0,-3-27 7,0 0 0,1-1 0,0 1 0,0-1 0,0 1 0,1-1 0,0 0 0,1 0 0,0 0 0,0 0 0,0-1 0,1 0 0,0 0 0,0 0 0,0 0 0,8 5 0,-13-10-81,1-1 1,-1 0-1,0 1 1,0-1-1,0 0 0,1 0 1,-1 1-1,0-1 1,1 0-1,-1 0 1,0 1-1,0-1 0,1 0 1,-1 0-1,0 0 1,1 0-1,-1 0 1,0 1-1,1-1 1,-1 0-1,1 0 0,-1 0 1,0 0-1,1 0 1,-1 0-1,0 0 1,1 0-1,-1 0 0,0 0 1,1 0-1,-1-1 1,0 1-1,1 0 1,-1 0-1,0 0 0,1 0 1,-1-1-1,0 1 1,1 0-1,-1 0 1,0 0-1,1-1 0,-1 1 1,0-1-1,-1-19-408,-15-26-156,-5 13 433,9 15 257,1-1-1,-16-37 0,31 56-81,-1 0 0,0 0-1,1 1 1,-1-1 0,1 1 0,-1 0-1,1 0 1,-1 0 0,4 2 0,13 9-1057,-17-10 524,0 1 0,0-1 1,0 0-1,0-1 0,1 1 0,-1 0 0,0-1 0,1 0 0,-1 0 0,8 1 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10762,'0'0'6951,"47"0"-4036,-19 0-1538,-3 1-1089,1 4-256,0 0-1057,1-2-3683,1-3-11756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14542,'0'0'9422,"12"-5"-8920,38-12-54,-48 16-435,0 1 0,0 0-1,0 0 1,0 0 0,0 0-1,0 0 1,0 1 0,0-1-1,0 0 1,0 1 0,0 0-1,0-1 1,0 1 0,0 0-1,0 0 1,0 0 0,-1 0-1,1 0 1,0 1 0,-1-1-1,1 0 1,-1 1 0,0-1-1,1 1 1,-1 0 0,0-1-1,0 1 1,0 0 0,0 0-1,0 0 1,0 0 0,0 3-1,1-2-58,-1 1-1,0 0 1,0-1-1,0 1 1,-1 0-1,1 0 1,-1 0-1,0 0 1,0-1-1,-1 1 1,1 0-1,-1 0 1,1 0 0,-1 0-1,-2 4 1,-2-2-264,1-1 1,-2 1 0,1-1 0,0 0 0,-1 0 0,-7 4 0,3-3-987,35-23 1126,14-11 530,42-40 0,-29 24 793,-67 88-411,11-33-651,1-5 91,1 1 0,-1 0-1,1-1 1,0 1 0,0 0 0,1 0 0,0 0 0,0 0 0,1 1 0,0-1 0,0 0 0,2 8 0,-2-14-103,1 0 0,0-1 1,0 1-1,0 0 0,0 0 0,0-1 1,0 1-1,0-1 0,0 1 1,1-1-1,-1 1 0,0-1 0,0 1 1,0-1-1,0 0 0,1 0 0,-1 0 1,0 0-1,0 0 0,0 0 0,1 0 1,-1 0-1,0 0 0,0 0 0,0-1 1,1 1-1,-1-1 0,1 0 0,35-11 810,-26 5-806,1-1 1,-1-1-1,0 1 1,-1-2 0,0 1-1,-1-2 1,0 1-1,0-1 1,-1 0-1,-1-1 1,0 0-1,0 0 1,5-16-1,-22 63-925,-13 54-591,16-26-3990,7-39-1506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6 158 9001,'0'0'11077,"-2"9"-8990,2-4-1945,-1-4-73,1 0 0,-1 1 0,1-1 0,-1 0 0,1 0 0,0 1 0,0-1 0,-1 0 0,1 1 0,0-1 0,0 1 0,0-1 0,1 0 0,-1 1 0,0-1 0,0 0 0,1 1 0,-1-1 0,1 0 1,-1 0-1,1 1 0,0-1 0,-1 0 0,1 0 0,0 0 0,0 0 0,0 0 0,0 0 0,0 0 0,0 0 0,0 0 0,0 0 0,0-1 0,0 1 0,0 0 0,0-1 0,1 1 0,-1-1 0,0 1 0,1-1 0,-1 1 0,0-1 0,1 0 0,-1 0 0,0 0 0,1 0 0,-1 0 0,0 0 0,1 0 0,-1 0 0,2-1 0,6 1 99,-1-1 0,1 0-1,-1 0 1,0-1 0,0 0-1,0-1 1,0 1 0,0-2-1,0 1 1,-1-1 0,14-9-1,-16 10-161,0-1-1,-1 1 1,0-1-1,0 0 0,0-1 1,0 1-1,0-1 0,-1 1 1,0-1-1,0 0 1,-1 0-1,1 0 0,-1-1 1,0 1-1,0-1 0,-1 1 1,1-1-1,0-8 1,-2 10 23,1-6-197,-1 1-1,0 0 0,0-1 1,-2-10-1,2 19 128,-1 0 0,1 0 0,0 0 1,0 0-1,-1 0 0,1 0 0,-1 0 0,1 0 1,-1 0-1,1 0 0,-1 0 0,0 0 0,1 0 1,-1 0-1,0 1 0,0-1 0,1 0 0,-1 1 1,-1-2-1,1 2 5,-1 0 0,1 0 0,0 0 0,0 0-1,-1 0 1,1 0 0,0 0 0,0 0 0,0 0 0,-1 1 0,1-1 0,0 1 0,0-1 0,0 0 0,0 1-1,0 0 1,0-1 0,0 1 0,0 0 0,0-1 0,-2 3 0,-7 7 31,1 1 1,-1 0-1,2 0 1,-1 1-1,2 0 0,0 1 1,0 0-1,1 0 1,1 0-1,0 1 1,1 0-1,0 0 0,-3 27 1,6-38 6,1 0 0,0 0 0,0 0 1,0 0-1,0 0 0,1 0 0,-1 0 0,1 0 1,0 0-1,-1 0 0,1 0 0,1 0 0,-1 0 0,0-1 1,1 1-1,-1 0 0,1-1 0,0 0 0,0 1 1,0-1-1,0 0 0,0 0 0,1 0 0,-1 0 1,0 0-1,1-1 0,0 1 0,-1-1 0,1 1 0,0-1 1,0 0-1,0 0 0,-1 0 0,1-1 0,0 1 1,4 0-1,0-1 7,0 1 1,0-1 0,-1 0-1,1 0 1,0-1 0,0 0-1,0 0 1,-1-1-1,1 0 1,0 0 0,-1 0-1,0-1 1,1 0-1,-1 0 1,8-6 0,-4 1 17,-1-1 1,1 0 0,-2-1-1,1 1 1,-1-2 0,-1 1-1,0-1 1,0 0 0,-1 0-1,6-17 1,-14 26-75,-6 7-58,-6 8-63,11-11 202,1 1 0,0 0 0,0 0 0,0 0 1,0 0-1,1 0 0,-1 0 0,1 0 0,-1 0 1,1 1-1,0-1 0,1 1 0,-1-1 0,1 1 1,-1 5-1,1-9-8,1 1-1,-1 0 1,0 0 0,1 0 0,-1 0 0,1 0 0,-1-1 0,1 1 0,-1 0-1,1 0 1,0-1 0,-1 1 0,1 0 0,0-1 0,-1 1 0,1-1 0,0 1-1,0-1 1,0 1 0,1 0 0,32 3 282,-27-5-286,0 0-1,0-1 1,0 1-1,0-1 1,0-1-1,0 1 1,-1-1-1,1-1 1,-1 1-1,8-6 1,30-14-494,-47 67 3,3-42 512,0-1 1,0 1 0,0-1 0,0 1-1,0 0 1,1-1 0,-1 1 0,1-1-1,-1 1 1,1-1 0,-1 1-1,1-1 1,0 1 0,0-1 0,0 0-1,0 1 1,0-1 0,0 0 0,0 0-1,0 0 1,1 0 0,-1 0 0,0 0-1,1 0 1,-1 0 0,1 0-1,-1-1 1,1 1 0,-1 0 0,1-1-1,-1 0 1,1 1 0,-1-1 0,1 0-1,0 0 1,-1 0 0,1 0 0,-1 0-1,1 0 1,0 0 0,-1 0-1,1-1 1,-1 1 0,1-1 0,1 0-1,5-1 78,0 0-1,0-1 1,0 1-1,0-2 1,-1 1-1,0-1 1,0 0-1,10-7 1,-10 4-87,1 0-1,-1 0 1,-1-1-1,12-16 1,-16 22-47,-1-1 0,1 1 0,0-1 0,-1 0 0,0 0 0,1 0 0,-1 0 0,0 0 0,-1 0 0,1 0 1,0 0-1,-1-1 0,0 1 0,0 0 0,0 0 0,0 0 0,0-1 0,-1 1 0,0-5 0,0 7 1,0 1-1,0-1 1,0 0 0,1 0-1,-1 1 1,0-1-1,0 1 1,0-1-1,0 1 1,0-1 0,0 1-1,0-1 1,0 1-1,0 0 1,-1 0 0,1-1-1,0 1 1,0 0-1,0 0 1,0 0-1,0 0 1,0 1 0,0-1-1,-1 0 1,1 0-1,0 1 1,0-1 0,0 0-1,0 1 1,0-1-1,0 1 1,-1 1-1,-34 17-89,26-12 108,2 0-1,-1 1 1,-14 16 0,21-22 6,1 0 0,-1 1 0,0-1 0,0 0 0,1 1 0,0 0 0,-1-1 0,1 1 0,0 0 0,0-1 0,1 1 1,-1 0-1,0 0 0,1 0 0,0 0 0,-1 0 0,1-1 0,1 1 0,-1 0 0,0 0 0,1 4 0,1-6 0,-1 0-1,0 0 1,1 0 0,-1 0-1,1 0 1,-1 0 0,1-1-1,-1 1 1,1 0 0,-1-1-1,1 1 1,0-1 0,-1 0 0,1 1-1,0-1 1,-1 0 0,1 0-1,0 0 1,2-1 0,40-1 103,-40 2-96,6-1-13,0-1 0,0 0 0,0-1 0,16-6 0,-22 7-42,0 1 1,0-1-1,0 0 0,0 0 1,0-1-1,0 1 0,-1-1 1,0 0-1,1 1 0,-1-2 1,0 1-1,0 0 0,2-5 1,67 23 563,-69-14-535,3 0-36,0 0 0,0-1 0,0 0-1,0 1 1,0-2 0,8 0-1,3-10-2334,-11-14-3294,-6 1-1423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14510,'0'0'11435,"24"57"-11147,-7-39-224,-7-2-1794,1-1-3106,-7-4-7752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67 8680,'0'0'7207,"-1"-8"-3806,-3-24-545,4 46 1429,-2 25-3048,0 19-1074,0 7 126,0-35-231,2 0 1,5 56-1,-4-84-54,-1-1-1,0 1 0,1 0 0,-1 0 0,1 0 0,-1-1 1,1 1-1,0 0 0,-1-1 0,1 1 0,0-1 0,0 1 1,0-1-1,1 1 0,-1-1 0,3 3 0,-3-4 6,0 1 0,0-1 0,0 0 0,0 1 0,0-1 0,0 0 0,0 0 0,0 0 0,0 0 0,0 0 0,0 0 0,0 0 0,0 0 0,0 0 0,0 0 0,0 0 0,0-1 0,0 1-1,0 0 1,0-1 0,1 0 0,2-1 41,0-1-1,1 0 1,-1 0-1,-1 0 1,1-1-1,-1 1 1,1-1-1,-1 0 1,0 0-1,3-5 1,9-22 72,-1-1 0,-1-1-1,-2 0 1,-1 0 0,9-61 0,-13 49-3517,-4 11-3716,-2 53 1250,0 1-2019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50 9097,'0'0'3875,"2"-8"-2188,-1 5-2112,6-30 4075,-3 28-1180,-3 25-1663,-5 70-358,-28 151-1,3-33-95,8 333-365,12-142-3,-41 410-7,9-193-1216,41-610 1075,-2 40 225,2-45-197,-1 1-1,1-1 1,0 1 0,0-1 0,0 1 0,1 0 0,-1-1 0,0 1 0,0-1 0,1 1 0,-1-1 0,1 1 0,-1-1-1,1 0 1,0 1 0,0-1 0,0 0 0,-1 1 0,1-1 0,0 0 0,1 0 0,0 1 0,8-2-2748,0-8-1676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9 174 11883,'0'0'12172,"10"2"-11382,-7-1-710,1 0 1,-1 0-1,1 0 0,-1-1 1,0 0-1,1 1 0,-1-1 1,1 0-1,-1-1 0,1 1 1,-1 0-1,1-1 0,-1 0 1,0 0-1,0 0 0,1 0 1,-1-1-1,0 1 0,0-1 1,0 0-1,0 0 0,0 0 1,-1 0-1,1 0 0,-1-1 1,1 1-1,-1-1 0,0 0 1,0 1-1,0-1 0,0 0 1,0 0-1,-1 0 1,1 0-1,-1-1 0,0 1 1,0 0-1,0-1 0,0-3 1,0 5-79,-1 0 1,1 0 0,-1 0-1,0 0 1,0 0-1,0 0 1,0 0 0,0-1-1,0 1 1,0 0 0,0 0-1,-1 0 1,0 0 0,1 0-1,-1 0 1,0 0 0,0 0-1,0 0 1,0 0 0,0 1-1,0-1 1,0 0 0,-1 1-1,1-1 1,-1 0-1,1 1 1,-1 0 0,0-1-1,1 1 1,-1 0 0,0 0-1,0 0 1,0 0 0,0 0-1,0 1 1,-3-2 0,2 2-16,0 0 0,0 0 0,1 0 1,-1 0-1,0 0 0,0 0 1,0 1-1,0 0 0,1-1 0,-1 1 1,0 0-1,0 0 0,1 1 0,-1-1 1,1 0-1,-1 1 0,1 0 1,0-1-1,0 1 0,0 0 0,0 0 1,0 0-1,0 1 0,0-1 0,0 0 1,-1 4-1,-1 0 11,1 0 1,1 0-1,-1 0 1,1 1-1,0-1 0,-2 14 1,3-19-2,1 0 0,0 0 1,0 1-1,0-1 0,0 0 1,1 1-1,-1-1 0,0 0 1,0 0-1,1 1 1,-1-1-1,1 0 0,-1 0 1,1 1-1,0-1 0,-1 0 1,1 0-1,0 0 0,0 0 1,0 0-1,-1 0 0,1 0 1,0-1-1,0 1 0,1 0 1,-1 0-1,0-1 0,0 1 1,0 0-1,0-1 0,1 1 1,-1-1-1,0 0 0,0 1 1,1-1-1,-1 0 0,0 0 1,1 0-1,-1 0 0,0 0 1,2 0-1,136-7 155,-21 0-90,-118 7-17,1 0 1,-1 0-1,0 0 1,1-1-1,-1 1 1,0 0-1,0 0 1,1 0-1,-1-1 1,0 1-1,0 0 0,1 0 1,-1 0-1,0-1 1,0 1-1,0 0 1,1-1-1,-1 1 1,0 0-1,0 0 1,0-1-1,0 1 1,0 0-1,0-1 1,1 1-1,-1 0 1,0-1-1,0 1 1,0 0-1,0-1 1,0 1-1,0 0 1,0-1-1,-1 1 0,1 0 1,0-1-1,0 1 1,0 0-1,0 0 1,0-1-1,0 1 1,0 0-1,-1-1 1,1 1-1,0 0 1,0 0-1,-1-1 1,1 1-1,0 0 1,0 0-1,-1 0 1,1-1-1,-17-25 747,9 14-407,3 3-380,0 0 1,1 0-1,1 0 0,0-1 1,0 1-1,1-1 0,0 0 1,-1-16-1,3 25-116,1 1 0,-1-1 1,1 1-1,-1-1 0,1 1 0,-1-1 0,1 1 0,-1 0 0,1-1 1,0 1-1,-1 0 0,1-1 0,-1 1 0,1 0 0,0 0 0,-1 0 1,1-1-1,0 1 0,-1 0 0,1 0 0,0 0 0,-1 0 0,1 0 1,0 0-1,-1 1 0,1-1 0,0 0 0,-1 0 0,1 0 0,1 1 0,21 5-2858,26 19-5978,-22-11 2306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115 142 12364,'0'0'12363,"-10"-4"-11786,9 3-566,-1 0-8,0 0 1,0 0-1,0 0 1,1 0-1,-1 0 1,0 1-1,0-1 1,-1 0-1,1 1 1,0 0-1,0-1 1,0 1-1,0 0 1,0 0-1,0 0 0,-1 0 1,1 1-1,0-1 1,0 0-1,0 1 1,0 0-1,0-1 1,0 1-1,0 0 1,0 0-1,0 0 1,0 0-1,1 1 1,-1-1-1,0 0 0,1 1 1,-1-1-1,1 1 1,0 0-1,-1-1 1,1 1-1,0 0 1,0 0-1,0 0 1,0-1-1,0 1 1,-1 5-1,2-7-3,-21 52 229,20-49-209,0 0 0,0 0 0,0 0 0,1 1 0,-1-1 0,1 0 0,-1 0 0,1 1 0,0-1 0,0 0 0,1 1 0,-1-1 0,1 0 0,1 4 0,0-6 62,0 0 0,0 0 0,0-1 0,1 0 1,-1 1-1,0-1 0,0 0 0,1 0 0,-1 0 1,0 0-1,0 0 0,1-1 0,-1 1 1,0-1-1,0 1 0,1-1 0,-1 0 0,0 0 1,2-1-1,7-5 120,-1 0 1,0 0-1,0-1 0,-1 0 1,0-1-1,0 1 1,-1-2-1,0 0 0,0 0 1,11-21-1,-9 12-45,0-1-1,-1 0 1,-1 0-1,-1-1 1,6-30-1,-23 67-682,0 0-1,-15 35 0,1 36-831,22-80 879,1-1 1,0 0-1,1 1 1,-1-1-1,1 1 1,0-1-1,1 1 1,0-1 0,0 1-1,0-1 1,4 12-1,-4-16 141,1 0 0,-1 0 0,0 0 0,0 0 0,1 0 0,-1-1 0,1 1 0,-1 0 0,1-1 0,0 1 0,0-1 0,0 1 0,-1-1 0,1 0 0,1 0 0,-1 0 0,0 0 0,0 0 0,0-1 0,0 1 0,1-1 0,-1 1 0,0-1 0,1 0 0,-1 0-1,0 0 1,0 0 0,1 0 0,-1 0 0,0-1 0,1 1 0,-1-1 0,3 0 0,-1-1-162,1 0-1,-1 0 1,1 0 0,-1 0-1,0-1 1,7-4-1,15-24 934,-22 21 670,0 0-1,-1 0 0,0 0 1,-1-1-1,0 1 0,0-1 1,-1 1-1,-1-1 1,0-11-1,0 21-1021,0 1 0,0-1 0,0 1 0,0-1 0,0 1 0,0 0 0,0-1 0,0 1 0,0-1 0,0 1 0,0-1 0,-1 1 1,1-1-1,0 1 0,0-1 0,0 1 0,-1 0 0,1-1 0,0 1 0,0 0 0,-1-1 0,1 1 0,0-1 0,-1 1 0,1 0 0,0 0 0,-1-1 0,1 1 0,-1 0 0,1 0 0,0-1 0,-1 1 0,0 0 0,-17 5 1252,-12 20-606,26-20-574,1 0 0,0 1 0,0-1 0,0 1 0,1-1 0,0 1 0,0 0 0,1 0 0,-1 0 0,1 0 1,1 0-1,-1 0 0,1 1 0,1 10 0,0-16-111,-1 0 1,1 0 0,0 0 0,0 0 0,0 0 0,0 0-1,0 0 1,1-1 0,-1 1 0,0 0 0,0-1-1,0 1 1,1-1 0,-1 1 0,0-1 0,0 0 0,1 1-1,-1-1 1,0 0 0,1 0 0,-1 0 0,0 0-1,1 0 1,-1 0 0,2-1 0,36-4 136,-34 2-526,0 1 1,0 0-1,0-1 1,0 0-1,0 0 1,-1 0-1,0-1 1,6-5-1,-5 4-1380,0-1-1,0 0 0,-1 0 0,0 0 1,7-13-1,-3-1-6072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11499,'0'0'2797,"0"12"-42,-3 40-538,-2 0-1,-3-1 1,-26 95 0,25-113-1943,-31 90 189,39-121-618,2-44-214,5-5 325,3 0 0,1 0 0,20-56 0,3 25-888,-30 72 779,0 0 0,1 0 0,0 0 0,0 1 0,0-1 1,1 1-1,0 0 0,0 0 0,10-7 0,-14 11 123,0 0-1,0 1 1,0-1-1,0 0 1,0 0-1,1 1 1,-1-1-1,0 0 1,1 1 0,-1 0-1,0-1 1,1 1-1,-1 0 1,1-1-1,-1 1 1,0 0-1,1 0 1,-1 0-1,1 0 1,-1 0-1,0 1 1,1-1-1,-1 0 1,1 1-1,-1-1 1,0 1 0,1-1-1,-1 1 1,0 0-1,0 0 1,0-1-1,1 1 1,-1 0-1,0 0 1,0 0-1,0 0 1,0 0-1,-1 0 1,1 0-1,0 1 1,0-1-1,0 2 1,0-1-22,0 1 0,0-1 1,-1 1-1,1-1 0,-1 1 0,0 0 0,0-1 0,0 1 1,0 0-1,0-1 0,0 1 0,-1 0 0,1-1 0,-1 1 1,0-1-1,0 1 0,0-1 0,0 1 0,0-1 1,0 0-1,-4 5 0,-3 2-28,-1-1 0,0 1 0,-1-1 1,0-1-1,0 0 0,-1 0 0,-14 6 0,18-9-718,0-1 0,0-1-1,0 1 1,0-1 0,-1 0-1,1-1 1,-13 1 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7143,'-2'12'2717,"-9"40"-118,-2 0 0,-3 0-1,-28 64 1,16-46-1428,-21 85 0,44-127-1046,5-18 76,4-21 616,17-68-584,4 1 1,3 1-1,65-126 1,-89 196-270,1-1-1,1 1 1,-1 0 0,10-8 0,8 3-140,-23 12 166,1 0 0,0 0 0,0 0 0,0 0-1,0 0 1,-1 0 0,1 0 0,0 1 0,0-1 0,-1 0 0,1 1-1,0-1 1,0 1 0,-1-1 0,1 1 0,0-1 0,-1 1 0,1-1 0,-1 1-1,1 0 1,-1-1 0,1 1 0,-1 0 0,1-1 0,-1 1 0,1 0-1,-1 1 1,2 1 15,-1 1-1,0-1 1,0 1-1,0-1 0,0 1 1,-1 0-1,0-1 1,1 1-1,-1-1 0,-1 1 1,1 0-1,0-1 1,-1 1-1,0-1 0,0 1 1,0-1-1,0 1 1,0-1-1,-1 1 1,0-1-1,1 0 0,-1 0 1,0 0-1,-1 0 1,1 0-1,0-1 0,-1 1 1,0-1-1,0 1 1,-4 2-1,1 0-231,0-1-1,-1 1 1,1-1-1,-1-1 1,0 1-1,0-1 1,-1 0-1,1-1 1,-1 0-1,1 0 1,-1 0-1,0-1 1,-10 0-1,18-1 54,-1 0-1,1 0 0,-1 0 0,1 0 1,-1 0-1,1 0 0,-1 0 1,1 0-1,-1-1 0,1 1 1,-1 0-1,1 0 0,-1 0 1,1-1-1,0 1 0,-1 0 1,1-1-1,0 1 0,-1 0 1,1-1-1,0 1 0,-1 0 1,1-1-1,0 1 0,-1-1 1,1 1-1,0-1 0,0 1 1,0 0-1,-1-1 0,1 1 1,0-1-1,0 1 0,0-1 1,0 1-1,0-1 0,0 1 0,0-1 1,0 1-1,0-1 0,0 1 1,0-1-1,0-15-6028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8200,'0'0'11269,"-5"11"-8867,-10 27-792,-32 94 1547,41-113-3039,1 0 1,1 1-1,1-1 1,1 1-1,0 25 1,2-43-120,0-1 1,1 1 0,-1 0 0,0-1 0,1 1 0,-1 0 0,1-1 0,0 1 0,-1-1 0,1 1-1,0-1 1,0 1 0,0-1 0,0 1 0,0-1 0,0 0 0,0 0 0,0 1 0,1-1 0,-1 0-1,0 0 1,1 0 0,-1-1 0,1 1 0,-1 0 0,1 0 0,-1-1 0,1 1 0,0-1 0,-1 1-1,1-1 1,0 0 0,-1 0 0,1 0 0,0 0 0,0 0 0,-1 0 0,1 0 0,0 0-1,-1-1 1,3 0 0,4 0-11,1-1 1,-1 0-1,0 0 0,1-1 0,-1 0 0,15-9 0,39-34-381,-48 34 187,0 1 0,1 1 0,27-15 1,-42 25 206,0 0 0,0 0-1,1 0 1,-1 0 0,0 0 0,1 0 0,-1 0 0,0 0 0,0 0 0,1 0 0,-1 0 0,0 1 0,0-1 0,1 0 0,-1 0 0,0 0 0,0 0-1,1 0 1,-1 1 0,0-1 0,0 0 0,0 0 0,1 0 0,-1 1 0,0-1 0,0 0 0,0 0 0,0 0 0,0 1 0,1-1 0,-1 0 0,0 0 0,0 1-1,0-1 1,0 0 0,0 1 0,0-1 0,0 0 0,0 0 0,0 1 0,0-1 0,0 0 0,0 0 0,0 1 0,2 23 176,-3-21-159,1 0-1,0 0 0,0 0 0,0-1 0,1 1 0,-1 0 1,1 0-1,-1-1 0,1 1 0,0 0 0,0-1 0,2 4 0,0-4-11,0-1-1,0 0 1,0 0-1,0 0 1,1 0-1,-1-1 1,0 1-1,1-1 1,-1 1-1,0-1 1,1-1-1,-1 1 0,0 0 1,1-1-1,-1 1 1,0-1-1,0 0 1,1 0-1,4-3 1,9-3-146,-1-2 1,22-13 0,-15 8-489,-7 10-449,-14 16 715,-20 35 709,9-25-178,3-4 32,2 1 1,0 0-1,1 0 0,0 1 0,2-1 0,2 37 0,4-10-1104,20 78 0,-23-115 592,0 0 1,-1 0-1,0 0 1,0 1-1,-1 9 1,0-17 391,0-1 0,0 1 1,0-1-1,0 0 1,0 1-1,-1-1 1,1 1-1,0-1 1,-1 0-1,1 1 1,-1-1-1,0 0 1,1 1-1,-1-1 0,0 0 1,0 0-1,0 0 1,0 1-1,0-1 1,0 0-1,0 0 1,0-1-1,0 1 1,0 0-1,-1 0 1,1 0-1,0-1 0,-1 1 1,1-1-1,0 1 1,-1-1-1,1 0 1,-1 1-1,1-1 1,-1 0-1,1 0 1,0 0-1,-1 0 1,-1 0-1,2 0-15,0-1 1,-1 1-1,1-1 0,0 1 1,0-1-1,0 1 0,0-1 1,0 0-1,0 0 0,0 1 1,0-1-1,0 0 1,0 0-1,0 0 0,0 0 1,0 0-1,1 0 0,-1 0 1,0 0-1,1 0 0,-1-1 1,0-1-1,-10-35 243,8 23-156,-4-15-69,2-1 0,0 0 1,3 0-1,1-40 1,0 68-100,1 0 1,0 0 0,1 0-1,-1 1 1,0-1 0,1 0 0,0 0-1,-1 0 1,1 0 0,0 1-1,1-1 1,-1 0 0,0 1-1,1-1 1,0 1 0,-1-1-1,1 1 1,0 0 0,0 0 0,0 0-1,0 0 1,1 0 0,-1 0-1,1 0 1,-1 1 0,5-3-1,3 1-904,1-1 0,0 2-1,0-1 1,0 2 0,19-2-1,4 0-4539,-2-2-1920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147 145 11755,'0'0'3214,"-9"-1"-230,5 0-2783,-1 1 1,1 0-1,-1 0 0,1 1 0,-1-1 1,1 1-1,-1 0 0,1 0 0,-1 0 1,1 1-1,0-1 0,0 1 1,-1 0-1,1 1 0,1-1 0,-1 1 1,0-1-1,1 1 0,-1 0 1,1 0-1,0 1 0,0-1 0,0 1 1,0 0-1,1-1 0,-3 6 0,1-4-28,0 1-1,1 0 0,-1 1 1,1-1-1,1 1 0,-1-1 0,1 1 1,0 0-1,0 0 0,0 13 1,2-20-148,0 1 1,0 0 0,1 0 0,-1-1-1,0 1 1,1 0 0,-1-1 0,1 1-1,-1-1 1,1 1 0,0 0-1,-1-1 1,1 1 0,-1-1 0,1 1-1,0-1 1,-1 0 0,1 1 0,0-1-1,0 0 1,-1 1 0,1-1 0,0 0-1,0 0 1,0 0 0,-1 0 0,1 1-1,0-1 1,0 0 0,0-1 0,-1 1-1,1 0 1,0 0 0,0 0-1,-1 0 1,1-1 0,0 1 0,0 0-1,0-1 1,35-10 770,-11-5-790,-1 0 0,0-2 0,-2 0 0,0-2 0,-1 0 0,-1-2-1,-1 0 1,-1-1 0,27-46 0,-42 64-59,-1 3 25,-1 0 1,1-1-1,-1 1 0,0 0 1,0-1-1,0 1 1,0-1-1,0 0 0,0 1 1,-1-1-1,1-2 1,-2 4 14,1 1 1,-1 0-1,0 0 1,0-1-1,1 1 1,-1 0-1,0 0 1,0 0 0,1 0-1,-1 0 1,0 0-1,0 0 1,1 0-1,-1 0 1,0 0-1,0 1 1,1-1-1,-1 0 1,0 0 0,0 1-1,1-1 1,-1 1-1,0-1 1,-9 8 94,0-1 0,1 1 0,0 0 0,1 1-1,0 0 1,0 0 0,-8 13 0,-1 5 824,-24 46-1,35-61-795,0 1 1,1 1-1,1-1 0,0 1 1,0-1-1,2 1 0,-1 0 1,1 27-1,1-39-107,1-1 0,0 0 0,0 0-1,0 1 1,1-1 0,-1 0 0,0 0 0,0 1 0,1-1-1,-1 0 1,0 0 0,1 0 0,-1 1 0,1-1 0,0 0-1,-1 0 1,1 0 0,0 0 0,0 0 0,-1 0 0,1 0-1,0-1 1,0 1 0,0 0 0,0 0 0,0-1 0,2 2-1,0-1 6,-1-1-1,1 1 0,0-1 0,-1 0 0,1 0 1,0 0-1,0 0 0,-1 0 0,1-1 1,0 1-1,-1-1 0,4-1 0,4-1-14,0-1 0,-1 0 0,1-1-1,-1 0 1,0 0 0,8-7 0,6-8-98,-1-2 0,32-38 0,-46 50 113,0 0 0,0-1 1,-1 0-1,-1-1 0,0 0 1,-1 0-1,0 0 0,6-22 1,-11 33-8,0 1 0,0-1 0,1 1 0,-1-1 1,0 1-1,0-1 0,0 1 0,0-1 1,0 1-1,0-1 0,0 1 0,0-1 1,0 1-1,0-1 0,0 1 0,0-1 1,0 1-1,0-1 0,-1 1 0,1 0 0,0-1 1,0 1-1,0-1 0,-1 1 0,1-1 1,0 1-1,-1 0 0,1-1 0,0 1 1,-1 0-1,1-1 0,-1 1 0,1 0 0,0-1 1,-1 1-1,1 0 0,-1 0 0,1-1 1,-1 1-1,1 0 0,-1 0 0,1 0 1,-1 0-1,1 0 0,-1 0 0,1 0 0,-1 0 1,1 0-1,-1 0 0,1 0 0,-1 0 1,1 0-1,-1 0 0,1 0 0,0 0 1,-1 1-1,1-1 0,-1 1 0,-28 14-121,17-5 150,1 1 0,1 0 0,0 0 0,0 1 0,1 0 0,-10 18 0,15-22-26,-1 0 1,1 1 0,1-1 0,-1 1-1,2 0 1,-1 0 0,1 0 0,0 1-1,1-1 1,0 0 0,1 14-1,0-21-145,1 0-1,-1-1 1,0 1-1,1-1 0,-1 1 1,1-1-1,0 1 0,-1-1 1,1 0-1,0 1 0,0-1 1,0 0-1,0 0 1,0 1-1,0-1 0,0 0 1,1 0-1,-1 0 0,0 0 1,1 0-1,-1-1 1,0 1-1,1 0 0,-1-1 1,1 1-1,-1-1 0,1 1 1,0-1-1,-1 0 0,1 1 1,-1-1-1,1 0 1,0 0-1,-1 0 0,1 0 1,1-1-1,3 1-882,0-1 0,0 0 0,0 0 0,0 0 0,0-1 0,-1 0 0,1 0 0,8-5 0,20-17-6012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11627,'0'0'10501,"-12"0"-9049,5 0-1316,0 0 1,0 1 0,-1 0-1,1 0 1,0 1 0,0 0-1,0 0 1,0 0 0,0 1-1,1 0 1,-1 1 0,1-1-1,-1 1 1,1 0 0,1 1-1,-1 0 1,1 0 0,-1 0-1,2 0 1,-1 1 0,0 0-1,1 0 1,0 0 0,-6 12-1,10-15-164,-1-1-1,0 0 0,0 0 1,1 1-1,0-1 1,-1 0-1,1 1 0,0-1 1,0 1-1,0-1 1,0 0-1,1 1 1,-1-1-1,1 0 0,-1 1 1,1-1-1,0 0 1,0 0-1,0 0 0,0 0 1,0 1-1,0-1 1,1-1-1,-1 1 0,1 0 1,-1 0-1,1 0 1,0-1-1,0 1 0,0-1 1,-1 0-1,1 1 1,1-1-1,-1 0 0,0 0 1,0 0-1,5 1 1,8 3-403,1 0 1,1-1-1,-1-1 0,22 2 1,-21-3 119,16 0-203,-26-2 513,1 0 1,0 1 0,-1 0-1,1 0 1,-1 0-1,0 1 1,11 4-1,-17-5 47,-1-1-1,0 0 1,1 0-1,-1 0 0,0 1 1,1-1-1,-1 0 1,0 0-1,0 1 0,1-1 1,-1 0-1,0 0 1,0 1-1,1-1 0,-1 0 1,0 1-1,0-1 1,0 0-1,0 1 0,1-1 1,-1 1-1,0-1 1,0 0-1,0 1 1,0-1-1,0 1 0,0-1 1,0 0-1,0 1 1,0-1-1,0 0 0,0 1 1,0-1-1,-1 1 1,1-1-1,0 0 0,0 1 1,0-1-1,0 0 1,-1 1-1,1-1 0,0 0 1,0 1-1,-1-1 1,1 0-1,-1 1 0,-15 12 971,-8 1-326,-1 0 1,0-2-1,-1-1 0,0-1 1,-34 8-1,17-10-4546,-1-5-4507,29-3-5410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213 160 11851,'0'0'3267,"3"-11"337,5-35-359,-7 44-3126,-1 0 0,0-1-1,1 1 1,-1 0-1,0 0 1,-1 0-1,1 0 1,0 0-1,0 0 1,-1 0 0,1 0-1,-1 0 1,0 0-1,0 0 1,1 0-1,-1 1 1,0-1 0,-1 0-1,1 0 1,0 1-1,0-1 1,-1 1-1,1-1 1,-1 1-1,1 0 1,-1-1 0,0 1-1,1 0 1,-1 0-1,0 0 1,0 0-1,0 0 1,0 1-1,-3-2 1,0 1-107,1 0 1,-1 0-1,1 1 1,-1 0-1,0 0 1,1 0-1,-1 0 1,1 0-1,-1 1 1,1 0-1,-1 0 1,1 0-1,-7 3 1,3 1-25,0 0 0,1 1 1,0-1-1,0 1 0,0 0 1,1 1-1,0 0 0,0 0 1,1 0-1,-1 1 0,-5 13 1,5-11 16,1 1-1,1-1 1,0 1 0,0 0 0,1 0 0,1 1 0,-1-1 0,0 21-1,3-29-5,0-1 0,0 1 0,1 0 0,-1 0 0,1-1 0,-1 1 0,1 0 0,0-1 0,0 1 0,0-1 0,0 1 0,0-1 0,1 1 0,-1-1 0,1 0 0,0 0 0,-1 1 0,1-1 0,0 0 0,0-1 0,1 1 0,-1 0 0,0-1 0,0 1 0,1-1 0,-1 0 0,1 1 0,-1-1 0,1-1 0,0 1 0,-1 0 0,1 0 0,0-1 0,-1 0 0,6 1 0,-2-1 55,1 0 0,-1 0 0,0-1 0,1 0 0,-1 0 0,0 0 0,0-1 0,0 0 0,0 0 0,0 0 0,0-1 0,0 0 0,-1 0 0,0 0 0,6-5 0,-3 0 62,0-1-1,-1 1 1,0-1 0,-1-1 0,0 1-1,0-1 1,-1 0 0,-1-1 0,1 1-1,-2-1 1,1 0 0,-2 0 0,1 0-1,-1 0 1,-1 0 0,0 0 0,-1-1-1,0 1 1,-1 0 0,0-1 0,-4-16-1,5 25-200,-1 1-1,0-1 1,0 1-1,0-1 1,-1 1-1,1-1 1,0 1-1,-1 0 1,1 0-1,-1 0 1,0 0-1,0 0 1,0 0-1,0 0 1,0 0-1,0 1 1,-1-1-1,1 1 1,0 0-1,-1-1 1,1 1-1,-1 0 1,1 1-1,-1-1 1,0 0-1,1 1 1,-1-1-1,0 1 1,1 0-1,-1 0 1,0 0-1,0 0 1,1 0-1,-1 1 1,0-1-1,1 1 1,-1 0-1,1 0 1,-1 0-1,1 0 1,-1 0-1,1 0 0,-1 1 1,1-1-1,0 1 1,0 0-1,0 0 1,0-1-1,0 1 1,0 1-1,1-1 1,-1 0-1,1 0 1,-1 0-1,1 1 1,-2 2-1,-19 58-3758,17-20-1611,5-9-1453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50 257 16015,'0'0'8718,"-8"11"-8531,-22 34-6,28-43-172,1 1 0,-1-1-1,1 1 1,0-1 0,0 1 0,0-1-1,0 1 1,1 0 0,-1-1 0,0 5 0,1-6-1,0-1 1,1 1 0,-1-1 0,0 1 0,0-1 0,0 1-1,0-1 1,0 1 0,0-1 0,1 1 0,-1-1 0,0 1-1,1-1 1,-1 1 0,0-1 0,0 0 0,1 1-1,-1-1 1,1 1 0,-1-1 0,0 0 0,1 1 0,-1-1-1,1 0 1,-1 0 0,1 1 0,-1-1 0,1 0 0,-1 0-1,1 0 1,2 1 65,0-1 0,-1-1 0,1 1 0,-1 0 0,0 0 0,1-1 0,-1 0 0,1 1 0,-1-1 0,0 0 0,1 0 0,-1 0 0,0 0 0,0-1 0,0 1 0,3-3 0,7-6-95,0-2 1,-1 1-1,0-1 0,-1-1 0,0 0 0,-1-1 1,0 0-1,-1 0 0,7-19 0,-19 52-115,0 0 1,1-1-1,1 1 1,1 34-1,1-52 141,0 0 0,0 0 0,1 0 0,-1 0 0,0 0 0,0 0 0,1 0 0,-1 0 0,0 0 0,1 0 0,-1 0 0,1 0 0,-1 0 0,1 0 0,-1-1 0,1 1 0,0 0 0,0 0 0,-1-1 0,1 1 0,0-1 0,0 1 0,0 0 0,-1-1 0,1 1 0,0-1 0,0 0 0,0 1 0,0-1 0,0 0 0,0 0 0,0 1 0,0-1 0,0 0 0,0 0 0,0 0 0,0 0 0,0 0 0,0 0 1,0-1-1,0 1 0,0 0 0,0 0 0,1-1 0,3 0 92,-1-1 0,1 1 0,-1-1 0,1 0 0,-1 0 0,0 0 1,0-1-1,5-4 0,6-7-83,-2-2 0,0 0 0,-1 0 0,-1-1 0,0-1 0,-1 0 0,-1 0 0,-1-1 0,0 0 0,-2 0 0,0-1 0,-1 0 0,-1 0 0,-1 0 0,1-28 0,-7 42-450,-5 12 267,-4 14 69,1 10 187,1 1 0,2 0 0,1 1-1,2 0 1,1 0 0,1 0 0,2 42-1,1-69-79,1 1 0,-1 0-1,1 0 1,0 0 0,0-1-1,1 1 1,3 8 0,-4-12-6,0 0 0,0 0-1,0 0 1,0 0 0,0-1 0,0 1 0,1 0 0,-1-1 0,1 1 0,-1-1 0,1 1-1,-1-1 1,1 0 0,0 0 0,0 1 0,0-1 0,0 0 0,0-1 0,0 1 0,0 0-1,0-1 1,0 1 0,3 0 0,-5-2-10,1 1 1,-1 0-1,1-1 0,-1 1 1,1 0-1,-1-1 0,0 1 1,1-1-1,-1 1 0,0-1 0,1 1 1,-1-1-1,0 1 0,0-1 1,0 1-1,1-1 0,-1 1 1,0-1-1,0 0 0,0 1 0,0-1 1,0 1-1,0-1 0,0 1 1,0-1-1,0 0 0,0 1 1,0-1-1,-1 1 0,1-1 0,0 1 1,-1-2-1,-3-18-414,-2 7 118,-1 2 0,0-1 1,-1 1-1,-10-13 0,10 16 385,1-1 1,0-1-1,1 1 1,0-1-1,1 0 1,-8-19-1,13 28-51,0 1 0,0-1 0,0 1 0,0-1-1,0 1 1,0-1 0,0 1 0,0-1 0,0 1 0,0 0 0,0-1 0,0 1-1,0-1 1,0 1 0,0-1 0,1 1 0,-1 0 0,0-1 0,0 1-1,1-1 1,-1 1 0,0 0 0,0-1 0,1 1 0,-1 0 0,1-1-1,-1 1 1,0 0 0,1 0 0,-1-1 0,0 1 0,1 0 0,-1 0-1,1 0 1,0-1 0,25-3 282,28 7-735,-52-2 390,45 3-2561,-1-2-4056,-15-2-754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5189,'0'0'12695,"-6"13"-11014,-18 36 33,2 0-1,3 1 1,-25 97 0,36-78-1213,5-39-464,-1-1 1,-11 40 0,16-117-503,8 3 442,2 0 0,2 1 0,2 1 0,2 0-1,30-55 1,-42 89-48,1 1 0,-1 0 0,1 1 0,13-13 0,-18 19 50,1-1 1,-1 1-1,1-1 0,0 1 0,-1 0 0,1-1 0,0 1 0,0 0 0,0 0 1,0 1-1,0-1 0,0 0 0,0 0 0,0 1 0,0 0 0,0-1 0,0 1 1,0 0-1,0 0 0,0 0 0,1 0 0,-1 0 0,0 1 0,0-1 0,0 1 1,0-1-1,4 2 0,-5 0 16,1-1 0,-1 1-1,1-1 1,-1 1 0,0-1 0,1 1 0,-1 0 0,0 0 0,0-1 0,0 1 0,-1 0 0,1 0-1,0 0 1,-1 0 0,1 0 0,-1 0 0,0 0 0,1 0 0,-1 0 0,0 1 0,0-1 0,-1 0-1,1 0 1,0 0 0,-2 4 0,1-2 16,0 1-1,0-1 1,0 0 0,-1 0-1,1 1 1,-1-1-1,0 0 1,-1 0 0,1-1-1,-6 8 1,2-5-1,0 0 1,0-1 0,-1 0-1,1 0 1,-1 0 0,0-1 0,-1 0-1,1 0 1,-1-1 0,0 0-1,1 0 1,-1-1 0,-14 3-1,21-11-5090,10-17-1312,8 4-649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12300,'0'0'2242,"11"-2"-2157,120-9-28,1 6 0,231 21 0,340-15 685,-341-11-69,529 11-450,88 0-179,-201-29 464,-66 1-82,-55 23-1750,-692 3-5536,18-2-672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46 278 7303,'0'0'11787,"-5"9"-9716,0-1-1730,0 0 36,1-1 0,0 1-1,0 0 1,0 0 0,1 0-1,0 0 1,1 1 0,0-1-1,0 1 1,0 13 0,2-21-373,1-1 0,-1 1 0,0-1 1,1 1-1,-1 0 0,1-1 0,-1 1 1,1-1-1,0 0 0,-1 1 0,1-1 1,-1 1-1,1-1 0,0 0 0,-1 1 1,1-1-1,0 0 0,0 0 0,-1 0 1,1 0-1,0 1 0,-1-1 0,1 0 1,0 0-1,0 0 0,-1 0 0,1-1 1,0 1-1,0 0 0,-1 0 0,1 0 1,0-1-1,0 1 0,28-9 108,-9-5-290,-1-1 0,-1-1 0,0 0 0,-1-1 0,23-29 0,-40 45 173,7-6-2103,-12 14 1333,-21 37 1854,25-42-965,-1 0 0,1 0 0,0 1-1,0-1 1,0 0 0,0 1-1,0-1 1,1 1 0,-1-1 0,1 1-1,0-1 1,-1 1 0,1 0-1,0-1 1,1 4 0,0-5-97,-1-1 1,1 1 0,0-1-1,0 0 1,-1 1 0,1-1-1,0 0 1,0 0 0,-1 0-1,1 0 1,0 0 0,0 1-1,0-1 1,-1-1-1,1 1 1,0 0 0,0 0-1,0 0 1,-1 0 0,1 0-1,0-1 1,0 1 0,-1 0-1,1-1 1,0 1-1,0-1 1,22-10 499,4-8-409,-1-1-1,-1-1 1,-1-1 0,0-2-1,-2 0 1,-1-1 0,-1-1 0,-1-1-1,-1-1 1,23-49 0,-32 48-599,-9 29 486,0 0 0,0-1 0,0 1 0,0 0-1,0 0 1,0 0 0,-1-1 0,1 1 0,0 0-1,0 0 1,0 0 0,0 0 0,0 0 0,0-1 0,-1 1-1,1 0 1,0 0 0,0 0 0,0 0 0,0 0-1,0 0 1,-1 0 0,1 0 0,0-1 0,0 1-1,0 0 1,-1 0 0,1 0 0,0 0 0,0 0 0,0 0-1,0 0 1,-1 0 0,1 0 0,0 0 0,0 0-1,0 0 1,-1 0 0,1 1 0,0-1 0,0 0 0,0 0-1,0 0 1,-1 0 0,1 0 0,0 0 0,0 0-1,0 0 1,0 0 0,0 1 0,-1-1 0,1 0-1,0 0 1,0 0 0,0 0 0,0 1 0,0-1 0,0 0-1,-6 5-1,0 1 1,1-1-1,0 1 0,1 0 0,-6 9 0,-20 35 935,-39 86 1,60-114-683,1 0 0,1 0 1,1 1-1,1 0 0,0 0 1,2 0-1,0 24 0,6-37-117,4-19 6,4-21-4,-7-16-373,-2 0-1,-2 1 0,-8-57 0,8 85-100,5 22-1445,13 17-597,-11-17 1182,0 0 1,1-1 0,-1 0 0,1 0 0,-1-1-1,1 1 1,0-2 0,1 1 0,9 1 0,21 4-5418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80 7559,'0'0'6337,"5"-9"-1191,0 2-3656,-3 4-1057,0 1 1,0-1-1,0 1 1,0-1-1,-1 0 1,1 1-1,-1-1 0,0 0 1,0 0-1,0 0 1,0 0-1,-1 0 1,1-1-1,0-3 1,-1 6-360,-1 0 0,1 0 0,0 0 0,0 1 0,-1-1 0,1 0 0,0 0 0,-1 1 0,1-1 0,-1 0 0,1 1 0,-1-1 0,1 0 0,-1 1 0,0-1 0,1 1 0,-1-1 0,0 1 0,1-1 0,-1 1 0,0-1 0,1 1 0,-1 0 0,0-1 0,0 1 0,0 0 0,1 0 0,-1-1 0,0 1 0,0 0 0,0 0 0,0 0 0,1 0 0,-1 0 0,0 0 0,0 1 0,0-1 0,0 0 0,1 0 0,-1 1 0,0-1 0,-1 1 0,-35 13-59,31-8-3,0 0 1,0 0-1,1 0 0,-1 1 0,1-1 0,1 1 1,0 1-1,0-1 0,0 0 0,-4 13 0,7-18-36,0 1 1,0 0-1,0-1 0,1 1 0,-1 0 0,1 0 1,-1 0-1,1 0 0,0 0 0,0-1 1,0 1-1,1 0 0,-1 0 0,1 0 0,0 0 1,-1-1-1,1 1 0,0 0 0,0-1 0,1 1 1,-1 0-1,1-1 0,-1 0 0,1 1 0,0-1 1,0 0-1,0 0 0,0 0 0,0 0 0,0 0 1,1 0-1,3 1 0,39 16-843,-37-17 744,0 0 0,0 1 0,-1 0 0,1 1 0,-1-1-1,0 2 1,0-1 0,0 1 0,11 9 0,-18-13 128,0-1 0,0 0 0,1 1 0,-1-1 0,0 0 1,0 1-1,1-1 0,-1 1 0,0-1 0,0 1 0,0-1 0,0 0 0,1 1 0,-1-1 0,0 1 0,0-1 1,0 1-1,0-1 0,0 1 0,0-1 0,0 1 0,0-1 0,-1 0 0,1 1 0,0-1 0,0 1 0,0-1 1,0 1-1,-1-1 0,1 0 0,0 1 0,-1 0 0,-15 8 501,-29-1 600,40-8-1007,-102 10 1215,72-9-4490,0 0-5372,20-1-5887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13677,'11'5'1383,"14"5"-552,0-2 0,0-1 1,1-1-1,0 0 0,46 1 1,151-2 1395,-157-6-2065,287-1 1201,178-16-3843,351-73 432,-820 82 2492,190-39 996,-245 46-1600,18-7-523,-12-1-2590,-6-4-4190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2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13261,'416'-135'2022,"-338"116"-1988,1 3-1,0 4 1,118-3-1,271 21 189,-92 0-161,-242-6-20,1272 25 2555,823 99-1651,873-6-859,124-73-417,-2201-52 516,-2-34 9,-1015 41-227,-4 0-8,0 0 0,0 0 0,0 0-1,-1 0 1,1-1 0,0 1 0,0-1 0,-1 0-1,1 0 1,7-3 0,-25-3-4838,-4 4-1228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1559 294 9993,'0'-13'823,"0"-9"-389,-1 1 0,-6-37 0,6 50-418,-1 1 1,0-1-1,-1 0 1,0 1-1,0-1 1,0 1-1,-1 0 0,0 0 1,-1 0-1,1 1 1,-1-1-1,-11-10 1,3 8-59,0 0 0,-1 0 1,0 2-1,-1 0 1,1 0-1,-1 1 0,-1 1 1,1 1-1,-1 0 0,0 1 1,1 0-1,-1 1 1,-1 1-1,-21 2 0,0 0 80,1 2-1,1 2 0,-1 1 1,1 2-1,-44 15 0,4 5 106,1 3 0,1 4-1,2 2 1,2 4 0,-126 96-1,156-105-17,1 2 0,2 2 0,2 2 0,1 1 0,2 1 1,2 2-1,1 1 0,3 1 0,1 2 0,-27 70 0,42-88-129,2 0 1,1 0-1,1 0 1,1 1-1,2 0 1,1 0-1,1 0 1,4 37 0,-1-44-17,2 1 1,1-2 0,0 1 0,2-1 0,1 1-1,0-2 1,1 1 0,2-2 0,0 1 0,1-1-1,20 24 1,-2-8 1,3-2 1,0-2-1,2 0 0,1-3 1,1-1-1,2-2 0,0-1 1,56 24-1,-32-21 38,0-3 1,2-3-1,1-2 0,0-3 0,68 6 1,-68-15-12,0-4-1,0-2 1,0-3 0,0-3 0,0-3-1,-1-3 1,108-32 0,-95 17 8,-2-3 0,-2-4-1,-1-3 1,-1-3 0,124-91 0,-160 103 11,-1-2 0,-2-2 0,-1-1 1,-1-1-1,-2-2 0,39-59 0,-57 77 74,-1-1-1,0 0 0,-1 0 1,-1-1-1,-1 0 1,-1-1-1,-1 1 1,0-1-1,-2 0 0,0 0 1,-1-1-1,-1 1 1,-1-1-1,-1 1 1,-1 0-1,-8-39 0,4 40-85,-1 1-1,-1 1 0,-1-1 1,0 2-1,-2-1 0,0 1 0,0 1 1,-1 0-1,-1 0 0,-1 1 1,0 1-1,-1 0 0,-30-19 0,7 7-367,-1 2 0,-2 2-1,0 1 1,-80-25-1,14 15-1635,-119-17-1,44 18-2068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11307,'0'0'6379,"11"1"-6630,124 17 290,40 5-24,-93-18-1235,114-9 0,-139-6-1357,-54 9 2272,0 0-1,0 0 1,0 0-1,0 0 1,0 0 0,0-1-1,0 0 1,-1 1 0,1-1-1,-1 0 1,1 0-1,-1 0 1,0-1 0,0 1-1,2-4 1,1-13-2637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7527,'0'0'4356,"8"2"-3309,55 16 509,97 32-175,-136-41-1334,0 1 1,-1 1 0,0 1 0,30 21 0,-50-31-51,0 1-1,1-1 1,-1 1-1,-1-1 1,1 1-1,0 0 1,-1 0 0,1 0-1,-1 1 1,0-1-1,0 1 1,0-1 0,-1 1-1,1-1 1,-1 1-1,0 0 1,0 0 0,0 0-1,0 4 1,-1-3 13,-1 0 0,1-1 1,-1 1-1,0 0 0,0-1 0,-1 1 1,0 0-1,0-1 0,0 0 0,0 0 1,0 1-1,-1-1 0,0-1 0,0 1 1,-5 5-1,-34 32 161,-2-3 1,-1-1-1,-2-3 0,-66 37 1,10-5-52,-36 26-1529,94-69-1773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76 9897,'0'0'1992,"2"-9"303,3-1-1437,-4 7-468,1-1 0,-1 0 0,1 0 0,-1 0-1,0 0 1,-1 0 0,1 0 0,-1 0 0,1-5 0,-2 8-239,0 0 1,1 0-1,-1 0 1,0 0-1,0 1 1,1-1-1,-1 0 1,0 0-1,0 1 1,0-1 0,0 1-1,0-1 1,0 1-1,0-1 1,0 1-1,0-1 1,0 1-1,0 0 1,0 0-1,-1-1 1,1 1 0,0 0-1,0 0 1,0 0-1,0 0 1,0 0-1,0 1 1,0-1-1,-2 1 1,-40 4 314,26 2-451,0 1-1,1 0 1,0 1-1,0 0 1,1 2-1,0 0 1,-24 23-1,12-8 13,3 1 0,0 0 0,-20 32 1,36-47-31,0 1 0,1-1 1,1 2-1,-7 15 1,12-27 0,0 0 1,0 1 0,0-1 0,1 1 0,-1-1 0,0 1 0,1-1-1,0 1 1,-1 0 0,1-1 0,0 1 0,1 0 0,-1-1 0,0 1 0,1-1-1,-1 1 1,1-1 0,0 1 0,0-1 0,0 1 0,0-1 0,0 0 0,0 1-1,1-1 1,-1 0 0,1 0 0,0 0 0,-1 0 0,1 0 0,4 2-1,6 2 14,1-1 0,0-1 0,0-1-1,0 1 1,1-2 0,-1 0-1,0-1 1,1 0 0,-1-1-1,1 0 1,0-1 0,-1-1-1,0 0 1,1-1 0,22-8-1,-33 10-2,0-1 1,0 0-1,0 0 0,0 0 0,0 0 0,0 0 0,-1 0 0,1-1 1,-1 0-1,0 1 0,0-1 0,0 0 0,0 0 0,0 0 0,0 0 0,-1 0 1,2-5-1,-3 7-5,1-1 0,-1 1 0,0-1 1,0 1-1,0-1 0,0 1 0,0-1 0,0 1 1,0-1-1,-1 1 0,1-1 0,-1 1 1,1 0-1,-1-1 0,1 1 0,-1 0 0,0-1 1,1 1-1,-1 0 0,0 0 0,0 0 1,0-1-1,0 1 0,0 0 0,0 0 0,0 0 1,0 1-1,-1-1 0,1 0 0,0 0 1,-1 1-1,1-1 0,0 1 0,-1-1 0,1 1 1,-1-1-1,1 1 0,-1 0 0,1 0 1,0 0-1,-4 0 0,-26-2-55,30 1 38,0 1 1,0 0-1,0 0 0,0 0 1,0 0-1,-1 0 1,1 0-1,0 0 1,0 0-1,0 0 1,0 1-1,0-1 0,0 0 1,0 1-1,0-1 1,0 1-1,0-1 1,0 1-1,0-1 1,-2 2-1,4-1 9,-1-1 1,0 1-1,0-1 0,1 1 0,-1-1 1,0 1-1,1-1 0,-1 1 0,0-1 1,1 0-1,-1 1 0,1-1 0,-1 1 1,0-1-1,1 0 0,-1 1 0,1-1 1,-1 0-1,1 0 0,-1 0 0,1 1 1,0-1-1,-1 0 0,1 0 0,-1 0 1,1 0-1,-1 0 0,1 0 0,0 0 1,23 2-91,-18-2 86,20-1-2,1-1-1,0-1 0,-1-1 1,1-2-1,-1 0 0,46-19 1,-52 19 10,-19 6-2,-1 0 0,0 0 1,1 0-1,-1 0 0,0 0 1,1 0-1,-1 0 0,0 0 1,1 0-1,-1 0 0,0 0 1,0 0-1,1 0 0,-1 1 0,0-1 1,0 0-1,1 0 0,-1 0 1,0 0-1,0 1 0,1-1 1,-1 0-1,0 0 0,0 1 1,0-1-1,1 0 0,-1 0 1,0 1-1,0-1 0,0 0 1,0 1-1,0-1 0,0 0 0,1 0 1,-1 1-1,0-1 0,0 0 1,0 1-1,0-1 0,0 0 1,0 1-1,0-1 0,0 0 1,-1 1-1,1-1 0,0 0 1,0 0-1,0 1 0,0-1 0,0 0 1,0 1-1,-1-1 0,1 0 1,0 0-1,0 1 0,0-1 1,-1 0-1,1 0 0,0 0 1,-1 1-1,-7 15-125,-7 5 131,10-15-7,0 0 0,1 0-1,0 0 1,0 1-1,0 0 1,1-1-1,0 1 1,-4 13 0,7-19-106,1-1 0,-1 1 0,1 0 0,-1-1 0,1 1 0,-1-1 1,1 1-1,0-1 0,-1 1 0,1-1 0,0 0 0,-1 1 1,1-1-1,0 0 0,0 1 0,-1-1 0,1 0 0,0 0 1,0 0-1,-1 1 0,1-1 0,0 0 0,0 0 0,0 0 0,-1-1 1,1 1-1,0 0 0,0 0 0,-1 0 0,1 0 0,0-1 1,0 1-1,-1 0 0,1-1 0,0 1 0,-1-1 0,1 1 1,0-1-1,32-13-3857,-6-10-1340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11883,'0'0'1650,"-7"14"352,-6 8-1497,-52 106 3119,59-112-3330,-1-1 0,2 2 0,0-1 0,1 1 0,1 0 0,-3 31 0,6-47-290,0-1 0,0 1-1,0 0 1,0-1 0,0 1 0,0-1 0,0 1 0,0 0 0,0-1 0,0 1-1,0 0 1,0-1 0,1 1 0,-1-1 0,0 1 0,0-1 0,1 1-1,-1-1 1,0 1 0,1-1 0,-1 1 0,0-1 0,1 1 0,-1-1 0,1 1-1,-1-1 1,1 0 0,-1 1 0,1-1 0,-1 0 0,1 1 0,-1-1-1,1 0 1,0 0 0,-1 1 0,1-1 0,-1 0 0,1 0 0,0 0-1,-1 0 1,1 0 0,-1 0 0,1 0 0,0 0 0,-1 0 0,1 0 0,-1 0-1,1-1 1,0 1 0,2-1 12,-1 0-1,0 0 1,1 0-1,-1 0 1,0 0-1,0-1 0,0 1 1,0-1-1,0 1 1,0-1-1,2-2 1,6-13-32,-1-1 0,-1 0 0,0-1 0,-1 0 0,-2 0 0,6-25 0,-10 48 23,0 0 0,0-1 0,1 1 0,0 0 0,-1 0 0,1-1 0,1 1 0,-1-1 0,0 0 0,1 0 0,0 0 0,0 0 0,0 0 0,0 0 0,0-1 0,0 1 0,1-1 0,-1 0 0,1 0 0,0 0 0,-1-1 0,1 1 0,0-1 0,0 0 0,0 0 0,0 0 0,0-1 0,5 1 0,-2 0 32,0 0 1,0-1 0,1 0 0,-1-1-1,0 1 1,0-1 0,0 0-1,0-1 1,0 0 0,0 0-1,0-1 1,-1 1 0,1-2 0,-1 1-1,8-6 1,-7 4-17,-5 4-7,0 0 1,0-1 0,0 1 0,0-1-1,-1 1 1,1-1 0,0 0 0,-1 0-1,1 0 1,-1 0 0,0 0 0,1 0-1,-1 0 1,0 0 0,0 0 0,0 0-1,-1-1 1,1 1 0,0-3 0,-10 7-135,3 4 109,1 0-1,-1 0 1,1 0 0,0 1-1,1 0 1,-1 0 0,1 0-1,1 0 1,-1 1 0,1-1-1,1 1 1,-1 0 0,2 0-1,-1 0 1,-1 16 0,3-22 17,1-1 0,-1 1 0,0-1 1,0 1-1,1-1 0,-1 1 0,1-1 1,0 0-1,-1 1 0,1-1 0,0 0 1,0 1-1,0-1 0,0 0 0,0 0 1,0 0-1,0 0 0,0 0 0,0 0 1,0 0-1,1 0 0,-1 0 0,0 0 1,1-1-1,-1 1 0,1-1 0,-1 1 1,0-1-1,1 1 0,-1-1 0,1 0 1,3 0-1,57 1 234,-50-2-174,-2 0-44,0 0 0,0 0 0,0-2 0,0 1 0,0-1 0,-1 0 0,0-1 0,1 0 0,-1-1 0,-1 0 0,1 0 0,-1-1 0,1 0 0,-2 0 0,9-9 0,-25 21-212,-8 13-24,16-17 187,0 0 0,0 0 1,0 0-1,1 0 0,-1 0 1,0 1-1,1-1 0,0 0 1,-1 0-1,1 0 0,0 1 1,0-1-1,0 0 0,0 0 1,1 1-1,-1-1 0,1 0 1,0 3-1,-1-4-65,1 0 0,-1-1 0,0 1 1,1-1-1,-1 0 0,1 1 0,-1-1 0,1 1 0,-1-1 0,0 1 0,1-1 0,-1 0 0,1 1 1,0-1-1,-1 0 0,1 0 0,-1 0 0,1 1 0,-1-1 0,1 0 0,0 0 0,-1 0 1,1 0-1,-1 0 0,2 0 0,0 0-274,-1-1 1,1 1-1,0-1 0,0 1 1,0-1-1,-1 0 1,1 0-1,0 0 0,-1 0 1,1 0-1,-1 0 1,3-2-1,13-16-5401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9673,'0'0'5723,"8"10"-4068,26 33-208,-32-40-1318,0 1 1,0-1 0,-1 1 0,0-1-1,0 1 1,0 0 0,0-1 0,0 1-1,-1 0 1,1 0 0,-1 0 0,0-1-1,0 1 1,-1 0 0,1 0 0,-1-1-1,-1 6 1,-1 0 176,0-1 0,-1 1 0,0-1 0,-9 15-1,4-8 21,5-9-221,-1 0 0,2 1 0,-1-1 0,1 1 1,0 0-1,-3 9 0,6-15-99,0 1 0,-1-1 0,1 1 0,0 0 1,0-1-1,0 1 0,1-1 0,-1 1 0,0-1 0,1 1 0,-1-1 0,0 1 1,1-1-1,0 1 0,-1-1 0,1 1 0,0-1 0,0 0 0,0 1 0,0-1 1,0 0-1,0 0 0,0 0 0,0 0 0,1 0 0,-1 0 0,0 0 0,1 0 1,-1 0-1,0-1 0,1 1 0,-1 0 0,1-1 0,2 1 0,-2 0-250,25 8 287,-9-6-6728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12716,'0'0'4906,"8"2"-4783,279 90 787,-130-37-918,-146-52 13,-2-1-5,-1 1 0,1 0 1,-1 0-1,0 1 0,12 8 0,-18-11-3,-1 0-1,0 0 0,0 0 0,1 0 0,-1 0 1,0 0-1,0 1 0,0-1 0,0 0 1,-1 1-1,1-1 0,0 1 0,0-1 0,-1 1 1,1 0-1,-1-1 0,0 1 0,1-1 1,-1 1-1,0 0 0,0-1 0,0 1 0,0 0 1,0-1-1,0 1 0,-1 0 0,1-1 1,0 1-1,-1-1 0,1 1 0,-1 0 0,0-1 1,0 0-1,1 1 0,-1-1 0,-2 3 1,-11 14 116,0-1 1,-1 0 0,-1-2 0,-35 28 0,10-8-70,-34 33-159,-60 53 441,39-51-4097,75-60-1600,7-8-4825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7976,'0'0'14157,"72"-43"-14029,-32 43-128,-3 4 0,3 1-2050,-10-2-3875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13196,'0'0'9348,"1"-3"-9273,9-22-45,-6 25-256,-2 19 69,-2-15 153,0 1 0,1-1 0,0 0 0,-1 0 0,1 0 0,1 1 0,-1-1 0,0 0-1,1 0 1,0 0 0,0-1 0,0 1 0,1 0 0,-1-1 0,1 1 0,0-1 0,0 0-1,0 0 1,0 0 0,0-1 0,1 1 0,0-1 0,-1 1 0,1-1 0,0 0 0,0-1 0,0 1-1,0-1 1,0 1 0,0-1 0,0 0 0,1-1 0,-1 1 0,0-1 0,1 0 0,-1 0-1,0 0 1,7-2 0,-10 1 118,1 1 0,-1-1 0,0 0 0,1 0 0,-1 0 0,0 0 0,0-1 0,0 1 0,0 0 0,0 0 0,0-1 0,0 1 0,0-1 0,-1 1 0,1-1 0,0 1 0,-1-1 0,1 1 0,-1-1 0,0 1 0,1-1 0,-1 0 0,0 1 0,0-3 0,0-47 579,0 37-963,1 11-320,1 0 1,0 0 0,0 1 0,1-1-1,-1 1 1,1 0 0,-1-1 0,1 1-1,-1 0 1,1 0 0,0 1-1,0-1 1,0 1 0,0-1 0,4 0-1,22-16-4881,-6-3-2574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9033,'-4'10'1873,"-6"22"-112,1-1 0,2 1 0,0 0 0,-1 43 0,4 19-903,4-91-848,0-1 1,0 1 0,1 0-1,-1-1 1,0 1-1,1-1 1,0 1-1,0-1 1,0 0 0,0 1-1,0-1 1,0 0-1,0 0 1,1 1 0,-1-1-1,1 0 1,0 0-1,-1-1 1,1 1 0,0 0-1,0-1 1,0 1-1,0-1 1,1 1 0,-1-1-1,0 0 1,1 0-1,-1 0 1,5 1-1,5 1 48,0-1-1,0 0 0,0-1 0,23-1 0,-30 0-25,-3 0 1212,-3-1-1136,1 0 0,0 0-1,0 0 1,-1 0 0,1-1 0,0 1 0,0 0 0,0 0-1,0 0 1,1 0 0,-1-1 0,0 1 0,0 0 0,1 0-1,-1 0 1,1 0 0,-1 0 0,1 0 0,0-2 0,39-3-135,-29 5 41,1 0 0,0-1 0,-1-1 0,1 1 0,-1-2 0,0 0 0,16-7 0,-26 10-88,0 0 0,0 1 0,0-1 0,0 0 0,0 0 0,0 0 1,0 0-1,0 0 0,0 0 0,0 0 0,-1 0 0,1 0 0,0 0 0,-1 0 0,1 0 0,-1-1 0,1 1 0,-1 0 0,1 0 0,-1-1 1,0 1-1,0 0 0,0-1 0,1 1 0,-1 0 0,-1-1 0,1 1 0,0 0 0,0-1 0,0 1 0,-1 0 0,1 0 0,-1-1 0,1 1 1,-1 0-1,1 0 0,-1 0 0,0-1 0,1 1 0,-1 0 0,0 0 0,0 0 0,0 0 0,0 1 0,0-1 0,0 0 0,-1-1 0,-6-4-1864,1-1 0,-2 1 0,1 0 0,-16-8 0,-16-6-7879</inkml:trace>
  <inkml:trace contextRef="#ctx0" brushRef="#br0" timeOffset="1">1 121 929,'0'0'19090,"51"-16"-17777,-10 19-384,6 5-641,4-1-192,-8-7-1056,6 0-6375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49 6054,'0'0'12508,"2"-8"-9935,7-24-422,-9 32-2112,0 0 0,0-1 0,0 1-1,0 0 1,0 0 0,0-1 0,0 1 0,0 0 0,0-1 0,0 1-1,0 0 1,0 0 0,0-1 0,0 1 0,0 0 0,0-1 0,0 1-1,0 0 1,-1 0 0,1-1 0,0 1 0,0 0 0,0 0 0,-1 0-1,1-1 1,0 1 0,0 0 0,0 0 0,-1 0 0,1 0 0,0-1-1,0 1 1,-1 0 0,1 0 0,0 0 0,0 0 0,-1 0-1,1 0 1,0 0 0,-1 0 0,1 0 0,0 0 0,0 0 0,-1 0-1,0 0 1,-12 2 106,12-2-48,-8 3-93,1 1 1,0 0-1,0 0 1,1 0-1,-1 1 1,1 0-1,0 1 1,0-1-1,1 1 1,-9 10-1,-1 2-76,0 2 1,-19 31-1,32-47 23,1 0 0,-1 0-1,1 0 1,0 0 0,0 0-1,1 1 1,-1-1 0,1 1 0,0 0-1,0-1 1,1 1 0,-1 7 0,2-11 30,-1 0 1,1 0-1,-1 0 1,1 0-1,0 0 1,0-1-1,-1 1 1,1 0-1,0 0 1,0-1-1,0 1 1,0 0-1,0-1 1,0 1-1,0-1 1,0 0 0,0 1-1,0-1 1,0 0-1,0 1 1,0-1-1,0 0 1,0 0-1,1 0 1,-1 0-1,0 0 1,0 0-1,0 0 1,0 0-1,2-1 1,40-5-13,-34 2-20,1-1 0,-1 1 0,0-2 0,0 1 0,-1-1 0,9-8 0,-13 12 60,0-1 1,-1 0-1,0 0 0,0-1 1,0 1-1,0-1 1,0 1-1,0-1 0,-1 0 1,0 0-1,0 0 1,0 0-1,0 0 1,-1-1-1,0 1 0,2-6 1,-22 19 38,16-6-54,-1 1 1,1 0 0,1 0-1,-1 0 1,0 0 0,1 0-1,0 0 1,0 1-1,0-1 1,1 1 0,-3 8-1,4-12 10,0 1-1,0-1 1,-1 1-1,1 0 0,0-1 1,0 1-1,0-1 0,1 1 1,-1-1-1,0 1 1,1-1-1,-1 0 0,1 1 1,-1-1-1,1 1 1,-1-1-1,1 0 0,0 1 1,0-1-1,0 0 1,0 0-1,0 0 0,0 0 1,0 0-1,0 0 1,0 0-1,1 0 0,-1 0 1,0 0-1,0 0 1,1-1-1,-1 1 0,1-1 1,-1 1-1,1-1 1,-1 0-1,1 1 0,-1-1 1,1 0-1,1 0 1,52-1-234,-48-1-484,0 1 0,0-1 0,-1 0-1,1-1 1,0 1 0,-1-1 0,0-1-1,0 1 1,6-5 0,-7 4 26,-1 0-1,0 0 1,0 0 0,0-1 0,0 1-1,0-1 1,-1 0 0,0 0-1,0 0 1,4-10 0,-5 8 546,0 1 0,-1-1 1,1 1-1,-1-1 0,0 0 0,-1-8 0,0 15 245,0-1 0,0 1 0,1 0 0,-1 0 0,0 0 0,0-1 0,0 1 0,0 0 0,-1 0 0,1 0 0,0-1 0,0 1-1,0 0 1,0 0 0,0-1 0,0 1 0,0 0 0,0 0 0,0 0 0,0 0 0,-1-1 0,1 1 0,0 0 0,0 0-1,0 0 1,0 0 0,0 0 0,-1-1 0,1 1 0,0 0 0,0 0 0,0 0 0,-1 0 0,1 0 0,0 0 0,0 0-1,0 0 1,-1 0 0,1 0 0,0 0 0,0 0 0,0 0 0,-1 0 0,1 0 0,0 0 0,-14 6 1634,-8 13-639,18-14-948,0-1-1,0 1 1,1 0-1,0 0 1,0 0-1,0 0 1,0 1-1,1-1 1,0 1-1,0-1 1,1 1-1,-1 0 0,1 0 1,0 0-1,1 0 1,0 0-1,-1 0 1,2 0-1,-1 0 1,1-1-1,0 1 1,0 0-1,1 0 1,-1 0-1,1-1 1,1 1-1,-1-1 1,1 0-1,0 1 1,0-1-1,5 6 0,18 15-130,-12-12 6,-1 0-1,21 29 0,-30-36-20,0 0 0,-1 0 0,0 0-1,0 0 1,-1 0 0,1 0 0,-1 1 0,-1-1-1,0 1 1,1 12 0,-2-13 134,0 0 1,0-1-1,-1 1 1,0-1-1,0 1 0,0-1 1,-1 1-1,0-1 1,0 0-1,-1 0 1,0 0-1,0 0 0,-4 7 1,4-10-22,0 0 0,0 1 0,0-1 1,0 0-1,0-1 0,-1 1 0,1-1 0,-1 1 1,0-1-1,0 0 0,0-1 0,0 1 0,0-1 1,0 1-1,0-1 0,0 0 0,0-1 0,-1 1 1,1-1-1,0 0 0,-6 0 0,8 0-10,-1 0-1,1-1 0,-1 1 0,1-1 1,-1 0-1,1 1 0,0-1 1,0 0-1,-1 0 0,1 0 1,0-1-1,0 1 0,0-1 1,0 1-1,0-1 0,0 1 1,1-1-1,-1 0 0,-1-2 1,0-1-30,0 0 0,0-1 1,0 1-1,1-1 1,0 1-1,0-1 0,-2-10 1,1-2-126,1 0-1,1-1 1,0 1-1,3-23 1,-2 37 21,0 0 1,1 0-1,0-1 0,0 1 0,0 0 1,1 0-1,-1 1 0,1-1 1,0 0-1,0 0 0,0 1 1,0-1-1,1 1 0,0 0 1,-1 0-1,1 0 0,0 0 1,1 0-1,-1 0 0,0 1 0,1 0 1,-1-1-1,1 1 0,0 1 1,5-3-1,8-1-1254,1 0-1,-1 1 1,1 1-1,30-1 1,-12 1-3128,8-3-2547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200 106 9865,'0'0'7229,"-11"-6"-5660,3 1-1440,0 1 0,0 0 0,0 1 0,0 0 0,0 0 0,-17-3 0,20 6-91,1-1-1,0 1 1,0 0-1,0 1 1,0-1 0,-1 1-1,1 0 1,0 0-1,0 0 1,0 0-1,0 1 1,0-1 0,1 1-1,-1 0 1,0 0-1,1 1 1,-1-1 0,1 1-1,0-1 1,-4 6-1,4-6 4,0 1 0,1-1 0,0 1 0,-1-1 0,1 1 0,0 0 0,0 0 0,0 0 0,1 1 0,-1-1 0,1 0 1,0 1-1,0-1 0,0 0 0,0 1 0,0-1 0,1 1 0,-1 3 0,2-6-16,1 1 0,-1-2 0,0 1 1,0 0-1,1 0 0,-1 0 0,1 0 0,-1-1 1,0 1-1,1-1 0,-1 1 0,1-1 1,-1 0-1,1 1 0,0-1 0,-1 0 0,1 0 1,-1 0-1,1 0 0,-1 0 0,1-1 1,-1 1-1,3-1 0,43-6 437,-36 3-419,0-1 0,-1-1 0,1 1 0,-1-2 0,0 1 0,-1-2 0,1 1 0,-2-1 0,1-1 0,-1 1 0,0-1 0,-1-1 0,0 1 0,0-1 0,-1-1 0,0 1 0,-1-1 0,4-12 0,-9 23-45,0 0 1,0 0-1,0 0 0,0 1 1,0-1-1,0 0 0,-1 0 1,1 0-1,0 0 0,0 0 1,0 0-1,0 0 0,0 0 1,0 0-1,0 0 0,0 0 1,-1 0-1,1 0 0,0 0 1,0 0-1,0 0 0,0 0 1,0 0-1,0 0 0,0 0 1,-1 0-1,1 0 0,0 0 1,0 0-1,0 0 0,0 0 1,0 0-1,0 0 0,0 0 1,0 0-1,-1 0 0,1 0 1,0 0-1,0 0 0,0 0 1,0 0-1,0 0 0,0-1 1,0 1-1,0 0 0,0 0 1,0 0-1,0 0 0,0 0 1,-1 0-1,1 0 0,0 0 1,0 0-1,0-1 0,0 1 0,0 0 1,0 0-1,0 0 0,0 0 1,0 0-1,0-1 0,-7 8-97,-2 5 133,2 0 0,-1 0-1,2 1 1,-1 0 0,2 0-1,0 0 1,0 1 0,1 0-1,1 0 1,0 0 0,1 0-1,0 27 1,2-39-17,1 0 0,-1 0 0,1 0 0,-1 0 0,1 0 0,0 0 0,0-1 0,-1 1 0,1 0 0,1-1 0,-1 1 0,0 0 0,0-1 0,0 0 0,1 1 0,-1-1 0,1 0 0,-1 1 1,1-1-1,0 0 0,-1 0 0,1 0 0,0-1 0,0 1 0,0 0 0,-1-1 0,1 1 0,0-1 0,0 1 0,0-1 0,0 0 0,0 0 0,0 0 0,0 0 0,0 0 0,2-1 0,3 1 30,-1 0 0,0-1 0,0 0 0,0 0 0,0-1 0,0 0 0,0 0 1,0 0-1,0-1 0,8-5 0,-10 6-22,0-1-1,0 1 1,-1-1 0,1 0 0,-1 0-1,0-1 1,0 1 0,0-1 0,0 0 0,-1 1-1,1-1 1,-1 0 0,3-9 0,-16 15 103,6 1-117,1 1 1,-1-1-1,1 1 1,-1 0-1,1 0 1,0 0-1,0 0 1,1 1-1,-1 0 1,1-1-1,0 1 1,1 0-1,-1 1 1,1-1-1,0 0 1,0 1-1,0-1 0,1 1 1,-1 11-1,2-16-3,0-1-1,1 1 0,-1 0 0,0-1 1,1 1-1,-1 0 0,1-1 0,-1 1 1,1-1-1,-1 1 0,1-1 0,-1 1 1,1-1-1,0 1 0,-1-1 0,1 0 1,0 1-1,-1-1 0,1 0 0,0 0 1,-1 1-1,1-1 0,0 0 0,0 0 0,-1 0 1,1 0-1,0 0 0,0 0 0,-1 0 1,1 0-1,0 0 0,0 0 0,-1-1 1,1 1-1,0 0 0,1-1 0,28-10 185,-24 4-158,-1 0 0,1 0 1,-2-1-1,1 0 0,-1 0 1,0 0-1,-1-1 1,1 1-1,-2-1 0,1 0 1,-1 1-1,-1-1 1,0 0-1,0-10 0,8-30 385,-9 48-414,1 0 1,-1 0 0,1-1-1,-1 1 1,1 0 0,-1 0-1,1 0 1,0 0 0,-1 0-1,1 0 1,0 0 0,0 0-1,0 0 1,0 1-1,0-1 1,0 0 0,0 0-1,0 1 1,0-1 0,0 1-1,0-1 1,0 1 0,0-1-1,1 1 1,-1 0 0,0-1-1,0 1 1,1 0 0,-1 0-1,0 0 1,0 0-1,1 0 1,-1 0 0,0 1-1,0-1 1,2 1 0,54 17-2607,-29-7-714,5-4-2456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25 7976,'0'0'2300,"11"-4"204,0-2-1663,-7 4-498,0 0 1,-1 0-1,1 0 0,1 1 1,-1-1-1,0 1 0,0 0 1,0 1-1,1-1 0,7 0 1,-11 1-269,-1 0 0,0 0 0,1 0 1,-1 0-1,0 0 0,1 0 0,-1 0 0,0 0 1,1 1-1,-1-1 0,0 0 0,1 0 0,-1 0 1,0 0-1,1 0 0,-1 1 0,0-1 0,0 0 1,1 0-1,-1 1 0,0-1 0,0 0 0,1 0 1,-1 1-1,0-1 0,0 0 0,0 1 0,1-1 1,-1 0-1,0 1 0,0-1 0,0 0 0,0 1 1,0-1-1,0 0 0,0 1 0,-3 17 825,-16 17-402,-16 11-118,-64 63 1,59-67-279,-50 65 1,91-107-107,-1 0 0,0 0-1,1 0 1,-1 1 0,0-1 0,1 0 0,-1 0-1,0 0 1,1 0 0,-1 0 0,0 0 0,1 0-1,-1 1 1,1-1 0,-1 0 0,0 0-1,1 0 1,-1-1 0,0 1 0,1 0 0,-1 0-1,0 0 1,1 0 0,-1 0 0,0 0 0,1 0-1,-1-1 1,0 1 0,1 0 0,-1 0 0,0 0-1,1-1 1,12-8-64,-1 0 0,0 0-1,-1-1 1,0-1 0,11-14 0,49-65-908,-61 77 882,7-9 25,-2 0 0,20-36-1,-34 56 28,-12 14 66,0 2 1,1 0-1,1 0 1,0 0-1,1 1 1,1 1-1,0-1 1,1 1-1,1 0 0,0 1 1,1-1-1,1 1 1,1 0-1,0 0 1,1 0-1,2 30 1,0-51 46,1 0 0,-1-1 1,1 1-1,-1 0 0,1 0 1,0 1-1,1-1 0,-1 0 0,1 1 1,0-1-1,-1 1 0,2 0 0,-1-1 1,5-2-1,-5 3-85,-1 1 0,1-1 0,0 1 1,0 0-1,0 0 0,0 1 0,0-1 0,0 0 1,1 1-1,-1 0 0,0 0 0,1 0 0,-1 0 1,1 1-1,-1-1 0,1 1 0,0 0 0,-1 0 1,1 0-1,-1 0 0,1 1 0,-1-1 0,1 1 1,-1 0-1,6 2 0,-6 0-8,-1-1 0,1 0 1,-1 0-1,0 1 0,1-1 0,-1 1 1,-1 0-1,1 0 0,0 0 0,-1 0 1,1 0-1,-1 0 0,0 0 0,0 0 0,0 0 1,0 1-1,-1-1 0,1 0 0,-1 1 1,0-1-1,0 0 0,0 1 0,0-1 1,-1 0-1,-1 6 0,2-14 2351,2-29-1663,33-93-367,-30 127-340,0 0 1,-1 0-1,1 0 1,0 0-1,0 1 1,0-1-1,-1 1 1,8 2-1,-10-2 32,7 1 7,0-1-1,0 0 1,-1 0-1,1-1 0,0-1 1,0 1-1,0-1 1,0 0-1,0-1 1,0 0-1,-1-1 1,15-6-1,-17 6 8,0 0 0,-1 0 0,0-1-1,0 1 1,0-1 0,0-1 0,0 1 0,-1-1 0,0 1-1,0-1 1,0 0 0,-1-1 0,1 1 0,-1-1 0,-1 1-1,1-1 1,-1 0 0,3-10 0,-5 16-7,0 0 0,0 0 0,0 0-1,1 0 1,-1-1 0,0 1 0,0 0 0,0 0 0,0 0 0,0-1 0,0 1-1,0 0 1,1 0 0,-1 0 0,0-1 0,0 1 0,0 0 0,0 0 0,0 0 0,0-1-1,0 1 1,0 0 0,0 0 0,0-1 0,0 1 0,0 0 0,-1 0 0,1 0-1,0-1 1,0 1 0,0 0 0,0 0 0,0 0 0,0-1 0,0 1 0,-1 0 0,1 0-1,0 0 1,0 0 0,0 0 0,0-1 0,-1 1 0,1 0 0,0 0 0,0 0-1,0 0 1,0 0 0,-1 0 0,1 0 0,0 0 0,0-1 0,-1 1 0,1 0-1,0 0 1,0 0 0,-15 10-180,-14 20-3,18-16 206,1 2-1,0-1 1,1 1-1,1 1 1,0-1 0,2 1-1,-1 1 1,2-1-1,1 1 1,0 0 0,1 0-1,1 0 1,0 37-1,2-53-2,1 0-1,-1 0 1,1 0-1,-1 0 1,1-1-1,0 1 1,0 0-1,0 0 1,0 0-1,0 0 1,0-1-1,1 1 1,-1-1-1,0 1 1,1-1-1,-1 1 1,1-1-1,0 0 1,-1 0-1,1 1 1,0-1-1,0-1 1,0 1-1,0 0 1,-1 0-1,1-1 1,0 1-1,0-1 1,1 1-1,-1-1 1,0 0-1,0 0 1,0 0-1,0 0 1,0 0-1,0-1 1,0 1-1,3-1 1,2 0 60,0-1 0,0 1 0,0-1 1,0 0-1,-1-1 0,1 0 0,-1 0 1,0 0-1,1-1 0,6-5 0,-7 4-25,0-1 0,0 1 1,-1-1-1,0 0 0,0 0 0,-1-1 0,0 1 0,0-1 0,0 0 1,-1 0-1,0 0 0,0 0 0,0-1 0,-1 0 0,-1 1 0,1-1 1,-1 0-1,0 1 0,-1-1 0,0 0 0,-1-8 0,1 15-56,0 0 0,0 0 0,0 0 0,-1 0-1,1 0 1,0 1 0,-1-1 0,1 0 0,0 0-1,-1 0 1,1 1 0,-1-1 0,1 0 0,-1 0-1,0 1 1,1-1 0,-1 0 0,1 1 0,-1-1-1,0 1 1,0-1 0,1 1 0,-1-1 0,0 1 0,0 0-1,0-1 1,0 1 0,1 0 0,-1 0 0,0-1-1,0 1 1,0 0 0,0 0 0,0 0 0,0 0-1,0 0 1,0 0 0,1 0 0,-1 1 0,0-1-1,0 0 1,0 0 0,0 1 0,0-1 0,1 1-1,-1-1 1,0 0 0,-1 2 0,-1-1-25,1 1 0,0 0 0,-1 0 0,1-1 0,0 1 0,0 1 0,0-1 0,0 0 0,0 0 0,0 1 0,0-1 0,1 1 0,0-1 0,-2 4 0,2-4 31,0 0-1,1 0 1,-1-1 0,1 1 0,-1 0 0,1 0-1,0 0 1,0 0 0,0 0 0,0 0 0,0 0-1,0 0 1,0-1 0,0 1 0,1 0 0,-1 0-1,1 0 1,0 0 0,-1-1 0,1 1-1,0 0 1,0 0 0,0-1 0,0 1 0,0-1-1,1 1 1,-1-1 0,0 0 0,1 1 0,-1-1-1,1 0 1,-1 0 0,1 0 0,-1 0 0,1 0-1,0 0 1,0 0 0,-1-1 0,1 1 0,3 0-1,2 0 26,-1-1 0,1 1 0,0-1 0,0 0 0,0-1 0,0 0 0,0 0 0,0 0 0,-1-1 0,12-4-1,-10 3-17,0 0-1,0 0 0,0-1 1,-1 0-1,1-1 1,-1 0-1,0 0 0,0 0 1,-1-1-1,1 0 0,-1 0 1,-1-1-1,1 1 0,-1-1 1,8-15-1,-13 20-130,-5 5 1,-6 8-71,-24 55 174,33-61 82,0 1 0,0-1 0,0 1 0,1-1 0,0 1 0,0-1 0,1 1 0,-1 0 0,1-1 0,0 1 0,2 6 0,-1-10-51,-1-1 0,1 0 0,0 0 0,0 0 0,0 0 0,1 0 0,-1 0 0,0 0-1,0 0 1,0 0 0,1 0 0,-1-1 0,0 1 0,1 0 0,-1-1 0,1 1 0,-1-1 0,1 0 0,-1 1 0,1-1 0,-1 0 0,1 0 0,-1 0 0,1 0 0,-1 0 0,1 0 0,-1-1 0,2 1-1,46-9 378,-36 3-495,0 0-1,0 0 1,0-2 0,-1 1-1,0-2 1,-1 0-1,0 0 1,0-1-1,-1 0 1,0-1 0,-1 0-1,0 0 1,-1-1-1,0 0 1,6-14-1,-15 22-779,-8 13 630,-9 17 181,16-23 91,0 1 0,0 0 0,0 0 0,0 1 0,1-1 0,0 0 0,0 1 0,0-1 0,1 0 0,-1 1 0,1 4 0,0-8-6,1 0 1,-1 1-1,1-1 0,-1 0 1,1 1-1,0-1 0,-1 0 1,1 0-1,0 0 0,0 0 1,0 0-1,0 0 0,0 0 1,0 0-1,0 0 0,0 0 1,0-1-1,1 1 0,-1 0 1,0-1-1,0 1 0,1-1 1,-1 1-1,0-1 0,1 1 1,-1-1-1,0 0 0,1 0 1,-1 0-1,1 0 0,-1 0 1,0 0-1,1 0 0,-1 0 1,0-1-1,3 0 0,7-1 70,1 0 0,-1-1 0,0-1 1,0 0-1,0 0 0,0-1 0,-1 0 0,0-1 0,0-1 0,16-12 0,-5 1-103,0 0-1,-1-2 1,24-30-1,-29 30-78,24-40 1,-35 53 9,0-1 1,-1 1-1,1-1 1,-2 0-1,1 0 1,-1-1-1,0 1 1,-1 0-1,1-9 1,-3 17 73,1 0 1,-1 0-1,0 0 0,1 0 1,-1 0-1,1 0 1,-1 0-1,0 0 1,1 0-1,-1 0 0,1 0 1,-1 1-1,1-1 1,-1 0-1,1 0 1,-1 1-1,0-1 0,1 0 1,0 1-1,-1-1 1,1 1-1,-1-1 1,0 1-1,-8 11-26,0-1 0,1 1 0,0 1 0,1-1 0,0 1 0,1 1 0,-6 19 0,3-6 213,1 0-1,-7 57 1,13-71-138,0 1 0,1 0 0,0 0-1,1 0 1,1 0 0,0 0 0,1 0-1,0-1 1,1 1 0,1-1 0,0 1 0,1-1-1,6 13 1,-2-15 41,-5-14 268,-12-21-53,-14-8-1864,-1 0 0,-2 2 0,-46-45 0,-6-6 316,75 80 1397,1 0 1,0 0-1,0 0 1,0 0-1,0 0 1,1-1-1,-1 1 0,0 0 1,0-1-1,1 1 1,-1 0-1,1-1 1,-1 1-1,1 0 1,0-1-1,-1 1 1,1-1-1,0-2 1,1 3-72,-1 0 1,0 1 0,1-1 0,-1 0 0,1 0 0,-1 1 0,1-1 0,0 0 0,-1 1 0,1-1-1,0 1 1,-1-1 0,1 1 0,0-1 0,0 1 0,-1-1 0,1 1 0,0 0 0,0 0 0,0-1 0,0 1-1,1 0 1,9-2 122,0 2 0,0-1 0,0 1 0,11 2-1,-5-1-237,91 11 462,-39-2-3450,-61-10-1597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17617,'-5'-2'8616,"16"4"-8680,14 9-32,12-5-353,5-4-3747,12-2-8167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188 426 6470,'7'-3'1535,"1"-1"-1,-1 0 1,-1 0-1,1 0 1,0-1-1,-1 0 1,9-9-1,-13 12-1223,0 0 1,0 0-1,0-1 0,-1 1 1,1-1-1,-1 1 0,1-1 0,-1 1 1,0-1-1,0 0 0,0 0 0,0 0 1,-1 1-1,1-1 0,-1 0 1,0 0-1,0 0 0,0 0 0,0 0 1,0 0-1,-1 0 0,1 0 1,-2-5-1,0 6-279,0-1 1,1 1 0,-1-1-1,0 1 1,0 0 0,-1 0-1,1 0 1,0 0-1,-1 0 1,1 0 0,-1 1-1,1-1 1,-1 1 0,0 0-1,0-1 1,1 1-1,-1 1 1,0-1 0,0 0-1,0 1 1,-5-1 0,0 0-53,0 0 0,0 1 1,0-1-1,0 2 0,0-1 1,0 1-1,-10 2 0,9 1-3,0 1 0,-1-1 0,2 1 0,-1 1 0,0-1 0,1 2 0,0-1 0,1 1 0,-10 11 0,13-14 5,0-1 0,1 1 0,-1 0 0,1 1 0,0-1 0,0 1-1,1-1 1,-1 1 0,1 0 0,0 0 0,0 0 0,1 0 0,0 0 0,-1 0-1,2 1 1,-1-1 0,1 0 0,-1 1 0,2 8 0,0-12 19,0-1 0,0 1 0,1 0 1,-1 0-1,0-1 0,1 1 0,-1-1 0,1 1 0,0-1 1,-1 0-1,1 0 0,0 1 0,0-1 0,0-1 1,0 1-1,0 0 0,0 0 0,0-1 0,0 1 1,0-1-1,0 1 0,0-1 0,0 0 0,0 0 1,4 0-1,55-3 240,-47 0-150,-1 0 0,1-1 1,-1-1-1,-1 0 0,1-1 0,-1 0 0,0-1 1,0 0-1,-1-1 0,0 0 0,0-1 0,-1 0 0,0-1 1,0 0-1,-1 0 0,9-15 0,-8 11 25,0-1-1,-1-1 1,-1 0-1,0 0 1,-1 0-1,-1-1 1,0 0-1,-1 0 1,-1-1-1,-1 1 1,2-36-1,-5 49-108,0-1 0,0 1 0,0 0 0,-1 0 0,0-1-1,1 1 1,-2 0 0,1 0 0,0 0 0,-1 0 0,0 0 0,0 1 0,0-1 0,0 0-1,-1 1 1,1-1 0,-1 1 0,-5-5 0,3 4-21,0 1 0,0 0 0,0 0 0,0 1 0,-1-1 0,1 1 0,-1 0 0,1 1 0,-1 0 0,0-1 0,0 2 0,-7-2 0,-1 2-57,0 0 1,1 1 0,-1 1-1,1 0 1,-1 1-1,1 0 1,0 1-1,0 0 1,0 1-1,1 0 1,-15 9-1,17-7-212,1 0-1,0 0 0,0 0 1,1 1-1,-14 16 0,1 16-3036,20-37 2568,0 0-1,1 1 1,-1-1-1,1 0 1,0 1 0,-1-1-1,2 0 1,-1 1 0,0-1-1,1 0 1,0 4 0,4 1-4693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12588,'0'0'10121,"-7"12"-9661,4-6-405,-21 42 328,22-45-357,1 1 1,0-1 0,0 1-1,0-1 1,1 1 0,-1-1-1,1 1 1,0-1 0,0 1-1,0-1 1,1 1 0,-1-1-1,1 1 1,0-1 0,0 1-1,1 3 1,1-4-17,-1 0-1,1-1 1,0 1-1,0-1 1,0 0 0,0 0-1,0 0 1,0 0-1,0-1 1,1 1-1,-1-1 1,0 0 0,1 0-1,-1 0 1,1 0-1,0-1 1,-1 1-1,1-1 1,6-1 0,8 2-1115,0-1 0,31-5 0,-35 1-682,0-1 0,-1 0 1,1 0-1,-1-1 0,0-1 0,16-11 0,2-3-3855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5221,'0'0'17264,"-61"51"-16399,42-21-449,-1 3-191,1-1-129,2 7-32,4-5-32,5 0 32,3-6-897,1-3-2018,4-10-1024,0-10-1891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1 460 11691,'0'0'5675,"9"-8"-4020,164-155 2116,77-116-3058,-249 279-719,-1-1 1,0 1-1,0-1 1,0 1-1,0-1 1,1 1-1,-1 0 1,0-1-1,1 1 1,-1-1-1,0 1 1,1-1-1,-1 1 1,0 0-1,1-1 1,-1 1-1,1 0 1,-1-1-1,0 1 1,1 0-1,-1 0 1,1 0-1,-1-1 1,1 1-1,-1 0 1,1 0-1,-1 0 1,1 0-1,-1 0 1,1 0-1,-1 0 1,1 0-1,-1 0 1,1 0-1,0 0 1,-1 0-1,1 0 1,-1 0-1,1 0 1,-1 1-1,1-1 1,-1 0-1,0 0 1,1 1-1,-1-1 1,1 0-1,-1 1 1,1-1-1,-1 0 1,0 1-1,1-1 1,-1 1-1,0-1 1,1 0-1,-1 2 1,8 33-583,-5-17 656,5 9-26,0 0 0,2-1 0,1 0 0,20 35 0,-24-50-277,1-1 0,0 1 0,0-1 0,19 16 0,-20-20-377,1 0-1,0 0 0,0-1 1,0 0-1,1-1 0,0 0 0,12 4 1,-4-4-4914,-2-3-5439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12588,'0'0'6684,"12"0"-5003,155 2 901,584-1 684,1-64-3567,-717 56 311,-30 4-326,-21 1-718,-39 0-5426,24-2 1117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285 237 9225,'0'0'14184,"-10"-8"-13399,4 4-749,0 0 0,0 0 0,0 1 0,-1-1 0,0 1 0,1 1 1,-1-1-1,0 1 0,0 1 0,-1-1 0,1 1 0,0 0 1,0 1-1,-1 0 0,1 0 0,0 0 0,-1 1 0,1 0 1,0 1-1,0-1 0,-9 4 0,7-1-37,1 0 1,-1 1-1,1 0 1,0 0-1,0 1 0,0 0 1,-12 13-1,16-15 15,1 0 0,-1 1 0,1-1 0,0 1 0,0 0 0,1-1 0,0 1 0,-1 1 0,2-1 0,-1 0 0,0 0 0,1 1 0,0-1 0,1 1 0,-1 5 0,1-9-11,0-1 0,0 1 0,0-1 1,1 1-1,-1-1 0,0 1 0,1-1 0,-1 0 1,1 1-1,0-1 0,-1 1 0,1-1 0,0 0 1,0 0-1,0 1 0,0-1 0,0 0 0,0 0 1,0 0-1,0 0 0,0 0 0,3 1 0,0 0 12,0 0 1,0 0-1,0-1 0,1 1 0,-1-1 0,1 0 1,8 1-1,-1-1 127,1-1 0,0 0-1,-1-1 1,1 0 0,14-4 0,-15 1 64,-1 0-1,1-1 1,-1-1 0,0 0-1,0-1 1,-1 1 0,0-2-1,0 0 1,0 0 0,-1-1-1,-1 0 1,0 0 0,0-1-1,0 0 1,-1-1-1,10-21 1,-13 25-101,-1 0 1,-1 0-1,1 0 0,-1 0 0,0-1 1,-1 0-1,0 1 0,0-1 0,0 0 1,-1 1-1,0-1 0,-2-11 0,0 13-104,1 0-1,-1 0 1,-1 1-1,1-1 1,-1 1 0,1 0-1,-2 0 1,1 0-1,0 0 1,-1 0-1,0 1 1,0-1-1,-1 1 1,1 0-1,-1 0 1,1 1 0,-11-6-1,6 4-120,0 1 1,-1 0-1,1 0 0,-1 1 1,0 1-1,0-1 0,0 2 0,0-1 1,0 1-1,0 1 0,0 0 1,-1 0-1,-10 3 0,16-3-205,1 1-1,-1 0 0,1 1 1,0-1-1,0 1 1,0 0-1,0 0 1,0 0-1,0 0 1,0 1-1,0 0 0,1 0 1,-6 5-1,7-5-319,0 0 0,0 1 0,0-1 0,0 1 0,0-1 0,1 1-1,0 0 1,-1-1 0,1 1 0,1 0 0,-1 0 0,0 0 0,1 0-1,0 0 1,0 0 0,0 0 0,2 7 0,1 2-4565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37 13581,'0'0'7981,"9"-7"-5979,26-21-833,-34 28-1155,-1 0 0,0 0 0,0-1 0,0 1 0,0 0 0,1 0 0,-1 0 0,0 0 1,0 0-1,0 0 0,1-1 0,-1 1 0,0 0 0,0 0 0,0 0 0,1 0 0,-1 0 0,0 0 0,0 0 1,0 0-1,1 0 0,-1 0 0,0 0 0,0 0 0,1 0 0,-1 0 0,0 0 0,0 0 0,0 0 0,1 1 1,-1-1-1,0 0 0,0 0 0,0 0 0,1 0 0,-1 0 0,0 0 0,0 1 0,0-1 0,0 0 0,1 0 1,-1 0-1,0 0 0,0 1 0,0-1 0,0 0 0,0 0 0,0 0 0,0 1 0,0-1 0,0 0 0,1 0 1,-1 1-1,0-1 0,0 0 0,0 0 0,0 0 0,0 1 0,0-1 0,0 0 0,-1 0 0,1 1 0,0-1 1,0 0-1,0 0 0,0 0 0,0 1 0,-2 14-27,-4 2 120,-1 0-1,-1-1 1,-1 0 0,-1 0 0,0-1 0,-15 18 0,-3 5 36,2-2-72,18-26-61,-1 0 1,1 1-1,1 0 1,0 1-1,1-1 1,0 1 0,0 0-1,2 1 1,-5 15-1,9-27-8,0-1 0,0 0-1,0 1 1,0-1 0,1 1 0,-1-1-1,0 0 1,0 1 0,1-1 0,-1 0-1,0 1 1,0-1 0,1 0-1,-1 1 1,0-1 0,1 0 0,-1 1-1,0-1 1,1 0 0,-1 0 0,1 0-1,-1 1 1,0-1 0,1 0-1,-1 0 1,1 0 0,-1 0 0,1 0-1,-1 0 1,0 0 0,1 0-1,-1 0 1,1 0 0,0 0 0,22 0 132,-15 0-56,33-3 131,0-1 1,60-14 0,6-1-460,-9 5-4779,-53 4-1292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12268,'0'0'11685,"16"0"-11087,60 2-487,0 4 0,0 3 0,-1 4 0,78 23 0,-148-35-144,0 0-1,-1 1 0,1 0 1,0 0-1,-1 0 0,9 6 0,-12-8 32,-1 1 1,1-1-1,-1 1 0,1-1 0,-1 1 0,1 0 0,-1 0 0,0-1 0,1 1 0,-1 0 0,0-1 0,1 1 0,-1 0 0,0 0 0,0 0 0,0-1 0,0 1 1,0 0-1,0 0 0,0 0 0,0-1 0,0 1 0,0 0 0,0 0 0,0 0 0,0-1 0,-1 1 0,1 0 0,0 0 0,-1-1 0,1 1 0,-1 0 0,1-1 1,0 1-1,-1 0 0,0-1 0,1 1 0,-1-1 0,1 1 0,-1-1 0,0 1 0,1-1 0,-1 1 0,0-1 0,1 0 0,-1 1 0,0-1 0,-1 1 0,-47 30 277,-2-2 0,-58 25-1,-39 21 157,120-59-4020,19-13 196,16-9-94,16-11-3938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83 15791,'0'0'2664,"1"-8"-481,0 6-2089,-1-1 54,1 1 1,-1 0-1,1-1 0,-1 1 0,0-1 0,0 1 1,0-1-1,0 1 0,0-1 0,-1 1 0,0-4 0,0 5-117,0-1-1,0 1 0,-1 0 0,1 0 0,0-1 0,0 1 1,-1 0-1,1 0 0,-1 0 0,1 1 0,-1-1 0,1 0 1,-1 1-1,1-1 0,-1 1 0,0-1 0,1 1 0,-1 0 1,0-1-1,1 1 0,-1 0 0,0 0 0,1 0 1,-4 1-1,-7 0-37,1 0 1,0 1 0,0 1 0,0-1 0,0 2 0,0 0-1,1 0 1,-1 1 0,1 0 0,0 0 0,1 1-1,-1 1 1,1 0 0,-9 9 0,9-9 79,1 1 0,1 0-1,0 0 1,0 0 0,0 1 0,1 0 0,0 1 0,1-1 0,0 1-1,1 0 1,0 0 0,0 0 0,1 1 0,1 0 0,-2 10 0,3-17-18,1 0 0,0-1 0,0 1 0,1 0 0,-1-1 0,1 1 0,0 0-1,0-1 1,0 1 0,0-1 0,0 1 0,1-1 0,0 0 0,-1 0 0,1 0 0,1 0 0,-1 0 0,0 0 0,1 0 0,-1-1 0,1 1 0,0-1 0,0 0 0,0 1 0,0-1 0,0-1 0,0 1 0,1 0 0,-1-1 0,1 0 0,-1 0 0,1 0 0,4 1 0,13 2 382,-1-1 1,1-1 0,-1-1-1,34-2 1,-40-1-294,-1 1-1,1-2 1,-1 0 0,1 0-1,-1-1 1,-1-1 0,1 0 0,0-1-1,-1 0 1,0-1 0,-1 0-1,20-17 1,-25 19-113,0 0 0,-1 0 0,0 0 0,0-1 0,0 0 0,-1 0 0,1 0 0,-1-1 0,-1 1 0,1-1 0,-1 0 0,-1 0 0,1 0 0,-1 0 0,0-1 0,-1 1 0,0 0 0,0-1 0,-1 0 0,1 1-1,-2-1 1,1 1 0,-1-1 0,-3-14 0,2 17-201,0 0 1,0 1-1,-1-1 0,1 0 0,-1 1 0,0-1 0,0 1 0,0 0 0,-1 0 0,0 0 0,0 1 0,0-1 0,0 1 0,0 0 1,0 0-1,-1 0 0,0 0 0,-9-3 0,2 2-1343,0 0 1,-1 0-1,0 1 1,0 1 0,0 0-1,-20 0 1,-9 2-7991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15695,'0'0'8851,"10"12"-8830,85 112 110,-10-9 32,-69-100-1392,-11-13-2765,-8-12-963,-11-9-1780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7 347 13581,'0'0'3934,"-3"10"-2124,2-6-1631,0 1 0,0-1 0,1 0 0,-1 0 0,1 1 0,0-1 0,0 0 0,1 0 1,-1 1-1,1-1 0,1 6 0,0-8-77,-1 1 0,0-1 0,1 0 0,-1 0 0,1 1-1,-1-1 1,1 0 0,0 0 0,0 0 0,0-1 0,0 1 0,0 0 0,1-1 0,-1 0 0,0 1 0,1-1 0,-1 0 0,1 0 0,-1 0 0,1-1 0,0 1 0,-1 0 0,1-1 0,5 0 0,-5 1 48,0-1 0,0 1 1,1-1-1,-1 0 0,0 0 1,0-1-1,0 1 0,0-1 1,1 1-1,-1-1 0,0 0 0,0 0 1,0 0-1,-1-1 0,1 1 1,0-1-1,0 0 0,-1 1 1,1-1-1,-1 0 0,3-3 1,-2 1 81,0 0 1,-1-1 0,1 1 0,-1 0 0,0-1-1,-1 1 1,1-1 0,-1 0 0,0 1 0,0-1-1,0 0 1,-1 0 0,1-7 0,-1-8-23,-1 0 1,-1 0-1,-1 0 1,0 1-1,-2 0 0,-13-38 1,1 17-263,-1 1 1,-28-41 0,46 79 54,-13-23-189,23 28-211,15 9 363,2-3 41,1-1 1,-1-1 0,1-2 0,1-1-1,-1-1 1,42 0 0,-3 2 2,-57-5-580,-1 1 0,1 1 0,-1-1 0,0 1 0,0 1 0,0 0 1,0 0-1,-1 1 0,0 0 0,11 8 0,-9-6-251,6 1-6247,-2-7-5392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6118,'0'0'1190,"11"-1"-186,5 0-496,0-1 1,0-1-1,-1-1 1,1 0-1,-1-1 1,0-1-1,18-9 1,259-152 4695,-151 82-5284,173-75 0,-295 151-2893,-15 2-1901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5701,'0'0'5921,"-9"10"-3951,-64 79-1414,5 3 1,-111 195 0,176-282-578,0 0-1,1 0 1,0 1-1,0-1 1,0 1-1,1-1 1,0 1-1,-1 7 1,2-11 10,0-1 1,0 0 0,1 1-1,-1-1 1,0 0 0,1 1-1,-1-1 1,0 0 0,1 1-1,0-1 1,-1 0 0,1 0-1,0 1 1,0-1 0,-1 0-1,1 0 1,0 0 0,0 0-1,0 0 1,0 0-1,0 0 1,1-1 0,-1 1-1,0 0 1,0-1 0,1 1-1,-1-1 1,0 1 0,1-1-1,-1 1 1,0-1 0,1 0-1,-1 0 1,0 0 0,1 1-1,1-2 1,18 2 90,0-1 1,-1 0-1,1-2 1,0-1-1,-1 0 0,21-7 1,121-44 174,-105 33-224,174-70-234,-136 46-2306,3-9-6278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77 212 10634,'0'0'1804,"-9"-1"300,-3-2-1318,7 2-419,0 0 1,1 1-1,-1-1 1,0 1-1,0 0 1,0 0-1,-6 1 1,1 6 2917,20-14-1440,6-12-1595,-1 1 0,-1-2 1,-1 0-1,-1-1 0,0 0 0,16-45 0,-28 66-256,0-1-1,0 1 1,0 0-1,0 0 1,0 0-1,0 0 1,0 0-1,0-1 1,0 1-1,0 0 1,0 0-1,0 0 1,0 0 0,0-1-1,0 1 1,0 0-1,0 0 1,0 0-1,0 0 1,1 0-1,-1-1 1,0 1-1,0 0 1,0 0-1,0 0 1,0 0-1,0 0 1,1 0-1,-1 0 1,0 0-1,0 0 1,0-1 0,0 1-1,1 0 1,-1 0-1,0 0 1,0 0-1,0 0 1,0 0-1,0 0 1,1 0-1,-1 0 1,0 0-1,0 0 1,0 0-1,0 0 1,1 0-1,-1 0 1,0 1 0,0-1-1,0 0 1,0 0-1,1 0 1,-1 0-1,6 13-157,4 32 159,-7-32 34,55 171-51,-42-142 9,-2 0 0,-1 1-1,-2 0 1,-2 1 0,5 75-1,-14-116 78,0 1 1,0 0-1,0-1 0,-1 1 0,1 0 0,-1-1 0,0 1 0,0-1 1,0 1-1,0-1 0,-1 1 0,0-1 0,1 0 0,-1 0 0,0 1 1,-1-2-1,1 1 0,0 0 0,-4 3 0,3-5-2,1 0 0,0 0 0,-1 0 0,1 0 0,-1 0 0,1-1 0,-1 1 0,1-1 0,-1 1 0,1-1 0,-1 0 0,1 0 0,-1 0 0,0-1 0,1 1 0,-1 0 0,1-1 0,-1 0 0,1 1 0,0-1 0,-1 0 0,1-1 0,0 1 0,-1 0 0,1-1 0,0 1 0,0-1-1,-3-2 1,-8-7-105,0 0-1,1-1 0,0 0 0,1-1 1,0 0-1,-15-27 0,20 31-13,1-1 0,0 1 1,1-1-1,0 0 0,0-1 0,1 1 1,0-1-1,1 1 0,0-1 0,1 0 1,0-19-1,2 28 36,-1 0 0,1 0-1,-1 1 1,1-1 0,0 0 0,0 0 0,-1 0 0,1 1 0,0-1 0,1 1-1,-1-1 1,0 0 0,0 1 0,1 0 0,-1-1 0,1 1 0,-1 0-1,1 0 1,0 0 0,2-1 0,43-17-259,-27 12-144,-1-1-558,0-1 0,0 0 0,-1-1 0,0-1 0,-1-1 0,0 0 0,-1-1 0,24-25 0,-31 28 440,-1 0-1,-1-1 1,0 1 0,0-2-1,-1 1 1,0-1 0,-1 0-1,-1 0 1,0 0 0,0-1-1,-1 1 1,-1-1 0,0 0 0,-1 0-1,0-13 1,-1-2-6190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97 12620,'0'0'11894,"-9"-3"-11675,6 2-221,-1 1 0,0-1 0,1 1 0,-1-1 0,0 1 0,0 0 0,1 1 0,-1-1 0,0 1 0,1-1 0,-1 1 0,0 0 0,1 1 0,-1-1 0,1 1 0,-1-1 0,1 1 0,0 0 0,0 0 0,0 0 0,0 1 0,0-1 0,0 1 0,1-1 0,-1 1 0,1 0 0,0 0 0,0 0 0,0 1 0,0-1 0,-1 4 0,-2 1-1,1-1 0,1 1 1,-1 1-1,1-1 0,1 0 1,-1 1-1,1 0 0,1-1 1,0 1-1,0 0 0,1 0 1,0 0-1,2 13 0,-2-21 6,1 0 0,-1 0 0,1 0 0,-1 0 0,1 0 0,0 0 0,-1 0 0,1 0 0,0-1 0,0 1 0,0 0-1,0 0 1,-1-1 0,1 1 0,0 0 0,0-1 0,0 1 0,1-1 0,-1 0 0,0 1 0,0-1 0,0 0 0,0 1 0,0-1 0,0 0-1,0 0 1,1 0 0,-1 0 0,0 0 0,0 0 0,0-1 0,0 1 0,0 0 0,1 0 0,1-2 0,1 1 31,1 0 0,0-1 0,0 0 1,-1 0-1,1 0 0,-1 0 0,5-4 0,2-2 60,0-1 1,-1-1-1,-1 1 0,1-1 0,-2-1 0,1 0 0,-2 0 0,1-1 0,-2 0 1,1 0-1,-2 0 0,1-1 0,-2 0 0,0 0 0,0 0 0,-1 0 0,-1-1 1,1-14-1,-3 27-94,0 0 1,0 0 0,0 0-1,0 0 1,0-1 0,0 1-1,0 0 1,0 0 0,-1 0 0,1 0-1,0 0 1,-1 0 0,1-1-1,-1 1 1,1 0 0,-1 0-1,1 0 1,-1 0 0,0 1-1,0-1 1,1 0 0,-1 0-1,0 0 1,0 0 0,0 1-1,0-1 1,0 0 0,0 1-1,0-1 1,0 1 0,0-1-1,0 1 1,0 0 0,0-1 0,0 1-1,-1 0 1,1 0 0,0 0-1,0 0 1,0 0 0,0 0-1,-2 0 1,0 1-17,0-1 0,0 1 1,0 0-1,0 0 0,0 0 0,0 0 0,0 1 0,0-1 1,1 1-1,-1-1 0,1 1 0,-1 0 0,1 0 0,-5 5 0,-1 4-3,1 0-1,0 1 0,1 0 0,0 0 0,-5 14 1,9-19 23,-1-1 1,1 1-1,1-1 1,-1 1-1,1 0 1,0 0 0,1 0-1,0-1 1,0 1-1,0 0 1,3 13-1,-2-18 0,0-1 0,-1 0-1,1 0 1,1 0 0,-1 0-1,0 0 1,0 0 0,0 0-1,0 0 1,1 0 0,-1 0-1,0-1 1,1 1 0,-1-1-1,1 1 1,-1-1 0,1 1-1,-1-1 1,1 0 0,-1 0-1,1 0 1,-1 0 0,1 0 0,-1 0-1,1 0 1,-1 0 0,1 0-1,-1-1 1,2 0 0,45-13 473,-37 8-397,-1-1 1,0 0 0,0-1-1,-1 0 1,0 0 0,0-1-1,-1 0 1,10-15-1,-12 16-134,-1 0-1,0 0 0,-1 0 1,1 0-1,-2-1 0,1 1 1,-1-1-1,0 0 0,-1 0 0,0-1 1,1-13-1,-26 57-489,15-22 572,1 0 1,1 1-1,0 0 1,0 0 0,2 0-1,-1 1 1,2 0 0,0-1-1,0 1 1,0 16 0,4-29-28,-1 1 0,0-1 0,0 1 0,1-1 0,-1 0 0,1 1 0,0-1 1,-1 0-1,1 1 0,0-1 0,0 0 0,-1 0 0,1 1 0,0-1 0,0 0 1,1 0-1,-1 0 0,0 0 0,0 0 0,0-1 0,1 1 0,-1 0 1,0-1-1,1 1 0,-1 0 0,1-1 0,-1 0 0,0 1 0,1-1 0,-1 0 1,1 0-1,-1 1 0,1-1 0,-1-1 0,1 1 0,-1 0 0,1 0 1,-1 0-1,3-1 0,4 0 21,-1 0 1,1-1-1,0 0 1,-1 0-1,1 0 1,10-6-1,-11 4-29,1 0 0,0-1 0,-1 0 0,0 0 0,0-1 0,-1 1 0,0-2 0,0 1 0,0-1 0,0 0 0,-1 0 0,-1 0 0,1-1 0,-1 0 0,0 0 0,-1 0 0,0 0 0,0 0 0,-1-1 0,0 1 0,2-13 0,-4 21-3,0 0 1,0-1-1,0 1 1,0 0-1,0-1 1,0 1-1,0-1 1,0 1 0,0 0-1,0-1 1,0 1-1,0-1 1,0 1-1,0 0 1,0-1-1,-1 1 1,1 0 0,0-1-1,0 1 1,0 0-1,0-1 1,-1 1-1,1 0 1,0-1-1,0 1 1,-1 0-1,1 0 1,0-1 0,-1 1-1,1 0 1,0 0-1,-1-1 1,1 1-1,0 0 1,-1 0-1,1 0 1,0 0 0,-1 0-1,1-1 1,-1 1-1,1 0 1,0 0-1,-1 0 1,1 0-1,0 0 1,-1 0 0,1 0-1,-1 1 1,1-1-1,0 0 1,-1 0-1,1 0 1,0 0-1,-1 0 1,1 0 0,-1 1-1,1-1 1,0 0-1,0 0 1,-1 1-1,1-1 1,0 0-1,-1 1 1,-19 18-171,14-12 190,2 0 0,-1 0 0,1 1-1,0 0 1,0-1 0,1 1 0,0 1 0,0-1 0,1 0 0,0 1 0,0-1 0,1 1 0,0 11 0,2-18-9,-1-1 0,0 1 0,1-1 0,-1 0 0,1 0 0,0 1 0,0-1 0,-1 0-1,1 0 1,0 0 0,0 0 0,0 0 0,0 0 0,0 0 0,0 0 0,0 0 0,0 0 0,1-1 0,-1 1 0,0 0 0,0-1 0,1 1 0,-1-1 0,0 0 0,1 1 0,-1-1 0,2 0 0,44 3 65,-35-4-53,94-7-451,-77 4 198,0 1 0,57 3 0,-89-1 332,1-1-1,0 1 1,0-1-1,1 1 1,-1-1 0,0 0-1,1 0 1,-1 0 0,1 0-1,-1 0 1,1 0-1,0 0 1,0 0 0,0 0-1,-2-5 1,-21-52 2222,15 35-1813,0 4-569,5 13-159,1 1 0,0 0 0,1-1 0,-1 0 0,1 0 0,0 0 0,0-7 0,19 15-4268,38 24-2064,-29-11 2831,4 1-1888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5285,'0'0'15599,"69"51"-15343,-39-24-160,-4-1-32,4-3 0,-4-2-288,-5-4-737,-2-8-192,-3-7-288,-1-2-289,-5-3-1953,5-13-3204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3491,'0'0'14222,"-19"1"-16304,25 3-320,-1-4-3044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7847,'0'0'14126,"23"-11"-14286,-1 15-257,7-3-1120,-3-1-1314,2 0-1025,-1-4-5092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43 141 10314,'0'0'10666,"10"-4"-9620,-5 3-949,-1 0-26,0-1 1,0 1 0,0 0-1,-1-1 1,1 0 0,0 0-1,-1 0 1,0 0 0,1-1-1,-1 1 1,0-1 0,0 0-1,-1 0 1,1 0 0,0 0-1,-1 0 1,0-1 0,0 1-1,0-1 1,2-5 0,-2 3 0,0-1 0,0 0 0,-1 1 1,1-1-1,-1-13 0,-1 19-74,0 0-1,0 0 1,0 0-1,-1 0 1,1 0 0,0 0-1,-1 0 1,1 0-1,-1 0 1,1 0-1,-1 0 1,1 0-1,-1 0 1,0 0-1,1 0 1,-1 0 0,0 0-1,0 1 1,0-1-1,1 0 1,-1 1-1,0-1 1,0 0-1,0 1 1,0-1-1,0 1 1,0 0 0,0-1-1,-1 1 1,1 0-1,0 0 1,0-1-1,0 1 1,0 0-1,0 0 1,0 0-1,0 0 1,-1 1 0,1-1-1,0 0 1,0 0-1,0 1 1,-1 0-1,-2 0-15,1 0 0,-1 1-1,1-1 1,-1 1-1,1 0 1,0 0 0,0 1-1,0-1 1,0 1-1,0-1 1,1 1 0,-1 0-1,1 0 1,-1 0-1,1 0 1,0 1 0,-2 4-1,-4 7-9,1 0-1,-8 27 1,12-33 15,0 1 0,1-1 0,0 1 0,1 0 0,0 0 0,0 0 0,1 0 0,1 10 0,-1-17 14,1 0 0,-1 0 0,1 0 0,0 0 0,0 0 0,0 0 0,0-1 0,0 1 0,1 0 0,-1-1 0,1 1 0,0-1 0,0 0 0,0 1 0,0-1 0,0 0 0,0 0 0,0 0 0,1-1 0,-1 1 0,1 0 0,-1-1 0,1 0 0,0 1 0,0-1 0,-1 0 0,1-1 0,0 1 0,0 0 1,5 0-1,8 0 21,0 0 0,0-1 1,-1-1-1,1 0 1,0-1-1,-1 0 0,1-2 1,18-6-1,-19 5-1024,-1-1-1,-1 0 1,1-1-1,-1-1 1,14-10-1,17-20-8659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7079,'0'0'15791,"5"9"-15813,31 89 235,-21-53-116,-15-44-88,1 1 0,-1-1-1,0 0 1,0 0 0,1 1 0,-1-1 0,0 0-1,1 0 1,0 0 0,-1 0 0,1 0 0,-1 0-1,1 0 1,0 0 0,0 0 0,0 0 0,-1 0 0,1 0-1,0 0 1,0-1 0,0 1 0,1 0 0,-1-1-1,0 1 1,0 0 0,0-1 0,0 0 0,0 1-1,1-1 1,-1 0 0,0 1 0,0-1 0,1 0-1,-1 0 1,0 0 0,0 0 0,1 0 0,-1-1 0,0 1-1,0 0 1,0 0 0,1-1 0,-1 1 0,0-1-1,0 1 1,0-1 0,0 0 0,0 1 0,0-1-1,0 0 1,0 0 0,0 1 0,0-1 0,0 0-1,0 0 1,-1 0 0,2-1 0,8-10 203,0 0 1,0 0-1,12-22 0,-15 23-157,10-22 212,-13 25-138,0 0 0,0 0 0,1 0 0,9-11 0,-10 68-315,-4-47 190,0 0 0,0 1 0,0-1 0,0 0 0,0 1 0,1-1 0,-1 0 0,1 1 0,0-1 1,0 0-1,0 0 0,0 0 0,0 0 0,0 0 0,0 0 0,1 0 0,-1 0 0,1 0 0,-1 0 1,1-1-1,0 1 0,2 1 0,-1-2 21,-1 0 1,0-1 0,1 1-1,-1-1 1,1 0-1,-1 0 1,0 0-1,1 0 1,-1 0-1,1-1 1,-1 1 0,1 0-1,-1-1 1,0 0-1,1 0 1,-1 0-1,0 0 1,0 0 0,0 0-1,0 0 1,3-3-1,6-4 95,0-1 0,0 0 0,0-1 0,-1-1 1,12-16-1,22-22-328,-37 49 30,-4 13-120,-1 29-347,-1-18 420,-1-23 194,0 1-1,0-1 1,0 1-1,0-1 0,1 0 1,-1 1-1,0-1 1,1 0-1,-1 1 0,1-1 1,-1 0-1,1 0 1,0 1-1,0-1 1,-1 0-1,1 0 0,0 0 1,0 0-1,0 0 1,0 0-1,0 0 0,0 0 1,1 0-1,-1-1 1,0 1-1,0 0 0,1-1 1,-1 1-1,0-1 1,1 0-1,-1 1 0,0-1 1,1 0-1,-1 0 1,1 1-1,-1-1 0,0 0 1,1-1-1,-1 1 1,1 0-1,-1 0 0,0-1 1,1 1-1,-1 0 1,2-2-1,2 0-405,0 0 0,-1 0 0,1-1 0,0 0-1,-1 0 1,0 0 0,0 0 0,0-1 0,0 1 0,6-9 0,8-15-7822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14926,'0'0'7816,"11"-3"-7165,2-1-579,0-1 0,0 0 0,0-1 0,-1-1 0,13-8 0,-20 12-110,0 0 0,0-1 1,0 0-1,-1 0 0,0 0 1,1 0-1,-1-1 0,-1 0 1,1 1-1,-1-2 0,0 1 1,0 0-1,0 0 1,-1-1-1,0 0 0,3-10 1,-5 16 38,0-1-1,1 1 1,-1-1 0,0 1 0,0-1 0,0 1 0,0-1 0,0 1 0,0-1 0,0 1 0,0-1 0,0 1 0,0 0 0,0-1 0,0 1 0,0-1 0,-1 1 0,1-1 0,0 1-1,0-1 1,0 1 0,-1-1 0,1 1 0,0 0 0,-1-1 0,1 1 0,0 0 0,-1-1 0,1 1 0,0 0 0,-1-1 0,1 1 0,-1 0 0,1-1 0,0 1 0,-1 0 0,-20 5-78,-18 23-58,30-16 153,0 1-1,0 1 1,1-1-1,-10 26 1,15-33 2,1 0 0,-1 1 0,2-1 0,-1 1 0,1-1 1,0 1-1,0-1 0,0 1 0,1-1 0,0 1 0,1 0 1,-1-1-1,1 1 0,2 6 0,-2-11-22,1 1 0,-1-1 1,1 0-1,-1-1 0,1 1 0,-1 0 0,1 0 0,0-1 1,0 1-1,0 0 0,0-1 0,0 0 0,0 0 0,0 0 1,1 0-1,-1 0 0,0 0 0,1 0 0,-1 0 1,0-1-1,1 0 0,-1 1 0,1-1 0,-1 0 0,1 0 1,-1 0-1,1-1 0,-1 1 0,5-1 0,0 0 27,0-1-1,0 1 1,0-1-1,0 0 1,0-1-1,0 0 1,-1 0-1,12-7 1,-4-2-120,-1 0 1,-1-1 0,0 0 0,-1-1 0,0 0-1,-1-1 1,-1-1 0,0 1 0,10-27 0,-3 1-865,-2-1 1,15-72 0,-28 107 893,1 1 116,0 0 1,-1-1-1,0 1 1,0-1-1,0 1 1,-1-1-1,0 1 1,0-1-1,-1 1 1,-2-13-1,2 19-20,1-1-1,-1 1 0,0 0 0,1-1 0,-1 1 0,0 0 1,1 0-1,-1-1 0,0 1 0,0 0 0,1 0 0,-1 0 1,0 0-1,1 0 0,-1 0 0,0 0 0,0 0 0,1 0 1,-1 1-1,0-1 0,1 0 0,-1 0 0,0 1 0,1-1 1,-1 0-1,0 1 0,1-1 0,-1 0 0,1 1 0,-1-1 0,1 1 1,-1-1-1,1 1 0,-1-1 0,1 1 0,-1 0 0,1-1 1,0 1-1,-1 1 0,-18 24 13,12-10-21,1-1 0,0 1 1,1 0-1,-3 19 0,6-26-11,0 0 0,1 0-1,1 0 1,-1 0 0,1 0 0,1 0-1,0 0 1,0-1 0,4 14 0,-4-20-8,0 1 1,0-1-1,0 0 1,1 1 0,-1-1-1,1 0 1,0 0 0,-1 0-1,1 0 1,0 0 0,0-1-1,0 1 1,1-1 0,-1 1-1,0-1 1,0 0 0,1 0-1,-1 0 1,1 0-1,-1 0 1,1 0 0,-1-1-1,1 1 1,0-1 0,-1 0-1,1 0 1,-1 0 0,1 0-1,0 0 1,-1 0 0,1-1-1,-1 1 1,1-1-1,3-1 1,12-3-46,-1-1 1,0 0-1,28-15 0,-33 16-100,-10 3 138,1 1-1,-1-1 1,1 1-1,0 0 1,-1 0-1,1 0 1,0 1-1,-1-1 1,1 1-1,0-1 1,0 1-1,0 0 1,0 0-1,3 1 1,-4 0 16,-1 0-1,1 0 1,-1 0 0,1 0 0,-1 0-1,0 0 1,1 1 0,-1-1 0,0 1-1,0-1 1,0 1 0,0-1 0,0 1-1,0 0 1,-1-1 0,1 1-1,-1 0 1,1 0 0,-1-1 0,1 1-1,-1 0 1,0 2 0,1 2 52,1 0-1,0-1 1,0 1 0,0-1-1,1 0 1,0 1-1,0-1 1,0 0 0,4 4-1,-7-8-34,1 0 0,0-1 0,0 1 0,0 0 0,-1 0 0,1-1 0,0 1 0,0-1 0,0 1 0,0 0 0,0-1 0,0 0-1,0 1 1,0-1 0,0 0 0,0 1 0,0-1 0,0 0 0,0 0 0,1 0 0,0 0 0,0-1 54,-1 1 1,1-1 0,-1 0-1,1 0 1,-1 0-1,1 0 1,-1 0 0,0 0-1,1 0 1,-1-1-1,0 1 1,0 0 0,0-1-1,0 1 1,0-1-1,0 1 1,-1-1 0,2-2-1,5-18 4,0 0 0,-2-1 0,0 1-1,-2-1 1,0 0 0,-2 0 0,-2-36-1,1 58-111,0 1 1,0-1-1,0 1 0,0-1 0,0 0 1,0 1-1,0-1 0,0 1 0,0-1 0,0 1 1,0-1-1,0 1 0,0-1 0,0 1 1,1-1-1,-1 1 0,0-1 0,0 1 0,1-1 1,-1 1-1,0-1 0,1 1 0,-1-1 1,0 1-1,1-1 0,-1 1 0,1 0 0,-1-1 1,0 1-1,1 0 0,-1 0 0,1-1 1,-1 1-1,1 0 0,-1 0 0,1-1 0,0 1 1,-1 0-1,1 0 0,-1 0 0,1 0 1,-1 0-1,1 0 0,-1 0 0,1 0 0,-1 0 1,1 0-1,0 0 0,-1 1 0,2-1 1,33 18-3498,-12-4-3026,3-8-5042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10922,'0'0'10442,"25"66"-9097,-20-35-416,1 3-480,-4 0-289,0 1-32,7-1-64,-3-1-64,0-4-865,-1-1-1377,-3-10-1666,-2-5-480,0-6-1633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10090,'0'0'8424,"78"32"-6823,-41-32-160,9-2-320,-5-13-288,1-4-224,-5-5-353,-3-5-160,-4 2-192,-17-4-1762,-5 2-2274,-8-2-3971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12139,'0'0'4869,"45"-10"-2531,-17 3-1313,6 2-768,-2 2-161,8 3-705,-8 0-2082,-4 7-1537,-7 1-5925</inkml:trace>
  <inkml:trace contextRef="#ctx0" brushRef="#br0" timeOffset="1">419 144 4676,'0'0'11024,"4"8"-10074,0 2-806,-3-6-118,0-1 0,0 1-1,1-1 1,-1 0 0,1 1 0,0-1-1,0 0 1,0 0 0,0 0 0,5 4-1,-5-6-3,0 1 0,0-1 0,1 0-1,-1 1 1,1-1 0,-1-1-1,1 1 1,0 0 0,-1-1-1,1 1 1,0-1 0,-1 0 0,5 0-1,43-1 257,-35 0-144,59-3-1004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13004,'0'0'4116,"-2"10"-3059,-5 44-172,2 0-1,5 90 1,1-70-806,-1-75-60,0 1 0,0 0 0,0 0 0,0 0 0,0 0 0,1-1-1,-1 1 1,0 0 0,0 0 0,0 0 0,0 0 0,0 0 0,1-1-1,-1 1 1,0 0 0,0 0 0,0 0 0,0 0 0,1 0 0,-1 0-1,0 0 1,0 0 0,0 0 0,1 0 0,-1 0 0,0 0-1,0 0 1,0 0 0,1 0 0,-1 0 0,0 0 0,0 0 0,0 0-1,1 0 1,-1 0 0,0 0 0,0 0 0,0 0 0,0 1 0,1-1-1,-1 0 1,0 0 0,0 0 0,0 0 0,0 0 0,0 0 0,1 1-1,-1-1 1,0 0 0,0 0 0,0 0 0,0 0 0,0 1 0,0-1-1,0 0 1,0 0 0,0 0 0,0 1 0,0-1 0,11-16 1294,47-124 166,18-39-1628,-76 178 124,0 0 0,0 0 1,0 1-1,0-1 0,1 0 0,-1 0 1,0 1-1,1-1 0,-1 0 0,0 1 1,1-1-1,-1 0 0,1 1 1,-1-1-1,1 1 0,-1-1 0,1 0 1,0 1-1,-1 0 0,1-1 0,0 1 1,-1-1-1,1 1 0,0 0 1,-1-1-1,1 1 0,0 0 0,0 0 1,-1-1-1,1 1 0,0 0 0,0 0 1,-1 0-1,2 0 0,-1 1 2,0 0-1,0 1 0,0-1 1,0 0-1,0 1 0,0-1 1,0 0-1,0 1 0,-1-1 1,1 1-1,-1-1 0,1 1 1,-1-1-1,1 1 1,-1 1-1,1 1 67,0 0-1,0 1 1,-1-1 0,1 0-1,-1 0 1,0 1 0,-1-1 0,1 0-1,0 0 1,-1 0 0,0 1-1,0-1 1,-3 6 0,-40 13 1061,-2 0-898,30-8-4328,10 4-4837,6-13 1399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23 201 12876,'0'0'8867,"-4"10"-8792,3-8-58,-14 49 69,14-50-92,1 0 1,-1 1-1,1-1 0,0 0 0,-1 1 0,1-1 1,0 0-1,0 1 0,0-1 0,0 0 1,0 1-1,1-1 0,-1 0 0,0 1 0,1-1 1,-1 0-1,0 1 0,1-1 0,0 0 1,-1 0-1,1 0 0,0 1 0,-1-1 0,1 0 1,0 0-1,0 0 0,0 0 0,0 0 1,0-1-1,0 1 0,0 0 0,1 0 0,-1-1 1,0 1-1,0-1 0,0 1 0,1-1 0,-1 1 1,2-1-1,4 1 27,-1-1 0,1-1 0,0 1 0,0-1 0,0 0 1,-1-1-1,1 1 0,-1-1 0,1-1 0,-1 1 0,0-1 0,1 0 0,-2-1 0,1 0 1,0 1-1,-1-2 0,9-7 0,0-1-179,-1-1 1,-1-1-1,0 0 0,-1 0 1,10-20-1,-40 62-451,-13 24 1454,31-49-797,-1 1 0,1-1 1,0 1-1,0 0 0,1 0 1,-1-1-1,0 1 0,1 0 0,0 0 1,0 0-1,0 0 0,0-1 1,0 1-1,0 0 0,1 0 0,-1 0 1,2 2-1,-1-4-4,0 0 0,0 0-1,0 0 1,0 0 0,0 0-1,0-1 1,0 1 0,1 0 0,-1-1-1,0 1 1,0-1 0,1 1 0,-1-1-1,0 0 1,0 1 0,1-1 0,-1 0-1,0 0 1,1 0 0,-1 0-1,0 0 1,1-1 0,-1 1 0,0 0-1,1 0 1,-1-1 0,2 0 0,38-15 1480,-22 0-1519,0 0-1,-1-2 1,-1 0-1,0-1 1,-1 0-1,-2-2 0,0 0 1,-1 0-1,-1-1 1,-1-1-1,13-38 1,-30 79-62,2 1-1,0-1 1,1 1 0,1-1 0,1 1 0,1 26 0,0-35 72,1-1-1,0 1 1,0-1 0,1 1-1,0-1 1,1 1 0,0-1 0,0 0-1,1 0 1,0-1 0,1 1 0,0-1-1,0 0 1,0 0 0,1-1-1,11 12 1,-16-19-735,-24-34-4021,-33-42-5764,17 26 6316,6 8 4480,0 1 4935,18 22-939,15 19-4110,-1 0 0,1-1-1,0 1 1,-1 0 0,1 0 0,0-1 0,-1 1 0,1-1-1,0 1 1,-1 0 0,1-1 0,0 1 0,0-1-1,-1 1 1,1-1 0,0 1 0,0-1 0,0 1-1,0-1 1,0 1 0,0-1 0,-1 1 0,1-1-1,0 1 1,0 0 0,1-1 0,-1 1 0,0-1-1,0 1 1,0-1 0,0 1 0,0-1 0,0 1-1,1-1 1,-1 1 0,0-1 0,0 1 0,1 0-1,-1-1 1,1 0 0,25-2 1721,44 14-2332,-63-9 1026,42 8-1740,76 6 0,-67-15-5722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11243,'0'0'9390,"-10"11"-9225,-12 21 86,1 1 0,2 1 0,1 1 0,-15 40 0,29-63-418,-108 271 231,72-160-7141,35-98 372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149 140 15246,'0'0'4997,"-10"2"-4917,3-1-85,1 0 1,0 1-1,0 0 0,0 0 0,0 0 0,0 1 0,0 0 0,0 0 1,1 1-1,-1 0 0,1-1 0,0 2 0,0-1 0,1 1 0,-1-1 1,1 1-1,0 0 0,1 1 0,-1-1 0,1 1 0,-4 7 0,4-7 5,-15 38 74,18-43-74,-1 0 1,1-1-1,0 1 1,-1 0-1,1 0 1,0 0-1,0 0 0,0 0 1,0 0-1,0 0 1,0 0-1,0 0 1,0 0-1,0 0 0,0 0 1,0 0-1,1 0 1,-1 0-1,0 0 1,1 0-1,-1 0 0,1-1 1,-1 1-1,1 0 1,-1 0-1,1 0 1,0-1-1,-1 1 0,1 0 1,0-1-1,0 1 1,-1 0-1,1-1 1,0 1-1,0-1 0,0 1 1,0-1-1,0 0 1,1 1-1,7 0 26,1-1 0,-1 1-1,1-2 1,-1 1 0,1-2-1,-1 1 1,1-1 0,-1-1-1,0 1 1,0-2 0,0 1 0,0-1-1,-1 0 1,1-1 0,-1 0-1,0-1 1,7-6 0,4-3 56,0 0 0,-2-2 0,0 0 0,0-1 1,22-34-1,-35 46 2,3-2 124,-1-1 0,0-1-1,0 1 1,-1-1 0,0 0 0,-1 0 0,0-1-1,-1 1 1,5-22 0,-23 38 331,4 6-534,0 0 1,1 0-1,1 1 0,0 0 1,1 1-1,0 0 0,1 1 1,0-1-1,1 1 0,1 0 1,1 1-1,0-1 0,1 1 1,-3 31-1,6-45-14,1 0-1,-1 0 1,0 0-1,1 0 1,-1 0 0,1 0-1,0 0 1,0 0 0,0 0-1,0 0 1,0 0-1,0 0 1,0-1 0,0 1-1,1 0 1,-1-1-1,1 1 1,-1-1 0,1 0-1,0 1 1,-1-1-1,1 0 1,0 0 0,0 0-1,0 0 1,0 0-1,0-1 1,0 1 0,0 0-1,0-1 1,0 0-1,0 1 1,0-1 0,0 0-1,1 0 1,-1 0-1,0-1 1,2 1 0,7-1-27,0 0 1,0 0 0,-1-1-1,1 0 1,-1-1 0,16-6-1,-8 1-72,-1-1-1,31-20 0,-42 25 142,-1 0-1,0 0 0,0-1 0,0 1 0,0-1 0,-1 0 0,0 0 0,0-1 0,0 1 0,0-1 0,-1 0 0,3-6 0,-6 11-20,-1 1 0,1 0 0,0-1 0,0 1 0,0 0 0,0-1 0,0 1 0,0 0 0,0-1 0,-1 1 0,1 0 0,0-1 0,0 1 0,0 0 0,-1 0 0,1-1 0,0 1 0,0 0 0,-1 0 0,1 0 0,0-1 0,-1 1 0,1 0 0,0 0 0,-1 0 0,1 0 0,0 0 0,-1-1 0,1 1 0,0 0 0,-1 0 0,1 0 0,0 0 0,-1 0 0,1 0 0,0 0 0,-1 0 0,1 0 0,0 1 0,-1-1 0,1 0 0,0 0 0,-1 0 0,-18 3 357,11 0-348,0 0 0,0 1-1,0 0 1,0 1 0,1 0 0,0 0 0,0 1 0,-6 6 0,9-9-12,0 0 0,0 1 1,1 0-1,-1 0 0,1 0 1,0 0-1,1 0 0,-1 1 0,1-1 1,-1 1-1,2-1 0,-1 1 0,0 0 1,1 0-1,-1 6 0,2-10-47,0 1 0,0-1 1,0 0-1,1 0 0,-1 0 0,0 0 0,1 0 0,-1 0 0,1 0 1,-1 0-1,1 0 0,0 0 0,-1 0 0,1 0 0,0 0 1,0-1-1,-1 1 0,1 0 0,0 0 0,0-1 0,0 1 0,0-1 1,0 1-1,0-1 0,0 1 0,0-1 0,0 1 0,0-1 1,3 0-1,36 5-3499,-36-5 2897,32 0-5029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 8616,'-9'-1'9908,"-7"0"-8829,-1 1-1,1 0 1,-1 1-1,1 0 1,-24 6-1,36-6-1010,-1 1-1,0-1 0,1 1 1,-1 0-1,1 0 0,0 1 1,-1-1-1,1 1 0,0 0 1,-6 6-1,8-6-111,0-1 0,0 0 1,1 1-1,-1-1 0,1 1 1,0-1-1,0 1 0,0 0 1,0 0-1,0-1 0,1 1 0,-1 0 1,1 0-1,-1 0 0,1 0 1,0 0-1,1 0 0,-1 0 1,0-1-1,2 5 0,-2-5-62,1 0-1,0 0 1,0 0-1,0 0 1,1 0-1,-1-1 1,0 1-1,1 0 1,-1-1-1,1 1 1,-1-1-1,1 1 1,0-1-1,0 0 1,-1 0-1,1 0 1,0 0-1,0 0 1,0 0 0,0 0-1,0-1 1,0 1-1,1-1 1,2 1-1,63 5-1759,-49-5 992,6-1-81,-19-1 937,0 0 0,-1 1 0,1 0 1,0 0-1,-1 1 0,1-1 1,-1 1-1,1 0 0,-1 1 1,1 0-1,-1-1 0,10 6 1,-15-7 72,0 1 0,0-1 1,1 1-1,-1 0 0,0-1 1,0 1-1,0-1 0,0 1 1,0-1-1,0 1 0,0 0 1,0-1-1,0 1 0,0-1 1,0 1-1,0-1 0,0 1 1,0 0-1,0-1 1,0 1-1,-1-1 0,1 1 1,0-1-1,0 1 0,-1-1 1,1 1-1,0-1 0,-1 1 1,1-1-1,-1 0 0,1 1 1,-1-1-1,1 1 0,0-1 1,-1 0-1,1 0 0,-1 1 1,1-1-1,-1 0 1,0 0-1,1 1 0,-1-1 1,1 0-1,-1 0 0,-30 13 1233,27-12-972,-26 9 759,-45 9 0,5-12-3406,65-8-1860,5-5-1526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18385,'0'0'4981,"-10"13"-4767,-1 3-147,0 0 0,1 1 0,1 0 0,1 0 0,1 1 0,0 0 0,1 0 0,-6 33 0,10-25-408,1 0 1,2-1-1,0 1 1,8 39-1,-5-61-1547,-3-20-14892</inkml:trace>
  <inkml:trace contextRef="#ctx0" brushRef="#br0" timeOffset="1">1 176 12460,'0'0'4900,"49"10"-4900,-17 5 64,9-1-192,6-3-3139,-1-2-3875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55 15150,'0'0'999,"-12"1"383,0 1-886,0 0 0,1 0 0,0 2 0,-1-1 0,1 1 0,-15 9 0,22-12-392,1 1-1,0-1 1,-1 1 0,1 0 0,0 1 0,0-1-1,0 0 1,0 1 0,1 0 0,-1-1-1,1 1 1,-1 0 0,1 0 0,0 1-1,0-1 1,1 0 0,-1 1 0,1-1-1,-1 1 1,1-1 0,0 1 0,0 0 0,1-1-1,-1 1 1,1 0 0,0 0 0,0-1-1,1 7 1,-1-9-74,1 1 0,0-1 0,0 1 0,0 0 0,0-1 0,0 0 0,0 1 1,1-1-1,-1 0 0,0 1 0,1-1 0,-1 0 0,1 0 0,-1 0 0,1 0 0,0-1 0,-1 1 0,1 0 0,0-1 0,-1 1 0,1-1 0,0 1 0,0-1 0,0 0 0,-1 0 1,1 0-1,0 0 0,0 0 0,0 0 0,3-1 0,0 1 125,0-1 1,1 1 0,-1-1-1,0 0 1,0-1-1,0 1 1,0-1 0,0 0-1,8-5 1,-8 3-32,0-1 1,0 0 0,-1 0-1,0-1 1,0 1-1,0-1 1,-1 0 0,0 0-1,0 0 1,0-1-1,-1 1 1,0-1 0,0 1-1,1-9 1,-2 11-277,-1 0 1,0 0-1,1 0 1,-2 0 0,1 0-1,0 0 1,-1 0-1,0 0 1,0 0-1,0 0 1,-2-4 0,2 5-333,0 1 1,-1 0 0,1-1 0,-1 1 0,1 0 0,-1 0 0,0 0 0,0 0 0,0 1 0,0-1 0,0 0 0,-1 1 0,1-1 0,0 1 0,-1 0 0,1 0 0,-5-2 0,-9 0-9014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10666,'0'0'12850,"-1"10"-12973,-3 17 138,0-9 48,2-1 0,0 1 0,0 26 0,3-43-60,-1-1 1,0 1-1,1-1 0,-1 1 1,1-1-1,-1 0 1,1 1-1,-1-1 1,1 1-1,-1-1 0,1 0 1,0 1-1,-1-1 1,1 0-1,-1 0 1,1 1-1,0-1 0,-1 0 1,1 0-1,0 0 1,-1 0-1,1 0 1,0 0-1,-1 0 1,1 0-1,0 0 0,-1 0 1,1 0-1,0 0 1,-1-1-1,2 1 1,22-7 249,-7-2-179,-1 0 1,0-2 0,-1 0-1,24-22 1,11-8-11,-50 41-90,0 0-1,1 0 0,-1 1 1,0-1-1,1 0 0,-1 0 1,0 1-1,1-1 0,-1 0 1,0 1-1,0-1 0,1 0 1,-1 1-1,0-1 0,0 1 1,0-1-1,1 0 0,-1 1 1,0-1-1,0 1 0,0-1 0,0 1 1,0-1-1,0 0 0,0 1 1,0-1-1,0 1 0,0-1 1,0 1-1,0-1 0,0 0 1,0 1-1,-1-1 0,1 1 1,0-1-1,0 0 0,0 1 1,-1-1-1,-3 37 198,2-16-214,3-20 49,-1 0 1,1 0-1,-1 0 1,1 0 0,0 0-1,-1 0 1,1 0 0,0 0-1,0 0 1,0-1-1,0 1 1,0 0 0,0 0-1,0-1 1,0 1 0,0-1-1,0 1 1,0-1-1,0 1 1,1-1 0,-1 0-1,0 1 1,0-1-1,0 0 1,1 0 0,-1 0-1,0 0 1,0 0 0,0 0-1,1 0 1,-1-1-1,2 0 1,46-7 634,-32 0-558,1 0 1,-1-2-1,19-13 1,10-5-34,-46 27-69,0 1 0,1 0 0,-1 0 0,0-1 0,1 1 0,-1 0 0,0 0 0,1 0 0,-1-1 0,0 1 0,1 0 0,-1 0 0,0 0 0,1 0 0,-1 0 0,1 0 0,-1 0 0,0 0 0,1 0 0,-1 0 0,1 0 0,-1 0 0,0 0 0,1 0 0,-1 0 0,0 0 0,1 1 0,-1-1 0,1 0 0,-1 0 0,0 0 0,1 1 0,-1-1 0,0 0 0,0 0 0,1 1 0,-1-1-1,1 1 1,1 19-237,-12 37 398,7-43-124,2-10-64,1 0-1,-1-1 0,1 1 1,-1-1-1,1 1 0,0 0 1,1 0-1,-1-1 1,1 1-1,-1-1 0,3 7 1,-2-8-194,0-1 0,0 0-1,1 0 1,-1 0 0,0 0 0,0 0 0,1 0 0,-1 0 0,1 0 0,-1 0 0,0-1 0,1 1 0,-1-1 0,1 1 0,0-1 0,-1 1-1,1-1 1,-1 0 0,1 0 0,0 0 0,-1 0 0,1 0 0,-1 0 0,1 0 0,0-1 0,-1 1 0,1 0 0,2-2 0,18-5-5622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28 11115,'0'0'1478,"0"9"892,-2 27 22,2-35-2247,0 0 1,1 1-1,-1-1 0,0 0 1,1 1-1,-1-1 0,1 0 1,-1 0-1,1 1 0,0-1 1,-1 0-1,1 0 0,0 0 1,0 0-1,0 0 0,0 0 1,0 0-1,0 0 0,0 0 1,0 0-1,0-1 0,0 1 1,0 0-1,1-1 0,-1 1 1,0-1-1,0 1 0,1-1 1,-1 0-1,0 1 0,1-1 1,1 0-1,44 0 2101,-43-1-1990,2 0-162,0 0 0,-1-1 1,1 1-1,-1-1 0,1 0 1,-1-1-1,0 0 0,0 1 1,9-8-1,-12 9-122,0 0 0,-1-1-1,1 1 1,0 0 0,-1-1 0,1 0-1,-1 1 1,0-1 0,1 0 0,-1 0-1,0 1 1,0-1 0,0 0 0,0 0-1,0 0 1,-1 0 0,1-1 0,-1 1-1,1 0 1,-1 0 0,0 0 0,0 0-1,0-1 1,0 1 0,0 0 0,0 0-1,0 0 1,-1 0 0,0-3 0,0 3-6,0 1-1,0 0 1,-1 0 0,1 0 0,0 0-1,0 0 1,-1 0 0,1 0 0,0 1 0,-1-1-1,1 0 1,-1 1 0,1-1 0,-1 1 0,1-1-1,-1 1 1,1 0 0,-1 0 0,1 0 0,-1 0-1,0 0 1,1 0 0,-4 0 0,1 1 6,-1-1 1,0 1-1,1 0 1,-1 0-1,0 0 1,1 0-1,-7 4 1,2 0 9,1 1 0,0 0-1,0 0 1,1 1 0,0 0 0,0 0 0,1 1 0,-11 14 0,14-16 27,-1 0 1,1-1-1,0 1 0,1 0 1,-1 0-1,1 1 1,0-1-1,1 0 1,0 1-1,0-1 1,0 1-1,1 0 1,0-1-1,0 10 0,1-14-47,0 0-1,0-1 1,-1 1-1,1-1 1,0 1-1,0-1 0,0 1 1,0-1-1,1 0 1,-1 0-1,0 1 1,1-1-1,-1 0 0,0 0 1,1 0-1,-1-1 1,1 1-1,0 0 1,-1 0-1,1-1 1,-1 1-1,1-1 0,0 0 1,0 1-1,-1-1 1,1 0-1,0 0 1,0 0-1,-1 0 0,1 0 1,0 0-1,3-2 1,2 2-1085,1-1 1,0-1 0,-1 1 0,1-1-1,-1-1 1,11-4 0,19-16-7254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15855,'0'0'2023,"-8"4"-672,-4 3-983,0 1 0,0 1 1,1 0-1,1 0 0,0 1 1,0 1-1,1-1 0,0 2 1,1-1-1,0 1 0,-11 23 0,13-23-414,1 0 0,0 0 0,0 1 0,1-1-1,1 1 1,0 0 0,1 0 0,-1 18 0,4-30-51,-1 1 1,0-1 0,1 0-1,-1 0 1,1 0 0,-1 0-1,1 0 1,-1 0 0,1 0-1,0 0 1,0 0-1,-1 0 1,1 0 0,0 0-1,0-1 1,0 1 0,0 0-1,0 0 1,0-1 0,0 1-1,0-1 1,0 1 0,0-1-1,0 1 1,1-1 0,-1 0-1,0 0 1,0 1 0,0-1-1,1 0 1,-1 0 0,1 0-1,54 0-1479,-38-1 417,14 0-106,-21 0 1336,0 0 0,0 1 0,0 0 0,0 0 0,0 1 0,0 1 0,0 0 0,-1 1 0,11 3 0,-20-5 41,0-1 0,0 1 0,0 0 1,0-1-1,0 1 0,0 0 1,0 0-1,-1-1 0,1 1 1,0 0-1,-1 0 0,1 0 0,0 0 1,-1 0-1,1 0 0,-1 0 1,0 0-1,1 1 0,-1-1 0,0 0 1,0 0-1,0 0 0,0 0 1,0 0-1,0 1 0,0-1 1,0 0-1,0 0 0,0 0 0,0 0 1,-1 0-1,1 0 0,-1 0 1,1 0-1,-1 0 0,1 0 1,-1 0-1,1 0 0,-1 0 0,0 0 1,1 0-1,-1 0 0,0 0 1,0-1-1,0 1 0,0 0 1,0-1-1,0 1 0,0 0 0,0-1 1,0 1-1,0-1 0,0 0 1,0 1-1,-2-1 0,1-41 1372,2 33-1448,0 0 0,1 1 0,-1-1 0,1 1 0,1-1 0,-1 1 0,1 0-1,4-10 1,-4 14-13,-1 1-1,1-1 1,0 1-1,-1 0 1,1 0-1,0-1 1,1 1-1,-1 1 1,0-1-1,0 0 1,1 0-1,-1 1 1,1 0-1,-1-1 1,1 1-1,0 0 0,-1 0 1,1 0-1,0 1 1,0-1-1,0 1 1,0 0-1,-1-1 1,1 1-1,4 1 1,67 2-2638,-51-2-274,16 0-4238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286 187 7623,'2'-10'2456,"3"-24"939,-2 1 0,0-42 1,-3 74-3302,0 0 0,0-1 1,0 1-1,0 0 1,0-1-1,0 1 0,0 0 1,-1-1-1,1 1 1,-1 0-1,1-1 0,0 1 1,-1 0-1,0 0 1,1 0-1,-1 0 0,0-1 1,0 1-1,0 0 1,1 0-1,-1 1 1,0-1-1,0 0 0,0 0 1,-1 0-1,1 1 1,0-1-1,0 0 0,0 1 1,-1-1-1,1 1 1,0-1-1,0 1 0,-1 0 1,1 0-1,0-1 1,-1 1-1,1 0 1,0 0-1,-1 0 0,1 0 1,0 1-1,-1-1 1,-1 1-1,-3 0-69,0 1 0,0 0 0,0 0 0,1 1 0,-1 0 0,1 0 0,0 0 0,-9 7 0,-8 9-5,2 1 0,0 1 1,1 0-1,1 1 0,-25 41 0,35-49-26,0 0-1,1 1 1,0 0-1,2 0 1,-1 0-1,2 1 0,0 0 1,1 0-1,0 0 1,2 0-1,-1 23 1,2-37-8,0 1 1,1-1 0,-1 0 0,0 0-1,1 0 1,0 0 0,-1 0-1,1 0 1,0 0 0,0 0-1,0 0 1,0 0 0,0 0-1,1-1 1,-1 1 0,1 0-1,-1-1 1,1 1 0,-1-1-1,1 1 1,2 0 0,0 0 9,0 0 1,0 0-1,1-1 1,-1 1-1,0-1 0,0 0 1,1-1-1,-1 1 1,1-1-1,4 0 1,2 0 41,1-1 0,-1-1 0,0 1 0,0-2 1,-1 0-1,1 0 0,18-8 0,-17 4 3,1-1-1,-1 0 0,-1 0 1,1-1-1,-1-1 1,-1 0-1,0 0 0,0-1 1,-1 0-1,8-13 1,-12 16-39,-1 0 1,0 0 0,0-1 0,0 0-1,-1 0 1,0 0 0,-1 0 0,0 0-1,-1 0 1,0-1 0,0 1 0,-1-1-1,0 1 1,-1 0 0,0-1-1,-2-12 1,1 17-153,0 1 0,-1-1-1,1 0 1,-1 1 0,1 0 0,-2-1-1,1 1 1,0 0 0,-1 0 0,1 1-1,-1-1 1,0 1 0,0 0-1,-1 0 1,1 0 0,-6-2 0,8 4-124,0-1 0,0 1-1,0 0 1,0 0 0,-1 0 0,1 0 0,0 1 0,0-1 0,-1 1 0,1-1 0,0 1 0,-1 0 0,1 0 0,0 0 0,-1 0 0,1 0 0,-1 0 0,1 1 0,0-1-1,0 1 1,-1 0 0,1 0 0,0 0 0,0 0 0,0 0 0,0 0 0,0 0 0,0 1 0,0-1 0,0 1 0,0-1 0,1 1 0,-1 0 0,1 0 0,-1-1 0,-1 4 0,-6 20-5583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93 198 11979,'0'0'9791,"-10"5"-9706,2-1-55,-1 1 0,1 0 0,0 1-1,-10 9 1,15-13-20,1 1 0,-1 0 0,0 0 0,1 0 0,-1 0 1,1 1-1,0-1 0,0 0 0,1 1 0,-1 0 0,1-1 0,-1 1 0,1 0 0,0 0 0,1 0 1,-2 7-1,2-10-19,0-1 0,1 1 0,-1 0 0,0-1 0,0 1 0,0-1 0,0 1 0,0 0 0,0-1 0,1 1 0,-1-1 0,0 1 0,1-1 0,-1 1 0,0-1 1,1 1-1,-1-1 0,0 0 0,1 1 0,-1-1 0,1 1 0,-1-1 0,1 0 0,-1 1 0,1-1 0,-1 0 0,1 0 0,-1 1 0,1-1 0,0 0 0,24 0 113,22-15-58,-29 4-695,0 0 0,-1-2 0,-1 0 0,0-1 0,-1 0 0,20-24 0,-51 56-899,11-13 1631,0 0-1,0 1 1,0 0-1,1 0 1,-1 0-1,2 0 1,-1 1-1,1-1 1,0 1-1,0 0 1,0 0-1,1 0 1,0 1-1,-1 8 1,3-15-57,0-1 0,0 1 1,0 0-1,1-1 0,-1 1 0,0-1 1,0 1-1,0-1 0,0 1 0,1 0 0,-1-1 1,0 1-1,0-1 0,1 1 0,-1-1 1,0 1-1,1-1 0,-1 1 0,1-1 0,-1 1 1,0-1-1,1 0 0,-1 1 0,1-1 1,-1 0-1,1 1 0,0-1 0,-1 0 1,1 0-1,-1 0 0,1 1 0,1-1 0,25-2 977,25-20-26,-22 1-913,-1-2-1,-1 0 1,-1-2-1,-2-2 1,0 0-1,-2-1 1,-1-1 0,-1-2-1,19-36 1,-52 87 113,1 0 1,0 1-1,2 0 1,1 1 0,0 0-1,2 0 1,1 1 0,0 0-1,2 0 1,-2 43-1,5 36-1292,-20-118-3215,7-2 3177,1 0-1,0-1 0,-14-33 0,20 39 1849,1 0 0,1 0 0,0 0 0,1 0 0,0-1 0,1 1 0,-1-15 0,3 28-611,0-1 1,0 1-1,0-1 0,0 1 0,0-1 1,0 1-1,0-1 0,1 1 0,-1-1 0,0 1 1,0-1-1,0 1 0,0-1 0,1 1 1,-1-1-1,0 1 0,0 0 0,1-1 1,-1 1-1,0 0 0,1-1 0,-1 1 0,1 0 1,-1-1-1,0 1 0,1 0 0,-1 0 1,1-1-1,-1 1 0,1 0 0,-1 0 1,1 0-1,-1-1 0,1 1 0,22 4 534,23 18-1248,-45-21 710,42 20-2196,4-8-3663,-17-9-552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7911,'0'0'7389,"-6"11"-6636,-6 21 142,1 1 0,2 0 0,1 1 0,2 0 0,-4 51 0,9-69-763,0 14 382,-1 0 1,-10 45 0,29-196 1108,-7 86-2835,2 0 0,18-37 0,-23 58 1045,0 0-1,1 1 1,0 0-1,1 1 1,0 0 0,1 0-1,22-20 1,-29 30 226,1 0 0,-1-1 0,0 1 0,1 1 0,0-1 1,-1 0-1,1 1 0,0 0 0,0 0 0,0 0 0,-1 0 0,1 1 0,0-1 1,8 1-1,-10 0-59,0 1 0,-1-1 0,1 0 0,0 1 0,-1-1 0,1 1 0,0 0 0,-1-1 0,1 1-1,-1 0 1,1 0 0,-1 0 0,0 0 0,1 0 0,-1 0 0,0 0 0,0 1 0,0-1 0,0 0 0,0 1 0,0-1 0,0 1 0,0-1 0,0 1 0,-1-1 0,1 1 0,-1 0 0,1-1 0,-1 1 0,0 0 0,1-1 0,-1 1 0,0 0 0,0 0 0,0 1 0,-1 0 22,0 0 0,0 0 0,1-1-1,-2 1 1,1 0 0,0-1 0,-1 1 0,1-1 0,-1 1 0,1-1 0,-1 0 0,0 1-1,0-1 1,0 0 0,-1 0 0,1-1 0,0 1 0,-1 0 0,1-1 0,-1 1 0,-5 1 0,-66 27 1596,58-25-1214,-3 1-300,-25 10 947,42-15-1380,0-1 0,0 1 0,0 0 0,0 0 0,0 1 0,0-1 0,0 0 0,0 1 0,1-1 0,-1 1 0,0 0 0,1-1 0,0 1 0,-3 3 0,4 0-4374,3-4-630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31 3940,'0'0'6502,"9"-4"-3603,5-1-1900,10-4 212,2-3 3700,-77 44-626,-25 29-4156,45-35 406,-297 258-706,313-273-1780,12-15-3517,14-26-3879,-9 23 9372,12-23-5994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67 182 13773,'0'0'7741,"-8"10"-7405,2-3-262,0 0-1,0 1 1,1-1-1,0 1 1,0 0 0,1 1-1,0-1 1,0 1-1,1 0 1,0 0 0,1 0-1,0 0 1,-1 16-1,3-25-69,0 1-1,0 0 1,0-1-1,0 1 1,0 0-1,0-1 0,0 1 1,1-1-1,-1 1 1,0 0-1,0-1 1,1 1-1,-1-1 1,0 1-1,1-1 1,-1 1-1,0-1 1,1 1-1,-1-1 0,1 1 1,-1-1-1,1 1 1,-1-1-1,1 0 1,0 1-1,-1-1 1,1 0-1,-1 1 1,1-1-1,1 0 0,26 0 231,-20-2-171,0 0 0,0-1 0,0 0 1,13-6-1,-2-4-125,0-1-1,-1 0 1,0-2 0,-1 0 0,-1-1-1,-1 0 1,0-1 0,-1-1-1,-1 0 1,-1-1 0,-1-1 0,0 1-1,-2-2 1,11-34 0,-19 55 94,-1 0 0,0 1 0,1-1 0,-1 1 1,0-1-1,0 0 0,0 1 0,0-1 0,0 0 0,0 1 1,0-1-1,0 1 0,0-1 0,0 0 0,0 1 0,0-1 1,0 0-1,0 1 0,0-1 0,-1 1 0,1-1 0,0 0 1,-1 1-1,1-1 0,-1 0 0,-11 6 158,-14 21-106,21-18-35,0-1-1,1 1 0,0 0 1,0 0-1,1 0 1,0 0-1,0 1 1,1-1-1,-1 14 0,0 6 18,2 46 0,1-46 33,0-22-80,0 0-1,0-1 0,1 1 1,0 0-1,0-1 0,0 1 1,1 0-1,0-1 0,0 0 0,0 1 1,1-1-1,0 0 0,0 0 1,0 0-1,0-1 0,1 1 1,0-1-1,0 0 0,0 0 0,9 7 1,-14-19-242,-1 1 0,0 0 1,0 0-1,-1 0 0,0 0 1,-5-8-1,-3-1 71,0 0-1,-1 1 1,-1 0-1,0 1 1,-24-20-1,-2-2 1127,73 34 83,-3 2-961,111-2 330,-47-9-3890,-42 1-2045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1 722 12075,'0'0'5985,"8"1"-4640,-2-1-1134,1 0 0,-1 0-1,0-1 1,1 0 0,-1 0 0,0-1 0,0 1 0,0-1-1,0-1 1,0 1 0,0-1 0,-1 0 0,9-6-1,17-12 569,33-30 0,-29 22-494,623-440-952,-589 427-1266,22-14-5594,-49 30 854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12716,'0'0'5039,"10"-7"-4350,12-6-505,0 0 0,1 1-1,0 1 1,1 1 0,26-7 0,136-30-66,21-6-148,-207 52 52,1 1 0,0 0 0,-1-1 0,1 1 0,0 0 0,-1-1 0,1 1 1,0 0-1,0 0 0,-1 0 0,1 0 0,0 0 0,0 0 0,-1 0 0,1 0 0,0 0 1,-1 0-1,1 0 0,0 0 0,0 1 0,-1-1 0,1 0 0,0 0 0,-1 1 0,1-1 1,0 1-1,-3 16 973,-27 29 626,26-41-1567,-56 75 667,-35 54-213,79-110-3237,-20 48 1,26-40-4928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299 395 12075,'0'0'3337,"-7"-9"-540,2 2-2495,0 0 0,-1 0 0,-1 0-1,1 1 1,-1 0 0,0 0 0,0 1-1,0 0 1,-1 0 0,0 0 0,0 1 0,0 1-1,-1-1 1,1 1 0,-1 1 0,-13-3-1,16 4-270,1 1 0,-1 0 0,1 0 0,-1 0 0,1 1 0,0 0 0,-1 0 0,1 0 0,0 1 0,0 0 0,0 0 0,0 0 0,0 1 0,0-1 0,-7 7-1,6-5-19,1 2-1,0-1 1,0 1-1,1-1 0,-1 1 1,1 0-1,1 1 0,-1-1 1,1 1-1,0 0 0,-2 9 1,2-8-4,1 0 0,0 0 1,0 0-1,0 15 0,2-21-6,-1-1 0,1 1 0,0 0 0,0-1 0,0 1 0,1-1 0,-1 1 0,0-1 0,1 1 0,-1-1 0,1 1 0,-1-1 0,1 1 0,-1-1 0,1 0 0,0 1 0,0-1 0,0 0 0,0 0 0,0 1 0,0-1 0,0 0 0,0 0 0,1 0 0,-1 0 0,0 0 0,0-1 0,1 1 0,-1 0 0,1-1 0,-1 1 0,3 0 0,6 0 89,0-1 0,0 0 0,0-1 0,0 0 0,0 0 0,0-1 0,0-1 0,-1 1 0,1-1 0,-1-1 0,1 0 0,-1-1 0,-1 1 0,1-1 0,-1-1 0,12-9 0,-5 3 202,-1 0-1,0-1 1,-1 0-1,-1-1 0,0 0 1,0-1-1,-2 0 1,10-19-1,-15 23-164,0-1 0,-1 0 0,-1 0 0,0 0 0,0 0 0,-2-1 1,1 1-1,-1-1 0,-1 0 0,0 1 0,-1-1 0,-1 1 0,0-1 0,-4-16 0,4 23-141,0 1 0,1-1 1,-2 1-1,1-1 0,-1 1 1,1 0-1,-2 0 1,1 1-1,0-1 0,-1 1 1,0-1-1,0 1 0,0 0 1,-1 0-1,1 1 0,-1-1 1,0 1-1,0 0 0,0 1 1,0-1-1,0 1 0,-1 0 1,1 0-1,-1 1 1,1-1-1,-1 1 0,0 0 1,0 1-1,1 0 0,-1-1 1,0 2-1,0-1 0,-5 2 1,2 0-134,0 1 0,1-1 0,-1 2-1,1-1 1,0 1 0,0 1 0,0-1 0,1 1 0,-1 1 0,1 0 0,1 0 0,-1 0 0,1 0 0,0 1 0,-6 8 0,5-5-561,1-1 1,-1 2 0,2-1-1,-10 22 1,13-26-447,0 1 1,0 0-1,1 0 1,-1-1-1,1 1 1,1 0-1,-1 1 1,2 9-1,2-4-5663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9577,'0'0'8162,"-1"-9"-4836,-2-24-769,3 33-2528,-1 0 1,1 1-1,0-1 0,0 0 0,0 1 0,0-1 0,0 0 0,0 0 1,0 1-1,-1-1 0,1 0 0,0 1 0,0-1 0,0 0 0,-1 0 0,1 0 1,0 1-1,0-1 0,-1 0 0,1 0 0,0 0 0,0 1 0,-1-1 1,1 0-1,0 0 0,0 0 0,-1 0 0,1 0 0,0 0 0,-1 0 1,1 0-1,0 0 0,-1 0 0,1 0 0,0 0 0,-1 0 0,1 0 0,0 0 1,-1 0-1,1 0 0,0 0 0,0 0 0,-1 0 0,1-1 0,0 1 1,-1 0-1,1 0 0,0 0 0,0 0 0,-1-1 0,1 1 0,0 0 0,0 0 1,0-1-1,-1 1 0,1 0 0,0 0 0,0-1 0,0 1 0,0 0 1,0 0-1,-1-1 0,1 1 0,0 0 0,0-1 0,0 1 0,0 0 0,0-1 1,0 1-1,-11 18-115,7-7 81,0 0 1,1 0-1,0 0 0,1 0 0,0 0 0,0 1 1,1-1-1,1 1 0,2 21 0,-2-31 1,0-1 0,1 1 0,0 0 0,-1-1 0,1 1 0,0-1 1,0 0-1,-1 1 0,1-1 0,0 0 0,0 1 0,1-1 0,-1 0 0,0 0 0,0 0 0,1 0 0,-1 0 0,0 0 0,1 0 0,-1-1 0,1 1 0,1 0 0,1 0 3,0 0 0,0 0 0,0-1 0,0 1 0,0-1 0,0 0 0,0 0 0,8-2 0,-1 0-62,0-1-1,-1 0 1,1-1-1,-1 0 1,19-10 0,-17 7-235,-1-1 1,0 0 0,0 0-1,0-2 1,-1 1 0,-1-1 0,0-1-1,0 1 1,-1-1 0,0-1-1,-1 0 1,7-15 0,-46 87 422,20-41 7,1 0 1,-14 34 0,20-39 41,1 1 0,-4 30-1,8-5-1376,10-8-4527,0-23-1204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12236,'0'0'2946,"13"-1"-522,1-1-1864,4-1 110,0 0 1,0 2-1,0 0 1,1 1-1,-1 1 1,29 4-1,-46-5-652,0 0 0,-1 0 0,1 0 0,0 0 1,0 1-1,0-1 0,0 0 0,0 0 0,0 1 0,0-1 0,0 0 1,0 1-1,-1-1 0,1 1 0,0-1 0,0 1 0,0 0 0,-1-1 1,1 1-1,0 0 0,-1-1 0,1 1 0,-1 0 0,1 0 0,-1 0 0,1 0 1,-1-1-1,0 1 0,1 0 0,-1 0 0,0 0 0,1 0 0,-1 0 1,0 0-1,0 0 0,0 0 0,0 0 0,0 0 0,0 0 0,0 0 0,-1 0 1,1-1-1,0 1 0,0 0 0,-1 0 0,1 0 0,0 0 0,-1 0 1,1 0-1,-1-1 0,1 1 0,-1 0 0,-1 1 0,-2 2 221,0 1 1,-1-1-1,1 0 0,-1-1 1,0 1-1,0-1 0,-7 4 0,79 1-575,25 3-1751,-50-6-1506,5 0-3939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9449,'0'0'12903,"17"3"-11264,3 1-1202,-1-2 0,1 0 0,0-1 0,0-1 0,-1-1 0,29-4 0,311-55 1321,134-25-4349,-267 29 696,-116 16-96,-79 27-1082,39-24 1,-49 22-2384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7847,'0'0'16752,"5"0"-16287,24 3 3720,-44-45-1735,15 41-2481,0-1 0,1 0-1,-1 1 1,1-1-1,-1 1 1,1-1 0,0 1-1,0-1 1,0 1-1,0 0 1,0-1 0,0 1-1,0 0 1,0 0-1,0-1 1,1 1 0,-1 0-1,0 0 1,1 1-1,-1-1 1,1 0 0,-1 0-1,1 1 1,-1-1-1,1 1 1,0-1 0,2 0-1,24-4-4283,-4 3-5385,-17 2 3689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399 282 14382,'0'0'8968,"-4"-7"-8279,3 5-532,0-1 1,-1 1 0,0-1-1,1 1 1,-1 0-1,0 0 1,0-1-1,0 1 1,0 0 0,0 1-1,-1-1 1,1 0-1,-1 1 1,1-1 0,-1 1-1,1 0 1,-1 0-1,0 0 1,0 0 0,0 0-1,1 1 1,-1-1-1,0 1 1,-5-1-1,-5 0 50,0 1-1,0 0 0,0 0 0,0 1 0,-15 4 0,22-3-211,0 0 0,0 0 0,0 1-1,0 0 1,0 1 0,1-1 0,0 1 0,-1 0-1,1 0 1,0 1 0,-8 10 0,5-5-4,0 0 0,0 1 0,1 1 0,0-1-1,1 1 1,-6 15 0,9-20 2,1 0 0,0 0-1,0 0 1,0 0 0,1 0 0,0 0-1,1 0 1,0 1 0,0-1 0,0 0-1,1 0 1,0 1 0,3 7-1,-4-12 7,1-1 0,0 0-1,0-1 1,0 1-1,0 0 1,0 0 0,0 0-1,1-1 1,-1 1 0,1 0-1,-1-1 1,1 1-1,-1-1 1,1 0 0,0 0-1,0 1 1,0-1-1,0 0 1,0-1 0,0 1-1,0 0 1,0 0-1,0-1 1,0 1 0,0-1-1,0 0 1,0 0-1,0 0 1,1 0 0,-1 0-1,0 0 1,0 0 0,0-1-1,0 1 1,4-2-1,1 0 91,-1 0-1,1-1 0,-1 1 1,1-1-1,-1-1 0,0 1 0,0-1 1,-1 0-1,11-9 0,-3-1 67,0 1 0,-1-2 0,-1 0 1,0 0-1,-1-1 0,-1 0 0,0 0 0,-1-1 0,-1-1 0,-1 1 0,0-1 0,-1 0 0,-1-1 1,-1 1-1,-1-1 0,0 1 0,-1-1 0,-2-21 0,-1 33-201,1 0 1,-1 0-1,0 0 1,-1 1-1,0-1 1,0 1-1,0 0 1,-1-1-1,1 1 1,-2 1-1,1-1 1,-1 1-1,1 0 1,-1 0-1,-1 0 1,1 0-1,-1 1 0,0 0 1,0 0-1,0 1 1,0 0-1,-1 0 1,1 0-1,-1 1 1,-9-3-1,7 3-35,0-1 0,0 1-1,0 0 1,-1 1 0,1 0 0,-1 1-1,1 0 1,-1 0 0,1 1 0,-1 1-1,1-1 1,0 1 0,0 1-1,0 0 1,0 0 0,0 0 0,1 1-1,-12 7 1,15-7-252,-1 0-1,1 1 0,1-1 1,-1 1-1,1 0 1,0 0-1,0 1 1,0-1-1,1 1 1,-5 9-1,1 11-4171,7 2-4041,4-15-1538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15118,'0'0'10522,"-1"9"-10362,-18 73 603,12-59-548,1-1 0,1 1 0,-4 43 0,9-64-168,1-1-1,-1 0 0,0 0 0,1 0 1,-1 0-1,1 0 0,0 1 1,-1-1-1,1 0 0,0-1 1,0 1-1,-1 0 0,1 0 0,0 0 1,0 0-1,0-1 0,0 1 1,0 0-1,0-1 0,0 1 1,0-1-1,1 1 0,-1-1 0,0 1 1,0-1-1,0 0 0,1 0 1,-1 1-1,0-1 0,0 0 1,3-1-1,51 2 581,-38-2-520,10 1-253,0-1 1,0-1-1,31-7 1,-14-4-2971,-1-9-3692,-16 3-2620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10250,'0'0'11947,"86"63"-11114,-23-33-321,10 2-191,9 1-225,12 0-32,-6-4-1121,-10-4-2178,-18-9-3812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17873,'0'0'8787,"9"-8"-7340,-2 1-1298,0 1 0,1 0 0,0 1 0,-1 0 0,2 0 0,-1 0 0,1 1 0,-1 0 0,1 1 1,0 0-1,0 1 0,1-1 0,15 0 0,-22 2-150,0 1 0,0 0 0,1-1 0,-1 1 0,0 1-1,0-1 1,0 0 0,0 1 0,0 0 0,0 0 0,0 0 0,0 0 0,0 0 0,0 0 0,0 1 0,0 0 0,-1-1-1,1 1 1,3 3 0,-4-2-8,-1 0-1,1 0 0,-1 1 0,0-1 0,0 0 0,0 0 1,0 1-1,0-1 0,-1 1 0,1-1 0,-1 0 0,0 1 1,0-1-1,-1 1 0,1-1 0,0 0 0,-1 1 1,-1 3-1,0 0 18,-1 0 1,0 0 0,0 0-1,0-1 1,-1 0 0,1 1-1,-2-1 1,1 0-1,-1-1 1,0 1 0,0-1-1,-6 5 1,3-3-29,1 1-1,0-1 1,1 1 0,-11 16-1,17-23-1,1-1-1,-1 1 0,0-1 0,0 1 0,0-1 1,1 1-1,-1-1 0,0 1 0,1-1 1,-1 1-1,0-1 0,1 1 0,-1-1 0,1 1 1,-1-1-1,1 0 0,-1 1 0,0-1 1,1 0-1,0 0 0,-1 1 0,1-1 0,-1 0 1,1 0-1,-1 0 0,1 1 0,-1-1 0,1 0 1,0 0-1,-1 0 0,1 0 0,-1 0 1,1 0-1,0 0 0,-1 0 0,1-1 0,-1 1 1,2 0-1,35 0-101,-31 0-17,12 0-336,44-1-3007,-20-6-3819,5-9-9988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83 9417,'0'0'2413,"9"-10"347,-4 4-2499,43-38 4788,-44 41-4555,0 0 0,0 1 0,0 0 0,0-1 0,1 2 0,-1-1 1,1 0-1,-1 1 0,1 0 0,-1 0 0,1 0 0,0 1 0,0 0 0,6 0 0,-10 0-458,-1 0-1,1 1 1,0-1-1,-1 0 1,1 1-1,-1-1 1,1 0-1,-1 1 1,1-1-1,-1 1 1,0-1-1,1 1 1,-1-1-1,1 1 1,-1 0-1,0-1 1,1 1-1,-1-1 1,0 1 0,0 0-1,0-1 1,0 1-1,1-1 1,-1 1-1,0 0 1,0-1-1,0 1 1,0 0-1,0-1 1,0 1-1,-1 0 1,-3 25 156,1-18-139,-2 1 0,1-1 0,-1 0-1,0 0 1,-1-1 0,1 0 0,-1 0-1,-12 10 1,-64 50 175,67-55-205,-47 30-188,-68 36-1,28-18-68,101-59 225,-1-1 0,1 1 0,0 0 0,0-1 0,0 1 0,0 0 0,0 0 0,0-1 0,1 1 0,-1 0 0,0 0 0,0 0 0,1 0 0,-1 0 0,0 0 0,1 0 0,-2 2 0,3-2 0,-1-1-1,0 1 1,0-1 0,0 1 0,1-1-1,-1 1 1,0-1 0,0 1 0,1-1-1,-1 0 1,0 1 0,1-1 0,-1 1-1,0-1 1,1 0 0,-1 1-1,1-1 1,-1 0 0,1 1 0,-1-1-1,1 0 1,-1 0 0,1 0 0,-1 0-1,1 1 1,0-1 0,45 6-130,-46-6 145,288 2-377,-160-3-7548,-72 1-1349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57 19442,'-11'-4'710,"-1"0"-583,1 1 0,-1 0 0,1 0 0,-1 2-1,0-1 1,0 1 0,0 1 0,0 0-1,0 1 1,0 0 0,1 1 0,-1 0 0,0 1-1,1 0 1,-19 9 0,16-4-51,1 0 0,0 1 0,0 1 0,1 0 0,0 0 0,1 2 0,0-1 1,1 1-1,0 1 0,1 0 0,1 0 0,0 1 0,0 0 0,2 0 0,-1 1 0,2 0 0,0 0 0,1 0 0,-4 27 0,8-39-42,-1 1 0,1 0-1,0 0 1,0 0-1,0-1 1,1 1-1,-1 0 1,1 0 0,0-1-1,0 1 1,0-1-1,1 1 1,-1-1-1,1 1 1,0-1 0,0 0-1,0 0 1,0 0-1,1 0 1,4 5 0,-2-4 102,1 0 0,-1-1 1,1 1-1,0-1 1,0-1-1,0 1 0,0-1 1,1 0-1,-1 0 1,1-1-1,7 1 1,4 0 240,1-1 1,0 0 0,0-2 0,0-1 0,0 0 0,-1-1 0,33-10-1,-35 8-236,0-2-1,0 0 0,-1-1 1,0-1-1,0 0 0,-1-1 1,0-1-1,0 0 0,22-25 1,-29 29-124,-1 0-1,-1-1 1,1 0 0,-2 0 0,1 0 0,-1-1 0,0 1 0,0-1-1,-1 0 1,-1 0 0,1-1 0,-2 1 0,1 0 0,-1-1 0,0 1-1,-1-1 1,0 1 0,-1 0 0,-3-18 0,3 21-164,-1 0 0,0 0 1,0 1-1,0-1 0,-1 1 1,0 0-1,0-1 0,0 1 1,-1 0-1,0 1 0,0-1 0,0 1 1,0 0-1,-1 0 0,1 0 1,-1 0-1,0 1 0,0 0 1,0 0-1,-1 0 0,-8-2 0,0 0-1176,0 1-1,0 1 1,-1 0-1,0 1 1,1 0-1,-1 2 1,-23 1-1,-23 4-8781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14157,'0'0'6481,"10"-4"-4703,6-2-1384,0-1 1,-1-1-1,0 0 1,-1-1-1,0-1 1,0 0-1,-1-1 1,-1 0-1,16-18 1,-20 21-180,0-1 1,-1 0 0,1-1-1,-2 0 1,1 0-1,-2 0 1,8-17-1,-13 26-172,-2 36-1666,1-12 1356,0 1 0,2-1 0,0 1 0,2-1 0,0 1 1,9 28-1,-6-25 271,-2 0 0,0 0 0,-1 37 0,-3-54 44,0 0 0,-1 0 0,0 0 0,-1-1 0,0 1 0,0 0 0,-1-1 0,0 1 0,-1-1 0,0 0 0,-1 0 0,-8 12 0,12-19-21,1-1-1,-1 0 1,0 0 0,0 1-1,0-1 1,0 0-1,0 0 1,0 0 0,-1 0-1,1 0 1,0 0-1,-1 0 1,1-1 0,0 1-1,-1 0 1,1-1-1,-1 1 1,1-1-1,-1 1 1,1-1 0,-1 0-1,1 0 1,-1 1-1,1-1 1,-1 0 0,-2-1-1,1 0 35,1 0 0,-1-1 0,1 1 0,0 0 0,0-1 0,0 0 0,0 1-1,0-1 1,0 0 0,0 0 0,1 0 0,-1 0 0,1-1 0,-2-2 0,-3-5 64,1-1 1,1 0-1,0 0 0,0 0 1,1 0-1,-2-14 0,4 19-124,0-1 0,0 0 0,1 0-1,0 1 1,0-1 0,1 0-1,0 0 1,0 1 0,1-1 0,0 1-1,0-1 1,3-7 0,-1 9-18,-1 0 0,1 1 0,0-1 0,0 1-1,1 0 1,-1 0 0,1 0 0,0 1 0,0-1 0,0 1 0,0 0 0,1 1 0,10-5 0,46-14-27,-34 12-369,0-1 0,28-15 0,-49 21 381,0 1 0,-1-1-1,0-1 1,0 1 0,0-1-1,0 0 1,-1 0 0,0-1-1,0 0 1,0 0 0,-1 0-1,0 0 1,4-8 0,-6 10 60,-1 0-1,1 0 1,-1 0 0,0-1 0,0 1 0,-1 0 0,1-1-1,-1 1 1,0-1 0,0 1 0,0-1 0,-1 1 0,1 0-1,-1-1 1,0 1 0,-1 0 0,1 0 0,-1-1 0,0 1-1,0 0 1,0 1 0,0-1 0,-1 0 0,1 1 0,-1-1-1,0 1 1,0 0 0,0 0 0,-1 0 0,1 0 0,-1 0-1,0 1 1,1 0 0,-1 0 0,0 0 0,0 0 0,-1 0 0,1 1-1,0 0 1,0 0 0,-6-1 0,8 3-52,-1-1 1,0 0-1,1 1 1,-1 0-1,0-1 0,1 1 1,-1 0-1,1 1 1,-1-1-1,1 0 0,-1 1 1,1-1-1,0 1 1,0 0-1,0-1 0,0 1 1,0 0-1,0 1 1,1-1-1,-1 0 0,1 0 1,-1 1-1,1-1 1,0 1-1,0-1 1,0 1-1,0-1 0,0 1 1,0 3-1,-3 7-51,1 0 0,1 0 0,0 0-1,-1 24 1,3-31-177,1 1 1,-1-1-1,1 0 0,0 0 0,0 1 0,3 6 0,11 6-2815,-14-18 2645,0-1 1,1 1-1,-1-1 1,0 1-1,1-1 1,-1 0-1,0 1 1,1-1-1,-1 0 1,0 0-1,1 0 1,-1 0-1,0 0 1,1 0 0,-1-1-1,0 1 1,3-1-1,8-5-9577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14382,'0'0'2818,"58"60"-6053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13741,'0'0'13132,"0"11"-13356,-12 112 395,-2 48 11,14-170-178,0 0 1,0 0 0,0 0 0,0 0 0,0 0 0,0 0 0,1 0 0,-1 0 0,0 0 0,1 0 0,-1 0 0,1 0 0,-1 0 0,1 0-1,0 0 1,-1 0 0,1 0 0,0 0 0,0-1 0,0 1 0,-1 0 0,1-1 0,0 1 0,0 0 0,0-1 0,0 1 0,0-1 0,0 0-1,0 1 1,0-1 0,0 0 0,0 1 0,0-1 0,0 0 0,1 0 0,-1 0 0,0 0 0,0 0 0,0 0 0,0 0 0,0-1 0,0 1-1,0 0 1,0-1 0,0 1 0,0 0 0,2-2 0,10-2 59,0 0-1,-1-2 1,14-6 0,-12 5-75,-8 4-7,0 0 1,0 1-1,0 0 0,0 0 0,0 0 1,1 1-1,-1 0 0,7 0 0,-11 1-28,-1 0-1,1 1 0,-1-1 0,1 0 0,-1 1 0,0 0 0,1-1 0,-1 1 0,0 0 0,1-1 0,-1 1 0,0 0 0,1 0 0,-1 0 0,0 0 0,0 0 1,0 1-1,0-1 0,0 0 0,0 0 0,-1 1 0,1-1 0,0 0 0,-1 1 0,1-1 0,-1 1 0,1-1 0,-1 1 0,0-1 0,1 1 0,-1-1 0,0 1 1,0-1-1,0 1 0,0-1 0,0 1 0,-1 2 0,-2 40-772,1-21-1426,1 0-5218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73 5541,'0'0'7784,"-11"3"-4234,3-1-3363,0 0 1,0 1 0,0 0-1,0 1 1,0 0 0,0 0-1,1 0 1,0 1 0,0 0-1,0 1 1,1 0 0,-10 10-1,12-12-145,1 0 0,-1 0 0,1 0 0,0 0-1,1 1 1,-1-1 0,1 1 0,0-1 0,0 1-1,0 0 1,0 0 0,1 0 0,0 0 0,0 0 0,0 0-1,1 0 1,0 8 0,1-12-14,-1 0 1,1 0-1,0 0 0,0-1 0,0 1 1,0 0-1,0 0 0,0-1 0,0 1 1,0 0-1,0-1 0,0 1 0,0-1 1,0 0-1,0 1 0,1-1 0,-1 0 1,0 1-1,0-1 0,0 0 0,1 0 1,-1 0-1,0 0 0,0 0 1,1-1-1,-1 1 0,2-1 0,36-8 2320,-30 4-2021,-1 0 1,0 0-1,-1-1 1,1 0-1,-1-1 1,0 1-1,-1-1 1,1-1-1,-1 1 1,-1-1-1,0 0 0,0 0 1,0-1-1,5-13 1,-6 11-742,0-1 1,-1 1 0,0-1-1,0 1 1,-1-1-1,0-22 1,-2 33 190,0 1 52,0-1-1,0 1 1,0 0 0,0-1 0,0 1-1,1 0 1,-1 0 0,0-1 0,0 1 0,0 0-1,-1-1 1,1 1 0,0 0 0,0-1-1,0 1 1,0 0 0,0-1 0,0 1-1,0 0 1,0 0 0,-1-1 0,1 1-1,0 0 1,0-1 0,0 1 0,-1 0-1,1 0 1,0 0 0,0-1 0,-1 1-1,1 0 1,0 0 0,0 0 0,-1 0 0,1-1-1,0 1 1,-1 0 0,1 0 0,0 0-1,0 0 1,-1 0 0,-8 0-6588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12620,'0'0'3630,"-4"11"-2600,-18 51 974,10-36-1142,2 1 1,1 0 0,2 0 0,0 1 0,-3 37-1,10-64-852,0 0-1,0 0 0,0-1 1,0 1-1,0 0 0,0 0 0,0 0 1,1 0-1,-1 0 0,0 0 1,1-1-1,-1 1 0,0 0 0,1 0 1,-1 0-1,1-1 0,0 1 1,-1 0-1,1-1 0,-1 1 0,1 0 1,0-1-1,0 1 0,-1-1 0,1 1 1,0-1-1,0 0 0,0 1 1,-1-1-1,1 0 0,0 1 0,0-1 1,0 0-1,0 0 0,0 0 1,0 0-1,0 0 0,-1 0 0,1 0 1,0 0-1,0 0 0,0 0 0,0 0 1,0-1-1,0 1 0,-1 0 1,1-1-1,0 1 0,0 0 0,1-2 1,3 1 69,-1-1 1,1 0 0,-1-1-1,0 1 1,0-1 0,0 1 0,0-1-1,5-5 1,-4 1 60,-3 3-127,0 1 0,0 0 0,1 0 0,-1 0 0,1 0 0,0 0 0,0 1 0,0-1 0,0 1 0,4-3 0,5 46-675,-10-39 713,0 1 0,0-1 0,-1 1 0,2-1 0,-1 0 0,0 1 0,0-1 0,1 0 0,-1-1 0,1 1 0,0 0 0,-1-1 0,1 1 0,0-1 0,0 0 0,0 0 0,0 0 0,0 0 1,0-1-1,0 1 0,0-1 0,0 0 0,6 0 0,-5 0 23,0 0 0,0 0 0,-1-1 0,1 1 0,0-1 0,0 0 0,-1 0 0,1-1 0,-1 1 1,1-1-1,-1 1 0,1-1 0,-1 0 0,0 0 0,0-1 0,0 1 0,0-1 0,-1 1 0,4-5 0,-6 7-244,0 35-1459,-2-21 1614,1-10 42,0 1 0,0-1 0,1 1 0,0 0 1,-1-1-1,2 1 0,-1-1 0,0 1 0,2 5 1,-1-10-6,-1 1 1,0-1-1,1 1 0,-1-1 1,1 0-1,-1 1 1,0-1-1,1 0 1,-1 1-1,1-1 0,-1 0 1,1 0-1,-1 0 1,1 1-1,-1-1 1,1 0-1,-1 0 1,1 0-1,-1 0 0,1 0 1,-1 0-1,1 0 1,0 0-1,-1 0 1,1 0-1,-1 0 0,1 0 1,-1 0-1,1-1 1,-1 1-1,1 0 1,-1 0-1,1-1 0,-1 1 1,1 0-1,-1-1 1,17-11 609,-9 0-554,-1-1 0,0 0 0,-1 0 0,-1 0 1,0-1-1,5-22 0,18-44 133,-26 78-283,0 0 0,0 1 0,-1 0 0,1-1 0,0 1 0,1 0 0,-1 0 0,0 0 0,0 0 0,0 0 0,1 1 0,-1-1 0,0 1 0,1 0 0,-1-1 0,0 1 0,1 0 0,-1 0 0,4 1 0,46 4-2593,-49-4 1640,2 1-179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4708,'0'0'12845,"62"2"-9610,-26 2-2242,2 0-865,1-3-1602,3 2-5540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94 12364,'0'0'4217,"0"-11"-112,-2-33-976,2 43-3054,0 0 0,0-1 1,0 1-1,0 0 1,0 0-1,-1 0 1,1-1-1,0 1 1,-1 0-1,1 0 1,-1 0-1,0 0 1,1 0-1,-1 0 0,0 0 1,1 0-1,-1 0 1,0 0-1,0 1 1,0-1-1,0 0 1,0 0-1,0 1 1,0-1-1,0 1 1,0-1-1,0 1 0,0-1 1,0 1-1,-1 0 1,1-1-1,0 1 1,0 0-1,0 0 1,0 0-1,-1 0 1,1 0-1,0 0 0,0 0 1,0 0-1,-1 0 1,1 1-1,0-1 1,0 0-1,0 1 1,0-1-1,-2 2 1,-2 0-105,0 0 0,0 1 0,1 0 1,-1 0-1,1 0 0,0 0 0,-1 1 0,-3 4 1,-6 10-105,0 1 1,-15 30 0,24-40-18,1 0 0,0-1 0,0 2 1,1-1-1,1 0 0,0 0 0,0 1 0,-1 16 0,3-26 144,0 1-1,0-1 1,0 1 0,0-1 0,0 1-1,0 0 1,0-1 0,0 1 0,1-1-1,-1 1 1,0-1 0,0 0-1,0 1 1,1-1 0,-1 1 0,0-1-1,1 1 1,-1-1 0,0 0-1,1 1 1,-1-1 0,0 0 0,1 1-1,-1-1 1,1 0 0,-1 1-1,1-1 1,-1 0 0,1 0 0,-1 0-1,1 1 1,0-1 0,22-2-6,20-17 215,-20 1 178,-1 0 1,-1-1-1,0-2 1,-1 0-1,-2-1 0,0-1 1,-1 0-1,17-35 1,-109 240-745,74-179 356,-3 9 27,0 0 0,1 1 0,-3 22 0,5-33-41,1 0 0,0 0 0,-1-1 0,1 1 0,0 0-1,0 0 1,1 0 0,-1 0 0,0 0 0,1 0 0,-1 0-1,1-1 1,-1 1 0,1 0 0,0 0 0,0-1 0,0 1-1,0 0 1,0-1 0,0 1 0,0-1 0,0 1-1,1-1 1,-1 0 0,1 0 0,-1 1 0,1-1 0,-1 0-1,1 0 1,0-1 0,-1 1 0,1 0 0,3 1 0,40 0-2328,-40-2 1610,0-1-1,0 0 1,0 0 0,0-1-1,0 0 1,0 1-1,4-4 1,22-16-7114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33 6726,'0'0'12412,"-4"-7"-11899,-12-13-282,9 15-91,11 20 1,4-1-26,1-1-1,1 0 1,0-1-1,0 0 1,1-1-1,0 0 1,15 11-1,5 6-106,76 66 56,44 45 5,-101-89 20,2-4-1,89 62 1,-31-25 339,-79-56-368,-3 2-1,0 0 1,-2 2-1,26 40 1,39 45 53,19 3 2,34 38 64,37 31 22,-5-6-194,-97-87-858,-4 2 1,100 172-1,-29-53-902,-138-206 1782,-1 0 53,-5-6 7,0 0 1,0-1-1,1 1 0,0-1 0,0 1 0,0-1 0,0 0 0,0 0 0,0-1 0,6 5 0,-8-7 344,20 42-22,-20-40-449,0 0 1,0 0-1,0 1 1,0-1-1,1 0 1,-1 0-1,1 0 1,-1 0-1,1-1 1,0 1 0,-1 0-1,1-1 1,0 1-1,0-1 1,0 0-1,1 1 1,-1-1-1,4 1 1,17 1-4894,-20-3 110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11211,'-7'9'3961,"-5"3"-2250,-35 44 4415,45-52-5888,-1-1 0,1 0-1,0 1 1,-1 0 0,2 0-1,-1 0 1,0-1 0,1 2-1,0-1 1,0 0 0,0 0-1,0 0 1,1 0 0,-1 7-1,4-10-179,1 0 0,-1-1 0,0 1 0,1 0 0,-1-1-1,0 0 1,1 0 0,-1 0 0,1 0 0,-1 0 0,7-2-1,-4-1-38,-1 0 0,1-1 0,0 0-1,-1 1 1,0-1 0,0-1-1,0 1 1,0-1 0,-1 0-1,0 0 1,0-1 0,0 1-1,4-9 1,-3 5-9,1 1-1,0 0 1,0 0-1,11-10 1,-16 18 358,-18 6 246,8 1-597,1 1-1,0 0 1,0 0-1,1 1 1,0 0-1,0 1 1,1-1-1,1 1 1,-1 0-1,2 1 1,-1-1-1,2 1 1,-1 0-1,1 0 1,1 0-1,0 0 1,1 0-1,0 1 0,0-1 1,1 0-1,1 1 1,2 15-1,-2-25-157,-1 0 0,1-1 0,-1 1-1,1 0 1,0 0 0,-1 0 0,1-1-1,0 1 1,0 0 0,1-1 0,-1 1-1,0-1 1,0 0 0,1 1-1,-1-1 1,1 0 0,-1 0 0,1 0-1,2 2 1,-2-2-388,0 0 0,0-1-1,0 1 1,0-1 0,0 1 0,0-1 0,0 0-1,0 0 1,0 0 0,0 0 0,0 0-1,3 0 1,16-6-6181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36 11691,'0'0'19405,"-9"-6"-19266,5 2-151,1 1 0,-1 1 0,0-1-1,0 0 1,-1 1 0,1 0 0,0 0 0,-1 0 0,1 1 0,-1-1 0,1 1 0,-1 0 0,0 1-1,0-1 1,1 1 0,-1 0 0,0 0 0,0 0 0,1 0 0,-1 1 0,0 0 0,0 0 0,1 0-1,-1 1 1,1 0 0,-1 0 0,1 0 0,0 0 0,-6 4 0,7-4-67,1 0 0,-1 0 0,1 0 0,-1 0 1,1 0-1,0 0 0,0 1 0,-4 4 0,6-6 46,0 0-1,0-1 0,0 1 1,0 0-1,0 0 1,0-1-1,0 1 0,0 0 1,0-1-1,1 1 1,-1 0-1,0-1 1,0 1-1,1-1 0,-1 1 1,0 0-1,1-1 1,-1 1-1,0-1 1,1 1-1,-1-1 0,1 1 1,-1-1-1,1 1 1,-1-1-1,1 0 1,-1 1-1,1-1 0,0 1 1,-1-1-1,1 0 1,-1 0-1,1 1 0,0-1 1,-1 0-1,1 0 1,0 0-1,-1 0 1,1 0-1,0 0 0,-1 0 1,1 0-1,0 0 1,0 0-1,47 8-456,-35-7 329,0 0-1,0 2 1,0 0-1,0 0 1,0 1-1,0 1 1,-1 0-1,18 10 1,-29-15 159,0 1 0,0 0 0,0 0 1,0 0-1,0 0 0,-1-1 0,1 1 0,0 0 0,0 0 0,-1 1 1,1-1-1,-1 0 0,1 0 0,-1 0 0,1 0 0,-1 0 0,0 1 1,0-1-1,1 0 0,-1 0 0,0 0 0,0 1 0,0-1 0,0 0 1,0 0-1,-1 1 0,1-1 0,0 0 0,-1 0 0,1 0 0,0 1 1,-1-1-1,0 0 0,1 0 0,-1 0 0,1 0 0,-1 0 0,0 0 1,0 0-1,0 0 0,0-1 0,0 1 0,0 0 0,0 0 0,-1 0 1,-6 6 165,0-1 0,0-1 1,0 1-1,-11 4 1,4-3-156,-1 0 1,0-1 0,0 0 0,-26 4 0,-5-5-6828,27-5-2199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13997,'0'0'13645,"-9"59"-13933,3-21 320,0 4 0,1 1 32,-1-2-32,2-3-32,-3-4-1313,-1-6-385,-9-9-1313,0-7-3427,-1-8-3940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2851,'3'-9'10148,"-1"4"-9567,0 0 0,1 0 0,-1 1 0,1-1 0,0 1 0,0-1-1,0 1 1,0 0 0,1 0 0,0 0 0,0 1 0,0 0 0,6-5 0,-4 5-270,0 0-1,0 0 1,0 0-1,1 1 1,-1 0 0,1 0-1,9-1 1,9-1 299,1 2 0,37 0 0,-55 2-591,0 1 1,0-1 0,0 1-1,0 1 1,-1 0 0,1 0 0,0 0-1,-1 1 1,0 0 0,1 0-1,12 9 1,-19-11-33,1 0 0,-1 0 0,0 0 0,1 0 0,-1 1 0,0-1 0,0 0 0,0 1 0,0-1 1,0 1-1,0-1 0,0 1 0,0-1 0,0 1 0,-1 0 0,1-1 0,-1 1 0,1 0 0,-1 0 0,0-1 0,0 1 0,0 0 0,0 3 0,-1-3 32,1 1-1,-1-1 1,-1 0 0,1 1-1,0-1 1,0 0 0,-1 1-1,1-1 1,-1 0-1,0 0 1,0 0 0,0 0-1,-4 2 1,-6 5 203,0-1 1,-1-1-1,0 0 1,-16 5-1,16-7-203,4-2-208,1 1 1,0-1-1,0 1 1,-12 9 0,29-14-5815,18 3 2228,-10-1 655,16-1-3558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7079,'0'0'9705,"0"9"-5942,-2 6-2622,-1 0 0,0-1 0,-1 1 0,-1-1 0,-6 14-1,-5 18 354,12-23-1151,4-23-333,1 1-1,-1-1 1,0 0-1,0 0 1,0 0 0,0 0-1,0 1 1,0-1-1,1 0 1,-1 0-1,0 0 1,0 0 0,0 0-1,0 0 1,1 1-1,-1-1 1,0 0-1,0 0 1,0 0-1,0 0 1,1 0 0,-1 0-1,0 0 1,0 0-1,0 0 1,1 0-1,-1 0 1,0 0 0,0 0-1,0 0 1,1 0-1,-1 0 1,0 0-1,0 0 1,0 0 0,0-1-1,1 1 1,-1 0-1,0 0 1,0 0-1,0 0 1,0 0 0,1 0-1,-1 0 1,0-1-1,0 1 1,0 0-1,0 0 1,3-3 24,-1 1 0,1-1 0,-1 1 0,0-1 0,0 0-1,-1 0 1,1 0 0,0 0 0,-1 0 0,2-5 0,3-12-443,-1-1 0,-1 0 0,0-1 0,0-23 1,-4 43-537,1 26-3476,-1-20 3859,1 0 0,0 0 0,0 0 0,1 0 0,-1 0 0,1-1 0,0 1-1,0 0 1,3 3 0,18 13-6202,-4-11-1558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 14894,'0'0'7223,"-9"-1"-5675,6 1-1510,-1 0-1,0-1 0,1 2 1,-1-1-1,1 0 1,-1 1-1,0 0 1,1-1-1,-1 2 1,1-1-1,0 0 0,-1 1 1,1-1-1,-4 4 1,2-2-5,1 1 1,0 0 0,1 0 0,-1 0-1,1 0 1,0 0 0,0 1-1,0 0 1,0-1 0,1 1 0,-3 7-1,2-5 78,0 0-1,1 0 0,0 1 0,0-1 1,0 1-1,1-1 0,0 1 0,1 8 1,0-14-75,0 0 1,1 0 0,-1 0 0,0 0 0,1-1-1,0 1 1,-1 0 0,1 0 0,0-1 0,0 1-1,0-1 1,0 1 0,0-1 0,1 1 0,-1-1-1,0 1 1,1-1 0,-1 0 0,1 0 0,-1 0 0,1 0-1,-1 0 1,1 0 0,0 0 0,0-1 0,-1 1-1,1 0 1,0-1 0,0 0 0,0 1 0,0-1-1,-1 0 1,1 0 0,0 0 0,0 0 0,3-1 0,0 1 22,-1 0 1,0-1 0,1 1 0,-1-1-1,0-1 1,1 1 0,-1 0 0,0-1 0,0 0-1,0 0 1,0 0 0,0 0 0,-1-1 0,1 1-1,-1-1 1,1 0 0,-1 0 0,0-1 0,0 1-1,-1 0 1,1-1 0,-1 0 0,5-7-1,-3 1-101,0 0-1,0 0 1,-1 0-1,0 0 1,-1 0-1,0-1 0,0 1 1,0-20-1,-6 19-1564,3 11 1424,1 0 0,0 0 1,-1 0-1,1 0 0,0 0 1,-1 0-1,1 0 0,0 0 1,-1 0-1,1 0 0,0 0 1,0 1-1,-1-1 0,1 0 0,0 0 1,0 0-1,-1 0 0,1 1 1,0-1-1,0 0 0,-1 0 1,1 0-1,0 1 0,0-1 1,0 0-1,0 1 0,-1-1 1,1 0-1,0 0 0,0 1 1,0-1-1,0 0 0,0 1 1,0-1-1,0 0 0,0 1 1,0-1-1,0 0 0,0 0 1,0 1-1,0-1 0,0 0 1,0 1-1,0 0 0,0 10-4568,0-1-2109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10090,'0'0'7927,"-9"6"-6181,1-1-1481,0 1 0,1 0 0,0 0 0,0 1-1,1-1 1,-1 1 0,2 1 0,-1-1 0,1 1 0,0 0 0,1 0 0,-1 1 0,2 0 0,-1-1 0,1 1 0,1 0 0,0 0 0,-2 17 0,3-26-255,1 1 1,0 0-1,1 0 1,-1 0-1,0 0 1,0 0 0,0-1-1,0 1 1,1 0-1,-1 0 1,0 0-1,1-1 1,-1 1-1,0 0 1,1-1-1,-1 1 1,1 0-1,-1-1 1,1 1 0,0 0-1,-1-1 1,1 1-1,0-1 1,-1 1-1,1-1 1,0 1-1,0-1 1,-1 0-1,1 1 1,0-1-1,0 0 1,0 0 0,-1 1-1,1-1 1,0 0-1,0 0 1,0 0-1,0 0 1,-1 0-1,1 0 1,0 0-1,0-1 1,0 1-1,0 0 1,-1 0 0,1-1-1,1 1 1,2-2 45,0 1 1,1 0-1,-1-1 1,0 0-1,0 0 1,0 0-1,0-1 1,3-2-1,10-13-35,-1 0 1,0-1-1,-2-1 0,0 0 0,-1-1 1,-1-1-1,11-26 0,-8 17-266,-44 82-385,15-27 1140,-20 47-1,31-63-370,0-1-1,1 1 0,0 0 1,1 0-1,-1 0 1,2-1-1,-1 1 1,1 0-1,0 0 0,1 0 1,1 9-1,-1-15-113,-1 0-1,1 0 1,0 0-1,0 0 1,0 0 0,1 0-1,-1 0 1,0 0-1,1-1 1,-1 1-1,1 0 1,0-1-1,-1 0 1,1 1-1,0-1 1,0 0 0,0 0-1,0 0 1,0 0-1,0 0 1,0 0-1,0-1 1,0 1-1,0-1 1,1 1 0,-1-1-1,0 0 1,0 0-1,0 0 1,1 0-1,-1 0 1,0-1-1,0 1 1,4-1-1,1-1 43,1 1-1,0-1 1,-1 0-1,0 0 1,1-1-1,-1 0 1,0 0-1,12-9 1,38-39 64,-53 47-173,1-1 1,-1 0 0,0 0-1,0-1 1,-1 1-1,1-1 1,-1 0 0,0 0-1,2-9 1,-37 56-680,30-39 722,0 1 45,0-1-1,0 1 1,0 0-1,0-1 1,0 1-1,1 0 1,-1 0-1,1 0 0,0 0 1,0 0-1,0 0 1,0 0-1,0 1 1,1-1-1,0 0 1,-1 0-1,1 1 0,1 5 1,2-8 38,-1 0 1,1 0-1,0 0 0,0-1 1,0 1-1,0-1 0,0 1 1,-1-1-1,1 0 0,0 0 1,0-1-1,0 1 0,0 0 1,6-3-1,5-1-38,-1-2 0,1 0 0,-1 0-1,0-2 1,-1 1 0,0-2 0,0 1 0,12-13 0,-8 8-716,1 0 0,33-18 1,-49 53-308,-11 13 957,-2 11-38,16-19-3008,4-19-3490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15951,'0'0'12214,"0"11"-12182,-4 20 28,-1 0 0,-1 0-1,-1-1 1,-2 1-1,-18 42 1,-7 24 57,33-96-113,1 1 0,-1 0 0,1-1 0,-1 1 0,1-1 0,0 1-1,0 0 1,-1-1 0,1 1 0,0 0 0,1-1 0,-1 1-1,1 3 1,-1-5-1,0 0 0,0 0-1,1 1 1,-1-1 0,0 0-1,1 0 1,-1 1 0,0-1-1,1 0 1,-1 0-1,1 0 1,-1 0 0,0 0-1,1 0 1,-1 0 0,1 0-1,-1 0 1,0 0 0,1 0-1,-1 0 1,1 0 0,-1 0-1,0 0 1,1 0 0,-1 0-1,0 0 1,1 0 0,-1-1-1,0 1 1,1 0 0,-1 0-1,0 0 1,1-1-1,38-31 143,39-64-621,-28 31-2433,-60 81-2638,-2 16 4787,2-5 677,5-15 67,0-1 0,1 2 0,0-1 0,1 0 0,1 1 0,0-1 0,0 17 0,2-27 20,0-1 0,1 0-1,-1 0 1,0 0 0,1 0 0,-1 1 0,0-1-1,1 0 1,0 0 0,-1 0 0,1 0-1,0 0 1,-1 0 0,1 0 0,0-1 0,0 1-1,0 0 1,0 0 0,0-1 0,0 1 0,0 0-1,0-1 1,0 1 0,0-1 0,0 1-1,0-1 1,0 0 0,1 1 0,-1-1 0,0 0-1,0 0 1,0 0 0,0 0 0,1 0 0,-1 0-1,0 0 1,0 0 0,3-1 0,1 1-62,0-1 1,0 0 0,0 0-1,0 0 1,0-1 0,-1 1-1,1-1 1,7-4 0,14-15-2164,-1-6-2685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5285,'0'0'14996,"-6"10"-13641,-3 9-984,1 0-1,1 1 1,0 0-1,2 0 0,0 1 1,1-1-1,-1 23 0,4 57-234,1-60-4,0-35 55,1-15 122,-1-151 1143,0 161-1031,27 15-586,-19-10 202,0-1-1,1 1 1,-1-2 0,1 1 0,0-1-1,0-1 1,1 0 0,-1 0 0,0 0-1,1-2 1,-1 1 0,1-1 0,-1 0-1,10-2 1,-5 0 35,0-1 0,0-1 1,-1 0-1,0 0 0,0-1 0,0-1 1,0-1-1,19-12 0,-32 19-76,0 0-1,0 0 1,0-1 0,0 1-1,0 0 1,1 0-1,-1 0 1,0 0 0,0 0-1,0 0 1,0 0 0,0 0-1,1 0 1,-1-1-1,0 1 1,0 0 0,0 0-1,0 0 1,0 0-1,1 0 1,-1 0 0,0 0-1,0 0 1,0 0 0,1 0-1,-1 0 1,0 0-1,0 0 1,0 0 0,0 0-1,0 0 1,1 0 0,-1 1-1,0-1 1,0 0-1,0 0 1,0 0 0,1 0-1,-1 0 1,0 0-1,0 0 1,0 0 0,0 1-1,0-1 1,0 0 0,0 0-1,0 0 1,1 0-1,-1 0 1,0 1 0,0-1-1,0 0 1,0 0 0,0 0-1,0 0 1,0 1-1,0-1 1,0 0 0,0 0-1,0 0 1,0 0-1,0 1 1,-3 19-75,-11 21 402,-6 16 445,18-53-770,1 0-1,0 0 1,0 0-1,1 0 1,-1 0 0,1 0-1,0 1 1,0-1-1,0 0 1,1 0 0,-1 0-1,3 8 1,-2-12-173,-1 0 0,0 0 0,1 0 0,-1 0 0,1 0 0,-1 0 0,1 0 0,-1 0 0,1 0 0,-1-1 0,1 1 1,-1 0-1,1 0 0,-1 0 0,0 0 0,1-1 0,-1 1 0,1 0 0,-1 0 0,0-1 0,1 1 0,-1 0 0,0-1 0,1 1 0,-1 0 0,0-1 1,1 1-1,-1-1 0,0 1 0,0 0 0,0-1 0,1 1 0,-1-1 0,0 1 0,0-1 0,0 1 0,0 0 0,0-2 0,9-18-6508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6406,'0'0'10282,"0"49"-9738,10-26-352,-6 1-1281,11 2-1473,-8-5-1666,5-2-1217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14478,'0'0'4548,"36"-57"-3075,-7 28-576,7-7-416,11-7-97,-3-4-192,7-3-160,-10 6-32,-9 5-416,-10 10-769,-11 6-1057,-11 12-1538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28 100 4484,'0'0'16592,"0"8"-15540,-1-3-804,1 0 0,-1 0 0,0 1 1,0-1-1,-1 0 0,0 0 0,0 0 0,0-1 1,0 1-1,-1 0 0,-4 5 0,7-10-236,0 0-1,-1 0 0,1 1 0,0-1 0,0 0 0,0 0 0,-1 1 1,1-1-1,0 0 0,0 0 0,0 1 0,-1-1 0,1 0 0,0 0 1,0 1-1,0-1 0,0 0 0,0 1 0,0-1 0,-1 0 0,1 1 1,0-1-1,0 0 0,0 1 0,0-1 0,0 0 0,0 1 1,0-1-1,1 0 0,-1 0 0,0 1 0,0-1 0,0 0 0,0 1 1,0-1-1,0 0 0,1 1 0,-1-1 0,0 0 0,0 0 0,0 1 1,1-1-1,-1 0 0,0 0 0,0 0 0,1 1 0,-1-1 0,1 0 1,21-1 361,27-16-156,-10 0-384,-26 10 69,1 1 0,0 0 0,0 0 1,0 2-1,1 0 0,0 1 0,18-2 0,-33 5 82,1 0 0,-1 0-1,1 1 1,-1-1 0,1 1-1,-1-1 1,0 0 0,1 1 0,-1-1-1,1 1 1,-1-1 0,0 1-1,0-1 1,1 1 0,-1-1-1,0 1 1,0-1 0,1 1-1,-1 0 1,0-1 0,0 1 0,0-1-1,0 1 1,0-1 0,0 1-1,0 0 1,0-1 0,0 1-1,0-1 1,-1 1 0,1-1 0,0 1-1,0 0 1,-6 30 127,4-21-148,2-9-41,0-1 0,0 1 0,-1 0 0,1-1 0,0 1 0,0 0 0,0-1 0,0 1 0,0 0 0,0-1 0,0 1 0,0 0 0,0-1 0,1 1-1,-1 0 1,0-1 0,0 1 0,0-1 0,1 1 0,-1 0 0,0-1 0,1 1 0,-1-1 0,1 1 0,-1-1 0,0 1 0,1-1 0,-1 1 0,1-1 0,-1 0 0,1 1 0,0-1 0,-1 0 0,1 1 0,-1-1 0,1 0 0,0 0 0,-1 1 0,2-1 0,1 0-201,-1-1 1,1 1-1,0-1 0,-1 0 1,1 0-1,0 0 1,-1 0-1,1 0 0,-1-1 1,3-1-1,53-44-7570,-31 18 1811</inkml:trace>
  <inkml:trace contextRef="#ctx0" brushRef="#br0" timeOffset="1">437 1 3075,'0'0'17408,"-11"1"-15876,1 0-1027,0 1 0,0 0 0,1 1 0,-13 4 0,19-6-361,1 0 0,-1 0 0,0 0 0,1 1 0,0-1 1,-1 0-1,1 1 0,0 0 0,-1-1 0,1 1 0,0 0 1,0 0-1,1 0 0,-1 1 0,0-1 0,1 0 1,-1 1-1,1-1 0,0 1 0,0-1 0,0 1 0,0 0 1,0-1-1,1 1 0,-2 5 0,3-7-145,-1 0 0,1 0 0,-1 0 0,1 0 1,-1 0-1,1 0 0,0 0 0,-1 0 0,1 0 0,0-1 0,0 1 0,0 0 0,0 0 0,0-1 0,0 1 0,0 0 1,0-1-1,0 1 0,0-1 0,0 1 0,0-1 0,0 0 0,0 1 0,0-1 0,0 0 0,3 0 0,39 6-973,-33-5 324,18 2-896,-13-2 862,0 1 0,0 0 1,0 1-1,-1 0 0,16 7 1,-29-10 719,-1 0 1,1 0-1,-1 0 1,0 0 0,0 0-1,1 0 1,-1 0-1,0 0 1,1 0 0,-1 1-1,0-1 1,1 0-1,-1 0 1,0 0 0,0 1-1,1-1 1,-1 0-1,0 0 1,0 1 0,0-1-1,1 0 1,-1 1 0,0-1-1,0 0 1,0 1-1,0-1 1,0 0 0,1 0-1,-1 1 1,0-1-1,0 0 1,0 1 0,0-1-1,0 0 1,0 1-1,0-1 1,0 1 0,0-1-1,-1 0 1,1 1-1,0-1 1,-15 12 1511,-22 2 662,37-14-2178,-88 23 2750,28-17-7982,42-6-3261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11787,'0'0'17003,"-1"11"-16667,-9 140 1180,10-151-1507,0 1 0,1-1 0,-1 1 0,0-1-1,1 0 1,-1 1 0,0-1 0,1 0 0,-1 1-1,0-1 1,1 0 0,-1 0 0,1 1 0,-1-1 0,1 0-1,-1 0 1,1 0 0,-1 0 0,1 0 0,-1 1-1,1-1 1,-1 0 0,1 0 0,-1 0 0,1 0-1,-1 0 1,1-1 0,-1 1 0,0 0 0,1 0 0,-1 0-1,1 0 1,-1 0 0,1-1 0,20-5 392,-5-3-268,-1-2-1,0 1 1,-1-2-1,0 0 1,24-27-1,9-7-94,-47 46-45,0 0 0,0-1 0,0 1 0,0 0 0,0 0 0,1 0 0,-1 0 0,0-1 0,0 1 0,0 0 0,0 0 0,0 0 0,0 0 0,0 0 0,1 0 0,-1 0 0,0-1 0,0 1 0,0 0 0,0 0 0,0 0 0,1 0 0,-1 0 0,0 0 0,0 0 0,0 0 1,0 0-1,1 0 0,-1 0 0,0 0 0,0 0 0,0 0 0,1 0 0,-1 0 0,0 0 0,0 0 0,0 0 0,0 0 0,1 0 0,-1 0 0,0 0 0,0 0 0,0 0 0,0 1 0,0-1 0,1 0 0,-1 0 0,0 0 0,0 0 0,0 0 0,0 0 0,0 1 0,0-1 0,0 0 0,0 0 0,1 0 0,-1 1 0,-1 15-190,-10 23 132,11-37 65,-7 18-1,4-11-3,0 1-1,0-1 1,1 1 0,1 0-1,-2 11 1,6-21 34,0 1 0,0-1 0,0 0-1,-1 0 1,1-1 0,0 1 0,0 0 0,0-1-1,-1 0 1,1 0 0,3-1 0,6-5-20,-1 0 0,0-1 0,0 0 1,-1 0-1,0-2 0,0 1 0,11-16 1,34-31-1198,-60 80 327,-24 34 736,-5 11-198,32-63-661,1 0-1,-1 0 1,1 1-1,0-1 0,0 12 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17553,'0'0'3651,"26"53"-10537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 8776,'0'0'10042,"-2"8"-6439,-3 4-2864,0-1 0,-1 0 0,0 0-1,-1 0 1,0-1 0,-11 11 0,-18 30-76,32-46-663,0 0 0,1 1 0,0 0 0,0 0 0,0 0 0,1 0 0,0 0 0,0 0 0,1 1 0,-2 11 0,3-17 22,1 0 0,0 0 1,0 0-1,-1 0 0,1 0 0,0 0 0,0 0 0,0 0 1,0 0-1,0-1 0,0 1 0,0 0 0,0-1 0,1 1 1,-1-1-1,0 1 0,0-1 0,0 1 0,1-1 0,-1 0 1,0 0-1,1 0 0,-1 1 0,0-1 0,0 0 0,1-1 1,-1 1-1,0 0 0,1 0 0,-1 0 0,1-1 0,47-7 646,-35 2-596,0 0-1,0-2 1,0 1-1,-1-2 1,0 0-1,21-18 1,-27 21-43,0-1 0,0 1 0,-1-2 1,1 1-1,-2-1 0,1 0 1,-1 0-1,0 0 0,-1-1 0,0 0 1,0 0-1,2-9 0,-6 17-35,0 1-1,0-1 1,0 1-1,0-1 1,0 1-1,0-1 1,0 1-1,0-1 1,0 1-1,0-1 1,-1 1-1,1-1 1,0 1-1,0-1 1,-1 1-1,1-1 1,0 1-1,-1-1 1,1 1-1,0 0 1,-1-1-1,1 1 1,-1 0-1,1-1 1,-1 1-1,1 0 1,0 0-1,-1-1 1,1 1-1,-1 0 1,1 0 0,-1 0-1,0 0 1,1-1-1,-1 1 1,1 0-1,-1 0 1,1 0-1,-1 0 1,1 0-1,-1 0 1,1 1-1,-1-1 1,1 0-1,-1 0 1,1 0-1,-1 0 1,1 1-1,-1-1 1,0 0-1,0 1-11,-1-1 0,1 1 0,-1-1 0,1 1-1,-1-1 1,1 1 0,-1 0 0,1 0 0,-1-1 0,1 1 0,0 0-1,0 0 1,-1 1 0,1-1 0,0 0 0,0 0 0,0 0-1,0 1 1,-1 1 0,2-2 22,-1 1 0,1-1 0,0 0 0,-1 0 0,1 0 0,0 1 0,0-1 0,0 0 0,0 0 0,0 1 0,0-1 0,0 0 0,0 0 0,0 1 0,1-1 0,-1 0 0,0 0 0,1 0 0,-1 0 0,1 1 0,0-1 0,-1 0 0,1 0 0,0 0 0,1 1 0,0 0 14,0-1 0,0 1 0,0-1 0,0 0 0,1 0 0,-1 0 0,0 0 0,0-1 0,1 1 0,-1-1 0,1 1 0,3-1 0,2 1 26,-1-1-1,1-1 1,0 1 0,-1-1 0,1-1-1,0 1 1,-1-1 0,8-3 0,42-30 157,-55 33-181,1 0 1,0-1-1,0 1 1,-1 0-1,0-1 1,1 1-1,-1-1 1,0 0-1,0 0 1,0 0-1,-1 0 1,1 0-1,-1 0 1,1 0-1,-1-1 1,1-5-1,-2 8-19,0 1-1,0 0 0,-1-1 1,1 1-1,0 0 0,0 0 1,-1-1-1,1 1 1,0 0-1,0 0 0,-1-1 1,1 1-1,0 0 0,-1 0 1,1-1-1,0 1 0,-1 0 1,1 0-1,0 0 0,-1 0 1,1 0-1,0 0 0,-1 0 1,1 0-1,-1 0 0,1 0 1,0 0-1,-1 0 0,1 0 1,-1 0-1,1 0 0,0 0 1,-1 0-1,1 0 0,0 0 1,-1 1-1,-15 3-189,5 1 186,1 1 0,1 0 0,-1 0 0,1 1 0,0 0-1,1 0 1,0 1 0,-13 15 0,16-17 33,0 1 0,0-1 0,0 1 0,1 0 0,0 0 1,0 0-1,1 1 0,0-1 0,1 1 0,-1 0 0,1 0 0,-1 14 0,3-21-55,0 0-1,1 1 1,-1-1-1,1 0 0,0 0 1,-1 0-1,1 0 1,0 0-1,0 0 1,0 0-1,-1 0 0,1 0 1,0 0-1,0-1 1,0 1-1,0 0 1,1-1-1,-1 1 0,0 0 1,0-1-1,0 1 1,0-1-1,1 0 1,-1 1-1,0-1 0,0 0 1,1 0-1,-1 0 1,0 0-1,1 0 1,-1 0-1,0 0 0,0 0 1,1-1-1,1 0 1,4 1-676,-1-1 1,1 0-1,-1 0 1,1-1-1,-1 0 1,8-3-1,46-39-11358,-29 18 1953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8552,'0'0'16352,"-9"0"-14714,3 0-1397,-1 1-1,1 0 1,-1 0-1,1 0 0,0 0 1,0 1-1,0 0 0,0 1 1,0-1-1,-8 6 1,10-6-177,1 0 0,0 0 0,0 1 0,0-1 0,0 1 0,1 0 0,-1-1 0,1 1-1,-1 1 1,1-1 0,0 0 0,0 0 0,1 1 0,-1-1 0,1 1 0,-1 0 0,1-1 0,0 1 0,1 0 0,-1 0 0,1 0 0,-1 5 0,1-9-55,0 1-1,0 0 1,0 0-1,0 0 1,0 0-1,1-1 1,-1 1-1,0 0 1,0 0 0,1 0-1,-1-1 1,0 1-1,1 0 1,-1 0-1,1-1 1,-1 1-1,1 0 1,-1-1-1,1 1 1,-1 0-1,1-1 1,0 1-1,-1-1 1,1 1-1,0-1 1,-1 0-1,1 1 1,1 0-1,28-1 280,-21-1-230,-1-2-1,0 1 1,0-1 0,0 0-1,9-6 1,21-15-410,55-45 0,-99 75 179,-51 63 201,53-64 35,0 1-1,1-1 0,0 1 1,0 0-1,0 0 0,1 0 0,0 0 1,0 0-1,0 1 0,1-1 0,-1 10 1,2-15-50,0 0 1,1 0-1,-1 0 1,0 0 0,1 0-1,-1 0 1,1 0-1,-1-1 1,1 1 0,0 0-1,-1 0 1,1 0-1,0 0 1,0-1-1,0 1 1,-1 0 0,1-1-1,0 1 1,0-1-1,0 1 1,0-1-1,0 1 1,0-1 0,0 0-1,0 1 1,0-1-1,0 0 1,0 0 0,0 0-1,0 0 1,1 0-1,-1 0 1,0 0-1,0 0 1,0 0 0,0-1-1,0 1 1,2-1-1,43-12 285,-33 5-395,0 0-1,-1-1 0,0-1 0,-1 0 1,0 0-1,-1-1 0,0 0 1,0-1-1,14-25 0,-33 55-249,5-11 355,0 0 0,0 1-1,1-1 1,0 1 0,0 0 0,1 0 0,0 0-1,0 0 1,1 1 0,-1 13 0,2-14-366,1 13-4452,2-15-2696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274 172 512,'0'0'19133,"-6"-9"-16688,-17-27-331,22 35-1984,-1-1 0,1 1-1,-1 0 1,0 0 0,1 0 0,-1 0-1,0 0 1,0 0 0,1 0 0,-1 0-1,0 1 1,0-1 0,0 1 0,0-1-1,0 1 1,0 0 0,0 0-1,0 0 1,0 0 0,-4 1 0,-34 10 119,23-1-272,0 0 0,1 1 0,-29 25 0,38-29-20,0-1 1,0 1 0,1 1 0,0-1 0,0 1 0,1 0 0,0 1 0,0-1 0,1 1 0,-4 10 0,8-19 34,-1 1 1,1 0 0,0-1 0,0 1 0,0 0 0,0-1 0,-1 1 0,1 0 0,0-1 0,0 1-1,0 0 1,0-1 0,0 1 0,1 0 0,-1-1 0,0 1 0,0 0 0,0-1 0,1 1 0,-1 0-1,0-1 1,0 1 0,1-1 0,-1 1 0,1-1 0,-1 1 0,0 0 0,1-1 0,-1 0 0,1 1-1,1 0 1,23 1-14,-17-3 40,-1-1-1,0 0 0,1-1 0,-1 1 1,10-6-1,2-5 14,0 0 0,-2-2 1,1 0-1,-2 0 0,0-2 1,18-24-1,-11 9 451,-1-1 1,32-64-1,-57 102-257,-43 91 65,41-86-229,1 0 0,0 0 0,1 1 0,0 0 0,1 0 0,0 0 0,0 0 0,1 0 0,1 17 0,0-27-55,1 0 1,-1 0-1,1 0 1,-1 0-1,1 0 1,0 0-1,-1 0 0,1 0 1,0 0-1,-1 0 1,1-1-1,0 1 1,0 0-1,0 0 1,0-1-1,0 1 0,0 0 1,0-1-1,0 1 1,0-1-1,0 0 1,0 1-1,0-1 0,0 0 1,0 0-1,0 1 1,2-1-1,37 0 61,-26 0-141,-7 0-143,1-1 0,-1 1-1,0-1 1,1-1 0,-1 0 0,0 0-1,0 0 1,0 0 0,0-1 0,0-1 0,-1 1-1,0-1 1,1 0 0,-1 0 0,0-1 0,-1 0-1,1 0 1,-1 0 0,0 0 0,-1-1 0,1 0-1,5-10 1,-7 10 534,0 0 0,-1-1 0,1 1 0,-1-1 0,0 1 0,-1-1 0,0 0-1,0 0 1,0-9 0,-1 15-276,0 0 1,0 1-1,0-1 0,0 1 0,0-1 1,0 0-1,0 1 0,0-1 0,-1 1 1,1-1-1,0 0 0,0 1 0,0-1 0,-1 1 1,1-1-1,0 1 0,-1-1 0,1 1 1,-1-1-1,1 1 0,0 0 0,-1-1 1,1 1-1,-1-1 0,1 1 0,-1 0 1,1 0-1,-1-1 0,1 1 0,-1 0 0,0 0 1,0-1-1,-25 4 273,19 0-321,1-1 1,0 1 0,0 0-1,0 1 1,-10 6-1,8-2 90,-1 1 0,1 1 0,0-1 0,1 1 0,-9 17 0,14-23-54,-1 0 1,1 1-1,0-1 0,1 1 1,-1 0-1,1-1 0,0 1 1,0 0-1,0 0 1,1 0-1,-1 0 0,1 0 1,1 0-1,-1 0 0,1 0 1,1 8-1,-1-11-25,0-1-1,0 0 1,0 1-1,0-1 1,0 1-1,1-1 1,-1 0-1,0 0 1,0 0-1,1 0 1,-1 0-1,1 0 1,-1 0-1,1 0 1,0 0 0,-1-1-1,1 1 1,0-1-1,-1 1 1,1-1-1,0 0 1,2 1-1,46 1 92,-38-3-56,-1 1-245,0-1 0,0 0-1,0-1 1,-1 0 0,1-1-1,0 0 1,-1-1 0,16-7-1,-13 4-1491,0 0-1,-1-1 1,16-14 0,3-6-5062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11851,'0'0'8825,"-11"2"-6610,-3 2-1621,1 0 1,-1 1-1,1 0 0,-14 7 0,22-9-498,0-1-1,1 1 0,-1 0 0,0 0 1,1 0-1,0 1 0,0-1 0,0 1 1,0 0-1,1 0 0,-1 1 1,1-1-1,0 1 0,1-1 0,-1 1 1,-2 8-1,5-12-115,0 0 0,0 0 1,0 0-1,0 0 0,1 0 0,-1 0 1,0 0-1,1 0 0,-1 0 0,1 0 1,0 0-1,-1 0 0,1 0 0,-1 0 1,1 0-1,0-1 0,0 1 0,0 0 1,-1 0-1,1-1 0,0 1 0,0-1 0,0 1 1,0-1-1,0 1 0,0-1 0,0 0 1,0 1-1,0-1 0,0 0 0,0 0 1,0 0-1,0 0 0,2 0 0,51 8-1037,-38-6 142,-3 0 388,1 1 0,-1 1 0,0 0 0,14 6 1,-26-9 518,1 0 0,0 0 0,-1 0 1,1 0-1,0 0 0,-1 0 0,1 0 1,-1 0-1,0 1 0,1-1 0,-1 1 1,0-1-1,0 1 0,0-1 0,0 1 1,1 2-1,-2-2 55,0-1-1,0 1 1,0-1-1,0 1 1,0-1 0,-1 0-1,1 1 1,0-1 0,-1 1-1,1-1 1,-1 0 0,0 1-1,1-1 1,-1 0 0,0 0-1,0 1 1,0-1 0,0 0-1,0 0 1,0 0-1,0 0 1,0 0 0,0 0-1,0-1 1,-2 2 0,-11 8 182,0-1-1,0 0 1,0-1 0,-1-1 0,-16 5 0,18-7-993,0-1 1,0-1-1,-23 3 0,-1-5-7046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11115,'0'0'12812,"-1"14"-12279,-47 317 3605,44-299-4046,3-59-696,1-21-827,-12-18 214,8 50 1421,0 0 0,2-1 0,-1-18 0,22 45 10,-5 0-374,-1-1 1,1-1-1,1 0 0,23 9 1,-4-7-3330,1-3-4193,-4-3-6048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15375,'0'0'4366,"-11"1"-1403,3 0-2746,0 0-1,0 1 1,0 0-1,0 1 1,1-1-1,-1 1 1,1 1 0,-1-1-1,-9 8 1,13-9-166,1 1 0,-1-1 0,1 1 0,-1 0 0,1 1 1,0-1-1,0 0 0,0 1 0,1-1 0,-1 1 0,1 0 0,0 0 1,0 0-1,0 0 0,1 0 0,-1 1 0,1-1 0,0 0 0,0 1 1,0-1-1,1 1 0,0 6 0,0-9-6,1-1 0,0 1 0,-1-1 0,1 0 0,0 1 0,0-1 0,0 0-1,0 1 1,0-1 0,0 0 0,0 0 0,0 0 0,1 0 0,-1 0 0,0 0 0,1 0 0,-1-1 0,0 1 0,1 0 0,-1-1 0,1 1 0,-1-1 0,1 1 0,0-1-1,-1 0 1,1 0 0,-1 0 0,1 0 0,-1 0 0,1 0 0,2-1 0,2 2 141,0-2-1,-1 1 0,1 0 1,-1-1-1,1 0 1,-1-1-1,1 1 0,6-4 1,-9 3-160,1 0-1,-1-1 1,0 1 0,-1-1 0,1 1-1,0-1 1,-1 0 0,1 0-1,-1 0 1,0-1 0,0 1 0,0 0-1,-1-1 1,3-6 0,-3 8-151,-1 0 0,1 0 0,-1-1 0,0 1 0,0 0 0,0 0 0,0-1 0,0 1 0,0 0 0,0 0 0,-2-4 0,2 5-178,-1-1 1,0 0 0,0 1-1,1-1 1,-1 0-1,0 1 1,-1-1 0,1 1-1,0 0 1,0-1 0,-1 1-1,1 0 1,-1 0-1,1 0 1,-3-1 0,-13-7-5827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96 8264,'0'0'5669,"3"-8"-1083,-2 7-4398,16-43 4642,-15 17-1342,-2 26-3374,0 0-1,0 1 1,0-1-1,-1 0 1,1 1-1,0-1 1,0 0-1,-1 1 1,1-1-1,-1 0 1,1 1-1,0-1 1,-1 1-1,1-1 1,-1 1-1,1-1 1,-1 1-1,1-1 1,-1 1-1,0-1 1,1 1-1,-1 0 1,0-1-1,1 1 1,-1 0-1,0-1 1,1 1-1,-2 0 1,-2 0-108,0-1-1,-1 1 1,1 0 0,0 1 0,-1-1 0,1 1 0,0 0-1,0 0 1,0 0 0,0 1 0,0-1 0,0 1 0,0 0-1,0 0 1,1 0 0,-1 1 0,1-1 0,-1 1 0,1 0-1,0 0 1,0 0 0,-4 6 0,2-3-113,0 1 0,1-1 0,0 1 1,0 0-1,1 0 0,-1 0 0,1 1 0,1-1 0,0 1 1,0-1-1,-1 12 0,3-18 100,-1-1 0,1 1-1,0-1 1,0 1 0,0 0 0,0-1 0,0 1 0,0-1 0,0 1-1,1-1 1,-1 1 0,0-1 0,0 1 0,0-1 0,0 1 0,1-1-1,-1 1 1,0-1 0,1 1 0,-1-1 0,0 1 0,1-1 0,-1 0-1,0 1 1,1-1 0,-1 1 0,1-1 0,-1 0 0,1 0 0,-1 1-1,1-1 1,-1 0 0,1 1 0,22-4-2,24-20 151,-43 21-155,-3 1-1,1 0-1,-1 0 1,1 0-1,0 0 1,-1 0-1,1 1 1,0-1 0,-1 1-1,1-1 1,0 1-1,0-1 1,0 1-1,-1 0 1,1 0-1,0 0 1,0 0 0,0 0-1,-1 0 1,1 1-1,0-1 1,0 1-1,-1-1 1,1 1-1,0 0 1,0-1 0,2 3-1,-2-1-47,0 0 0,0 1 0,0 0 0,0-1 0,0 1 0,-1 0 0,1 0 0,-1 0 0,0 0 0,0 0 0,0 0 0,0 0 0,0 6 0,1 6-149,0 0-1,-2 1 1,0-1 0,0 0 0,-5 22 0,2-22 399,-2 0 0,1-1 1,-2 1-1,0-2 0,-13 23 0,15-30-101,0 1-1,0-1 0,0 0 1,-1 0-1,0 0 0,0-1 1,-1 0-1,1 0 0,-1 0 1,0 0-1,-1-1 1,1 0-1,-9 4 0,14-8-72,1 0-1,-1 0 0,0 1 0,1-1 1,-1 0-1,0 0 0,1 0 1,-1 0-1,0 0 0,0 0 1,1 0-1,-1 0 0,0 0 0,0 0 1,1 0-1,-1 0 0,0 0 1,1 0-1,-1-1 0,0 1 1,1 0-1,-1-1 0,0 1 0,1 0 1,-1-1-1,1 1 0,-1-1 1,1 1-1,-1-1 0,0 0 1,-4-25-35,6 18-24,0 0 0,0 0-1,1 0 1,5-15 0,-2 12 39,0 1 0,1 0 1,1 0-1,0 1 1,0-1-1,15-14 0,61-47 39,-12 11-32,-55 44-20,40-43-210,-53 55 216,0-1 0,0 1 0,-1-1 0,1 0 0,-1 1 0,0-1 0,0 0 1,0 0-1,-1-1 0,0 1 0,0 0 0,0-9 0,0 13 11,-1 1-1,0-1 1,0 1 0,0 0 0,0-1-1,0 1 1,-1-1 0,1 1-1,0-1 1,0 1 0,0-1 0,0 1-1,0 0 1,-1-1 0,1 1-1,0 0 1,0-1 0,0 1 0,-1-1-1,1 1 1,0 0 0,-1-1-1,1 1 1,0 0 0,-1 0 0,1-1-1,0 1 1,-1 0 0,1 0-1,-1 0 1,1-1 0,0 1 0,-1 0-1,1 0 1,-1 0 0,0 0-1,-19 5-194,-16 19-188,29-16 310,1 1 0,1-1 0,0 1 0,-6 14 0,10-20 60,-1-1 1,1 1 0,0 0 0,0 1-1,0-1 1,1 0 0,-1 0 0,1 0-1,0 0 1,0 0 0,0 1 0,0-1-1,0 0 1,1 0 0,-1 0 0,1 0-1,0 0 1,2 5 0,-2-7 24,1 1 0,0-1 0,0 0 0,0 0 0,0 0 0,0 0 0,0 0 0,1 0 0,-1 0 0,0-1 0,0 1 0,0-1 0,1 0 0,-1 0 0,0 0 0,0 0 1,1 0-1,-1 0 0,0 0 0,4-2 0,46-10 249,-45 9-188,1-1 1,0 0-1,-1 0 1,0-1-1,0 0 1,10-9 0,-14 11 59,0 0 1,-1 0-1,0 0 1,1 0 0,-1 0-1,0-1 1,-1 1 0,1-1-1,-1 1 1,1-1-1,-1 0 1,0 0 0,0 0-1,-1 1 1,1-1 0,-1-6-1,-1 13-466,0 2 150,12 0 161,-4-3 19,1-1 1,0 0 0,-1 0 0,1-1-1,0 0 1,0-1 0,-1 1 0,1-1-1,0-1 1,-1 0 0,1 0-1,-1 0 1,1-1 0,10-6 0,-6 47-453,-7-18 465,-4-18 22,0 1-1,1-1 1,-1 1 0,0-1-1,1 0 1,-1 0-1,1 0 1,0 0-1,0 0 1,0 0 0,0 0-1,0 0 1,0-1-1,0 1 1,1-1 0,-1 0-1,0 1 1,1-1-1,2 1 1,1-1 46,0 1 0,0-1 0,0-1 0,0 1-1,0-1 1,0 0 0,0 0 0,8-2 0,1-1 7,-1 0 1,0-1-1,0 0 0,-1-1 0,1-1 1,18-11-1,-24 12-171,10-3-14,-17 9-227,-1 0-1,1-1 1,-1 1 0,1 0-1,-1 0 1,1 0 0,-1 0-1,0 0 1,1 0 0,-1 0 0,0 0-1,0 0 1,0 0 0,1 0-1,-1 0 1,0 0 0,-1 0-1,1 0 1,0 0 0,0 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59 13357,'0'0'6475,"0"-9"-5274,1-29-523,2 27-434,-1 13-268,2 13-228,-6 12 260,-1-1-1,0 0 0,-2 0 1,-1-1-1,-2 1 0,-14 34 1,-76 144 383,90-178-264,8-26-127,0 0 0,1 1 0,-1-1 0,0 0 0,0 1 0,0-1 0,1 0 0,-1 0 0,0 1 0,0-1 0,1 0 0,-1 0 0,0 0 0,1 1 0,-1-1 1,0 0-1,1 0 0,-1 0 0,0 0 0,1 0 0,-1 1 0,0-1 0,1 0 0,-1 0 0,0 0 0,1 0 0,-1 0 0,0 0 0,1 0 0,-1 0 0,0-1 0,1 1 0,-1 0 0,0 0 0,1 0 0,0 0 0,44-22 88,-39 18-15,18-10-43,0 1 1,1 1-1,1 2 1,-1 0-1,48-11 1,-51 18-2644,-1 0 0,30 1 0,-30 2-6184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14958,'0'0'8392,"45"58"-16752,-31-47 160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55 10154,'0'0'8215,"0"8"-7905,-9 211 251,8-209-190,0 1 0,-1-1 0,-1 0 0,1 0 0,-1-1 0,-1 1 0,0 0 0,0-1 0,-1 0 0,0 0 0,-8 10 0,12-19-315,1 1-1,0-1 1,-1 1 0,1-1 0,-1 1-1,1-1 1,0 1 0,-1-1 0,1 0 0,-1 1-1,1-1 1,-1 0 0,0 1 0,1-1 0,-1 0-1,1 0 1,-1 1 0,0-1 0,1 0-1,-1 0 1,1 0 0,-1 0 0,0 0 0,1 0-1,-1 0 1,0 0 0,1 0 0,-1 0 0,1 0-1,-2-1 1,-6-16 873,7-32-664,1 45-332,2-5-73,-1 0 0,1 0 0,1 0 0,0 1 0,0-1 0,0 1 0,1 0 0,0 0 0,1 0-1,0 1 1,0-1 0,11-10 0,10-11-397,45-38-1,-68 64 535,20-16-25,-13 12 59,-1 0-1,0-1 0,-1 0 0,0-1 0,0 0 0,0 0 0,8-16 1,-16 25-13,1 0 0,-1 0 0,0 0 0,0 0 1,0 0-1,0-1 0,0 1 0,0 0 0,0 0 1,0 0-1,0 0 0,0 0 0,0-1 0,0 1 1,0 0-1,0 0 0,0 0 0,0 0 0,0 0 1,0-1-1,0 1 0,0 0 0,0 0 0,0 0 1,-1 0-1,1 0 0,0 0 0,0 0 0,0-1 1,0 1-1,0 0 0,0 0 0,0 0 0,0 0 1,-1 0-1,1 0 0,0 0 0,0 0 0,0 0 1,0 0-1,0 0 0,0-1 0,-1 1 0,1 0 1,0 0-1,0 0 0,0 0 0,0 0 0,0 0 1,0 0-1,-1 0 0,1 0 0,0 0 0,0 0 1,0 1-1,-15 1 173,-10 7-184,22-7 57,0 0-1,0 1 1,0-1 0,1 1 0,-1-1 0,0 1-1,1 0 1,0 0 0,0 1 0,0-1 0,0 0 0,0 1-1,1-1 1,-1 1 0,1-1 0,0 1 0,0 0 0,0-1-1,1 1 1,-1 5 0,1-6 15,1-1 0,-1 1 0,1-1 0,0 0 0,0 1 0,0-1 0,0 0 0,0 1 0,0-1 0,1 0 0,-1 0 0,1 0 0,-1 0 0,1 0 0,0-1 1,0 1-1,0 0 0,0-1 0,0 0 0,0 1 0,0-1 0,0 0 0,1 0 0,-1 0 0,0 0 0,1 0 0,-1-1 0,1 1 0,-1-1 0,3 1 0,17 2 177,0 0 0,0-1 1,0-1-1,38-4 0,-58 3-239,-1 0 0,0 0-1,0-1 1,0 1 0,0 0 0,0-1 0,0 1-1,0-1 1,0 1 0,0-1 0,-1 1-1,1-1 1,0 1 0,0-1 0,0 0-1,0 0 1,-1 1 0,1-1 0,0 0-1,-1 0 1,1 0 0,-1 0 0,1 0-1,-1 0 1,1-1 0,0-1 73,0 0-1,-1 0 1,0 0-1,1 0 1,-1 0 0,0 0-1,0 0 1,-1 0 0,0-3-1,-1-5 168,-1 1 0,0 0-1,-1 0 1,-6-13 0,-5-1-1242,3 4-2293,13 20 3130,0-1 1,0 1-1,-1 0 0,1-1 1,0 1-1,0 0 0,0 0 1,0 0-1,-1 0 0,1 0 1,0-1-1,0 2 1,0-1-1,0 0 0,-1 0 1,1 0-1,0 0 0,0 0 1,0 1-1,-1-1 0,1 0 1,0 1-1,0-1 0,-1 1 1,1-1-1,0 1 0,1 0 1,16 7-7055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12588,'0'0'15503,"22"59"-15055,-18-35-256,-2 1-96,0-6-96,-2-5-736,0-3-1122,0-6-544,0-12-7880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14446,'0'0'7527,"56"28"-7591,-33-19-2627,2-2-3331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8232,'0'0'9652,"-11"5"-7117,4-1-2235,-5 1 449,0 0 0,1 1 0,-1 1-1,1 0 1,0 0 0,-17 17 0,28-24-759,-1 0 1,1 1-1,0-1 1,0 0-1,0 0 1,0 0 0,0 0-1,0 1 1,0-1-1,0 0 1,0 0-1,0 0 1,-1 1-1,1-1 1,0 0 0,0 0-1,0 0 1,0 1-1,0-1 1,1 0-1,-1 0 1,0 0 0,0 1-1,0-1 1,0 0-1,0 0 1,0 0-1,0 1 1,0-1 0,0 0-1,0 0 1,1 0-1,-1 0 1,0 1-1,0-1 1,0 0-1,0 0 1,0 0 0,1 0-1,-1 0 1,0 0-1,0 1 1,15 5-187,26 3-48,-30-7 1,15 4-236,-13-4 162,1 1-1,0 0 1,-1 1 0,0 1 0,0 0 0,0 0 0,21 14-1,-33-18 335,-1-1 1,1 0-1,-1 1 0,1-1 0,0 1 0,-1 0 0,1-1 0,-1 1 0,1 0 0,-1-1 0,1 1 1,-1 0-1,1-1 0,-1 1 0,0 0 0,0 0 0,1-1 0,-1 1 0,0 0 0,0 0 0,0 0 0,0-1 1,0 1-1,0 0 0,0 0 0,0 0 0,0-1 0,0 1 0,0 0 0,0 0 0,-1 0 0,1-1 1,0 1-1,-1 0 0,1 0 0,0-1 0,-1 1 0,1 0 0,-1-1 0,1 1 0,-1-1 0,1 1 1,-1 0-1,0-1 0,1 1 0,-1-1 0,0 1 0,1-1 0,-1 0 0,0 1 0,-1-1 0,-41 18 2244,40-18-2222,-69 15 1692,68-14-1968,0-1 1,0 0 0,-1 0-1,1 0 1,0 0 0,0-1-1,0 1 1,-7-3-1,6-12-9703,4 4-603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11563,'0'0'3262,"0"11"453,2 124 2785,0-97-5509,16 71 1,-7-75-1625,-10-32-125,-3-5 13,-7-13-71,-2-3 268,2 5 764,0-1 0,1 0 0,1-1 0,1 1-1,-8-26 1,14 41-182,0-1 1,0 0-1,0 0 0,1 0 1,-1 0-1,0 0 0,0 1 0,0-1 1,1 0-1,-1 0 0,0 0 1,1 0-1,-1 1 0,0-1 1,1 0-1,-1 1 0,1-1 0,0 0 1,-1 1-1,1-1 0,-1 0 1,1 1-1,0-1 0,0 1 0,-1-1 1,1 1-1,0 0 0,0-1 1,-1 1-1,1 0 0,0 0 1,0-1-1,0 1 0,0 0 0,0 0 1,-1 0-1,2 0 0,40-3-27,-33 3 60,40 0-161,20-1-3500,-26-4-4083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232 163 8392,'0'0'6993,"-1"-9"-3608,1 8-3332,1-1 109,-1-1 0,0 1 0,0 0-1,0 0 1,-1 0 0,1-1 0,0 1 0,-1 0-1,1 0 1,-1 0 0,0 0 0,0 0-1,0 0 1,0 0 0,0 0 0,0 0 0,0 1-1,-1-1 1,1 0 0,-1 1 0,1-1 0,-1 1-1,1-1 1,-1 1 0,0 0 0,0 0 0,0 0-1,0 0 1,0 0 0,0 0 0,0 0 0,0 1-1,0-1 1,0 1 0,0-1 0,-1 1 0,1 0-1,-3 0 1,-3 0-109,0 0-1,1 1 1,-1 0-1,0 0 1,1 0-1,-1 1 1,1 1-1,0-1 1,-1 1-1,1 0 1,1 1-1,-1 0 1,0 0-1,-10 9 1,12-9-44,0 0 1,0 0 0,1 1 0,-1 0 0,1 0 0,0 0 0,1 1 0,-1-1 0,1 1 0,0-1 0,1 1 0,-1 0 0,1 1 0,0-1 0,1 0 0,0 0 0,0 1 0,-1 7 0,3-13-9,-1 0-1,0 0 1,0 0-1,1-1 1,-1 1-1,0 0 1,1 0-1,-1-1 1,1 1-1,-1 0 1,1-1-1,0 1 1,-1 0-1,1-1 1,0 1 0,-1-1-1,1 1 1,0-1-1,-1 1 1,1-1-1,0 0 1,0 1-1,0-1 1,0 0-1,-1 1 1,1-1-1,0 0 1,0 0-1,0 0 1,0 0-1,0 0 1,-1 0 0,1 0-1,0 0 1,0 0-1,0-1 1,0 1-1,1-1 1,37-9 117,-21-1-40,0 0 1,-1-2-1,0 0 1,-1-1 0,-1 0-1,0-1 1,-1-1-1,0 0 1,-2-1-1,0-1 1,0 0-1,-2 0 1,15-36 0,-23 49-168,-9 26-56,-19 62-81,24-74 218,-2 3 2,1 0 0,1-1 0,0 1 0,0 0 0,1 0 0,1 0-1,0 0 1,0 0 0,3 16 0,-1-26 9,-1 0-1,0 0 1,1 0 0,-1 0-1,1-1 1,0 1-1,-1 0 1,1-1 0,0 0-1,0 1 1,0-1 0,0 0-1,0 0 1,0 0-1,0 0 1,1 0 0,-1 0-1,0-1 1,1 1 0,-1-1-1,0 0 1,1 0-1,-1 1 1,0-2 0,4 1-1,0 0 15,1 0 0,-1-1 0,1 0-1,-1 0 1,1 0 0,-1-1-1,0 0 1,8-3 0,-7 1 10,0-1 0,-1 0 0,1 0 1,-1-1-1,0 1 0,0-1 0,-1-1 0,1 1 1,-2-1-1,1 0 0,-1 0 0,0 0 0,0-1 0,-1 1 1,0-1-1,0 0 0,-1 0 0,0 0 0,0 0 0,-1 0 1,1-10-1,-2 18-22,0 0 0,0-1 0,0 1 0,0-1 0,0 1 0,0 0 0,0-1 0,0 1 0,0-1 0,0 1 0,0 0 0,0-1 0,-1 1 0,1 0 0,0-1 0,0 1 0,0-1 0,0 1 0,-1 0 0,1-1 0,0 1 0,0 0 0,-1 0 0,1-1 0,0 1 0,-1 0 0,1 0 0,0-1 0,-1 1 0,1 0 0,0 0 0,-1 0 1,1-1-1,0 1 0,-1 0 0,-15 6-14,-12 17-120,24-18 112,-2 1 122,0 0 0,0 1 1,1 0-1,0 0 0,1 1 0,0-1 1,0 1-1,0 0 0,-3 11 0,8-19-94,0 1 0,0 0 0,-1 0 0,1-1 0,0 1 0,0-1 0,0 1 0,0-1 0,0 1 0,0-1 0,0 1 0,0-1 0,0 0 0,0 0 0,0 0 0,0 1 0,0-1 0,0 0 0,0 0 0,0 0 0,0 0 0,0-1 0,0 1 0,2-1 0,31-2 99,-25 1-97,0 0 1,0-1 0,0 0 0,-1 0 0,1-1 0,-1 0-1,15-10 1,-20 11-9,0 1-1,0-1 0,0 0 1,0 0-1,-1 0 0,1 0 1,-1 0-1,0-1 0,0 1 1,0-1-1,0 0 0,-1 1 1,0-1-1,1 0 0,-1 0 1,-1 0-1,1 0 0,0 0 1,-1-8-1,0-7-2084,0-24-9859,0 37 3195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12332,'0'0'3155,"11"0"485,0 0-2875,-4-1-332,0 1 1,-1 0 0,1 0 0,0 1 0,-1 0-1,1 0 1,7 3 0,-12-3-357,0 0 0,0-1 1,-1 1-1,1 1 0,-1-1 0,1 0 0,-1 0 1,0 0-1,1 1 0,-1-1 0,0 1 1,0-1-1,0 1 0,0-1 0,0 1 1,0 0-1,0-1 0,-1 1 0,1 0 0,0 0 1,-1 0-1,0-1 0,1 1 0,-1 0 1,0 0-1,0 0 0,0 0 0,0 0 0,0 0 1,-1-1-1,1 1 0,-1 0 0,1 0 1,-1 0-1,0 1 0,-2 5 46,0 0 0,0-1 0,-1 0 0,0 1 0,-1-2 0,-7 11 0,7-12-59,1 1 0,0 0 0,1-1 0,-1 1 0,1 0 0,0 1-1,0-1 1,1 0 0,-3 12 0,5-17-63,0-1 0,0 1 0,0-1-1,0 1 1,0-1 0,0 0 0,0 1 0,1-1-1,-1 1 1,0-1 0,0 1 0,0-1 0,0 0 0,1 1-1,-1-1 1,0 1 0,1-1 0,-1 0 0,0 1-1,0-1 1,1 0 0,-1 1 0,1-1 0,-1 0 0,0 0-1,1 1 1,-1-1 0,1 0 0,-1 0 0,0 0-1,1 0 1,-1 1 0,1-1 0,23 1 61,22-12 35,-36 6-85,-1 0 0,1 0-1,-1-1 1,0-1 0,0 0 0,-1 0 0,0 0 0,0-1-1,-1 0 1,0-1 0,-1 1 0,1-2 0,7-14-1,-13 14 168,-9 16-311,-10 14-64,15-15 282,1-1 1,-1 1-1,1 0 0,0 0 1,0 0-1,0 0 0,1 0 0,0 0 1,0 1-1,0-1 0,0 9 1,2-13-71,-1-1 0,1 1 0,-1-1 0,1 1-1,-1-1 1,1 1 0,-1-1 0,1 0 0,-1 1 0,1-1 0,0 0 0,-1 0 0,1 1 0,-1-1 0,1 0 0,0 0 0,-1 0 0,1 0 0,0 1 0,-1-1 0,1 0 0,0 0 0,-1-1 0,1 1 0,0 0 0,-1 0 0,1 0 0,0 0 0,-1 0 0,1-1 0,0 1 0,0-1 0,26-8 487,-14 0-396,-1 0 1,0-1-1,19-19 0,12-11-210,-43 41 90,1-1 1,-1 1 0,1-1-1,-1 1 1,1-1 0,-1 1 0,0-1-1,1 1 1,-1 0 0,0-1 0,0 1-1,1-1 1,-1 1 0,0 0-1,0-1 1,0 1 0,0 0 0,0-1-1,0 1 1,0 0 0,0-1-1,0 1 1,0 0 0,0-1 0,-1 1-1,1 0 1,0-1 0,0 1 0,-1 0-1,-2 28-323,-1-10 349,1-9-43,1-1 0,0 0 0,1 1 0,0 0 0,0-1-1,2 17 1,0-25-154,-1 0-1,1 0 0,-1 0 1,1-1-1,0 1 0,-1 0 0,1 0 1,0 0-1,0 0 0,0-1 1,0 1-1,-1 0 0,1-1 1,0 1-1,0-1 0,0 1 0,0-1 1,1 1-1,-1-1 0,0 0 1,0 0-1,0 1 0,0-1 1,0 0-1,0 0 0,0 0 0,1 0 1,-1 0-1,0 0 0,0-1 1,0 1-1,0 0 0,2-1 0,37-13-10607,-18-2-1406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3972,'0'0'19490,"-10"3"-18230,0 0-824,-1 0 0,1 1 1,-1 1-1,-9 5 0,17-9-341,0 1 1,0 0-1,0-1 0,0 1 0,0 0 1,1 1-1,-1-1 0,1 0 0,-1 1 0,1-1 1,0 1-1,0 0 0,0-1 0,0 1 1,1 0-1,-1 0 0,1 1 0,0-1 0,0 0 1,0 0-1,-1 5 0,3-7-92,-1-1 1,1 1-1,0 0 1,-1-1-1,1 1 0,0-1 1,-1 1-1,1-1 0,0 0 1,0 1-1,0-1 0,-1 0 1,1 1-1,0-1 0,0 0 1,0 0-1,0 0 1,-1 0-1,1 0 0,0 0 1,0 0-1,1 0 0,30 0-423,-25 0 139,98 0-3462,-104 0 3755,-1 0 0,0 0-1,1 0 1,-1 0 0,0 0-1,0 0 1,1 0 0,-1 1 0,0-1-1,0 0 1,0 0 0,1 0-1,-1 0 1,0 0 0,0 1-1,0-1 1,1 0 0,-1 0 0,0 0-1,0 1 1,0-1 0,0 0-1,1 0 1,-1 0 0,0 1-1,0-1 1,0 0 0,0 0 0,0 1-1,0-1 1,0 0 0,0 1-1,0-1 1,0 0 0,0 0-1,0 1 1,0-1 0,0 0-1,0 0 1,0 1 0,0-1 0,0 0-1,0 0 1,0 1 0,0-1-1,-1 0 1,1 0 0,0 1-1,0-1 1,0 0 0,0 0 0,-1 0-1,1 0 1,0 1 0,0-1-1,0 0 1,-1 0 0,1 0-1,0 1 1,-12 12 701,-38 20 1242,47-31-1977,1 0 1,-1-1-1,1 0 1,-1 1 0,0-1-1,0 0 1,1 0-1,-1-1 1,0 1 0,0 0-1,0-1 1,0 0-1,0 0 1,0 0 0,0 0-1,0 0 1,-4-1-1,6-1-452,1 1 0,0-1 0,-1 1-1,1 0 1,0-1 0,0 1-1,0-1 1,0 1 0,1 0-1,-1-1 1,0 1 0,1 0-1,-1-1 1,1 1 0,-1 0-1,1-1 1,-1 1 0,1 0-1,1-2 1,10-12-5804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 5029,'0'0'17574,"-6"12"-16677,2-7-741,0 0 8,0 1 0,1-1 0,0 1 1,-1 0-1,2 0 0,-1 0 0,1 1 0,0-1 0,0 0 0,1 1 0,0 0 1,-1 12-1,3-18-146,-1 0 0,1-1 0,-1 1 0,1-1 0,0 1 0,-1-1 0,1 1 1,0-1-1,-1 1 0,1-1 0,0 1 0,0-1 0,-1 0 0,1 1 0,0-1 0,0 0 0,0 0 1,-1 0-1,1 0 0,0 0 0,0 0 0,0 0 0,0 0 0,-1 0 0,1 0 0,0 0 0,1 0 1,26-7 312,-21 3-330,0 0 0,0-1 0,0 0 0,-1-1-1,1 0 1,-1 0 0,5-6 0,27-25-499,-54 86-271,15-46 688,0-1 0,1 1 1,-1-1-1,0 1 0,1-1 0,0 1 0,-1 0 1,1-1-1,0 1 0,1 4 0,-1-7 17,0 1-1,0-1 1,0 1-1,1-1 0,-1 1 1,0-1-1,0 1 1,1-1-1,-1 0 1,0 1-1,0-1 1,1 1-1,-1-1 1,1 0-1,-1 0 0,0 1 1,1-1-1,-1 0 1,1 1-1,-1-1 1,0 0-1,1 0 1,-1 0-1,1 0 0,-1 1 1,1-1-1,-1 0 1,1 0-1,-1 0 1,1 0-1,-1 0 1,2 0-1,1-1-275,1 0 0,-1-1-1,0 1 1,0-1 0,0 1-1,1-1 1,-1 0 0,-1 0-1,1 0 1,0-1 0,0 1-1,-1 0 1,4-6 0,34-50-8485,-21 21 2467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18706,'0'0'3267,"-18"53"-2531,6-16 193,1 7-256,0 2-417,9-4-160,2-5-96,0-4-512,0-7-1666,4-6-1346,0-9-1184,-4-6-961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7944,'0'0'9950,"-10"13"-8973,2-3-936,-7 8 1659,-25 38 0,37-51-1488,0 0 0,0-1 0,1 1 0,-1 0 0,1 0 0,1 0 0,-1 1 0,1-1 0,-1 0 0,2 1 0,-1-1 0,0 0 0,1 1 0,0-1 0,2 12 0,-1-16-183,1 0 0,-1 0 0,1 0-1,-1 0 1,1 0 0,0 0 0,-1 0 0,1-1-1,0 1 1,0 0 0,0-1 0,-1 0 0,1 1-1,0-1 1,0 0 0,0 0 0,0 0-1,0 0 1,3-1 0,41-1-567,-28-2-130,-14 3 532,0-1 0,0 1 0,0 1 0,0-1-1,0 1 1,0-1 0,0 1 0,0 0 0,7 1 0,-11 3 276,0-1 0,0 0 1,-1 1-1,1-1 0,-1 0 0,0 1 0,0-1 0,0 0 0,-1 0 0,1 0 1,-4 6-1,-3 2 118,-11 25 2454,19-35-2677,0 0 0,0 0 0,0-1 0,0 1 0,0 0 0,0 0 0,0 0 0,1-1 0,-1 1 0,0 0 0,0 0 0,1-1 0,-1 1 0,0 0 0,1-1 0,-1 1 0,0 0 0,1-1 0,-1 1 0,1 0 0,-1-1 0,1 1 0,0-1 0,-1 1 0,1-1 0,-1 1 0,1-1 0,0 0 0,0 1 0,-1-1 0,1 0 0,0 1 0,0-1 0,-1 0 0,1 0 0,0 0 0,0 0 0,-1 0 0,1 0 0,0 0 0,0 0 0,0 0 0,-1 0 0,1 0 0,1-1 0,7 2-454,-1-1-1,0-1 1,0 1 0,0-1 0,1-1-1,8-2 1,-12 2-403,0 0 0,0 0-1,0-1 1,-1 0 0,1 1 0,-1-2 0,0 1-1,1 0 1,-1-1 0,5-6 0,12-17-5419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19 7431,'1'-1'18807,"3"-3"-15367,6-10-3266,-24 29 34,1 1 0,0 0-1,1 0 1,0 2 0,2-1 0,0 2-1,1-1 1,0 1 0,2 0-1,-9 38 1,13-41-138,1 0 0,0 1 1,2 26-1,0-26-41,0-15 2,1 0-1,-1 0 1,1 0 0,0 0 0,0-1 0,-1 1 0,1 0-1,0-1 1,0 1 0,1-1 0,-1 1 0,0-1 0,0 1 0,1-1-1,-1 0 1,1 1 0,-1-1 0,1 0 0,-1 0 0,1 0-1,0 0 1,0-1 0,-1 1 0,1 0 0,0-1 0,0 1 0,0-1-1,0 0 1,0 0 0,0 1 0,-1-1 0,1 0 0,0-1 0,0 1-1,0 0 1,2-1 0,1 1-308,-1-1 1,0 0-1,0 1 0,0-1 1,0-1-1,0 1 0,0 0 1,3-3-1,-5 3-403,0 0 1,-1 0-1,1 0 1,-1 0-1,1 0 1,-1 0-1,0-1 0,1 1 1,-1 0-1,0-1 1,0 1-1,0-1 1,0 0-1,0 1 1,0-1-1,-1 0 0,2-2 1,-1-10-9699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14830,'0'0'14670,"57"29"-28123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4452,'0'0'26489,"-30"50"-25976,30-41-353,0-5-128,0 0-96,0-1-1057,6-3-2082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66 14253,'0'0'14793,"-10"3"-14681,5-1-114,-1 0 0,1 0 0,0 0-1,0 0 1,0 1 0,0 0 0,0 0-1,0 1 1,1-1 0,-1 1 0,1 0-1,0 0 1,0 0 0,1 1 0,-1-1-1,1 1 1,0 0 0,-3 6 0,1-2-5,0 1 1,0 0-1,0 0 1,2 0 0,-1 1-1,1-1 1,1 1-1,0 0 1,-1 13-1,3-23 7,0 0-1,0 0 0,0-1 0,0 1 0,0 0 0,0 0 1,0 0-1,0 0 0,1-1 0,-1 1 0,0 0 0,1 0 1,-1 0-1,1-1 0,-1 1 0,1 0 0,-1 0 0,1-1 1,-1 1-1,1-1 0,-1 1 0,1 0 0,0-1 0,0 1 1,-1-1-1,1 0 0,0 1 0,1 0 0,0-1 4,1 1 1,0-1-1,-1 1 0,1-1 0,-1 0 1,1 0-1,-1 0 0,1-1 0,0 1 0,2-1 1,2-1 33,0 0 0,0 0 1,0-1-1,-1 0 0,1 0 0,9-6 1,-2-3 196,-1 1 0,-1-1 1,0-1-1,-1 0 0,19-29 1,-24 33-80,-1-1 0,0 0 0,0 0 0,-1 0 0,-1 0 0,0-1 1,0 0-1,-1 1 0,0-1 0,0-17 0,-1 27-173,-1 0 0,0 0-1,0 1 1,0-1 0,0 0 0,0 1-1,0-1 1,0 0 0,0 1 0,0-1-1,-1 0 1,1 1 0,0-1 0,0 0-1,-1 1 1,1-1 0,0 0 0,-1 1-1,1-1 1,0 1 0,-1-1 0,1 1-1,-1-1 1,1 1 0,-1-1 0,1 1-1,-1-1 1,0 1 0,1 0 0,-1-1-1,1 1 1,-1 0 0,0-1 0,1 1-1,-1 0 1,0 0 0,1 0 0,-1 0 0,0 0-1,1-1 1,-1 1 0,0 0 0,0 1-1,1-1 1,-1 0 0,0 0 0,1 0-1,-1 0 1,0 0 0,0 1 0,-2 0-207,0 1-1,0-1 1,0 0 0,0 1 0,1 0 0,-1-1 0,0 1 0,1 0 0,0 1 0,-3 1 0,-1 5-952,0 0-1,0 1 1,1-1-1,-7 18 1,-4 18-7456,10-22-304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15983,'0'0'6609,"-2"8"-4885,-1-2-1573,-1 8 572,-1 0-1,1 0 1,1 0-1,-2 25 1,5-39-702,0 1-1,1-1 1,-1 0 0,0 1 0,1-1 0,-1 1-1,0-1 1,1 0 0,-1 1 0,0-1-1,1 0 1,-1 1 0,1-1 0,-1 0-1,0 0 1,1 1 0,-1-1 0,1 0-1,-1 0 1,1 0 0,-1 0 0,1 1 0,-1-1-1,1 0 1,-1 0 0,1 0 0,-1 0-1,1 0 1,-1 0 0,1 0 0,-1-1-1,1 1 1,-1 0 0,1 0 0,0 0 0,22-7 811,-13-1-761,0-1-1,0 0 1,-1-1-1,0 0 1,0 0 0,-1-1-1,0 0 1,7-16-1,-26 52-351,-16 46 0,23-62 374,4-8-82,0 0 0,-1-1 0,1 1 1,-1 0-1,1 0 0,0-1 0,0 1 0,-1 0 1,1 0-1,0 0 0,0-1 0,0 1 1,0 0-1,0 0 0,0 0 0,0-1 1,0 1-1,0 0 0,0 0 0,0-1 1,1 1-1,-1 0 0,0 0 0,1-1 1,-1 1-1,0 0 0,1 0 0,-1-1 0,1 1 1,-1-1-1,1 1 0,-1 0 0,2 0 1,0-1 116,0 1 0,-1-1 0,1 0 0,0 0 0,0 0 0,0 0 0,0 0 0,0 0 0,-1 0 0,1-1 0,0 1 0,0-1 0,3-1 0,31-15-1593,-12 0-7925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5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51 190 9545,'0'0'18914,"1"-8"-17836,-1 0-795,-1 5-211,1 0 0,0 1 0,0-1 0,0 0 0,0 0-1,0 1 1,1-1 0,-1 0 0,1 1 0,0-1 0,0 1 0,1-4-1,54-81-2911,-52 79 2510,11-27 1657,-12 30-182,-9 21-185,-10 23-817,2 0-1,2 0 1,1 1-1,3 1 1,1 0 0,-3 66-1,18-131-5843,-9 12 2955,1 0 0,-2 0 0,0 0 0,0 1 0,-1-1 0,-6-16-1,-3-2 1593,-2 0 5658,1 0 6009,25 27-6585,45 3-4140,-14 6-5025,-22-4-902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13613,'0'0'3443,"-5"12"107,-43 173 4235,36-100-7349,12-81-367,1-11 72,10-60 439,-2 37-938,17-50-1964,-25 76 2214,1 0 0,0 0 0,0 0 1,1 0-1,-1 0 0,1 0 0,0 0 1,0 1-1,0 0 0,0-1 0,1 1 0,-1 1 1,1-1-1,5-3 0,-8 5 93,1 1 0,-1-1 1,0 1-1,1-1 0,-1 1 1,1-1-1,-1 1 0,0 0 0,1 0 1,-1-1-1,1 1 0,-1 0 0,1 0 1,-1 1-1,1-1 0,2 1 1,-3-1 21,-1 1 1,1-1-1,0 0 1,-1 1-1,1-1 1,-1 1-1,1-1 1,-1 1 0,1 0-1,-1-1 1,1 1-1,-1 0 1,0-1-1,1 1 1,-1 0 0,0-1-1,1 1 1,-1 0-1,0 0 1,0-1-1,0 1 1,0 0-1,1 0 1,-1 2 12,-1-1 0,1 1 0,0-1 0,-1 1 0,1-1 0,-1 1-1,0-1 1,1 1 0,-1-1 0,0 0 0,-1 0 0,1 1 0,0-1 0,-1 0 0,1 0 0,-1 0 0,0 0 0,-2 2 0,-2 1-58,-1 0 1,0 0-1,0 0 1,0-1 0,-1 1-1,1-2 1,-1 1 0,0-1-1,0-1 1,0 1 0,-1-1-1,-11 1 1,20-4-403,0-1 0,0 1-1,0 0 1,0-1 0,1 1 0,-1-1 0,1 1 0,-1 0 0,1 0 0,-1-1-1,1 1 1,0 0 0,-1 0 0,1 0 0,0 0 0,0 0 0,1-2 0,20-13-4456,5 0-2145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17 130 11050,'0'0'12989,"-2"10"-12493,1-4-401,-4 15 564,1 1 0,-1 33 0,5-54-643,1-1 1,-1 1 0,1 0-1,-1 0 1,1 0 0,-1-1 0,1 1-1,-1 0 1,1-1 0,-1 1 0,1 0-1,0-1 1,0 1 0,-1-1-1,1 1 1,0-1 0,0 1 0,0-1-1,-1 0 1,1 1 0,0-1 0,0 0-1,0 0 1,0 1 0,0-1 0,0 0-1,-1 0 1,1 0 0,0 0-1,0 0 1,0 0 0,0-1 0,0 1-1,0 0 1,0 0 0,1-1 0,36-9 324,-24 2-654,-1-1-1,-1-1 1,1 1-1,-2-2 0,1 0 1,-1 0-1,9-13 0,-20 23 202,-9 37 224,4-16 1221,5-20-1291,0 0 0,0 0-1,0 1 1,0-1 0,0 0-1,0 0 1,0 0 0,0 0-1,0 1 1,0-1 0,0 0-1,0 0 1,0 0 0,1 0-1,-1 1 1,0-1 0,0 0-1,0 0 1,0 0 0,0 0-1,0 0 1,1 0 0,-1 1-1,0-1 1,0 0 0,0 0-1,0 0 1,1 0 0,-1 0-1,0 0 1,0 0 0,0 0-1,0 0 1,1 0 0,-1 0-1,0 0 1,0 0 0,0 0-1,0 0 1,1 0 0,-1 0-1,0 0 1,0 0 0,0 0-1,1 0 1,29-20 1721,-4-4-1819,-2-1 0,0-1 0,-2-1 1,25-37-1,-30 39-727,-29 72-573,0-20 1477,2 1 1,0 1 0,3 0-1,0 0 1,1 0-1,2 1 1,1 0 0,2 33-1,0-75-729,0 0 0,0 0-1,-1 0 1,-5-16 0,-39-89 512,35 91 94,10 25 84,1 1 0,0-1 0,0 1 0,0-1 0,-1 1 0,1-1-1,0 1 1,0-1 0,0 1 0,0-1 0,0 1 0,0-1 0,0 1 0,0-1 0,0 0-1,0 1 1,0-1 0,0 1 0,0-1 0,0 1 0,1-1 0,-1 1 0,0-1 0,0 1 0,1 0-1,-1-1 1,0 1 0,0-1 0,1 1 0,-1-1 0,1 1 0,-1 0 0,1-1 0,23-5 787,42 12-1837,-50-4 658,17 0-3069,1-2-4442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13004,'0'0'12086,"-2"13"-11610,0 3-204,-47 261 2995,55-300-2600,27-100-81,-28 108-613,1-1-1,0 1 1,1 0 0,1 1 0,0 0-1,11-15 1,-17 27 16,-1 1 0,1-1 0,0 1 0,-1-1 0,1 1 0,0 0 0,0 0 0,0-1 0,0 1 0,0 1 0,0-1 0,0 0-1,0 0 1,1 1 0,-1 0 0,0-1 0,0 1 0,0 0 0,1 0 0,-1 0 0,0 0 0,0 0 0,1 1 0,-1-1 0,0 1 0,0-1 0,0 1 0,0 0 0,0 0-1,0 0 1,0 0 0,0 0 0,0 0 0,0 1 0,0-1 0,-1 0 0,1 1 0,-1 0 0,1-1 0,-1 1 0,1 0 0,-1 0 0,0 0 0,0 0 0,0 0 0,0 0-1,0 0 1,-1 0 0,1 0 0,-1 0 0,1 0 0,-1 1 0,0-1 0,1 0 0,-1 0 0,0 1 0,-1-1 0,1 0 0,0 0 0,-1 0 0,1 1 0,-1-1 0,0 0-1,1 0 1,-1 0 0,0 0 0,0 0 0,-1 0 0,-1 2 0,0 0 65,-1 1 1,1-1-1,-1 0 1,-1 0-1,1 0 0,-1-1 1,1 1-1,-1-1 0,0 0 1,0-1-1,0 1 0,-1-1 1,1 0-1,0 0 0,-1-1 1,1 0-1,-1 0 1,0 0-1,1 0 0,-1-1 1,-7 0-1,12 0-238,0-1 0,0 1 0,0 0 0,1-1 1,-1 1-1,0 0 0,1-1 0,-1 1 0,0-1 0,1 1 0,-1-1 1,0 0-1,1 1 0,-1-1 0,1 1 0,-1-1 0,1 0 0,0 0 1,-1 1-1,1-1 0,-1 0 0,1 0 0,0 1 0,0-1 0,0 0 1,-1 0-1,1-1 0,1-14-9925,4 7 62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12780,'0'0'2653,"2"-11"-448,-1 5-1957,0 0 0,1 1 0,-1-1-1,1 1 1,0-1 0,1 1 0,-1 0 0,1-1 0,0 1 0,0 1-1,1-1 1,0 0 0,-1 1 0,2 0 0,-1 0 0,0 0 0,1 0-1,-1 1 1,1-1 0,7-2 0,3-2 9,0 1 0,1 0 1,0 1-1,0 1 0,1 0 0,0 1 0,-1 1 1,1 1-1,0 0 0,34 2 0,-49 0-263,0 0 0,0 0 0,-1 0 0,1 0 0,0 0 0,-1 0 0,1 1 0,0-1 0,0 1 0,-1-1 0,1 1 0,-1-1 0,1 1 0,0 0 0,-1 0 0,0 0 0,1 0 0,-1 0 0,1 0 0,-1 0 0,0 1 0,0-1 0,0 0 0,0 1 0,0-1 0,0 1 0,0-1 0,0 1 0,0-1 0,-1 1 0,1 0 0,-1-1 0,1 1 0,-1 0 1,0-1-1,0 1 0,1 0 0,-1 0 0,0-1 0,-1 1 0,1 0 0,-1 3 0,0 1 15,-1 0 1,0 0 0,0 0 0,0-1 0,-1 1 0,0 0 0,0-1 0,0 0 0,-1 0 0,0 0 0,-4 5-1,-10 6-33,0-1-1,0 0 1,-1-2-1,-39 21 1,57-33-243,24-1-1404,-13 0 1450,0 0 1,0 1-1,0 1 0,-1 0 1,1 0-1,0 1 0,-1 0 1,1 0-1,-1 1 1,12 7-1,-18-9 235,-1-1 1,0 1-1,1 0 0,-1 0 1,0 0-1,0 0 1,0 0-1,0 0 0,0 1 1,-1-1-1,1 1 0,-1-1 1,0 1-1,1-1 0,-1 1 1,0 0-1,-1 0 0,1-1 1,0 1-1,-1 0 1,0 0-1,1 0 0,-1 0 1,0 0-1,-1 0 0,1 0 1,0 0-1,-1-1 0,1 1 1,-1 0-1,0 0 1,0 0-1,0-1 0,-1 1 1,1-1-1,-1 1 0,1-1 1,-1 1-1,-3 3 0,-5 7 598,0 0 0,-1-1 0,-1 0 0,-13 11 0,20-18-522,-1 0 1,0-1-1,0 0 0,0 0 0,0 0 1,0-1-1,-1 0 0,0 0 0,1-1 1,-1 1-1,-11 1 0,18-4-200,0 0 1,-1-1-1,1 1 1,0 0-1,0 0 0,-1 0 1,1 0-1,0 0 0,0-1 1,-1 1-1,1 0 1,0 0-1,0 0 0,0 0 1,0-1-1,-1 1 1,1 0-1,0 0 0,0-1 1,0 1-1,0 0 0,0 0 1,0-1-1,0 1 1,0 0-1,-1 0 0,1-1 1,0 1-1,0 0 1,0 0-1,0-1 0,0 1 1,0 0-1,1-1 0,-1 1 1,0 0-1,0 0 1,0-1-1,0 1 0,0 0 1,0 0-1,0-1 0,0 1 1,1 0-1,-1 0 1,0 0-1,0-1 0,0 1 1,1 0-1,-1 0 1,0 0-1,0 0 0,1-1 1,8-13-3405,8-5-2486,3-3-2408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9833,'0'0'13789,"10"5"-11958,-5-3-1659,-2-1-48,0 1 1,0-1-1,0 1 0,0-1 0,0 0 1,0 0-1,1-1 0,-1 1 1,0-1-1,0 1 0,1-1 0,-1 0 1,0 0-1,0 0 0,1-1 1,-1 1-1,0-1 0,0 0 0,0 0 1,0 0-1,0 0 0,0-1 0,0 1 1,0-1-1,0 1 0,0-1 1,3-3-1,-2 0-6,0 1 0,0-1 0,0 0 0,-1 0 0,1 0 0,-1-1 0,2-5 0,10-16-272,-24 40-10,2 1-1,-1-1 1,2 1-1,0 1 1,1-1-1,0 1 1,1 0 0,1 0-1,-3 28 1,6-42 165,0-1 1,0 1 0,0-1 0,0 0 0,1 1-1,-1-1 1,0 1 0,0-1 0,0 0-1,0 1 1,1-1 0,-1 0 0,0 1-1,0-1 1,1 0 0,-1 1 0,0-1-1,1 0 1,-1 1 0,0-1 0,1 0-1,-1 0 1,0 0 0,1 1 0,-1-1-1,0 0 1,1 0 0,-1 0 0,1 0-1,-1 0 1,0 0 0,1 0 0,0 0-1,21-1 133,17-11 84,-38 12-206,11-6 9,0-1 0,-1 1 0,16-14 0,-24 18 93,-1 0 1,1-1-1,-1 1 1,0-1 0,0 0-1,0 1 1,0-1 0,0 0-1,0 0 1,-1 0 0,0-1-1,1 1 1,-1 0 0,0-1-1,-1 1 1,1 0 0,0-1-1,-1-4 1,-9-62 1716,10 69-1831,0 0 0,0 1 0,0-1 0,0 1 0,0 0 0,0-1 0,0 1 0,1 0 0,-1-1 0,0 1 0,0 0 0,0 0 0,1 0 0,-1 0 0,0 0 0,0 1 0,0-1 0,0 0 0,2 1 0,-3-1 0,37 7-613,-14-2-2752,0-1 0,47 2-1,-44-7-10524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10698,'1'-2'1063,"0"0"-1,1 0 1,-1 0 0,0 0-1,1 0 1,0 0 0,-1 1-1,1-1 1,0 1 0,0-1-1,0 1 1,0-1 0,4-1-1,9 5 2302,-1 15-3454,-8-3 174,0-1 1,-1 1 0,-1-1 0,-1 1-1,0 0 1,0 1 0,-2-1 0,1 18-1,-2 0 191,-1 1-1,-9 48 0,8-72 167,4-29 353,6-31 304,3 3-1098,-7 25 0,2 1 0,0 1 0,1-1 0,12-23 0,-18 44-17,-1 0 0,1 0 0,-1 1 0,1-1-1,0 0 1,-1 1 0,1-1 0,0 0 0,-1 1 0,1-1 0,0 1 0,0 0 0,0-1 0,0 1-1,-1 0 1,1-1 0,0 1 0,0 0 0,0 0 0,0 0 0,0-1 0,0 1 0,0 0 0,0 1-1,0-1 1,-1 0 0,1 0 0,0 0 0,0 0 0,0 1 0,0-1 0,0 0 0,1 1 0,33 18-1240,-22-12 618,28 6-5114,-11-11-3938,-14-2 1764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7783,'0'0'20756,"-9"-2"-20591,5 1-168,0 1-1,1-1 1,-1 1-1,0 0 0,0 0 1,0 0-1,1 0 0,-1 1 1,0 0-1,1 0 1,-1 0-1,0 0 0,1 0 1,-1 1-1,1-1 0,-1 1 1,1 0-1,0 0 1,0 0-1,0 1 0,0-1 1,0 1-1,1-1 0,-5 6 1,-5 5 17,1 0-1,-18 26 1,26-34-3,1-1 0,-1 1 1,1 0-1,-1 0 0,1 0 0,1 0 0,-1 0 0,1 0 1,0 1-1,0-1 0,0 0 0,1 1 0,0 7 0,1-12 16,-1 1-1,1-1 0,0 1 1,0-1-1,0 0 0,0 1 1,0-1-1,0 0 1,0 0-1,0 0 0,0 0 1,0 0-1,1 0 0,-1 0 1,0 0-1,1-1 1,-1 1-1,1 0 0,-1-1 1,1 1-1,-1-1 0,1 1 1,-1-1-1,1 0 0,-1 0 1,1 0-1,-1 0 1,1 0-1,0 0 0,-1 0 1,1 0-1,2-1 0,2 0 237,1 0-1,-1 0 0,0 0 0,1 0 1,-1-1-1,0 0 0,7-4 0,-2 0-148,-1-1 0,0-1-1,0 0 1,-1 0 0,15-18-1,-21 23-100,0 1-1,-1-1 0,0 0 0,0 0 1,0-1-1,0 1 0,0 0 0,0-1 0,-1 1 1,0-1-1,0 1 0,0-1 0,0 0 1,0 1-1,-1-1 0,0 0 0,1 0 0,-1 1 1,-1-1-1,1 0 0,0 0 0,-1 1 1,0-1-1,-1-3 0,-1 3-239,-1 0-1,1 0 1,-1 1-1,0 0 1,0 0-1,0 0 1,0 0-1,-1 1 1,1-1-1,-1 1 1,1 0-1,-1 0 1,0 1 0,1 0-1,-1-1 1,0 2-1,0-1 1,0 0-1,0 1 1,0 0-1,0 0 1,-10 2-1,14-1-196,1-1 0,-1 1-1,0 0 1,0-1-1,0 1 1,1 0 0,-1 0-1,1 0 1,-1-1-1,0 1 1,1 0 0,-1 0-1,1 0 1,0 0-1,-1 0 1,1 0 0,0 0-1,0 0 1,-1 0-1,1 0 1,0 2 0,0 11-5860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6758,'0'0'20067,"-3"10"-19597,-18 51 328,-32 118 520,47-154-2116,2 1 0,-1 49 1,5-74 759,-1 8-3613,-2-4-2622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6662,'0'0'16592,"62"0"-14830,-30-2-161,4-2-480,0 0-448,-4-1-481,-2 0-160,-5-2-96,1-2-1505,-13-1-1090,-2-6-1889,-11-3-4837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11787,'0'0'11659,"62"42"-11018,-37-29-513,1-2-32,0 0-352,-7-5-1826,2-2-3908,-4-4-6758</inkml:trace>
  <inkml:trace contextRef="#ctx0" brushRef="#br0" timeOffset="1">263 227 14318,'0'0'4302,"-2"10"-346,1-9-3585,-8 39 1901,8-37-2065,1 0 1,-1 0-1,1 0 0,-1 0 1,1 0-1,0 0 0,0 0 1,1-1-1,-1 1 0,1 0 1,-1 0-1,3 6 0,-2-8-167,1 0-1,-1-1 0,1 1 1,-1 0-1,1 0 1,-1-1-1,1 1 0,-1-1 1,1 1-1,0-1 0,-1 0 1,1 0-1,0 0 0,0 0 1,-1 0-1,1 0 0,0 0 1,-1 0-1,1-1 0,0 1 1,2-2-1,33-12 537,-9-5-510,-22 13-123,0 1-1,0 0 1,1 1-1,0-1 0,0 1 1,0 1-1,1-1 1,-1 1-1,1 0 0,0 1 1,13-3-1,-20 6 49,-1-1 0,1 1 0,0 0 0,-1-1 0,1 1 0,-1-1 0,1 1 0,-1 0 0,0-1 0,1 1-1,-1 0 1,1 0 0,-1-1 0,0 1 0,0 0 0,0 0 0,1 0 0,-1-1 0,0 1 0,0 0 0,0 0 0,0 0 0,0-1 0,0 1 0,-1 1-1,0 24-170,1-26 180,-18 88-1783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11115,'0'0'3357,"-2"10"-351,-18 71 1707,7-37-3465,3 0 0,1 1 0,-3 54 0,7-34-817,3-48 813,2-45 594,4 2-1752,1 0 0,1 1 0,1 0 0,1 0 0,16-32 0,-18 41-63,0 2-111,0-3-36,1 1 0,0 0 0,16-24 0,-22 38 30,0 0 0,1-1 0,-1 1 0,1 0 0,0 0 0,-1 0 0,1 0 0,0 0 0,0 1 0,0-1-1,1 0 1,-1 1 0,0-1 0,0 1 0,1 0 0,-1 0 0,1 0 0,-1 0 0,1 1 0,-1-1 0,1 0 0,0 1 0,-1 0 0,1 0 0,0 0 0,-1 0 0,1 0 0,0 0 0,-1 1 0,1-1 0,3 2 0,-4-1 49,1 1 0,-1-1 1,0 1-1,-1-1 0,1 1 0,0-1 0,0 1 0,-1 0 0,1 0 0,-1 0 1,1 0-1,-1 0 0,0 0 0,0 1 0,0-1 0,0 0 0,0 1 0,-1-1 1,1 0-1,-1 1 0,1-1 0,-1 1 0,0-1 0,0 1 0,0 2 0,0-1 50,0 0 0,0-1-1,-1 1 1,0 0-1,1 0 1,-1 0-1,0-1 1,-1 1-1,1 0 1,-1-1-1,0 1 1,0-1-1,0 0 1,0 1-1,-4 3 1,-1 0 92,-1-1 0,0 0 0,0 0 0,0-1 1,-1 0-1,1 0 0,-1-1 0,0 0 0,-1-1 0,1 0 1,-1 0-1,1-1 0,-1 0 0,-11 0 0,21-3-759,1-1 0,-1 1 0,0-1 0,1 1 0,0 0 0,-1-1 0,1 1 0,0 0 1,-1 0-1,1 0 0,0-1 0,0 1 0,0 0 0,2-1 0,16-13-6011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57 142 12396,'0'0'12145,"-5"12"-11163,-1 0-772,-2 2 238,1 1 0,1 0 0,0 0 0,1 0 1,1 1-1,-5 27 0,9-42-419,0 0 1,1 0-1,-1-1 0,1 1 0,-1 0 1,0 0-1,1-1 0,-1 1 1,1 0-1,0-1 0,-1 1 1,1-1-1,-1 1 0,1 0 1,0-1-1,0 0 0,-1 1 0,1-1 1,0 1-1,0-1 0,-1 0 1,1 1-1,0-1 0,0 0 1,0 0-1,0 0 0,-1 0 0,1 0 1,0 0-1,0 0 0,0 0 1,0 0-1,-1 0 0,1 0 1,0 0-1,0-1 0,0 1 0,-1 0 1,1-1-1,0 1 0,0-1 1,38-15 757,-27 7-762,0 0 0,-1-1 0,0-1 0,-1 0 0,0 0 0,-1-1 1,0 0-1,0-1 0,12-26 0,-37 70-776,12-25 797,0 1 1,0-1-1,1 1 0,0-1 1,0 1-1,1 0 1,0 0-1,0 0 0,0 1 1,1-1-1,0 0 1,0 0-1,1 14 0,1-21-31,0 1 0,-1 0 1,1-1-1,0 1 0,0 0 0,0-1 0,0 1 0,0-1 0,-1 1 0,1-1 0,0 0 0,0 1 0,0-1 0,0 0 0,0 0 0,0 0 0,0 0 0,0 0 0,0 1 0,0-2 1,0 1-1,0 0 0,0 0 0,0 0 0,2-1 0,28-7 52,-22 3-531,0-2-1,0 1 0,0-1 0,-1 0 1,0-1-1,0 0 0,-1-1 0,0 1 1,-1-1-1,8-13 0,7-15-5381,20-53 1,-30 64 2133,10-20-5379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8168,'0'0'14029,"-4"12"-13517,1-3-410,-13 38 1510,-17 82 0,14 6 187,14-76-4457,2-78 2297,-1 1 1,-1 0-1,-1 0 0,0 1 1,-1 0-1,-15-25 0,-6-17 2411,28 59-1988,0 0 1,0 0 0,0-1-1,1 1 1,-1 0 0,0 0 0,0-1-1,0 1 1,1 0 0,-1 0-1,0 0 1,0-1 0,0 1-1,1 0 1,-1 0 0,0 0 0,0 0-1,1-1 1,-1 1 0,0 0-1,1 0 1,-1 0 0,0 0-1,0 0 1,1 0 0,-1 0 0,0 0-1,1 0 1,-1 0 0,0 0-1,0 0 1,1 0 0,-1 0-1,0 0 1,1 0 0,-1 0 0,0 0-1,0 1 1,1-1 0,-1 0-1,0 0 1,0 0 0,1 0-1,-1 1 1,0-1 0,0 0 0,1 1-1,17 5 30,-3 1 97,1-1 0,0-1-1,19 4 1,23-3-5700,-33-6-4659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7655,'0'0'14377,"10"2"-12125,-2 1-1760,1-2 0,-1 1-1,1-1 1,0 0 0,-1-1 0,15 0-1,-19-1-396,0 1 0,0-1-1,0 0 1,-1 0 0,1-1-1,0 1 1,-1-1-1,1 1 1,-1-1 0,0 0-1,1-1 1,-1 1-1,0-1 1,0 1 0,0-1-1,-1 0 1,1 0 0,-1 0-1,1 0 1,2-6-1,-3 5-70,0 0 0,0 0-1,-1 0 1,1-1-1,-1 1 1,0 0-1,0-1 1,-1 1 0,1 0-1,-1-1 1,0 1-1,-1-9 1,1 12-52,-1-1 0,1 1 1,0 0-1,-1-1 0,1 1 0,-1 0 1,0-1-1,1 1 0,-1 0 1,0 0-1,0 0 0,0 0 0,0-1 1,0 1-1,0 0 0,0 1 0,0-1 1,0 0-1,-1 0 0,1 0 0,0 1 1,0-1-1,-1 1 0,1-1 1,-1 1-1,1-1 0,0 1 0,-1 0 1,1 0-1,-1-1 0,1 1 0,0 0 1,-1 0-1,1 1 0,-1-1 0,1 0 1,-1 0-1,1 1 0,0-1 0,-1 1 1,1-1-1,-2 2 0,-1 0-37,0 0 0,1 1-1,-1-1 1,1 1 0,-1 0 0,1 0-1,0 1 1,0-1 0,1 1-1,-1-1 1,1 1 0,-1 0 0,1 0-1,-1 4 1,-25 61 62,26-65 34,0 1 1,1-1-1,0 1 1,0 0-1,0-1 0,1 1 1,-1 0-1,1 0 1,1 8-1,-1-12-2,1 0-1,0 1 1,0-1-1,-1 0 1,1 0-1,0 1 1,0-1-1,0 0 1,0 0-1,0 0 1,0 0-1,0 0 1,1 0-1,-1 0 1,0-1-1,0 1 1,1 0-1,-1-1 1,1 1-1,-1-1 1,0 1-1,1-1 1,-1 0-1,1 0 1,-1 1-1,1-1 1,-1 0-1,1 0 1,-1-1-1,1 1 1,-1 0-1,2-1 1,4 0 41,-1 0 1,1 0 0,-1-1 0,1 0 0,-1 0 0,0-1 0,1 0 0,-1 0 0,-1 0 0,1-1 0,10-8 0,-8 6-13,0 0 0,0 1 1,1 0-1,10-4 0,-18 10-79,-1 0 0,1 0 0,0 1 1,-1-1-1,1 0 0,0 0 0,-1 0 0,0 1 0,1-1 0,-1 0 1,0 0-1,1 1 0,-1-1 0,0 0 0,0 1 0,0-1 0,0 0 1,0 1-1,-1 1 0,0 32 22,-1-24-42,0 13 520,2-24-442,1 1 0,-1-1-1,1 1 1,-1 0 0,1-1-1,-1 1 1,1-1 0,-1 1-1,1-1 1,0 0 0,-1 1-1,1-1 1,0 0 0,-1 1-1,1-1 1,0 0 0,0 0-1,-1 1 1,1-1 0,0 0-1,-1 0 1,1 0 0,0 0-1,0 0 1,-1 0 0,1 0-1,0 0 1,0-1 0,-1 1-1,1 0 1,1-1 0,6-1 51,1 0 1,-1-1 0,0-1 0,0 1 0,0-1-1,0-1 1,0 1 0,-1-1 0,7-6-1,-3 3-100,-1 0 0,2 1-1,16-8 1,-27 17 15,0-1 1,0 0-1,0 1 1,-1-1 0,1 1-1,-1-1 1,1 1-1,-1-1 1,1 1-1,-1-1 1,0 1-1,0 0 1,0-1-1,0 1 1,0-1-1,0 1 1,0 0-1,-1 2 1,0 11-980,0-26-5749,1-6-781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14253,'0'0'8499,"0"10"-7986,-1 1-380,0-1-61,0 0-1,1 0 1,-1 0 0,2 0 0,0-1-1,2 15 1,-2-23-71,-1-1 0,1 1 0,-1-1 0,1 1 0,-1-1 0,1 1 0,-1-1 0,1 0 0,-1 1 1,1-1-1,0 0 0,-1 1 0,1-1 0,-1 0 0,1 0 0,0 1 0,0-1 0,-1 0 0,1 0 0,0 0 0,-1 0 0,1 0 0,0 0 0,-1 0 0,1 0 0,0 0 0,-1 0 1,1-1-1,0 1 0,-1 0 0,1 0 0,0-1 0,-1 1 0,1 0 0,1-1 0,21-15 356,-13 5-192,1-1-1,-2 0 1,0 0-1,0-1 1,10-21 0,-20 34-186,1 0 0,0 0 0,0 0 1,0 0-1,0-1 0,0 1 1,0 0-1,0 0 0,0 0 1,0 0-1,0-1 0,0 1 0,0 0 1,0 0-1,0 0 0,0-1 1,0 1-1,0 0 0,0 0 1,0 0-1,0 0 0,0-1 0,0 1 1,1 0-1,-1 0 0,0 0 1,0 0-1,0-1 0,0 1 1,0 0-1,0 0 0,1 0 0,-1 0 1,0 0-1,0 0 0,0-1 1,0 1-1,0 0 0,1 0 1,-1 0-1,0 0 0,0 0 0,0 0 1,1 0-1,-1 0 0,0 0 1,0 0-1,0 0 0,0 0 1,1 0-1,-1 0 0,0 0 0,0 0 1,0 0-1,1 0 0,-1 0 1,0 0-1,0 0 0,0 0 1,0 1-1,1-1 0,-1 0 0,0 0 1,3 18-660,-2 33-36,-1-47 559,0 3-258,0 0 1,1 0-1,0 0 0,0 0 0,0 0 0,3 7 1,-4-13 147,1 1 1,-1-1 0,1 0 0,0 1-1,-1-1 1,1 0 0,0 0 0,0 0 0,0 0-1,0 0 1,0 0 0,0 0 0,0 0-1,0 0 1,0 0 0,0-1 0,0 1-1,1 0 1,-1-1 0,0 1 0,1-1 0,-1 1-1,0-1 1,1 0 0,-1 1 0,0-1-1,1 0 1,-1 0 0,1 0 0,-1 0 0,0 0-1,1 0 1,-1-1 0,0 1 0,1 0-1,-1-1 1,2 0 0,11-7-5468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16271,'0'0'7592,"45"32"-18611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10954,'0'0'10784,"-4"12"-9401,-24 60 787,-18 49 2162,40-104-3947,1 1-1,1-1 0,1 1 0,-2 35 1,5-52-377,-1 0 1,1 0 0,0 0-1,0 0 1,0 0 0,1 0 0,-1 0-1,0 0 1,0 0 0,0 0-1,1 0 1,-1 0 0,0 0 0,1 0-1,-1 0 1,1-1 0,0 1-1,-1 0 1,1 0 0,-1 0 0,1-1-1,0 1 1,0 0 0,-1-1-1,1 1 1,0 0 0,0-1 0,0 1-1,0-1 1,1 1 0,1 0 2,0-1 0,0 0-1,-1 0 1,1 0 0,0 0 0,0-1 0,-1 1 0,1-1 0,0 0-1,-1 1 1,4-3 0,8-3-86,-1 0 1,-1-1-1,17-11 0,-9 8-65,-20 10 132,0 0-1,1 0 1,-1-1 0,0 1 0,0 0-1,1 0 1,-1 0 0,0 1-1,0-1 1,1 0 0,-1 0-1,0 0 1,0 0 0,1 0 0,-1 0-1,0 0 1,0 0 0,0 0-1,1 1 1,-1-1 0,0 0 0,0 0-1,0 0 1,1 0 0,-1 1-1,0-1 1,0 0 0,0 0-1,0 0 1,0 1 0,1-1 0,-1 0-1,0 0 1,0 1 0,0-1-1,0 0 1,0 1 0,0 2-23,0 1 0,-1-1 1,1 1-1,-1-1 0,0 1 1,0-1-1,0 1 0,-3 4 1,-12 25 4,11-24 1,0 0 0,1 1 0,0-1 1,0 1-1,1 0 0,0 0 0,-2 15 0,13-28-6712,1-11-1457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68 14125,'0'0'14232,"9"3"-12422,31 9-598,-38-12-1179,0 1 1,0-1-1,0 0 0,0 0 1,0 1-1,0-2 1,1 1-1,-1 0 0,0 0 1,0-1-1,0 1 0,0-1 1,0 1-1,0-1 0,0 0 1,0 0-1,0 0 1,-1 0-1,1 0 0,0 0 1,0-1-1,-1 1 0,1 0 1,-1-1-1,1 1 0,-1-1 1,2-2-1,-1 1 0,-1 0-1,1 0 0,0 0 1,-1 0-1,0-1 1,0 1-1,0 0 1,0-1-1,0 1 0,-1-1 1,1 1-1,-1-1 1,0-4-1,0 7-62,-1 1 0,1-1 0,-1 0 0,1 1 0,-1-1 1,1 0-1,-1 1 0,1-1 0,-1 1 0,0-1 0,1 1 0,-1-1 0,0 1 0,1 0 0,-1-1 0,0 1 1,1 0-1,-1-1 0,0 1 0,0 0 0,0 0 0,1 0 0,-1 0 0,0 0 0,0 0 0,0 0 0,1 0 0,-1 0 1,0 0-1,0 0 0,1 0 0,-1 0 0,-1 1 0,-29 9-1323,24-5 1335,1 1 0,0 1 0,0-1 1,1 1-1,0 0 0,0 1 0,0-1 0,1 1 1,0 0-1,1 0 0,0 0 0,0 0 0,0 0 1,1 1-1,1-1 0,-1 1 0,1 12 0,1-20 23,0 0 0,0 0 0,0 0 0,0 1 0,0-1-1,0 0 1,1 0 0,-1 0 0,0 1 0,1-1 0,-1 0-1,1 0 1,-1 0 0,1 0 0,0 0 0,0 0 0,-1 0-1,1 0 1,0 0 0,0 0 0,0-1 0,0 1-1,0 0 1,0-1 0,0 1 0,1 1 0,2-1 19,-1-1-1,0 1 1,0 0 0,0-1 0,0 1-1,0-1 1,1 0 0,-1 0-1,0-1 1,4 0 0,3 0 33,-1-1 0,1-1 0,-1 0 0,0 0 0,0-1 0,10-6 0,58-45 161,-70 50-339,0-1 1,-1 0 0,1-1-1,-1 0 1,-1 1 0,1-2-1,-1 1 1,6-13 0,-28 40-2593,-9 14 2853,22-27-165,-2 3 250,1-1 0,0 1 0,0-1 0,1 1 0,0 1 0,1-1 0,0 0 1,1 1-1,-2 13 0,4-23-220,0-1 0,0 1 0,0 0 0,1-1 0,-1 1 0,0-1-1,0 1 1,1-1 0,-1 1 0,0-1 0,0 1 0,1-1 0,-1 1 0,1-1 0,-1 1 0,1-1 0,-1 1 0,0-1 0,1 0 0,0 1 0,-1-1 0,1 0 0,-1 1 0,1-1 0,-1 0 0,1 0 0,-1 1 0,1-1 0,0 0 0,-1 0 0,1 0 0,0 0 0,-1 0 0,1 0 0,-1 0 0,1 0 0,0 0 0,-1 0-1,1 0 1,-1-1 0,1 1 0,0 0 0,0-1 0,29-12-1088,-23 6-543,1 0 0,-2-1 0,1 0 0,7-13 0,-13 19 1284,24-35-8221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11819,'0'0'3556,"0"10"122,-5 54 586,-16 74 0,9-75-3449,-6 124 1,16-201-1852,-1-1 1,-1 1-1,0-1 1,-1 1-1,-10-23 1,6 16-119,-16-36 466,5 11 2222,2 0 3689,19 45-5109,-1 1 0,1-1 0,-1 1-1,1-1 1,0 1 0,-1-1 0,1 1 0,0-1-1,0 1 1,-1 0 0,1-1 0,0 1-1,0 0 1,-1 0 0,1 0 0,0 0-1,0 0 1,0 0 0,0 0 0,-1 0-1,1 0 1,0 0 0,1 0 0,27 1-362,-15 1-141,-1 0 0,0 2 0,19 6 0,18 4-5732,-19-8-2378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89 8520,'-8'3'3235,"-1"-1"-2500,-28 9 686,8-8 4164,34-3-3407,425-23 4673,-191 5-5727,1151-42-1076,-1132 57 550,-237 9 616,-8-3-2251,-9-2-3421,-4-15-1793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3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302 196 7655,'-16'13'1260,"-14"12"-488,2 1 0,0 2 0,2 0 0,-30 42 0,39-41-672,1 0 0,1 1 0,2 0 0,1 1 0,1 1 0,2 0 0,2 0 1,0 1-1,2 0 0,2 0 0,1 0 0,1 0 0,2 1 0,1-1 0,2 0 0,1 0 0,2-1 0,1 1 1,1-2-1,2 1 0,1-1 0,2-1 0,31 53 0,-20-46-285,0-1 0,2-2 0,37 36 0,-54-60-161,1 0 0,0 0 0,1-1 0,0 0 0,0-1 0,1-1 0,0 0 0,0 0 0,1-2 0,0 1 0,0-2 0,0 0 0,17 2 0,-22-5 361,1-1-1,-1-1 1,1 0-1,-1 0 1,1-1 0,-1 0-1,0-1 1,0 0-1,0 0 1,0-1 0,-1 0-1,1-1 1,-1 1-1,0-2 1,0 1 0,-1-1-1,1 0 1,-1-1-1,-1 0 1,1 0 0,7-11-1,6-11 471,-1 0-1,-1-1 1,-1 0-1,19-52 1,-11 17 1110,-4-2 1,-2 0-1,18-131 1,-26 95 164,-6-204 1,-6 279-1750,-1-1 1,-1 1-1,-2 0 1,-1 1 0,-1-1-1,-1 1 1,-18-37-1,23 56-220,-1 0 0,0 1 0,-1 0 0,0-1 0,0 2 0,0-1 0,-1 1 0,0 0 0,0 0 0,-1 0 0,1 1 0,-1 0 0,0 0 0,-1 1 0,1 0 0,-1 0 0,0 1 0,0 0 0,0 0 0,0 1 0,-1 0 0,1 0 0,-1 1 0,1 0 0,-1 1 0,1 0 0,-1 0 0,-13 2 0,6 1-308,-1 1 0,1 1 0,0 0 0,0 1 0,1 1-1,0 0 1,-19 12 0,-44 30-2328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1042 188 12011,'0'-13'924,"0"0"-423,-1 0 0,1 1 0,-2-1 1,0 0-1,-6-19 0,7 28-373,-1 0 0,1-1 0,-1 1 0,-1 0 0,1 0 0,0 0 0,-1 1 0,0-1 0,0 0 1,0 1-1,0 0 0,-1 0 0,1 0 0,-1 0 0,0 0 0,0 1 0,0 0 0,0 0 0,0 0 0,0 0 0,0 0 0,-10-1 0,-3 0-79,0 2-1,-1 0 0,1 0 1,-1 2-1,1 0 0,-1 1 1,1 1-1,0 0 1,0 2-1,0 0 0,1 0 1,-17 9-1,-20 12-37,2 1 0,-61 44 0,54-32 20,2 3-1,1 2 1,-94 100-1,130-123-42,1 1 0,1 0 0,1 2 1,0 0-1,2 0 0,1 1 0,2 1 0,0 0 0,1 1 1,2 0-1,1 0 0,-7 47 0,13-63 28,1 0-1,0 0 1,1 0-1,0 0 1,0-1-1,1 1 1,0 0 0,1-1-1,1 0 1,-1 1-1,2-1 1,-1-1-1,1 1 1,1-1-1,0 1 1,11 12-1,-8-13 6,0 0-1,1 0 1,0-1-1,1 0 0,0 0 1,0-1-1,1-1 1,-1 0-1,1-1 0,1 0 1,-1-1-1,1 0 1,18 3-1,3-2 71,0-2-1,1-2 1,-1 0 0,0-3 0,0 0 0,0-3-1,0 0 1,0-3 0,-1 0 0,0-2-1,-1-2 1,0-1 0,-1-1 0,-1-2-1,39-26 1,-38 22 138,-2-1 0,-1-2 0,0-1-1,-2-1 1,-1-1 0,-1-1 0,-1-1 0,-2-2 0,0 0-1,-2-1 1,-2 0 0,-1-2 0,-1 0 0,15-51 0,-27 71-190,1 0 0,-2 0 1,0 0-1,0 0 0,-1-1 1,-1 1-1,0-1 0,-1 1 1,-2-14-1,1 21-99,0 0 1,0 0-1,0 0 0,0 0 1,-1 1-1,0 0 1,0-1-1,-1 1 0,1 0 1,-1 0-1,0 1 1,0-1-1,-1 1 0,0 0 1,1 0-1,-1 1 0,0-1 1,-1 1-1,1 0 1,-1 0-1,-10-3 0,-7-1-845,-1 1 0,0 1 0,0 2 0,0 0 0,-38 1 0,-5-2-2953,15-1-958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9557 10602,'0'0'3993,"-2"-9"-3699,-8-46-265,3 0 1,-1-57 0,3 28 201,-17-463 105,20 130 1249,-13-394-1328,19 82-145,7 275-229,-39-492 1083,19 257-610,12 402-258,25-1110-34,-12-121 1729,-19 974-1387,-25-59 1255,17 449-1149,7 9-208,4 145-240,3 28-1126,15-2-2574,-3-10-3159,-8-10-33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2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9353,'0'0'229,"9"0"305,7-1-15,0 0 0,1-1-1,-1 0 1,0-1 0,30-11 0,-15 5-193,-1 1 1,2 2 0,-1 0 0,1 3 0,0 0 0,-1 2-1,33 3 1,-16-2-304,33-4 38,0-4 0,99-22 0,-100 14-5,1 4 1,105-3-1,-28 21-88,198 32 0,-52-3-710,1-13 0,330-18 0,247-59 428,361-6-200,-477 76 899,499-3-547,-1036-13 148,1691-9-606,-132-13 582,-222 1 226,43 31-146,-1013-3 28,991 91 432,-624-34-86,-942-63-402,0 1 67,0 0 0,31-5 0,-47 3-66,0 1 0,0-1 1,0-1-1,-1 1 0,1-1 1,0 0-1,-1 0 0,1 0 1,-1 0-1,1-1 0,-1 0 1,0 0-1,0 0 0,-1 0 1,7-7-1,-10 9 11,1 1-1,-1 0 1,0 0-1,1 0 1,-1-1-1,0 1 1,0 0 0,1 0-1,-1-1 1,0 1-1,0 0 1,1 0 0,-1-1-1,0 1 1,0 0-1,0-1 1,0 1 0,0 0-1,1-1 1,-1 1-1,0 0 1,0-1 0,0 1-1,0 0 1,0-1-1,0 1 1,0 0-1,0-1 1,0 1 0,0 0-1,0-1 1,0 1-1,-1 0 1,1-1 0,0 1-1,0 0 1,0-1-1,0 1 1,-1 0 0,1-1-1,0 1 1,0 0-1,0 0 1,-1-1 0,1 1-1,0 0 1,0 0-1,-1-1 1,1 1-1,0 0 1,-1 0 0,1 0-1,-1-1 1,-22 1-1565,15 0-205,-8 0-3551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28 4612,'-10'1'8326,"-3"1"-3601,-29 9-3430,0 0-853,41-11-337,-1 0-1,1 0 1,0 0 0,-1 1 0,1-1 0,0 0 0,0 1 0,-1-1 0,1 0 0,0 1-1,0 0 1,0-1 0,0 1 0,0 0 0,0-1 0,-2 3 0,4-2-46,0-1 0,-1 1 0,1 0 0,0-1 0,0 1 0,0-1 0,0 1 0,0-1 0,0 1 0,0-1 0,0 0 0,0 0 0,1 1 0,-1-1 0,0 0 0,0 0 0,0 0 0,0 0 0,2 0 0,45 1 74,1-2 1,0-2 0,79-16-1,-86 12-134,48-9 28,-46 7 64,77-5 0,-177 13-479,-1 3 1,1 3 0,-96 19 0,115-14 572,-1-1-1,0-3 0,-57 3 0,94-9-45,27 2-774,240-15 351,-218 10-820,3 2-4549,-43 1 2257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79 6758,'0'0'7132,"2"-8"-4025,0 3-2415,9-33 2046,-12 12 2064,0 25-4749,0 1 0,0 0 0,0 0 0,-1 0 0,1 0 0,0 0 0,0 0 0,0 0 0,0 1 0,-1-1 0,1 0-1,0 0 1,0 1 0,0-1 0,0 1 0,0-1 0,0 1 0,0 0 0,0-1 0,0 1 0,0 0 0,0 0 0,-1 1 0,-4 5-103,-1 2 1,2-1 0,-1 0 0,1 1-1,0 0 1,0 1 0,1-1-1,1 1 1,0-1 0,0 1-1,1 0 1,0 0 0,0 1 0,1-1-1,1 0 1,1 18 0,-1-26-97,0 0 0,0 0 0,0 0 0,0 0 0,1 0 0,-1 0 0,1 0 0,-1 0 0,1 0 0,0-1 0,-1 1 0,1 0 0,0 0 0,0-1 0,1 1 0,-1-1 0,0 1 0,0-1 0,1 1 0,-1-1 0,1 0 0,-1 0 0,1 0 0,0 0 0,-1 0 0,4 2 0,1-1-1230,0 0 0,1-1-1,-1 0 1,0 0-1,1 0 1,-1 0-1,8-1 1,15 0-8660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162 214 13997,'0'0'4575,"-9"0"-3101,4 0-1412,0-1 1,0 1 0,0 0 0,0 1 0,0-1-1,0 1 1,0 0 0,0 0 0,0 1 0,1-1-1,-1 1 1,0 0 0,1 0 0,0 1-1,-1-1 1,1 1 0,0 0 0,0 0 0,1 0-1,-6 6 1,2 1-27,0-1-1,1 1 1,0 0 0,-8 19-1,12-25-32,0 0 0,1 1 0,-1-1-1,1 1 1,0-1 0,0 1-1,0-1 1,1 1 0,0-1 0,0 1-1,0 0 1,0-1 0,1 1-1,1 7 1,-1-11-3,-1 0 0,1-1 0,0 1 0,-1-1 0,1 1 0,0 0 0,-1-1 0,1 0 0,0 1 0,0-1 0,-1 1 0,1-1 0,0 0 0,0 0 0,0 1 0,0-1 0,0 0 0,-1 0 0,1 0 0,0 0 0,0 0 0,0 0 0,0 0 0,0 0 0,-1-1 0,1 1 0,0 0 0,0 0 0,0-1 0,0 1 0,-1 0 0,1-1 0,0 1 0,0-2 0,27-14 187,-12 1-37,-1-1 1,-1 0-1,-1-2 1,0 1-1,15-28 1,42-100 1241,-30 35-815,-52 135-624,2 1-1,1 0 1,1 0 0,1 1 0,2 0-1,-5 53 1,10-79-139,0 1 0,0-1 1,0 1-1,0-1 0,0 1 0,1 0 0,-1-1 1,0 1-1,1-1 0,-1 1 0,1-1 0,-1 0 1,1 1-1,0-1 0,0 1 0,0-1 0,0 0 1,0 0-1,0 1 0,0-1 0,0 0 0,0 0 1,0 0-1,1 0 0,-1-1 0,0 1 0,1 0 1,-1 0-1,0-1 0,1 1 0,-1-1 0,1 1 1,-1-1-1,1 0 0,-1 1 0,1-1 0,0 0 1,-1 0-1,1 0 0,2 0 0,14 0-5008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6406,'1'210'11150,"1"1"-9301,0 216-2773,-19-274 924,6 262-501,-4-234 73,-2 63 300,17-173 572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12 352 9257,'-1'3'450,"-1"-1"0,1 0-1,-1 1 1,1 0 0,0-1 0,0 1 0,1 0 0,-1 0 0,0-1 0,1 1 0,0 0 0,-1 5 0,1-7-386,0-1 0,1 1 0,-1-1 0,0 0 0,0 1 0,0-1 0,0 1 0,0-1 0,0 0 0,1 1 0,-1-1 0,0 1 0,0-1 0,1 0 0,-1 1 0,0-1 0,0 0 0,1 0 0,-1 1 0,0-1 0,1 0 0,-1 0 1,0 1-1,1-1 0,-1 0 0,1 0 0,-1 0 0,0 0 0,1 1 0,0-1 0,21-10 472,-6-5-76,-1-1 0,0 0-1,-1-1 1,-1-1 0,20-36 0,-9 17-122,17-30 61,-25 38-299,2 1 1,1 0-1,35-39 0,-53 67-117,-1 0 0,0 0 0,1 0 1,-1 0-1,0 0 0,0 0 0,1 1 0,-1-1 0,0 0 0,1 0 0,-1 0 0,0 0 0,0 0 0,1 1 0,-1-1 0,0 0 0,0 0 0,1 0 0,-1 1 0,0-1 0,0 0 0,0 0 0,1 1 0,-1-1 0,0 0 0,0 1 0,0-1 1,0 0-1,0 0 0,0 1 0,0-1 0,1 0 0,-1 1 0,0-1 0,0 0 0,0 1 0,0-1 0,0 0 0,-1 1 0,1-1 0,0 1 0,4 18 215,-4-18-212,5 67 136,-4 97 0,-2-79-83,3-74-948,-2-12 851,0 1 0,0-1 0,1 0 0,-1 0 0,0 0 0,0 1 0,0-1 0,0 0 0,0 0 0,0 0 1,0 0-1,0 1 0,1-1 0,-1 0 0,0 0 0,0 0 0,0 0 0,0 0 0,1 0 0,-1 1 0,0-1 0,0 0 0,0 0 0,1 0 0,-1 0 0,0 0 0,0 0 0,0 0 0,1 0 0,-1 0 1,0 0-1,0 0 0,0 0 0,1 0 0,-1 0 0,0 0 0,0 0 0,0 0 0,1 0 0,-1 0 0,0 0 0,0 0 0,0-1 0,0 1 0,1 0 0,-1 0 0,0 0 0,0 0 0,0 0 0,0 0 1,1-1-1,-1 1 0,0 0 0,0 0 0,0 0 0,0-1 0,6-9-5959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4612,'13'0'11278,"9"1"-6294,1 1-5457,-1-1 1,34-4-1,-34-2 2178,6-2-1670,1 1 0,0 1-1,0 1 1,0 1 0,51 3 0,-80 0-35,17 0 26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34 4292,'-84'-10'9191,"47"10"100,78 1-8944,-12 2-310,1-2 0,-1-1 1,58-8-1,-2 0 11,45 3 32,-91 4 78,-31 1 59,-10 0 129,-17 0-346,-38-1-85,0 3-1,-98 15 1,120-11 47,29-5-4,19-1 6,3 0 23,65 1-63,-32 1-99,1-2-1,95-14 0,-99 7-212,1 2 0,79 3 0,-111 2-113,-18-1-2601,-7-5-2194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4004,'-12'122'6692,"13"64"-4007,1-19-691,-4-100-1525,2 0 1,14 90 0,-11-120-407,-1 0 1,-2-1-1,-5 44 1,0 26 34,7-7 246,1-41 189,-9 90 0,3-112-277,1-6-5589,0-21 416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8904,'2'-10'2894,"1"-1"-2145,0 0 1,1-1 0,0 2-1,1-1 1,0 0 0,1 1-1,0 0 1,0 0 0,14-15-1,-14 19-597,0 1 0,0-1-1,0 1 1,1 0-1,0 0 1,0 1 0,0 0-1,0 0 1,1 1-1,-1 0 1,1 0-1,0 0 1,0 1 0,0 1-1,0-1 1,10 1-1,-13 0-177,-1 1-1,1-1 1,0 1-1,-1 0 0,1 1 1,-1-1-1,1 1 1,0 0-1,-1 0 0,0 1 1,1-1-1,6 4 1,-9-3 9,0 0 0,0 1 0,-1-1 0,1 0 0,-1 0 0,1 1 0,-1-1 0,0 1 0,0-1 0,0 1 0,0-1 0,0 1 0,0 0 0,-1 0 0,0-1 0,1 1 0,-1 0 0,0 0 0,0-1 0,0 1 0,-1 0 0,0 4 0,-2 5 73,0 1 1,-1 0 0,0-1 0,-1 0-1,0 0 1,-1-1 0,0 1 0,-15 19 0,13-19-55,0 0 1,0 0 0,2 0 0,0 1 0,0 0 0,1 1 0,-5 21 0,9-31-46,0 0 1,0-1 0,1 1 0,-1 0 0,1-1-1,0 1 1,1 0 0,-1-1 0,0 1 0,1 0-1,0-1 1,0 1 0,2 6 0,-1-9 10,0 1 1,0-1-1,0 1 0,0-1 1,0 1-1,0-1 0,0 0 1,1 0-1,-1 0 1,0-1-1,1 1 0,-1 0 1,0-1-1,1 1 0,-1-1 1,1 0-1,-1 0 0,0 0 1,1 0-1,-1 0 1,4-1-1,3-1-187,-1 0 0,0 0-1,0 0 1,0-1 0,0 0 0,0 0 0,0-1-1,-1 0 1,0-1 0,0 1 0,0-2 0,0 1 0,-1 0-1,0-1 1,0-1 0,8-10 0,18-25-4906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6983,'0'0'12838,"0"9"-12341,10 379 1484,0 87-967,-24-317-933,8-117-93,1 1 0,3 0-1,3 62 1,9-74 2112,2-19-4712,-11-11 2312,-1 0-1,1 0 1,0 0-1,0 0 1,-1 0-1,1 0 1,0 0-1,-1-1 0,1 1 1,0 0-1,0 0 1,-1-1-1,1 1 1,0 0-1,-1-1 1,1 1-1,-1-1 0,1 1 1,0-1-1,-1 1 1,1-1-1,-1 1 1,1-1-1,6-11-7408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66 5285,'0'0'10458,"6"-10"-8520,0-1-1135,9-14 99,7 6 2720,-26 25-618,-18 31-2911,-137 163-804,49-72-3773,106-125-1173,4-6 3457,6-9-61,-5 9 1089,16-27-8448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9865,'0'0'9033,"31"70"-8905,-24-43-64,4 2-32,3 1 0,-3 1 0,0 1-288,1-3-321,-7-2-191,1-5-610,-6-3-1088,0-5-3364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4388,'0'0'14093,"49"0"-13228,-20 0-512,1 0-225,0 0-64,6 0-192,-10 0-1666,-1 0-2242,-5 0-4420</inkml:trace>
  <inkml:trace contextRef="#ctx0" brushRef="#br0" timeOffset="1">473 0 11723,'0'0'8483,"-4"12"-8307,-87 182 2675,90-193-2827,0 1 0,0-1 0,0 1-1,0 0 1,0-1 0,0 1 0,1 0 0,-1-1 0,1 1 0,-1 0 0,1 0 0,0 0 0,0 0 0,0-1 0,0 1 0,0 0 0,0 0 0,0 0 0,0 0 0,1 0 0,-1-1 0,1 1 0,-1 0 0,1 0-1,0-1 1,0 1 0,0 0 0,0-1 0,0 1 0,0-1 0,0 1 0,0-1 0,1 0 0,-1 1 0,1-1 0,-1 0 0,1 0 0,-1 0 0,1 0 0,-1 0 0,1 0 0,0-1 0,0 1 0,-1-1 0,1 1-1,2 0 1,11 1-154,-1 1-1,1-2 1,0 0-1,27-2 1,-23 0-450,-12 1-188,-1-1 0,1 1-1,-1-1 1,0 0 0,1-1 0,-1 0 0,0 0 0,7-3 0,15-10-6573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44 15791,'0'0'1436,"-10"8"443,2-2-1693,-47 44 2666,51-47-2693,1 1-1,0-1 1,0 1 0,0 0 0,0 0-1,0 1 1,1-1 0,0 0-1,0 1 1,0 0 0,1-1-1,-1 1 1,1 0 0,0 5 0,4-8-166,1-1 1,0 0 0,1 0 0,-1 0 0,0 0 0,0-1-1,0 0 1,0 0 0,1 0 0,7-1 0,-5 1-17,8 0-26,-6-1-135,0 1 1,0 0-1,0 1 1,-1 0-1,1 0 1,15 5-1,-21-5 143,-1 0 0,1 1-1,-1 0 1,1-1 0,-1 1 0,0 0-1,1 0 1,-1 0 0,0 0 0,0 1-1,0-1 1,-1 1 0,1-1 0,-1 1-1,1-1 1,-1 1 0,0 0 0,0 0-1,0 0 1,0-1 0,0 1 0,-1 0-1,0 0 1,1 5 0,-1 1 137,0 0 1,0 0-1,-1 0 0,0 0 1,-1-1-1,0 1 1,0 0-1,-1-1 0,0 1 1,0-1-1,-1 0 0,0 0 1,-6 8-1,2-5 62,0 0 0,0-1 0,-1 1 0,0-2 0,0 1 0,-1-2 0,-1 1 0,-13 8-1,23-16-154,-1 0-1,1 0 1,-1 0-1,1 0 1,-1 0-1,1-1 1,-1 1-1,1 0 1,-1-1-1,1 1 1,-1-1-1,0 0 0,1 1 1,-1-1-1,0 0 1,1 0-1,-1 0 1,0 0-1,1 0 1,-1-1-1,0 1 1,1 0-1,-2-2 0,1 1-49,1 0 0,0 0 0,0 0 0,0 0 0,0-1 0,0 1 0,0 0 0,1-1 0,-1 1 0,0-1 0,1 1 0,-1-1 0,1 1 0,-1-1 0,1 1 0,0-1 0,-1 1 0,1-1 0,0-1 0,0-5-66,0 1 0,1 0 0,0 0 0,0 0-1,0 0 1,1 1 0,0-1 0,0 0 0,7-11 0,18-22 82,65-70 1,-63 79 45,-1-2 0,45-70 0,-70 99 4,-1 0 0,0 0 0,0 0 0,0-1 0,-1 1-1,1 0 1,-1-1 0,0 1 0,-1 0 0,2-7 0,-3 10-8,1 1-1,0 0 1,-1-1 0,1 1-1,-1 0 1,1-1 0,0 1-1,-1 0 1,1 0 0,-1-1-1,1 1 1,-1 0 0,1 0-1,0 0 1,-1 0 0,1 0-1,-1 0 1,1 0 0,-1 0-1,1 0 1,-1 0 0,1 0-1,-1 0 1,1 0 0,-1 0-1,1 0 1,-1 0 0,1 0-1,0 1 1,-1-1 0,1 0-1,-1 0 1,1 1 0,0-1-1,-1 0 1,1 0 0,-1 1-1,-18 9-180,13-4 216,0 0-1,0 0 1,1 1 0,-1 0-1,1 0 1,1 0 0,0 1-1,0 0 1,0 0-1,1 0 1,0 0 0,1 0-1,-1 0 1,2 1 0,-1-1-1,1 1 1,1-1 0,-1 1-1,2 11 1,-1-18-36,1-1 0,-1 1 0,1 0-1,-1 0 1,1 0 0,0-1 0,0 1 0,0 0 0,0-1 0,0 1 0,0-1 0,0 1 0,0-1-1,1 0 1,-1 1 0,0-1 0,1 0 0,-1 0 0,1 0 0,0 0 0,-1 0 0,1 0 0,0-1-1,0 1 1,-1 0 0,1-1 0,0 0 0,0 1 0,0-1 0,-1 0 0,1 0 0,0 0 0,0 0-1,0 0 1,0 0 0,2-1 0,4 1 19,-1-1 1,0 0-1,1 0 0,-1-1 1,0 0-1,0 0 0,0-1 0,9-4 1,30-26-2079,-21 1-3958,-9 4-2182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15086,'0'0'8360,"62"5"-8296,-34-2 0,1 1-32,-5-2-224,-5 1-1409,-2 0-1698,-6-1-1986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8680,'0'0'13965,"56"3"-13452,-20-3-385,-4 0-96,8-2-769,-5 1-2370,-3-2-4452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14990,'0'0'10976,"10"-8"-10704,255-240-784,-265 247 501,0 1 0,0 0 0,0-1 0,0 1 0,1-1 0,-1 1 0,0 0 0,0-1 0,1 1 0,-1 0 0,0-1 0,1 1 0,-1 0 0,0-1 0,1 1 0,-1 0 0,1 0 0,-1-1 0,0 1 0,1 0 1,-1 0-1,1 0 0,-1 0 0,0 0 0,1 0 0,-1-1 0,1 1 0,-1 0 0,1 0 0,-1 0 0,1 0 0,-1 1 0,0-1 0,1 0 0,-1 0 0,1 0 0,-1 0 0,1 0 0,-1 0 0,1 1 0,-2 20-271,-15 30 186,0-12 149,9-24 65,1-1 1,0 1-1,1 0 1,1 1 0,1-1-1,0 1 1,0 0 0,2-1-1,0 21 1,6-21-1238,5-12-2898,2-4-5966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4132,'0'0'10997,"10"-7"-9881,-6 3-982,1-1 1,1 2 0,-1-1 0,0 0 0,1 1-1,0 0 1,0 1 0,0-1 0,0 1 0,0 0-1,0 1 1,1-1 0,-1 1 0,1 0 0,7 1-1,15-1 285,-8 0-281,-1 1 1,32 3-1,-48-2-134,0-1-1,0 1 1,0 0 0,-1 0-1,1 0 1,0 1 0,0-1 0,-1 1-1,1 0 1,-1 0 0,1 0-1,-1 0 1,0 1 0,0-1-1,0 1 1,0 0 0,0 0 0,-1 0-1,3 4 1,-4-4 79,1 0 0,-1 0 0,0 1 1,-1-1-1,1 0 0,0 1 0,-1-1 0,0 1 0,0-1 0,0 1 1,0-1-1,-1 1 0,1-1 0,-1 1 0,0-1 0,0 0 0,0 1 1,0-1-1,-1 0 0,-2 5 0,-5 8 271,-1 0 0,-21 25-1,5-6-400,14-18 61,2 1 0,-12 28-1,19-40-6,1 0-1,0 0 0,1 0 1,-1 0-1,1 1 0,0-1 1,1 1-1,-1-1 0,1 1 1,1-1-1,1 13 0,-1-16-3,0-1 0,1 1 0,-1 0 0,1-1 0,-1 1 0,1-1 0,0 0 0,0 1 0,0-1 0,0 0 0,1 0 1,-1 0-1,1-1 0,-1 1 0,1-1 0,-1 1 0,1-1 0,0 0 0,0 0 0,5 2 0,69 13 128,-52-11-91,-23-5-36,0 0 0,0 1 0,0-1 1,0 1-1,0 0 0,0-1 0,0 1 0,0 0 0,-1 0 0,1 0 0,0 1 0,-1-1 0,1 0 0,0 1 0,-1-1 0,0 1 0,1-1 1,-1 1-1,0 0 0,0-1 0,0 1 0,0 0 0,0 0 0,0 0 0,-1 0 0,1 0 0,-1 0 0,1 0 0,-1 0 0,1 2 1,-1 6 90,0 1 1,-1-1-1,0 1 1,-1-1-1,-3 11 1,-2 25 90,6-41-176,1 1-1,0 0 1,1-1-1,-1 1 0,1-1 1,0 1-1,0-1 1,1 1-1,0-1 1,4 10-1,-4-12-64,1 0 0,-1 1-1,1-1 1,-1 0 0,1-1 0,0 1 0,1 0-1,-1-1 1,0 0 0,1 0 0,-1 0 0,1 0 0,-1 0-1,1-1 1,8 3 0,-10-4-21,1 1 0,-1 0-1,0 0 1,1 0 0,-1 0 0,0 0-1,0 0 1,0 0 0,0 1 0,0-1 0,0 1-1,0 0 1,0 0 0,-1-1 0,1 1-1,0 0 1,-1 0 0,0 0 0,1 1 0,0 3-1,0 1 120,0 0-1,-1 0 1,0 0-1,-1 0 1,1 0-1,-2 7 1,1-5 59,-3 13 347,0-1 0,-2 0 1,0-1-1,-1 1 0,-2-1 1,0-1-1,0 1 0,-2-1 1,-1-1-1,0 0 0,-16 19 1,24-33-321,0 0 0,-1 0 1,0 0-1,1 0 0,-2-1 0,1 1 1,0-1-1,-1 0 0,1 0 1,-1-1-1,0 1 0,0-1 1,0 0-1,0 0 0,-1-1 1,-8 2-1,9-3-226,0 0 0,1 0 0,-1-1 0,0 1 1,0-1-1,1 0 0,-1-1 0,0 1 0,1-1 0,-1 0 0,1 0 0,0 0 1,0-1-1,0 0 0,0 1 0,0-1 0,0-1 0,-5-5 0,-17-29-6757,17 23 437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12556,'-2'0'9149,"-10"10"-8107,-35 58-377,4 2 1,-61 132-1,98-187-862,7-7-4990,16-24-2230,0-9 151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6790,'0'0'11446,"0"8"-10560,0 16-269,6 155 1730,-4-149-2446,3-2-1,0 1 1,1 0-1,15 37 0,-15-50-1082,5 13-6353,-8-22 2319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11307,'0'0'9417,"63"6"-7720,-33-4-640,2 1-640,2 0-289,1 0-96,-3-2-513,-1-1-2498,-5 0-4932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13164,'0'0'12055,"7"11"-11607,2 2-309,1 1-1,1-2 1,17 19-1,-23-27-173,0 0-1,0 0 0,1 0 0,-1-1 0,1 1 0,-1-1 0,1-1 0,0 1 0,0-1 0,1 0 1,-1 0-1,0-1 0,1 0 0,9 1 0,-10-2-307,0 0 1,-1-1-1,1 1 0,0-1 1,-1 0-1,1-1 0,-1 1 1,1-1-1,-1 0 0,0 0 1,0-1-1,0 0 1,7-4-1,-4 1-1384,-1 0 0,0-1 0,-1 0 0,9-10 1,2-6-5177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8680,'0'0'8712,"-47"57"-6662,32-27-416,-6 4 160,6 7-353,-7 2-384,-3 3-352,1 2-353,3-1-256,2-1-64,6-3-416,0-7-801,13-7-1122,0-12-1504,0-7-2243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7 193 13485,'0'0'7495,"-1"8"-5173,-4 25-913,5-32-1366,0-1-1,0 1 0,1-1 0,-1 1 0,0-1 1,1 1-1,-1-1 0,1 1 0,-1-1 1,0 1-1,1-1 0,-1 1 0,1-1 0,0 0 1,-1 1-1,1-1 0,-1 0 0,1 1 1,-1-1-1,1 0 0,0 0 0,-1 0 0,1 0 1,0 1-1,-1-1 0,1 0 0,-1 0 1,1 0-1,0 0 0,-1 0 0,1 0 0,0-1 1,-1 1-1,1 0 0,0 0 0,-1 0 1,1-1-1,-1 1 0,1 0 0,-1-1 0,1 1 1,0 0-1,0-1 0,27-11 700,7-11-656,-2-1 1,0-1-1,-1-2 0,-2-1 1,50-60-1,-65 75-1409,-17 27 147,-18 28 584,-8 5 817,-25 63 0,45-90-661,1 0-1,1 0 1,-4 23 0,7 25-5145,6-46-6227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16720,'0'0'2039,"0"13"-1233,-11 429 4095,11-441-4964,1-1 0,-1 0 0,0 1 0,0-1 0,0 1 0,0-1 0,0 1 0,0-1 0,0 1 0,0-1 0,-1 1 0,1-1 0,0 1 0,0-1 0,0 1 0,0-1 0,-1 0 0,1 1 0,0-1 0,0 1 0,-1-1 0,1 0 0,0 1 0,-1-1 0,1 0 0,0 1 0,-1-1 0,1 0 0,0 0 0,-1 1 0,1-1 0,-1 0 0,-13-9-1075,-19-40 555,21 30 566,6 12 188,1-1 0,0 0 0,0 0 0,0 0 1,-3-10-1,8 16-108,-1 1 0,1 0 1,-1 0-1,1-1 0,-1 1 0,1-1 1,0 1-1,0 0 0,0-1 1,0 1-1,0-1 0,0 1 0,0 0 1,0-1-1,0 1 0,1 0 1,-1-1-1,0 1 0,1 0 1,-1-1-1,1 1 0,0 0 0,-1 0 1,1-1-1,0 1 0,0 0 1,0 0-1,0 0 0,0 0 0,0 0 1,0 0-1,0 0 0,0 1 1,0-1-1,1 0 0,-1 1 0,0-1 1,0 0-1,1 1 0,-1 0 1,1-1-1,-1 1 0,2 0 0,100-16 87,-67 12-2253,55-14-1,-35-1-3757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9577,'0'0'9006,"0"15"-5913,0 49-3282,-12 438-1760,14-320 1975,-7 251 71,-9 559-959,16-626 673,-15 253 229,0 0 16,-29 326 72,24-169-128,19-549 0,4 237 28,-27 732 45,-15-301 755,35-878-164,1-2-2626,0-3-3798,1 1-5536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55 270 7303,'0'0'6993,"-8"7"-4137,-39 32 1105,51-41-599,26-16-1983,-9 0-1277,119-111 543,-119 106-584,0 0 0,-2-1 0,0-1 0,16-29-1,-154 335-375,116-273 201,0 0-1,1 1 0,0-1 1,1 1-1,0 0 0,0-1 0,1 17 1,0-24-75,1 1 1,-1-1-1,0 1 1,1-1 0,-1 1-1,1-1 1,-1 1-1,1-1 1,0 0-1,0 1 1,0-1-1,-1 0 1,1 0 0,0 1-1,0-1 1,1 0-1,-1 0 1,0 0-1,2 1 1,0-1-302,-1 0 1,0-1-1,1 1 1,-1-1-1,1 1 1,-1-1-1,1 0 1,0 0-1,-1 0 1,1 0-1,-1-1 1,1 1-1,-1-1 1,1 1-1,3-3 1,21-11-6985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51 8936,'0'0'8862,"-6"13"-8077,2-6-698,-7 14 66,0 1 0,2-1 0,0 2 0,1-1 0,1 1 0,-7 47 0,14-67-99,0 0 0,-1 1 0,1-1 0,0 0 0,1 0 0,-1 0 0,0 1 0,1-1 0,0 0 0,0 0-1,0 0 1,0 0 0,0 0 0,1 0 0,-1-1 0,1 1 0,0 0 0,-1-1 0,5 5 0,-2-5 106,0 0 0,0 0 0,0-1 0,0 1 0,0-1 1,1 0-1,-1 0 0,0-1 0,1 1 0,-1-1 0,0 0 1,1 0-1,-1 0 0,7-2 0,2 0 259,0-1 1,1 0-1,-1-1 0,-1-1 1,1 0-1,-1 0 1,1-2-1,-2 1 0,20-15 1,-8 4 89,-1-1 0,0-1 0,29-34 0,-45 46-368,-1 0 0,1-1 1,-2 0-1,1 1 0,-1-1 0,0-1 0,0 1 1,-1-1-1,0 1 0,2-16 0,-4 21-116,-1 1-1,0-1 0,0 0 0,0 0 0,0 1 1,0-1-1,-1 0 0,1 0 0,-1 1 1,0-1-1,0 1 0,0-1 0,0 1 1,0-1-1,0 1 0,-1-1 0,1 1 0,-1 0 1,0 0-1,0 0 0,1 0 0,-1 0 1,-1 0-1,1 0 0,0 1 0,0-1 0,-1 1 1,1-1-1,0 1 0,-1 0 0,1 0 1,-1 0-1,0 0 0,1 1 0,-1-1 1,0 1-1,0 0 0,-4-1 0,-3 0-54,-1 0-1,0 0 1,0 1-1,0 1 1,-13 2 0,20-3-175,1 1 1,0 0-1,-1 0 1,1 0-1,0 1 1,-1-1-1,1 1 1,-6 4 0,8-5-134,0 0 0,-1 1 0,1-1 0,0 0 0,-1 1 1,1 0-1,0-1 0,0 1 0,0 0 0,1-1 0,-1 1 1,0 0-1,1 0 0,-1 0 0,1 0 0,-1 0 0,1 2 1,1 6-5824,5-6-3998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55 2626,'0'0'12701,"0"-9"-10705,0-21-338,0 15 330,0 19 1124,0 78-3026,-5 230-38,-3-236-102,0 19-20,6 102 68,13 325-20,16 398 54,-27-710-30,0 1179 34,9-763-32,-18-55 6,-46 649 21,39-616-160,0-14 137,1 10-168,15-489 152,-19 245 66,17-260 3640,2-58-5317,-2-7 1688,-7 44 0,5-47 104,3-26-392,1 10 648,6-9-4316,-2-3-2157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12268,'3'-3'7827,"6"-5"-3773,54-59-2136,-40 39-1488,-1-1-1,-1-1 0,-2-1 0,18-39 0,-37 70-438,0 0 0,0 0 0,0 0-1,0 0 1,0 0 0,0 1 0,0-1-1,1 0 1,-1 0 0,0 0 0,0 0 0,0 0-1,0 0 1,0 1 0,0-1 0,0 0-1,0 0 1,0 0 0,0 0 0,0 0-1,1 0 1,-1 0 0,0 0 0,0 0-1,0 1 1,0-1 0,0 0 0,0 0-1,1 0 1,-1 0 0,0 0 0,0 0 0,0 0-1,0 0 1,0 0 0,1 0 0,-1 0-1,0 0 1,0 0 0,0 0 0,0 0-1,0 0 1,0 0 0,1 0 0,-1 0-1,0-1 1,0 1 0,0 0 0,0 0-1,0 0 1,0 0 0,1 0 0,-1 0 0,3 27-88,-4 36 185,-4-33-56,-16 45-1,13-49-228,1-1 0,-6 42 0,13-66 78,0 0 0,0 0 0,0 0 0,0 0 0,0 0 0,0 0 0,0 0 0,0 0 0,0 0 0,0 0 1,1 0-1,-1 0 0,0 0 0,1 0 0,-1 0 0,1 0 0,-1 0 0,1 0 0,-1 0 0,1 0 0,0-1 0,-1 1 0,1 0 0,0 0 1,0-1-1,0 1 0,-1-1 0,1 1 0,0-1 0,0 1 0,1 0 0,1 0-821,-1-1-1,1 1 1,0-1-1,-1 0 1,1 0-1,0 0 1,-1 0-1,1 0 1,-1-1-1,1 1 1,3-2-1,6-4-10280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21 332 9161,'0'0'2573,"-4"9"-80,2-4-1923,-1 1 127,1 0 1,0 0-1,0 0 1,0 0-1,1 0 1,0 0-1,-1 12 1,4-18-408,-1-1 0,1 1 0,0-1 0,-1 1 1,1-1-1,-1 0 0,1 1 0,-1-1 0,1 0 0,-1 0 1,1 0-1,-1 0 0,2-2 0,21-22 784,-2-1 1,22-31-1,66-125-765,-68 108-216,-41 72-80,16-22-89,-11 21-97,-3 15-93,-13 124 221,4-90 70,2 70 0,4-112-357,0-1-1,0 0 0,1 1 0,-1-1 1,1 0-1,0 1 0,0-1 0,0 0 1,0 0-1,0 0 0,1 0 0,0 0 1,-1 0-1,5 5 0,2-4-5683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48 3491,'0'0'9951,"8"-8"-7714,25-26 48,-31 29 4950,-11 7-5600,-15 12-1451,-36 39 643,-56 67 0,92-93-1614,2 1 0,2 0 1,0 2-1,-30 62 0,44-69-1043,10-13-2893,-3-10 4416,1 0 0,0-1 0,-1 1 0,1-1 0,-1 1 0,1-1-1,-1 1 1,1-1 0,-1 0 0,1 0 0,-1 0 0,0 0 0,1 0 0,-1 0 0,0 0 0,0 0 0,0 0 0,0-1-1,2-2 1,20-25-3590,7-8 459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92 4004,'4'-9'3486,"14"-35"271,-6 5 5672,-9 45-6628,7 30-2800,-1 18 126,1 0-1,35 99 0,-31-131 130,-6-14-4198,-4-4-449</inkml:trace>
  <inkml:trace contextRef="#ctx0" brushRef="#br0" timeOffset="1">0 398 9929,'0'0'5157,"47"8"-2050,-13-8-993,2 0-448,5 0-609,1-6-609,-2-1-288,-1 3-96,-7-1-128,0 3-1089,-5-3-1377,-5-3-1890,-3-6-2819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13549,'0'0'10634,"-2"12"-10565,-23 74 136,15-56 153,1 1 1,1 1-1,1 0 0,-2 35 1,9-65-350,1-1 0,-1 1 0,1 0 0,0 0 0,-1-1 0,1 1 0,0 0 0,0-1 0,0 1 0,0-1 0,0 1 0,0-1 0,0 0 0,1 1 0,-1-1 0,0 0 0,1 0 0,-1 0 0,1 0 0,-1 0 0,1 0 0,0 0 0,-1-1 0,1 1 0,0-1 0,0 1 0,-1-1 0,1 1 0,0-1 0,0 0 0,3 0-1,71 2-140,-58-3-178,44-2-5530,-32-5-1089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102 121 10698,'0'0'9220,"2"-8"-6861,2-3-1624,-2 7-422,-1 0 0,1-1-1,-1 1 1,0 0 0,0 0 0,-1-1 0,1 1-1,-1-7 1,-2 11-304,1-1 0,0 1 0,-1 0 0,1 0 0,0-1 0,-1 1 0,1 0 0,0 0 0,-1 0 0,1 1 0,0-1 0,0 0 0,-1 1 0,1-1 0,0 0 0,-1 1 0,1-1 0,-2 2 0,-4 4-75,-1 0 1,1 1-1,0 0 1,1 0-1,0 0 1,0 1-1,0-1 1,1 2-1,0-1 1,1 0-1,0 1 0,0 0 1,1 0-1,0 0 1,1 0-1,0 1 1,-2 13-1,4-18 4,-1-1 0,1 1 1,0-1-1,1 1 0,-1-1 0,1 1 0,0 0 0,0-1 0,0 0 0,0 1 1,1-1-1,4 8 0,-4-9 3,1 0 0,0-1-1,0 0 1,0 1 0,0-1 0,0 0 0,1 0 0,-1-1 0,0 1-1,1-1 1,-1 0 0,1 0 0,0 0 0,-1 0 0,1 0 0,4-1-1,21 4 51,-18-3 19,0 0-1,0 1 0,0 1 1,0-1-1,13 7 0,-22-8-20,0 0-1,1 0 1,-1 1 0,0-1-1,1 1 1,-1 0-1,0 0 1,0 0-1,0 0 1,-1 0 0,1 0-1,0 0 1,-1 0-1,1 1 1,-1-1 0,0 1-1,0-1 1,0 1-1,0-1 1,0 1-1,-1 0 1,1-1 0,-1 1-1,0 0 1,0 0-1,0 3 1,0 3 28,-2 1-1,1 0 1,-1-1 0,-1 1-1,0-1 1,0 1 0,-1-1-1,0 0 1,0-1 0,-10 15-1,11-18 76,1-1-1,-1 0 0,0 0 0,0-1 0,0 1 0,-1-1 0,1 1 0,-1-1 0,0 0 1,0-1-1,0 1 0,0 0 0,-1-1 0,1 0 0,0 0 0,-1-1 0,0 1 0,1-1 1,-1 0-1,0 0 0,0 0 0,0-1 0,-7 0 0,9-1-78,1 1 0,0-2-1,0 1 1,-1 0 0,1 0 0,0-1-1,0 1 1,0-1 0,0 1 0,0-1-1,1 0 1,-1 0 0,0 0 0,1 0-1,-1 0 1,1 0 0,0 0 0,0-1-1,0 1 1,0 0 0,0-1 0,0 1-1,1-1 1,-1 1 0,1 0 0,0-1 0,-1 0-1,2-4 1,-3-11-107,2-1 1,3-30-1,-2 42 96,1-5-12,0-1 0,1 0 0,1 1 0,0-1-1,1 1 1,0 0 0,1 0 0,0 1 0,9-14 0,13-12-31,39-44-1,-32 41 34,-33 39 11,-1-1 0,1 1 0,-1-1 1,0 0-1,0 0 0,1 0 0,-1 1 1,0-1-1,-1 0 0,1 0 0,0-1 0,0 1 1,-1 0-1,0 0 0,1 0 0,-1 0 1,0 0-1,0-4 0,0 6-1,0-1-1,-1 1 1,1-1-1,0 1 1,0-1-1,-1 1 1,1-1-1,0 1 1,-1-1-1,1 1 1,-1 0-1,1-1 1,0 1-1,-1-1 1,1 1-1,-1 0 1,1 0-1,-1-1 1,1 1-1,-1 0 1,0 0-1,1-1 1,-1 1-1,0 0 1,-25 4 5,22-3-4,0 1-1,1-1 0,-1 1 0,1 0 0,-1 0 0,1 1 0,0-1 1,0 1-1,0 0 0,0 0 0,0 0 0,1 0 0,-1 0 0,1 0 0,0 1 1,0-1-1,0 1 0,1-1 0,-1 1 0,1 0 0,0 0 0,0 0 1,0 0-1,0 5 0,1-8-8,1-1 0,0 1 0,-1 0 0,1-1 0,0 1 0,0 0 0,-1-1 0,1 0 0,0 1 1,0-1-1,0 1 0,0-1 0,0 0 0,0 0 0,0 1 0,0-1 0,0 0 0,0 0 0,0 0 0,0 0 0,0 0 0,1 0 1,32-1 15,-24 1 20,161-15 195,-79 4-173,-91 11-8,0-1-1,-1 1 0,1-1 0,-1 1 0,1-1 1,0 1-1,-1-1 0,1 1 0,-1-1 0,1 0 1,-1 1-1,0-1 0,1 0 0,-1 1 1,0-1-1,1 0 0,-1 0 0,0 1 0,0-1 1,1 0-1,-1 0 0,0 1 0,0-1 0,0 0 1,0 0-1,0 0 0,0 1 0,-1-1 0,1 0 1,0 0-1,0 1 0,0-1 0,-1 0 1,1 0-1,0 1 0,-1-1 0,1 0 0,-1 0 1,-14-32 641,-10 1-356,-10-15-1438,46 65-10496,8-6 6517,1-1-2252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14189,'0'0'13357,"49"21"-13165,-19-19-128,0-1 32,4-1-64,-7 2-672,-5 1-1122,-5 0-992,-11-1-2211</inkml:trace>
  <inkml:trace contextRef="#ctx0" brushRef="#br0" timeOffset="1">1 151 12556,'0'0'10057,"70"-4"-8487,-35-4-641,7 2-641,-1 1-224,1 4-64,-4 1-1281,-8 0-2755,-2 0-4996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64 350 3011,'0'0'12348,"-8"8"-10101,2-2-1564,-16 14 13,-6 4 4251,52-42-2128,-4-6-1898,53-56 224,-48 56-1136,-2-2 0,0 0 1,-1-1-1,-2-1 0,-1-1 1,-1-1-1,16-38 0,-33 67-13,-1-1-1,1 1 0,-1-1 0,1 0 0,0 1 1,0-1-1,0 1 0,0-1 0,0 1 0,0 0 0,0-1 1,0 1-1,0 0 0,1 0 0,-1 0 0,1 0 1,-1 0-1,0 0 0,4-1 0,-4 37-171,-3-9 170,-1 1 0,-2-1 0,0 0 0,-17 46 0,13-42 1,0 0 1,2 1-1,-3 31 1,8-42-65,0-11-84,1 0-1,1-1 0,-1 1 0,1 0 1,1-1-1,0 1 0,0 0 1,3 8-1,-4-16 82,0 0-1,1 0 1,-1 0 0,1 0-1,-1 0 1,1 0 0,-1-1-1,1 1 1,-1 0-1,1 0 1,0-1 0,-1 1-1,1 0 1,0-1 0,0 1-1,-1 0 1,1-1 0,0 1-1,0-1 1,0 0 0,0 1-1,0-1 1,0 0 0,0 1-1,0-1 1,0 0-1,0 0 1,0 0 0,0 0-1,0 0 1,0 0 0,0 0-1,0 0 1,0 0 0,0-1-1,0 1 1,0 0 0,0-1-1,-1 1 1,1 0 0,0-1-1,0 1 1,0-1 0,0 1-1,-1-1 1,1 0-1,1 0 1,2-2-146,0 0-1,-1-1 0,1 1 1,-1-1-1,1 1 1,-1-1-1,0 0 1,2-5-1,6-15-2366,-7 7-2021,-3-2-5558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7783,'0'0'15460,"5"-4"-14675,6-2-601,-1 1 1,1 0-1,0 1 0,0 0 0,0 0 1,0 1-1,13-2 0,95-8 45,-36 5 134,-48 3-105,593-64 1310,-597 68-1532,0 2 0,0 0 0,31 7 0,-33-6 139,-29-2-150,1 0 1,0 0-1,0 0 1,-1 0-1,1 0 1,0 0-1,0 0 1,-1 0-1,1 0 1,0 0-1,0 0 1,-1-1 0,1 1-1,0 0 1,-1-1-1,1 1 1,0 0-1,-1-1 1,1 1-1,-1-1 1,1 1-1,0-1 1,-1 1-1,1-1 1,-1 1-1,1-1 1,-1 0 0,0 1-1,1-1 1,0-1-1,7-14-1020,3 10-1237,-4 10-4364,4 8-2367,3-10 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52 6822,'57'-52'18114,"-76"70"-16778,-28 36 0,6-6-1270,-28 32-1534,77-88-8236,20-28 1140,-10 10 626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7239,'46'-46'4553,"-46"46"-4316,0-1-1,0 1 1,0 0-1,1 0 1,-1-1-1,0 1 1,0 0-1,1 0 1,-1-1-1,0 1 1,1 0-1,-1 0 1,0 0-1,1-1 1,-1 1-1,0 0 1,1 0-1,-1 0 1,0 0-1,1 0 1,-1 0-1,0 0 1,1 0-1,-1 0 1,1 0-1,-1 0 0,0 0 1,1 0-1,-1 0 1,0 0-1,1 0 1,-1 0-1,1 1 1,4 11 2630,-5 25-2649,0-31 748,0 121 764,0-42-8056,-1-81 1195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11050,'0'0'14094,"59"13"-13838,-40-8-160,5-3-32,1 2-128,1-4-1505,-1 0-2179,-1 0-2978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7111,'0'0'17360,"0"10"-16645,0-6-724,0 2 74,0 0 0,0-1 0,0 1 0,1 0 0,0 0 0,4 10 0,-4-14-115,0 0 0,0 0 0,0 0 0,0 0 0,0-1 0,0 1 0,1 0 0,-1-1-1,1 0 1,-1 1 0,1-1 0,0 0 0,-1 1 0,1-1 0,0 0 0,0 0 0,0-1 0,0 1 0,0 0 0,0-1 0,0 1 0,0-1 0,0 1 0,0-1 0,0 0 0,0 0 0,3 0 0,3-1-809,-1 0 0,0 0 0,0-1 0,1 0 0,-1 0 0,-1-1 0,1 0 0,0 0 0,-1-1 0,1 0 0,-1 0 0,8-7 0,28-28-2815,-12-2 6263,-40 56 5460,-4 4-4868,-30 44-1609,37-50-1775,-50 109 2059,43-80-4460,7-1-4271,6-33-247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 13933,'0'0'11921,"8"-4"-11238,-1 1-584,-1 0-1,1 1 1,0 0-1,0 0 1,0 0 0,14-1-1,-20 3-92,1 0 0,0 0 0,-1 0 0,1 0 0,0 0 0,-1 1 0,1-1 0,-1 0 0,1 1 0,-1 0 0,1-1 1,-1 1-1,1 0 0,-1 0 0,1 0 0,-1-1 0,0 2 0,1-1 0,-1 0 0,0 0 0,0 0 0,0 0 0,0 1 0,0-1 0,0 1 0,0-1 0,-1 1 0,1-1 0,0 1 0,-1-1 0,1 1 0,-1-1 0,0 1 0,1 0 0,-1-1 0,0 1 0,0 0 0,0-1 1,0 1-1,0 0 0,-1-1 0,1 1 0,-1 1 0,1 1 13,-1 0 0,0-1 0,0 1 0,-1 0 0,1-1 0,-1 1 0,0-1 1,0 1-1,0-1 0,0 0 0,0 0 0,-1 0 0,-4 4 0,-45 39 242,19-18-85,19-16-80,10-9-85,0-1 0,1 1 0,0 0 0,-1 0 1,1 1-1,1-1 0,-1 0 0,0 1 0,1 0 0,0 0 0,-1-1 0,-1 7 1,4-9-12,1 0 1,-1-1-1,0 1 1,0 0 0,1 0-1,-1-1 1,1 1-1,-1-1 1,1 1-1,-1 0 1,1-1 0,-1 1-1,1-1 1,-1 1-1,1-1 1,0 1 0,-1-1-1,1 0 1,0 1-1,-1-1 1,1 0 0,0 0-1,0 1 1,-1-1-1,1 0 1,0 0-1,0 0 1,-1 0 0,2 0-1,31 4 67,-28-4-55,107 5-2906,-65-5-3079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14157,'0'0'7421,"9"5"-6450,16 5-718,0-2 0,1 0 0,0-2 0,0-1 0,52 4-1,44 9-648,-105-10-879,-12-2-1853,-11 0-4325,-10-2-2023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10730,'0'0'9865,"55"23"-8904,-10-22-544,0-1-321,14 0-32,-8 0-577,-2 0-2465,-6-4-3589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133 321 16239,'0'0'5851,"-10"-1"-4447,9 1-1388,-2-1 3,-1 0 1,1 0 0,-1 1-1,1 0 1,0-1 0,-1 1-1,1 1 1,-1-1 0,1 0-1,-1 1 1,1 0-1,0-1 1,0 1 0,-1 1-1,1-1 1,0 0 0,0 1-1,0-1 1,0 1 0,0 0-1,0 0 1,1 0 0,-1 1-1,1-1 1,-1 1 0,1-1-1,-4 6 1,-19 44-106,24-49 77,-1 0 1,1 0 0,0 1 0,1-1-1,-1 0 1,1 1 0,-1-1-1,1 1 1,0-1 0,0 0 0,1 1-1,-1-1 1,1 0 0,-1 1 0,2 3-1,-1-6 8,0 0 1,0 0-1,0 0 0,0 0 0,0 0 0,1 0 0,-1 0 0,0 0 1,0 0-1,1 0 0,-1-1 0,0 1 0,1-1 0,-1 1 1,1-1-1,-1 1 0,1-1 0,-1 0 0,1 0 0,-1 0 0,1 0 1,-1 0-1,1 0 0,-1 0 0,1 0 0,-1 0 0,1-1 1,1 0-1,1 0 34,0 0-1,0 0 1,0 0 0,-1-1 0,1 0 0,0 1 0,-1-1 0,1-1 0,4-2 0,1-5 37,0-1 0,-1 1 1,0-1-1,-1 0 1,0-1-1,-1 0 1,0 0-1,-1 0 1,8-26-1,-19 67-2588,2-1 0,-1 52 0,5-79 2224,0 1 0,0 0 0,0-1 0,0 1 0,1-1 0,-1 1 0,0-1 0,1 1 0,-1-1 0,1 1 0,-1-1 0,1 1 0,0-1 0,0 1 0,0-1 0,0 0 0,0 0 0,0 1 0,0-1 0,0 0 0,0 0 0,0 0 0,1 0 0,-1 0 0,0 0 0,1-1 0,-1 1 0,1 0 0,-1-1 0,1 1 0,-1-1 0,1 1 0,-1-1 0,1 0 0,-1 0 0,1 0 0,0 0 0,-1 0 0,3 0 0,32-7-3591,-8-8 4156,-18 8 244,-1 0 0,0-1 1,-1-1-1,0 0 0,0 0 1,-1 0-1,0-1 0,0 0 0,-1 0 1,-1-1-1,0 0 0,0 0 1,-1 0-1,0 0 0,-1-1 1,-1 0-1,0 1 0,2-20 0,-4 30-472,0 1-1,0-1 1,0 1-1,0-1 0,0 0 1,0 1-1,0-1 0,0 1 1,0-1-1,0 1 1,0-1-1,-1 0 0,1 1 1,0-1-1,0 1 0,-1-1 1,1 1-1,0-1 0,-1 1 1,1-1-1,0 1 1,-1-1-1,1 1 0,0-1 1,-1 1-1,1 0 0,-1-1 1,1 1-1,-1 0 1,1-1-1,-1 1 0,1 0 1,-1 0-1,0 0 0,1-1 1,-1 1-1,1 0 1,-1 0-1,1 0 0,-1 0 1,0 0-1,1 0 0,-1 0 1,1 0-1,-1 0 1,0 0-1,1 0 0,-1 1 1,1-1-1,-1 0 0,1 0 1,-1 1-1,1-1 1,-2 1-1,-1 0 74,0 1 0,0-1 0,0 1 0,0 0 0,1 0-1,-1 1 1,0-1 0,-3 4 0,-1 4 232,1 0 1,-1 0-1,2 1 0,-1 0 0,2 0 0,-1 0 0,2 0 0,-1 1 1,1 0-1,1-1 0,0 1 0,1 0 0,0 14 0,1-25-337,0 0 0,1 0 1,-1 0-1,0 0 0,0 0 0,1-1 0,-1 1 0,1 0 0,-1 0 0,1-1 0,-1 1 1,1 0-1,-1 0 0,1-1 0,-1 1 0,1-1 0,0 1 0,0 0 0,-1-1 0,1 1 1,0-1-1,0 0 0,-1 1 0,1-1 0,0 0 0,0 1 0,0-1 0,0 0 0,0 0 1,0 0-1,-1 0 0,1 0 0,0 0 0,0 0 0,0 0 0,0 0 0,0 0 0,1 0 1,2-1 139,0 1 0,0-1 1,1 0-1,-1 0 0,0 0 1,0 0-1,5-3 0,2-4 110,-1 1 0,1-1 0,-2-1 0,1 0 0,-1 0-1,-1-1 1,0 0 0,8-12 0,50-93-16,-64 112-216,17-34 180,14-40 1,-28 62-344,0 0 0,0 0 0,-2-1 0,0 0 0,2-28 0,-6 49 47,0 0-1,0-1 1,-1 1-1,1 0 1,-1 0-1,0-1 0,-3 6 1,-3 7-67,-3 13 535,1 0-1,1 1 1,2 0-1,1 0 1,2 1-1,-1 55 1,5-83-357,1 1-1,-1 0 1,1 0 0,0 0-1,1-1 1,-1 1-1,1-1 1,0 1 0,0-1-1,0 1 1,1-1 0,0 0-1,5 7 1,-6-9-152,0 0 1,0 1-1,0-1 0,1 0 1,-1 0-1,1-1 0,-1 1 1,1 0-1,0-1 0,0 1 1,-1-1-1,1 0 0,0 0 1,0 0-1,0-1 0,0 1 1,0 0-1,0-1 0,1 0 1,-1 0-1,0 0 0,5-1 1,-7 1-134,0-1 1,0 1-1,0 0 0,0-1 1,0 1-1,-1-1 0,1 1 1,0-1-1,0 0 0,-1 1 1,1-1-1,0 0 0,-1 1 1,1-1-1,-1 0 0,1 0 1,-1 0-1,1 0 0,-1 1 1,0-1-1,1 0 1,-1 0-1,0 0 0,0 0 1,1 0-1,-1 0 0,0 0 1,0 0-1,0-1 0,0 1-172,4-22-7570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11275,'0'0'7249,"11"2"-5679,-8-1-1465,7 1 196,0 0 0,0 1-1,-1 0 1,1 0 0,15 9-1,-22-10-269,0 0-1,-1-1 0,1 1 1,-1 1-1,1-1 0,-1 0 1,0 0-1,0 1 0,0-1 0,0 1 1,0 0-1,-1 0 0,1-1 1,-1 1-1,0 0 0,0 0 1,0 1-1,0-1 0,0 0 0,-1 0 1,1 0-1,-1 0 0,0 1 1,0-1-1,0 0 0,-1 3 1,-1 2 30,0 0 1,0 0-1,-1 0 1,0-1-1,0 1 1,-1-1 0,0 0-1,0 0 1,0 0-1,-12 12 1,-7 7-66,-33 27 0,30-30-318,-25 25-4312,33-35-1089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11371,'0'0'14253,"-21"68"-14125,-9-18-64,-6 3-32,2-1-512,2-1-353,-2-5-256,10-10-801,1-9-1601,12-9-1858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10794,'0'0'8931,"1"12"-8413,-4 321 16,-3-285-1781,-5-21-5167,4-22-360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10474,'0'0'10858,"66"-22"-10858,-34 25-897,-5-3-1889,1 0-2243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12396,'0'0'4799,"-4"13"-3822,-1 0-786,-35 102 3248,36-99-3186,0-1 0,1 1 0,1-1 1,0 1-1,1 0 0,1 20 0,0-35-254,0 0 0,0 0-1,1 0 1,-1 0 0,0 0-1,0-1 1,1 1 0,-1 0 0,0 0-1,1 0 1,-1 0 0,1-1-1,-1 1 1,1 0 0,-1 0-1,1-1 1,0 1 0,-1 0-1,1-1 1,0 1 0,0-1 0,-1 1-1,1-1 1,0 1 0,0-1-1,0 1 1,1-1 0,29-1-433,-22-2 168,0-1 0,1 1 1,-2-2-1,11-5 0,20-17-139,-37 26 335,-38 25 994,13-9-829,0-1 0,0-2 0,-1 0 0,-34 10 0,57-21-565,-1-1 114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9929,'0'0'11078,"1"8"-9039,0-1-1790,-1 1 0,0-1 0,-1 1 0,0-1-1,0 1 1,-1-1 0,0 0 0,0 0 0,0 0 0,-1 0 0,-5 10 0,-2 6-44,8-17-181,-1 0-1,1 0 1,0 1 0,1 0-1,0-1 1,-1 13 0,4-19-41,0 0-1,0 1 1,0-1 0,0 0 0,0 0 0,0 0 0,0-1 0,0 1 0,0 0 0,0-1 0,0 1 0,-1-1 0,1 0-1,2-1 1,10-5-116,-1 0-1,0-2 0,0 1 0,18-18 0,-21 17 87,1 0 0,-1 1 0,1 0 0,1 1 0,-1 0 0,24-9 0,-34 16 44,-1 0 0,0-1 0,0 1 0,1 0-1,-1 0 1,0 0 0,0 0 0,1 0 0,-1 0 0,0 0 0,1 0-1,-1-1 1,0 1 0,1 0 0,-1 0 0,0 0 0,0 1-1,1-1 1,-1 0 0,0 0 0,1 0 0,-1 0 0,0 0 0,1 0-1,-1 0 1,0 0 0,0 1 0,1-1 0,-1 0 0,0 0 0,0 0-1,0 0 1,1 1 0,-1-1 0,0 0 0,0 0 0,0 1 0,1-1-1,-1 0 1,0 0 0,0 1 0,0-1 0,0 0 0,0 1 0,0-1-1,-4 20 39,-16 19 294,20-38-302,-8 11-117,-10 20 609,13-10-3655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66 12556,'0'0'7063,"0"8"-5206,0-6-1778,0 0-1,0 0 1,1 0-1,-1 0 1,0 0-1,1-1 1,-1 1-1,1 0 1,-1 0-1,1 0 1,0-1-1,0 1 1,0-1-1,0 1 1,0 0-1,0-1 1,0 0-1,1 1 1,-1-1-1,0 0 0,1 1 1,1 0-1,0-1 37,0 0 0,0 0 0,0-1 0,0 1 0,0-1 0,0 0 0,0 1-1,-1-1 1,1-1 0,0 1 0,0 0 0,0-1 0,0 1 0,0-1 0,0 0-1,0 0 1,-1 0 0,5-3 0,0 1 23,0-1 1,0 0-1,0 0 0,-1-1 1,1 0-1,9-10 0,-13 13-124,-1-1 0,0 1 0,1-1 0,-1 0 0,-1 1 0,1-1 0,0 0 0,-1 0 0,1 0 0,-1-1 0,0 1 0,0 0 0,0 0-1,0-1 1,-1 1 0,0 0 0,1-1 0,-1-3 0,-1 6-26,1 0 0,-1 1-1,1-1 1,-1 1-1,1 0 1,-1-1 0,1 1-1,-1-1 1,0 1 0,1 0-1,-1-1 1,0 1-1,1 0 1,-1 0 0,0 0-1,1 0 1,-1-1 0,0 1-1,0 0 1,1 0-1,-1 0 1,0 0 0,1 0-1,-1 1 1,0-1 0,1 0-1,-2 0 1,-21 5-277,11 3 284,0 0 1,0 1-1,1 0 1,0 0-1,0 1 1,1 1-1,1 0 0,-1 0 1,2 1-1,0 0 1,0 0-1,1 1 0,-7 18 1,13-29 2,0 1 1,0-1-1,0 0 1,0 1 0,0-1-1,1 0 1,-1 1-1,1-1 1,0 1-1,-1-1 1,1 1-1,0-1 1,1 1-1,-1-1 1,0 1-1,1-1 1,-1 1-1,1-1 1,0 0-1,0 1 1,0-1-1,0 0 1,0 1-1,0-1 1,1 0-1,-1 0 1,1 0-1,0 0 1,-1-1-1,1 1 1,0 0-1,0-1 1,0 1-1,0-1 1,0 0-1,0 1 1,4 0-1,-1 0-378,1 0-1,0 0 0,0-1 0,-1 0 0,1 0 0,9 0 0,38-6-7012,-18-7-1827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11307,'0'0'7938,"-9"13"-6401,-85 144 3079,85-139-4336,0 1 1,1-1 0,1 1 0,1 1 0,0-1 0,2 1-1,0 0 1,-1 21 0,5-40-277,0 0-1,0 1 1,0-1-1,0 0 1,0 0 0,0 1-1,0-1 1,1 0-1,-1 0 1,0 0-1,1 1 1,-1-1 0,1 0-1,-1 0 1,1 0-1,-1 0 1,1 0 0,0 0-1,0 0 1,-1 0-1,1 0 1,0 0-1,0 0 1,0-1 0,0 1-1,0 0 1,0-1-1,0 1 1,0 0 0,2 0-1,0-1 7,1 1 1,-1-1-1,0 0 0,0 0 1,1-1-1,-1 1 0,0 0 0,0-1 1,1 0-1,-1 0 0,4-2 1,10-4-45,-1-1 1,0 0 0,15-12 0,0-3-1,22-12-23,-53 35 55,0 0-1,1 1 1,-1-1 0,1 0 0,-1 0 0,0 0-1,1 0 1,-1 1 0,0-1 0,1 0 0,-1 0-1,0 1 1,0-1 0,1 0 0,-1 1 0,0-1 0,0 0-1,1 1 1,-1-1 0,0 0 0,0 1 0,0-1-1,0 1 1,0-1 0,1 0 0,-1 1 0,0-1-1,0 0 1,0 1 0,0-1 0,0 1 0,0-1-1,0 1 1,0-1 0,-1 0 0,1 1 0,0-1-1,0 0 1,0 1 0,0-1 0,0 1 0,-1-1 0,1 0-1,0 1 1,0-1 0,-1 1 0,-6 26 10,7-26-9,-2 3 3,1 0 0,0-1 0,0 1 0,0 0 1,1 0-1,-1 0 0,1 0 0,0 0 0,0 0 1,0 0-1,0 0 0,1 0 0,2 7 0,-3-10-2,1 0 0,0 0 0,-1 0-1,1 0 1,0 0 0,0 0 0,0-1 0,0 1-1,0 0 1,0 0 0,0-1 0,0 1-1,0-1 1,0 1 0,0-1 0,0 1-1,0-1 1,2 1 0,35-2-10,-25-3-177,0 0 1,-1-1-1,1 0 1,-1-1 0,19-11-1,-17 8-11,1 1-1,30-12 1,-44 20 209,-1 0 1,0 0-1,1 0 1,-1 0-1,0-1 1,1 1-1,-1 0 0,1 0 1,-1 0-1,0 0 1,1 0-1,-1 0 1,1 0-1,-1 0 0,0 0 1,1 0-1,-1 0 1,1 0-1,-1 1 1,0-1-1,1 0 1,-1 0-1,0 0 0,1 0 1,-1 1-1,0-1 1,1 0-1,-1 0 1,0 1-1,1-1 0,-1 0 1,0 0-1,0 1 1,1-1-1,-1 0 1,0 1-1,0-1 0,0 1 1,1-1-1,-1 0 1,0 1-1,0-1 1,0 0-1,0 1 0,0-1 1,0 1-1,0-1 1,0 0-1,0 1 1,0-1-1,0 1 0,0-1 1,0 1-1,-7 31 1094,2-12-686,7-20-403,-1 1 0,1 0 0,-1-1 0,1 1 0,-1-1 0,1 0 0,-1 0 0,1 0 0,-1 1 0,1-1 0,0-1 1,-1 1-1,3 0 0,0 0 10,7-1-24,0-1 1,0 0-1,0 0 1,0-1-1,0-1 1,-1 0-1,20-10 1,-20 9-41,0 0 0,1 1 0,0 0 0,-1 1 0,1 0 0,0 0 1,23-1-1,-34 5 132,1 1-1,0-1 1,-1 1 0,1-1 0,-1 1-1,1 0 1,-1-1 0,0 1 0,1 0 0,-1-1-1,0 1 1,0 0 0,0-1 0,0 1-1,-1 0 1,1-1 0,-1 3 0,0-1-12,1 0 0,0-1 0,0 1-1,-1 0 1,2-1 0,-1 1 0,0 0 0,0-1 0,1 1 0,1 4 0,24 2-1813,-7-8-4903,-9-1-1235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14414,'0'0'14120,"10"-2"-14083,1-1-24,32-3 102,-42 6-115,0-1-1,-1 1 0,1 0 1,0-1-1,0 1 1,-1-1-1,1 1 1,-1-1-1,1 1 0,0-1 1,-1 1-1,1-1 1,-1 1-1,1-1 1,-1 0-1,1 1 0,-1-1 1,0 0-1,1 0 1,-1 1-1,0-1 1,1 0-1,-1 0 0,0 1 1,0-1-1,0 0 1,0 0-1,0 0 1,0 1-1,0-1 0,0 0 1,0 0-1,0 0 1,0 1-1,0-1 1,-1-1-1,1 1-46,0-1 0,0 1 0,0 0 0,-1-1-1,1 1 1,0-1 0,-1 1 0,1 0 0,-1-1 0,0 1 0,1 0-1,-1 0 1,0-1 0,0 1 0,0 0 0,1 0 0,-1 0 0,0 0 0,-1 0-1,1 0 1,0 0 0,-1 0 0,-2 0-33,1 1 0,0 0 1,0 0-1,-1 0 0,1 0 0,0 0 0,0 1 0,-1-1 1,1 1-1,0 0 0,0 0 0,0 0 0,0 1 0,0-1 0,0 1 1,0-1-1,1 1 0,-1 0 0,0 0 0,1 0 0,-1 1 1,1-1-1,0 1 0,0-1 0,-3 6 0,2-4 138,1-1 0,-1 1 0,1-1 0,0 1 0,0 0 0,1 0 0,-1 0 0,1 0 0,0 0-1,0 0 1,0 0 0,1 0 0,-1 0 0,1 1 0,0-1 0,0 0 0,1 0 0,-1 0 0,1 1 0,1 4 0,0-7-39,0 0 1,0 0 0,0 0-1,1 0 1,-1-1 0,0 1-1,1-1 1,-1 1-1,1-1 1,-1 0 0,1 0-1,0 0 1,0 0 0,-1-1-1,1 1 1,0-1 0,0 1-1,0-1 1,0 0 0,5-1-1,62-2 241,-55 1-905,0-1 1,-1-1-1,29-10 0,13-10-6369,-38 16 3123,5-1-3338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119 151 4260,'0'0'8125,"6"-9"-5958,18-27-85,-24 36-2014,0-1 0,0 1 0,0-1 0,0 1 0,0-1 0,0 0 0,0 1 0,0-1 0,0 1 0,0-1 0,0 1 0,0-1-1,0 1 1,-1 0 0,1-1 0,0 1 0,0-1 0,-1 1 0,1-1 0,0 1 0,-1-1 0,1 1 0,0 0 0,-1-1 0,1 1 0,0 0 0,-1-1-1,1 1 1,-1 0 0,1 0 0,-1-1 0,1 1 0,-1 0 0,1 0 0,-1 0 0,1 0 0,-1 0 0,1 0 0,-1 0 0,1 0 0,-1 0-1,1 0 1,-1 0 0,1 0 0,-1 0 0,1 0 0,-1 0 0,1 0 0,-1 0 0,0 1 0,-27 1 1176,22 0-996,0 0 0,0 1 0,0-1 1,1 1-1,-1 1 0,1-1 0,-1 1 0,1 0 1,1 0-1,-1 0 0,-8 10 0,10-11-118,0 0 1,0 1-1,1-1 1,-1 1-1,1 0 0,0 0 1,0 0-1,0 0 1,0 0-1,1 0 0,0 0 1,-1 0-1,2 1 1,-1-1-1,0 1 0,1-1 1,0 0-1,0 6 1,1-9-106,0 0 0,-1 0 1,1 1-1,0-1 1,0 0-1,0 0 0,0 0 1,0 0-1,0 0 1,0 0-1,0 0 0,1 0 1,-1-1-1,0 1 0,0 0 1,1-1-1,-1 1 1,0-1-1,1 1 0,-1-1 1,1 0-1,-1 1 0,1-1 1,-1 0-1,0 0 1,1 0-1,-1 0 0,1-1 1,-1 1-1,1 0 1,-1 0-1,0-1 0,1 1 1,1-2-1,4 1 87,0-1 0,0 0-1,0-1 1,0 1 0,11-7-1,8-9-159,-1-1-1,-1-1 0,0-1 1,-2-1-1,0-2 0,-2 0 1,26-38-1,-43 51-710,-16 20 527,-18 23 171,22-20 156,0 1 1,1 0-1,0 1 0,-9 22 1,14-29-51,0 0 1,1 0-1,0 0 1,1 0-1,0 0 1,0 1-1,0-1 1,1 0-1,0 1 0,0-1 1,1 0-1,2 9 1,-3-14-43,1-1 1,-1 1 0,1 0-1,0 0 1,0-1 0,0 1 0,0 0-1,0-1 1,0 1 0,0-1-1,1 1 1,-1-1 0,0 0-1,1 1 1,-1-1 0,1 0-1,-1 0 1,1 0 0,0 0-1,2 1 1,1-1 7,-1 1-1,1-1 1,-1-1 0,1 1 0,-1-1-1,1 1 1,-1-1 0,8-1-1,-1 0 3,-1-1 0,0 0-1,1-1 1,-1 0-1,0-1 1,18-8-1,-19 6-11,-1 1 0,0-1-1,0 0 1,0-1 0,12-14-1,-17 17 5,0 0 0,0 0-1,-1 0 1,1 0 0,-1-1-1,0 1 1,0-1 0,0 1-1,-1-1 1,1 0 0,-1 1-1,0-1 1,0-9 0,-1 13-3,0 0 1,0 0-1,0 0 1,0 0-1,-1 0 1,1 0-1,0 0 1,-1 0-1,1 0 1,0 1-1,-1-1 1,1 0-1,-1 0 1,1 0-1,-1 0 1,0 1-1,1-1 0,-1 0 1,0 0-1,0 1 1,1-1-1,-1 1 1,0-1-1,0 1 1,0-1-1,0 1 1,0-1-1,0 1 1,0 0-1,0-1 1,0 1-1,0 0 1,0 0-1,0 0 1,0 0-1,0 0 1,0 0-1,0 0 1,0 0-1,0 0 1,1 1-1,-1-1 1,0 0-1,0 0 0,0 1 1,0-1-1,-1 2 1,-4-1-13,0 1 0,0 1-1,0-1 1,0 1 0,1 0 0,-7 5 0,7-3 48,-1-1 0,2 1 1,-1 1-1,1-1 0,-1 1 1,2 0-1,-1-1 0,1 2 0,-1-1 1,2 0-1,-1 1 0,1-1 1,0 1-1,0 0 0,-1 12 1,3-15-101,0-1 0,0 0 0,0 0 0,0 0 0,1 1 0,-1-1 0,1 0 0,0 0 0,0 0 0,0 0 0,0 0 0,1 0 0,-1 0 0,5 5 0,-4-6-245,1 1 0,-1-1 0,1 1 0,0-1 0,0 0 0,0 0 0,0-1 0,0 1 0,1 0 0,-1-1 0,0 0 0,1 0 0,-1 0 0,1 0 0,-1-1 0,5 1 0,27 1-8555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10154,'0'0'9881,"12"4"-8242,-4-1-1432,0 0 0,0 0 1,0-1-1,1 0 0,-1-1 1,1 0-1,-1 0 0,1-1 1,0 0-1,-1-1 0,1 0 1,-1 0-1,0 0 0,1-1 0,-1-1 1,0 1-1,15-8 0,-11 3 67,-1 0-1,1-1 1,-2 0-1,1-1 1,16-18-1,-22 22-191,0-1 0,-1 1 0,0-1 0,0 0 0,-1-1 0,1 1 0,-1-1 0,-1 1 0,1-1 0,-1 0 0,0 0 0,1-11 0,-3 17-105,0-1 0,0 1 0,0-1 1,0 1-1,-1 0 0,1-1 0,0 1 0,0-1 1,-1 1-1,1 0 0,-1 0 0,0-1 0,1 1 0,-1 0 1,0 0-1,0 0 0,1-1 0,-1 1 0,0 0 0,0 0 1,0 1-1,0-1 0,-1 0 0,1 0 0,0 0 1,0 1-1,0-1 0,-1 0 0,1 1 0,0-1 0,-1 1 1,1 0-1,0-1 0,-1 1 0,1 0 0,-1 0 0,1 0 1,0 0-1,-1 0 0,1 0 0,-1 0 0,0 1 0,-5-1-93,0 1-1,0 0 0,1 0 0,-1 1 0,0 0 0,1 0 0,-11 5 0,5 0 94,1 1-1,1 0 1,-1 0-1,1 1 0,1 0 1,0 1-1,-10 12 1,15-17 52,0 0 1,0 0 0,1 1-1,-1 0 1,1 0-1,1 0 1,-1 0 0,1 0-1,0 0 1,0 1 0,1-1-1,0 1 1,0-1 0,0 1-1,1-1 1,1 10-1,-1-14-27,1 1-1,0-1 0,0 1 0,0-1 0,0 0 1,0 0-1,1 1 0,-1-1 0,1 0 0,-1 0 0,1 0 1,0-1-1,0 1 0,0 0 0,0-1 0,0 1 0,0-1 1,0 1-1,0-1 0,1 0 0,-1 0 0,0 0 1,1 0-1,-1-1 0,5 1 0,6 2-153,1-1-1,0 0 1,21-2 0,-26 1-44,12-1-1577,1 0-1,-1-1 0,42-8 1,-1-14-8317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69 14125,'1'-2'335,"0"0"0,0 0 0,0 0 0,0 0-1,0 0 1,-1 0 0,1 0 0,-1 0 0,1 0-1,-1 0 1,0-1 0,0 1 0,0 0 0,0 0-1,0 0 1,-1 0 0,1 0 0,-1-1 0,1 1 0,-1 0-1,0 0 1,1 0 0,-1 0 0,0 0 0,-1 1-1,1-1 1,0 0 0,-3-3 0,1 4-252,0 0 0,0 0 0,0 0 0,0 0-1,0 1 1,0-1 0,0 1 0,0-1 0,-1 1 0,1 0 0,0 1 0,0-1 0,0 0 0,0 1 0,0 0 0,0 0 0,0 0-1,0 0 1,0 0 0,-4 3 0,-8 3-90,0 1-1,1 1 1,0 0-1,1 1 1,0 1-1,-17 17 1,4-1 30,-39 54 1,52-62-1,0 1 0,2 0-1,-13 27 1,21-40-25,1 0 1,-1 0-1,1 0 0,0 0 0,0 0 0,1 1 0,0-1 1,1 0-1,-1 1 0,1-1 0,1 0 0,-1 1 1,1-1-1,3 10 0,-2-14 2,0 0-1,0 0 1,0 0-1,1 0 1,-1-1 0,1 1-1,0-1 1,0 1 0,0-1-1,0 0 1,0-1 0,0 1-1,0 0 1,1-1-1,-1 0 1,1 1 0,-1-1-1,1-1 1,-1 1 0,1 0-1,-1-1 1,1 0 0,5 0-1,0 0 17,0 1 0,1-2 0,-1 1-1,0-1 1,1-1 0,-1 1 0,0-2 0,11-3-1,-13 2 113,0 0-1,0 0 0,0-1 0,-1 0 0,0 0 0,10-11 0,-13 13-47,-1 1 0,0-1-1,0 1 1,0-1 0,0 0-1,0 1 1,-1-1-1,1 0 1,-1 0 0,0 0-1,0-1 1,0 1-1,0 0 1,0 0 0,-1 0-1,0-1 1,1 1-1,-1 0 1,-1-6 0,0 8-67,1 0 0,-1-1 0,0 1 0,0 0 0,0 0 0,0 0 1,0 0-1,0 0 0,0 1 0,0-1 0,-1 0 0,1 0 0,0 1 0,0-1 1,-1 1-1,1-1 0,0 1 0,-1-1 0,1 1 0,0 0 0,-1 0 0,1 0 1,-1 0-1,1 0 0,0 0 0,-1 0 0,1 0 0,-1 0 0,1 1 0,0-1 1,-2 1-1,-3 0-28,1 0 1,-1 0 0,1 1 0,0 0 0,0 0-1,-7 3 1,8-2-13,1-2-10,0 1 0,1-1 0,-1 1 0,1 0 0,-1 0 0,1 0 0,0 0 0,0 0 0,0 1 0,0-1 0,0 1 0,0-1 0,1 1 0,-3 5 0,46-12-342,-25-2 263,-1-1 0,0-1 0,0 0 0,17-13-1,-17 11-19,0 0 0,1 1-1,24-9 1,-40 18 123,-1 0 0,1 0 0,-1 0 0,1 0 0,-1 0 0,1 0 0,0 0 0,-1 1 0,1-1 0,-1 0 0,1 0 0,-1 0 0,1 0 0,-1 1 0,1-1 1,-1 0-1,1 1 0,-1-1 0,0 0 0,1 1 0,-1-1 0,1 0 0,-1 1 0,0-1 0,1 1 0,-1-1 0,0 1 0,0-1 0,1 1 0,-1-1 0,0 1 0,0-1 0,0 1 0,0-1 0,0 1 0,1-1 1,-1 1-1,0-1 0,0 1 0,0 0 0,0-1 0,-1 1 0,1-1 0,0 1 0,0-1 0,0 1 0,-3 30-414,-11 16-319,1-1-1609,10-13-3758,3-24-96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14862,'0'0'5947,"-10"12"-4308,-15 19-594,-29 47 0,45-63-929,0 0-1,1 0 1,0 1-1,2 0 1,0 0-1,-7 33 1,42-105-1115,-14 13 992,11-51 0,-25 92 27,1 2 75,1 0 0,0 1 0,0-1 0,0 1 0,0 0 0,-1 0 0,1 0 0,0 0 0,-1 0 0,1 0 0,-1 1 0,1 0 0,3 3 0,19 8 155,-12-9-186,0 0 0,1-2 0,-1 1 0,0-1 0,1-1 0,0-1 0,-1 0 0,1 0 0,-1-2 0,1 1 1,-1-2-1,0 0 0,1 0 0,-2-1 0,1-1 0,0 0 0,-1-1 0,0 0 0,0-1 0,-1-1 0,0 1 0,19-18 0,-17 6-168,-13 11-116,-2 8 203,0 0 0,1 0-1,-1 1 1,0-1 0,0 1 0,1-1 0,-1 1-1,1 0 1,-1 0 0,1 0 0,-1 0 0,1 0-1,-1 0 1,1 0 0,0 0 0,-1 1-1,1-1 1,-1 3 0,-14 12 175,1 0 0,-18 29 0,28-39-78,1 1 0,1 0-1,-1 0 1,1 0 0,1 0-1,-1 0 1,1 1 0,0-1 0,1 1-1,0-1 1,-1 9 0,3-15-78,-1 0 0,0 0-1,0 0 1,0 0 0,0 0 0,1-1 0,-1 1 0,0 0 0,1 0 0,-1 0 0,1 0 0,-1 0 0,1-1 0,-1 1 0,1 0-1,-1 0 1,1-1 0,0 1 0,-1 0 0,1-1 0,0 1 0,0-1 0,0 1 0,-1-1 0,3 1 0,29 6 37,-21-7-27,-1-1 0,1 1 0,-1-2 0,15-2 0,-6-4-81,0 0-1,0 0 0,-1-2 1,29-20-1,-24 15 9,41-20 0,-63 35 60,-1 1-1,0-1 0,0 0 0,1 1 1,-1-1-1,0 0 0,0 1 1,0-1-1,1 0 0,-1 1 0,0-1 1,0 1-1,0-1 0,0 0 1,0 1-1,0-1 0,0 1 0,0-1 1,0 0-1,0 1 0,0-1 0,0 0 1,0 1-1,0-1 0,0 1 1,-1-1-1,1 0 0,0 1 0,0-1 1,0 0-1,-1 1 0,1-1 0,0 0 1,0 1-1,-1-1 0,1 0 1,0 1-1,0-1 0,-1 0 0,-10 21 77,8-17-44,1 1 1,-1-1-1,1 1 1,-1 0-1,1 0 1,1 0 0,-1 0-1,1 0 1,0 0-1,-1 7 1,3-11-38,-1 0 1,1 0 0,0 0-1,0 0 1,-1 0 0,1-1-1,0 1 1,0 0-1,0-1 1,0 1 0,0-1-1,0 1 1,0-1 0,1 1-1,-1-1 1,0 0 0,0 1-1,0-1 1,0 0-1,0 0 1,1 0 0,-1 0-1,0 0 1,0 0 0,0 0-1,0-1 1,2 1 0,37-6-1271,-35 4 549,0 0 0,0-1 0,0 1 0,0-1-1,0-1 1,-1 1 0,0 0 0,7-8-1,13-14-5779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12300,'0'0'13799,"7"10"-13041,19 33-304,-25-41-430,0 0 1,-1 0-1,1 0 0,-1 0 1,0 0-1,1 0 0,-1 0 1,0 0-1,0 0 0,-1 0 0,1 0 1,0 0-1,-1 0 0,1 0 1,-1 0-1,1 0 0,-1 0 1,0-1-1,0 1 0,-2 3 0,-27 30 260,17-22-154,-22 27 329,20-24-200,0 1 0,1 1 0,-18 29-1,31-46-255,1 0 0,-1 0 0,1 0-1,-1-1 1,1 1 0,-1 0 0,1 1-1,0-1 1,-1 0 0,1 0 0,0 0-1,0 0 1,0 0 0,0 0-1,0 0 1,0 0 0,0 0 0,0 0-1,0 0 1,1 0 0,-1 0 0,0 0-1,1 0 1,-1 0 0,1 0 0,-1 0-1,1 0 1,-1 0 0,1 0-1,0 0 1,-1 0 0,1-1 0,0 1-1,0 0 1,0 0 0,-1-1 0,1 1-1,0-1 1,0 1 0,0-1 0,0 1-1,0-1 1,0 1 0,0-1 0,0 0-1,0 0 1,0 0 0,1 1-1,-1-1 1,0 0 0,1 0 0,29-2-1578,-29 2 1181,-1-1 1,1 1-1,-1-1 0,1 1 0,0-1 0,-1 0 1,0 1-1,1-1 0,-1 0 0,1 0 1,-1 0-1,0 0 0,2-2 0,6-12-5670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10025,'0'0'18450,"30"-50"-17105,1 49-512,4 1-481,5 0-256,-2 3-32,1 3-416,-7-1-2467,2-5-5508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10666,'0'0'15129,"8"0"-13928,0-1-1114,-1 0-1,0 0 1,0-1-1,0 0 1,0 0-1,0-1 1,-1 1 0,1-1-1,-1-1 1,0 1-1,1-1 1,-2-1-1,1 1 1,0-1-1,-1 0 1,0 0-1,0 0 1,7-11-1,-7 9-66,-3 4-18,1 0 0,0-1 0,-1 0 0,0 1 0,0-1 0,0 0 0,0 0 0,1-6 0,-18 17-942,2 7 667,0 1 0,1 1 1,1 0-1,1 0 0,-15 30 0,19-34 245,1-3 23,3-6 0,0 0 0,-1 0 0,1 0 0,1 1 0,-1-1 0,1 1 0,-1 0 0,1-1 0,0 1-1,0 0 1,0 0 0,1 0 0,0-1 0,-1 1 0,2 6 0,-1-9 3,1-1 0,0 1 0,0-1 0,-1 1 0,1-1 0,0 1 0,0-1 0,0 0 0,-1 1-1,1-1 1,0 0 0,0 0 0,0 0 0,0 1 0,0-1 0,0 0 0,0 0 0,-1 0 0,1-1 0,0 1 0,0 0 0,0 0 0,0 0-1,0-1 1,0 1 0,1-1 0,22-10-70,2-11 2,-23 19 142,0 0 1,1 0 0,-1 0-1,0 0 1,1 0 0,0 1 0,-1 0-1,1 0 1,0 0 0,0 0 0,0 1-1,0-1 1,1 1 0,-1 0-1,0 0 1,1 0 0,7 1 0,2 0-118,0 0-1,0-1 1,0 0 0,0-1 0,-1-1 0,15-4 0,-21 4-463,0-1 1,0 1-1,0-1 1,-1 0-1,0 0 1,0-1-1,0 0 1,0 0-1,-1-1 1,1 1-1,-1-1 1,8-13-1,6-15-5294,-2-6-2943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11819,'0'0'2595,"-5"11"223,-14 31-168,-38 96 3565,50-119-5931,1 0 0,1 0 1,1 1-1,0-1 0,0 30 0,4-47-284,0 0-1,1-1 1,-1 1-1,1 0 0,0 0 1,-1-1-1,1 1 1,0 0-1,0-1 0,0 1 1,0 0-1,1-1 1,-1 0-1,0 1 1,1-1-1,-1 0 0,1 0 1,-1 1-1,1-1 1,-1 0-1,1-1 0,0 1 1,-1 0-1,1 0 1,0-1-1,0 1 1,0-1-1,0 1 0,-1-1 1,1 0-1,0 0 1,2 0-1,14 2-306,0-1 0,28-2-1,-17 1-107,-28 0 412,1 0 0,-1 0-1,1 0 1,-1 0 0,1 0-1,0 0 1,-1 1 0,0-1-1,1 1 1,-1-1-1,1 1 1,-1 0 0,1 0-1,-1-1 1,0 1 0,0 0-1,1 0 1,-1 0 0,0 0-1,0 0 1,0 1 0,0-1-1,0 0 1,-1 0-1,1 1 1,0-1 0,0 0-1,0 3 1,0 1 66,0 1-1,0-1 1,-1 1 0,1 0 0,-1-1-1,-1 8 1,0 6 610,2-19-614,-1 1 1,1 0-1,0 0 1,0-1 0,0 1-1,0 0 1,0-1-1,0 1 1,0-1 0,0 0-1,0 1 1,0-1-1,0 0 1,0 1 0,0-1-1,0 0 1,0 0-1,0 0 1,1 0 0,-1 0-1,0 0 1,2 0-1,33-1 607,-32 0-578,0 1-129,0 0-1,0 0 0,0-1 0,0 1 1,0-1-1,0 0 0,0 0 1,0-1-1,0 1 0,-1-1 1,1 0-1,0 0 0,-1 0 0,0 0 1,1-1-1,-1 1 0,0-1 1,0 0-1,-1 0 0,1 0 0,-1 0 1,1-1-1,-1 1 0,0-1 1,0 1-1,0-1 0,2-7 0,-3 7-462,0-1-1,0 1 1,-1-1-1,0 1 0,1-1 1,-1 0-1,-1 1 1,1-1-1,-1 1 1,-1-8-1,0 7-442,0 0 1,0 0-1,0 0 1,0 1-1,-1-1 0,1 1 1,-1-1-1,-1 1 1,1 0-1,-4-4 0,-22-17-7791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7431,'0'0'6374,"50"27"-4132,-19-15 32,4-1-1281,1 2-865,6-2-480,1-1-4324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75 16944,'0'0'7346,"-9"9"-4997,2-3-1999,3-2-158,-1-1 0,1 1-1,0 0 1,0 0-1,0 0 1,0 1 0,1-1-1,0 1 1,0 0-1,0 0 1,0 0 0,1 0-1,0 1 1,0-1-1,-2 9 1,5-13-189,-1 0 1,1 0-1,0 0 1,0 0-1,-1 1 0,1-1 1,0 0-1,0-1 0,0 1 1,0 0-1,0 0 1,0 0-1,0 0 0,0-1 1,0 1-1,0-1 0,1 1 1,-1-1-1,0 1 1,0-1-1,1 0 0,-1 1 1,0-1-1,1 0 0,-1 0 1,0 0-1,0 0 1,1 0-1,-1 0 0,3-1 1,44-4-55,-38 1-26,-1 0 0,0-1 0,0 0 0,0 0 0,0-1 0,-1 0 1,0-1-1,8-8 0,55-64-2178,-106 129 672,33-46 1578,-1 0 0,1 0-1,0-1 1,1 1 0,-1 1 0,1-1 0,-1 0 0,1 0-1,1 0 1,-1 1 0,0-1 0,1 0 0,0 1-1,0-1 1,1 6 0,0-9-74,0 0-1,0 0 1,0 0-1,1 0 1,-1 0 0,0 0-1,0 0 1,1 0-1,-1 0 1,1 0 0,-1-1-1,0 1 1,1-1-1,-1 1 1,1-1 0,0 0-1,-1 1 1,1-1-1,-1 0 1,1 0 0,-1 0-1,1 0 1,0 0-1,1-1 1,42-6-1395,-32 2 1011,1-2 0,-1 1 0,-1-1 1,0-1-1,0 0 0,0-1 0,-1 0 0,0-1 1,-1 0-1,0-1 0,-1 0 0,10-14 0,-16 14 2798,-14 15-1306,-16 18 118,19-11-592,0 0 0,0 0 0,1 0 0,1 0 0,0 1 0,1 1-1,-7 20 1,4 2 55,-7 55-1,11-60-688,2-13-224,-1 0 1,-1 0-1,-1 0 0,0 0 1,-1-1-1,-1 0 1,0 0-1,-1-1 0,-1 0 1,0 0-1,-1-1 0,-14 16 1,23-29 358,0 1 0,0-1-1,-1 0 1,1 0 0,0 0 0,0 0 0,-1 0 0,1 0 0,0 0 0,-1 0 0,1-1 0,-1 1 0,1 0 0,-3 0 0,4-1-12,-1 0 1,1 0-1,0-1 0,-1 1 1,1 0-1,-1 0 0,1 0 1,0 0-1,-1-1 0,1 1 1,0 0-1,-1 0 0,1-1 0,0 1 1,-1 0-1,1-1 0,0 1 1,0 0-1,-1-1 0,1 1 1,0 0-1,0-1 0,0 1 1,-1 0-1,1-1 0,0 1 1,0-1-1,0 1 0,0-1 1,0 1-1,0 0 0,0-2 1,0-2 56,0-1 0,0 0 1,1 0-1,-1 1 0,1-1 0,0 0 1,0 1-1,3-7 0,7-11-133,0-1 0,2 2 0,0-1 1,2 2-1,0 0 0,1 1 0,1 0 0,23-19 0,23-14 48,83-53 0,-8 7-134,-135 96 86,22-20-277,-24 22 298,0-1 1,0 0-1,0 1 0,0-1 0,-1 0 1,1 0-1,0 0 0,-1 0 1,1 1-1,0-1 0,-1 0 0,1 0 1,-1 0-1,1 0 0,-1 0 1,0 0-1,0-1 0,1 1 0,-1 0 1,0 0-1,0 0 0,0-2 0,-1 2-5,-1 1 0,0-1 0,1 1 0,-1-1 0,1 1 0,-1-1 0,0 1 0,1 0-1,-1 0 1,0 0 0,1 0 0,-1 0 0,0 0 0,1 0 0,-1 1 0,-2 0-1,0-1-24,-6 2 76,1 1 0,-1 0-1,0 1 1,1 0-1,0 0 1,0 1 0,0 0-1,0 0 1,1 1-1,0 1 1,0-1-1,0 1 1,1 0 0,0 1-1,1 0 1,0 0-1,0 0 1,0 1 0,1 0-1,1 0 1,-1 0-1,-3 15 1,7-23 26,1 1 1,0-1-1,-1 1 1,1-1-1,0 1 1,0 0-1,0-1 1,1 1-1,-1-1 1,0 1-1,0 0 1,1-1-1,-1 1 0,1-1 1,0 1-1,-1-1 1,1 0-1,0 1 1,0-1-1,0 0 1,0 1-1,0-1 1,0 0-1,0 0 1,2 2-1,1-1 98,0 1 0,0-1 0,0 0 0,1-1 0,-1 1 0,0 0-1,1-1 1,8 1 0,7 0 78,0 0 1,0-2-1,21-2 0,-38 2-444,0 0 0,0 0 0,0-1 0,0 1 0,0-1 1,0 0-1,0 0 0,0 0 0,0 0 0,0 0 0,-1-1 0,1 1 0,0-1 0,-1 0 0,1 0 0,-1 0 0,0 0 1,0 0-1,0 0 0,0-1 0,0 1 0,0-1 0,0 1 0,1-6 0,5-18-5505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12588,'0'0'8200,"66"0"-4997,-25 0-897,4 4-801,8 7-1152,2 1-289,-4-4-1378,1-6-4547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11435,'0'0'12454,"-4"9"-11568,-2 11-196,0 1 0,1 1-1,1-1 1,-3 35-1,3 98 823,4-151-1506,0 0 0,0 0 1,0-1-1,0 1 1,0 0-1,1 0 0,-1-1 1,1 1-1,0 0 0,0-1 1,0 1-1,0-1 0,0 1 1,0-1-1,1 1 0,-1-1 1,1 0-1,0 0 0,0 1 1,0-1-1,0-1 0,0 1 1,0 0-1,0 0 1,0-1-1,1 1 0,-1-1 1,1 0-1,-1 0 0,1 0 1,0 0-1,-1 0 0,1-1 1,5 2-1,-1-2-52,0 0-1,0 0 1,0-1 0,0 0-1,0 0 1,0 0-1,-1-1 1,1 0 0,0 0-1,-1-1 1,0 0-1,1 0 1,6-5 0,-12 7-2,-33 14-118,16-7 286,0-1 0,0-1 1,0 0-1,-1-2 0,1 1 0,-1-2 0,1 0 0,-1-1 0,-20-3 0,36 3-178,-1 0 0,0-1 0,0 1 1,1-1-1,-1 1 0,0-1 0,1 1 0,-1-1 0,0 0 0,1 0 0,-1 0 0,1 0 0,0 0 0,-1 0 0,1 0 0,0-1 0,-1 1 0,1 0 0,0-1 0,0 1 1,0-1-1,0 1 0,1-1 0,-1 1 0,0-1 0,1 0 0,-1 0 0,1 1 0,-1-1 0,1-3 0,-1 2-484,1 0 1,0 0-1,0 0 1,0 1-1,1-1 0,-1 0 1,1 0-1,0 0 0,-1 0 1,1 0-1,2-4 0,12-15-6851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5125,'0'0'7799,"-13"8"-7548,10-1-146,1 0 0,0 0 1,0 1-1,0-1 0,1 0 0,0 1 0,0 9 1,-2 8 179,-12 119-239,6 0 0,13 176 0,16-57 1006,-8-179-524,4-1 1,50 151-1,-50-179-202,2-1 0,2-2-1,3 0 1,2-1 0,50 77-1,127 183 118,-178-273-421,1-1-1,55 62 0,75 57 45,-51-53 87,97 80-328,-80-76-344,-97-89 452,0-1 0,1-2 0,1 0-1,0-2 1,1-1 0,0-1 0,29 8-1,72 31 89,-17 8-10,-73-36-15,1-1 0,0-3 1,2-1-1,0-2 0,53 13 1,43 1 247,-60-11-102,146 14 0,-138-19-106,-64-9 180,1 0 0,33 1 0,-55-5 88,-1-23-6758,-5 2-3171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12524,'0'0'15113,"12"3"-14344,-1 0-622,1 0 1,0-1 0,0-1-1,-1 0 1,14 0 0,-19-1-99,-1-1-1,1 1 1,0-2 0,0 1-1,-1 0 1,1-1 0,-1 0 0,1 0-1,-1-1 1,0 0 0,0 1-1,0-2 1,0 1 0,0-1-1,4-3 1,-7 4-34,1 1 1,-1 0-1,0-1 0,0 0 0,1 1 1,-2-1-1,1 0 0,0 0 0,-1 0 1,1-1-1,-1 1 0,0 0 1,0 0-1,0-1 0,0 1 0,-1-1 1,1 1-1,-1 0 0,0-1 0,0 1 1,-1-7-1,0 9-13,1-1 0,-1 1 1,1-1-1,-1 1 0,0-1 0,0 1 1,0 0-1,1-1 0,-1 1 0,-1 0 1,1 0-1,0 0 0,0 0 0,0 0 1,-1 0-1,1 0 0,0 0 0,-3-1 1,1 1-13,0 0 1,0 0 0,0 1-1,0-1 1,-1 1-1,1 0 1,0-1-1,0 2 1,0-1 0,0 0-1,-1 1 1,-3 0-1,-1 2 2,1 0 1,0 0-1,0 1 0,0-1 0,0 2 0,1-1 0,0 1 0,0 0 0,0 0 0,0 0 0,1 1 0,0 0 0,0 0 0,-6 10 1,6-9 1,0 1-1,1 0 1,0 0 0,0 0 0,1 1 0,-1-1 0,2 1 0,-1 0 0,2-1 0,-1 1 0,1 0 0,0 12 0,1-19-7,0 0 0,1 0 1,-1 0-1,0 0 0,1 0 1,0-1-1,-1 1 0,1 0 1,0 0-1,0-1 0,0 1 1,0-1-1,1 1 0,-1-1 0,0 1 1,0-1-1,1 0 0,-1 1 1,1-1-1,2 1 0,1 1-92,-1-1-1,1 0 0,0 0 1,0 0-1,0-1 0,1 1 1,6 0-1,6-1-818,-1 0-1,1-1 1,28-4-1,-8-4-5369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101 175 9897,'0'0'7127,"3"-10"-4271,1-2-2114,-2 7-441,0 1-1,-1-1 1,1 0 0,-1 0 0,0 0-1,-1 0 1,1 0 0,-1-6 0,0 11-237,0-1 1,0 1-1,0-1 1,0 1-1,0-1 1,0 1-1,0-1 1,0 1-1,0-1 1,0 1-1,0-1 1,0 1-1,-1-1 1,1 1-1,0-1 1,0 1-1,-1-1 1,1 1-1,0-1 1,0 1-1,-1 0 1,1-1-1,-1 1 1,1-1-1,0 1 1,-1 0-1,1 0 1,-1-1-1,1 1 1,-1 0-1,1 0 1,0-1 0,-2 1-1,-17 5 539,-16 22-735,27-15 115,1 1 0,0 1 0,2-1 0,-1 1 0,1 0 0,1 0 0,1 0 0,0 1 0,1 0 0,-1 22 0,2-36 13,1 1 0,0-1 0,0 1 0,0-1 0,0 0 0,0 1 0,0-1 0,0 1 0,0-1 0,1 1 0,-1-1 0,1 0 0,-1 1 0,1-1 0,-1 1 0,1-1 0,0 0 0,-1 0 0,1 1 0,0-1 0,0 0 0,0 0 0,0 0 0,0 0 0,0 0 0,0 0 0,1 0 0,-1-1 0,0 1 0,0 0 0,1-1 0,-1 1 0,0-1 0,1 1 0,-1-1 0,1 1 0,-1-1 0,1 0 0,-1 0 0,0 0 0,1 0 0,-1 0 0,1 0 0,-1 0 0,1 0 0,-1-1 0,1 1 0,-1 0 0,0-1 0,1 0 0,1 0 0,5-1 11,-1-1-1,1 0 1,-1 0-1,1-1 1,-1 0-1,0 0 0,-1-1 1,9-6-1,1-6 154,0-1 0,-1-1-1,-1 0 1,0-1 0,-2-1-1,0 0 1,-1 0 0,-2-1-1,0 0 1,10-41 0,-16 41 50,-3 14 184,-4 11 795,-7 20-1189,1 0-1,1 1 1,1 1-1,1-1 1,1 1-1,1 0 1,2 1-1,0-1 0,2 31 1,0-54-27,1 1 1,0-1-1,0 0 1,0 0-1,1 0 1,-1 1-1,0-1 0,1 0 1,-1 0-1,1 0 1,0 0-1,0 0 1,0 0-1,0 0 1,0 0-1,0 0 0,1 0 1,-1-1-1,0 1 1,1 0-1,0-1 1,-1 0-1,1 1 0,3 1 1,-3-2-493,1 0-1,0 0 1,0 0 0,-1-1 0,1 0 0,0 1 0,0-1-1,0 0 1,0 0 0,-1 0 0,1-1 0,0 1-1,3-1 1,12-6-7328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11531,'0'0'10324,"10"5"-8743,0-1-1349,0 0 0,1-1 0,0 0 1,-1-1-1,1 0 0,0 0 1,18-1-1,-25 0-213,-1-1 0,1 0 0,-1 0 0,1-1-1,-1 1 1,0-1 0,1 0 0,-1 0 0,1 0 0,-1 0 0,0 0 0,0-1 0,0 1 0,0-1 0,0 0-1,0 0 1,0 0 0,0 0 0,-1-1 0,1 1 0,-1-1 0,0 0 0,0 1 0,0-1 0,0 0-1,0 0 1,0 0 0,-1-1 0,0 1 0,1 0 0,-1 0 0,1-6 0,-2 7-12,1 1 1,-1 0-1,1 0 1,-1-1-1,0 1 1,0 0-1,0-1 0,1 1 1,-1 0-1,0 0 1,0-1-1,-1 1 1,1 0-1,0-1 1,0 1-1,-1 0 1,1 0-1,-1-1 0,1 1 1,-1 0-1,1 0 1,-1 0-1,0-1 1,1 1-1,-1 0 1,0 0-1,0 0 0,0 0 1,0 1-1,0-1 1,0 0-1,0 0 1,0 1-1,0-1 1,-1 0-1,1 1 1,0-1-1,0 1 0,-1-1 1,1 1-1,0 0 1,0 0-1,-1 0 1,1-1-1,0 1 1,-2 1-1,-2-1-24,1 1 1,0-1-1,-1 1 1,1 0-1,0 1 0,0-1 1,0 1-1,0 0 0,0 0 1,0 0-1,1 1 1,-1-1-1,-3 4 0,-2 3 9,0 0-1,1 0 1,0 1-1,1 0 1,-12 21-1,16-25 28,0 0-1,1 0 1,0-1-1,0 1 1,0 0-1,1 1 1,0-1-1,0 0 1,0 0-1,1 0 1,0 1-1,0-1 1,2 12 0,0-16-13,-1 0 0,0 0 0,0 0 0,1 0 0,-1 0 1,1 0-1,-1-1 0,1 1 0,0 0 0,0-1 1,0 1-1,-1-1 0,1 0 0,1 0 0,-1 0 0,0 0 1,0 0-1,0 0 0,1-1 0,-1 1 0,0 0 1,0-1-1,1 0 0,-1 0 0,1 0 0,2 0 0,3 1 58,0-1-1,0 0 0,0-1 0,0 0 0,0 0 0,14-4 0,-14 1-35,0 1 1,-1-1-1,1-1 0,-1 0 1,0 0-1,0 0 0,-1-1 0,0 0 1,11-12-1,-7 5 9,0-1 1,-1 0-1,-1 0 0,9-18 1,-21 40-37,-1 1 31,0 0 1,1 0-1,0 0 1,1 1 0,0-1-1,1 1 1,-3 19-1,5-28-6,0 1-1,0-1 1,-1 1-1,1-1 1,1 1 0,-1-1-1,0 1 1,0 0-1,1-1 1,-1 1-1,1-1 1,-1 1-1,1-1 1,-1 0-1,1 1 1,0-1-1,0 0 1,0 1-1,0-1 1,0 0-1,0 0 1,0 0-1,2 2 1,0-2 4,-1 0-1,1-1 1,0 1 0,0-1-1,-1 0 1,1 0 0,0 0-1,0 0 1,-1 0 0,1 0-1,0-1 1,4-1 0,-1 1 11,0-1 0,0-1 1,0 1-1,0-1 0,-1 0 1,0 0-1,1-1 0,-1 0 1,0 1-1,-1-2 0,8-6 0,47-64-81,-28 34-410,-31 41 441,0 0-1,0 0 1,0 0-1,0 0 1,0-1 0,0 1-1,0 0 1,0 0-1,0 0 1,0 0 0,0 0-1,1 0 1,-1 0-1,0-1 1,0 1 0,0 0-1,0 0 1,0 0 0,0 0-1,0 0 1,0 0-1,0 0 1,0 0 0,1 0-1,-1 0 1,0 0-1,0 0 1,0 0 0,0 0-1,0 0 1,0-1-1,0 1 1,0 0 0,1 0-1,-1 0 1,0 0-1,0 0 1,0 0 0,0 0-1,0 0 1,0 1-1,0-1 1,1 0 0,-1 0-1,0 0 1,0 0-1,0 0 1,0 0 0,0 0-1,0 0 1,0 0-1,0 0 1,1 0 0,-1 0-1,0 0 1,0 0-1,0 0 1,0 1 0,0-1-1,0 0 1,0 0-1,0 0 1,0 0 0,0 0-1,0 14-210,-7 29 391,3-23-55,3-16-142,1 0 0,0 0 0,-1 0 0,1 0 0,1 1 0,-1-1 0,0 0 0,1 0 0,1 4 0,-1-7-137,-1 0 0,1 0-1,0 0 1,-1 0 0,1 0-1,0 0 1,0 0 0,0 0-1,0-1 1,0 1 0,0 0-1,0-1 1,0 1 0,0 0-1,0-1 1,0 0 0,0 1-1,0-1 1,0 0 0,1 1-1,-1-1 1,0 0 0,0 0-1,0 0 1,0 0 0,1 0-1,-1 0 1,0 0 0,0 0-1,0-1 1,0 1 0,1 0-1,-1-1 1,0 1 0,1-2-1,15-7-4571,4-11-2888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13741,'-3'10'3913,"-19"95"3997,-7 67-4522,9-52-3331,17-280-3223,4 153 3053,1-17 386,3 20-16,3 13-81,-4-2-122,0-1 0,1-1 0,0 1 0,1-1 0,-1 1 0,1-1 0,0-1 0,0 1 0,0-1 0,1 0 0,-1-1 0,1 0 0,0 0 0,14 4 0,-10-4 92,0 0-1,0-1 0,1 0 0,-1-1 1,1 0-1,-1-1 0,0-1 1,1 1-1,15-5 0,11-12 306,-36 16-438,-1 0 0,1-1 0,0 1-1,-1 0 1,1 0 0,0-1 0,-1 1 0,0-1-1,1 1 1,-1-1 0,0 0 0,0 1-1,0-1 1,0 0 0,0 0 0,0 0 0,0 0-1,0-2 1,-23 21-280,18-12 316,1 0-1,0 0 0,0 1 1,0-1-1,0 1 1,-2 11-1,4-16-30,1 0-1,-1 0 1,1 0 0,0 0-1,-1 0 1,1 1 0,0-1-1,0 0 1,0 0 0,0 0-1,0 0 1,0 0 0,0 1-1,0-1 1,1 0 0,-1 0-1,0 0 1,1 0 0,-1 0-1,1 0 1,-1 0-1,1 0 1,-1 0 0,1 0-1,0 0 1,-1 0 0,1 0-1,0-1 1,0 1 0,0 0-1,0 0 1,-1-1 0,1 1-1,0 0 1,0-1 0,0 1-1,0-1 1,1 0 0,-1 1-1,0-1 1,0 0 0,0 0-1,2 1 1,16-1 68,0 0-1,0-2 1,0 0 0,0-1-1,-1 0 1,1-2 0,-1 0-1,35-16 1,31-7-1065,-84 28 972,1-1-1,0 1 1,-1 0 0,1 0 0,-1-1 0,1 1 0,0 0 0,-1 0-1,1 0 1,0 0 0,-1 0 0,1 0 0,-1 0 0,1 0 0,0 0-1,-1 0 1,1 0 0,0 0 0,-1 0 0,1 0 0,-1 0 0,1 1-1,0-1 1,-1 0 0,1 1 0,-1-1 0,1 0 0,-1 1 0,1-1-1,-1 1 1,1-1 0,-1 0 0,1 1 0,-1-1 0,0 1 0,1 0-1,-1-1 1,0 1 0,1-1 0,-1 1 0,0-1 0,0 1 0,1 0-1,-1-1 1,0 1 0,0 1 0,-6 38 254,5-37-202,0 0 0,0 0 0,0 1 0,0-1 0,1 0 0,-1 1 0,1-1 0,0 0 0,0 0 0,0 1 0,1-1 0,0 7 0,1-10-22,-1 1 1,0 0-1,0 0 0,1 0 1,-1-1-1,0 1 0,1-1 0,-1 1 1,1-1-1,-1 0 0,1 1 0,-1-1 1,1 0-1,-1 0 0,1 0 1,-1 0-1,1 0 0,-1 0 0,0-1 1,1 1-1,2-1 0,31-11 213,8-13-188,-36 20-378,0 0-1,0 0 1,1 1-1,0 0 1,0 1 0,0-1-1,1 1 1,8-2-1,-17 25-3699,-9-6 928,1-2-2167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69 8232,'26'-17'2351,"24"-15"3651,-15 12 1964,-56 43-4690,6-6-3135,-28 22-139,-87 86 642,114-107-1755,0 2 1,-21 34 0,36-53 536,-3 7-569,3-2-6007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14253,'0'0'7560,"9"58"-5927,-1-29-576,1 2-352,-5 2-385,13-1-192,-2 2-32,-2-2-64,0 1-352,-3-4-801,-7 1-1185,1-9-1282,-4-5-2273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9545,'0'0'8520,"59"21"-7111,-23-11-95,-1-1-385,7 1-545,1 2-288,4-3-64,1-1-737,-7-6-1537,2-2-2434,-5 0-4165</inkml:trace>
  <inkml:trace contextRef="#ctx0" brushRef="#br0" timeOffset="1">669 1 12011,'0'0'10346,"-52"63"-8264,50-46-769,2-4-544,7-4-449,10-3-191,2-4-1,8-2-96,3 0-1121,-6-6-1410,3-8-2177,5-5-1378,-2-3-2370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12236,'0'0'5957,"-52"73"-3202,25-35-449,3 2-96,-3-2-448,12 1-833,-2-5-481,6 0-224,5-5-160,-1-3-192,3-3-1473,2-9-1923,2-7-5060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10762,'0'0'8905,"8"0"-6503,37-3-475,75-2 2274,-119 5-4197,0 0-1,1 0 1,-1 0-1,0 0 1,0 0-1,1 0 1,-1 0-1,0 0 1,0 1-1,0-1 1,1 0-1,-1 1 0,0-1 1,0 1-1,0-1 1,0 1-1,0 0 1,0-1-1,0 1 1,0 0-1,0 0 1,0 0-1,0 0 1,0 0-1,-1 0 1,1 0-1,0 0 1,-1 0-1,1 0 0,0 0 1,-1 0-1,0 0 1,1 0-1,-1 1 1,0-1-1,1 0 1,-1 0-1,0 1 1,0-1-1,0 0 1,0 0-1,0 1 1,0-1-1,-1 0 1,1 0-1,0 1 0,-1-1 1,1 0-1,-1 0 1,1 0-1,-1 0 1,-1 2-1,-1 4 14,-1 1-1,0-2 1,-1 1-1,1 0 0,-1-1 1,-12 11-1,-42 25-355,45-33 150,-1 1 0,1 0 1,-18 18-1,32-28 173,0 0 0,0 0 1,0 0-1,0 0 0,0 1 0,0-1 1,-1 0-1,1 0 0,0 0 0,0 0 0,0 0 1,0 1-1,0-1 0,0 0 0,0 0 1,0 0-1,0 0 0,0 1 0,0-1 1,0 0-1,0 0 0,0 0 0,0 1 0,0-1 1,0 0-1,0 0 0,0 0 0,0 0 1,0 1-1,0-1 0,0 0 0,0 0 0,0 0 1,0 0-1,1 1 0,-1-1 0,0 0 1,0 0-1,0 0 0,0 0 0,0 0 1,0 0-1,1 1 0,-1-1 0,0 0 0,0 0 1,0 0-1,0 0 0,1 0 0,-1 0 1,0 0-1,0 0 0,17 4-326,25-3 47,-38-1 172,30 0-591,57-1-5704,-44-5-1910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15855,'0'0'11579,"-12"7"-10826,-76 40-119,-131 51 1,137-63-602,55-18-606,27-17 555,0 1 1,0-1-1,-1 1 0,1-1 1,0 1-1,0-1 0,0 1 1,-1-1-1,1 1 0,0-1 1,0 1-1,0-1 0,0 1 1,0-1-1,0 1 0,0-1 1,0 1-1,0-1 0,0 1 1,0-1-1,1 1 0,-1-1 1,0 1-1,0-1 0,0 1 1,1-1-1,-1 1 1,0-1-1,1 1 0,-1-1 1,0 0-1,1 1 0,-1-1 1,0 0-1,1 1 0,-1-1 1,1 0-1,-1 1 0,1-1 1,-1 0-1,0 0 0,1 0 1,-1 1-1,1-1 0,-1 0 1,1 0-1,-1 0 0,1 0 1,0 0-1,-1 0 0,1 0 1,-1 0-1,2 0 0,49 13 9,2-1-1,59 4 0,-35-6-4311,-44-5-2603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8904,'0'0'7656,"35"-53"-4453,-31 50 961,-4 11-3972,0 12-288,0 6 192,0 5-32,-4 4-64,-1 1-545,3-4-351,0-1-97,2-5 0,0-5 32,-4-5-32,2-3-1153,-3-6-2691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25 10378,'0'0'4153,"9"-5"-251,25-13-597,-34 18-3235,0 0-1,1-1 1,-1 1 0,0 0-1,0 0 1,1 0 0,-1 0-1,0 0 1,0 0 0,1 0-1,-1-1 1,0 1 0,0 0-1,1 0 1,-1 0 0,0 0-1,0 0 1,1 0 0,-1 0-1,0 0 1,1 0 0,-1 0-1,0 0 1,0 1 0,1-1-1,-1 0 1,0 0 0,0 0-1,1 0 1,-1 0 0,0 0 0,0 1-1,0-1 1,1 0 0,-1 0-1,0 0 1,0 1 0,0-1-1,1 0 1,-1 0 0,0 0-1,0 1 1,0-1 0,0 0-1,0 0 1,0 1 0,0-1-1,0 0 1,1 0 0,-1 1-1,0-1 1,0 0 0,0 1-1,0-1 1,0 0 0,0 0-1,0 1 1,-1-1 0,1 0-1,0 1 1,-3 14 490,-2-4-293,0 1-1,-1-2 1,-1 1 0,1 0 0,-2-1 0,-13 14 0,-60 56-127,60-61-61,-4 5-118,-82 79-1102,43-33-3722,55-55 2124,8-11-3955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0 11179,'0'0'8066,"2"11"-6865,0 10-674,-1 0 0,-2 0 0,0 0 0,-1 0 0,-6 27 0,2-10-1,-1 46 1,7-72-506,0-1 1,1 1 0,0-1-1,1 1 1,0-1 0,1 1-1,1-1 1,5 15 0,21 31-800,-16-37-5512,-11-15-2049</inkml:trace>
  <inkml:trace contextRef="#ctx0" brushRef="#br0" timeOffset="1">0 330 14958,'0'0'6118,"59"7"-3299,-23-2-866,5 3-447,2-1-866,8 3-511,-4 1-129,-3-2-1506,-3-3-2369,-5-6-4614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13164,'0'0'11435,"15"49"-9257,0-37-640,4-1-802,3-4-479,8 0-161,3-5-32,2-2-384,5 0-1058,-10-11-1440,2-1-1186,-6-6-1922,-7-2-640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2306,'0'0'15663,"-30"61"-13741,5-27-513,-3 5-32,-6 8-127,-3 2-321,-3 3-417,4-3-416,12-4-192,3-6-1762,12-14-3042,9-7-6535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13581,'0'0'2835,"9"-4"197,14-8-2061,0 0 1,-2-2-1,1-1 1,-2 0 0,0-1-1,-1-2 1,-1 0-1,0 0 1,23-34 0,-55 101-1437,-3-12-186,-40 98 368,51-116-1568,0 0 1,-4 37-1,9-34-5564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4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8870 9833,'0'0'577,"0"-13"-593,2-28 329,2 0 0,2 1 0,2-1 0,24-71 0,73-166 2174,112-162-3748,34 18 691,-172 293 671,470-744-5076,-518 822 5059,494-778 751,-367 603 56,291-319 0,295-194-994,-523 527 131,22-20 506,408-300 0,283-79-287,-561 376 851,463-247-244,183-9-856,37 92 15,726-47-8,-189 195-198,-813 140 616,-742 106-512,-4 0-497,1-1 0,38-12 0,-61 11-2062,-11 0-1516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1814 1 9577,'0'0'7880,"-10"2"-7277,-7 1-485,-28 7 589,-54 17 0,70-17-271,-1-2 0,-1 0 1,1-3-1,-58 5 0,-127-12 43,204 1-443,-149 3 170,0 7 0,-181 33 0,178-19-173,85-11 13,1 4 1,-123 42-1,197-58 307,-17 5-2937,20-5 2335,-1-1 0,1 1 0,-1 0 0,1-1 0,0 1-1,-1 0 1,1-1 0,-1 1 0,1 0 0,0-1 0,-1 1 0,1-1 0,0 1 0,0 0 0,-1-1 0,1 1-1,0-1 1,0 1 0,0-1 0,0 1 0,0-1 0,-1 1 0,1-1 0,0 1 0,0-1 0,0 1 0,0-1-1,0 1 1,1-1 0,-1 0 0,0 1 0,0-1 0,0 1 0,1-1 0,2-15-5346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278 678 7944,'0'0'2775,"9"5"-1445,28 10-81,-36-15-1143,0 0 0,0-1 0,0 1 0,0 0 0,0 0 0,0-1 1,-1 1-1,1-1 0,0 1 0,0-1 0,0 1 0,-1-1 0,1 0 0,0 1 0,-1-1 0,1 0 0,0 1 1,-1-1-1,1 0 0,-1 0 0,1 0 0,-1 1 0,0-1 0,1 0 0,-1 0 0,0 0 0,1 0 0,-1 0 1,0 0-1,0 0 0,0 0 0,0 0 0,0 1 0,0-1 0,0 0 0,0 0 0,-1-1 0,0-38 2568,-1 32-2451,1 0 0,-2 0 0,1 1 0,-1-1 0,0 0 0,-1 1 0,0 0 0,0 0 0,-1 0 0,-7-8 0,-62-65 485,42 49-538,-6-8-59,-115-132 232,173 169-856,37 10 396,-22-2-138,0-2 1,57 0 0,-49-7 34,0-3 1,-1-1 0,0-2-1,60-21 1,161-75-3222,-87 26-1476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3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112 282 9417,'-8'-11'336,"-39"-75"1487,1-19 4848,37 87-3542,9 18-3069,0 0 0,0 0 0,0 0 0,0 0 0,0 0 0,0 0 0,0 0 0,0 0 0,0 0 0,0 0 0,0 0 0,0 0-1,0 0 1,0 0 0,0 1 0,0-1 0,0 0 0,0 0 0,0 0 0,0 0 0,0 0 0,0 0 0,0 0 0,0 0 0,0 0 0,0 0 0,0 0 0,-1 0 0,1 0-1,0 0 1,0 0 0,0 0 0,0 0 0,0 0 0,0 0 0,0 0 0,0 0 0,0 0 0,0 0 0,0 0 0,0 0 0,0 0 0,0 0 0,0 0 0,-1 0 0,1 0 0,7 33 719,72 194-598,-9-28-100,-63-174-52,66 234-1677,-61-214 1451,-3 2 0,-2 0-1,1 57 1,-9-330 253,15-575-2803,-13 779 1670,-4 46 117,-1 9 969,-2 16 200,-53 618 2438,59-663-2648,0 7 11,0 1-1,1-1 1,3 18 0,-4-28-17,0 0 1,1 0-1,-1 0 1,0 0-1,1 0 1,-1 0-1,0 0 0,1-1 1,-1 1-1,1 0 1,-1 0-1,1 0 1,0-1-1,-1 1 1,1 0-1,0 0 0,0-1 1,-1 1-1,1-1 1,0 1-1,1 0 1,-1-1-14,1 0 1,-1 0 0,0-1 0,1 1 0,-1 0-1,0-1 1,0 1 0,0-1 0,1 1 0,-1-1-1,0 1 1,0-1 0,0 0 0,0 0 0,0 1-1,0-1 1,0 0 0,0 0 0,0 0 0,0 0 0,0-2-1,9-9 13,-1-1-1,0 0 1,-2-1-1,1 1 1,9-26-1,22-84-61,-8 25-2374,-16 75-183,-7 22 461,-4 19-1553,-3 28-1839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0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52 129 2370,'-14'-9'4542,"12"7"-4112,0 1-1,0-1 1,0 1 0,0 0 0,0 0 0,0 0 0,0 0 0,0 0 0,0 0-1,-1 0 1,-2 0 0,5 1-46,-9 7-42,65-5 1543,176 2-604,89-1 587,52-4-1743,-183 2-74,-73-3-54,-50-1 4,0 4 0,99 12 0,-66-2 8,0-5-1,130-7 1,-76-1-8,212-19-322,-51 0 322,90 1 0,110-2 8,149-10 4,-223 4-4,744 42-5,-1122-11-3,343 21-14,56 2 234,1046 4-178,-635-38 752,-771 5-752,6-2 82,190 16 1,-294-10-146,-2-1-138,0 1 1,-1-1-1,1 0 1,0 0-1,0 1 1,0-1-1,0 0 0,-1-1 1,1 1-1,0 0 1,0-1-1,0 1 1,-1-1-1,1 1 1,1-2-1,10-8-4380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15887,'0'0'2851,"48"-3"-641,-18-4-545,6 1-479,-1-1-674,1 1-416,-5 0-96,-1 1-673,-6-2-1024,-3 1-962,-4-4-608,-8-2-769,-3-1-2370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0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588 305 6887,'0'0'176,"7"-9"-64,9-8-50,51-62 1179,-62 73-735,0 0 0,-1-1 1,0 1-1,-1-1 0,1 0 0,-1 0 0,0 0 1,-1-1-1,0 1 0,0 0 0,1-11 0,-4 14-408,0 1-1,1 0 1,-1 0-1,0 0 1,-1 0-1,1 0 1,0 0-1,-1 1 1,0-1-1,0 0 0,0 1 1,0-1-1,0 1 1,0 0-1,0-1 1,-1 1-1,1 0 1,-1 1-1,0-1 1,1 0-1,-1 1 1,0-1-1,-3 0 0,-12-6-97,0 1-1,-28-7 1,38 12 81,-11-3-98,0 1 0,-1 0-1,0 2 1,0 1 0,0 0 0,0 1 0,0 2 0,1 0 0,-1 1 0,0 0 0,1 2-1,0 0 1,0 2 0,0 0 0,1 1 0,0 0 0,0 2 0,1 0 0,1 1 0,0 1-1,0 0 1,1 1 0,0 1 0,2 0 0,-1 1 0,2 1 0,0 0 0,1 0 0,0 1-1,1 0 1,2 1 0,-1 0 0,2 1 0,1 0 0,0 0 0,1 0 0,1 1 0,-2 28-1,4-28 14,1 0 0,1 0 0,1 0 0,1 0-1,1 0 1,0 0 0,13 36 0,-12-46 6,0 0-1,1 0 1,1-1 0,-1 0-1,2 0 1,-1 0-1,1-1 1,0 0 0,1 0-1,0-1 1,0 0 0,1 0-1,-1-1 1,2 0 0,-1-1-1,14 6 1,1-1 207,0-2-1,1-1 1,-1-1 0,1-1-1,0-1 1,0-1-1,1-1 1,-1-2 0,0 0-1,1-2 1,-1-1-1,0 0 1,42-13 0,-23 3 493,-1-2 0,-1-2 1,0-1-1,-2-3 0,0-1 1,65-47-1,-83 52-526,-1-1 0,0-1 1,-2 0-1,0-2 0,26-35 0,-39 46-162,1 0-1,-2 0 1,1 0-1,-1 0 1,-1-1-1,0 0 1,-1 0-1,0 0 1,0 0-1,-1 0 0,-1-1 1,0 1-1,0-1 1,-1 1-1,-1-1 1,-1-12-1,0 18-43,1 1 0,-1-1-1,0 0 1,-1 0-1,1 1 1,-1-1 0,0 1-1,-1 0 1,1 0 0,-1 0-1,0 0 1,-8-6-1,3 3-167,0 1 0,-1 0-1,0 0 1,0 1-1,0 1 1,-14-6-1,2 3-701,0 1-1,-1 1 1,0 1-1,0 1 1,0 1-1,-27-1 1,-22 4-6152,43 0-1564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4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8456,'0'0'9759,"-6"0"-9151,-16-2-218,16 2-65,8 1-215,-1 1-1,1-1 0,0 0 0,0 0 1,0 0-1,0 0 0,0 0 0,0 0 0,0 0 1,0-1-1,0 1 0,0-1 0,0 0 1,0 1-1,0-1 0,1 0 0,-1 0 0,3-1 1,32 9 1108,-29-2-1042,-5-4-75,0 0 0,0 1-1,1-1 1,-1-1 0,0 1-1,1 0 1,-1-1 0,1 0-1,0 1 1,-1-1 0,1-1-1,0 1 1,6 0 0,-7-1-79,-1 0 0,0 1 0,0-1 0,0 1 1,0 0-1,0 0 0,1 0 0,-1 0 0,-1 0 0,1 0 1,0 0-1,2 2 0,-2-1-13,0-1 1,0 1-1,0-1 1,0 0-1,1 0 1,-1 1-1,0-2 1,1 1-1,-1 0 0,1 0 1,-1-1-1,4 1 1,34-2 53,-25-1-39,-1 2-1,0 0 1,1 0 0,26 6-1,-19 2 33,-18-6-41,-1-1 0,1 1 1,0-1-1,-1 0 0,1 0 0,0-1 0,0 1 0,5 0 1,0-1-12,1 1 0,-1 1 1,0 0-1,0 0 1,11 5-1,29 6 34,218 44-18,-68-12-35,-168-37 12,-1 1 0,47 20 0,34 12 39,106 37-57,-90-29 15,-51-17 6,80 45 0,-19-9 0,-43-18-9,130 89 1,-198-122 14,18 16-23,-1 2-1,42 43 1,46 39 37,381 336 2,-40 38-33,104 214 5,-572-700 7,45 65-13,50 95 0,34 50 4,-19-55-12,-7 5 0,129 269 1,-106-169-1,-48-107-18,79 222 0,76 199-157,8 25 5,-53-96 201,-165-449-7,32 85 13,-55-120-2123,-4-23 1928,-1-1 0,1 1 0,0-1 0,-1 1 0,1 0 0,-1-1 0,1 0 0,-1 1-1,1-1 1,-1 1 0,0-1 0,1 0 0,-1 1 0,1-1 0,-1 0 0,0 1 0,1-1 0,-1 0-1,0 0 1,1 0 0,-1 0 0,0 0 0,1 1 0,-1-1 0,0 0 0,1-1 0,-1 1 0,-1 0-1,-4 0-7284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6436 2915,'0'0'12967,"-2"-3"-12119,-1-10-750,-1 0-1,2 0 0,0 0 0,0 0 0,1 0 0,1 0 0,0-1 0,3-20 0,-1-13-58,-1-14-183,0 25 126,-1 0-1,-1-1 0,-13-69 0,1 45 42,3-1 0,-4-98-1,14-130 87,3 123-83,-22-365 92,62-150 133,-32 366-57,-8 112-191,-3-793 46,-10 411 511,-11 68 1086,1-2-1242,20 477-397,-1-48 12,4 1 0,17-107 0,8 70 25,-13 66 14,7-67 0,-20 47 108,-1 33 104,0 38-34,1 14 90,-1 3-3912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9406 87 545,'0'0'14301,"-9"-5"-13415,-6-5 321,0 0-1,-27-25 1,38 32-1009,0 0-1,0 1 1,0-1 0,0 1 0,0 0 0,0 0 0,-1 0 0,1 0 0,-1 1 0,1 0 0,-1 0-1,0 0 1,-9 0 0,-69 5-369,28 0 326,27-4-145,5-1 0,1 1 0,0 1 0,-1 1 0,1 0 0,0 2 0,-37 12 0,18-5 3,0-1 0,0-1 0,-1-3-1,0-1 1,-62-2 0,-14 3 364,-336-10-4,232-5-9,-68-14-701,33 0 474,203 22-166,0 1-1,-93 14 1,-30 13 4,-325 5 1,-485 4-600,329 4-962,214-26 1679,0 0-9,135 0 140,-362-32 0,58-46 59,358 37-330,-185-9 105,-64 56-21,356-11 257,-158 25 505,188-17-280,-153 3-1,132-20-294,139 0-308,0 0 0,-1 1 0,1-1 0,0 0 0,0 0-1,0 0 1,0 0 0,-1 0 0,1 1 0,0-1 0,0 0 0,0 0 0,0 0-1,0 1 1,0-1 0,-1 0 0,1 0 0,0 1 0,0-1 0,0 0-1,0 0 1,0 0 0,0 1 0,0-1 0,0 0 0,0 0 0,0 1 0,0-1-1,0 0 1,0 0 0,0 1 0,0-1 0,0 0 0,1 0 0,-1 0 0,0 1-1,0-1 1,0 0 0,0 0 0,0 0 0,0 1 0,1-1 0,-1 0 0,0 0-1,0 0 1,0 0 0,0 0 0,1 1 0,-1-1 0,0 0 0,9 12-6971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5079 5317,'0'0'4041,"-6"9"-4046,2-4-310,-1 2 620,-1 1 0,1 0 1,0 0-1,1 0 0,0 0 0,0 1 0,1 0 0,0 0 1,1 0-1,0 0 0,-2 13 1607,4-44-695,20-280-1035,-4 66-33,-8-155-1256,-10 233 698,-12-218-964,1 0 1427,46-565 603,2 563-576,1-7 302,-15-335-611,-18 567 205,-1-1 419,19-340 2070,-15 374 806,-5 157-2888,-1-29-8663,1-19-231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13389,'0'0'4697,"-2"10"-2759,0-4-1722,0 1 10,1-1 0,0 0 0,0 1-1,0-1 1,1 1 0,0 10 0,1-16-201,-1 1 1,0-1-1,1 0 1,-1 1-1,1-1 0,-1 0 1,1 1-1,0-1 0,0 0 1,-1 0-1,1 0 1,0 0-1,0 0 0,0 0 1,0 0-1,0 0 0,0 0 1,1 0-1,-1-1 1,0 1-1,0 0 0,1-1 1,-1 1-1,0-1 1,1 1-1,-1-1 0,0 0 1,1 1-1,-1-1 0,1 0 1,-1 0-1,0 0 1,1 0-1,-1 0 0,1 0 1,-1-1-1,0 1 0,1 0 1,-1-1-1,0 1 1,1-1-1,0 0 0,2-1 123,-1 1-1,0-1 0,1 0 1,-1 0-1,0 0 0,0 0 0,0-1 1,0 1-1,-1-1 0,1 1 1,-1-1-1,0 0 0,1 0 1,-1 0-1,-1-1 0,1 1 0,0 0 1,-1-1-1,2-3 0,-1 1 114,0 0-1,0-1 0,0 1 0,-1-1 0,0 1 1,0-1-1,-1 1 0,1-1 0,-1 1 0,-1-8 1,1 14-255,0-1 1,0 0 0,0 1 0,-1-1 0,1 0 0,0 1 0,0-1 0,0 0 0,0 1 0,-1-1 0,1 0 0,0 1 0,0-1 0,-1 1 0,1-1 0,-1 1 0,1-1 0,0 1 0,-1-1 0,1 1 0,-1-1 0,1 1 0,-1-1 0,0 1 0,1 0 0,-1-1 0,1 1 0,-1 0-1,0-1 1,1 1 0,-1 0 0,1 0 0,-1 0 0,0 0 0,1 0 0,-1 0 0,0 0 0,1 0 0,-1 0 0,0 0 0,1 0 0,-1 0 0,-1 0 0,1 1-21,-1 0-1,1 0 1,-1 0-1,1 0 1,-1 0 0,1 0-1,-1 0 1,1 0 0,0 1-1,0-1 1,-1 0-1,1 1 1,0-1 0,-1 4-1,-2 6 5,0 1-1,1-1 0,1 1 1,0-1-1,0 1 0,1 0 1,1 21-1,0-32 11,0-1 0,0 0 0,0 1 0,-1-1 1,1 1-1,0-1 0,0 1 0,0-1 0,0 1 0,0-1 1,0 1-1,0-1 0,0 1 0,1-1 0,-1 1 0,0-1 1,0 1-1,0-1 0,0 0 0,1 1 0,-1-1 0,0 1 1,0-1-1,1 1 0,-1-1 0,0 0 0,1 1 0,-1-1 1,0 0-1,1 1 0,-1-1 0,1 0 0,-1 0 0,0 1 1,1-1-1,-1 0 0,1 0 0,-1 0 0,1 0 0,-1 0 0,1 1 1,-1-1-1,1 0 0,-1 0 0,1 0 0,-1 0 0,1 0 1,-1 0-1,0-1 0,1 1 0,-1 0 0,1 0 0,-1 0 1,1 0-1,-1 0 0,1-1 0,-1 1 0,0 0 0,2-1 1,20-20 192,-19 15-134,-1 0 0,1 0 0,-2-1 0,1 1 0,0 0 0,-1-1 0,0 1 0,-1-1 0,0 1 0,0-13 0,0 17-68,-1-1-1,1 1 1,0 0 0,0 0-1,-1 0 1,0-1-1,1 1 1,-1 0 0,0 0-1,0 0 1,0 0-1,0 0 1,0 0 0,0 1-1,-1-1 1,1 0-1,-1 1 1,1-1-1,-1 1 1,0-1 0,1 1-1,-1 0 1,0-1-1,0 1 1,0 0 0,0 0-1,0 0 1,0 1-1,0-1 1,0 1 0,-1-1-1,1 1 1,0-1-1,-3 1 1,2 1-59,0 0 1,1-1-1,-1 1 1,1 1-1,0-1 1,-1 0-1,1 0 1,0 1-1,0 0 1,0-1-1,0 1 1,0 0-1,0 0 0,0 0 1,0 0-1,1 0 1,-1 0-1,1 1 1,0-1-1,0 1 1,-1-1-1,2 1 1,-1-1-1,0 1 0,0-1 1,0 5-1,-3 10 2,0 0-1,-2 29 1,6-46 65,0 1 0,-1 0 0,1 0 0,0 0 0,0 0 0,0 0 0,0 0 0,-1-1 0,1 1 1,1 0-1,-1 0 0,0 0 0,0 0 0,0 0 0,0 0 0,0 0 0,1-1 0,-1 1 0,0 0 0,1 0 0,-1 0 0,1-1 1,-1 1-1,1 0 0,-1 0 0,1-1 0,0 1 0,-1-1 0,1 1 0,0 0 0,-1-1 0,1 1 0,0-1 0,0 1 0,-1-1 1,1 0-1,0 1 0,0-1 0,0 0 0,0 0 0,0 1 0,-1-1 0,1 0 0,0 0 0,0 0 0,0 0 0,0 0 0,0 0 0,0-1 1,0 1-1,-1 0 0,2 0 0,3-2 22,-1 0 1,1 1-1,-1-1 1,0-1-1,0 1 1,0-1-1,0 1 0,5-6 1,2-2 73,0-1 1,-1-1-1,13-19 1,-19 26-78,-1 1 1,-1-1 0,1 0-1,-1-1 1,0 1 0,0 0-1,0-1 1,-1 1 0,0-1-1,0 1 1,0-1 0,-1-9-1,0 14-23,0 1-1,0-1 0,0 0 0,0 1 0,0-1 0,0 1 0,0-1 1,-1 1-1,1-1 0,0 1 0,0-1 0,-1 1 0,1-1 0,0 1 0,-1-1 1,1 1-1,0-1 0,-1 1 0,1-1 0,-1 1 0,1 0 0,-1-1 0,1 1 1,-1 0-1,1 0 0,-1-1 0,1 1 0,-1 0 0,1 0 0,-1 0 0,0-1 1,1 1-1,-1 0 0,1 0 0,-1 0 0,1 0 0,-1 0 0,0 0 1,1 0-1,-1 0 0,1 1 0,-1-1 0,0 0 0,1 0 0,-1 1 0,-2-1-80,1 1 0,-1 0 0,1 0 0,0 1 0,0-1 0,0 0 0,-1 1 0,1-1 0,0 1-1,-2 2 1,-5 7-16,1 1 0,-1 1-1,2 0 1,0 0 0,0 0-1,2 1 1,-1 0 0,2 0-1,0 0 1,0 1 0,-2 25 0,6-39 102,0-1 0,0 0 0,0 1 0,0-1 0,0 1 0,0-1 1,0 1-1,0-1 0,0 0 0,0 1 0,0-1 0,0 1 1,0-1-1,0 1 0,0-1 0,0 0 0,0 1 0,0-1 1,1 1-1,-1-1 0,0 0 0,0 1 0,1-1 0,-1 0 1,0 1-1,0-1 0,1 0 0,-1 1 0,0-1 0,1 0 0,-1 0 1,0 1-1,1-1 0,-1 0 0,1 0 0,-1 0 0,0 1 1,1-1-1,0 0 0,18-9 112,14-23 341,-29 27-458,0 0 0,0-1 0,0 1 1,-1-1-1,0 0 0,0 0 0,-1 0 1,0 0-1,0 0 0,0-1 1,-1 1-1,0-1 0,0 1 0,0-1 1,-1 0-1,0 1 0,-2-13 0,-5 11-2219,-5 14-3511,2 11 695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1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9129,'0'0'17355,"0"0"-17308,-1 0 0,1 1 0,0-1 0,-1 0 1,1 1-1,0-1 0,0 0 0,0 0 0,-1 1 1,1-1-1,0 0 0,0 1 0,0-1 0,-1 0 0,1 1 1,0-1-1,0 1 0,0-1 0,0 0 0,0 1 1,0-1-1,0 1 0,0-1 0,0 0 0,0 1 1,0-1-1,0 0 0,0 1 0,0-1 0,1 1 0,1 1 66,1 0 0,-1-1 0,1 1 0,0-1-1,-1 0 1,1 1 0,0-1 0,0 0 0,0-1-1,0 1 1,5 0 0,41 6 169,-45-7-257,260 6 386,-241-7-385,-70-1-56,-54-10-1,70 7 4,-1 1-1,1 1 1,-1 2 0,-58 5 0,87-3 21,1-1 0,-1 0 0,1 1 0,-1-1 0,1 1 0,0 0 0,-1 0 0,1 0 0,0 0 0,0 0 0,0 1-1,0-1 1,0 0 0,0 1 0,0 0 0,0-1 0,0 1 0,1 0 0,-1 0 0,1 0 0,-1 0 0,-1 4 0,5-5-2,0 0-1,1 0 1,-1-1 0,0 1-1,0-1 1,0 1-1,1-1 1,-1 0 0,0 0-1,0 0 1,1 0-1,2-1 1,-3 1 5,210-19 207,-94 8-77,-204 8-205,52 1 5,1 1-1,0 1 1,-1 2 0,1 2-1,-60 13 1,83-12-136,23-4 118,25-7 71,62-22-109,-32 17-6020,-42 7-3049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6822,'0'0'5259,"9"-2"-4939,14-3-90,1 1-1,40-2 1,126-3-129,44 8 584,-147 4-721,159-15 1,-128 0 513,2 5 1,-1 5-1,0 6 0,126 19 1,391 3 66,-275-22-220,-128 6-297,899 21 435,-665-38-219,305 5 121,-388 13 724,-383-11-1079,-24 0 166,42 2-1521,-14-2 778,0 1 1,0-1-1,0 0 1,0 0-1,0 0 1,0-1-1,7-1 1,-8-2-4287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5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43 165 11115,'0'0'2311,"8"6"-1185,27 16-245,-33-21-849,-1-1 1,0 0-1,0 1 0,1-1 0,-1 0 0,0 0 0,0 0 0,1 0 0,-1 0 0,0 0 1,1 0-1,-1 0 0,0-1 0,0 1 0,0 0 0,1-1 0,-1 1 0,0-1 1,0 1-1,0-1 0,0 0 0,0 1 0,0-1 0,0 0 0,0 0 0,0 0 1,0 0-1,0 0 0,0 0 0,-1 0 0,1 0 0,0 0 0,-1 0 0,1 0 1,-1 0-1,1-2 0,17-44 1103,-17 43-1019,1-2 188,-1 0-1,1 0 1,-1 0 0,0 0-1,-1 0 1,0 0 0,0 0 0,0 0-1,-1-1 1,1 1 0,-1 0-1,-2-6 1,2 10-186,-1-1 0,1 1 0,0 0 0,-1 0 0,1 0 0,-1 0 0,1 0 0,-1 0 0,0 0 0,0 0 0,0 0 0,0 1 0,0-1 1,0 1-1,0 0 0,-1 0 0,1 0 0,-1 0 0,1 0 0,0 0 0,-1 0 0,1 1 0,-1-1 0,0 1 0,1 0 0,-1 0 0,1 0 0,-1 0 0,0 0 0,-2 1 0,2 0-116,0-1 1,1 1-1,-1 0 1,0 0-1,1 0 0,-1 0 1,1 1-1,-1-1 1,1 1-1,0-1 0,0 1 1,0 0-1,0 0 0,0 0 1,0 0-1,0 0 1,0 1-1,1-1 0,-1 0 1,1 1-1,0-1 0,0 1 1,0-1-1,0 1 1,0 0-1,0-1 0,1 1 1,-1 3-1,-1 6-17,0 0 0,1 0 0,1 1 0,-1-1 0,3 14 0,-2-25 14,0 0 1,0-1 0,0 1 0,0 0-1,-1 0 1,2 0 0,-1 0 0,0 0-1,0 0 1,0 0 0,0-1 0,0 1-1,1 0 1,-1 0 0,0 0-1,1 0 1,-1-1 0,1 1 0,-1 0-1,1 0 1,-1-1 0,1 1 0,0 0-1,-1-1 1,1 1 0,0-1-1,-1 1 1,1-1 0,0 1 0,0-1-1,-1 1 1,1-1 0,0 0 0,0 0-1,0 1 1,0-1 0,0 0 0,-1 0-1,1 0 1,0 0 0,0 0-1,0 0 1,0 0 0,0 0 0,0 0-1,0 0 1,1-1 0,0 0 35,0 0 0,1-1 0,-1 1 0,1-1 0,-1 1 0,0-1 0,0 0 0,0 0 0,0 0 0,0 0 0,-1 0 0,1 0 0,-1-1 0,3-3 0,-2 1 135,-1 0 0,1-1 1,-1 1-1,1 0 0,-1-1 0,-1 1 0,1-1 0,-1 0 0,0 1 0,-1-1 0,1 1 0,-1-1 0,-2-7 0,2 10-145,1 0 0,-1 0 0,0 1 0,0-1-1,-1 0 1,1 1 0,-1-1 0,1 0-1,-1 1 1,0 0 0,0-1 0,0 1 0,0 0-1,0 0 1,0 0 0,-1 0 0,1 1-1,-1-1 1,1 1 0,-1-1 0,0 1-1,1 0 1,-1 0 0,0 0 0,0 0 0,0 1-1,-4-1 1,6 1-44,0 0 1,0 1-1,0-1 0,0 0 1,-1 1-1,1-1 0,0 1 0,0-1 1,0 1-1,0-1 0,0 1 0,0 0 1,1 0-1,-1 0 0,0-1 0,0 1 1,0 0-1,1 0 0,-1 0 1,0 0-1,1 0 0,-1 0 0,1 0 1,-1 0-1,1 1 0,0-1 0,-1 0 1,1 0-1,0 0 0,0 0 1,0 0-1,0 1 0,0-1 0,0 2 1,0 53-407,1-44 405,7 40-27,4-27 13,-12-25 30,1 1 1,-1-1-1,1 1 0,-1-1 0,1 1 1,-1-1-1,1 0 0,-1 1 0,1-1 1,-1 0-1,1 1 0,0-1 0,-1 0 1,1 0-1,-1 1 0,1-1 0,0 0 1,-1 0-1,1 0 0,0 0 0,-1 0 1,1 0-1,0 0 0,-1 0 0,1 0 1,0 0-1,-1 0 0,1-1 0,-1 1 1,2 0-1,0-2 8,0 0-1,0 1 1,0-1-1,0 0 1,0 0 0,0 0-1,-1-1 1,1 1-1,-1 0 1,1 0 0,-1-1-1,0 1 1,0-1-1,0 1 1,0-1 0,-1 0-1,1 1 1,0-4 0,4-49 114,-9 21 76,3 33-207,1 0 1,0 1-1,-1-1 0,1 0 0,0 0 1,-1 1-1,1-1 0,-1 0 0,0 0 1,1 1-1,-1-1 0,0 1 0,1-1 1,-1 1-1,0-1 0,1 1 0,-1-1 1,0 1-1,0 0 0,0-1 0,1 1 1,-1 0-1,0 0 0,0-1 0,0 1 1,0 0-1,0 0 0,1 0 0,-1 0 0,0 0 1,0 0-1,0 0 0,0 1 0,0-1 1,1 0-1,-2 1 0,0 1-148,1 0 1,0 0-1,0 0 0,1 0 1,-1 0-1,0 0 0,1 0 1,-1 1-1,1-1 0,0 0 1,-1 0-1,1 1 0,0-1 1,1 0-1,-1 0 0,0 1 0,1 1 1,0 5-290,-2 4-190,4 48-1300,9-24-3226,-6-30-834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4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1649 2466,'2'-112'12414,"2"-4"-10208,1-123-2989,-6 170 823,-1 30-202,2 0 0,2 0 0,8-45 0,-4 5 161,-1 12 7,24-248 437,-9 96 283,-8 102 1709,-4 45-953,-4 35-69,-3 31-861,0 15-231,-3 34-431,-9 46-1,5-46-248,0 49 0,6-317 802,1 279-991,0-8 535,-2 0 0,-12 82 0,10-154-487,3 11-4691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13933,'0'0'9321,"69"-41"-8104,-37 31-480,4-2-513,5 1-192,0 2-192,0 2-1634,-6-2-1697,-1 3-1986,-8-2-4581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1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17 12460,'0'0'9032,"6"7"-8252,-1 1-458,-3-5-149,-1-1-1,1 1 0,0-1 1,0 1-1,0-1 0,0 0 0,0 1 1,0-1-1,1 0 0,-1-1 1,1 1-1,3 2 0,-6-7 4050,-7-12-3762,3 12-458,0 0 1,0 0 0,0 1-1,0-1 1,0 1-1,-1 0 1,1 0-1,-1 0 1,1 1-1,-1-1 1,0 1-1,1 0 1,-1 1 0,0-1-1,0 1 1,0 0-1,-8 1 1,10 0-23,0 0 1,0 0-1,0 0 1,1 0-1,-1 0 0,1 1 1,-1-1-1,1 1 1,-1 0-1,1 0 1,0 0-1,-1 0 0,1 0 1,1 0-1,-1 0 1,0 1-1,0-1 1,1 1-1,-1-1 1,1 1-1,0 0 0,0 0 1,0-1-1,0 1 1,0 0-1,1 0 1,-1 0-1,1 0 1,0 0-1,0 3 0,0-5 17,0-1-1,0 1 1,0 0 0,0-1-1,0 1 1,0 0-1,0 0 1,0-1-1,0 1 1,0 0-1,0-1 1,0 1-1,1 0 1,-1-1-1,0 1 1,1 0-1,-1-1 1,0 1-1,1-1 1,-1 1-1,1 0 1,-1-1 0,1 1-1,-1-1 1,1 1-1,-1-1 1,1 0-1,-1 1 1,2 0-1,22-3 1,-20 1 35,0-1 1,0 0 0,0 1-1,-1-1 1,1-1-1,-1 1 1,1 0-1,-1-1 1,0 0-1,0 0 1,3-3-1,-4 3 60,-1-1-1,1 1 0,-1 0 0,0-1 0,0 1 0,0-1 1,-1 1-1,1-1 0,-1 1 0,0-1 0,0 1 0,0-1 1,-1-5-1,1 8-86,0 0 1,-1 0 0,1 0-1,0 1 1,0-1 0,-1 0-1,1 0 1,-1 0 0,1 0-1,-1 0 1,1 0 0,-1 0-1,0 1 1,1-1-1,-1 0 1,0 0 0,1 1-1,-1-1 1,0 1 0,0-1-1,0 0 1,0 1 0,0 0-1,0-1 1,1 1 0,-1-1-1,0 1 1,0 0 0,0 0-1,0 0 1,0 0-1,0-1 1,0 1 0,0 0-1,0 1 1,0-1 0,0 0-1,0 0 1,0 0 0,0 1-1,0-1 1,0 0 0,0 1-1,0-1 1,0 1 0,0-1-1,0 1 1,0-1-1,-1 2 1,-3 3-28,1-1 0,-1 1-1,1 0 1,0 1 0,0-1 0,0 1-1,1 0 1,-1 0 0,1 0 0,1 0-1,0 0 1,-1 1 0,2-1 0,-1 1-1,1-1 1,0 1 0,0 8 0,1-15 18,0 1 1,0-1-1,0 0 1,0 1-1,0-1 1,0 1-1,0-1 1,0 1-1,0-1 1,0 1-1,0-1 1,0 0-1,1 1 1,-1-1-1,0 1 1,0-1-1,0 0 1,1 1-1,-1-1 1,0 0-1,0 1 1,1-1-1,-1 0 1,0 1-1,1-1 1,-1 0-1,0 0 0,1 1 1,-1-1-1,1 0 1,-1 0-1,0 0 1,1 0-1,0 1 1,16-6 15,-13 3 1,-1 0 0,0 0 0,0 0-1,0 0 1,0-1 0,0 1 0,-1-1 0,5-5 0,-6 4 5,1 1 1,-1-1-1,0 0 0,-1 0 1,1 0-1,-1 1 0,1-1 0,-1 0 1,-1 0-1,1 0 0,0 0 1,-1 0-1,0 1 0,0-1 0,-1-4 1,2 7-59,-1-1 0,1 1 0,-1-1 0,1 1 0,-1 0 0,0-1 1,0 1-1,0 0 0,0-1 0,0 1 0,0 0 0,0 0 0,0 0 0,0 0 1,0 0-1,-1 0 0,1 0 0,0 0 0,-1 1 0,1-1 0,0 0 0,-1 1 1,1-1-1,-1 1 0,1 0 0,-1-1 0,1 1 0,-1 0 0,0 0 0,1 0 0,-1 0 1,1 0-1,-1 0 0,1 0 0,-1 1 0,1-1 0,-1 1 0,1-1 0,-3 2 1,1-1-2,1 1 0,-1 0 1,1 0-1,0 0 1,0 0-1,0 0 1,0 1-1,0-1 1,1 0-1,-1 1 1,1-1-1,-1 1 1,1 0-1,0-1 0,0 1 1,-1 4-1,1-2 26,-1 0-1,1-1 1,0 1 0,1 0-1,-1-1 1,1 1-1,0 0 1,0 0-1,2 7 1,-1-11 12,-1 0-1,1 0 1,0 0 0,0 0-1,0-1 1,0 1 0,0 0-1,0-1 1,0 1 0,0 0-1,0-1 1,0 1 0,0-1-1,0 0 1,0 1 0,0-1-1,0 0 1,1 0 0,-1 0-1,0 0 1,0 0 0,0 0-1,0 0 1,1 0-1,-1 0 1,1-1 0,34-7 146,-30 5-107,0-1 0,-1 1 0,1-1-1,-1-1 1,8-7 0,-11 11-24,-1 0 1,0 0 0,0 0 0,0 0-1,0 0 1,0-1 0,0 1 0,0 0-1,-1 0 1,1-1 0,0 1 0,-1 0 0,1-1-1,0 1 1,-1-1 0,0 1 0,1-1-1,-1 1 1,0-1 0,0 1 0,0-1-1,0 1 1,0-1 0,0 1 0,0-1-1,-1 1 1,1-1 0,-1 1 0,1 0-1,-1-1 1,1 1 0,-2-3 0,1 3-19,0 1 1,1-1-1,-1 0 1,0 0 0,0 1-1,0-1 1,0 0-1,0 1 1,0-1-1,0 1 1,0-1 0,0 1-1,0 0 1,-1-1-1,1 1 1,0 0-1,0 0 1,0 0 0,0 0-1,-1 0 1,1 0-1,0 0 1,0 0-1,0 0 1,0 1 0,0-1-1,-1 0 1,1 1-1,0-1 1,0 1-1,0-1 1,0 1 0,0-1-1,0 1 1,0 0-1,1 0 1,-1-1-1,0 1 1,0 0 0,0 0-1,0 1 1,-3 2-22,1 0 1,0 0 0,0 0 0,0 1-1,1-1 1,-1 0 0,1 1 0,-2 7-1,3-10-4,0 1 1,0 0-1,0 0 0,1 0 0,-1 0 0,1 0 1,0 0-1,0 0 0,0 0 0,1 0 0,-1 0 1,0 0-1,2 4 0,11 8-2940,11-4-4987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8200,'0'0'9999,"-3"10"-8852,-8 31-20,10-40-1073,1 0 0,-1 0 0,1 0 1,0 1-1,-1-1 0,1 0 1,0 0-1,0 0 0,0 0 0,0 1 1,0-1-1,0 0 0,0 0 0,0 0 1,1 0-1,-1 1 0,0-1 0,1 0 1,-1 0-1,1 0 0,-1 0 0,1 0 1,0 0-1,-1 0 0,1 0 0,0 0 1,0 0-1,-1 0 0,1-1 0,0 1 1,0 0-1,0 0 0,0-1 0,0 1 1,0-1-1,0 1 0,0-1 1,0 1-1,2-1 0,-1 1 99,0-1 0,0 0-1,0 0 1,-1 0 0,1 0 0,0 0 0,0 0-1,0-1 1,0 1 0,0-1 0,0 1 0,0-1-1,0 0 1,-1 0 0,1 1 0,0-1 0,-1-1-1,1 1 1,2-2 0,0-2 320,-1 0 1,1 0-1,-1 0 0,0-1 1,-1 1-1,1-1 1,2-8-1,-4 11-393,0 1-1,-1-1 1,1 0 0,0 0-1,-1 0 1,0 1 0,1-1-1,-1 0 1,0 0 0,-1 0 0,1 0-1,0 0 1,-1 1 0,0-1-1,1 0 1,-1 0 0,0 1-1,-2-4 1,3 5-78,-1 1 1,1-1-1,0 1 0,-1-1 0,1 1 1,0-1-1,-1 1 0,1-1 1,-1 1-1,1-1 0,-1 1 0,1 0 1,-1-1-1,0 1 0,1 0 1,-1-1-1,1 1 0,-1 0 0,0 0 1,1-1-1,-1 1 0,0 0 1,1 0-1,-1 0 0,0 0 0,1 0 1,-1 0-1,0 0 0,1 0 1,-1 0-1,1 0 0,-1 1 0,-1-1 1,-14 21-112,-1 30-47,14-37 138,1-6 5,0 1 0,0 0 0,1 0 0,0 0 0,1 0-1,0 0 1,2 10 0,-2-18 12,0 0 0,0 0-1,1-1 1,-1 1-1,0 0 1,1-1-1,-1 1 1,0-1 0,1 1-1,-1 0 1,1-1-1,-1 1 1,1-1 0,-1 1-1,1-1 1,0 1-1,-1-1 1,1 0 0,0 1-1,-1-1 1,1 0-1,0 1 1,-1-1 0,1 0-1,0 0 1,-1 1-1,1-1 1,0 0-1,0 0 1,-1 0 0,1 0-1,0 0 1,0 0-1,-1-1 1,1 1 0,0 0-1,0 0 1,-1 0-1,1-1 1,0 1 0,-1 0-1,1-1 1,0 1-1,-1 0 1,1-1-1,0 1 1,-1-1 0,1 1-1,-1-1 1,1 1-1,0-2 1,3-1 47,0 0 1,0 0-1,-1-1 0,1 1 1,-1-1-1,5-7 0,-4 2 81,0 0 0,0 0-1,-1-1 1,3-17-1,-5 23-106,0 0-1,0 0 1,-1 0-1,1-1 0,-1 1 1,-1 0-1,1 0 0,0 0 1,-1 0-1,0 0 0,0 0 1,0 0-1,0 0 0,-4-6 1,5 9-30,0 1 0,-1-1 1,1 0-1,0 1 0,-1-1 1,1 1-1,0-1 0,-1 0 0,1 1 1,-1-1-1,1 1 0,-1-1 1,0 1-1,1 0 0,-1-1 1,1 1-1,-1-1 0,0 1 0,1 0 1,-1 0-1,0-1 0,1 1 1,-1 0-1,0 0 0,0 0 0,1 0 1,-1 0-1,0 0 0,1 0 1,-1 0-1,0 0 0,0 0 1,1 0-1,-1 0 0,0 1 0,1-1 1,-1 0-1,0 0 0,1 1 1,-1-1-1,1 1 0,-1-1 1,0 0-1,1 1 0,-1-1 0,1 1 1,-1-1-1,1 1 0,-1-1 1,1 1-1,0 0 0,-1-1 0,1 1 1,0 0-1,-1 0 0,-16 40-557,13-24 349,1-1 0,0 1 0,1-1 0,1 1 1,1 19-1,0-34 83,0-1 1,1 1 0,-1 0 0,0-1 0,1 1 0,-1-1 0,1 1 0,0-1 0,-1 1 0,1-1 0,0 1 0,0-1 0,0 0 0,0 0 0,0 1 0,0-1 0,0 0 0,1 0 0,-1 0 0,0 0 0,1 0 0,-1 0 0,0-1 0,3 2 0,-2-1-281,0-1 0,0 1 0,-1-1 1,1 1-1,0-1 0,0 0 1,0 0-1,0 0 0,-1 0 0,1 0 1,0 0-1,0-1 0,0 1 1,2-1-1,4-5-5591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13485,'0'0'4409,"7"9"-2983,6 7-842,0 0 1,-2 1-1,0 1 1,12 28-1,33 90 544,7 16-774,-51-127-578,27 49 697,-7-33-3520,-43-41-3335,1-1 3054,-15-7-7888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8840,'0'0'5381,"81"24"-1729,-38-21-641,4-3-833,2 0-705,4-16-736,-6-6-385,-4-8-160,-3-6-31,-14-7-97,-11-4-1378,-7-8-3554,-8-6-9450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10442,'0'0'11659,"7"11"-11083,34 60 828,47 112-1,-65-124-2518,18 68 0,-32-69-1740,-11-29-479,2-28 2906,0 1 1,-1-1-1,1 0 0,-1 0 0,1 1 0,-1-1 0,1 0 0,-1 0 0,0 0 0,0 0 0,1 0 0,-1 0 0,0 0 0,0 0 0,-2 1 0,-13 4-7003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10890,'1'-11'2718,"0"6"-2488,0-1 0,0 1 1,0-1-1,1 1 1,-1-1-1,1 1 0,1 0 1,-1 0-1,1 0 0,0 0 1,0 0-1,0 1 1,1-1-1,-1 1 0,1 0 1,0 0-1,1 0 1,5-4-1,6-2-151,1 1 0,0 0 1,0 1-1,0 1 0,1 1 0,0 0 0,1 1 0,-1 1 1,1 1-1,0 1 0,37 0 0,-55 2-69,0 0-1,-1 0 0,1 0 1,0 0-1,0 0 0,-1 1 1,1-1-1,0 0 0,0 1 1,-1-1-1,1 1 0,-1-1 1,1 0-1,0 1 0,-1-1 1,1 1-1,-1 0 0,1-1 1,-1 1-1,1-1 0,-1 1 1,1 0-1,-1-1 0,0 1 1,1 0-1,-1 0 0,0-1 1,1 3-1,-3 27 707,-20 28 507,-2-18-556,17-31-628,0 1 1,1 0 0,0 1-1,1-1 1,0 1-1,1 0 1,0 1-1,1-1 1,-3 16 0,6-27-107,0 1 0,1-1 0,-1 0 1,0 0-1,0 1 0,1-1 0,-1 0 1,0 0-1,1 1 0,-1-1 0,0 0 1,1 0-1,-1 0 0,0 0 0,1 1 1,-1-1-1,0 0 0,1 0 0,-1 0 1,1 0-1,-1 0 0,0 0 1,1 0-1,-1 0 0,1 0 0,-1 0 1,0 0-1,1 0 0,-1-1 0,0 1 1,1 0-1,-1 0 0,0 0 0,1 0 1,-1-1-1,1 1 0,15-7-928,46-40-5138,-40 28 3180,8-6-1195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5061,'2'8'3849,"3"41"743,-4-33-3241,0 1-1,2 0 1,-1 0-1,2-1 0,0 0 1,1 0-1,10 21 1,-14-35-1283,0-1 0,-1 1-1,2 0 1,-1-1 0,0 0 0,0 1 0,0-1 0,1 0 0,-1 1 0,0-1 0,1 0 0,-1 0 0,1 0 0,0 0 0,-1-1-1,1 1 1,0 0 0,1 0 0,-1-1 18,-1 0-1,0 0 0,0 0 1,0-1-1,0 1 0,0 0 1,0-1-1,0 1 1,0 0-1,0-1 0,0 1 1,0-1-1,0 0 0,0 1 1,0-1-1,-1 0 1,1 1-1,0-1 0,0 0 1,-1 0-1,2-2 0,1-2 136,0 0 0,0-1 0,-1 0 0,0 1 0,0-1 0,0 0 0,0 0 0,0-12 0,-1 3-274,-1 0 0,-1 0 0,0 0 0,-1 1 0,-1-1 0,0 0 0,-1 1 0,-1 0 0,0 0 0,-1 0 0,0 0 0,-17-24 0,9 24-1096,14 14 1064,0 0 0,-1 0 0,1 0 0,0 0 0,0 0 0,-1 0 0,1 0 0,0 0 0,-1 0 0,1 0 0,0 0 0,0 0 0,-1 1 0,1-1 0,0 0 1,0 0-1,-1 0 0,1 0 0,0 0 0,0 1 0,-1-1 0,1 0 0,0 0 0,0 0 0,0 1 0,-1-1 0,1 0 0,0 0 0,0 1 0,0-1 0,0 0 0,-1 0 0,1 1 0,0-1 0,0 2-172,-1 0 0,1 0 0,0-1 0,0 1 0,0 0 0,0 0 0,0-1 0,0 1 0,1 0 0,-1 0 0,0-1 0,1 1 0,-1 0 0,1-1 0,0 1 0,0 0 0,0-1 0,1 3 0,0-2-295,0 1-1,0-1 0,1 0 1,-1-1-1,0 1 1,1 0-1,-1-1 1,1 1-1,-1-1 1,1 0-1,0 0 1,0 0-1,4 1 1,19 3-7253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52 6854,'0'0'13854,"-9"11"-12936,2-4-805,1 1 0,0 0 1,0 0-1,0 0 0,1 1 1,1 0-1,0 0 1,0 0-1,0 0 0,1 1 1,1-1-1,-3 13 0,4-15-29,1 0-1,-1 1 1,1-1 0,1 1-1,-1-1 1,4 14-1,-3-19-57,0 0 0,0 0-1,0-1 1,0 1 0,0 0 0,0-1-1,0 1 1,0-1 0,1 1 0,-1-1-1,1 0 1,-1 1 0,1-1-1,-1 0 1,1 0 0,0 0 0,-1 0-1,1 0 1,0-1 0,0 1 0,0 0-1,0-1 1,0 0 0,0 1-1,0-1 1,0 0 0,0 0 0,-1 0-1,1 0 1,3-1 0,-3 1 57,1-1-1,-1 1 1,1-1 0,-1 0-1,0 0 1,1 0 0,-1 0-1,0-1 1,0 1 0,1-1 0,-1 1-1,0-1 1,-1 0 0,1 1-1,0-1 1,0 0 0,-1 0-1,1 0 1,-1-1 0,0 1 0,0 0-1,1 0 1,-1-1 0,-1 1-1,1-1 1,0 1 0,-1-1-1,1-2 1,2-8 101,0-1 0,-2 0 0,1-26-1,-2 30-150,-4-63 87,4 69-143,-1 0 1,0 0-1,0 0 0,0 0 1,0 0-1,-1 1 1,0-1-1,0 0 1,0 1-1,0-1 1,0 1-1,-1 0 1,1 0-1,-1 0 1,-3-4-1,5 7-12,1 0 0,-1-1 0,1 1 0,-1-1-1,1 1 1,-1 0 0,1-1 0,-1 1 0,1 0 0,-1 0-1,1 0 1,-1-1 0,0 1 0,1 0 0,-1 0-1,1 0 1,-1 0 0,0 0 0,1 0 0,-1 0 0,1 0-1,-1 0 1,0 0 0,1 0 0,-1 1 0,1-1 0,-1 0-1,1 0 1,-1 0 0,0 1 0,0 0 0,-10 19-1002,5 27-468,6-36 1027,-1 21-1694,8-13-2796,4-11-72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135 211 8520,'0'0'2093,"-4"-9"-27,4 8-2186,-27-56 4207,25 55-3735,1-1 1,-1 1 0,0 0 0,0 0 0,0 0-1,0 0 1,0 1 0,0-1 0,0 0-1,-5-2 1,6 4-221,0 0-1,0-1 0,-1 1 1,1 0-1,0 0 1,0 0-1,0 0 0,-1 0 1,1 0-1,0 0 1,0 0-1,0 0 0,-1 0 1,1 1-1,0-1 1,0 1-1,0-1 0,0 0 1,0 1-1,0 0 1,0-1-1,0 1 0,0 0 1,0 0-1,-2 1 1,-1 3-115,1 0-1,-1 0 1,1 0 0,0 0 0,0 1 0,1-1 0,0 1-1,0 0 1,-2 7 0,-9 56-31,10 46 159,3-114-144,0 0 0,0 0 0,-1 1 0,1-1 0,0 0 0,0 1 0,0-1 0,1 0 0,-1 1 0,0-1 0,0 0 0,1 1 0,-1-1-1,1 0 1,-1 0 0,1 1 0,0-1 0,-1 0 0,1 0 0,0 0 0,0 0 0,-1 0 0,1 0 0,0 0 0,0 0 0,0 0 0,1-1 0,-1 1 0,0 0 0,0-1 0,0 1 0,0 0 0,1-1 0,-1 1 0,0-1 0,0 0 0,1 0 0,-1 1 0,0-1 0,1 0 0,-1 0 0,0 0 0,1 0 0,-1 0 0,0-1 0,1 1 0,-1 0 0,0-1 0,1 1 0,1-2 0,2 0 23,0 0-1,0 0 0,-1-1 1,1 0-1,-1 0 0,0 0 1,0 0-1,0-1 0,0 0 1,-1 0-1,7-8 1,-2-4 11,0-1 0,-1 0 1,-1 0-1,-1-1 1,0 1-1,-2-1 0,0 0 1,1-22-1,-1-20-39,-6-64-1,-7 164-566,10-36 562,-3 42 227,7 83 0,-4-126-200,1 1 0,0-1 0,0 1 0,0-1 0,0 0-1,0 1 1,1-1 0,-1 0 0,1 0 0,0 0 0,0 0 0,0 0 0,0 0 0,1-1-1,-1 1 1,1-1 0,-1 1 0,7 3 0,-7-5 33,0 0-1,0 0 1,0-1-1,0 1 1,0 0 0,1-1-1,-1 1 1,0-1-1,0 0 1,1 0 0,-1 0-1,0 0 1,1 0-1,-1 0 1,0-1-1,0 1 1,1-1 0,-1 1-1,0-1 1,0 0-1,0 0 1,0 0 0,0 0-1,0 0 1,0 0-1,0-1 1,0 1 0,-1-1-1,3-2 1,6-7 61,0-1 0,-1-1 0,-1 0 0,0 0 0,0 0 0,-1-1 1,-1 0-1,6-20 0,-3 81-662,-8-44 577,-1-1 1,0 0-1,1 1 0,0-1 0,-1 0 0,1 0 0,0 1 0,0-1 0,0 0 0,1 0 1,-1 0-1,0 0 0,1 0 0,0-1 0,-1 1 0,1 0 0,0-1 0,0 1 0,0-1 0,0 1 1,0-1-1,0 0 0,0 0 0,4 1 0,-2-2 50,-1 0-1,1-1 1,-1 0-1,1 0 1,-1 0 0,0 0-1,1-1 1,-1 1 0,0-1-1,0 1 1,0-1 0,0 0-1,0-1 1,0 1 0,-1 0-1,1-1 1,-1 0 0,1 1-1,-1-1 1,3-5 0,4-6-331,-1-1 1,14-32 0,-14 27-853,-8 22 851,0 0 0,0-1 0,0 1 1,1 0-1,-1-1 0,0 1 0,1 0 1,-1-1-1,1 1 0,0-1 0,-1 1 0,1-1 1,0 1-1,0-1 0,0 0 0,2 2 1,-3-2 173,0 0 0,1-1 0,-1 1 0,1 0 1,-1-1-1,1 1 0,0-1 0,-1 1 1,1-1-1,-1 1 0,1-1 0,0 1 0,-1-1 1,1 0-1,0 1 0,0-1 0,-1 0 0,1 1 1,0-1-1,0 0 0,-1 0 0,1 0 1,0 0-1,0 0 0,0 0 0,-1 0 0,1 0 1,0 0-1,0 0 0,0 0 0,-1-1 1,1 1-1,0 0 0,0 0 0,-1-1 0,1 1 1,0-1-1,-1 1 0,1-1 0,0 1 0,-1-1 1,2 0-1,2-5-718,-1 0 0,1 0 0,-1 0-1,0 0 1,-1-1 0,0 1 0,0-1 0,2-7 0,-3 10 256,8-30-4732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11147,'0'0'1985,"0"53"258,-6-17 159,6 3-1121,0 4-672,0-1-417,2-2-96,7-3-641,-1-6-448,3-3-608,0-11-865,-3-5-1506,1-6-4292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53 14125,'0'0'6492,"-5"10"-6268,1-4-187,3-4-24,-1 1-1,1 0 1,-1-1 0,1 1-1,0 0 1,0 0 0,0 0 0,1 0-1,-2 3 1,3-5-2,-1 1 0,0-1 0,0 0 0,1 1 0,-1-1 0,1 0 0,-1 0 1,1 0-1,-1 1 0,1-1 0,0 0 0,-1 0 0,1 0 0,0 0 0,0 0 0,0 0 0,0 0 0,0-1 0,0 1 0,0 0 0,0 0 1,0-1-1,0 1 0,1-1 0,-1 1 0,0-1 0,0 1 0,1-1 0,-1 0 0,2 1 0,2 0 65,0 0 0,-1 0 0,1 0 0,0-1 0,-1 1 0,1-1 0,0 0 1,0 0-1,-1-1 0,1 0 0,0 0 0,-1 0 0,1 0 0,-1-1 0,1 1 0,-1-1 0,0 0 0,6-4 0,-7 4-53,0-1-1,0 1 1,0-1 0,-1 0-1,1 1 1,-1-1 0,0 0 0,0 0-1,0-1 1,0 1 0,-1 0-1,1-1 1,-1 1 0,0-1 0,0 1-1,0-1 1,-1 0 0,1 1-1,-1-1 1,0 0 0,0 1 0,0-1-1,0 0 1,-2-6 0,2 9-54,0 0 0,-1-1 0,1 1 0,-1 0 0,1-1 0,-1 1 0,0 0 0,1-1 0,-1 1 0,0 0 0,0 0 0,0 0 0,0 0 0,0 0 0,0 0 0,0 0 0,0 0 0,0 1 0,-1-1 0,1 0 0,0 1 0,0-1 0,-1 1 0,1-1 0,0 1 0,-1-1 0,1 1 0,-1 0 0,1 0 0,0 0 0,-1 0 0,1 0 0,-1 0 0,1 0 0,-1 0 0,-1 1 0,-1 0-10,0-1 1,0 1-1,0 0 1,0 1-1,0-1 1,0 1-1,0-1 0,1 1 1,-1 0-1,0 1 1,-3 2-1,0 1 123,1 1-1,0 0 0,1 0 1,-1 0-1,1 0 1,1 1-1,-1 0 1,1 0-1,1 0 0,-1 1 1,2-1-1,-1 1 1,1 0-1,0-1 0,0 12 1,2-19-74,0 1 0,1-1 0,-1 0 0,1 0 1,-1 1-1,1-1 0,-1 0 0,1 0 0,0 0 0,0 0 0,0 0 1,0 0-1,0 0 0,0 0 0,0 0 0,0 0 0,0 0 0,0-1 1,0 1-1,0 0 0,0-1 0,1 1 0,-1-1 0,0 1 1,1-1-1,-1 0 0,0 0 0,1 1 0,-1-1 0,0 0 0,1 0 1,-1 0-1,2-1 0,56 0 238,-51 0-198,24-4-31,-1-2 0,1-2 0,-1 0 1,-1-2-1,42-21 0,21-7-1140,-92 39 1112,-1 0 0,0-1 0,0 1 0,0 0 0,0 0 0,0 0 0,0 0 0,1 0 0,-1 0 0,0-1 0,0 1 0,0 0 0,0 0 0,1 0 0,-1 0 0,0 0 0,0 0 0,0 0 0,1 0 0,-1 0 0,0 0 0,0 0 0,0 0 0,1 0 0,-1 0 0,0 0 0,0 0 0,0 0 0,0 0 0,1 0 0,-1 0 0,0 0 0,0 0 0,0 1 0,0-1 0,1 0 0,-1 0 0,0 0 0,0 0 0,0 0 0,0 0-1,0 0 1,1 1 0,-1-1 0,0 0 0,0 0 0,0 0 0,0 0 0,0 1 0,0-1 0,0 0 0,0 0 0,0 1 0,-6 12 96,-14 12 521,16-20-493,1-2 58,0 0 1,0 0 0,0 0-1,0 1 1,1-1-1,0 1 1,0 0-1,0-1 1,0 1 0,0 0-1,1 0 1,0 0-1,-2 6 1,5-9-146,0 0 0,1-1 0,-1 1 1,0 0-1,0-1 0,0 0 0,0 1 0,1-1 0,-1 0 1,0 0-1,0 0 0,1 0 0,3-2 0,-5 2-2,20-3 73,-1-1 0,0-1 0,30-12 0,35-8-1094,-79 24 823,50-9-2772,-52 10 2471,0-1 1,0 1-1,0 0 0,0 0 0,0 0 0,0 1 0,0-1 0,0 1 0,0 0 0,6 3 0,-8-3 277,0 1 1,-1 0-1,1 0 1,-1 0-1,0 0 0,1 0 1,-1 0-1,0 0 0,0 0 1,0 1-1,-1-1 0,2 4 1,6 13-7863,-3-15 2605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8040,'0'0'17355,"10"-10"-16539,142-156-586,-151 166-263,-1 0 0,0-1-1,0 1 1,0 0 0,0 0 0,0 0 0,0-1 0,0 1-1,0 0 1,0 0 0,1 0 0,-1-1 0,0 1 0,0 0-1,0 0 1,0 0 0,0 0 0,1 0 0,-1-1 0,0 1-1,0 0 1,0 0 0,1 0 0,-1 0 0,0 0 0,0 0-1,0 0 1,1 0 0,-1 0 0,0 0 0,0 0-1,1 0 1,-1 0 0,0 0 0,0 0 0,0 0 0,1 0-1,-1 0 1,0 0 0,0 0 0,0 0 0,1 0 0,-1 0-1,0 1 1,0-1 0,0 0 0,1 0 0,-1 0 0,0 0-1,0 0 1,0 1 0,0-1 0,0 0 0,1 0 0,-1 1-1,0 17-566,-8 27 477,8-44 51,-5 21-292,-3 14-521,6-10-4432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1 542 3748,'0'0'16693,"6"-7"-16368,3-5-270,1-1 0,-2 0 0,0 0-1,0-1 1,-1 0 0,-1 0 0,-1 0 0,0-1-1,6-29 1,0-18-97,3-73-1,-8 63-147,-1-6-730,-4 56 759,-1 69 766,0-23-5,0 35 1191,8 68 0,-5-107-1656,1 1 1,1-1 0,0 0-1,2 0 1,0 0-1,20 36 1,-23-49-108,-4-5-14,1 0 1,0 0 0,0 0 0,0-1-1,0 1 1,0 0 0,0-1 0,0 1-1,0 0 1,1-1 0,-1 0 0,0 1-1,1-1 1,-1 0 0,1 0 0,0 0-1,1 2 1,-3-28 887,-3 11-827,-2 0-1,0 0 0,0 1 1,-1-1-1,-1 1 0,0 1 0,-1-1 1,-1 1-1,0 0 0,0 1 1,-17-16-1,15 14-399,23 13-333,6 2 253,-12-1 242,14 0-1747,0-1 0,34-3-1,-18-6-4687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5958,'0'0'23478,"0"10"-23446,1 18-844,8 49 1,-5-121-12273,-9 12 3288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9321,'0'0'4036,"3"10"-2574,-1-2-1230,0-1 0,0 1-1,1-1 1,0 1 0,0-1 0,7 10-1,-8-14-225,0-1 0,1 1 0,-1 0 0,1-1 0,-1 0-1,1 0 1,0 0 0,0 0 0,0 0 0,0 0 0,0-1 0,0 0 0,0 1-1,0-1 1,1 0 0,-1-1 0,1 1 0,-1 0 0,0-1 0,1 0-1,3 0 1,-2 0-375,1-1-1,-1 0 1,0 0 0,0 0-1,0 0 1,1-1-1,-1 0 1,-1 0-1,1 0 1,5-4-1,25-10-1278,-34 17 1985,0 0-1,-1 0 0,1-1 1,-1 1-1,1 0 1,-1 0-1,1 0 1,-1 0-1,0 0 0,1 0 1,-1-1-1,0 1 1,0 0-1,0 0 0,0 0 1,0 0-1,0 0 1,0 0-1,0 0 0,0 0 1,0 0-1,0 0 1,-1 2-1,-3 28 2897,0-2-1160,7-22-1016,7-18-472,10-24-40,-15 25-624,0 1 1,1 0 0,0 0 0,0 0-1,14-14 1,-19 23 33,-1 0-1,0 0 0,1 0 1,-1-1-1,0 1 1,1 0-1,-1 0 0,0 0 1,1 0-1,-1 0 1,1 0-1,-1 0 1,0 0-1,1 0 0,-1 0 1,0 0-1,1 0 1,-1 0-1,1 1 0,-1-1 1,0 0-1,1 0 1,-1 0-1,0 0 0,1 1 1,-1-1-1,0 0 1,1 0-1,-1 1 0,0-1 1,0 0-1,1 0 1,-1 1-1,0-1 1,0 0-1,0 1 0,1-1 1,-1 0-1,0 1 1,0-1-1,0 0 0,0 1 1,0-1-1,0 1 1,12 30-102,4 6-2203,-14-36 1989,0 0-1,0 1 1,1-1 0,-1 0-1,0 0 1,1-1 0,-1 1-1,0 0 1,1-1 0,-1 1 0,1-1-1,-1 0 1,1 0 0,-1 0-1,1 0 1,0-1 0,-1 1-1,0-1 1,1 1 0,-1-1 0,1 0-1,-1 0 1,0 0 0,5-2-1,11-13-3748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7271,'0'0'14227,"-10"2"-13176,-34 10-84,42-10-854,0-1 0,-1 1 0,1 0 0,0 0 0,0 1 0,0-1 1,0 0-1,0 1 0,1-1 0,-1 1 0,1-1 0,0 1 0,-1 0 0,1-1 1,0 1-1,1 0 0,-1 0 0,0 0 0,1 0 0,0 0 0,0 0 1,0 0-1,0 0 0,0 0 0,1 5 0,4-6-132,-1-1 0,0 0-1,1 0 1,-1-1 0,1 1 0,0-1-1,-1 0 1,1 0 0,7-1 0,-4 0-280,85 2-4709,-92-1 5032,0 0 0,-1 0-1,1 0 1,0 1-1,0-1 1,0 0-1,-1 0 1,1 1-1,0-1 1,0 0-1,-1 1 1,1-1-1,0 1 1,-1-1 0,1 1-1,0-1 1,-1 1-1,1 0 1,-1-1-1,1 1 1,-1 0-1,1-1 1,-1 1-1,1 0 1,-1 0-1,0-1 1,1 1 0,-1 0-1,0 0 1,0-1-1,0 1 1,1 0-1,-1 0 1,0 0-1,0 0 1,0 0-1,0-1 1,-1 1-1,1 0 1,0 0-1,0 0 1,0-1 0,-1 1-1,1 0 1,0 0-1,-1-1 1,1 1-1,-1 1 1,-1 2 201,0-1 1,0 1-1,0-1 0,0 1 1,-1-1-1,1 0 0,-1 0 1,-5 5-1,2-3-202,1-2 0,-1 1 0,0-1 0,-1 0 0,1 0-1,0-1 1,-8 3 0,-12-2-5251,16-3-1311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13965,'0'0'2370,"-6"11"-10,-2 6-1648,2-1 1,0 1-1,1 0 1,0 0-1,1 1 1,1-1-1,1 1 1,1 0-1,0-1 1,1 1-1,1 0 1,5 24-1,2-17-616,2 0 0,1-1 0,1 0 0,1-1 1,1-1-1,25 30 0,-35-47-652,-2-6 261,-5-16 219,-10-21 133,5 22-122,1 4-40,0-1-1,1 0 1,1 0-1,0 0 1,1-1 0,0 0-1,-2-18 1,9 31 97,0-1-1,0 0 0,0 0 1,0 1-1,0 0 1,1 0-1,-1 0 1,0 0-1,1 0 1,-1 0-1,0 1 0,6 0 1,17-6-25,-16 3 37,-1-1 1,1-1-1,-1 0 1,0 0-1,0-1 1,-1 0-1,0 0 1,0-1-1,11-12 1,-15 15-19,0-1 0,-1 1 1,1-1-1,-1 0 1,0 0-1,0 0 0,-1-1 1,0 1-1,0-1 1,0 1-1,0-1 1,-1 0-1,0 1 0,0-1 1,-1 0-1,1 0 1,-1 0-1,-1-8 0,0 13 13,1 0-1,0-1 0,-1 1 0,1 0 1,-1 0-1,0 0 0,1-1 1,-1 1-1,0 0 0,0 0 0,1 0 1,-1 0-1,0 0 0,0 0 0,0 0 1,0 0-1,0 1 0,-1-1 1,1 0-1,0 1 0,0-1 0,0 1 1,-1-1-1,1 1 0,0-1 0,-1 1 1,1 0-1,0 0 0,-1 0 0,1 0 1,-2 0-1,1 0-13,0 0 0,-1 0 1,1 0-1,0 0 0,-1 1 0,1-1 0,0 1 1,0-1-1,0 1 0,0 0 0,-1 0 1,1 0-1,0 0 0,1 0 0,-1 1 0,0-1 1,0 1-1,-1 1 0,-4 8 128,1 0 1,0 0-1,1 0 0,0 1 1,1 0-1,0 0 0,1 0 1,0 0-1,1 0 0,0 1 1,1-1-1,1 22 0,0-33-102,0 1 0,0-1 0,0 0 0,0 0 0,0 0 0,0 0-1,0 0 1,1 0 0,-1 0 0,0 0 0,1 0 0,-1 0 0,0-1-1,1 1 1,-1 0 0,1 0 0,0 0 0,-1 0 0,1 0 0,0-1-1,-1 1 1,1 0 0,0-1 0,0 1 0,0 0 0,-1-1-1,1 1 1,1 0 0,1-1 8,-1 1 0,0-1-1,1 0 1,-1 0 0,1 0 0,-1 0-1,0 0 1,1 0 0,-1 0 0,1-1 0,3-1-1,4-1 14,0-1 0,-1 0 0,1-1 0,13-9 0,49-39-1516,-72 53 1484,1 0 0,-1 0 0,1 0 1,-1 1-1,0-1 0,1 0 1,-1 0-1,0 0 0,1 0 0,-1 0 1,0 0-1,1 1 0,-1-1 0,0 0 1,1 0-1,-1 1 0,0-1 0,0 0 1,1 0-1,-1 1 0,0-1 0,0 0 1,0 1-1,1-1 0,-1 0 0,0 1 1,0-1-1,0 0 0,0 1 0,0-1 1,1 0-1,-1 1 0,0-1 0,0 0 1,0 1-1,0-1 0,0 1 0,0-1 1,-1 1-1,5 25 282,-2-11-217,-2-12-95,1-1-1,0 1 1,0-1-1,0 1 0,0-1 1,0 1-1,1-1 1,-1 0-1,1 0 0,0 0 1,-1 0-1,1 0 1,0 0-1,0 0 0,0 0 1,1-1-1,-1 1 1,0-1-1,0 0 1,1 0-1,-1 1 0,4 0 1,16-1-3335,2-9-3809,-5-2-2062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16143,'0'0'9316,"-4"12"-8307,-1 4-751,1 0 1,1 0-1,0 1 1,1-1-1,1 1 1,1-1-1,0 1 0,1 0 1,1-1-1,0 1 1,5 16-1,4-4-204,30 54-1,-12-41-2701,-34-57-13153,-9-4 9090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49 3651,'0'0'8392,"-54"-43"-5253,44 37 5093,20 6-7655,5 0-1,11 0-352,4 4-159,6-2-130,-4 1-1920,4-3-3172,-2 0-6438</inkml:trace>
  <inkml:trace contextRef="#ctx0" brushRef="#br0" timeOffset="1">313 77 16207,'0'0'11595,"-4"-8"-21812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11018,'0'0'4303,"3"10"-2029,1 4-1440,1 0 0,1 0 0,0 0 0,1-1 0,16 24 0,-20-34-655,-1 1 0,1-1 0,0 0 0,0 0 0,0 0 0,1-1 1,-1 1-1,0-1 0,1 0 0,0 1 0,0-2 0,6 4 0,-7-5-130,0 1-1,-1-1 1,1 0-1,0 0 0,0 0 1,0 0-1,0-1 1,-1 1-1,1-1 1,0 1-1,0-1 0,-1 0 1,1 0-1,0 0 1,-1-1-1,1 1 1,-1 0-1,0-1 0,1 0 1,-1 0-1,3-2 1,7-8 179,-1-1 1,-1 0 0,15-22 0,-20 26-231,1-1 0,1 1 0,0 0 0,0 0 1,0 1-1,1 0 0,1 0 0,-1 1 0,18-12 0,-24 19-21,-1-1 0,0 1-1,1-1 1,-1 1-1,1-1 1,-1 1-1,0-1 1,1 1-1,-1 0 1,1 0-1,-1 0 1,1 0-1,-1 0 1,1 0 0,-1 0-1,1 1 1,-1-1-1,0 1 1,1-1-1,-1 1 1,1-1-1,-1 1 1,0 0-1,1-1 1,-1 1-1,0 0 1,0 0 0,0 0-1,2 2 1,1 2-15,1 1 1,-1 1-1,0-1 0,0 1 1,2 7-1,-4-9 76,0 0-1,1-1 0,-1 1 0,1 0 0,0-1 0,0 1 1,0-1-1,7 5 0,-10-8-16,1 0 1,0-1-1,0 1 1,0-1-1,0 0 0,0 1 1,0-1-1,0 0 0,0 1 1,0-1-1,0 0 1,0 0-1,1 0 0,-1 0 1,0 0-1,0 0 0,0 0 1,2-1-1,0 0 36,-1 0 0,1 0-1,0-1 1,-1 1 0,1-1 0,-1 0-1,0 1 1,1-1 0,2-4-1,78-90 274,-16 16-5795,-54 70 2154,-7 7-4525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17457,'0'0'6662,"66"8"-26073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46 18257,'0'0'5574,"-10"-8"-3984,-36-24-853,45 31-725,-1 0 0,0 1 0,1-1 1,-1 0-1,0 1 0,0-1 0,0 1 0,1 0 0,-1 0 0,0 0 0,0 0 1,0 0-1,0 0 0,1 0 0,-1 0 0,0 1 0,0-1 0,0 1 0,1-1 1,-1 1-1,0 0 0,1 0 0,-1-1 0,0 1 0,1 1 0,-1-1 0,1 0 1,0 0-1,-1 0 0,1 1 0,0-1 0,0 1 0,0-1 0,-2 3 0,-2 4-29,0 1-1,0-1 1,0 1-1,-4 14 0,2-3 179,0 0-1,2 1 0,0-1 0,1 1 0,2 0 0,0 0 0,1 0 1,1 0-1,3 26 0,-2-43-137,0 0 1,0-1-1,0 1 0,1 0 1,0-1-1,0 1 0,0-1 1,0 1-1,0-1 1,1 0-1,0 0 0,-1 0 1,1 0-1,0-1 0,1 1 1,-1-1-1,0 1 0,1-1 1,-1 0-1,1-1 1,-1 1-1,1 0 0,0-1 1,0 0-1,0 0 0,5 0 1,-6 0 14,0-1 0,-1 1 1,1-1-1,-1 0 0,1 0 0,0 0 1,-1 0-1,1-1 0,0 1 1,-1-1-1,1 0 0,-1 1 0,1-1 1,-1 0-1,1-1 0,-1 1 1,0 0-1,0-1 0,1 1 0,-1-1 1,0 0-1,0 1 0,0-1 0,-1 0 1,1 0-1,0-1 0,-1 1 1,0 0-1,1 0 0,-1-1 0,0 1 1,0-1-1,0 1 0,0-1 1,-1 1-1,1-1 0,-1 1 0,1-1 1,-1-4-1,0 4-29,0 1 0,1-1-1,-1 1 1,0-1 0,-1 1 0,1-1 0,0 1-1,-1-1 1,1 1 0,-1-1 0,0 1 0,0 0-1,0-1 1,0 1 0,0 0 0,-1 0 0,1 0 0,-3-3-1,1 3-16,1 0 0,-1 0 0,0 1 0,1 0 0,-1-1 0,0 1-1,0 0 1,0 0 0,0 1 0,0-1 0,0 0 0,0 1 0,0 0 0,0 0-1,-4 0 1,7 0 0,0 0 0,0 0 0,0 0 0,0 0 0,-1 0 0,1 0 0,0 0 0,0-1 0,0 1 0,0 0 0,0 0 0,0 0 0,-1 0-1,1 0 1,0 0 0,0-1 0,0 1 0,0 0 0,0 0 0,0 0 0,0 0 0,0-1 0,0 1 0,0 0 0,0 0 0,0 0 0,0 0 0,0-1 0,0 1 0,0 0-1,0 0 1,0 0 0,0 0 0,0-1 0,0 1 0,0 0 0,0 0 0,0 0 0,0 0 0,0 0 0,0-1 0,0 1 0,0 0 0,1 0 0,-1 0 0,0 0 0,0 0-1,0 0 1,0-1 0,0 1 0,0 0 0,1 0 0,-1 0 0,0 0 0,0 0 0,0 0 0,0 0 0,0 0 0,1 0 0,-1 0 0,0 0 0,0 0 0,0 0-1,0 0 1,1 0 0,10-9-212,24-13 31,-26 15-102,0 0 1,0 1-1,1 1 1,0-1-1,1 1 1,-1 1-1,1 0 1,0 1-1,0 0 1,17-3-1,-26 7 288,0-1-1,0 1 1,0-1 0,0 1-1,-1 0 1,1 0-1,0 0 1,0 0 0,-1 0-1,1 0 1,0 0 0,-1 0-1,1 1 1,-1-1-1,0 1 1,1-1 0,-1 1-1,0 0 1,0-1-1,0 1 1,0 0 0,0 0-1,0-1 1,-1 1 0,1 0-1,-1 0 1,1 0-1,-1 0 1,0 0 0,1 3-1,1 11 482,0 0-1,-1 28 1,-1-35-226,-1 8 160,0-12-317,1 0 0,0-1 0,0 1 0,0 0 0,0 0 0,1 0 0,-1-1 0,1 1 1,1 0-1,2 6 0,1-10-1699,-2-12-282,-1-10-2926,-1-7-4263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1482 8456,'0'0'5808,"10"-7"-5690,1051-793 1093,-230 189-1883,-803 593 648,-17 10-4,1 0-1,0 1 1,0 0 0,25-9-1,-49 17-3393,-5 5 353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15278,'0'0'9017,"9"-2"-7122,-1-1-1714,-1 0 1,0 0-1,0 0 0,-1-1 1,1 0-1,-1 0 0,0-1 1,0 0-1,6-6 0,-9 8-153,0 0-1,0-1 0,0 0 1,0 0-1,0 0 0,-1 0 1,0 0-1,0 0 1,0-1-1,0 1 0,0-1 1,-1 1-1,0-1 0,0 1 1,-1-1-1,1 0 0,-1 0 1,0-7-1,0 11-36,0 0 1,-1 1-1,1-1 1,0 1-1,-1 0 1,1-1-1,0 1 1,-1-1-1,1 1 1,0-1-1,-1 1 1,1 0-1,-1-1 1,1 1-1,-1 0 1,1-1-1,-1 1 0,1 0 1,-1 0-1,1 0 1,-1-1-1,1 1 1,-1 0-1,0 0 1,1 0-1,-1 0 1,1 0-1,-1 0 1,1 0-1,-1 0 1,1 0-1,-1 0 1,0 0-1,1 1 0,-1-1 1,1 0-1,-1 0 1,1 0-1,-1 1 1,-23 11-324,20-8 316,0 1-1,1-1 1,-1 1-1,1 0 0,0 0 1,0 1-1,1-1 1,0 1-1,0-1 0,0 1 1,-2 11-1,2-2 76,0 0 0,1 0 1,1 23-1,0-37-52,0 1 1,0-1-1,1 1 0,-1-1 1,0 0-1,1 1 1,-1-1-1,1 0 1,0 1-1,-1-1 1,1 0-1,0 0 0,0 0 1,0 1-1,-1-1 1,1 0-1,1 0 1,-1 0-1,0-1 0,0 1 1,0 0-1,0 0 1,1 0-1,-1-1 1,0 1-1,0-1 1,1 1-1,-1-1 0,1 0 1,-1 1-1,0-1 1,1 0-1,-1 0 1,1 0-1,-1 0 1,1 0-1,-1 0 0,0 0 1,1-1-1,-1 1 1,2-1-1,2 0-205,0 0 1,0 0-1,0-1 0,0 0 0,0 1 0,-1-2 1,1 1-1,-1 0 0,1-1 0,6-5 1,-6 3-729,-1 0 0,0 0 0,0 0 0,-1 0 0,1-1 0,-1 0 0,0 1 0,2-8 0,5-23-5234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14894,'0'0'2520,"-5"12"-438,-19 71 1325,22-73-2973,0 0-1,1 1 1,0-1-1,0 1 1,1-1 0,0 1-1,4 17 1,-3-26-422,0 1 1,0 0-1,0-1 1,1 1-1,-1-1 1,1 1 0,-1-1-1,1 0 1,0 1-1,0-1 1,0 0-1,1 0 1,-1-1 0,0 1-1,1 0 1,-1-1-1,1 1 1,-1-1-1,1 0 1,0 0 0,-1 0-1,1 0 1,0 0-1,0-1 1,0 1-1,0-1 1,-1 0 0,1 0-1,4 0 1,12-1-525,0 0 1,-1-1 0,28-6 0,-19 3-1457,-25 4 1913,-1 1 0,1-1 0,0 1-1,0-1 1,0 1 0,0 0 0,0 0 0,0 0-1,0 0 1,0 0 0,0 1 0,0-1 0,0 0-1,0 1 1,0 0 0,0-1 0,3 3-1,-4-1 417,0 0-1,0 0 1,0 1-1,-1-1 0,1 0 1,0 1-1,-1-1 1,0 0-1,1 1 0,-1-1 1,0 1-1,0-1 1,-1 4-1,4-75 3769,0-10-8162,-2 83 4000,0 0-1,1 0 1,0-1 0,0 1 0,0 0-1,1-1 1,-1 1 0,1-1-1,0 0 1,0 0 0,0 0-1,0 0 1,0-1 0,1 1 0,-1-1-1,1 0 1,-1 0 0,1 0-1,0 0 1,6 1 0,-7-2 118,0 0 1,0-1 0,-1 1-1,1-1 1,0 0 0,0 0-1,0 0 1,0 0-1,0-1 1,-1 1 0,1-1-1,0 1 1,0-1-1,-1 0 1,1 0 0,0 0-1,-1-1 1,1 1 0,-1-1-1,0 1 1,1-1-1,-1 0 1,0 0 0,0 0-1,0 0 1,0 0 0,0 0-1,1-4 1,1-1-139,-1 0 1,-1-1 0,0 1-1,0 0 1,0-1-1,-1 1 1,0-1 0,0 0-1,-1-11 1,-15 71-994,14-44 1197,1-1 1,0 1 0,0 0 0,0 0 0,1 0-1,3 13 1,-4-19-120,1 0-1,0-1 1,0 1-1,0 0 1,0-1 0,0 1-1,0-1 1,1 1-1,-1-1 1,0 0-1,1 1 1,-1-1-1,1 0 1,0 0-1,-1 0 1,1 0-1,0 0 1,-1-1-1,1 1 1,0 0 0,0-1-1,0 0 1,0 1-1,0-1 1,-1 0-1,1 0 1,0 0-1,0 0 1,0 0-1,0 0 1,0 0-1,3-2 1,-1 1-46,0 0 0,0 0 0,0 0 0,-1-1 0,1 1 0,0-1 0,-1 0 0,1 0 0,-1-1 0,0 1 0,0-1 0,0 1 0,0-1 0,0 0 0,0 0 0,-1 0 0,0-1 0,1 1 0,2-7 0,12-33-2807,-11 1-3399,-5 1-4147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12236,'0'0'10121,"10"58"-9384,5-47-449,2 1-160,5-1-480,-1-3-2275,0 0-2177,-2-4-2531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66 103 6662,'0'0'11008,"-8"9"-9369,2-1-1184,-1 0-1,2 1 1,-1-1 0,1 1 0,0 0 0,1 0-1,0 1 1,1 0 0,0-1 0,0 1-1,1 0 1,0 0 0,1 0 0,0 0-1,1 14 1,0-23-436,0 0 1,0 0-1,0 1 0,1-1 0,-1 0 0,1 0 1,-1 0-1,1 1 0,-1-1 0,1 0 0,-1 0 0,1 0 1,0 0-1,0 0 0,0 0 0,-1 0 0,1 0 1,0-1-1,0 1 0,0 0 0,0 0 0,0-1 1,1 1-1,-1-1 0,0 1 0,0-1 0,0 1 1,1-1-1,-1 0 0,0 1 0,0-1 0,1 0 1,-1 0-1,0 0 0,0 0 0,1 0 0,-1 0 1,2-1-1,1 1 78,0-1 0,0 0 1,-1 0-1,1 0 0,0 0 1,-1-1-1,1 1 0,-1-1 1,0 0-1,1 0 0,4-4 1,1-5 21,0 0 0,0-1 0,-1 0 0,0 0 0,-2 0 0,1-1 1,-1 0-1,6-22 0,-5 14-487,-2 0-1,0-1 1,-2 1 0,3-44 0,-16 113-530,0-7 1016,8-27 59,0 4 156,1-1 0,0 1 0,1 0 0,4 29-1,-4-44-301,1-1 0,-1 1 0,1-1 0,-1 1 0,1 0-1,0-1 1,0 1 0,0-1 0,0 0 0,0 1-1,1-1 1,-1 0 0,1 0 0,0 0 0,-1 0 0,1 0-1,0 0 1,0 0 0,0-1 0,1 1 0,-1 0-1,0-1 1,0 0 0,1 0 0,-1 0 0,1 0 0,-1 0-1,1 0 1,0-1 0,-1 1 0,1-1 0,-1 1 0,1-1-1,0 0 1,-1 0 0,1-1 0,0 1 0,4-1-1,-1-1 7,-1 0-1,1 0 0,-1 0 0,0-1 0,1 1 1,-1-1-1,-1-1 0,1 1 0,0-1 0,-1 1 1,0-1-1,1-1 0,-2 1 0,1 0 1,0-1-1,-1 0 0,0 0 0,4-8 0,-2 3-58,0 0 1,-1-1-1,0 1 0,-1-1 0,0 0 0,-1 0 0,0 0 0,1-19 1,-3 29 17,0 1 1,1-1 0,-1 1-1,0-1 1,0 0 0,0 1 0,0-1-1,0 1 1,0-1 0,0 0-1,0 1 1,0-1 0,0 1 0,-1-1-1,1 0 1,0 1 0,0-1 0,0 1-1,-1-1 1,1 1 0,0-1-1,-1 1 1,1-1 0,0 1 0,-1-1-1,1 1 1,-1 0 0,1-1 0,-1 1-1,1-1 1,-1 1 0,1 0-1,-1 0 1,1-1 0,-1 1 0,1 0-1,-1 0 1,0 0 0,1-1-1,-1 1 1,1 0 0,-1 0 0,0 0-1,1 0 1,-1 0 0,1 0 0,-1 0-1,0 0 1,1 1 0,-1-1-1,1 0 1,-1 0 0,1 0 0,-1 1-1,1-1 1,-1 0 0,0 1 0,-2 0-20,1 1 0,-1 0 1,0-1-1,1 1 1,0 0-1,-1 0 1,1 1-1,0-1 1,0 0-1,-2 4 1,1 0 49,1 0-1,0 0 1,-1 0 0,2 0 0,-1 1 0,1-1 0,0 0-1,0 1 1,1-1 0,0 1 0,1 9 0,-1-13-16,0 0 0,0-1 1,1 1-1,-1 0 0,1-1 1,0 1-1,0-1 0,0 1 1,0-1-1,0 1 0,1-1 1,-1 0-1,1 0 0,-1 0 1,1 0-1,0 0 0,0 0 1,0 0-1,0 0 0,0-1 1,0 1-1,0-1 0,1 1 1,-1-1-1,1 0 0,-1 0 1,1 0-1,-1 0 0,5 0 1,-2 0-171,0 0 1,0-1 0,0 0-1,0 0 1,0 0 0,0 0-1,0-1 1,0 0 0,6-2-1,22-17-5352,-2-10-6351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 17232,'0'0'11350,"-8"-5"-10838,-26-12-384,33 17-129,0-1-1,0 1 1,-1 0 0,1 0-1,0 0 1,0 0-1,0 0 1,0 1 0,0-1-1,0 0 1,-1 0-1,1 1 1,0-1 0,0 1-1,0-1 1,0 1-1,0-1 1,0 1 0,0 0-1,1-1 1,-1 1-1,0 0 1,0 0-1,0 0 1,1 0 0,-1-1-1,0 1 1,1 0-1,-1 0 1,1 0 0,-1 0-1,1 0 1,0 1-1,-1 0 1,-9 35-259,10-37 209,1 1 1,-1 0 0,1 0-1,-1 0 1,1 0-1,-1 0 1,1-1 0,-1 1-1,1 0 1,0 0-1,-1-1 1,1 1 0,0-1-1,0 1 1,0-1-1,-1 1 1,1-1 0,0 1-1,0-1 1,0 1-1,0-1 1,0 0 0,0 0-1,0 0 1,0 1 0,0-1-1,0 0 1,2 0-1,42 2-521,-21-1-10,-16 0 428,0 1 0,-1-1 0,1 1 0,0 1 0,-1 0 0,0 0 0,0 0 0,1 1 0,8 6 0,-14-9 203,0 1 0,0 0 0,0 0 0,0 0 0,0 0 0,-1 0 1,1 0-1,-1 0 0,1 1 0,-1-1 0,0 1 0,0-1 0,0 1 0,0-1 1,0 1-1,-1-1 0,1 1 0,-1 0 0,1-1 0,-1 1 0,0 0 1,0 0-1,0-1 0,-1 1 0,1 0 0,-1-1 0,1 1 0,-1-1 1,0 1-1,0 0 0,-2 3 0,2-4 43,0 0 1,0 0-1,0 0 1,0-1 0,0 1-1,0 0 1,0 0-1,0-1 1,-1 1-1,1-1 1,-1 1-1,1-1 1,-1 0-1,0 0 1,0 1-1,1-1 1,-1 0-1,0-1 1,0 1-1,0 0 1,0 0-1,0-1 1,0 1-1,0-1 1,0 0-1,0 0 1,0 1-1,0-1 1,-1 0-1,1-1 1,0 1 0,0 0-1,-4-2 1,3 1-235,0 0 0,0 0 0,0-1 0,1 1 0,-1-1 0,0 0 0,1 0 1,-1 0-1,-3-3 0,4 2-386,0 1 0,0-1 1,0 1-1,0-1 0,0 0 1,1 0-1,-1 0 0,1 0 1,-2-5-1,0-15-6375,3 1-2791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103 113 12396,'0'0'9913,"3"-9"-6998,-1 5-2675,1-4 251,0 0 0,0 0 0,-1 0 0,3-16 0,-5 22-457,0 1 0,1-1 0,-1 1 0,0-1 0,0 1 0,0-1 0,0 1 0,-1-1 0,1 1 0,0-1 0,-1 1 0,1-1 0,-1 1 0,1 0 0,-1-1 0,0 1 0,1 0 0,-1-1 0,0 1-1,0 0 1,0 0 0,0 0 0,0-1 0,0 1 0,0 0 0,0 1 0,-1-1 0,1 0 0,0 0 0,-1 0 0,1 1 0,0-1 0,-1 1 0,1-1 0,-1 1 0,1 0 0,-1-1 0,-2 1 0,1 0-57,-1 0 1,1 0-1,0 0 1,0 0-1,0 1 1,-1 0-1,1-1 1,0 1-1,0 0 0,0 1 1,0-1-1,0 0 1,0 1-1,1 0 1,-1 0-1,0-1 1,1 2-1,-1-1 1,1 0-1,0 0 1,0 1-1,0-1 1,0 1-1,0 0 1,0-1-1,1 1 1,-1 0-1,1 0 1,0 0-1,-1 5 1,-1 1 2,0 0 0,1 1 0,1-1 0,-1 0 0,1 1 0,1-1 0,0 0 1,0 1-1,4 16 0,-4-24 19,0 1 0,1-1 0,0 1 0,0-1 0,0 0 0,0 1 0,0-1 0,0 0-1,0 0 1,1 0 0,-1 0 0,1 0 0,0 0 0,-1 0 0,1 0 0,0-1 0,0 1 0,0-1 0,0 1 0,1-1 0,-1 0 0,0 0 0,0 0 0,1 0 0,-1 0 0,1 0 0,-1-1 0,1 1 0,-1-1 0,1 0 0,-1 1 0,1-1 0,-1 0 0,1-1 0,-1 1 0,1 0 0,2-2-1,1 1-297,0 0 0,0-1 0,0 0 0,0 0 0,-1-1-1,1 1 1,-1-1 0,1-1 0,-1 1 0,0-1 0,0 1-1,-1-1 1,1-1 0,5-6 0,-5 3-1149,0 0 1,0-1-1,-1 1 1,0-1 0,-1 0-1,5-16 1,0-19-6892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12940,'-2'10'1372,"-4"37"2347,-2 69-1,8-102-3406,0 0 0,1 1 0,0-1 0,1 0 0,1 0 0,1 0 0,-1 0 0,2-1 0,0 1 0,8 13 0,-13-26-296,1 0-1,-1 0 1,1-1-1,-1 1 1,1 0 0,-1-1-1,1 1 1,0 0-1,-1-1 1,1 1-1,0-1 1,-1 1-1,1-1 1,0 1 0,0-1-1,-1 1 1,1-1-1,0 0 1,0 1-1,0-1 1,0 0 0,0 0-1,0 0 1,-1 0-1,1 0 1,0 0-1,0 0 1,0 0-1,0 0 1,0 0 0,0 0-1,0-1 1,-1 1-1,1 0 1,0-1-1,0 1 1,0 0 0,-1-1-1,1 1 1,0-1-1,0 1 1,-1-1-1,1 0 1,0 1-1,-1-1 1,1 0 0,-1 1-1,1-1 1,-1 0-1,1 0 1,-1 1-1,1-2 1,24-43 339,-16 21-316,-2-1 0,-1 0 1,5-38-1,-2 13-116,3 185-1247,-12-132 1328,1 1 1,0 0-1,0 0 1,0-1-1,0 1 0,1-1 1,-1 1-1,1-1 0,0 0 1,0 1-1,0-1 0,0 0 1,4 3-1,-6-6-46,1 1-1,0-1 1,-1 1-1,1-1 1,-1 0-1,1 1 1,-1-1-1,1 0 1,0 0-1,-1 0 1,1 1-1,0-1 1,-1 0-1,1 0 1,0 0-1,-1 0 1,1 0 0,0 0-1,-1 0 1,1 0-1,0-1 1,-1 1-1,1 0 1,0 0-1,-1 0 1,1-1-1,0 1 1,1-2-234,0 0-1,0 1 1,-1-1 0,1 0 0,-1 0 0,1 0-1,-1 0 1,0 0 0,1 0 0,-1 0-1,0-1 1,0-2 0,3-5-1838,-1-1 0,0 0 0,-1 0 0,1-15 0,0-19-5920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11275,'0'0'6342,"3"80"-4837,-1-41 65,2 4 159,4-3-448,1-1-832,4-5-289,-1-4-96,-7-7-320,3-5-705,-4-8-769,-4-6-448,0-13-3427,-4-10-3203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4420,'0'0'13661,"8"0"-13378,13-2-147,-1-1 0,1-1-1,-1-1 1,0-1 0,0-1 0,21-9-1,-41 15-134,1 1 0,-1-1 0,1 1 0,0-1 0,-1 1 0,1 0 0,0 0 0,-1-1 0,1 1 0,0 0 0,0 0 0,-1 0 0,1-1 0,0 1 0,0 0 0,-1 0 0,1 0-1,0 0 1,0 0 0,-1 1 0,1-1 0,0 0 0,-1 0 0,1 0 0,0 1 0,0-1 0,-1 0 0,1 1 0,-1-1 0,1 1 0,0-1 0,-1 0 0,1 1 0,-1-1 0,1 1 0,-1 0 0,1-1 0,0 2 0,5 32 117,-6-31-59,0 1 1,0 0 0,0-1-1,1 1 1,-1-1-1,1 1 1,0-1 0,0 1-1,1-1 1,1 5 0,-3-8 3,1 0 0,-1 0-1,1 1 1,-1-1 0,0 0 0,1 0 0,-1 0 0,0 0 0,1 0 0,-1 0 0,1 1 0,-1-1 0,0 0-1,1 0 1,-1 0 0,1 0 0,-1 0 0,0 0 0,1-1 0,-1 1 0,1 0 0,-1 0 0,0 0 0,1 0 0,-1 0-1,0 0 1,1-1 0,-1 1 0,0 0 0,1 0 0,-1-1 0,0 1 0,1 0 0,-1 0 0,0-1 0,0 1-1,1 0 1,-1-1 0,0 1 0,0-1 0,0 1 0,1 0 0,-1-1 0,0 0 0,10-16 1483,13-44-1191,22-91-1,-20 62-177,-24 89-179,0-1-1,0 1 0,0-1 0,0 1 1,0 0-1,0 0 0,0 0 0,1-1 1,-1 1-1,0 0 0,1 0 1,-1 1-1,1-1 0,-1 0 0,1 0 1,-1 1-1,1-1 0,0 1 0,-1-1 1,1 1-1,0 0 0,1 0 1,51-5-929,-23 3 125,-7-2-735,-1-2 0,28-9 0,-2-7-3749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14029,'0'0'3742,"-1"10"-3507,-10 126 2611,-48 218 0,31-209-2345,53-406 833,-15-7-1515,-11 267 169,1 1 1,0-1-1,0 1 1,0-1-1,0 0 0,0 1 1,0-1-1,0 0 1,0 1-1,0-1 0,0 1 1,0-1-1,1 0 1,-1 1-1,0-1 0,0 1 1,1-1-1,-1 1 1,0-1-1,0 1 0,1-1 1,-1 1-1,1-1 1,-1 1-1,1-1 0,-1 1 1,0 0-1,1-1 1,-1 1-1,1-1 0,0 1 1,0-1-1,18 10-29,16 26 220,-35-35-180,5 6 29,-1-1 0,0 0 0,1 0 1,0-1-1,0 0 0,0 1 0,1-2 0,-1 1 0,1 0 0,0-1 0,0 0 0,0-1 0,1 0 0,-1 1 0,1-2 0,-1 1 0,1-1 0,-1 0 0,1 0 0,0-1 0,-1 0 0,1 0 0,0-1 0,0 0 0,-1 0 0,1 0 0,-1-1 0,1 0 0,-1 0 0,0-1 0,11-5 0,1-4 91,0-1 0,-1-1 0,-1 0-1,22-24 1,-30 29-95,0-1 0,-1 1 0,0-1 0,-1 0 0,0-1 0,0 0-1,-2 0 1,1 0 0,4-19 0,-37 226-219,27-184 209,-14 267 1682,16-159-4084,-1-23-4912,0-89 969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9993,'0'0'2942,"14"0"-2093,17-2-396,-1-2 1,0-2 0,0 0 0,45-17 0,226-104 436,-149 59-830,-147 66-85,0 0 0,1 0 0,-1 0 0,1 0 0,0 1 0,6-1-1,-11 2 18,0 0 0,0 0-1,-1 0 1,1 1-1,0-1 1,0 0 0,0 0-1,-1 1 1,1-1-1,0 0 1,0 1 0,-1-1-1,1 1 1,0-1-1,-1 1 1,1-1 0,0 1-1,-1-1 1,1 1-1,-1 0 1,1-1 0,-1 1-1,1 0 1,-1-1-1,0 1 1,1 0-1,-1 0 1,0-1 0,0 1-1,1 0 1,-1 0-1,0 0 1,0-1 0,0 1-1,0 0 1,0 0-1,0 0 1,0 0 0,0-1-1,0 1 1,0 0-1,-1 0 1,1 0 0,0-1-1,-1 1 1,1 0-1,0 0 1,-1 0 0,-6 19 89,0-1 0,-2 0 0,0-1 0,-1 0 0,0-1 0,-15 19 0,-4 8 19,2 2-1061,3 0 0,-27 76 0,37-90-2637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70 12268,'8'-9'1660,"1"-2"-860,-6 6-255,1-1-1,1 1 1,-1-1-1,1 1 1,0 1 0,0-1-1,0 1 1,9-6-1,-23 33 2339,-66 103-2039,-59 113 63,119-208-846,2 0 1,1 1-1,2 1 1,1 0-1,-9 64 0,17-83-61,0 0 0,1 0-1,1 0 1,0-1 0,0 1 0,2 0-1,4 17 1,-5-25-376,1 0 0,-1 0 0,1 0-1,0-1 1,0 1 0,1-1 0,7 9 0,-8-11-404,1 1 1,-1-1 0,1 0-1,0 0 1,0-1 0,0 1-1,0-1 1,1 0 0,-1 0-1,1 0 1,5 1 0,17 1-9567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14253,'0'0'5003,"-7"11"-2980,-34 64-425,3 1 0,-32 92 0,69-164-1596,-1 0 0,1-1 0,0 1 0,0 0 0,0 0 0,0 0 0,1 0 0,-1 0 0,1 0 0,0 0 1,0 0-1,1 0 0,0 4 0,0-6 2,1 0 1,-1-1 0,1 1-1,-1-1 1,1 1-1,0-1 1,-1 1 0,1-1-1,0 0 1,0 0-1,0 0 1,0 0 0,0 0-1,0-1 1,0 1-1,0 0 1,0-1 0,1 0-1,-1 1 1,0-1-1,0 0 1,0 0 0,1 0-1,3-1 1,36 0 461,-1-2 1,1-2 0,68-16-1,7-12-2325,-4-5-7715,-77 24 99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13 11115,'0'0'7729,"8"-4"-6170,-6 3-1491,0 0-1,0 0 0,0 0 1,1 0-1,-1 0 1,0 0-1,0 1 0,1-1 1,-1 1-1,0 0 0,1 0 1,-1 0-1,0 0 1,5 0-1,-5 2 2,1-1 0,0 1 0,-1 0 0,1 0 0,-1 0 0,0 0 0,0 0 0,0 0 0,0 0 0,0 1 0,0-1-1,0 1 1,-1 0 0,1-1 0,1 6 0,5 9 40,1 1-1,-2 0 1,-1 0-1,0 1 1,-1 0-1,-1 0 1,-1 0-1,-1 1 1,0-1-1,-1 1 1,-4 36-1,-1-31 124,-1 0 0,-1 0 0,-1-1 0,-1 0 0,-2 0 0,0-1 0,-1 0 0,-25 36 0,-1-4-193,-53 61-1,69-93-1765,-1 0 1,-36 27-1,22-25-5720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5926,'0'0'8263,"0"61"-5796,0-30-449,8 5-1089,-1 7-545,8 2-256,-9-2-64,3-2 0,-3-5-224,-2-6 32,-4-12 96,0-7-737,0-8-1185,-10-8-10313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12780,'0'0'8899,"12"0"-7607,-5 0-1138,-2 0-43,1 0 0,0 0-1,0 0 1,0-1 0,-1 0 0,1 0-1,0-1 1,-1 1 0,1-1-1,-1 0 1,1-1 0,-1 1 0,0-1-1,7-6 1,4-4 86,-1-1 0,-1 0-1,-1-1 1,0-1 0,-1 0 0,-1-1 0,12-21-1,-2-5-43,27-85-1,-48 128-159,0-1 0,0 1 0,0 0 0,1-1 0,-1 1 0,0 0 0,0-1 1,0 1-1,0 0 0,1-1 0,-1 1 0,0 0 0,0-1 0,1 1 0,-1 0 0,0 0 0,0 0 0,1-1 0,-1 1 0,0 0 0,1 0 0,-1 0 0,0 0 0,1-1 0,-1 1 0,0 0 0,1 0 0,-1 0 0,0 0 0,1 0 0,-1 0 0,1 0 0,-1 0 1,0 0-1,1 0 0,-1 0 0,0 0 0,1 0 0,-1 0 0,0 1 0,1-1 0,-1 0 0,0 0 0,1 0 0,-1 0 0,0 1 0,1-1 0,-1 0 0,0 0 0,0 1 0,1-1 0,-1 0 0,0 0 0,0 1 0,0-1 0,1 0 0,-1 1 0,0-1 0,0 0 0,0 1 1,0-1-1,17 26-239,-15-22 256,18 27-33,0-1 0,2-1 1,1-1-1,2-1 0,0-1 0,38 29 0,-38-36-1657,1-2 0,32 17 0,-11-11-5537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3459,'0'0'19090,"7"80"-18161,-3-43-288,2 5-257,-4-2-224,5 1-96,-3-5 0,1-2-64,1-3-448,-6-6-929,0-4-1346,0-7-672,0-9-1474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13741,'0'0'2600,"4"-11"411,-1 5-2713,0-1 0,1 1 0,0-1 0,0 1 0,0 0 0,1 1 0,0-1 0,0 1 0,0 0 0,1 0 0,-1 0 0,1 1 0,1 0 0,-1 0 0,0 1 0,9-4 0,8-2-62,0 1 0,0 1 0,35-6 0,-46 11-233,0 0-1,1 1 1,-1 1-1,1 0 0,-1 0 1,1 1-1,-1 1 1,19 5-1,-28-7-8,-1 0 1,1 1-1,-1 0 0,0-1 1,1 1-1,-1 0 0,0 0 1,0 1-1,0-1 0,0 0 1,0 1-1,0-1 0,0 1 1,0-1-1,0 1 0,-1 0 1,1 0-1,-1 0 0,1 0 1,-1 0-1,0 0 0,0 0 1,0 1-1,0-1 0,0 0 1,0 1-1,-1-1 0,1 0 1,-1 1-1,0-1 0,0 1 1,1-1-1,-1 1 0,-1-1 1,1 1-1,0-1 0,-1 0 0,-1 5 1,0 0 60,-1 0 1,-1 0-1,0-1 0,1 1 1,-2-1-1,1 0 0,-1 0 1,0-1-1,0 1 0,-1-1 1,-8 7-1,-92 58-1032,106-69 720,-7 7-1584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80 17873,'0'0'1457,"-1"12"817,-5 23-859,2-15-1106,0 0 1,2 1 0,0 0 0,2 34-1,4-51-68,2-11 43,3-13 280,-8 17-510,4-37 198,-1 0 0,-2-1 1,-5-69-1,0 103-559,0 16 83,1 15-767,3-20 465,0-1-1,0 1 0,0-1 1,1 0-1,0 0 0,0 0 1,0 0-1,0 0 0,0 0 1,0 0-1,1-1 0,0 1 1,-1-1-1,1 0 0,0 0 1,0 0-1,0 0 0,0 0 1,0-1-1,1 1 0,-1-1 1,1 0-1,-1 0 1,0 0-1,6 0 0,20 4-6237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37 11819,'0'0'7666,"-11"4"-6337,3 0-1109,1-1 0,-1 2 0,1-1 0,0 1-1,0 0 1,0 0 0,1 1 0,-7 7 0,10-10-148,1 0-1,-1 1 1,0-1 0,1 1 0,0 0 0,0 0 0,0 0 0,0 0 0,0 0 0,1 1 0,0-1 0,0 0 0,0 1 0,1-1 0,-1 1-1,1-1 1,0 0 0,0 1 0,1-1 0,-1 1 0,2 4 0,-1-8-54,-1 0 0,1 1 0,0-1 0,-1 0 0,1 1 0,0-1 0,0 0 0,0 0-1,0 0 1,0 0 0,1 0 0,-1 0 0,0 0 0,0 0 0,1 0 0,-1-1 0,0 1 0,1-1 0,-1 1 0,1-1 0,-1 1 0,1-1 0,-1 0 0,1 1-1,-1-1 1,1 0 0,-1 0 0,1 0 0,-1 0 0,1-1 0,-1 1 0,1 0 0,-1 0 0,1-1 0,-1 1 0,1-1 0,0-1 0,4 1 175,0-1 1,0 0-1,0-1 1,-1 1-1,0-1 1,1 0 0,-1-1-1,5-3 1,-5 1-124,0 0 0,-1 0 0,1 0 0,-1-1-1,-1 1 1,1-1 0,-1 0 0,0 0 0,-1 0 0,0 0 0,0-1 0,0 1 0,-1 0 0,0-1 0,-1 1 0,0-1 0,0 0 0,-2-14 0,2 21-116,-1-1 0,1 1-1,-1-1 1,1 1 0,-1-1 0,0 1 0,0 0 0,0-1-1,0 1 1,0 0 0,0-1 0,0 1 0,0 0 0,0 0-1,-1 0 1,1 0 0,0 0 0,-1 0 0,1 1 0,0-1-1,-1 0 1,1 1 0,-1-1 0,0 1 0,1-1 0,-1 1-1,1 0 1,-1 0 0,1 0 0,-1 0 0,0 0-1,1 0 1,-1 0 0,0 0 0,1 1 0,-1-1 0,1 0-1,-1 1 1,1-1 0,-3 2 0,0-1-220,0 1 1,1-1 0,-1 1-1,0 0 1,1 0-1,-1 0 1,1 0-1,0 0 1,0 1-1,0-1 1,0 1-1,0 0 1,0 0-1,1 0 1,0 0-1,-3 5 1,4-7 44,1 0 0,-1 0 0,0 0 0,1 1 0,-1-1 0,1 0 0,0 0-1,-1 1 1,1-1 0,0 0 0,0 1 0,0-1 0,0 0 0,0 1 0,0-1 0,0 0 0,1 0 0,-1 1 0,0-1 0,1 0 0,-1 1 0,1-1 0,-1 0 0,1 0 0,-1 0 0,1 0-1,0 0 1,0 1 0,-1-1 0,1 0 0,0-1 0,0 1 0,0 0 0,0 0 0,0 0 0,1-1 0,-1 1 0,0 0 0,0-1 0,0 1 0,1-1 0,-1 1 0,0-1 0,0 0 0,1 0-1,-1 1 1,0-1 0,3 0 0,26 1-3334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174 176 12043,'0'0'10122,"-10"-5"-8414,7 3-1654,0 0-1,0 0 1,-1 1-1,1-1 1,0 1-1,-1 0 1,1 0-1,-1 0 1,0 1-1,1-1 1,-1 1-1,-6 0 1,6 1-31,0 0 0,0 0 0,0 1 1,1-1-1,-1 1 0,1 0 0,-1 0 1,1 0-1,-1 1 0,1-1 1,0 1-1,0-1 0,0 1 0,1 0 1,-4 5-1,-1 1 50,0 1 0,0 0-1,1 0 1,-10 22 0,14-26-51,0 0-1,0 0 1,0 0 0,0 1-1,1-1 1,0 0 0,1 0 0,-1 1-1,1-1 1,0 0 0,2 8 0,-2-13-18,1 0 1,-1 1 0,1-1 0,-1 0 0,1 0-1,0 1 1,0-1 0,0 0 0,-1 0 0,1 0 0,0 0-1,0 0 1,0-1 0,1 1 0,-1 0 0,0 0-1,0-1 1,0 1 0,1 0 0,-1-1 0,0 0-1,1 1 1,-1-1 0,0 0 0,1 1 0,-1-1 0,0 0-1,1 0 1,-1 0 0,0 0 0,3-1 0,1 1 63,0-1 1,1 1 0,-1-1 0,0 0 0,0-1 0,0 0-1,6-2 1,3-5-6,-1 1 0,0-2 0,-1 0 0,0 0 1,-1-1-1,0 0 0,-1-1 0,0-1 0,16-25 0,-8 7 55,-2 0 1,-1-1 0,15-45-1,-17 25-80,-13 52-43,-1 0 1,1-1 0,0 1 0,0 0 0,-1 0 0,1 0 0,0 0-1,0-1 1,-1 1 0,1 0 0,0 0 0,0 0 0,-1 0 0,1 0-1,0 0 1,0 0 0,-1 0 0,1 0 0,0 0 0,-1 0 0,1 0 0,0 0-1,-1 0 1,1 0 0,0 0 0,0 0 0,-1 0 0,1 0 0,0 0-1,0 0 1,-1 1 0,1-1 0,0 0 0,0 0 0,-1 0 0,1 1-1,0-1 1,0 0 0,0 0 0,-1 0 0,1 1 0,0-1 0,0 0-1,0 0 1,0 1 0,-1-1 0,1 0 0,0 1 0,-12 16 78,0 0 0,1 1 1,1 0-1,1 1 0,0 0 0,2 0 1,0 1-1,1 0 0,1 0 0,-4 38 1,8-55-63,1 1 1,-1-1-1,1 1 1,0-1-1,0 1 1,1-1-1,-1 1 1,1-1 0,0 0-1,0 1 1,0-1-1,0 0 1,0 1-1,1-1 1,-1 0-1,1 0 1,0 0 0,0 0-1,0 0 1,0-1-1,1 1 1,3 3-1,-3-5-4,0 1 0,-1-1 0,1 0 0,0 0-1,0 0 1,1 0 0,-1 0 0,0 0-1,0-1 1,0 0 0,0 1 0,1-1 0,-1 0-1,0-1 1,0 1 0,0-1 0,1 1-1,-1-1 1,0 0 0,0 0 0,0 0 0,0-1-1,0 1 1,-1-1 0,5-2 0,7-7-34,-1 0 0,0-2 1,0 1-1,-1-2 1,-1 1-1,0-2 1,-1 1-1,0-1 0,8-20 1,-1 7-200,-23 37 323,0 0-1,1 1 1,0 0-1,1 0 1,0 0-1,0 1 1,1-1 0,1 1-1,-1 0 1,0 15-1,3-25-87,0 0 0,0 0 0,0 0 0,0 0 0,0 0-1,1 1 1,-1-1 0,0 0 0,0 0 0,1 0 0,-1 0 0,1 0 0,-1 0-1,1 0 1,-1 0 0,1 0 0,0 0 0,-1 0 0,1-1 0,0 1-1,0 0 1,0 0 0,-1-1 0,1 1 0,0 0 0,0-1 0,0 1 0,2 0-1,0 0 8,0-1 0,0 1 0,0-1 0,0 0 0,0 0 0,0 0-1,0 0 1,0 0 0,0-1 0,5-1 0,3-1 11,-1 0 0,0-1 0,0-1 0,0 1 1,13-10-1,-4-1-15,0-1 0,20-22 0,-32 30-75,1 0 0,-2 0-1,1-1 1,-1 0 0,-1 0-1,1-1 1,4-14 0,-15 41-124,1-6 193,0 0 0,1 1 0,0-1 0,0 1 0,0 19 0,3-16-122,2 31-45,-2-44-137,1 0 0,-1 0 1,1 0-1,-1 0 0,1-1 0,0 1 0,0 0 1,0-1-1,0 1 0,0 0 0,0-1 0,0 1 1,0-1-1,1 1 0,-1-1 0,1 0 0,-1 0 1,1 0-1,-1 0 0,4 2 0,13 1-8154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0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1 343 9449,'0'0'1169,"7"-11"-1057,8-8-68,0 0 0,1 1-1,22-20 1,-28 29-48,-1 1 0,1 1 0,1-1-1,0 2 1,0-1 0,0 2 0,1-1 0,-1 1 0,19-4 0,1 5 170,0 1 1,0 1 0,1 2 0,52 6 0,27 0-67,13-12 477,144-24 0,12-2 95,508 24-486,-245 18 232,-301-7-355,569-1-42,-681 6-106,200 40 0,47 5 159,482-64 275,-319-8-180,-245 19-152,681-21 94,88-27 207,256-19 122,-605 18-429,-658 47 17,89 0 169,-131 3-178,-1 1-1,0 0 1,0 1-1,0 0 1,0 1-1,-1 1 1,25 12-1,-30-11-133,8 6-546,-8-13-4360,-4-7-2688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10090,'0'0'14760,"3"12"-13964,2 12-616,-2 1 0,0-1 0,-2 1 0,0 0-1,-2-1 1,-6 39 0,-2-14-122,1-12-4,2 2-1,-2 47 1,8-85-44,0 0 0,0-1-1,0 1 1,0 0-1,0 0 1,0 0 0,1 0-1,-1 0 1,0 0-1,0-1 1,1 1 0,-1 0-1,0 0 1,1 0-1,-1 0 1,1-1 0,-1 1-1,1 0 1,-1-1-1,1 1 1,0 0 0,-1-1-1,1 1 1,0-1-1,-1 1 1,1-1 0,0 1-1,0-1 1,1 1-1,0 0 40,0-1-1,1 0 0,-1 0 0,1 0 0,-1 0 1,0 0-1,1 0 0,-1 0 0,0-1 0,1 1 1,2-2-1,5-2 117,-1 0 0,1 0 0,-1-1 0,12-7 1,18-16 262,-1-2 0,-1-1 1,62-69-1,-92 87-1494,-6 13 914,-1 0-1,0 0 1,0-1 0,0 1-1,-1 0 1,1 0 0,0 0-1,0-1 1,0 1 0,0 0 0,0 0-1,0-1 1,0 1 0,0 0-1,0 0 1,0 0 0,0 0-1,-1-1 1,1 1 0,0 0 0,0 0-1,0 0 1,0 0 0,-1-1-1,1 1 1,0 0 0,0 0-1,0 0 1,0 0 0,-1 0-1,1 0 1,0 0 0,0 0 0,-1 0-1,1 0 1,0 0 0,0 0-1,0 0 1,-1 0 0,1 0-1,0 0 1,-15-1-8117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15246,'0'0'11051,"32"54"-10314,-11-53-577,3-1-577,6-2-1504,-9-14-2468,0-7-2817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10954,'0'0'8286,"-1"12"-5665,-15 254 1851,5-77-4252,22-250 285,20-71-1,-31 131-513,0 0 0,1 1 0,-1-1 0,0 0 0,0 1-1,0-1 1,1 0 0,-1 1 0,0-1 0,1 1 0,-1-1 0,0 1 0,1-1-1,-1 0 1,1 1 0,-1-1 0,1 1 0,-1 0 0,1-1 0,-1 1 0,1-1 0,-1 1-1,1 0 1,0 0 0,-1-1 0,1 1 0,0 0 0,-1 0 0,1 0 0,0-1 0,-1 1-1,1 0 1,0 0 0,-1 0 0,1 0 0,0 0 0,-1 1 0,1-1 0,0 0 0,-1 0-1,1 0 1,0 0 0,-1 1 0,1-1 0,0 1 0,33 24-3,-12-8 363,-15-13-293,1-1 0,0 0 0,0-1 0,0 0 0,0 0 0,0 0 0,0-1 0,1-1 0,-1 1 0,0-1 0,1-1 0,-1 0 0,16-3 0,-18 3-9,-1-1-1,0 1 1,0-1-1,0-1 1,0 1-1,0-1 1,0 0-1,0 0 1,-1 0-1,1 0 1,-1-1-1,0 0 1,0 0-1,-1 0 1,1 0-1,-1-1 1,0 1-1,0-1 1,0 0-1,-1 0 1,3-8-1,-33 40-64,-2 35 665,28-58-611,0 0 0,1 0 1,0 1-1,0-1 0,0 0 1,0 1-1,1-1 0,0 1 1,0-1-1,0 1 0,0-1 1,1 1-1,1 5 0,-2-10-57,0 0 0,1 1 1,-1-1-1,0 1 0,0-1 0,1 1 0,-1-1 0,0 0 0,1 1 0,-1-1 0,1 0 0,-1 1 1,0-1-1,1 0 0,-1 1 0,1-1 0,-1 0 0,1 0 0,-1 0 0,1 1 0,-1-1 0,1 0 1,-1 0-1,1 0 0,-1 0 0,1 0 0,-1 0 0,1 0 0,-1 0 0,1 0 0,-1 0 0,1 0 1,-1 0-1,1 0 0,-1-1 0,1 1 0,-1 0 0,1 0 0,-1-1 0,1 1 0,-1 0 1,0 0-1,1-1 0,0 0 0,16-17-3124,-9-5-1640,-3-7-2653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16047,'0'0'12012,"-4"60"-11948,8-42-1185,2-4-2755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49 10666,'0'0'14360,"1"-8"-12561,-1 7-1766,0-29 1180,-8 21-840,-13 17-235,10 1-147,2-1 0,-1 2 0,1-1 0,1 1 0,0 1 0,-8 13 0,11-17 2,0 1 0,0 0 0,1 0 0,1 0 0,0 0 0,0 1-1,0 0 1,1-1 0,-2 17 0,4-24 8,0 0-1,1-1 0,-1 1 0,0 0 1,1-1-1,-1 1 0,1-1 0,-1 1 1,1 0-1,-1-1 0,1 1 0,-1-1 1,1 1-1,-1-1 0,1 1 0,0-1 1,-1 0-1,1 1 0,0-1 0,-1 0 1,1 0-1,0 1 0,-1-1 0,1 0 1,0 0-1,0 0 0,-1 0 0,1 0 1,0 0-1,0 0 0,-1 0 0,2 0 1,31-2 58,-29 2-47,15-4-6,1 0 1,-1-2-1,-1 0 0,1-1 0,22-12 0,-25 11-5,0 1 0,1 0 0,0 1-1,0 1 1,0 1 0,32-5 0,-49 10 8,1-1 1,0 0-1,0 0 0,0 1 0,0-1 1,-1 1-1,1-1 0,0 1 0,-1-1 1,1 1-1,0-1 0,-1 1 1,1 0-1,0-1 0,-1 1 0,1 0 1,-1 0-1,1-1 0,-1 1 0,0 0 1,1 0-1,-1 0 0,0-1 1,0 1-1,1 0 0,-1 0 0,0 0 1,0 0-1,0 0 0,0-1 0,0 1 1,0 0-1,0 0 0,0 0 1,-1 0-1,1 0 0,0 0 0,0-1 1,-1 2-1,4 21 331,-3-22-337,1-1 1,0 1-1,0-1 0,0 0 1,0 1-1,-1-1 1,1 0-1,0 0 1,0 1-1,0-1 0,0 0 1,0 0-1,0 0 1,0 0-1,-1 0 0,1 0 1,0-1-1,0 1 1,0 0-1,0 0 1,0-1-1,-1 1 0,1 0 1,0-1-1,0 1 1,0-1-1,-1 1 1,1-1-1,0 1 0,0-2 1,39-25-2359,-2-6-3400,-12 11-159,-2 2-514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 7079,'0'0'14275,"-9"-1"-11339,-1 0-2280,-1 0 0,1 1 0,0 0 0,-14 3 0,20-3-524,-1 1 0,1-1 0,0 1 0,0 1 0,0-1 0,0 1 0,0-1 0,0 1 0,0 0 0,0 0 0,0 1 0,1-1 0,-1 1 0,1 0-1,-5 5 1,8-7-166,-1-1 0,1 1 0,0-1 0,0 1 0,0-1 0,0 1 0,0-1 0,0 1 0,0-1 0,0 1 0,0-1 0,0 1 0,0-1-1,0 1 1,0-1 0,0 1 0,0-1 0,0 1 0,1-1 0,-1 0 0,0 1 0,0-1 0,1 1 0,-1-1 0,0 0 0,1 1 0,-1-1 0,0 1-1,1-1 1,-1 0 0,0 0 0,1 1 0,-1-1 0,1 0 0,-1 0 0,1 1 0,-1-1 0,0 0 0,1 0 0,-1 0 0,1 0 0,-1 0 0,1 1-1,-1-1 1,1 0 0,-1 0 0,2-1 0,30 7-1443,-29-5 1221,53 5-2146,-19-2 861,0 1 0,54 14 0,-90-19 1619,0 0 0,0 0 0,-1 0 1,1 1-1,0-1 0,0 0 1,0 0-1,-1 1 0,1-1 1,0 0-1,0 1 0,-1-1 1,1 1-1,0-1 0,-1 1 0,1-1 1,0 1-1,-1-1 0,1 1 1,-1 0-1,1-1 0,-1 1 1,1 0-1,-1 0 0,0-1 1,1 1-1,-1 0 0,0 0 0,1 0 1,-1 0-1,-1 0 85,1 1 0,-1-1-1,1 0 1,-1 0 0,0 1 0,0-1 0,0 0-1,0 0 1,0 0 0,0 0 0,0 0-1,0-1 1,0 1 0,0 0 0,-2 1 0,-48 21 2684,36-18-2505,1-1-1,-1-1 1,0 0 0,0-1-1,0 0 1,-28-1 0,42-1-480,0 0 0,1 0 0,-1 0 0,0 0-1,0-1 1,1 1 0,-1 0 0,0 0 0,0-1 0,1 1 0,-1 0 0,0-1 0,1 1 0,-1 0 0,0-1 0,1 1 0,-1-1 0,1 1 0,-1-1 0,1 0 0,-1 1 0,1-1 0,-1 1 0,0-2 0,1 0-502,-1 0 0,1 0-1,-1 1 1,1-1 0,0 0 0,0 0 0,0 0 0,0 0 0,0 0-1,0 0 1,0 0 0,1 1 0,-1-1 0,1 0 0,0-2 0,12-18-8051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16816,'0'0'5888,"-7"9"-4121,-3 6-1226,0 1 0,1-1 0,1 2 0,1-1 0,0 1 0,1 0 0,1 1 0,-6 34 0,3 55-257,7 137 0,3-108-537,8-195 194,-10 24 8,0-4-178,2 1 0,1-1 0,2 0 0,12-47 0,-16 81 220,1 1-1,0-1 1,0 1-1,1-1 0,-1 1 1,1 0-1,0 0 1,0 0-1,0 0 1,0 1-1,1-1 0,-1 1 1,1 0-1,0 0 1,0 0-1,7-3 1,4-1-24,0 1 1,1 1 0,26-7-1,-30 10 37,0 0 0,-1-1 0,0-1 0,1 0 0,-2-1 0,1 0 0,0 0 0,18-14 0,-24 13 20,1 1 1,-2-1-1,1 0 0,-1 0 0,1-1 1,-2 1-1,1-1 0,-1 0 0,3-8 1,-5 12-4,0-1 1,1 0-1,-1 0 1,-1 0-1,1 0 1,0 0-1,-1 1 1,0-1-1,0 0 1,0 0-1,-1 0 1,1 0-1,-1 0 1,0 0-1,0 0 1,0 0-1,0 0 1,-4-6-1,4 9-25,-1-1 0,1 1-1,0-1 1,-1 1 0,0 0 0,1-1-1,-1 1 1,0 0 0,1 0 0,-1 0-1,0 1 1,0-1 0,0 0 0,0 1-1,0-1 1,0 1 0,0-1 0,0 1-1,0 0 1,0 0 0,0 0 0,0 0-1,0 0 1,0 1 0,0-1 0,0 0-1,0 1 1,1 0 0,-1-1 0,-3 2-1,-2 1 7,0 1-1,0-1 0,0 1 1,0 0-1,1 1 0,-10 8 0,6-3 148,0 1-1,0 0 0,1 1 1,1 0-1,-14 26 0,18-30-58,0 0 0,1 0 0,0 0 0,0 0 0,1 0 0,0 1 0,1-1 0,0 1 0,0-1 0,1 1 0,1 14 0,-1-21-83,0 0-1,1 0 1,-1-1-1,1 1 1,-1 0-1,1-1 1,0 1-1,0-1 1,0 1-1,0-1 1,0 1-1,0-1 0,0 0 1,0 1-1,1-1 1,-1 0-1,0 0 1,1 0-1,-1 0 1,1 0-1,2 1 1,1 0-18,-1 0 1,1-1 0,0 0 0,-1 0-1,1 0 1,0-1 0,0 0 0,5 0-1,10-1-712,0-2-1,37-9 0,-52 11 411,-4 0 287,-1 1 1,1 0-1,0-1 0,0 1 0,0 0 1,0 0-1,0 0 0,0 0 0,0 0 1,0 0-1,0 0 0,0 0 0,0 0 1,0 0-1,0 0 0,0 1 0,0-1 1,0 0-1,0 1 0,0-1 0,1 2 1,-1-2 16,-1 1 1,0 0 0,0 0 0,1-1-1,-1 1 1,0 0 0,0 0 0,0 0-1,0-1 1,0 1 0,0 0 0,0 0-1,0 0 1,0-1 0,0 1 0,0 0 0,0 0-1,-1 0 1,1-1 0,0 1 0,-1 1-1,-31 53 348,16-29 17,16-26-356,-1 1 1,1-1 0,-1 1 0,1-1-1,0 1 1,0-1 0,-1 1 0,1 0-1,0-1 1,0 1 0,0 0 0,0-1-1,0 1 1,0 0 0,0-1 0,0 1-1,0 0 1,0-1 0,0 1-1,0-1 1,0 1 0,1 0 0,-1-1-1,0 1 1,0-1 0,1 1 0,-1 0-1,0-1 1,1 1 0,-1-1 0,0 1-1,1 0 1,23 2-811,27-17-1687,-41 8 1148,1 0 0,-1-1 1,-1 0-1,1 0 0,-1-1 1,0 0-1,12-15 1,9-15-6041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10634,'0'0'10944,"-9"7"-8654,5-4-2111,0 0 0,0 1-1,0-1 1,0 1 0,1 0 0,-1 0 0,1 0 0,0 1-1,0-1 1,1 0 0,-1 1 0,1 0 0,0 0 0,0 0-1,1 0 1,-1 0 0,1 0 0,0 0 0,1 0 0,-1 0-1,1 7 1,0 19 35,1 0-1,1 0 1,2 0-1,1 0 1,12 41 0,-9-28-2620,-10-16-6778,-3-24 4059,-6-4-710</inkml:trace>
  <inkml:trace contextRef="#ctx0" brushRef="#br0" timeOffset="1">38 337 9289,'0'0'8584,"-36"-67"-5829,34 48-674,2 2 226,0 6-129,17 4-481,2 2-896,8 2-673,5 3-96,5 0-96,3 0-1409,3 0-3204,4-7-7879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6854,'0'0'14425,"2"10"-11799,-1-4-2480,0-1 107,0 0 1,0 1-1,1-1 0,0 0 0,0 0 0,0 0 0,3 6 0,-3-9-192,0 0 1,-1 0-1,1 0 0,0 0 0,0-1 0,0 1 1,0-1-1,1 1 0,-1-1 0,0 0 1,0 1-1,1-1 0,-1-1 0,1 1 1,-1 0-1,1 0 0,-1-1 0,1 0 1,0 1-1,-1-1 0,5-1 0,13 0-2,-1-1 0,1-2 0,-1 0 0,0 0 0,23-10 1,-24 7-85,0 2 0,0 0 1,1 0-1,-1 2 0,1 1 0,21-1 1,-38 3 17,1 0 0,-1 0 1,0 1-1,0-1 0,0 1 1,0-1-1,0 1 1,0 0-1,0 0 0,-1 0 1,1 0-1,0 0 0,0 0 1,-1 0-1,1 0 0,-1 1 1,1-1-1,-1 1 0,3 3 1,16 37-100,-18-36 134,0-1-1,0 1 1,0-1-1,1 0 0,0 0 1,0 0-1,4 5 1,-5-9 9,-1 1 0,1-1 1,0 0-1,-1 0 0,1 0 1,0 0-1,0 0 0,0 0 0,0 0 1,0-1-1,0 1 0,0-1 0,0 1 1,0-1-1,0 0 0,0 0 0,0 0 1,0 0-1,0 0 0,0 0 1,0-1-1,0 1 0,0-1 0,4-1 1,51-20 288,1 0-2586,-13 16-8517,-40 6 4003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13933,'0'0'12204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0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2146,'0'0'-865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16047,'0'0'4324,"0"66"-1729,0-29-1378,0 5-544,0 3-1,0 3-159,2-3-385,3 0-64,5-4-96,-5-6-737,3-6-1217,-2-5-865,-5-10 129,-1-9-1858</inkml:trace>
  <inkml:trace contextRef="#ctx0" brushRef="#br0" timeOffset="1">0 395 13453,'0'0'9032,"64"-7"-7174,-22 3-160,7-3-385,4 2-576,-1-2-545,-8-1-160,-7 0-801,-8-2-832,-16-2-642,-7-7-1856,-6-3-3172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10025,'0'0'13774,"60"42"-13198,-24-33-480,4 3-448,-4-5-2243,-4 2-3683,-4-5-8968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4837,'0'9'7468,"-2"25"-3358,0-10-168,2 0-1,3 38 1,-3-61-3911,0 0 0,0 0 1,1 0-1,-1 0 0,0-1 0,1 1 0,-1 0 1,1 0-1,-1 0 0,1-1 0,-1 1 0,1 0 0,0-1 1,-1 1-1,1 0 0,0-1 0,0 1 0,-1-1 1,1 1-1,0-1 0,0 1 0,0-1 0,0 0 0,-1 1 1,1-1-1,2 0 0,30 0 233,-24-2-233,0-1 0,0 1-1,0-2 1,15-7 0,8-10-108,-2-1 1,35-33-1,-65 55 67,0 0 0,0 0 0,0-1 0,1 1 0,-1 0 0,0 0 0,0-1 0,0 1 0,1 0 0,-1 0 0,0 0 0,0-1 0,1 1 0,-1 0 0,0 0 0,1 0 0,-1 0 0,0 0 0,0 0 0,1 0 0,-1 0 0,0-1 0,1 1 0,-1 0 0,0 0 0,1 0 0,-1 0 0,0 1 0,0-1 0,1 0 0,-1 0 0,0 0 0,1 0 0,-1 0-1,0 0 1,0 0 0,1 0 0,-1 1 0,0-1 0,0 0 0,1 0 0,-1 0 0,0 1 0,1-1 0,3 20-70,-7 40 613,1-39-113,2-19-441,0-1 1,0 0-1,0 1 0,0-1 0,0 0 1,1 1-1,-1-1 0,0 0 0,1 1 1,-1-1-1,0 0 0,1 1 0,0-1 1,-1 0-1,1 0 0,0 0 1,0 1-1,-1-1 0,1 0 0,2 1 1,12-1-5374,-3-5-3671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147 201 16015,'0'0'9625,"-11"-7"-9358,5 3-245,-24-14 12,28 17-35,1 1 0,0-1-1,0 1 1,-1 0 0,1 0 0,0-1 0,-1 1-1,1 0 1,0 0 0,-1 0 0,1 1-1,0-1 1,-1 0 0,1 0 0,0 1-1,-1-1 1,1 1 0,0-1 0,0 1-1,0-1 1,-1 1 0,1 0 0,0 0-1,0-1 1,0 1 0,0 0 0,-1 2 0,-8 9-2,1-1 1,1 2-1,0 0 1,-6 13 0,12-21 3,-1 0 1,1-1 0,1 1 0,-1 0-1,1 0 1,0 0 0,0 0 0,0 0-1,1 0 1,0 0 0,0 0 0,0 0-1,1 0 1,-1 0 0,3 9 0,-2-13 13,0 0-1,0 0 1,0 0 0,0 1 0,0-1 0,0 0 0,1 0 0,-1-1 0,0 1 0,0 0 0,1 0 0,-1 0 0,1-1 0,-1 1 0,1-1 0,-1 1 0,1-1 0,-1 0 0,1 1 0,-1-1 0,1 0 0,-1 0 0,1 0 0,-1 0 0,1-1 0,-1 1 0,1 0 0,-1 0 0,1-1-1,-1 1 1,3-2 0,3 0 100,1 0 0,-1-1 1,0 0-1,0 0 0,7-5 0,4-6 5,-2 0 1,0-2 0,0 0 0,-2 0 0,0-1-1,-1-1 1,0-1 0,-2 1 0,0-2-1,-1 0 1,-1 0 0,-1 0 0,-1-1 0,0-1-1,4-28 1,-13 37-274,-6 19-54,-7 20 65,3 2 153,-15 57-1,24-74-2,1 0 1,0 0-1,1-1 0,0 1 1,1 0-1,0 0 1,1 0-1,4 21 0,-5-30 1,1 0-1,0 0 0,-1 0 1,1-1-1,0 1 0,0 0 1,0 0-1,0-1 0,0 1 1,0-1-1,0 1 0,1-1 1,-1 0-1,1 1 0,-1-1 1,1 0-1,-1 0 0,1 0 0,-1 0 1,1 0-1,0 0 0,0-1 1,0 1-1,-1-1 0,1 1 1,0-1-1,0 1 0,0-1 1,0 0-1,0 0 0,0 0 1,0 0-1,0 0 0,-1-1 1,1 1-1,0-1 0,3 0 1,0 0 11,0-1 0,1 0 1,-1 0-1,0 0 0,0-1 1,0 0-1,0 0 0,0 0 1,-1-1-1,1 1 1,5-7-1,0-2-6,-1-1-1,-1 0 1,0 0 0,0 0 0,-1-1-1,5-15 1,-18 46-43,2 0-1,0 0 1,0 1 0,2-1-1,0 30 1,2-45 54,0 0 0,0-1-1,0 1 1,1 0 0,-1-1 0,1 1 0,-1-1 0,1 1-1,0-1 1,0 1 0,0-1 0,0 1 0,0-1 0,0 1-1,0-1 1,0 0 0,0 0 0,0 0 0,1 0 0,-1 0 0,0 0-1,1 0 1,-1 0 0,1 0 0,-1 0 0,1-1 0,0 1-1,-1-1 1,1 1 0,0-1 0,-1 0 0,1 0 0,0 1-1,-1-1 1,1 0 0,0-1 0,-1 1 0,1 0 0,0 0 0,2-2-1,3 2 42,0-1-1,0-1 0,0 0 1,0 0-1,-1 0 1,1 0-1,-1-1 0,12-7 1,-8 2-34,-1 0 1,0 0-1,0-1 1,-1 0-1,10-15 1,-14 19-81,-1-1 1,1 0 0,-1 0-1,0 0 1,0 0-1,-1-1 1,0 1 0,0-1-1,-1 1 1,1-1-1,-1-9 1,-25 65-1154,15 1-44,9-21-1657,8-11-5635,2-13 556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 12684,'0'0'12273,"-8"-3"-10341,4 2-1850,0 0-1,0 0 1,0 0-1,0 1 1,0-1-1,0 1 1,0 0-1,0 0 1,0 1-1,0-1 1,0 1-1,1 0 1,-7 2-1,1 0 8,1 1 0,1 0-1,-1 1 1,0-1 0,1 1-1,-10 10 1,-21 23 135,37-37-280,-1 1-1,1 0 1,-1 0-1,1 0 1,0 0-1,0 0 1,0 0 0,0 0-1,0 0 1,0 0-1,0 1 1,1-1 0,-1 0-1,1 0 1,0 1-1,0-1 1,0 0-1,0 1 1,0-1 0,0 4-1,1-5-51,0 0 1,0 0-1,0 0 0,0 0 0,0 0 0,0-1 1,0 1-1,1 0 0,-1 0 0,0-1 0,0 1 1,1-1-1,-1 1 0,0-1 0,1 1 0,-1-1 1,0 0-1,1 0 0,-1 0 0,1 0 0,1 0 1,39 0-971,-28 0 593,87-8-2336,2 1 4067,-145 27 1215,20-10-2135,0-1 0,-1-2 0,-32 7-1,-1-9-3774,40-7-2055,6-11-1847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18481,'0'0'5200,"-3"12"-3315,-8 23-665,-6 15-511,3 0 1,2 1-1,2 1 0,-4 69 1,14-120-705,0 0-1,0 1 1,0-1 0,0 1 0,0-1 0,1 1-1,-1-1 1,0 1 0,1-1 0,-1 0 0,1 1 0,-1-1-1,1 0 1,0 0 0,0 1 0,0-1 0,-1 0 0,1 0-1,0 0 1,0 0 0,1 0 0,-1 0 0,0 0-1,0 0 1,0-1 0,1 1 0,-1 0 0,0-1 0,0 1-1,1-1 1,-1 1 0,1-1 0,-1 0 0,1 1 0,-1-1-1,0 0 1,1 0 0,-1 0 0,1 0 0,-1 0-1,1 0 1,-1-1 0,0 1 0,1 0 0,2-2 0,10-2 61,0 0 1,0 0-1,22-12 1,-24 10-53,7-3-19,-13 6-2,0-1 0,0 2 0,0-1 1,1 1-1,-1 0 0,1 0 1,8-1-1,-15 6-25,-1 1 1,-1-1 0,1 0-1,0 1 1,-1-1 0,0 0-1,-4 6 1,-9 11 86,15-20-52,0 0-1,0 0 1,0 0 0,0 0-1,0-1 1,0 1 0,0 0 0,0 0-1,0 0 1,0 0 0,0 0 0,0 0-1,0 0 1,0 0 0,-1 0 0,1 0-1,0 0 1,0 0 0,0 0-1,0-1 1,0 1 0,0 0 0,0 0-1,0 0 1,0 0 0,0 0 0,0 0-1,0 0 1,0 0 0,0 0 0,-1 0-1,1 0 1,0 0 0,0 0-1,0 0 1,0 0 0,0 0 0,0 0-1,0 0 1,0 0 0,0 0 0,0 0-1,0 0 1,-1 0 0,1 0-1,0 0 1,16-39 218,-5 14-283,0-5-40,-8 20-52,0 0 0,1 0 0,0 1 0,1-1 0,6-8 1,-10 17 78,-2 1 91,1 1 0,-1 0 0,1 0 1,0 1-1,0-1 0,-1 0 0,1 0 0,0 0 1,0 0-1,0 0 0,0 0 0,0 0 0,0 0 1,1 0-1,-1 0 0,0 0 0,1 0 0,-1 0 1,0 0-1,1 0 0,-1 0 0,1 0 0,-1 0 1,1 0-1,0 0 0,-1-1 0,1 1 1,0 0-1,1 1 0,22 19 566,-19-19-511,0-1 0,0 0 1,0 0-1,0 0 1,0-1-1,0 0 1,0 0-1,0 0 1,0-1-1,0 1 1,-1-1-1,1 0 1,0-1-1,0 1 1,0-1-1,-1 0 1,1 0-1,-1 0 1,0-1-1,5-3 1,7-6-27,0-1 1,-2 0-1,24-27 1,-8 7-240,-36 40 131,0 0 1,1 0-1,-1 1 1,2 0-1,-1 0 1,1 0-1,-3 9 0,5-13 108,0 2-1,0-1 0,1 0 0,0 0 0,0 0 0,0 1 0,0-1 1,1 0-1,0 1 0,0-1 0,1 1 0,-1-1 0,2 6 0,-1-9-37,0 0-1,0-1 0,0 1 1,1-1-1,-1 1 1,0-1-1,0 0 0,1 1 1,-1-1-1,1 0 0,-1 0 1,1 0-1,0 0 0,-1 0 1,1 0-1,0-1 0,-1 1 1,1-1-1,0 1 1,0-1-1,0 1 0,0-1 1,0 0-1,-1 0 0,1 0 1,0 0-1,0 0 0,0-1 1,2 0-1,3 1 13,0-2 1,0 1-1,0-1 0,-1 0 0,1 0 1,10-6-1,-4 0-71,0 0 0,-1-1-1,0 0 1,-1-1 0,0 0 0,0-1 0,-1 0-1,0-1 1,-1 0 0,-1 0 0,0-1 0,-1 0-1,0-1 1,-1 1 0,0-1 0,-1 0 0,5-24-1,-10 38 48,0 0 0,0 0-1,0 0 1,0 0 0,0 0-1,0-1 1,0 1 0,0 0-1,1 0 1,-1 0 0,0 0 0,0 0-1,0 0 1,0 0 0,0-1-1,0 1 1,0 0 0,0 0-1,0 0 1,0 0 0,0 0-1,0-1 1,0 1 0,0 0-1,0 0 1,0 0 0,0 0-1,0 0 1,-1 0 0,1 0-1,0-1 1,0 1 0,0 0-1,0 0 1,0 0 0,0 0-1,0 0 1,0 0 0,0 0-1,0 0 1,0 0 0,-1-1-1,1 1 1,0 0 0,0 0-1,0 0 1,0 0 0,0 0-1,0 0 1,-1 0 0,1 0-1,0 0 1,0 0 0,0 0-1,0 0 1,0 0 0,0 0-1,-1 0 1,1 0 0,0 0-1,0 0 1,-9 8-127,-8 15 87,11-12 131,2-1 0,-1 1 0,2 0 0,-1 0-1,2 1 1,-1-1 0,1 1 0,1-1 0,0 1 0,1 0-1,0-1 1,3 19 0,-2-28-124,-1-1 0,1 1 1,-1-1-1,1 1 0,0-1 0,0 1 1,-1-1-1,1 0 0,0 1 0,0-1 1,0 0-1,1 0 0,-1 0 0,0 1 0,0-1 1,1-1-1,-1 1 0,1 0 0,-1 0 1,0 0-1,4 0 0,11-2-3474,-15 1 3134,0-1-1,-1 1 0,1-1 0,0 0 0,0 1 0,-1-1 0,1 0 0,0 0 0,-1 0 1,1 1-1,-1-1 0,1 0 0,-1 0 0,1 0 0,-1 0 0,0 0 0,1-1 0,3-21-8851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18578,'0'0'9256,"51"10"-16879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14286,'0'0'15145,"-9"1"-15007,1 1-214,1 0 0,0 1 0,0 0-1,0 0 1,1 0 0,-1 1-1,1 0 1,0 0 0,0 1 0,0 0-1,1 0 1,-1 0 0,1 1 0,0-1-1,1 1 1,-1 0 0,1 1 0,1-1-1,-1 1 1,-2 7 0,5-13 21,1 0 1,0 0 0,-1 0-1,1 0 1,0 0 0,0-1-1,-1 1 1,1 0-1,0 0 1,0 0 0,0 0-1,0 0 1,0 0 0,1 0-1,-1 0 1,0 0 0,0 0-1,1-1 1,-1 1-1,0 0 1,1 0 0,-1 0-1,1 0 1,-1-1 0,1 1-1,-1 0 1,1 0 0,-1-1-1,1 1 1,0-1-1,-1 1 1,1 0 0,0-1-1,0 1 1,0-1 0,-1 0-1,1 1 1,0-1-1,0 0 1,1 1 0,43 6-982,-34-6 842,-8-1 140,28 3-582,-1 1-1,1 1 0,58 19 1,-88-24 701,1 1 1,-1-1 0,0 1-1,1 0 1,-1-1 0,1 1-1,-1 0 1,0 0 0,1 0-1,-1 0 1,0 0 0,0 0-1,0 0 1,0 0 0,0 0-1,0 0 1,1 3 0,-1-3 40,-1 0 0,0 0 1,0-1-1,0 1 1,-1 0-1,1 0 1,0-1-1,0 1 1,0 0-1,0 0 1,-1-1-1,1 1 1,0 0-1,-1-1 1,1 1-1,0 0 1,-1-1-1,1 1 1,-1 0-1,1-1 0,-1 1 1,0-1-1,1 1 1,-2 0-1,-3 2 261,0 0 0,0 0 0,0 0 0,0-1 0,-1 1 0,1-1 0,-9 1 0,6 0-275,-1-2 1,0 1-1,0-1 0,1 0 0,-1-1 0,0 0 0,-13-2 0,19 1-259,1 1 0,-1-1 0,1 0 0,0 0 0,-1 0 0,1 0 1,0 0-1,0-1 0,0 1 0,-1-1 0,2 1 0,-4-4 0,3 3-383,0 0-1,1-1 1,-1 0-1,1 1 1,-1-1-1,1 0 1,0 0-1,0 0 1,0 0-1,0 0 1,1 0 0,-1-4-1,0-17-7537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35 210 5894,'0'0'6080,"11"0"-1660,-5 1-3989,-1-1 0,1 0 0,-1 0 0,1 0 0,-1-1 0,1 0 0,-1 0 0,0 0 0,1-1 0,-1 1 0,0-1 0,0-1 0,0 1 0,0-1 0,0 1 0,-1-2 0,1 1 0,-1 0 0,0-1 0,0 0 0,0 0 0,0 0 0,-1 0-1,1-1 1,3-6 0,-3 3-292,-1 0-1,0 0 0,0 0 0,-1 0 0,0 0 0,0-1 0,-1 1 0,0-1 0,-1-8 0,0 15-133,0-1 0,0 1 0,0 0 0,0 0 0,-1-1 0,1 1 0,-1 0 0,1 0 0,-1 0 0,0 0 0,0 0 0,0 0 0,0 0 0,0 0 0,-1 0 0,1 0 0,-1 1 0,1-1 0,-1 0 0,1 1 0,-1 0 0,0-1 0,0 1 0,0 0 0,0 0 0,0 0 0,0 0 0,0 0 0,0 0-1,0 0 1,0 1 0,0-1 0,0 1 0,-1 0 0,1 0 0,0-1 0,0 1 0,-3 1 0,-1 0-19,1 0-1,0 0 1,0 1-1,0 0 1,0 0-1,0 0 1,0 0-1,1 1 1,-1 0-1,1 0 1,0 0 0,0 0-1,0 1 1,0 0-1,0 0 1,1 0-1,-1 0 1,1 0-1,0 1 1,-4 8-1,0 0 21,1 0-1,0 0 0,1 0 0,0 1 1,1-1-1,-5 26 0,9-35 6,-1 0 0,1 0-1,-1 0 1,1-1-1,0 1 1,0 0 0,1 0-1,-1 0 1,1 0-1,0 0 1,0-1-1,0 1 1,1 0 0,-1-1-1,1 1 1,0-1-1,0 0 1,0 1 0,0-1-1,1 0 1,-1 0-1,5 3 1,-2-2-29,0-1 0,1 0 0,-1-1-1,1 1 1,0-1 0,0 0 0,0 0 0,0-1 0,0 0-1,0 0 1,0 0 0,0-1 0,9 0 0,29-6-2376,-40 5 1742,0-1-1,-1 0 0,1 0 0,-1 0 1,1 0-1,-1 0 0,0-1 1,0 1-1,4-5 0,16-20-5582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15791,'0'0'2899,"-1"12"677,-2 140 2910,8-42-5396,-3-77-901,-1-1 1,-1 1-1,-7 48 1,7-81-173,0 1 1,0-1 0,0 0 0,0 1-1,0-1 1,0 0 0,0 0 0,0 1 0,0-1-1,0 0 1,0 0 0,0 1 0,0-1-1,1 0 1,-1 0 0,0 1 0,0-1-1,0 0 1,0 0 0,1 1 0,-1-1 0,0 0-1,0 0 1,1 0 0,-1 0 0,0 1-1,0-1 1,1 0 0,-1 0 0,0 0-1,0 0 1,1 0 0,-1 0 0,0 0 0,1 0-1,-1 0 1,0 0 0,0 0 0,1 0-1,-1 0 1,0 0 0,1 0 0,-1 0-1,0 0 1,0 0 0,1 0 0,-1 0 0,1-1-1,16-4 394,-5-3-314,0-1 0,0 1 0,-1-2 0,0 0 0,0 0-1,-1-1 1,-1-1 0,0 1 0,0-1 0,9-18 0,-2 0-442,-1-1 0,-1 0-1,14-46 1,-18 34-4449,-19 44-3614,-2 18 2130,-4 8-939</inkml:trace>
  <inkml:trace contextRef="#ctx0" brushRef="#br0" timeOffset="1">98 373 8456,'0'0'8776,"-11"60"-4676,11-47-1217,11-6-1089,2-5-577,4-2-801,-4 0-352,0-8-768,3-6-1442,-11-5-2115,1-8-2529,-2-8-7015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0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1057,'0'0'1281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12172,'0'0'8183,"2"10"-5113,7 33-1750,-2 0 1,-2 0 0,-1 46-1,-11 142-1146,6-214-227,1 1-12,-2 0 1,-6 32 0,4-108 81,0 26-450,-3-33-378,-2-52 239,9 116 444,2 1-163,1 0 1,-1 1-1,1-1 1,-1 1-1,1 0 1,-1-1-1,0 1 1,1 0 0,-1 1-1,3 0 1,10 6-4133,7-1-2944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178 181 8552,'0'0'14793,"-8"-4"-12850,4 1-1872,0 1 1,0 0-1,0 1 1,-1-1-1,1 1 1,0-1-1,-1 1 1,1 1-1,-1-1 1,1 0-1,-1 1 0,1 0 1,-1 0-1,1 1 1,0-1-1,-1 1 1,1 0-1,-1 0 1,1 0-1,0 1 1,0-1-1,0 1 1,-1 0-1,2 1 1,-1-1-1,0 0 0,0 1 1,1 0-1,0 0 1,-7 7-1,6-4-6,-1-1-1,1 1 0,0 1 0,0-1 0,0 1 1,-4 11-1,8-17-51,0 0 1,-1 0 0,1 0-1,0 1 1,0-1-1,0 0 1,-1 0-1,1 0 1,0 1-1,1-1 1,-1 0-1,0 0 1,0 1 0,0-1-1,1 0 1,-1 0-1,1 0 1,-1 0-1,1 0 1,-1 0-1,1 0 1,0 0-1,-1 0 1,1 0 0,0 0-1,0 0 1,0 0-1,0 0 1,0-1-1,0 1 1,0 0-1,0-1 1,0 1-1,0 0 1,0-1 0,0 0-1,0 1 1,1-1-1,-1 0 1,0 1-1,0-1 1,0 0-1,1 0 1,-1 0-1,0 0 1,0 0 0,2-1-1,20 2 21,0-1 0,-1-2 0,1 0-1,33-9 1,-30 6-421,0 1-1,40-2 1,-66 6 400,1 1-1,-1-1 1,0 0-1,1 0 1,-1 1-1,0-1 1,1 0 0,-1 1-1,0-1 1,1 0-1,-1 1 1,0-1-1,0 1 1,1-1-1,-1 0 1,0 1-1,0-1 1,0 1 0,0-1-1,0 1 1,0-1-1,0 0 1,1 1-1,-1-1 1,0 1-1,-1-1 1,1 1-1,0-1 1,0 1 0,0-1-1,0 0 1,0 1-1,0-1 1,0 1-1,-1-1 1,1 1-1,0-1 1,0 0 0,-1 1-1,1-1 1,0 0-1,0 1 1,-1-1-1,1 0 1,-1 1-1,0 0 142,1 0-1,-1 1 0,0-1 1,1 0-1,-1 0 1,0 0-1,0 0 0,0 0 1,0 0-1,0 0 0,0 0 1,0-1-1,0 1 1,0 0-1,0 0 0,-1-1 1,1 1-1,-2 0 0,9-44 1513,9-16-1666,-11 39 0,0 1 0,2 0 0,0 0 0,0 1 0,2-1 0,1 2 0,16-27 0,-23 41-267,1 1 1,0 0-1,0 0 0,1 1 1,-1-1-1,0 0 0,0 1 1,1 0-1,-1 0 0,1 0 1,-1 0-1,1 1 0,0-1 1,-1 1-1,1 0 0,-1 0 1,1 0-1,0 0 0,5 2 1,9-1-2115,11-1-5215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7271,'0'0'2082,"2"4"-881,2 3-1179,-1 1 1,0 0-1,0 0 1,-1 0-1,0 0 1,-1 0-1,0 0 0,1 12 1,-4 79 608,0-41-455,2 284 550,19-200-753,-8 94 251,-9-71-187,-7 228 193,5 19 96,5-174-176,-18 840 656,15 548-550,7-1135-139,-6-221-117,-6 288 6,-10 266 362,10-764-78,-3 0 0,-14 65 0,18-116-351,-4 37 619,9-16-8758,-3-27 4767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7847,'-1'7'487,"-1"-1"0,1 1-1,1-1 1,0 1-1,-1 0 1,3 10 0,-2-17-466,3 28 129,2 0 0,0-1 0,2 1 0,11 25 1,9 39 646,-10-8-377,-7-35-93,26 81-1,-36-129-311,0 0 1,0 0-1,0 0 1,1-1-1,-1 1 1,0 0-1,1 0 1,-1-1-1,0 1 1,1 0-1,-1 0 1,1-1-1,0 1 1,-1-1-1,1 1 0,-1 0 1,1-1-1,0 1 1,0-1-1,-1 1 1,1-1-1,1 1 1,9-11 870,6-33 1034,-15 37-1676,18-55 1681,-6 15-568,21-44 0,-29 77-1968,0 0 0,1 1-1,1 0 1,0 0 0,1 1-1,0 0 1,20-19 0,-13 16-2539,-1-1-1847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468 229 7591,'0'0'646,"-8"-8"432,-25-21-384,-93-78 1853,122 105-2489,1 0 0,0 0 1,0 0-1,-1 0 0,1 0 0,-1 1 1,0 0-1,1-1 0,-1 1 0,0 1 0,0-1 1,0 1-1,1-1 0,-1 1 0,0 0 1,0 0-1,-7 2 0,5 0-27,0 0 1,0 0-1,1 0 1,-1 1-1,1 0 0,-1 0 1,1 0-1,0 1 0,0 0 1,-5 5-1,-3 4-16,0 1-1,2 1 1,-1 0-1,2 0 1,0 1-1,-11 25 1,7-6 51,1 0 0,2 1 0,1 0 0,2 1 0,1 0 0,2 0 0,2 0 0,1 1 0,4 41 1,2-31 50,2 0 1,2 0-1,2-1 1,2-1 0,2 0-1,34 74 1,-42-108-122,0 0 1,1 0-1,0-1 1,1 0-1,0 0 1,1-1-1,0 0 1,0-1-1,1 0 1,1 0-1,-1-1 1,1-1-1,1 0 1,-1 0-1,15 5 1,-17-8 35,1-1 0,-1 0 0,1-1 0,0 0 0,0-1 1,1 0-1,-1 0 0,0-1 0,0 0 0,0-1 0,0 0 1,0-1-1,0 0 0,0-1 0,0 0 0,-1 0 0,1-1 0,-1 0 1,0-1-1,14-8 0,2-6 222,0-1 0,-1 0 0,-1-2-1,-1-1 1,0 0 0,17-28 0,98-165 2047,-136 215-2289,45-80 642,37-88 0,-72 143-641,-1 0-1,-2-1 0,0 0 1,-2 0-1,-1 0 0,-1-1 1,-2 0-1,0-30 0,-3 48-7,-1 0-1,1 0 1,-1-1-1,-1 2 1,0-1-1,-1 0 1,1 1-1,-2-1 1,1 1-1,-2 0 1,1 0-1,-1 1 1,0 0-1,-1 0 1,0 0-1,0 1 1,0 0-1,-1 0 1,0 1-1,-1 0 1,1 0 0,-1 1-1,0 0 1,-12-4-1,-5-1-702,-1 0 0,-1 2 0,1 1 0,-1 1 0,0 2 0,0 0-1,-46 1 1,67 3 134,1 0-1,0 1 0,0-1 0,-1 1 0,1 0 1,0 1-1,0 0 0,0 0 0,-7 3 0,-19 12-4052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1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59 3299,'0'0'4975,"-5"-3"-3373,-38-16 4297,94 20-5338,35-1-185,161-18 0,-241 18-349,-5 0-54,-43 13 561,23-9-318,0-2 1,0 0-1,-27-1 1,39 0-130,1-2-1,0 1 1,-1-1 0,1 0 0,0 0-1,0 0 1,-1-1 0,1 0 0,0 0 0,1-1-1,-1 0 1,0 0 0,1 0 0,-6-5-1,69 6-1410,51 2 887,-149 17 538,-22-8 20,57-8-133,-1-1 0,1 0 0,-1 0-1,1 0 1,0-1 0,-1 1 0,1-1 0,0-1 0,-8-2 0,12 4-233,0-1-1,1 0 0,-1 1 1,0-1-1,0 0 1,1 1-1,-1-1 1,1 0-1,-1 0 0,0 0 1,1 0-1,0 0 1,-1 0-1,1 0 1,-1 0-1,1 0 1,0 0-1,0 0 0,0 0 1,0 0-1,0 0 1,0-1-1,0-6-5156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98 14286,'0'0'8664,"13"0"-8349,499-39-385,-681 41 758,-62 5-559,177-1 29,-95 23-1,126-18 35,23-11-197,0 0 0,0 1-1,0-1 1,0 0-1,0 1 1,0-1 0,0 0-1,0 0 1,0 1-1,0-1 1,1 0 0,-1 0-1,0 1 1,0-1 0,0 0-1,1 0 1,-1 1-1,0-1 1,0 0 0,1 0-1,-1 0 1,0 0 0,0 1-1,1-1 1,-1 0-1,0 0 1,0 0 0,1 0-1,-1 0 1,0 0-1,1 0 1,-1 0 0,0 0-1,1 0 1,-1 0 0,0 0-1,0 0 1,1 0-1,50 3-296,7-8 200,0-3 1,-1-3-1,0-2 1,74-27-1,5-1-1002,-124 37 1388,-30 5-76,-34 9 47,-270 77 834,303-78-1453,46-13-15111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9129,'0'0'7292,"4"7"-5947,39 68 3181,-15-33-4376,2-2 0,50 54 0,49 56-49,105 92 64,81 50-90,-176-158-69,35 29-6,-5 2-1,-30-27 7,-58-64-5,400 382 3,-168-137 2,-26-39 28,-177-177-26,282 269-29,-114-96 28,166 148 7,-26-33-32,-283-258 20,308 294 20,49 69-209,-419-425 151,-52-55 262,-2 2 1,0 1-1,-2 0 0,0 1 0,-1 1 1,17 27-1,-30-40 37,8 8-83,7-14-5732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112 543 6758,'-12'13'2013,"1"-1"-1571,-1 0 8,1 0 0,0 1 0,0 0 0,1 1 1,1 0-1,-10 21 0,18-34-353,1 0 0,-1 1 0,0-1 0,1 1 0,-1-1 1,1 0-1,0 1 0,-1-1 0,1 1 0,0-1 0,0 1 0,0-1 1,0 1-1,0-1 0,0 1 0,0-1 0,1 1 0,-1-1 0,1 1 1,-1-1-1,1 1 0,1 2 0,-1-4-4,0 1 0,0 0-1,0-1 1,1 1 0,-1 0 0,0-1 0,1 0-1,-1 1 1,0-1 0,1 0 0,-1 0 0,0 1-1,1-1 1,-1 0 0,0 0 0,1-1 0,-1 1-1,0 0 1,3-1 0,6-1 317,0-1 0,-1-1 0,1 0 0,-1 0 0,13-8 0,51-38 555,103-93 1,-27 20-383,-51 49-1237,194-163-4756,-258 202 1961,-11 6-1708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15182,'0'0'540,"2"-11"132,0 3-557,1 0 0,0 0 1,0 1-1,1-1 0,0 1 0,0 0 0,0 0 0,1 0 0,0 0 0,1 1 0,-1 0 0,1 0 1,0 0-1,1 1 0,7-5 0,13-7-49,-1 1 0,2 2 0,0 1 0,1 1 0,0 2 1,0 1-1,1 1 0,1 1 0,-1 2 0,1 1 0,0 1 0,37 2 0,-59 1-80,0 0-1,1 1 0,-1 1 0,0-1 1,0 1-1,0 1 0,0 0 0,0 0 1,10 6-1,-14-7-3,-1 1 0,0 0 0,0 0 0,0 0 0,-1 0 0,1 1 0,-1 0 0,0-1 0,0 1 0,0 0 0,-1 1 0,1-1 0,-1 0 0,0 1 0,0-1 0,0 1 0,-1 0 0,0 0 0,1 6 0,0 3 32,-1 0 1,-1 0-1,0 1 0,-1-1 0,0 0 1,-2 0-1,1 0 0,-2 0 0,-4 14 1,-10 19 208,-29 54 1,24-51 24,14-33-314,-50 118 700,30-44-3300,22-62-2426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1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89 4484,'0'0'-21,"-1"-10"437,0-2-90,-7-54 3421,8 66-3616,0 0-1,0 1 0,0-1 0,0 0 0,0 0 0,0 1 0,0-1 0,0 0 0,-1 0 0,1 1 0,0-1 1,0 0-1,0 0 0,0 0 0,-1 1 0,1-1 0,0 0 0,0 0 0,0 0 0,-1 0 0,1 0 0,0 1 1,0-1-1,-1 0 0,1 0 0,0 0 0,0 0 0,-1 0 0,1 0 0,0 0 0,0 0 0,-1 0 0,1 0 0,0 0 1,0 0-1,-1 0 0,1 0 0,0 0 0,0 0 0,-1 0 0,1 0 0,0 0 0,0 0 0,-1-1 0,1 1 1,0 0-1,0 0 0,0 0 0,-1 0 0,1-1 0,0 1 0,0 0 0,0 0 0,-1 0 0,1-1 0,0 1 1,0 0-1,0 0 0,0 0 0,0-1 0,0 1 0,0 0 0,-1-1 0,-7 23 3588,6 9-3603,2 0 1,0 0 0,2 0-1,2-1 1,7 34 0,4 39 743,-11-75-782,2-1 0,9 30-1,2 5 15,13 31 109,-21-70-106,0 1-1,7 41 0,-12-47-92,1 0 0,1-1 0,0 0 0,12 22-1,-8-18 35,-1 0-1,7 25 0,-7-22-25,1 1 0,1-2 0,1 0-1,1 0 1,32 40 0,-27-38 8,-6-11 10,-2 1-1,0 0 1,0 0-1,-1 1 1,-1 0 0,8 25-1,-13-33-14,1-1 0,-1 1 0,1-1 0,1 0 0,-1 0 0,11 12 0,-9-11 1,0 0 0,0 0 0,0 1 0,4 10 1,2 10 9,2-1 0,23 36 0,-26-51-22,0-1 1,1 0-1,1-1 1,-1 0-1,27 16 1,-19-13 16,89 53 226,-81-51-147,-15-9-104,1-1-1,0-1 0,0 0 0,21 3 0,40 16 85,-50-14-74,1-1 1,0-1 0,0-1 0,1-2 0,0-1-1,31 2 1,-39-4-4,27 5 27,66 19 0,-68-15-1,69 10 1,133-4 53,-151-12-5,-24-5-70,-70 0 102,-26-22-4004,3 5-2082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79 9769,'0'0'12102,"-12"-4"-11317,5 2-726,5 0-55,0 1-1,-1 0 0,1 0 1,0 0-1,-1 0 1,1 0-1,-1 1 0,0-1 1,1 1-1,-1 0 0,1-1 1,-1 1-1,0 0 0,1 1 1,-1-1-1,1 0 1,-1 1-1,0-1 0,1 1 1,-1 0-1,1 0 0,0 0 1,-1 0-1,1 1 0,0-1 1,0 0-1,0 1 1,-1 0-1,-1 2 0,-9 11-26,2 0 0,0 1 0,0 0 0,2 1 0,0 0 0,1 0 0,1 1 0,0 0 0,1 0 0,1 1 0,1 0 0,-3 32 0,7-50 16,0-1 0,0 1 0,0-1 0,0 1 0,0-1 0,0 1 0,0-1 0,0 1 0,0-1 0,0 1 0,0-1 0,1 1 1,-1-1-1,0 1 0,0-1 0,0 0 0,1 1 0,-1-1 0,0 1 0,0-1 0,1 0 0,-1 1 0,0-1 0,1 0 0,-1 1 0,1-1 0,-1 0 0,0 1 0,1-1 0,-1 0 0,1 0 0,-1 0 0,1 1 0,-1-1 0,1 0 0,-1 0 0,1 0 0,22-7 42,18-23 291,-17 3-227,-1 0 1,-1-2-1,-1 0 0,-2-2 0,-1 0 0,-2-1 0,-1 0 0,14-44 0,-42 117-152,1 0-1,2 1 1,1 1-1,-2 45 1,11-86 9,0 0 0,-1 0 0,1 0 0,0 0-1,0-1 1,0 1 0,1 0 0,-1 0 0,0 0 0,1 0 0,-1 0 0,1 0 0,0 0 0,0-1 0,-1 1-1,1 0 1,0-1 0,0 1 0,1 0 0,-1-1 0,0 0 0,0 1 0,1-1 0,-1 0 0,3 2-1,-2-2-76,0-1 0,0 0 0,0 0 1,-1 0-1,1 0 0,0 0 0,0 0 0,0 0 0,0 0 0,0-1 0,0 1 0,0-1 0,0 0 0,0 1 0,-1-1 0,1 0 0,0 0 0,-1 0 0,1 0 0,0 0 0,-1-1 0,1 1 0,-1 0 0,0-1 0,3-2 0,21-30-3216,0-10-2247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13421,'0'0'4884,"-6"14"-3480,-11 23-736,1 2-1,3 0 0,-10 44 1,13-21-619,2 0 1,1 63 0,7-124-67,0-1 0,-1 1 1,1-1-1,0 1 0,0 0 0,0-1 1,0 1-1,0 0 0,0-1 0,0 1 1,0 0-1,0-1 0,0 1 0,0 0 0,0-1 1,1 1-1,-1-1 0,0 1 0,0 0 1,1-1-1,-1 1 0,0-1 0,1 1 0,-1-1 1,1 1-1,-1-1 0,1 1 0,-1-1 1,1 1-1,-1-1 0,1 0 0,-1 1 1,1-1-1,-1 0 0,1 1 0,0-1 0,-1 0 1,1 0-1,-1 0 0,1 0 0,0 1 1,-1-1-1,1 0 0,0 0 0,-1 0 1,1 0-1,0 0 0,-1-1 0,1 1 0,0 0 1,-1 0-1,2 0 0,1-2-69,0 1 1,0-1-1,0 0 0,-1 0 1,1 0-1,0 0 0,-1 0 1,1-1-1,3-3 0,19-31-392,-2-2-1,-2 0 0,-1-1 1,-1-1-1,21-74 0,-21 60 736,-14 47 1488,-8 24-1401,-8 30-138,-3-5 141,-43 144 968,49-152-1182,1 0 0,2 1 0,-2 57 0,7-90-163,0 1-1,1 0 0,-1-1 1,0 1-1,1 0 1,-1-1-1,1 1 0,-1 0 1,1-1-1,0 1 1,0-1-1,0 1 1,0-1-1,1 3 0,10 1-2051,2-12-3625,-1-11-3832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12043,'0'0'9327,"9"7"-8927,-7-5-347,1 1 0,0-1 0,-1 0 0,1 0 0,0-1 1,0 1-1,0 0 0,1-1 0,-1 0 0,0 0 0,5 1 0,-5-2-8,0 0 1,0-1-1,1 1 0,-1-1 1,0 0-1,0 1 0,0-2 0,0 1 1,0 0-1,0 0 0,0-1 0,-1 0 1,1 0-1,0 1 0,-1-1 0,1-1 1,2-2-1,5-5-20,0 0 0,-1-1 0,0 1 0,0-2 0,-1 1 0,-1-1 0,0 0 0,-1-1 0,0 0 0,-1 0 1,0 0-1,3-18 0,-8 31-28,0 0-1,1-1 1,-1 1 0,0-1 0,0 1 0,0 0 0,1-1 0,-1 1 0,0-1 0,0 1 0,0-1 0,0 1-1,0 0 1,0-1 0,0 1 0,0-1 0,0 1 0,0-1 0,0 1 0,0-1 0,0 1 0,-1 0 0,1-1 0,0 1-1,0-1 1,0 1 0,0 0 0,-1-1 0,1 1 0,0-1 0,-1 1 0,1 0 0,0-1 0,-1 1 0,1 0 0,0 0-1,-1-1 1,1 1 0,0 0 0,-1 0 0,1 0 0,-1-1 0,1 1 0,0 0 0,-1 0 0,1 0 0,-1 0-1,1 0 1,-1 0 0,1 0 0,0 0 0,-1 0 0,1 0 0,-1 0 0,1 0 0,-1 0 0,1 0 0,-1 0 0,1 0-1,0 1 1,-1-1 0,1 0 0,-1 0 0,1 0 0,0 1 0,-1-1 0,-24 20-191,13-4 181,1 1 0,0 0 0,1 1-1,1 0 1,-8 24 0,13-29 81,-1 0-1,2 0 1,0 0-1,0 1 1,2 0-1,-1-1 1,2 1-1,1 21 1,-1-34-69,0 0 1,1 1-1,-1-1 0,1 0 1,0 1-1,-1-1 1,1 0-1,0 0 0,0 0 1,-1 0-1,1 0 1,0 0-1,0 0 1,0 0-1,0 0 0,0 0 1,1 0-1,-1-1 1,0 1-1,0 0 0,0-1 1,1 1-1,-1-1 1,0 1-1,1-1 0,-1 0 1,0 0-1,1 1 1,-1-1-1,1 0 1,-1 0-1,0 0 0,1-1 1,1 1-1,4-1 37,0 1-1,0-2 1,0 1-1,0-1 0,9-3 1,-6 1-587,-1-1-1,0 0 1,0-1-1,0 0 1,-1 0 0,11-11-1,16-18-6868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9865,'0'0'13224,"-4"18"-13208,-109 296 695,84-242-696,10-16-373,21-54-1460,5-7 1240,7-12 54,12-26-378,-3-1-1,-1-1 1,-3-1 0,16-55 0,19-44 2333,-78 231 805,8-38-1853,2 2-1,3 0 1,2 0 0,1 1-1,0 96 1,8-146-351,-13-60 1247,9 47-1322,1-1-1,0 1 1,1-1 0,-1-18-1,3 31 17,3 1-29,-1-1-1,0 1 1,1 0-1,-1 0 0,0 0 1,1 1-1,-1-1 0,0 0 1,0 1-1,3 3 1,20 10 123,-20-14-43,-1 0 0,0-1 0,1 1 0,-1-1 0,1 0 0,-1-1-1,0 1 1,1-1 0,-1 1 0,0-1 0,1 0 0,-1-1 0,0 1 0,0-1-1,0 0 1,0 0 0,0 0 0,0-1 0,-1 1 0,6-5 0,-5 3 49,0 0 0,0 0 0,0 0 0,-1 0 0,1 0 0,-1-1 0,0 0 0,0 0 0,-1 0 0,1 0 0,2-10 0,-6 24-120,-4 15 39,1 1 1,0 27-1,3-51 5,1 0 1,0 0-1,0-1 0,0 1 1,0 0-1,0 0 0,0-1 0,0 1 1,0 0-1,1 0 0,-1-1 1,0 1-1,0 0 0,1 0 0,-1-1 1,0 1-1,1 0 0,-1-1 1,1 1-1,-1 0 0,1-1 0,-1 1 1,1-1-1,-1 1 0,1-1 1,0 1-1,-1-1 0,1 1 0,1 0 1,-1-1 30,1 0 0,0 0 0,-1 0 0,1 0 0,-1-1 0,1 1 0,-1 0 0,1-1 0,-1 1 0,1 0 0,-1-1 0,1 0 0,2-1 0,39-30 708,-34 22-724,0-1 1,-1 0 0,0-1 0,-1 0 0,0 0 0,10-25 0,-25 100-1187,4-47 1256,1 1 1,1 0-1,1 29 0,1-43-136,0 0-1,0 0 1,1 0-1,-1 0 1,1 1-1,0-1 0,0 0 1,0 0-1,0 0 1,1-1-1,-1 1 1,3 3-1,-3-5-87,1 1 1,-1-1-1,0-1 1,0 1-1,1 0 1,-1 0-1,0 0 1,1-1-1,-1 1 1,1-1-1,-1 1 1,1-1-1,-1 1 0,1-1 1,0 0-1,-1 0 1,1 0-1,-1 0 1,1 0-1,-1 0 1,1 0-1,0 0 1,-1-1-1,1 1 1,-1-1-1,3 0 1,10-9-6116,0-10-6432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5477,'0'0'14659,"-2"12"-14482,-31 154 41,10-61 660,5 1-1,-8 171 0,27-247-849,1-24-1,0-18 244,2-59-533,-2 0 1,-13-104-1,10 161 115,1 10 138,0-1-1,0 1 1,0 0-1,-1 0 1,0 0-1,0 0 1,0 0 0,0 0-1,-1 0 1,-2-6-1,3 15-7,0-1 0,0 0 0,1 0-1,-1 0 1,1 0 0,0 1 0,0-1 0,1 6-1,0-7 37,-1 0 1,1 0-1,0 0 0,0 0 0,0 0 0,1 0 0,-1-1 0,1 1 0,0 0 0,-1-1 0,1 0 0,0 1 0,0-1 0,1 0 0,-1 0 0,0 0 1,1 0-1,-1 0 0,1 0 0,0-1 0,-1 0 0,1 1 0,0-1 0,0 0 0,0 0 0,0 0 0,0-1 0,0 1 0,0-1 0,0 0 0,0 0 1,1 0-1,-1 0 0,0 0 0,0-1 0,0 1 0,0-1 0,0 0 0,0 0 0,0 0 0,-1 0 0,1 0 0,0-1 0,0 1 0,-1-1 0,1 0 1,-1 0-1,1 0 0,-1 0 0,0 0 0,0 0 0,0-1 0,0 1 0,0-1 0,1-3 0,8-11-346,-1 0 0,0 0 0,-2-1 1,0 0-1,-1-1 0,5-21 0,10-64-7731,-13 43-1214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6534,'0'0'10383,"3"10"-9475,2 9-472,-1 0 0,-2-1 1,1 2-1,-2-1 0,-1 0 0,-2 28 1,-3-6 500,-2 1 1,-13 45 0,-5 38 188,48-318-1190,-23 193 52,0-1 0,0 1 0,0-1 0,0 1 1,0 0-1,0-1 0,0 1 0,0 0 0,0-1 0,0 1 0,1 0 0,-1-1 0,0 1 0,0 0 0,0-1 0,1 1 1,-1 0-1,0 0 0,0-1 0,1 1 0,-1 0 0,0 0 0,1 0 0,-1-1 0,0 1 0,1 0 0,-1 0 1,0 0-1,1 0 0,-1 0 0,0 0 0,1-1 0,-1 1 0,1 0 0,-1 0 0,0 0 0,1 0 0,-1 0 1,0 0-1,1 1 0,-1-1 0,0 0 0,1 0 0,-1 0 0,0 0 0,1 0 0,-1 0 0,0 1 0,1-1 0,-1 0 1,0 0-1,1 0 0,-1 1 0,0-1 0,0 0 0,1 1 0,23 18-57,-17-13 118,-4-4-29,0 0 1,0-1-1,1 1 0,-1-1 1,0 1-1,1-1 0,-1 0 1,1 0-1,-1-1 1,1 1-1,-1-1 0,1 1 1,-1-1-1,1 0 1,0-1-1,-1 1 0,1-1 1,-1 1-1,1-1 0,-1 0 1,1 0-1,-1-1 1,0 1-1,1-1 0,-1 1 1,0-1-1,0 0 1,0 0-1,4-4 0,0-1 6,-1 1 0,1-1 0,-1 0 0,0-1 0,-1 0 0,0 0 0,0 0 0,-1 0 0,0-1 0,3-10 0,-7 20-36,-7 19 23,0 0 0,2 0-1,0 0 1,1 1 0,1 0 0,0 25 0,3-46-9,0 1 1,0 0-1,1 0 0,-1-1 1,0 1-1,1-1 1,-1 1-1,1 0 1,-1-1-1,1 1 0,-1-1 1,1 1-1,-1-1 1,1 1-1,-1-1 1,1 1-1,0-1 0,-1 0 1,1 1-1,0-1 1,-1 0-1,1 0 1,0 1-1,-1-1 0,1 0 1,0 0-1,0 0 1,-1 0-1,1 0 1,0 0-1,0 0 0,-1 0 1,1 0-1,0 0 1,-1 0-1,1-1 1,0 1-1,0 0 0,-1 0 1,1-1-1,0 0 1,32-13 353,-17-1-398,0 0 0,-1-1-1,-1-1 1,-1 0 0,0-1-1,-1-1 1,-1 0 0,10-23-1,-27 89-824,0-28 1091,0 1-1,1 0 0,1 1 0,-2 34 1,6-54-223,0-1 0,0 1 0,-1 0 0,2-1 0,-1 1 0,0 0 0,0 0-1,0-1 1,0 1 0,0 0 0,0-1 0,1 1 0,-1 0 0,0-1 0,1 1 0,-1-1 0,0 1 0,1 0 0,-1-1 0,1 1 0,-1-1 0,1 1 0,-1-1 0,1 1 0,-1-1 0,1 0 0,0 1 0,-1-1 0,2 1 0,22-4 103,-19 1-496,1-1-1,-1 0 1,0 0 0,0 0 0,0-1 0,6-4 0,-1-7-3368,0-4-2002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17969,'0'0'4740,"-4"50"-4643,8-33-450,3-3-1537,-1-5-2049,3-5-2019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13965,'-5'12'1564,"-22"44"424,-3 4 1186,-25 73-1,49-116-2997,0 1 0,2 0 0,0 1 0,1-1 0,0 0 0,2 1 0,0 0 0,1-1 0,4 25 0,-4-41-218,0 0 0,1 0 0,-1 0 0,1-1 0,0 1 0,-1 0 0,1 0 0,0 0 0,0-1 0,0 1 0,0 0-1,1-1 1,-1 1 0,0-1 0,1 1 0,-1-1 0,1 1 0,-1-1 0,1 0 0,-1 0 0,1 0 0,0 0 0,0 0 0,0 0 0,-1-1 0,1 1-1,0-1 1,0 1 0,0-1 0,0 0 0,0 1 0,0-1 0,0 0 0,0 0 0,0-1 0,0 1 0,0 0 0,0-1 0,0 1 0,0-1-1,0 1 1,0-1 0,1-1 0,8-2-154,0 0 0,0-1 0,0 0 0,-1-1 0,18-13 0,-8-1 218,-17 16 65,0 1 0,0 0 0,0 0 1,0 0-1,0 0 0,1 0 0,-1 1 0,1-1 1,0 1-1,-1 0 0,1 0 0,0 0 0,0 1 0,5-2 1,-7 4-79,-1 0 0,1 0 1,-1 0-1,0 0 0,1 0 1,-1 0-1,0 1 0,0-1 0,0 0 1,0 1-1,0-1 0,0 1 1,0-1-1,0 1 0,0 2 1,18 22 86,-16-25-178,0 1 0,0-1 0,1 0 0,-1 0 0,1 0 0,-1-1 0,1 1-1,-1-1 1,1 0 0,-1 0 0,1 0 0,-1 0 0,1-1 0,-1 1 0,1-1 0,-1 0 0,0 0 0,1 0-1,-1 0 1,6-4 0,8-4-938,0-1-1,26-19 1,-13 7-14,-22 17 441,-5 3 494,-1 0 0,1 0 1,-1 0-1,1 0 0,-1 1 1,1-1-1,0 1 0,0 0 1,0 0-1,0 0 0,0 0 1,0 1-1,3-1 0,-5 6 382,0 0 0,-1 0 0,0 0 0,0 0 0,0 1 0,-1 7 0,-7 14 463,-4 20 331,11-46-1045,1 1 1,0-1 0,0 0-1,0 1 1,0-1 0,0 0-1,0 1 1,1-1 0,-1 0-1,0 1 1,0-1 0,1 0-1,-1 0 1,1 1 0,0-1-1,-1 0 1,1 0 0,0 0 0,0 0-1,-1 0 1,1 0 0,0 0-1,0 0 1,0 0 0,0 0-1,0 0 1,0 0 0,2 0-1,8 4-192,0 0-1,-1 0 1,1 1-1,-1 1 1,-1 0-1,1 0 1,-1 1-1,10 11 1,-15-14 138,0 1 1,-1-1 0,0 1 0,0 0 0,0-1 0,-1 1-1,0 1 1,0-1 0,0 0 0,-1 0 0,0 1 0,0-1-1,-1 1 1,1-1 0,-1 1 0,-1-1 0,0 7 0,-3 4 533,0-1 1,-2 0-1,1 0 1,-2 0-1,0-1 1,-1 0-1,0 0 0,-1-1 1,-1 0-1,-22 25 1,31-38-480,0 1 1,0-1-1,0 0 0,0 0 0,0 0 1,-1 1-1,1-1 0,0 0 1,0 0-1,-1-1 0,1 1 1,-1 0-1,1 0 0,-1-1 1,1 1-1,-1-1 0,1 1 1,-1-1-1,0 0 0,1 1 0,-4-1 1,4-1-15,-1 1 1,1-1-1,0 0 1,0 1-1,0-1 1,0 0-1,0 0 1,0 0-1,0 0 1,0 0-1,0 0 1,0 0-1,0 0 0,0-1 1,1 1-1,-1 0 1,1 0-1,-1-1 1,0-1-1,-2-9-53,0 0-1,0 0 1,1 0 0,0-15-1,2 23-18,-2-26-340,1 1 0,1 0 1,6-42-1,-5 62 387,0 1 1,1 0-1,1 0 1,-1 0-1,1 1 1,1-1-1,-1 1 0,1-1 1,0 1-1,1 0 1,0 1-1,0-1 1,1 1-1,-1 0 1,1 0-1,0 1 0,9-6 1,55-25-557,-18 12-3355,-12-1-1838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14157,'0'0'5419,"5"-8"-2825,-2 1-2367,1 0 0,1 1-1,-1 0 1,1 0-1,0 0 1,0 1 0,1 0-1,0 0 1,0 0-1,0 1 1,0-1 0,1 2-1,-1-1 1,1 1 0,0 0-1,0 0 1,0 1-1,1-1 1,8 0 0,-15 3-226,0 1 0,0-1 0,0 1 0,-1-1 0,1 0 0,0 1 0,0 0 0,0-1 0,0 1 0,0 0 0,-1-1 0,1 1 1,0 0-1,-1 0 0,1-1 0,0 1 0,-1 0 0,1 0 0,-1 0 0,0 0 0,1 0 0,-1 0 0,0 0 0,1 0 0,-1 0 0,0 0 0,0 0 1,0 0-1,0 0 0,0 0 0,0 0 0,0 1 0,-1 48 229,1-35-170,0-4-62,-1-8 70,1 1 0,0 0 0,0-1 0,0 1 0,1 0 0,-1-1 0,1 1 0,0 0 0,2 5 0,-1-7-20,-1-1-1,0 1 1,1-1-1,-1 0 1,1 0 0,0 0-1,-1 0 1,1 0-1,0 0 1,-1 0 0,1-1-1,0 1 1,0-1-1,0 1 1,0-1-1,0 1 1,0-1 0,-1 0-1,1 0 1,0 0-1,0 0 1,3-1 0,3 0 46,-1 0-1,1-1 1,0 0 0,-1 0 0,0-1 0,1 0 0,-1 0 0,0-1 0,-1 0 0,1 0 0,-1 0 0,12-11 0,-3 2-39,0-2 0,-1 1 0,22-32 0,-33 42-105,0 0 0,-1 0 0,1-1 0,-1 1 0,0-1 0,0 0 0,-1 1 0,1-1 0,-1 0-1,0 0 1,0 0 0,0-7 0,-2 10-114,1 1 0,0-1 0,0 0 0,-1 1 1,1-1-1,-1 0 0,1 1 0,-1-1 0,0 1 0,0-1 0,0 1 0,0-1 0,0 1 0,0 0 0,0-1 0,0 1 0,0 0 0,0 0 0,-1 0 0,1 0 0,-1 0 0,1 0 0,-1 0 0,1 0 0,-1 1 0,1-1 0,-1 0 0,0 1 0,1 0 0,-1-1 1,0 1-1,1 0 0,-1 0 0,0 0 0,1 0 0,-1 0 0,-2 0 0,2 0-78,1 0 1,0 0-1,-1 1 1,1-1-1,-1 0 1,1 0-1,0 1 0,-1-1 1,1 1-1,0-1 1,0 1-1,-1-1 1,1 1-1,0 0 1,0 0-1,0 0 1,0-1-1,0 1 1,0 0-1,0 0 1,0 1-1,0-1 0,0 0 1,0 0-1,1 0 1,-1 0-1,0 1 1,1-1-1,-1 0 1,1 1-1,0-1 1,-1 0-1,1 1 1,0-1-1,0 1 0,0-1 1,0 0-1,0 1 1,0-1-1,1 2 1,-1 0 80,0-1 0,1 0 0,-1 0 0,1 0 0,0 0 0,-1 0 0,1 0 1,0 0-1,1 0 0,-1 0 0,0 0 0,0 0 0,1-1 0,-1 1 0,1 0 0,-1-1 0,1 1 1,0-1-1,0 0 0,-1 0 0,1 1 0,0-1 0,0 0 0,0-1 0,0 1 0,1 0 0,3 0 0,2 0 259,0 0 0,0-1 0,0 0 0,0 0 0,1-1-1,-1 0 1,0-1 0,14-4 0,32-15 5550,-32 13 5743,-25 21-10546,-4 6-503,4-10-215,-1 0 1,1 0-1,1 0 0,0 0 0,0 1 1,-1 14-1,3-24-119,1 1 0,-1 0 0,0 0 0,1 0 0,-1-1 0,1 1 0,-1 0 0,1 0 0,-1-1 0,1 1 0,0-1 0,-1 1 0,1 0 0,0-1 0,-1 1 0,1-1 0,0 1 0,0-1 0,-1 0 0,1 1 0,0-1 0,0 0 0,0 0 0,0 1 0,-1-1 0,1 0 0,0 0 0,0 0 0,0 0 0,0 0 0,0 0 0,0 0 0,-1-1 0,1 1 0,0 0 0,0 0 0,1-1 0,37-9 222,29-29-6,-59 32-309,0 0 0,0 1 0,1 0 0,0 1 0,0 0 0,1 1 0,-1 0 0,1 0 0,0 1 0,0 0 0,15-1 0,-25 4 81,0 1 0,-1-1-1,1 0 1,0 1 0,-1-1-1,1 0 1,0 1 0,-1-1-1,1 1 1,-1-1 0,1 1-1,-1-1 1,1 1 0,-1-1-1,1 1 1,-1 0 0,1-1-1,-1 1 1,0 0 0,1-1-1,-1 1 1,0 0 0,0-1-1,1 1 1,-1 0 0,0 0-1,0-1 1,0 1 0,0 0-1,0 1 1,0 30 174,0-23-61,0 52 830,0-61-941,0 0 0,0 0-1,1 1 1,-1-1 0,0 0 0,1 0-1,-1 1 1,0-1 0,1 0 0,-1 0-1,0 0 1,1 1 0,-1-1 0,1 0-1,-1 0 1,0 0 0,1 0 0,-1 0-1,1 0 1,-1 0 0,0 0 0,1 0-1,-1 0 1,1 0 0,-1 0 0,0 0-1,1 0 1,-1 0 0,0-1-1,1 1 1,-1 0 0,1 0 0,-1 0-1,0-1 1,1 1 0,-1 0 0,0 0-1,1-1 1,14-7-1453,-6-5-3424,2-2-5018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13997,'0'2'4222,"-5"20"2219,-20 69-5311,-26 39-752,28-76-299,3 1-1,-20 80 1,40-127-822,3-7 190,10-16-170,14-29-493,27-69-7369,-30 48-41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1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13741,'0'0'9390,"11"-10"-7377,-11 17-2186,0-16 450,0-16 1386,0 25-1631,-2 43-411,4-43 401,0-1 0,0 0 0,0 0 0,0-1 0,0 1 0,0 0 0,0-1 0,0 1 0,0-1 0,-1 0 0,1 1 0,0-1 0,-1 0 0,0 0 0,1 0 0,-1 0 0,0 0 0,0 0 0,0-1 0,0 1 0,-1 0 0,1 0 0,-1-1 0,1-3 0,2-6 315,0 0 1,-1 0 0,1-19-1,-3 30-338,0 1-1,0 0 1,0 0-1,0 0 1,0 0-1,0 0 1,0-1-1,1 1 1,-1 0-1,0 0 1,0 0-1,0 0 0,0-1 1,0 1-1,0 0 1,0 0-1,0 0 1,0 0-1,0-1 1,0 1-1,0 0 1,-1 0-1,1 0 1,0 0-1,0-1 1,0 1-1,0 0 1,0 0-1,0 0 1,0 0-1,0 0 1,0 0-1,-1-1 1,1 1-1,0 0 0,0 0 1,0 0-1,0 0 1,0 0-1,-1 0 1,1 0-1,0 0 1,0 0-1,0-1 1,0 1-1,-1 0 1,1 0-1,0 0 1,0 0-1,0 0 1,0 0-1,-1 0 1,1 0-1,0 0 1,0 0-1,0 0 1,0 1-1,-1-1 0,1 0 1,0 0-1,-11 12-224,-8 18-304,9-7 444,29-52 307,5-6-110,-20 31-77,15-16-187,-13 21-32,-3 12-2,-4-3 162,0 1 0,-1-1 0,1 0 0,-2 0-1,0 0 1,0 0 0,-1-1 0,0 1 0,-6 10 0,6-86 730,4 64-706,-2-32 7,-2 28-158,-6 21-246,9-11 359,-5 8-24,1-1 1,1 2-1,0-1 1,0 0-1,2 1 1,-1 0-1,0 24 1,4-43 135,0-1 0,1 1 0,0 0 0,1 0 0,-1-1 0,7-10-1,4-9 80,0-11-221,-11 31-153,-10 23-32,-48 131 126,73-187 191,-9 22-23,0 0 0,-2-1 0,1 1 1,-2-1-1,-1 0 0,0-1 0,1-19 1,-5 37-41,0 1 0,0 0 0,0 0 0,0 0 0,-1-1 0,1 1 0,0 0 0,0 0 0,0 0 0,0 0 0,-1 0 0,1-1 0,0 1 0,0 0 0,0 0 0,-1 0 0,1 0 0,0 0 0,0 0 0,0 0 0,-1 0 0,1 0 0,0 0 0,0 0 0,-1 0 0,1 0 0,0 0 0,0 0 0,0 0 0,-1 0 1,1 0-1,0 0 0,0 0 0,-1 0 0,1 0 0,0 0 0,0 1 0,0-1 0,-1 0 0,1 0 0,0 0 0,0 0 0,0 0 0,0 1 0,-1-1 0,1 0 0,0 0 0,0 0 0,0 1 0,0-1 0,0 0 0,0 0 0,0 0 0,0 1 0,-12 10-172,6-3 146,0 0-1,1 1 1,0 0 0,0 0 0,1 0 0,0 0-1,0 1 1,1 0 0,0 0 0,-2 19 0,20-57-2403,-10 2-1981,-4-1-4067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11531,'0'0'4404,"-4"13"-3229,-2 4-974,-5 13 632,2-1-1,2 1 1,-7 43 0,13-64-699,0 0 0,1 0-1,0 0 1,0 0 0,1 0 0,0 0 0,1 0 0,0 0-1,0 0 1,1-1 0,0 1 0,1-1 0,0 1 0,0-1 0,0 0-1,1-1 1,8 10 0,-2-6-875,0-2 1,0 1-1,23 13 0,-66-64-11134,3-2 11964,14 20 3278,-1 1 0,-1 0 0,-29-29 0,45 51-3293,1 0 0,0 0 0,0 0 0,-1-1 0,1 1 0,0 0 0,0 0 0,-1 0 0,1 0 0,0-1 0,0 1 0,0 0 0,-1 0 0,1-1 0,0 1 0,0 0 1,0 0-1,0-1 0,0 1 0,0 0 0,-1 0 0,1-1 0,0 1 0,0 0 0,0 0 0,0-1 0,0 1 0,0 0 0,0-1 0,0 1 0,0 0 0,0-1 0,0 1 0,0 0 0,1 0 0,-1-1 0,0 1 0,0 0 0,0 0 0,0-1 0,0 1 0,0 0 0,1 0 0,-1-1 1,0 1-1,0 0 0,0 0 0,1 0 0,-1-1 0,1 1 0,22-5 931,46 4-2211,-54 2 1256,58-7-4740,-4-13-4297,-43 7 3611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3107,'0'0'9139,"6"9"-6582,-1-2-2072,-1-1 0,0 1 0,-1 0 0,0 0 0,0 0 0,0 0 0,-1 0 0,0 1 0,-1-1 0,1 1 0,-1 0 0,-1 12 0,0 32 2492,0-49-2270,0-7-82,0-29 234,-10-107-782,0-3-1329,35 159 670,-18-12 585,-1 0-1,0-1 1,1 0-1,0 0 1,-1-1-1,1 0 1,0 0-1,0 0 1,0-1-1,1 0 1,-1-1-1,0 1 1,0-1-1,1-1 1,-1 1-1,0-1 1,14-4-1,-17 4 5,1-1 1,-1 0-1,0 1 0,0-2 1,0 1-1,0 0 0,0-1 0,0 0 1,-1 0-1,1 0 0,-1 0 1,0 0-1,0-1 0,0 0 0,0 1 1,-1-1-1,1 0 0,-1 0 1,0-1-1,0 1 0,-1 0 0,1-1 1,-1 1-1,0-1 0,0 1 1,-1-1-1,1 1 0,-1-9 0,0 12 0,0 0-1,1 0 0,-1 0 0,0 0 0,0 0 0,0-1 1,0 1-1,0 0 0,-1 0 0,1 0 0,0 0 1,0 0-1,-1 0 0,1 0 0,0 0 0,-1 0 0,1 0 1,-1 0-1,0 0 0,1 0 0,-1 0 0,0 1 0,1-1 1,-1 0-1,0 0 0,0 1 0,0-1 0,1 0 0,-1 1 1,0-1-1,0 1 0,0-1 0,-2 0 0,2 2-17,-1-1 0,0 1 0,1-1 0,-1 1 1,1-1-1,-1 1 0,1 0 0,0 0 0,-1-1 0,1 1 0,0 0 0,0 0 0,-1 1 0,1-1 0,0 0 0,0 0 0,0 0 0,0 1 0,0-1 0,1 1 0,-1-1 0,0 0 0,0 3 0,-8 21 79,0 0 0,2 0-1,1 1 1,1 0 0,1 0 0,1 0 0,2 1-1,0-1 1,4 28 0,-3-51-51,0-1 0,0 1 0,0 0 1,0-1-1,1 1 0,-1-1 0,1 1 0,0-1 0,-1 1 0,1-1 1,0 1-1,0-1 0,1 0 0,-1 0 0,0 1 0,1-1 0,0 0 1,-1 0-1,1 0 0,0-1 0,0 1 0,0 0 0,0-1 0,0 1 1,0-1-1,1 0 0,-1 1 0,0-1 0,1 0 0,-1 0 0,1-1 1,-1 1-1,1-1 0,-1 1 0,5-1 0,-2 0 63,0 0 1,0-1-1,0 0 0,0 0 0,0-1 0,-1 1 1,1-1-1,0 0 0,-1 0 0,1-1 0,-1 0 0,0 1 1,0-1-1,0 0 0,0-1 0,-1 1 0,6-7 1,-2 1-76,0 0 0,-1 0-1,-1-1 1,1 1 0,-1-1 0,-1 0 0,0-1 0,-1 1 0,0-1 0,0 0 0,-1 1 0,1-17 0,-4 52-355,0-16 491,0 0 0,1 0 0,0 1 0,1-1 0,3 15 0,-4-23-130,1 0 0,-1 0 0,1 0 0,0 0 0,-1 0 0,1 0 0,0 0 0,0 0 0,0-1 0,0 1 0,0 0 0,0-1 0,0 1 0,0 0 0,0-1 0,0 1 0,0-1 0,0 0 0,0 1 0,0-1 0,0 0 0,1 0 0,-1 0 0,0 0 0,0 0 0,0 0 0,0 0 0,1 0 0,-1 0 0,0 0 0,0-1-1,0 1 1,0 0 0,0-1 0,0 1 0,0-1 0,0 0 0,0 1 0,0-1 0,1 0 0,3-2 60,1 0 0,-1 0-1,-1 0 1,1 0 0,0-1-1,7-8 1,-5 3-153,0 0 0,0 0 0,-1-1 0,0 0-1,0 0 1,-1 0 0,-1-1 0,0 0 0,0 0 0,-1 0 0,-1 0 0,3-18-1,-5 28-248,-2 4-112,-2 10 529,0 1-1,1 0 1,1 0-1,0 0 0,1 0 1,0 15-1,1-28-73,0 0-1,0 0 0,0 0 1,0 0-1,0 0 1,0 0-1,1 0 0,-1 0 1,0 0-1,1 0 0,-1 0 1,0 0-1,1 0 1,-1 0-1,1 0 0,0 0 1,-1-1-1,1 1 1,0 0-1,-1 0 0,1-1 1,0 1-1,0-1 1,-1 1-1,1 0 0,0-1 1,0 1-1,0-1 0,0 0 1,0 1-1,0-1 1,0 0-1,0 0 0,0 0 1,0 1-1,0-1 1,0 0-1,0 0 0,0 0 1,0 0-1,0-1 0,2 1 1,1-1 18,0 0 1,0 0 0,0 0-1,0 0 1,-1-1-1,1 1 1,0-1-1,0 0 1,4-4 0,4-5-244,0-1 1,-1 0-1,0-1 1,-1 0-1,-1-1 1,0 0-1,-1 0 1,0-1-1,6-19 1,-12 43-3988,-4 49 3947,0-2 1514,2-55-1239,0 1 1,0-1-1,0 0 1,0 1-1,0-1 1,0 0-1,0 1 1,1-1 0,-1 0-1,0 1 1,1-1-1,-1 0 1,1 0-1,-1 1 1,1-1-1,0 0 1,0 0-1,-1 0 1,1 0 0,0 0-1,0 0 1,0 0-1,0 0 1,0 0-1,0 0 1,0-1-1,1 1 1,-1 0 0,0-1-1,0 1 1,0-1-1,1 1 1,-1-1-1,0 0 1,1 0-1,-1 1 1,2-1-1,1 0-18,-1-1-1,1 1 1,-1-1-1,0 1 0,1-1 1,-1 0-1,0 0 0,0-1 1,1 1-1,-1-1 1,0 1-1,0-1 0,-1 0 1,5-4-1,8-9-480,0-1 0,-1-1 0,-1 0 1,-1 0-1,0-2 0,-2 1 0,16-37 0,-11 17-1044,-2-1 1,-1 0-1,7-48 1,-16 67 285,-8 50 2224,0 1-286,-2 7 1036,2 1 1,1 0 0,3 0-1,5 76 1,14-58-1309,-17-54-482,0-1-1,0 0 0,0 0 0,0 1 0,0-1 0,0 0 0,1 0 0,-1 0 0,1 0 1,-1-1-1,1 1 0,0 0 0,-1-1 0,1 1 0,0-1 0,0 1 0,0-1 1,1 0-1,-1 0 0,0 0 0,4 1 0,-7-34-2772,-5 20 2301,1 1 0,-2 1-1,1-1 1,-2 1 0,1 0-1,-1 0 1,-14-12 0,1 3-55,-1 0 0,-27-18 0,26 26 911,0 0 3515,23 7-1469,14 3-195,5 1-2004,-6 1-266,1 0 0,-1-1 1,1-1-1,-1 0 0,1-1 0,-1-1 1,0 0-1,0 0 0,17-8 0,-17-2-3245,-11-2-2952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18449,'-6'1'7464,"14"-1"-7080,9 0-352,0 0-961,-4-2-6822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45 175 5669,'-2'1'703,"0"-1"-1,-1 0 1,1-1-1,0 1 1,0 0-1,0 0 1,0-1-1,0 1 1,0-1-1,0 0 0,0 0 1,0 0-1,0 1 1,1-2-1,-1 1 1,0 0-1,1 0 1,-1-1-1,-2-2 1,0-14 4285,17-7-3686,-9 21-1138,1-1 1,0 1 0,0-1 0,0 1 0,0 1 0,1-1 0,-1 1 0,1 0 0,0 0-1,8-3 1,-12 6-172,-1-1 0,0 1 0,1-1 0,-1 1 0,1 0 0,-1-1 0,1 1 0,0 0 1,-1 0-1,1 0 0,-1 0 0,1 1 0,-1-1 0,1 0 0,-1 0 0,1 1 0,-1-1 0,1 1 0,-1 0 0,0-1 0,1 1 0,-1 0 0,0 0 0,1 0 0,-1 0 0,0 0 0,0 0 0,0 0 0,0 0 0,0 0 0,0 0 0,0 1 0,0-1 0,-1 0 0,1 1 0,0-1 0,-1 1 0,1-1 0,-1 1 0,1-1 0,-1 1 0,0-1 0,0 1 0,0-1 0,0 1 0,0-1 0,0 3 0,0 9-96,0 0 1,0 0-1,-2 0 0,0 0 0,0 0 0,-1-1 0,0 1 0,-1-1 0,-1 1 0,-10 19 1,43-52-181,30-50 282,-39 45-95,34-34 0,-51 63 48,-1 1-1,1-1 0,-1 0 0,0 0 0,-1 1 0,1-1 0,-1 1 1,0-1-1,0 8 0,1 6-39,-1-14 110,1 0 1,-1-1 0,1 1-1,0 0 1,0 0-1,0-1 1,0 1-1,1 0 1,0-1-1,-1 0 1,1 1-1,1-1 1,-1 0 0,0 0-1,1 0 1,-1 0-1,4 2 1,-4-3-5,1-1 0,-1 0 1,0-1-1,1 1 1,-1 0-1,0-1 1,1 1-1,-1-1 0,0 0 1,1 1-1,-1-1 1,1 0-1,-1-1 0,1 1 1,-1 0-1,0-1 1,1 1-1,-1-1 0,0 0 1,1 0-1,-1 0 1,0 0-1,0 0 0,0 0 1,0-1-1,0 1 1,0-1-1,2-2 1,5-3 59,0-1 0,-1 0 0,0 0 0,0-1 0,-1 1 0,-1-2 0,1 1 0,-1-1 0,-1 0 0,0 0 0,0-1 0,3-11 0,-8 21 130,-8 94-454,8-93 256,1 1 0,-1-1 0,0 1 0,0-1-1,0 1 1,0-1 0,1 1 0,-1-1-1,0 1 1,1-1 0,-1 1 0,0-1-1,1 0 1,-1 1 0,0-1 0,1 1 0,-1-1-1,1 0 1,-1 1 0,1-1 0,-1 0-1,1 0 1,-1 1 0,1-1 0,-1 0 0,1 0-1,-1 0 1,1 0 0,-1 1 0,1-1-1,-1 0 1,1 0 0,-1 0 0,1 0-1,0 0 1,-1 0 0,1-1 0,-1 1 0,1 0-1,-1 0 1,1 0 0,-1 0 0,1-1-1,-1 1 1,1 0 0,-1-1 0,1 1 0,-1 0-1,1-1 1,26-16 740,-19 8-694,-1 0 0,0-1 0,0 0 0,-1 0 0,0 0 0,-1-1 0,-1 0 0,1 0 0,-2 0 0,1-1 1,-2 1-1,1-1 0,0-21 0,-14 55-526,11-20 469,0-1 0,-1 0 0,1 0 0,0 1 0,0-1 0,0 0 0,0 1 0,1-1 0,-1 0 0,0 0-1,1 1 1,-1-1 0,0 0 0,1 0 0,-1 0 0,1 1 0,0-1 0,-1 0 0,1 0 0,0 0 0,0 0 0,0 0 0,0 0 0,-1 0 0,1-1 0,0 1 0,3 1 0,-2-1 7,0-1 0,0 0 0,0 1 0,0-1 0,0 0 0,0 0 0,0 0 0,0 0 0,0-1 0,0 1 0,0 0 0,0-1 0,0 0 0,0 1 0,0-1 0,0 0 0,0 0 0,2-2 0,26-26-247,-10 10-372,-16 24 425,-5 16 211,-7 31 452,3-27 213,-2 51 1,8-76-883,0 0 0,0 0 0,0 0 0,0-1 0,0 1-1,0 0 1,0-1 0,-1 1 0,1-1 0,0 1 0,0-1 0,0 1 0,-1-1 0,1 1 0,0-1-1,-1 0 1,1 0 0,-1 1 0,1-1 0,0 0 0,-1 0 0,0 1 0,1-1 0,0-1 0,1-18-6154,2-9-5033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18321,'0'0'9385,"36"54"-12139,-23-38-257,-1-2-1986,3-3-2178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10954,'0'0'2339,"-3"10"356,-39 108 3850,75-147-13762,-32 65 11482,-2-28-3720,0-1 1,0 1-1,-1 0 0,0-1 0,0 1 0,-1-1 0,0 1 1,0-1-1,-1 0 0,0-1 0,0 1 0,0 0 1,-1-1-1,0 0 0,-11 10 0,16-16-597,0 0 0,0 0 1,0 0-1,0 0 0,-1 0 0,1 0 0,0 1 0,0-1 1,0 0-1,0 0 0,-1 0 0,1 0 0,0 0 0,0 0 1,0 0-1,-1 0 0,1 0 0,0 0 0,0 0 0,0 0 1,-1 0-1,1 0 0,0-1 0,0 1 0,0 0 0,-1 0 1,1 0-1,0 0 0,0 0 0,0 0 0,0 0 0,0 0 1,-1-1-1,1 1 0,0 0 0,0 0 0,0 0 0,0 0 1,0-1-1,0 1 0,0 0 0,-1 0 0,1 0 0,0 0 1,0-1-1,0 1 0,0 0 0,0 0 0,0 0 0,0-1 1,0 1-1,0 0 0,0 0 0,0 0 0,0-1 0,0 1 1,0 0-1,0 0 0,0 0 0,1-1 0,-1-17-5337,0 14 3151,0-11-5604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199 273 7911,'0'0'5414,"-3"-1"-5222,-22-14 2190,20 12-1308,0 0-1,0 0 1,0 0-1,0 1 1,0-1-1,-7-1 1,10 4-915,1 0 0,-1 0 0,1 0 0,-1 0 0,0 0 0,1 0 0,-1 0 0,1 0 0,-1 1 0,0-1 0,1 0 0,-1 1 0,1 0 0,-1-1 0,1 1 0,0 0 0,-1 0 0,1 0 0,0 0 0,-1 0 0,1 0 0,0 0 0,0 0 0,0 0 0,0 0 0,0 1 0,-1 1 0,-18 25-73,6-11 125,1 2 0,-12 23 0,22-37-180,1 0 1,0 1-1,0-1 0,0 1 1,0-1-1,1 1 1,0 0-1,0-1 1,1 1-1,-1 0 0,1 0 1,1 0-1,0 8 1,0-12-38,0-1 0,0 1 0,0-1 0,0 0 0,0 0 0,0 1 0,1-1 0,-1 0 0,0 0 0,1 0 0,-1 0 0,0 0 0,1 0 0,-1-1 0,1 1 0,0 0 0,-1-1 0,1 1 0,-1-1 0,1 0 0,0 0 0,-1 1 0,1-1 0,0 0 0,-1 0 0,1 0 0,0-1 1,-1 1-1,3-1 0,4 1-72,0-1 1,0 0 0,0-1-1,14-4 1,-6-2-141,0-1 0,0 0 0,-1-1 0,-1-1 0,0 0 0,0-1 0,-1 0 0,-1-1 0,0-1 1,18-26-1,-5 3-83,-3 0 1,-1-2 0,20-51 0,-37 81 325,-1 0-1,1-1 1,-2 0 0,1 0-1,-1 0 1,-1 0 0,1-15-1,-2 24-1,0 1 1,0 0-1,0-1 0,0 1 0,0-1 0,0 1 0,0 0 0,0-1 0,0 1 0,0-1 0,-1 1 0,1 0 0,0-1 0,0 1 0,0 0 0,0-1 0,-1 1 1,1 0-1,0-1 0,0 1 0,-1 0 0,1-1 0,0 1 0,-1 0 0,1 0 0,0-1 0,-1 1 0,1 0 0,0 0 0,-1 0 0,1-1 0,0 1 0,-1 0 1,1 0-1,-1 0 0,1 0 0,0 0 0,-1 0 0,-21 6 260,-15 19-297,21-8 67,1 0-1,2 1 0,-1 1 1,-13 27-1,20-35 44,1 1 0,1 0 0,0 1 0,1-1 1,0 1-1,1 0 0,0 0 0,-1 25 0,4-37-94,0 0 1,0 0-1,0 0 1,0 0-1,0 0 1,0 0-1,0-1 1,0 1-1,1 0 1,-1 0-1,0 0 1,1 0-1,-1 0 1,0 0-1,1-1 1,0 1-1,-1 0 1,1 0-1,-1-1 1,1 1-1,0 0 1,-1-1-1,1 1 1,0-1-1,0 1 1,-1-1-1,3 1 1,-1 0-17,1 0 0,-1-1 0,1 0-1,-1 1 1,1-1 0,-1 0 0,1 0 0,-1-1 0,1 1 0,3-2 0,10-2-339,-1-1 0,26-13 0,-30 13-94,45-12-362,-55 16 808,1 1-1,-1-1 1,0 1-1,1 0 1,-1 0-1,0 0 1,1-1 0,-1 1-1,0 0 1,1 1-1,-1-1 1,0 0-1,1 0 1,-1 1-1,0-1 1,1 0-1,-1 1 1,0 0-1,0-1 1,1 1-1,-1 0 1,0-1-1,0 1 1,0 0-1,0 0 1,0 0-1,0 0 1,0 0 0,-1 0-1,1 0 1,0 0-1,0 0 1,-1 1-1,1-1 1,-1 0-1,1 0 1,0 3-1,1 25 371,-2-22-252,1 0 0,-1 1-1,1-1 1,0 0 0,1 0 0,4 13 0,-5-19-104,0 0 1,0 1 0,0-1 0,0 0 0,0 1 0,0-1 0,0 0 0,0 0 0,1 0 0,-1 0 0,0 0-1,1 0 1,-1-1 0,1 1 0,-1 0 0,1-1 0,-1 1 0,1-1 0,0 1 0,-1-1 0,1 0-1,-1 0 1,1 0 0,0 0 0,-1 0 0,1 0 0,0 0 0,-1 0 0,1-1 0,-1 1 0,1-1 0,0 1-1,-1-1 1,1 1 0,2-3 0,4-1-10,1 0-1,0-1 0,-1 0 1,0-1-1,0 0 1,8-8-1,-8 7-66,1 0-1,-1 0 1,1 1-1,17-8 1,-26 14 117,1 1 0,-1 0 1,0 0-1,0-1 0,1 1 1,-1 0-1,0 0 0,0-1 1,0 1-1,0 0 1,0 0-1,0 0 0,0-1 1,0 1-1,0 0 0,0 0 1,0-1-1,-1 1 0,1 0 1,0 0-1,0-1 0,-1 1 1,1 0-1,0-1 1,-1 1-1,1 0 0,-2 0 1,-2 18 61,25-23-3,15-15-544,-29 14 270,0 1 1,0 0 0,1 0 0,0 1-1,-1 0 1,1 0 0,0 0-1,0 1 1,1 1 0,15-2-1,-24 3 180,1 0-1,0 0 0,-1 0 1,1 1-1,-1-1 0,1 0 1,-1 1-1,1-1 0,-1 0 1,1 1-1,-1-1 0,1 1 1,-1-1-1,0 0 0,1 1 1,-1-1-1,0 1 0,1-1 1,-1 1-1,0 0 0,0-1 1,1 1-1,-1-1 0,0 1 1,0-1-1,0 1 0,0 0 1,0-1-1,0 1 0,0-1 1,0 2-1,-1 28 1168,2 5-156,0-34-1025,-1-1 0,0 1 0,1-1 0,-1 1 0,1-1 0,-1 1 0,1-1 0,-1 0 0,1 1 0,-1-1 0,1 0 0,-1 1 0,1-1 0,-1 0 0,1 0 0,0 1 0,-1-1 0,1 0 0,-1 0 0,1 0 0,0 0-1,-1 0 1,1 0 0,0 0 0,-1 0 0,1 0 0,-1 0 0,1 0 0,0 0 0,-1-1 0,1 1 0,-1 0 0,1 0 0,0-1 0,-1 1 0,1 0 0,0-1 0,18-18-3653,-14 7-1557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105 195 10346,'1'-2'777,"0"-1"0,1 1 1,-1-1-1,0 1 0,0-1 1,-1 1-1,1-1 0,0 0 1,-1 1-1,0-1 1,1 0-1,-1 1 0,0-1 1,0 0-1,-1 1 0,1-1 1,-1-2-1,1 4-608,-1 1 0,1-1 0,0 0 0,0 1 0,-1-1 0,1 1 0,0 0 0,-1-1 0,1 1 0,-1-1 0,1 1 0,0-1 0,-1 1 0,1 0 0,-1-1 0,1 1 0,-1 0 0,0 0 0,1-1 0,-1 1 0,1 0 1,-1 0-1,1 0 0,-1 0 0,0-1 0,1 1 0,-2 0 0,0 1-173,0-1 1,0 1-1,0-1 1,0 1-1,0 0 1,0 0-1,0 0 0,0 0 1,0 0-1,1 0 1,-1 1-1,-2 1 1,-3 5-11,0-1 0,0 1 0,1 1 1,0 0-1,1-1 0,0 2 0,0-1 0,1 0 0,0 1 1,0 0-1,1 0 0,1 0 0,0 0 0,0 1 1,1-1-1,0 14 0,1-23-1,0 0 1,0 0-1,0 0 0,0 0 1,1 0-1,-1-1 0,0 1 1,1 0-1,-1 0 1,0 0-1,1 0 0,-1 0 1,1 0-1,0 0 0,-1-1 1,1 1-1,0 0 0,-1 0 1,1-1-1,0 1 1,0 0-1,0-1 0,-1 1 1,1-1-1,0 1 0,0-1 1,0 0-1,0 1 0,0-1 1,0 0-1,0 0 1,0 1-1,0-1 0,0 0 1,0 0-1,0 0 0,0 0 1,0 0-1,0-1 0,0 1 1,0 0-1,0 0 1,0-1-1,1 1 0,4-2-32,-1 1 0,1-1 0,0 0 0,-1 0 0,1 0 0,9-7 0,1-3-147,-1 0 0,1-2-1,-2 0 1,0-1 0,-1 0 0,0-1-1,17-29 1,-14 17 214,-1-1 1,-1 0-1,-2-1 1,9-34-1,-35 103 513,6-22-506,2 1 0,-9 33 0,13-41 99,1 0 1,0 0-1,0 0 0,1 0 0,0 1 1,1-1-1,2 14 0,-2-21-119,0-1-1,0 0 1,0 1 0,0-1 0,0 0-1,0 0 1,0 0 0,1 0-1,-1 0 1,1 0 0,0 0-1,-1 0 1,1 0 0,0-1-1,0 1 1,0-1 0,0 0-1,1 1 1,-1-1 0,0 0-1,0 0 1,1 0 0,-1-1-1,1 1 1,-1 0 0,0-1 0,1 0-1,-1 0 1,1 1 0,-1-1-1,1-1 1,-1 1 0,1 0-1,4-2 1,-3 1-57,1 0 0,-1-1-1,0 1 1,0-1 0,0 0 0,0-1-1,0 1 1,0-1 0,0 1 0,-1-1-1,0 0 1,1-1 0,-1 1 0,0 0 0,4-8-1,-3 5 8,0 1-1,-1 0 0,0-1 0,0 0 0,-1 0 1,0 1-1,0-2 0,0 1 0,0 0 0,-1 0 1,1-9-1,-19 56 514,13-28-462,-12 47 651,15-57-598,1 0 0,-1 0 1,1 0-1,0 0 0,0 0 0,0 0 0,0 0 1,0 0-1,1 0 0,-1 0 0,1 0 1,0 0-1,0 0 0,0 0 0,0 0 1,3 3-1,-2-4-52,-1-1 1,1 0-1,0 0 0,0 0 1,0 0-1,0 0 1,0 0-1,0 0 0,1-1 1,-1 1-1,0-1 1,0 0-1,0 0 0,1 1 1,-1-1-1,0-1 1,0 1-1,1 0 0,-1-1 1,0 1-1,3-1 1,45-17 119,-4-11-234,-38 22-52,0 1 0,0 0-1,1 1 1,0 0-1,0 0 1,1 1-1,-1 0 1,1 0 0,0 1-1,10-1 1,-19 4 162,-1 0 0,1 0-1,0 1 1,-1-1 0,1 0 0,-1 1 0,1-1 0,0 1 0,-1-1 0,1 1 0,-1-1 0,1 1-1,-1-1 1,0 1 0,1-1 0,-1 1 0,0-1 0,1 1 0,-1 0 0,0-1 0,1 1 0,-1 0 0,0-1-1,0 1 1,0 0 0,0-1 0,0 1 0,0 0 0,0 0 0,2 30 495,-2-17-266,1-13-205,-1 1 1,1 0 0,-1 0 0,1-1 0,0 1 0,-1 0-1,1-1 1,0 1 0,0 0 0,0-1 0,0 1-1,1-1 1,-1 0 0,0 1 0,1-1 0,-1 0 0,1 0-1,-1 0 1,1 0 0,-1 0 0,1 0 0,0 0 0,-1-1-1,1 1 1,0-1 0,0 1 0,0-1 0,-1 0 0,1 1-1,0-1 1,0 0 0,0 0 0,0 0 0,-1-1-1,4 1 1,33-8-1549,-6-4-5061,-16 4-4422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12 8712,'0'0'14446,"-10"-3"-12028,8 3-2290,-4-2 46,1 0 0,0 1 0,-1 0 0,1 0 0,-1 0 0,0 0 0,1 1 0,-1 0 0,1 1 0,-1-1 0,1 1 0,-1 0 0,1 0 0,-1 0 0,1 1 0,-7 3 0,-2 3-94,1 1 1,-1 1 0,2 0-1,-1 0 1,-12 15-1,20-20-119,0 1 0,1-1-1,0 1 1,0-1 0,0 1-1,1 0 1,-1 1-1,2-1 1,-1 1 0,1-1-1,0 1 1,0 0 0,0 0-1,0 9 1,2-14-41,0 0-1,1-1 1,-1 1 0,1 0-1,-1-1 1,1 1 0,0-1-1,-1 1 1,1-1 0,0 1-1,0-1 1,0 0 0,0 1-1,0-1 1,0 0 0,0 0-1,1 0 1,-1 0 0,0 0-1,1 0 1,-1 0 0,1 0-1,-1 0 1,1-1 0,-1 1-1,1 0 1,0-1 0,-1 0 0,1 1-1,-1-1 1,1 0 0,2 0-1,11 2-191,-1-1 1,0-1-1,15-1 0,-8 0-341,-7 0 267,0 2-1,0-1 0,0 2 1,0 0-1,19 5 0,-31-6 409,1 0 0,-1 0-1,1 0 1,-1 0-1,0 0 1,0 0 0,1 1-1,-1-1 1,0 1-1,0-1 1,0 1 0,-1 0-1,1 0 1,0 0 0,-1 0-1,1 0 1,-1 0-1,1 0 1,-1 1 0,0-1-1,0 0 1,0 1 0,-1-1-1,1 1 1,0-1-1,-1 1 1,1-1 0,-1 1-1,0 0 1,0-1 0,0 1-1,-1-1 1,1 1-1,0-1 1,-1 1 0,0-1-1,-1 5 1,0-2 218,0 1 0,0-1 1,-1 0-1,0 0 0,0 0 0,0 0 1,-1 0-1,0-1 0,1 0 0,-2 1 1,1-2-1,0 1 0,-1 0 1,0-1-1,0 0 0,-9 5 0,7-5-178,0 1 0,0-2-1,0 1 1,0-1 0,-1 0-1,1-1 1,-1 1-1,1-2 1,-1 1 0,1-1-1,-1 0 1,-11-2 0,17 2-262,0-1 0,0 1 0,0-1 1,0 0-1,0 1 0,0-1 1,0 0-1,1 0 0,-1-1 0,0 1 1,0 0-1,1-1 0,-1 1 0,1-1 1,-1 1-1,1-1 0,-2-2 1,-5-21-4809,7 3-1982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79 17104,'0'0'6444,"10"-3"-5985,-6 2-363,38-17 22,-40 17-25,0 0 0,0-1 0,0 1 0,0-1 0,-1 0 1,1 1-1,0-1 0,-1 0 0,1 0 0,-1 0 0,0 0 1,0 0-1,0 0 0,0 0 0,0-1 0,0 1 0,-1 0 1,1-1-1,-1 1 0,1 0 0,-1-5 0,0 7-45,0-1 1,0 1-1,0 0 0,0-1 0,0 1 1,0 0-1,0-1 0,0 1 0,0-1 1,0 1-1,-1 0 0,1-1 0,0 1 0,0 0 1,0-1-1,0 1 0,-1 0 0,1 0 1,0-1-1,0 1 0,-1 0 0,1 0 1,0-1-1,-1 1 0,1 0 0,0 0 1,-1 0-1,1-1 0,0 1 0,-1 0 1,1 0-1,0 0 0,-1 0 0,1 0 0,0 0 1,-1 0-1,-18 3 348,-14 16-564,26-11 135,0 0 1,0 1 0,1 0-1,1 0 1,-1 1 0,2-1-1,-1 1 1,1 0-1,1 1 1,0-1 0,0 1-1,1-1 1,0 1 0,1 0-1,0 14 1,1-24 28,0 1 0,0-1 0,0 1 0,0-1-1,1 1 1,-1-1 0,0 0 0,1 1 0,-1-1 0,1 0 0,0 1 0,-1-1 0,1 0-1,0 0 1,0 1 0,0-1 0,0 0 0,0 0 0,0 0 0,0 0 0,0 0 0,0 0-1,0-1 1,0 1 0,1 0 0,-1-1 0,0 1 0,1 0 0,-1-1 0,0 0 0,1 1 0,-1-1-1,1 0 1,-1 0 0,1 0 0,-1 1 0,1-2 0,-1 1 0,0 0 0,3 0 0,1-1-63,0 1 1,0-1 0,0-1 0,1 1-1,-1 0 1,0-1 0,-1 0 0,1-1 0,0 1-1,6-5 1,0-2-1288,0-1 0,-1 0 1,0 0-1,12-17 0,8-16-6189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4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2396 160 6182,'-14'-1'165,"-38"-3"398,1-3-1,-96-25 0,39-4-264,38 11 412,-76-15 0,120 35-581,0 1 0,0 1 0,-1 1 0,1 1 0,0 2 0,-46 6 0,-45 20-31,-201 73 1,234-70 9,42-16 182,-362 132 1543,284-96-1779,-147 84 0,243-121-74,2 2 0,0 0 0,0 1 0,2 1 0,0 1 0,-34 39 0,49-51 1,1 0 0,0 0 0,0 0 0,0 1 0,1-1 0,-1 1 0,2 0 0,-1 0 0,1 0 0,0 0 0,0 0 0,1 1 0,0-1 0,0 0 0,1 1 0,0-1 0,0 1 0,1-1 0,0 0 0,0 1 0,1-1 0,0 0 0,0 0 0,0 0 0,1 0 0,0 0 0,1-1 0,-1 1 0,7 7 0,45 61-52,-25-37 141,-2 2 0,-1 1 0,37 78-1,-59-106-110,1 0 0,1 0 0,0-1-1,1 0 1,1 0 0,-1-1 0,2 0-1,-1 0 1,20 15 0,-13-15 30,0 0-1,1-1 1,0-1 0,0 0 0,1-1-1,30 8 1,64 16 101,1-4-1,1-6 1,165 11-1,-114-26-54,297-26-1,169-56 134,-478 49-184,-1-8-1,159-56 0,-88 11 158,250-128 1,-439 190 14,-1-1 1,-1-2 0,-1-2-1,50-43 1,-71 56-97,-1-1 0,0 0-1,0-1 1,-1 0 0,0 0 0,-1-1-1,0 0 1,-1 0 0,0-1-1,-1 1 1,-1-1 0,0 0 0,0-1-1,-1 1 1,-1-1 0,1-17 0,-3 19 30,-1 0 0,0 0 0,-1 0 1,0 0-1,0 1 0,-1-1 0,-1 1 0,0 0 1,-1 0-1,0 0 0,-9-15 0,4 12-27,-1 0 0,0 0 0,-1 1 0,0 0 0,-1 1 0,0 1 0,-17-11 0,-3 1-27,0 2-1,-2 2 1,0 1 0,0 1 0,-2 3-1,-57-14 1,-38 3-26,-254-10 0,92 12 29,-215-41-2388,369 46-1228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15246,'-5'16'2104,"-9"22"-178,2 2 0,2 0 0,1 0 0,-5 71 0,14-99-1862,3 33 381,-2-44-482,-1 0 1,0 0-1,1 0 0,-1 0 0,1 0 0,0 0 1,-1 0-1,1 0 0,0 0 0,-1 0 0,1 0 1,0 0-1,0 0 0,0-1 0,0 1 0,0 0 1,0-1-1,0 1 0,0-1 0,0 1 0,0-1 1,0 1-1,0-1 0,0 0 0,1 1 0,-1-1 1,0 0-1,0 0 0,0 0 0,0 0 1,1 0-1,-1 0 0,2-1 0,-1 0-104,0 1 0,-1-1 0,1 0 0,0-1 0,0 1 1,0 0-1,-1 0 0,1-1 0,-1 1 0,1-1 0,-1 1 0,0-1 0,1 0 0,-1 0 0,0 1 0,0-1 0,0 0 0,0 0 0,0-4 0,18-48-3683,-14 37 1600,2-6-541,10-26-1550,-1 22 4247,-15 26 885,-1 28 2914,-7 47-1112,0 11-3113,7-78 486,1 0-1,-1 0 0,1 0 1,0 0-1,1-1 1,0 1-1,0-1 1,0 1-1,7 11 1,-9-17 13,1 0 1,-1 0 0,1 0 0,0 0 0,-1 0-1,1 1 1,0-1 0,0 0 0,0-1 0,0 1-1,0 0 1,0 0 0,0 0 0,0-1 0,1 1 0,-1 0-1,0-1 1,0 1 0,1-1 0,-1 1 0,0-1-1,0 0 1,1 0 0,-1 1 0,2-1 0,0-1 3,-1 1 1,0-1-1,1 0 1,-1 0-1,0 0 1,0 0-1,0 0 1,0 0-1,0-1 1,0 1-1,0-1 1,0 1 0,1-3-1,5-4-672,-1-1 0,-1 0 0,1 0 0,-1-1 0,4-10-1,7-21-4669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14286,'0'0'5658,"-2"10"-4339,-7 38-609,-19 127 2624,24-145-2866,3 0-1,0 0 1,7 60 0,7-45-380,-12-44-89,-1 0-1,0 1 1,1-1-1,-1 0 1,1 1-1,-1-1 0,1 0 1,0 0-1,0 0 1,-1 0-1,1 0 1,0 0-1,0 0 1,0 0-1,0 0 1,0 0-1,0 0 1,1 0-1,-1-1 1,0 1-1,0 0 1,0-1-1,1 1 1,-1-1-1,0 0 1,1 1-1,-1-1 0,0 0 1,3 0-1,-3-2-91,-1 0-1,1 0 0,0 0 1,0-1-1,-1 1 0,0 0 1,1 0-1,-1-1 0,0 1 1,0 0-1,0-1 0,-1-3 1,1 2-94,-1-7-72,0 0-1,0 0 0,-1 0 0,0 0 0,-1 0 1,-1 1-1,0-1 0,0 1 0,-1 0 0,0 0 1,-12-17-1,24 53 1034,-3-22-793,0-1 1,1 1-1,-1-1 1,1 1-1,-1-1 1,1-1-1,0 1 1,0-1-1,1 0 1,-1 0-1,0 0 0,1-1 1,-1 1-1,1-1 1,-1-1-1,1 1 1,0-1-1,-1 0 1,8-1-1,-5 1-106,0-1 0,1-1 0,-1 1 0,0-1 0,0-1 0,0 1 0,-1-2 0,1 1 0,0-1 0,-1 0-1,0 0 1,9-7 0,31-39 189,-36 30 3518,-25 63-3073,8-27-294,1-1 0,0 1 0,2-1 0,0 1 0,-2 28 0,5-43-215,0-1 0,0 1-1,0 0 1,0 0-1,0-1 1,0 1-1,0 0 1,1-1-1,-1 1 1,0 0-1,0-1 1,1 1-1,-1 0 1,0-1-1,1 1 1,-1 0 0,0-1-1,1 1 1,-1-1-1,1 1 1,-1-1-1,1 1 1,0-1-1,-1 1 1,1-1-1,-1 0 1,1 1-1,0-1 1,-1 0-1,1 0 1,0 1 0,-1-1-1,2 0 1,29-3-462,-21-1 214,-1 1-1,0-1 1,0-1 0,10-6 0,35-36-1040,-51 44 1434,0 0 0,-1-1 1,1 1-1,0 0 0,-1-1 1,0 0-1,0 1 1,0-1-1,-1 0 0,1 0 1,-1 0-1,0 0 0,0 0 1,1-6-1,-3 7-35,1 1-1,-1 0 1,0 0-1,0 0 1,0-1-1,0 1 1,0 0-1,0 0 1,0 0-1,-1 1 1,1-1-1,-1 0 1,1 0-1,-1 1 1,0-1-1,0 1 1,0 0-1,0-1 1,0 1-1,0 0 1,0 0-1,0 0 1,0 0-1,0 1 1,-3-2-1,-4 0-27,1-1-1,-1 1 1,1 0-1,-1 1 1,-13-1 0,45 0-307,0-2 0,-1 0 1,1-2-1,-1 0 1,0-1-1,-1-2 1,23-11-1,0-6-5162,-2-6-6957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14350,'0'0'10052,"10"4"-9001,-9-3-1037,2 0 50,-1 1 0,1-1 0,0 0-1,0 0 1,0 0 0,0 0 0,0 0 0,0-1-1,0 1 1,0-1 0,0 0 0,0 0 0,0 0-1,0 0 1,0 0 0,0-1 0,0 1-1,0-1 1,0 0 0,0 0 0,0 0 0,0 0-1,-1-1 1,1 1 0,0-1 0,-1 0 0,1 1-1,-1-1 1,0 0 0,3-4 0,58-67 357,-59 121-656,-6-16 347,1-23-72,0 1 0,1 0 1,0 0-1,0 0 0,1 0 0,0 0 0,4 12 0,-5-21-23,1 0 0,0 0-1,-1 0 1,1 0 0,0-1 0,0 1 0,0 0 0,-1 0-1,1-1 1,0 1 0,0-1 0,0 1 0,0-1 0,0 1-1,0-1 1,0 1 0,0-1 0,0 0 0,1 0 0,-1 1-1,0-1 1,0 0 0,0 0 0,0 0 0,0 0 0,0 0-1,0-1 1,0 1 0,1 0 0,-1 0 0,0-1 0,0 1-1,0-1 1,0 1 0,0-1 0,0 1 0,1-2 0,35-22 448,-25 12-427,-8 7-52,0 0-1,0 1 0,0 0 1,1 0-1,0 0 0,-1 0 1,1 1-1,1 0 0,-1 0 1,0 0-1,1 1 0,-1-1 1,1 1-1,9-1 0,-14 3 5,0 0 0,1 1 0,-1-1 0,0 1 0,0-1 0,0 1 0,0 0 0,0-1 0,0 1 0,0 0 0,0 0 0,0 0 0,-1 0 0,1 0 0,0 0 0,0 0 0,-1 0 0,1 0 0,-1 0 0,1 0 0,0 2 0,14 36-28,-2-7 40,-12-31 1,0 0-1,-1 0 0,1 0 1,0 1-1,0-1 1,0-1-1,0 1 0,0 0 1,0 0-1,0 0 1,1 0-1,-1-1 0,0 1 1,0-1-1,0 1 1,1-1-1,-1 1 0,0-1 1,1 1-1,-1-1 1,0 0-1,1 0 0,-1 0 1,1 0-1,-1 0 1,0 0-1,1 0 0,-1-1 1,0 1-1,1 0 1,1-2-1,47-25 100,-45 23-318,0 1 0,0-1 0,1 1-1,-1 1 1,1-1 0,10-3 0,-14 6 113,-1-1 1,1 1 0,-1 0 0,1 0-1,-1 0 1,1 0 0,-1 0 0,1 0 0,-1 0-1,1 1 1,-1-1 0,1 0 0,-1 1-1,0-1 1,1 1 0,-1 0 0,0-1 0,1 1-1,-1 0 1,0 0 0,0 0 0,1 0-1,-1 0 1,0 0 0,0 0 0,0 0 0,-1 0-1,1 1 1,0-1 0,0 0 0,0 2-1,1 3-673,-1-1-1,1 1 1,-1 0-1,-1-1 1,1 1-1,-1 10 1,0-5-6191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30 16239,'0'0'9690,"1"11"-9002,5 110 487,-5-102-1115,-2 1 1,-1-1 0,0 0 0,-9 36 0,16-80-333,0 1 0,-1-1-1,0-45 1,-2 28 186,-2 42 84,0 0-1,0 0 1,0 0-1,0 0 1,0-1-1,-1 1 1,1 0-1,0 0 1,0 0-1,0 0 1,0-1-1,0 1 1,0 0-1,0 0 1,0 0-1,0-1 1,0 1-1,0 0 1,0 0-1,0 0 1,0-1-1,0 1 1,1 0-1,-1 0 1,0 0-1,0 0 1,0-1-1,0 1 1,0 0-1,0 0 0,0 0 1,0 0-1,1 0 1,-1-1-1,0 1 1,0 0-1,0 0 1,0 0-1,1 0 1,-1 0-1,0 0 1,0 0-1,0 0 1,0 0-1,1 0 1,-1-1-1,0 1 1,0 0-1,0 0 1,1 0-1,-1 0 1,0 0-1,0 0 1,0 0-1,1 1 1,-1-1-1,0 0 1,0 0-1,0 0 1,0 0-1,1 0 1,-1 0-1,0 0 0,0 0 1,13 15-179,4 4 227,-13-18-15,-1 0 1,1 0 0,-1 0-1,1 0 1,-1-1 0,1 1-1,-1-1 1,1 0 0,0 0-1,-1-1 1,1 1 0,-1-1-1,1 0 1,-1 0 0,1 0-1,-1 0 1,0 0 0,1-1-1,-1 1 1,0-1 0,0 0-1,0 0 1,0 0 0,0-1-1,2-2 1,9-8 34,-2-1-1,1-1 0,16-26 1,-7 10-4,-22 31-64,0 0 0,0 0 0,0 0-1,0 0 1,1 0 0,-1 0 0,0-1-1,0 1 1,0 0 0,0 0 0,0 0 0,0 0-1,0 0 1,0 0 0,0 0 0,1 0-1,-1 0 1,0 0 0,0 0 0,0 0 0,0 0-1,0 0 1,0 0 0,0 0 0,1 0-1,-1 0 1,0 0 0,0 0 0,0 0 0,0 0-1,0 0 1,0 0 0,1 0 0,-1 0-1,0 0 1,0 0 0,0 0 0,0 0 0,0 0-1,0 0 1,0 0 0,0 0 0,1 0-1,-1 1 1,0-1 0,0 0 0,0 0 0,0 0-1,0 0 1,0 0 0,0 0 0,0 0-1,0 0 1,0 1 0,0-1 0,0 0 0,0 0-1,0 0 1,0 0 0,0 0 0,0 0-1,0 0 1,0 1 0,0-1 0,0 0 0,2 16-110,-1 22 2,-6 57 107,1-40-60,5 72 1,-1-123-98,0 1 0,1-1 0,0 0 0,0 1 0,0-1 0,0 0-1,3 5 1,-3-8-255,-1 1 0,1-1 0,0 0 0,-1 0 0,1 0 0,0 0 0,0-1 0,0 1 0,0 0 0,0 0 0,0 0 0,0-1 0,0 1 0,0 0 0,0-1 0,0 1 0,1-1 0,1 1 0,10 0-10294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5509,'0'0'21674,"-5"8"-21396,0 2-255,1 0 1,0 0-1,1 1 1,0-1 0,0 1-1,1 0 1,0-1-1,1 1 1,1 0-1,-1 0 1,3 13 0,-3-22-20,1-1 0,0 1 0,0 0 0,1 0 0,-1-1 0,0 1 0,0 0 1,1-1-1,-1 1 0,1 0 0,0-1 0,-1 1 0,1-1 0,0 1 0,0-1 1,0 1-1,0-1 0,0 1 0,0-1 0,0 0 0,1 0 0,-1 0 0,0 1 0,1-1 1,-1-1-1,1 1 0,-1 0 0,1 0 0,-1 0 0,1-1 0,0 1 0,-1-1 1,1 1-1,0-1 0,0 0 0,-1 0 0,1 0 0,0 0 0,-1 0 0,1 0 1,0 0-1,0 0 0,-1-1 0,1 1 0,0-1 0,-1 1 0,3-2 0,6-1-75,-1 0 0,1-1 0,-1 0 1,0-1-1,-1 0 0,16-12 0,2-7-659,-22 18 644,1 1 0,0 0 0,0 1 0,0-1 0,0 1 0,1 0 0,-1 0-1,1 1 1,0 0 0,9-4 0,-14 7 94,0 0 0,0 0 0,-1 0 0,1 1 0,0-1 0,0 0 0,0 0 0,-1 1-1,1-1 1,0 1 0,-1-1 0,1 0 0,0 1 0,-1-1 0,1 1 0,-1 0 0,1-1 0,0 1 0,-1-1-1,0 1 1,1 0 0,-1 0 0,1-1 0,-1 1 0,0 0 0,1-1 0,-1 1 0,0 0 0,0 0-1,0 0 1,0-1 0,1 1 0,-1 1 0,6 40 368,-3-19-193,-3-22-196,0 1 0,1-1-1,-1 1 1,1 0 0,0-1 0,-1 1 0,1-1 0,0 1-1,0-1 1,0 0 0,0 1 0,0-1 0,0 0 0,0 0-1,1 0 1,-1 1 0,0-1 0,1-1 0,-1 1 0,1 0-1,-1 0 1,1 0 0,-1-1 0,1 1 0,-1-1 0,1 1-1,0-1 1,-1 0 0,4 1 0,-2-2-403,1 1 0,-1-1 1,0 0-1,0 1 0,0-1 1,0 0-1,0-1 0,-1 1 0,1-1 1,0 1-1,-1-1 0,1 0 0,0 0 1,-1 0-1,3-3 0,19-20-6609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78 171 13421,'-6'9'2252,"-2"2"-1604,-1 0 508,1 1 1,0 0-1,1 0 0,0 1 0,1-1 0,1 1 1,-8 27-1,13-40-1149,0 1-1,0-1 1,0 1 0,0-1-1,0 0 1,1 1 0,-1-1-1,0 1 1,0-1 0,0 0-1,1 1 1,-1-1 0,0 0 0,0 1-1,1-1 1,-1 0 0,0 0-1,1 1 1,-1-1 0,1 0-1,-1 0 1,0 0 0,1 1-1,-1-1 1,0 0 0,1 0-1,-1 0 1,1 0 0,-1 0 0,1 0-1,-1 0 1,0 0 0,1 0-1,-1 0 1,1 0 0,-1 0-1,1 0 1,0 0 0,18-3 47,-11-1-70,1 0 1,-2 0-1,1 0 0,-1-1 1,1 0-1,-1-1 1,-1 0-1,1 0 0,6-7 1,51-65-683,-51 62 730,-1-1 1,0 0 0,-1-1-1,-1 0 1,0-1-1,-2 0 1,0 0 0,6-24-1,-26 64 1684,2-8-1627,3 0 22,0 1 0,1 0 1,1 0-1,0 0 0,0 1 1,2 0-1,0 0 0,1 0 1,0 0-1,1 0 0,1 1 1,0-1-1,3 15 0,-2-27-180,-1-1 0,1 1 0,0-1 0,0 0 0,1 1 0,-1-1 0,0 0 0,1 0 0,-1 0 0,1 0 0,0 0 0,0 0 0,0-1 0,2 2 0,23 8-6150,-6-10-3108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63 16688,'-5'-8'2162,"2"3"-1836,-25-31 3201,27 35-3395,-1-1 0,1 1 0,-1 0 0,0 0 0,1 0 0,-1 0-1,0 0 1,0 0 0,0 0 0,0 1 0,1-1 0,-1 0-1,0 1 1,0 0 0,0 0 0,0-1 0,0 1 0,0 0-1,0 1 1,0-1 0,0 0 0,0 1 0,0-1 0,0 1 0,-3 0-1,-2 3-12,0 0-1,0 1 0,1-1 0,-1 1 0,1 1 0,0-1 0,0 1 1,-9 12-1,-40 61 420,44-62-282,-13 19 443,-27 58 0,44-79-611,0 1 1,2 0-1,0 0 1,0 0 0,2 1-1,-3 29 1,5-44-87,1 1 1,-1 0-1,1 0 0,0-1 0,0 1 0,0 0 1,0-1-1,1 1 0,-1 0 0,1 0 1,0-1-1,0 1 0,0-1 0,0 1 0,0-1 1,0 1-1,1-1 0,-1 0 0,1 1 1,-1-1-1,1 0 0,0 0 0,0 0 0,0 0 1,0-1-1,0 1 0,1-1 0,-1 1 1,0-1-1,1 0 0,-1 1 0,1-1 0,-1 0 1,1-1-1,0 1 0,-1 0 0,1-1 1,0 0-1,0 0 0,-1 1 0,1-1 0,0-1 1,-1 1-1,5-1 0,4-1 2,-1 0 0,1 0 0,-1-1 0,0-1 0,0 0 0,0 0 0,-1-1 0,1 0 0,-1 0 0,13-11 0,-17 11-6,7-4-20,-1-1-1,0 0 0,0 0 0,-2-1 0,18-24 0,-61 61 216,28-21-176,3-3-10,1 0 0,-1 0-1,1 0 1,0 0 0,-1 0 0,1 1 0,0-1 0,0 0 0,1 1 0,-1 0 0,0 0-1,-1 4 1,33-30-199,-15 10 74,-9 6 30,0 2 1,0-1-1,1 0 0,0 1 1,0 0-1,0 1 0,0 0 1,1 0-1,0 0 0,-1 1 1,1 0-1,0 1 1,13-3-1,-20 5 103,1 1 0,-1-1 0,1 1-1,-1-1 1,0 1 0,1-1 0,-1 1 0,0 0 0,1-1 0,-1 1 0,0 0-1,0 0 1,0 0 0,0 0 0,0 0 0,0 0 0,0 1 0,0-1 0,0 0 0,-1 0-1,1 1 1,0-1 0,-1 0 0,1 1 0,-1-1 0,1 1 0,-1-1 0,0 1-1,0-1 1,1 1 0,-1 1 0,2 59 837,-3-48-643,-5 41 1740,3-28-3040,1-2-7219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57 224 11691,'0'0'16843,"-9"11"-16881,4-3 41,-1-1 0,1 1 0,1 0 0,0 1 1,0-1-1,0 1 0,1 0 0,0 0 0,1 0 0,0 0 0,0 0 0,1 0 0,0 10 0,1-2-6,-1-10-2,1 0 0,0 0-1,0-1 1,1 1 0,0 0-1,3 12 1,-3-17 4,0-1 1,0 1 0,0 0-1,1-1 1,-1 1-1,0-1 1,1 1-1,-1-1 1,0 1-1,1-1 1,0 0-1,-1 0 1,1 0-1,0 0 1,-1 0-1,1 0 1,0 0-1,0-1 1,0 1-1,0-1 1,0 1-1,0-1 1,0 0-1,0 0 1,0 0 0,0 0-1,3 0 1,18-9 364,-24 9-337,1 0 1,0 0-1,0 0 0,-1 0 1,1 0-1,0 0 0,0 0 1,0 0-1,-1 0 0,1 0 1,0 0-1,0 0 0,-1 0 0,1 0 1,0-1-1,0 1 0,0 0 1,-1 0-1,1 0 0,0 0 1,0 0-1,0 0 0,0-1 1,-1 1-1,1 0 0,0 0 1,0 0-1,0-1 0,0 1 0,0 0 1,0 0-1,0 0 0,-1-1 1,1 1-1,0 0 0,0 0 1,0 0-1,0-1 0,0 1 1,0 0-1,0 0 0,0-1 0,0 1 1,0 0-1,0 0 0,0 0 1,0-1-1,0 1 0,1 0 1,-1 0-1,0-1 0,0 1 1,0 0-1,0 0 0,0 0 1,0 0-1,1-1 0,-1 1 75,-9 0-346,-24 0-11268,32 0 11739,1 1-1,-1-1 0,0 0 1,0 0-1,1 0 0,-1 0 1,0 0-1,0 0 0,0 0 1,1 0-1,-1 0 0,0 0 1,0 0-1,1 0 0,-1-1 1,0 1-1,0 0 0,1-1 0,-1 1 1,0 0-1,1-1 0,-1 1 1,0-1-1,1 1 0,-1-1 1,1 1-1,-1-1 0,1 1 1,-1-1-1,1 0 0,-1 1 1,1-1-1,-1 0 0,1 0 1,11-24 5306,-5 14-7216,18-38 1707,-2-1 0,27-91 0,-10 25-246,-34 104 185,5-23 10,-10 35 43,-1 1-71,-1 0 1,0 1-1,1-1 1,-1 1-1,1 0 0,0 0 1,0-1-1,-1 1 1,1 0-1,0 0 0,1 0 1,-1 0-1,-1 2 1,1-1-79,-25 57-377,-19 66 0,36-98 567,2 2 0,1-1-1,2 1 1,-2 48 0,6-75-54,0-1 0,0 0 0,0 0 0,0 0 0,1 0 0,-1 0 0,1 0 0,-1 0 0,1 0 0,0 0 0,0 0 0,0 0 0,0 0 0,0 0 0,0 0 0,0-1 0,1 1 0,-1 0 0,1-1 0,-1 1 0,4 1 0,-2-1 3,0 0-1,1-1 1,-1 0-1,1 1 0,-1-1 1,1 0-1,-1-1 1,1 1-1,0-1 0,-1 1 1,8-2-1,-3 1 10,0-1 1,1 0-1,-1 0 0,0-1 0,0-1 0,0 1 1,0-1-1,0 0 0,-1-1 0,14-8 0,-9-1 48,1-1 0,-2-1 0,0 1 0,-1-2 0,0 0 0,-1 0 0,-1 0-1,7-20 1,-23 66-212,4-16 190,0-1 1,2 0 0,-1 1-1,1 17 1,2-30-39,0 0-1,0 0 1,1 0-1,-1 0 1,0-1-1,1 1 1,-1 0-1,1 0 1,-1 0-1,1 0 1,0 0-1,-1-1 1,1 1-1,0 0 1,-1 0-1,1-1 1,0 1-1,0-1 1,0 1-1,0-1 1,-1 1-1,1-1 1,0 1-1,0-1 1,0 0-1,0 1 1,0-1-1,0 0 1,0 0-1,0 0 1,0 0-1,0 0 1,0 0-1,0 0 1,0 0-1,0 0 1,0 0-1,0-1 1,0 1 0,0 0-1,1-1 0,4 0 15,1-1-1,-1 1 0,0-1 0,-1 0 1,12-6-1,-1-3-118,-1 0 1,0-1 0,-1 0-1,0-1 1,0-1-1,-2 0 1,0-1-1,0-1 1,11-21 0,-23 37 100,0 0 0,0 0 0,1 0 1,-1 0-1,0 1 0,0-1 1,0 0-1,0 0 0,0 0 0,0 0 1,0 0-1,0 1 0,0-1 0,0 0 1,0 0-1,1 0 0,-1 0 1,0 0-1,0 0 0,0 0 0,0 0 1,0 0-1,0 1 0,1-1 0,-1 0 1,0 0-1,0 0 0,0 0 0,0 0 1,0 0-1,1 0 0,-1 0 1,0 0-1,0 0 0,0 0 0,0 0 1,0 0-1,1 0 0,-1 0 0,0 0 1,0 0-1,0 0 0,0-1 1,0 1-1,1 0 0,-1 0 0,0 0 1,0 0-1,0 0 0,0 0 0,0 0 1,0 0-1,0 0 0,1-1 1,-1 1-1,0 0 0,0 0 0,0 0 1,0 0-1,0 0 0,0 0 0,0-1 1,0 1-1,0 0 0,4 23 110,-3 35 411,-1-54-450,0 82 1163,0-86-1248,0 1-1,1-1 1,-1 1-1,0-1 1,0 1-1,0-1 1,0 1-1,1-1 1,-1 1-1,0-1 1,0 0-1,1 1 0,-1-1 1,0 1-1,1-1 1,-1 0-1,0 1 1,1-1-1,-1 0 1,1 0-1,-1 1 1,0-1-1,1 0 1,-1 0-1,1 1 1,-1-1-1,1 0 1,-1 0-1,1 0 1,-1 0-1,1 0 1,-1 0-1,1 0 1,-1 0-1,1 0 1,-1 0-1,1 0 1,-1 0-1,1 0 1,-1 0-1,1 0 1,-1-1-1,0 1 1,1 0-1,-1 0 1,1-1-1,-1 1 1,1 0-1,0-1 1,0 0-337,1 0-1,-1 0 1,1 1 0,-1-1 0,1-1-1,-1 1 1,1 0 0,-1 0 0,0-1-1,0 1 1,0 0 0,0-1-1,0 1 1,1-3 0,1-18-7789,-3-7-6518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96,'-2'0'16816,"2"6"-15567,0 6-961,11-1-159,4 1-514,6-2-2754,-2 0-5573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92 12684,'0'0'2119,"-3"13"935,-4 16-1658,0-1 1515,-7 54 0,13-74-2801,0 0 0,1 0-1,0 0 1,0 0-1,1 0 1,0 0-1,1 0 1,0 0-1,0 0 1,1 0 0,0-1-1,4 10 1,1-5-142,0 0 0,-1 1 0,0 0 0,-1 0 0,0 0 0,-2 1 0,1 0-1,-2 0 1,0 0 0,3 27 0,-6-41 45,0 1 0,0-1 0,0 1 0,0-1 0,0 1 0,0-1 0,0 1 0,0-1 0,0 1 0,0-1 0,0 1 0,0-1 0,-1 1 0,1-1 0,0 1 0,0-1 0,0 1 0,-1-1 0,1 0 0,0 1 0,0-1 0,-1 1 0,1-1 0,-1 0 0,1 1 0,0-1 0,-1 0 0,1 1 0,-1-1 0,1 0 0,0 0 0,-2 1 0,-15-7 618,-12-21 189,24 19-926,0 0 1,1 0 0,0-1-1,1 1 1,0-1 0,0 0 0,1 0-1,0 0 1,0 0 0,1 0 0,0 0-1,1-1 1,0 1 0,1 0-1,0 0 1,0 0 0,1-1 0,0 1-1,0 1 1,1-1 0,0 0-1,1 1 1,0-1 0,8-11 0,14-11 15,40-34 0,-47 48 94,-1 0 1,-1-1-1,0-1 0,-1-1 1,-1 0-1,12-23 0,-26 42 43,-1 0-1,1 0 1,0-1-1,-1 1 1,1 0-1,-1 0 0,0-1 1,1 1-1,-1 0 1,0-1-1,0 1 1,0 0-1,1-1 1,-2 1-1,1 0 1,0-3-1,0 4-16,-1 0 0,1-1 0,0 1 0,-1 0 1,1-1-1,0 1 0,-1 0 0,1 0 0,-1 0 0,1-1 0,0 1 0,-1 0 0,1 0 0,-1 0 0,1 0 1,-1-1-1,1 1 0,0 0 0,-1 0 0,1 0 0,-1 0 0,1 0 0,-1 0 0,1 0 0,-1 1 0,1-1 1,0 0-1,-1 0 0,1 0 0,-1 1 0,-2 0-9,0 0-1,0 0 1,0 1 0,0-1-1,0 1 1,0 0-1,1 0 1,-1 0 0,1 0-1,-1 1 1,1-1 0,-2 3-1,-1 4-36,0 1 0,0-1 0,1 1 0,0 0 0,1 0 0,0 0 0,1 0 0,0 0 0,1 1 0,0-1 0,0 0 0,2 15 0,-1-24 10,0 1 1,0-1-1,0 0 0,0 0 0,1 1 0,-1-1 1,0 0-1,1 0 0,-1 1 0,1-1 0,-1 0 0,1 0 1,0 0-1,-1 0 0,1 0 0,0 0 0,0 0 1,0 0-1,0 0 0,0 0 0,0 0 0,0 0 1,0-1-1,2 2 0,-1-1 6,1 0 1,0 0-1,0-1 0,0 1 1,0-1-1,0 1 0,0-1 1,0 0-1,0 0 0,5-1 1,0-1 20,0 1 0,0-2 0,1 1 0,-1-1 0,-1 0 0,1-1 0,8-4 0,31-27 18,-34 24-57,1 0-1,0 1 1,1 1-1,16-8 1,-30 17 24,0-1 0,0 0 0,0 1-1,0-1 1,0 1 0,0 0 0,0-1 0,0 1 0,0 0 0,0 0 0,0 0 0,0-1 0,0 1 0,0 0 0,0 0 0,1 1 0,-1-1 0,0 0 0,0 0 0,0 0 0,0 1 0,0-1 0,0 1 0,0-1 0,0 1 0,0-1 0,0 1 0,-1-1 0,1 1 0,0 0 0,0-1 0,0 1 0,-1 0 0,1 0 0,1 1 0,-1 2 148,1 1 0,0 0-1,-1-1 1,0 1 0,0 0 0,0 9 0,-1-11-17,1 1 1,-1 0 0,1-1-1,-1 1 1,1 0 0,0-1 0,0 1-1,1-1 1,2 6 0,11-4-1055,-5-10-6446,1-8-6885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1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8360,'0'0'224,"-65"0"-544,46 0 224,-1 0-481,1 0-672,0 4-353,1 2 257,1 0-64,0 0-577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93 202 13997,'0'0'10015,"-10"5"-8659,5-3-1288,0 0 0,0 0 0,0 1 0,0 0 0,1 0 0,0 0 0,-1 1 0,1-1-1,0 1 1,1 0 0,-1 0 0,1 1 0,0-1 0,0 1 0,0-1 0,0 1 0,1 0 0,0 0 0,0 0 0,0 0 0,-1 10 0,2-11-71,0 0 0,0 0 0,1 0 0,0 0 0,-1 1 0,2-1 0,-1 0 0,0 0 0,1 0 0,0 0 0,1 4 0,-1-6 2,0-1 1,0 0-1,0 0 1,1 1 0,-1-1-1,0 0 1,1 0-1,-1 0 1,0-1 0,1 1-1,-1 0 1,1 0-1,-1-1 1,1 1 0,0-1-1,-1 1 1,1-1-1,-1 0 1,1 0-1,0 1 1,-1-1 0,1 0-1,0-1 1,-1 1-1,1 0 1,0 0 0,-1-1-1,3 0 1,3-1-15,-1 0 1,1 0 0,-1-1-1,1 0 1,-1 0 0,0 0-1,0-1 1,0 0 0,-1 0-1,1-1 1,-1 0 0,0 1-1,0-2 1,-1 1 0,8-11-1,3-6-216,-2-1 0,21-43-1,-43 115 649,2 1-1,-1 71 0,8-120-403,0 1 0,0-1 0,0 0 0,0 1 0,0-1 0,0 0 0,0 1 0,1-1 0,-1 0 0,0 0 0,1 1 0,-1-1 0,1 0 0,-1 0 0,1 0 0,0 0 0,0 0 0,-1 1 0,1-1 0,0-1-1,0 1 1,0 0 0,0 0 0,0 0 0,0 0 0,2 0 0,-1 0 13,0-1 1,0 0-1,0 0 0,0 0 0,0 0 0,0 0 1,0 0-1,0-1 0,-1 1 0,1-1 0,0 1 0,0-1 1,0 0-1,0 1 0,2-3 0,4-2 67,1 0-1,-1-1 1,0 0-1,-1 0 1,13-14-1,-5 1-53,-2-1-1,18-30 0,-27 41-120,0 1 1,0 0-1,0-1 0,-1 0 0,-1 0 1,1 0-1,1-18 0,-15 104-168,7-58 668,1-1 0,-2 30 0,5-47-405,0 0-1,0-1 1,0 1 0,0 0 0,0 0 0,0-1-1,0 1 1,0 0 0,0-1 0,0 1 0,0 0 0,0 0-1,1-1 1,-1 1 0,0 0 0,0-1 0,1 1 0,-1 0-1,0-1 1,1 1 0,-1-1 0,1 1 0,-1-1-1,1 1 1,-1 0 0,1-1 0,0 0 0,-1 1 0,1-1-1,1 1 1,-1-1 7,0 0-1,1 0 0,-1 0 1,1-1-1,-1 1 0,0 0 1,1-1-1,-1 1 0,0-1 1,1 0-1,-1 1 0,0-1 0,0 0 1,2-1-1,37-38 239,-29 26-391,-1 1 0,0-1 1,-1-1-1,-1 0 0,0 0 0,10-30 1,-18 43-50,0 46-330,-3-5 540,1-28 232,1 0-1,0 0 1,1 0-1,0 0 1,3 16-1,-3-27-252,1 1 1,-1 0-1,0 0 0,1-1 1,-1 1-1,1 0 0,0-1 0,-1 1 1,1 0-1,-1-1 0,1 1 0,0-1 1,0 1-1,-1-1 0,1 0 0,0 1 1,0-1-1,-1 0 0,1 1 0,0-1 1,0 0-1,0 0 0,0 0 0,0 1 1,-1-1-1,1 0 0,0 0 0,0 0 1,0-1-1,0 1 0,0 0 0,-1 0 1,1 0-1,0-1 0,0 1 0,0 0 1,0-1-1,1 0 0,32-17 196,-17 3-298,0-2-1,-2 0 1,1 0 0,-2-2 0,0 0-1,11-23 1,-4 5-320,-2-2 1,19-57-1,-29 60 415,-8 27 63,-7 24-30,-9 30 96,3 1-1,2 0 1,2 1 0,2 0-1,2 1 1,2-1 0,3 1-1,1-1 1,16 92 0,-10-93-129,4 91 0,-24-146 1429,-2-10-1129,-11-28-240,-20-54-1,37 81-134,1-1 0,1 0 0,1-1 0,1 1 0,-2-32 0,6 50 56,0 0-1,0 0 1,0 0 0,0 0-1,0 0 1,1 0 0,0 0-1,-1 1 1,1-1 0,0 0-1,1 0 1,-1 1 0,0-1-1,1 0 1,-1 1-1,1 0 1,0-1 0,0 1-1,0 0 1,4-4 0,1 1-705,1 1 0,-1 0 1,1 0-1,0 1 1,14-5-1,11-4-4895,3-4-5245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16 141 13164,'-2'4'608,"0"-1"-1,0 1 0,0 0 1,1 0-1,-1 0 0,1 0 0,0 0 1,0 0-1,1 0 0,-1 0 0,1 0 1,0 1-1,0-1 0,0 6 0,1-8-432,0 0 0,1 0 0,-1 0 0,0 0 0,0 0-1,1-1 1,-1 1 0,1-1 0,0 1 0,-1-1-1,1 1 1,0-1 0,0 0 0,0 0 0,0 1 0,0-2-1,0 1 1,0 0 0,0 0 0,0-1 0,0 1-1,1-1 1,-1 1 0,0-1 0,0 0 0,1 0 0,-1 0-1,3-1 1,6 1 43,0 0-1,1-1 0,-1-1 1,0 0-1,0 0 0,0-1 1,0 0-1,0-1 0,0-1 1,-1 1-1,18-13 0,-22 14-189,0-1 0,-1 0 0,1 0-1,-1-1 1,0 0 0,-1 0 0,1 0-1,-1 0 1,0-1 0,0 1 0,-1-1-1,1 0 1,-1 0 0,-1 0 0,1-1 0,-1 1-1,0-1 1,0 1 0,-1-1 0,0 0-1,0-7 1,-1 13-39,0 0 0,0 0-1,0 0 1,0 0 0,-1 0-1,1 0 1,0 0-1,-1 0 1,1 0 0,-1 0-1,1 0 1,-1 0 0,1 0-1,-1 0 1,0 0 0,1 0-1,-1 0 1,0 1 0,0-1-1,1 0 1,-1 0 0,0 1-1,0-1 1,0 1 0,0-1-1,0 1 1,0-1 0,0 1-1,0 0 1,0-1 0,0 1-1,0 0 1,-1 0 0,1 0-1,0 0 1,0 0-1,0 0 1,0 0 0,-2 0-1,-1 0-54,1 1-1,-1-1 0,0 1 1,1 0-1,-1 0 0,1 0 0,-1 1 1,1-1-1,-1 1 0,1 0 0,-4 3 1,-1 2 0,1 1 0,0 0 0,1 0 0,-1 1 0,2-1 0,-1 1 1,1 1-1,1-1 0,-7 18 0,5-10 45,1 0 0,1 1 0,1-1 0,-3 37 0,5-52 22,1 0-1,0 0 1,0 0-1,0 0 1,0 0-1,0 0 0,0 0 1,1 0-1,-1 0 1,1 0-1,-1 0 1,1 0-1,0 0 1,0 0-1,0 0 1,0-1-1,0 1 0,0 0 1,0-1-1,1 1 1,-1 0-1,1-1 1,2 3-1,-1-3 3,-1 0 0,1-1 0,-1 1 0,1 0-1,0-1 1,-1 0 0,1 0 0,0 0 0,-1 0 0,1 0 0,0 0-1,-1-1 1,1 1 0,0-1 0,4-1 0,6-3 10,-1-1 0,0 0 1,0 0-1,-1-1 0,0 0 1,14-13-1,-5 2-99,-1-2-1,0 0 1,-2-1 0,0-1 0,-2 0 0,24-46 0,-44 115-288,0-30 365,-3 9 436,2 0-1,1 1 1,-4 52-1,9-78-416,-1 0 0,1 0 0,0 1-1,0-1 1,0 0 0,1 0 0,-1 0-1,0 1 1,0-1 0,1 0-1,-1 0 1,0 0 0,1 1 0,-1-1-1,1 0 1,0 0 0,-1 0-1,1 0 1,0 0 0,0 0 0,0 0-1,-1 0 1,1-1 0,0 1 0,0 0-1,2 0 1,-2 0 1,1-1 0,0 1 0,0-1 0,0 0 0,0 0 0,0 0 0,0 0 0,0 0 0,0-1 0,0 1 0,0 0 0,-1-1 0,1 0 0,3-1 0,5-2-55,0-2 0,0 1 0,-1-1 1,14-11-1,71-67-3106,-94 84 3133,0 0 0,0-1 0,1 1-1,-1 0 1,0 0 0,1-1 0,-1 1 0,0 0 0,1 0-1,-1 0 1,0 0 0,1 0 0,-1-1 0,1 1-1,-1 0 1,0 0 0,1 0 0,-1 0 0,1 0 0,-1 0-1,0 0 1,1 0 0,-1 0 0,0 1 0,1-1 0,-1 0-1,1 0 1,-1 0 0,0 0 0,1 0 0,-1 1 0,0-1-1,1 0 1,-1 0 0,0 1 0,1-1 0,-1 0 0,1 1-1,5 20-35,-6 40 755,-1-47-499,1-13-177,0 0 0,0 0 1,0 0-1,0 0 0,0 0 1,0 0-1,0 0 1,0 0-1,0 0 0,0 0 1,1 0-1,-1 0 1,0 0-1,1-1 0,-1 1 1,1 0-1,-1 0 0,1 0 1,-1 0-1,1-1 1,-1 1-1,1 0 0,0 0 1,0-1-1,-1 1 0,1-1 1,0 1-1,1 0 1,0-1-8,-1 0-1,1 0 1,-1 0 0,1 0 0,0 0 0,-1 0 0,1 0 0,0-1 0,-1 1 0,1-1 0,-1 1 0,1-1 0,-1 0-1,4-1 1,4-4-6,1-1 0,-1 1 0,13-14-1,74-87-1218,-112 173 2578,15-66-1354,1 1 0,0 0 1,0-1-1,0 1 0,0 0 0,0 0 1,0-1-1,0 1 0,0 0 1,0-1-1,1 1 0,-1 0 0,0-1 1,0 1-1,0 0 0,1-1 1,-1 1-1,0 0 0,1-1 0,-1 1 1,1-1-1,-1 1 0,1 0 1,-1-1-1,1 0 0,-1 1 0,1-1 1,-1 1-1,1-1 0,1 1 1,27 1-1,43-22-1120,-54 15 466,-7 1 366,5-1 157,0 1 1,1 0-1,-1 1 1,1 1 0,-1 0-1,22 2 1,-37 0 163,0 1 1,0 0 0,0 0 0,0 0-1,-1-1 1,1 1 0,0 0 0,-1 0-1,1 0 1,-1 0 0,1 0 0,-1 0-1,1 1 1,-1-1 0,0 0 0,1 0-1,-1 0 1,0 0 0,0 0 0,0 0-1,0 1 1,0-1 0,0 0 0,0 0-1,-1 0 1,1 1 0,0-1 18,0 0 0,0-1 1,1 1-1,-1-1 0,0 1 0,0 0 1,0-1-1,0 1 0,0 0 0,0-1 1,0 1-1,0-1 0,0 1 0,-1 0 1,1-1-1,0 1 0,0-1 0,-1 1 1,1 0-1,0-1 0,0 1 0,-1-1 0,1 1 1,-1-1-1,1 1 0,0-1 0,-1 1 1,1-1-1,-1 0 0,1 1 0,-1-1 1,1 0-1,-1 1 0,0-1 0,1 0 1,-1 0-1,1 1 0,-1-1 0,0 0 1,1 0-1,-1 0 0,1 0 0,-1 0 1,0 0-1,0 0 0,-2-5-38,0 0 0,0 0-1,0 0 1,1 0 0,0-1 0,0 1 0,0-1-1,1 1 1,0-1 0,0 0 0,0 1 0,1-8-1,-1 3-12,-9-94-216,10 102 181,0 1-1,0 0 1,1 0 0,-1 0 0,1 0 0,-1 0-1,1 0 1,-1 0 0,1 0 0,0 0 0,0 0-1,-1 0 1,1 0 0,0 0 0,0 1-1,0-1 1,0 0 0,0 1 0,0-1 0,0 0-1,0 1 1,0-1 0,1 1 0,36-14-2075,-10 4-3074,-12-2-1887,-3-3-3731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 13901,'0'0'12524,"-49"-13"-11531,49 14-2242,3 3-3716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279 132 5285,'1'-12'7805,"0"6"-7385,0-6 935,0 0 0,-1 1 0,-1-1 0,-2-20 1,3 31-1215,0-1 0,0 1 0,-1-1 0,1 0 0,0 1 0,-1-1 0,1 1 0,-1 0 0,0-1 0,1 1 0,-1-1 0,0 1 0,0 0 0,0 0 0,0-1 0,0 1 0,0 0 0,0 0 0,0 0 0,-1 0 0,1 0 0,0 0 0,-1 1 0,1-1 0,0 0 0,-1 1 0,1-1 0,-1 1 0,1-1 0,-1 1 0,1 0 0,-1-1 0,1 1 0,-1 0 0,0 0 0,1 0 0,-1 0 0,1 1 0,-1-1 0,1 0 0,-1 1 0,1-1 0,-1 1 0,1-1 0,-1 1 0,1 0 0,0-1 0,-1 1 0,1 0 0,-2 2 0,-4 1-103,1 1 0,0-1-1,0 1 1,0 1 0,1-1 0,0 1 0,-9 12 0,-31 54-9,32-49 2,-3 6 71,0 1 1,2 1 0,2 0 0,0 1-1,3 1 1,0 0 0,-7 64 0,15-91-86,1-1 0,0 1 1,0 0-1,0 0 1,1 0-1,0 0 0,0 0 1,1-1-1,-1 1 0,5 10 1,-4-14-15,0 1 0,-1 0 0,1 0 0,0-1 0,1 0 0,-1 1-1,0-1 1,1 0 0,-1 0 0,1 0 0,0 0 0,-1 0 0,1-1 0,0 0 0,0 1 0,0-1 0,0 0 0,0 0 0,1 0 0,-1-1 0,4 1 0,3 0 3,0-1 0,0 0 1,0 0-1,0-1 0,0 0 0,0-1 1,0 0-1,0-1 0,18-7 0,-22 8 6,0-1 0,-1 0 0,1 0 0,-1 0 0,1-1 0,-1 0 0,0 0 0,-1 0 0,1-1 0,-1 0 0,0 1 0,0-2 0,0 1 0,-1 0 0,1-1 0,-1 1 0,2-8 0,-4 12 5,-1 0 1,1 0-1,0 0 1,-1-1-1,1 1 1,-1 0-1,0 0 1,1-1-1,-1 1 1,0 0-1,0-1 1,0 1-1,0 0 1,0-1-1,0 1 1,0 0-1,0-1 1,-1 1-1,1 0 1,0 0-1,-1-1 1,1 1-1,-1 0 1,1 0-1,-1 0 1,0 0-1,0 0 1,1-1 0,-1 1-1,0 0 1,0 1-1,0-1 1,0 0-1,0 0 1,0 0-1,0 1 1,0-1-1,-1 0 1,1 1-1,0-1 1,0 1-1,0-1 1,-3 1-1,-4-2-2,-1 2 0,0-1 1,0 1-1,1 1 0,-14 1 0,14-1-22,-4 1 5,0 0 0,0 1 0,0 1 1,0 0-1,0 0 0,1 1 0,0 0 1,-14 10-1,61-19-287,-4-7-199,-1-1 0,32-18 0,-44 20 99,0 0 0,1 1 0,0 1 1,1 1-1,0 1 0,0 1 0,37-5 0,-57 10 395,0 0-1,0 0 0,-1 0 0,1 0 1,0 0-1,0 1 0,0-1 0,0 0 1,0 0-1,0 1 0,-1-1 0,1 0 1,0 1-1,0-1 0,-1 1 0,1-1 1,0 1-1,0 0 0,-1-1 0,1 1 0,-1-1 1,1 1-1,0 0 0,-1 0 0,0-1 1,1 1-1,-1 0 0,1 0 0,-1 0 1,1 1-1,-1 2 98,1 0 0,0 0 0,-1 0 0,0 0 0,0 0 1,0 0-1,-2 6 0,-1 6 440,-1 0-1,-10 25 1,-7 5 214,12-27-760,1 0 0,-12 37 0,26-69-17160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14510,'0'0'13452,"12"3"-12528,-12-3-912,4 2 34,0-1 0,0 0-1,-1 0 1,1 0 0,0 0 0,0 0 0,0-1 0,0 0-1,0 0 1,0 0 0,0 0 0,0-1 0,0 0 0,0 1-1,0-2 1,-1 1 0,1 0 0,0-1 0,-1 1-1,1-1 1,-1 0 0,1 0 0,-1-1 0,0 1 0,0 0-1,4-5 1,-2 2-28,-1 0 0,1-1 0,-1 1 0,0-1 0,-1 0 0,0 0 0,0 0 0,0 0 0,0-1 0,-1 1 0,0-1 0,-1 0 0,1 1 0,-1-1 0,0-10 0,-1 17-24,0-1 0,0 1 1,0-1-1,1 0 0,-1 1 0,0-1 0,-1 1 0,1-1 0,0 0 0,0 1 0,0-1 0,0 1 0,0-1 0,0 1 0,-1-1 0,1 1 0,0-1 0,-1 1 0,1-1 0,0 1 0,-1-1 0,1 1 0,0-1 0,-1 1 0,1-1 0,-1 1 0,1 0 0,-1-1 0,1 1 0,-1 0 0,0-1 0,-18 8-411,-13 24-176,24-17 587,0 0 0,1 1 0,1 0-1,1 0 1,0 0 0,1 1 0,0 0-1,1 0 1,1 0 0,1 0 0,0 18 0,1-33 7,0 0 1,0 0-1,0 0 1,0 0-1,0 0 0,1 0 1,-1 0-1,0 0 1,1 0-1,-1 0 1,1 0-1,-1 0 1,1 0-1,-1 0 1,1 0-1,0 0 1,-1 0-1,1 0 1,0-1-1,0 1 1,0 0-1,0-1 1,-1 1-1,1 0 1,2 0-1,-1 0 4,1 0 1,0 0-1,0 0 0,0-1 0,0 1 1,0-1-1,1 0 0,-1 0 0,4 0 1,1-1-14,1 0-1,0 0 1,0-1 0,0 0 0,14-6 0,25-20-826,-39 22 630,0 0-1,0 1 1,0 0 0,1 0-1,0 1 1,0 0 0,0 0-1,0 2 1,16-4 0,-25 6 1667,-5 1-760,0-1 0,-1 0 0,1-1 0,0 1 0,0-1 0,-8-2 1,5-4-703,1 0 0,-1-1 1,1 0-1,1 0 0,-1 0 1,1-1-1,1 0 0,0 0 1,0 0-1,1 0 0,-5-19 1,10 26-551,1 1 0,-1 0 0,0 1 0,1-1 0,-1 0 0,0 1 1,1-1-1,-1 1 0,1 0 0,-1-1 0,1 1 0,-1 0 0,1 1 0,-1-1 1,5 1-1,-3 0-818,26 1-5984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 15118,'-8'-1'4170,"-1"0"-3474,0 0 0,-1 1 1,1 0-1,0 0 0,-1 1 1,1 0-1,0 1 0,-16 4 1,22-5-615,-1 1 0,1 0-1,0-1 1,0 1 0,0 0 0,0 0 0,0 1 0,0-1 0,0 1 0,1-1 0,-1 1 0,1 0 0,0 0 0,0 0 0,0 0 0,0 0 0,1 0 0,-1 1 0,1-1 0,0 1 0,0-1 0,0 1 0,0-1 0,0 1 0,1 0 0,0-1 0,0 8 0,0-10-66,0 0-1,1 1 0,-1-1 1,0 0-1,1 0 1,-1 0-1,0 0 0,1 1 1,0-1-1,-1 0 0,1 0 1,0 0-1,-1 0 0,1 0 1,0 0-1,0 0 1,0-1-1,0 1 0,0 0 1,0 0-1,0-1 0,0 1 1,0 0-1,0-1 0,0 0 1,0 1-1,1-1 1,-1 1-1,0-1 0,0 0 1,0 0-1,1 0 0,-1 0 1,0 0-1,0 0 0,1 0 1,-1 0-1,0 0 1,0 0-1,0-1 0,1 1 1,0-1-1,5 0 1,-1-1 0,0 1 1,0-1-1,-1 0 0,1-1 0,0 1 0,8-6 0,-4 1-76,-1 1-1,0-2 0,-1 1 1,1-1-1,-2 0 0,1-1 1,-1 0-1,0 0 0,-1 0 1,8-15-1,-28 90 179,11-51-128,0 0 1,2 0-1,-1 0 1,3 22-1,-1-18-183,0-18 27,-1 0-1,1 0 1,0 0-1,0 0 1,0 0 0,0 0-1,0 0 1,1 0-1,-1 0 1,0 0-1,0-1 1,1 1-1,-1 0 1,0 0-1,1 0 1,-1 0-1,1 0 1,-1-1-1,1 1 1,-1 0-1,1-1 1,0 1 0,-1 0-1,1-1 1,0 1-1,-1 0 1,1-1-1,0 1 1,0-1-1,0 0 1,0 1-1,-1-1 1,1 0-1,0 1 1,0-1-1,0 0 1,0 0 0,0 0-1,0 0 1,0 0-1,0 0 1,0 0-1,0 0 1,-1 0-1,1 0 1,0 0-1,0-1 1,1 1-1,18-3-5593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114 223 609,'0'0'14002,"-8"10"-9277,-7 12-3547,0-1 0,2 2 0,-13 28 0,20-37-694,0 2-1,0-1 0,1 0 0,1 1 1,1 0-1,0 0 0,0 22 0,3-37-481,0 0 0,0 0 0,0 0 0,0 0-1,0 0 1,0-1 0,0 1 0,0 0 0,1 0 0,-1 0-1,0 0 1,1-1 0,-1 1 0,1 0 0,-1 0-1,0-1 1,1 1 0,0 0 0,-1-1 0,1 1-1,-1 0 1,1-1 0,0 1 0,0-1 0,-1 1-1,1-1 1,0 1 0,0-1 0,-1 0 0,1 1-1,0-1 1,0 0 0,0 0 0,0 0 0,0 1 0,0-1-1,-1 0 1,1 0 0,0 0 0,0 0 0,0-1-1,0 1 1,0 0 0,-1 0 0,1 0 0,0-1-1,0 1 1,0 0 0,0-1 0,-1 1 0,1-1-1,1 0 1,4-2-15,0 0-1,0 0 0,-1 0 0,1 0 1,-1-1-1,6-5 0,12-15-316,-2 0 0,0-2 0,-2 0 0,0-2 0,21-43 0,58-156 195,-74 167 104,-63 148 1914,15-38-905,-18 59 0,34-85-661,2 1 0,0-1 0,2 1 1,1 1-1,0-1 0,3 40 0,0-61-322,0-1-1,1 0 0,0 1 1,0-1-1,0 0 0,0 0 1,1 1-1,-1-1 0,1 0 1,-1 0-1,1-1 0,4 6 0,-5-7-340,1 0-1,-1 1 0,0-1 1,1 0-1,-1 0 0,1 0 0,-1 0 1,1 0-1,0-1 0,-1 1 1,1 0-1,0-1 0,-1 1 1,1-1-1,3 1 0,4-1-5840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20403,'0'0'8526,"10"0"-8051,1 0-390,-1-1 0,1 0 0,0-1 0,0 0 0,18-7 0,-26 9-104,1-1 0,-1 0 0,0-1 0,0 1 0,0-1 0,0 1 0,0-1-1,0 0 1,0 0 0,-1 0 0,1 0 0,-1-1 0,1 1 0,-1-1 0,0 1 0,0-1 0,0 0-1,0 0 1,0 0 0,-1 0 0,0 0 0,1 0 0,-1 0 0,0-1 0,0 1 0,0-6-1,-1 8 7,0 1 0,0 0-1,0 0 1,-1-1-1,1 1 1,0 0-1,0 0 1,0 0-1,-1-1 1,1 1-1,0 0 1,0 0 0,-1 0-1,1-1 1,0 1-1,0 0 1,-1 0-1,1 0 1,0 0-1,0 0 1,-1 0-1,1 0 1,0 0 0,-1 0-1,1 0 1,0 0-1,0 0 1,-1 0-1,1 0 1,0 0-1,-1 0 1,1 0-1,0 0 1,0 0 0,-1 0-1,1 0 1,0 0-1,0 0 1,-1 1-1,1-1 1,0 0-1,0 0 1,-1 0-1,1 1 1,0-1-1,0 0 1,-1 1 0,-14 8-292,7 1 336,-1 0 0,1 1-1,1 0 1,0 1 0,1-1-1,0 1 1,0 0 0,1 1 0,1-1-1,0 1 1,1 0 0,0 0-1,1 0 1,1 1 0,0 13-1,1-26-19,0 0-1,0 0 1,0 0-1,0-1 0,0 1 1,0 0-1,0 0 1,0 0-1,1-1 0,-1 1 1,0 0-1,1 0 1,-1-1-1,0 1 0,1 0 1,-1-1-1,1 1 1,-1-1-1,1 1 0,-1 0 1,1-1-1,0 1 1,-1-1-1,1 0 1,0 1-1,-1-1 0,1 1 1,0-1-1,0 0 1,-1 1-1,3-1 0,31-2 233,-23-1-238,1-1 1,-1 0 0,19-11-1,1-6-1247,46-41 0,11-6-486,-88 68 1731,0-1 0,0 1 0,0 0 1,0 0-1,0 0 0,1 0 0,-1 0 0,0 0 0,0-1 0,0 1 0,0 0 0,1 0 0,-1 0 0,0 0 0,0 0 0,0 0 0,0 0 1,1 0-1,-1 0 0,0 0 0,0 0 0,0 0 0,1 0 0,-1 0 0,0 0 0,0 0 0,0 0 0,1 0 0,-1 0 0,0 0 0,0 0 0,0 0 1,0 0-1,1 0 0,-1 1 0,0-1 0,0 0 0,0 0 0,0 0 0,0 0 0,1 0 0,-1 0 0,0 1 0,0-1 0,0 0 0,0 0 1,0 0-1,0 0 0,0 1 0,0-1 0,1 15 359,-9 18 342,-4 0-1091,-3 6 1457,-10 46 0,21-68-2361,1 1 0,1-1 0,1 20 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14253,'0'0'3876,"9"6"-1351,-3-2-2148,-1 1-1,1-1 1,-1 1 0,0 0-1,-1 0 1,1 1 0,-1-1-1,0 1 1,0 0-1,-1 0 1,0 1 0,0-1-1,0 0 1,-1 1 0,0 0-1,0 0 1,-1-1-1,1 1 1,-1 10 0,-2 5-157,-1 0 1,-1-1 0,0 1-1,-2-1 1,-1 0 0,-12 32 0,7-22-164,-12 56 1,23-87-60,0 1 0,0 0 0,0-1 0,0 1 0,0 0 1,0 0-1,0-1 0,0 1 0,0 0 0,0-1 0,0 1 0,1 0 0,-1-1 0,0 1 1,1 0-1,-1-1 0,0 1 0,1-1 0,-1 1 0,1-1 0,-1 1 0,1-1 0,-1 1 0,1-1 1,-1 1-1,1-1 0,-1 1 0,1-1 0,0 0 0,-1 1 0,1-1 0,0 0 0,-1 0 1,1 0-1,0 1 0,-1-1 0,1 0 0,0 0 0,-1 0 0,2 0 0,35-1-116,-28 0 106,27-5-157,0 0 1,-1-3-1,0-1 1,-1-1-1,0-2 1,-1-2 0,0-1-1,41-26 1,-32 8-3858,-10 1-3447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13036,'0'0'13998,"70"-1"-12749,-35-3-705,9 0-480,9 3-32,-3 0-32,18-2-993,-2 3-1537,0-2-2563,0-2-6438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13645,'0'0'9032,"66"-20"-6629,-36 17-994,7 1-640,4 2-545,0 0-224,-2 0-256,-3 0-2114,-16-2-4069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18 228 6342,'0'0'5050,"-17"-7"-5034,28 1 132,1 0-1,0 1 0,0 0 1,1 1-1,-1 0 1,1 1-1,0 1 1,21-2-1,110 3 1135,-73 3-1526,389 1 596,-407-6-277,-1-2-1,61-13 0,-60 8-25,108-7 0,-73 18 172,109 16 1,-89-6-134,189-6 0,106-32-22,-339 21-52,807-7 22,-844 14-35,359 28 15,26 1 0,297-59 16,275-33-26,-653 46-12,-35-25 40,-145 15-30,-105 22 21,1 1 0,0 3 0,0 2 0,-1 1 1,1 3-1,88 23 0,-121-26 102,200 40-757,-123-37 4058,-78-3-3503,4-1-4499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20531,'0'0'8520,"73"-15"-7975,-25 1-161,8-2-288,1 0-31,-3 3-322,3 4-1568,-16 1-2980,-11 5-4228</inkml:trace>
  <inkml:trace contextRef="#ctx0" brushRef="#br0" timeOffset="1">48 271 17969,'0'0'6726,"60"-6"-4644,-22-7-768,7-1-866,2-3-352,2 3-384,-2-3-3171,-5-3-5958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16624,'0'0'4206,"6"11"-1899,0 1-1853,-2 0 0,1 0 1,-1 0-1,-1 1 0,0-1 1,-1 1-1,0 0 0,-1 17 1,-3 4-167,-2 0 0,-1-1-1,-2 1 1,-16 48 0,10-36-44,-9 59 0,21-104-236,0 1-1,1 0 1,0 0 0,-1-1-1,1 1 1,0 0 0,0 0-1,0 0 1,0 0 0,0 0-1,0-1 1,1 1 0,-1 0-1,0 0 1,1 0 0,0-1-1,-1 1 1,1 0 0,0 0-1,0-1 1,0 1 0,0-1-1,0 1 1,0-1 0,1 0-1,1 2 1,1-1 6,1-1 0,-1 0 0,1 1 0,0-2 0,-1 1-1,1-1 1,0 1 0,0-1 0,4-1 0,-8 1-13,34-1-189,-1-1 0,41-7 0,18-16-5409,-50 8-2047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75 14798,'0'-8'6048,"0"4"-5517,0-1 0,-1 1 0,0-1 0,0 1 1,0-1-1,0 1 0,-1 0 0,1-1 0,-1 1 0,-2-4 0,3 7-407,0 0 1,0 0 0,0 0-1,1 0 1,-1 0 0,0 0 0,0 0-1,0 0 1,-1 0 0,1 1-1,0-1 1,0 0 0,0 1 0,0-1-1,-1 1 1,1 0 0,0-1-1,-2 1 1,0 0-111,1 0 1,0 0-1,0 0 0,0 1 1,0-1-1,0 1 0,-1 0 1,1-1-1,0 1 0,0 0 1,1 0-1,-1 0 0,0 1 1,0-1-1,-2 3 0,-6 4-32,1 2 0,0-1-1,1 1 1,0 1-1,0-1 1,-10 22-1,4-4-47,-18 52 0,26-65 66,-18 70-4,23-80 13,0 0 0,0 1 0,1-1 0,-1 1 0,1-1 0,1 1 0,-1-1 0,1 1 0,0-1 0,0 0 1,0 1-1,1-1 0,3 7 0,-4-10-6,0 0 0,1 0 1,-1-1-1,1 1 1,0 0-1,0-1 0,-1 1 1,1-1-1,0 1 0,0-1 1,0 0-1,1 0 1,-1 0-1,0 0 0,0 0 1,1 0-1,-1-1 1,0 1-1,1-1 0,-1 0 1,0 1-1,1-1 0,-1 0 1,1-1-1,-1 1 1,0 0-1,1-1 0,-1 1 1,5-2-1,-1 0 5,0 0 1,0 0-1,-1-1 0,1 1 0,0-1 1,-1-1-1,0 1 0,0-1 0,0 0 1,6-6-1,-7 7 25,-1-1 0,1 0 1,-1 0-1,0 0 0,-1 0 0,1 0 1,-1-1-1,0 1 0,0-1 1,0 0-1,-1 1 0,1-1 0,-1 0 1,0 0-1,-1 0 0,1-7 1,-1 11-19,-1 0 1,1 1 0,0-1-1,-1 0 1,1 1 0,-1-1-1,1 1 1,-1-1-1,0 1 1,1-1 0,-1 1-1,1-1 1,-1 1 0,0-1-1,0 1 1,1 0 0,-1-1-1,0 1 1,0 0 0,1 0-1,-1 0 1,0-1-1,0 1 1,1 0 0,-1 0-1,0 0 1,0 0 0,0 0-1,1 1 1,-1-1 0,0 0-1,0 0 1,1 0 0,-2 1-1,-28 11 30,27-9 11,0 1 1,0 0-1,0-1 0,1 1 1,-1 0-1,1 0 0,0 1 1,0-1-1,1 0 0,-3 8 0,4-11-47,1-1-1,-1 1 1,0-1-1,0 1 1,1-1-1,-1 0 1,0 1 0,1-1-1,-1 0 1,0 1-1,1-1 1,-1 0-1,1 1 1,-1-1-1,0 0 1,1 0-1,-1 1 1,1-1-1,-1 0 1,1 0-1,-1 0 1,1 0-1,-1 0 1,1 0-1,-1 0 1,1 0-1,-1 0 1,0 0-1,1 0 1,-1 0-1,1 0 1,-1 0-1,1 0 1,-1 0-1,1 0 1,-1-1-1,1 1 1,-1 0-1,1-1 1,24-5 51,-15 0-71,-1-1-1,1 0 1,-1 0 0,12-13-1,-15 13-54,0 1 0,0 0 0,0 1 0,1-1-1,0 2 1,0-1 0,1 0 0,-1 1-1,1 1 1,10-5 0,-17 8 60,0 1-1,-1-1 1,1 0 0,-1 0-1,1 0 1,-1 0 0,1 0-1,-1 1 1,1-1 0,-1 0-1,1 1 1,-1-1 0,1 0-1,-1 1 1,1-1 0,-1 0-1,1 1 1,-1-1 0,0 1-1,1-1 1,-1 1-1,0-1 1,0 1 0,1-1-1,-1 1 1,0-1 0,0 1-1,0-1 1,1 1 0,-1-1-1,0 1 1,0 0 0,0-1-1,0 1 1,0-1 0,0 1-1,0 0 1,0 30-19,-1-23 19,1 113-352,2-112-1454,-1-9 1628,-1 0-1,0 0 1,0 0-1,0 1 1,1-1 0,-1 0-1,0 0 1,0 0 0,1 0-1,-1 0 1,0 1 0,1-1-1,-1 0 1,0 0 0,0 0-1,1 0 1,-1 0-1,0 0 1,1 0 0,-1 0-1,0 0 1,1 0 0,-1 0-1,0 0 1,0 0 0,1 0-1,-1 0 1,0-1-1,1 1 1,-1 0 0,0 0-1,0 0 1,1 0 0,-1-1-1,0 1 1,0 0 0,1 0-1,-1 0 1,0-1 0,0 1-1,0 0 1,0 0-1,1-1 1,10-15-7663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21685,'0'0'4580,"0"56"-2594,0-21-993,0 6-577,0 4-160,0-1-64,0-2-95,7-5-65,5-8-32,-5-6-193,3-6-800,-5-7-352,3-9-1698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15375,'0'0'13164,"73"-17"-12363,-26 12-545,2 0-224,8-2-128,-6-2-1954,0-5-4356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16271,'0'0'6401,"5"11"-4677,-1 0-1469,0-1 0,0 1 0,-1 0-1,-1-1 1,0 1 0,0 0-1,-1 1 1,-1-1 0,1 0 0,-2 0-1,0 0 1,0 0 0,-5 17-1,-40 98 39,31-91-221,1 1-1,-15 64 1,28-98-70,1 1 0,-1-1 0,0 0 1,1 1-1,0-1 0,-1 1 1,1-1-1,0 1 0,0-1 1,0 1-1,1-1 0,-1 1 0,1-1 1,-1 1-1,1-1 0,0 0 1,0 1-1,0-1 0,0 0 0,0 1 1,0-1-1,1 0 0,-1 0 1,1 0-1,2 2 0,1-2 1,0 0 1,0 0-1,0 0 0,0-1 1,0 0-1,1 0 0,-1 0 1,0-1-1,1 0 0,8 0 1,13-1-72,0-1 0,-1-1 0,1-1 0,40-13 0,-12-2-2568,-2-5-3736,-23 8-4454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68 18706,'0'0'8408,"-3"11"-7736,-52 294-117,55-306-559,0 1 0,0 0 0,0 0 0,0-1-1,0 1 1,0 0 0,1 0 0,-1 0-1,0-1 1,0 1 0,0 0 0,0 0-1,1 0 1,-1 0 0,0-1 0,0 1-1,0 0 1,1 0 0,-1 0 0,0 0 0,0 0-1,1 0 1,-1 0 0,0 0 0,0 0-1,0-1 1,1 1 0,-1 0 0,0 0-1,0 0 1,1 0 0,-1 1 0,0-1-1,0 0 1,1 0 0,-1 0 0,0 0 0,0 0-1,1 0 1,-1 0 0,0 0 0,0 0-1,0 1 1,1-1 0,-1 0 0,0 0-1,0 0 1,0 0 0,0 1 0,1-1-1,-1 0 1,0 0 0,0 0 0,0 1-1,0-1 1,0 0 0,0 0 0,0 0 0,1 1-1,-1-1 1,0 0 0,0 1 0,5-9-254,0 0 1,0 0-1,-1 0 1,0-1-1,-1 1 1,0-1 0,0 0-1,-1 0 1,0 0-1,1-13 1,0-14-327,-2-49 0,-1 49 468,0 22 103,-1-31-5,1 42 28,0 1-1,-1 0 1,1-1-1,-1 1 1,1 0-1,-1-1 1,0 1-1,0 0 1,0 0-1,0 0 1,0 0-1,0 0 1,0 0-1,-4-4 1,5 6 6,-1 0 0,0 0 0,1 0 0,-1-1 0,1 1 0,-1 0 0,1 0 1,-1 0-1,0 0 0,1 0 0,-1 0 0,1 0 0,-1 0 0,0 0 0,1 1 0,-1-1 0,1 0 0,-1 0 1,1 0-1,-1 1 0,1-1 0,-1 0 0,1 0 0,-1 1 0,1-1 0,-1 1 0,1-1 0,-1 0 0,1 1 1,0-1-1,-1 1 0,1-1 0,0 1 0,-1-1 0,1 1 0,0-1 0,0 1 0,-1-1 0,1 1 0,0 0 1,0-1-1,0 1 0,0-1 0,0 1 0,0 0 0,0 0 0,-8 29 151,6-17 25,1 0-1,0 1 1,1-1-1,0 1 1,4 24-1,-3-36-132,-1 1 1,0-1 0,1 0-1,0 1 1,0-1-1,-1 0 1,2 1-1,-1-1 1,0 0-1,0 0 1,1 0-1,-1 0 1,1 0-1,-1 0 1,1 0-1,0 0 1,0-1-1,0 1 1,0-1-1,0 1 1,0-1-1,0 0 1,0 0-1,1 0 1,-1 0-1,0 0 1,1-1 0,-1 1-1,1-1 1,-1 1-1,0-1 1,1 0-1,-1 0 1,1 0-1,-1 0 1,1 0-1,-1-1 1,5 0-1,0-1 34,-1-1 0,0 1 0,0-1 0,0 0 0,0 0 0,0-1 0,-1 1 0,1-1 0,-1-1 0,9-8 0,44-56-491,-46 53 195,6-8-150,-14 17 155,1-1 1,1 1 0,-1 0-1,1 0 1,1 0-1,-1 1 1,1 0-1,10-7 1,-16 13 190,-1 0-1,1 0 1,-1 0-1,1 0 1,-1 0-1,1 0 1,0 0-1,-1 0 1,1 0-1,-1 0 1,1 0-1,-1 0 1,1 1 0,-1-1-1,1 0 1,0 0-1,-1 0 1,1 1-1,-1-1 1,0 0-1,1 1 1,-1-1-1,1 0 1,-1 1-1,1-1 1,-1 1-1,0-1 1,1 1 0,-1-1-1,0 1 1,0-1-1,1 1 1,-1-1-1,0 1 1,0-1-1,0 1 1,1-1-1,-1 1 1,0-1-1,0 1 1,0 0 0,0-1-1,0 1 1,0-1-1,0 1 1,0-1-1,-1 2 1,2 37 166,-2-30-168,-1 66-15,1-28-143,6 79 0,6-91-2289,6-10-4590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4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5812 5228 1249,'0'2'498,"-1"-1"0,1 1 0,-1 0-1,1 0 1,-1-1 0,0 1 0,1 0 0,-1-1 0,0 1-1,0-1 1,0 1 0,0-1 0,-1 1 0,1-1-1,-2 2 1,1-1-206,0-1-1,1 1 0,-1-1 1,1 1-1,-1 0 1,1 0-1,0 0 0,0 0 1,0 0-1,0 0 1,0 0-1,0 0 0,1 0 1,-1 0-1,1 0 1,-1 4-1,1-5-274,0 1-1,-1 0 0,1-1 1,0 1-1,0 0 1,1 0-1,-1-1 1,0 1-1,1 0 0,-1-1 1,1 1-1,-1 0 1,1-1-1,0 1 1,-1-1-1,1 1 1,0-1-1,0 1 0,0-1 1,0 0-1,1 1 1,-1-1-1,0 0 1,2 2-1,-2-3 251,-20-85 4981,18 76-5183,-1 0 0,-1 0 0,0 0 0,-5-11 0,5 12-2,-1-1 0,1 0 1,1 0-1,-1 0 0,0-11 0,-2-6-54,0 1-1,-1 0 0,-2 0 0,-17-39 1,-2-7 3,9 24-1,-1 0 0,-45-74 1,-66-80 42,70 112-41,-142-238 1009,17 27-138,171 279-879,-284-412 919,216 325-831,-174-215 438,132 174-192,-110-123-144,-334-316 259,376 383-100,-107-106-217,290 302-116,-243-226 497,169 165-310,-107-70 1,24 37-50,-4 8-1,-4 7 1,-202-72 0,61 52 18,-44-17 313,-75-7 73,230 77-416,174 47 11,-1 1 0,-37-3 0,39 8-3886,0 1-4111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96 7207,'0'0'3715,"0"-10"-971,1-54 2616,-1 63-5187,-1-1 0,1 1 0,-1 0 0,0 0 0,0 0 0,1-1 0,-1 1 0,0 0 0,0 0 0,0 0 0,0 0 0,0 0 0,-1 1 0,1-1 0,0 0 0,0 0 0,0 1 0,-1-1 0,1 1 0,0-1 0,-1 1 0,1-1 0,-1 1 0,1 0 0,0 0 0,-1 0 0,1 0 0,-1 0 0,-1 0 0,-48 2 824,42 0-960,0 0 0,0 1-1,0 0 1,1 0 0,-1 1 0,1 0-1,0 1 1,0-1 0,0 2-1,1-1 1,-1 1 0,1 0 0,-9 11-1,-5 7-68,1 1-1,-29 45 1,31-42 18,1 0 0,2 1 0,1 1 0,1 1 1,1 0-1,2 0 0,1 1 0,1 0 0,2 0 1,2 1-1,-2 49 0,6-79 9,0 1 1,0 0-1,0-1 1,1 1-1,-1 0 0,1-1 1,0 1-1,0-1 0,0 1 1,1-1-1,-1 0 0,1 1 1,-1-1-1,1 0 0,0 0 1,0 0-1,1 0 0,-1-1 1,1 1-1,-1 0 1,1-1-1,0 0 0,0 0 1,0 0-1,0 0 0,0 0 1,0 0-1,1-1 0,-1 1 1,1-1-1,-1 0 0,1 0 1,-1-1-1,1 1 0,-1-1 1,1 0-1,0 1 1,-1-2-1,1 1 0,0 0 1,-1-1-1,1 1 0,-1-1 1,1 0-1,-1 0 0,1-1 1,-1 1-1,0-1 0,0 0 1,1 1-1,-1-2 0,-1 1 1,6-5-1,6-3 37,-2-1-1,0 0 1,0-1 0,-1-1-1,-1 0 1,0 0 0,0-1-1,-2 0 1,0-1 0,0 0-1,-1 0 1,-1-1 0,4-15-1,-10 29-24,1 1-1,-1 0 1,0 0-1,1 0 1,-1 0-1,0-1 1,0 1-1,0 0 1,0 0-1,0 0 1,0-1-1,-1 1 1,1 0-1,0 0 1,-1 0 0,1 0-1,0-1 1,-1 1-1,1 0 1,-1 0-1,0 0 1,1 0-1,-1 0 1,0 0-1,0 0 1,0 1-1,1-1 1,-1 0-1,0 0 1,0 1-1,0-1 1,0 0-1,0 1 1,-1-1-1,1 1 1,0-1-1,0 1 1,0 0-1,0-1 1,0 1-1,-1 0 1,1 0-1,0 0 1,0 0-1,-1 0 1,1 0-1,0 0 1,0 0 0,0 1-1,0-1 1,-1 0-1,1 1 1,0-1-1,0 1 1,0-1-1,0 1 1,0-1-1,-2 2 1,3-1-17,-1 0 1,0-1 0,0 1 0,0 0 0,1-1 0,-1 1 0,0 0-1,1 0 1,-1 0 0,1 0 0,-1 0 0,1 0 0,0-1-1,-1 1 1,1 0 0,0 0 0,-1 0 0,1 0 0,0 0 0,0 0-1,0 0 1,0 1 0,0-1 0,0 0 0,0 0 0,0 0-1,1 0 1,-1 0 0,0 0 0,1 0 0,-1-1 0,0 1-1,1 0 1,-1 0 0,2 1 0,-1 0 0,1 0 0,-1-1 0,1 1 1,-1-1-1,1 0 0,0 0 0,-1 1 0,1-1 0,0 0 0,0 0 0,0-1 1,0 1-1,0 0 0,0-1 0,0 1 0,4 0 0,1-1 9,0 0 0,0 0 0,0-1 0,0 1 0,0-2 0,0 1 0,0-1 0,-1 0 0,1 0 0,0-1-1,8-4 1,1-3 16,-1-1-1,27-23 0,9-7-1,-51 41-17,1 1 0,-1 0 0,1 0 0,-1-1 0,0 1 0,1 0 1,-1 0-1,0-1 0,0 1 0,0 0 0,1 0 0,-1 0 0,0 0 0,0-1 0,0 1 0,0 0 0,0 0 0,-1 0 1,1 0-1,0-1 0,-1 3 0,-37 105 868,28-83-734,1-1 0,0 1 1,2 1-1,1-1 0,1 1 0,-3 44 0,8-70-168,0 1 0,0-1 0,0 1 0,0-1 0,0 1 0,0-1 0,0 1 0,1-1 0,-1 0 0,0 1 0,0-1 0,0 1 0,0-1 0,1 1 0,-1-1 0,0 0 0,0 1 0,1-1 0,-1 0 0,0 1 0,1-1 0,-1 0 0,0 1 0,1-1 0,-1 0 0,1 0 0,-1 1 0,0-1 0,1 0 0,-1 0 0,1 0 0,-1 0 0,1 1 0,-1-1 0,1 0 0,-1 0 0,1 0 0,-1 0 0,0 0 0,1 0 0,-1 0 0,1 0 0,-1 0 0,2-1 0,-1 1-282,0 0 0,0-1 1,0 1-1,0-1 0,0 1 0,0-1 0,1 1 0,-1-1 0,0 0 0,-1 0 0,1 1 0,0-1 0,0 0 0,0 0 0,0 0 0,-1 0 0,1 0 0,1-2 0,6-22-7251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14318,'0'0'8899,"1"9"-8355,0 10-174,-1 0 0,0 0 1,-2 0-1,0 1 0,-1-2 0,-5 21 0,-43 118 862,-4 17-822,55-173-409,-5 18 4,1 1-1,1 0 1,0 0-1,1 0 1,2 0-1,2 30 1,-2-48-66,1 1 1,-1-1-1,1 1 1,0-1 0,0 0-1,0 1 1,0-1-1,1 0 1,-1 0 0,1 0-1,-1 1 1,1-2-1,0 1 1,0 0 0,0 0-1,0 0 1,0-1-1,0 1 1,0-1 0,0 0-1,1 0 1,-1 0-1,0 0 1,1 0 0,-1 0-1,1 0 1,-1-1-1,1 1 1,-1-1 0,1 0-1,0 0 1,-1 0-1,1 0 1,-1 0 0,1-1-1,-1 1 1,5-2-1,3 0-837,1 0 0,-1-1 0,1-1-1,-1 1 1,0-2 0,0 1 0,14-10 0,12-13-5455,2-3-4335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2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10186,'0'0'1468,"3"5"-1410,0-1-53,0 0-1,1-1 0,-1 1 1,1-1-1,0 0 1,0 0-1,0 0 0,1-1 1,-1 1-1,0-1 0,1 0 1,0-1-1,-1 1 0,1-1 1,6 1-1,94 16 67,-62-13 13,145 33 776,-115-21-473,1-3 1,126 8 0,820-47 993,-137-1-1444,29 68 162,-238-3 41,1-52-69,-450-4-27,405-40 120,-535 49 151,-94 8 1073,-35-7-1980,25-1-1773,-6-6-1607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5701,'0'0'20559,"-8"7"-19988,-1 0-460,1 0 0,0 1-1,0 0 1,1 0 0,0 1 0,0 0 0,1 1 0,-7 14 0,-16 37 75,11-24 0,2 0-1,-24 77 0,40-113-184,-1 1 0,1-1 1,0 0-1,0 0 0,0 0 0,0 0 0,0 0 1,0 1-1,0-1 0,0 0 0,1 0 0,-1 0 1,0 0-1,1 0 0,-1 0 0,1 0 0,-1 0 1,1 0-1,-1 0 0,1 0 0,0 0 0,-1 0 1,1 0-1,0 0 0,1 1 0,1 0 7,0-1-1,0 1 1,0-1-1,0 1 1,0-1-1,0 0 1,0 0-1,1-1 0,3 1 1,11 1 47,0-1 0,30-3 0,-39 1-38,77-9 264,-16 1-2239,-23 6-3566,-24 3-920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10730,'0'0'13325,"5"11"-12375,12 22-2,25 37 1,-26-44-778,0 0 1,-1 1-1,-2 1 1,0 0-1,8 32 0,-16-36-2,-1 0 0,-2 0 0,0 0 0,-2 0-1,0 0 1,-2 1 0,0-1 0,-2 0 0,-10 37-1,8-41-276,-1-1 0,-1-1-1,0 1 1,-1-1 0,-13 17-1,14-23-634,0-1 0,-1-1 0,0 1 0,-1-1 0,0-1 0,-1 0 0,-21 14 0,3-8-8380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3043,'0'0'2109,"10"-2"-700,179-29 3946,-82 16-4016,-38 6-1049,0 4-1,0 2 1,76 7 0,-52 5-303,75 3 58,299 4-8,-219-12 448,58 6 76,-125 3-479,202-13 0,-337-2-80,119-1-6,977-11-318,-951 15 242,322 9 75,-20-3 344,-338-7 251,-155 0 472,33-4 27,64-4-913,-97 8-256,-17 0-3529,2 0 833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9961,'7'2'6355,"14"-2"-6221,-17 0 542,594-7 1261,-627 17-695,-29 3-626,-452 40 382,624-60-1106,-2-4-1,151-36 1,-257 46 126,-4 1-13,0 0-1,0 0 1,0-1 0,0 1-1,0-1 1,0 1 0,0-1 0,0 0-1,0 0 1,0 1 0,-1-1-1,1-1 1,0 1 0,0 0-1,-1 0 1,1-1 0,-1 1-1,1-1 1,1-1 0,-4 2-3,0 0-1,0 0 1,0 1 0,0-1 0,0 0 0,0 1 0,0-1-1,0 1 1,0-1 0,-1 1 0,1-1 0,0 1-1,0 0 1,0 0 0,-1-1 0,1 1 0,0 0-1,0 0 1,0 0 0,-1 0 0,-1 1 0,-1-1-5,-209-5-105,170 8-3281,-55 10 0,60-5-2115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4644,'0'0'18792,"-10"4"-18648,-3 3-45,-1 1 0,1 0 0,0 1 0,1 1 0,0-1 0,1 2 0,0 0 0,-11 14 0,-80 97 239,-87 96-78,162-197-237,27-21-48,0 0 0,-1 0 0,1 0 0,0 0 0,-1 0 0,1 0 0,0-1 0,-1 1 0,1 0 0,0 0 0,-1 0 0,1 0 0,0-1 1,0 1-1,-1 0 0,1 0 0,0 0 0,0-1 0,0 1 0,-1 0 0,1-1 0,0 1 0,0 0 0,0 0 0,0-1 0,0 1 0,-1 0 0,1-1 0,0 1 0,0 0 0,0-1 1,0 1-1,0 0 0,0-1 0,0 1 0,0 0 0,0-1 0,0 1 0,0 0 0,0-1 0,1 1 0,-1 0 0,0-1 0,0 1 0,19-64-3950,-11 40 2137,3-22-2006,1-2-1051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7911,'0'0'10277,"10"-8"-8483,4-3-1378,0 1 0,1 1 1,0 0-1,1 0 1,31-11-1,10 0 323,56-29 1,-113 49-724,1 0 0,-1 0 0,1 0 0,-1 0 0,0 0 0,1 0 0,-1 0 0,1 0 0,-1 0 0,0 0 0,1 0 0,-1 0 0,1 1 0,-1-1 0,0 0 0,1 0 0,-1 0 0,0 1 1,1-1-1,-1 0 0,0 0 0,1 1 0,-1-1 0,0 0 0,0 1 0,1-1 0,-1 0 0,0 1 0,0-1 0,0 0 0,1 1 0,-1-1 0,0 1 0,0-1 0,0 0 0,0 1 0,0-1 0,0 1 0,0-1 0,0 0 0,0 1 1,0-1-1,0 1 0,0-1 0,0 0 0,0 1 0,0 0 0,0 31-331,-1-22 468,0 25-127,1 44 410,0-73-561,0-1 0,1 0-1,0 1 1,0-1 0,1 0 0,0 1-1,-1-1 1,2 0 0,-1 0 0,1 0-1,3 5 1,0-6-2944,-1-3-3006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56 12300,'0'0'5952,"-4"-9"-3256,3 6-2621,-1 0-1,0 0 1,0 0 0,0 0 0,0 0-1,0 1 1,0-1 0,-1 1-1,1 0 1,-1-1 0,0 1 0,0 0-1,1 1 1,-1-1 0,-1 0 0,1 1-1,0 0 1,0-1 0,0 1 0,-1 0-1,1 1 1,0-1 0,-1 1 0,1-1-1,-1 1 1,1 0 0,-1 1-1,1-1 1,0 0 0,-1 1 0,1 0-1,0 0 1,-1 0 0,-5 2 0,-3 2-68,1 0 1,0 1-1,0 0 1,0 1-1,1 0 1,0 1-1,0 0 1,0 0-1,1 1 1,-12 15-1,7-6 20,0 1-1,1 1 0,1-1 0,-17 39 0,10-5 14,18-50-54,0 1-1,1-1 1,-1 0 0,1 0-1,-1 0 1,1 1-1,0-1 1,0 0-1,0 1 1,1-1 0,-1 0-1,1 0 1,0 0-1,1 4 1,0-6 16,-1 1 0,1-1 0,-1 0 0,1 0 0,0 0 0,0-1 0,0 1 0,-1 0 0,1-1 0,0 1 0,0-1 0,0 0 0,0 1 0,0-1 0,0 0 0,0 0 0,0 0 0,0-1 0,0 1 0,3-1 0,41-10 143,-37 6-98,1 1-1,-2-1 1,1-1 0,0 0 0,-1 0 0,0 0-1,0-1 1,-1 0 0,0-1 0,0 0 0,-1 0-1,0 0 1,0-1 0,-1 0 0,0 0-1,5-13 1,-10 21-37,0 1 0,0 0 0,1-1 0,-1 1 0,0-1 0,0 1 0,1-1 0,-1 1-1,0 0 1,0-1 0,0 1 0,0-1 0,1 1 0,-1-1 0,0 1 0,0-1 0,0 1 0,0-1 0,0 1 0,-1-1-1,1 1 1,0-1 0,0 1 0,0-1 0,0 1 0,0-1 0,-1 1 0,1-1 0,0 1 0,0 0 0,-1-1-1,1 1 1,0-1 0,-1 1 0,1 0 0,0-1 0,-1 1 0,1 0 0,0-1 0,-1 1 0,1 0 0,-1 0 0,1-1-1,-1 1 1,1 0 0,-1 0 0,1 0 0,-1 0 0,1 0 0,-1 0 0,1 0 0,-1 0 0,1 0 0,-1 0 0,0 0-1,2 0-30,-1 1-1,0-1 1,0 1-1,1-1 1,-1 1-1,0-1 1,1 1-1,-1-1 0,1 0 1,-1 1-1,0-1 1,1 0-1,-1 1 1,1-1-1,-1 0 1,1 1-1,-1-1 1,1 0-1,-1 0 0,1 0 1,-1 1-1,1-1 1,-1 0-1,1 0 1,0 0-1,0 0 1,15 0 10,1 0 0,-1-1 1,0-1-1,29-7 0,-45 9 9,0 0 1,0 0-1,1-1 0,-1 1 0,0 0 0,0 0 1,1 0-1,-1 0 0,0 0 0,0 0 1,1 0-1,-1 0 0,0 0 0,0 0 0,1 0 1,-1 1-1,0-1 0,0 0 0,1 0 1,-1 0-1,0 0 0,0 0 0,0 0 0,1 0 1,-1 1-1,0-1 0,0 0 0,0 0 1,1 0-1,-1 1 0,0-1 0,0 0 0,0 0 1,0 0-1,0 1 0,0-1 0,1 0 0,-1 0 1,0 1-1,0-1 0,0 0 0,0 0 1,0 1-1,0-1 0,0 0 0,0 1 0,-3 17-16,-13 19 275,2-11-7,9-18-117,0 1 0,0 0 0,1 0 0,0 1 0,0-1 0,1 1 0,1-1 0,-4 21 0,7-30-144,-1 1 0,0-1 0,0 1 0,1-1 0,-1 1 0,0-1 0,0 0 0,1 1 1,-1-1-1,1 0 0,-1 1 0,0-1 0,1 0 0,-1 1 0,1-1 0,-1 0 0,0 0 0,1 1 0,-1-1 1,1 0-1,-1 0 0,1 0 0,-1 0 0,1 1 0,-1-1 0,1 0 0,-1 0 0,1 0 0,-1 0 0,1 0 0,-1-1 1,1 1-1,-1 0 0,1 0 0,-1 0 0,1 0 0,-1 0 0,1-1 0,-1 1 0,1-1 0,23-10-4271,-7-7-4409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12524,'0'0'10228,"-10"9"-10142,-4 5-63,0 0 1,1 1 0,1 1-1,1 0 1,0 0-1,-11 24 1,7-9 40,-26 66 413,37-87-269,1 0 0,1 1 0,-1 0 0,2-1 0,-1 1 0,2 0 0,0 15 0,0-24-191,1 0 0,-1 0 0,1 0 0,0 0 0,0 0 0,0 0 0,0 0 0,0 0 0,0 0 0,0 0 0,1-1 0,-1 1 0,1-1 0,-1 1 0,1-1 0,-1 1 0,1-1 0,0 0 0,0 0 0,0 1 0,0-1 0,0-1 0,0 1 0,0 0 0,0 0 0,0-1 0,0 0 0,3 1 0,8 1-204,0 0 1,0-1 0,19 0-1,-26-1-25,35-2-2857,1-9-3230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7911,'0'0'17713,"4"10"-17462,-3-6-223,1 1-1,-1-1 1,1 1 0,-1-1-1,-1 1 1,1 0 0,-1 0-1,1-1 1,-2 1 0,1 0-1,0 0 1,-1 0 0,0-1-1,0 1 1,0-1 0,-1 1-1,1 0 1,-1-1 0,0 0-1,-1 0 1,-3 7 0,3-6 36,1-2-62,0-1-1,0 1 1,1 0-1,-1 0 1,1 0 0,0 0-1,0 0 1,0 0 0,0 3-1,1-5 0,0 0-1,1 0 1,-1 0-1,1 0 0,-1 0 1,1 0-1,-1-1 1,1 1-1,0 0 1,-1 0-1,1-1 1,0 1-1,0 0 0,0-1 1,-1 1-1,1-1 1,0 1-1,0-1 1,0 1-1,0-1 1,0 0-1,0 1 0,0-1 1,0 0-1,0 0 1,0 0-1,0 0 1,0 0-1,0 0 1,0 0-1,0 0 0,0 0 1,0 0-1,1-1 1,28 2 32,0-1 0,52-8 0,-26-9-7051,-45 9-375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7911,'0'0'16731,"11"0"-15546,158-10 556,-91 2-4185,-39 4-921,-28 2-1434,-2-2-2264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5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330 228 2498,'0'0'8520,"-4"-8"-7655,-2 0-431,4 5-252,0 1 0,0-1 0,1 1-1,-1-1 1,1 0 0,0 0 0,0 0-1,0 0 1,0 0 0,0 0 0,0 0-1,1 0 1,0 0 0,-1-4 0,1 6-108,1 2-85,0-1 0,1 1 0,-1-1 0,-1 1 0,1-1 0,0 1 0,0 0 0,0-1-1,0 1 1,0 0 0,-1 0 0,1 0 0,0 0 0,-1 0 0,1-1 0,0 1 0,-1 0 0,1 0-1,-1 0 1,0 1 0,1-1 0,-1 0 0,0 0 0,1 0 0,-1 0 0,0 0 0,0 2 0,4 37-278,-4-34 285,1 25-63,-2-1 0,-1 1 0,-1-1 0,-8 35 0,-39 118 235,18-70 223,-42 203 1051,61-239-997,3 1-1,0 91 1,-7 409-536,16-566 92,0-4 5,0 1 0,1-1 0,0 0 1,1 0-1,1 11 0,-1-17-1,-1 0 0,1 0 0,-1-1-1,1 1 1,0 0 0,0-1 0,0 1-1,0 0 1,0-1 0,0 0 0,0 1 0,1-1-1,-1 1 1,0-1 0,1 0 0,-1 0-1,1 0 1,-1 0 0,1 0 0,0 0-1,-1 0 1,1-1 0,0 1 0,0-1 0,-1 1-1,1-1 1,0 1 0,2-1 0,11 1 48,0-1 0,0 0 0,0-1 0,0 0 0,0-2 0,26-6 0,86-38 107,-25 9-174,-53 24-148,1 3-1,1 1 0,82-4 0,157 12 25,-82 3 73,-142-3 57,759 14 6,229 49-114,-319-25 120,411 21 446,-681-38-132,-281-4 126,61 2 404,-241-18-860,1 1 0,-1-1 1,1 0-1,-1-1 0,1 1 0,-1-1 0,0 1 0,0-1 0,0 0 1,0-1-1,0 1 0,0-1 0,-1 0 0,1 0 0,-1 0 1,0 0-1,0-1 0,0 1 0,0-1 0,0 1 0,-1-1 0,3-5 1,6-13-40,-1 0 0,-1 0 0,7-24 1,-9 25 23,25-80-125,-5-1-1,14-109 1,10-212-22,-31 236 133,36-165 41,-1 10 10,-52 321-8,0 5-79,-1 0 1,-1 0-1,-1 0 1,0-1 0,0 1-1,-5-19 1,4 33 68,0-1 1,0 1 0,0-1 0,0 1 0,-1 0 0,0-1 0,1 1 0,-1 0-1,0 0 1,0 0 0,0 1 0,0-1 0,0 0 0,0 1 0,-1-1-1,1 1 1,0 0 0,-1 0 0,1 0 0,-1 0 0,1 0 0,-1 0 0,0 1-1,-3-1 1,-9-1-62,0 0 0,-1 1 0,-18 2 0,14-1-21,-321 26-232,2 0 783,-68-27-553,-649 22-446,-93 30 164,192-75-421,584 11 645,-696 27 22,1027-11 75,-67 4-964,-157-10 0,254 2 553,-1 0 0,1-1 0,0-1 1,0 0-1,0-1 0,0 0 0,1-1 0,-17-8 0,-16-20-2851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12460,'0'0'8162,"9"9"-7313,-5-6-771,19 19 360,-1 2-1,0 0 1,30 47 0,-46-62-300,-1 1 0,0 0 0,-1 0 0,0 0 0,0 0 0,-1 1 0,0-1 0,-1 1 0,0 0 0,-1-1 0,0 1 0,-1 0 0,0 0 0,-1 0 0,0 0 0,-3 12 0,-1-6 108,0 0 0,-1 0 1,-1 0-1,0-1 0,-1 0 1,-18 25-1,19-32-441,0 0 0,0 0 0,0-1 0,-1 0 1,-1 0-1,1-1 0,-1 0 0,0 0 0,-1-1 0,0-1 1,-17 9-1,-6-5-3409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 14894,'0'0'7287,"-5"10"-7346,-3 13 65,1 0-1,1 0 1,1 1-1,2-1 1,-3 33-1,4 137 102,2-118-60,15-128 1128,-4-42-681,-3-170 0,-8 257-479,0 4-14,1-1-6,-1-1-1,0 0 1,0 0-1,-1 0 1,0 0-1,0 1 1,0-1 0,-4-10-1,5 16 5,0 0-1,0-1 0,0 1 1,-1 0-1,1 0 1,0 0-1,0 0 1,0 0-1,0-1 0,0 1 1,0 0-1,0 0 1,0 0-1,0 0 1,0 0-1,0-1 0,0 1 1,0 0-1,-1 0 1,1 0-1,0 0 1,0 0-1,0 0 0,0 0 1,0 0-1,0 0 1,-1 0-1,1-1 1,0 1-1,0 0 0,0 0 1,0 0-1,0 0 1,-1 0-1,1 0 1,0 0-1,0 0 0,0 0 1,0 0-1,-1 0 1,1 0-1,0 0 1,0 0-1,0 0 0,0 1 1,0-1-1,-1 0 1,1 0-1,0 0 1,0 0-1,0 0 0,0 0 1,0 0-1,0 0 1,-1 0-1,1 0 1,0 1-1,0-1 0,0 0 1,0 0-1,0 0 1,0 0-1,0 0 1,0 1-1,-4 12-168,-6 52-269,-3 103 1,15-11-3794,3-104-1373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10154,'0'0'4260,"-6"78"-2691,8-32-224,9 12-127,3 6-450,1 6-447,-2 4-33,4 1-128,-6 1-128,2 1 32,-5 0-32,1 0-737,-3-4-1537,-6-6-1121,0-5-5221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4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 5605,'0'0'17761,"-6"0"-17558,5 0-205,0 1 0,0-1 0,-1 0 0,1 0 0,0 1 0,0-1 0,0 1 0,-1-1 1,1 1-1,0-1 0,0 1 0,0 0 0,0-1 0,0 1 0,0 0 0,0 0 0,0 0 0,1 0 0,-1 0 0,0 0 0,-1 2 0,-10 33 141,9-10 183,0 44 0,3-39-5,-2 7 16,0-9-79,2 0 0,4 49-1,-4-78-253,0 0 0,0-1 0,1 1 0,-1 0 0,0 0 0,0-1 0,0 1 0,0 0 0,1 0 0,-1-1 0,0 1 0,0 0 0,1 0 0,-1 0 0,0-1 0,0 1 0,1 0 0,-1 0 0,0 0 0,0 0 0,1 0 0,-1 0 0,0 0 0,1-1 0,-1 1 0,0 0 0,1 0 0,-1 0 0,0 0 0,1 0 0,-1 0 0,0 0 0,1 1 0,-1-1 0,0 0 0,0 0 0,1 0 0,-1 0 0,0 0 0,1 0 0,-1 1 0,0-1 0,0 0 0,1 0 0,-1 0 0,0 1 0,0-1 0,0 0 0,1 0 0,-1 1 0,0-1 0,0 0 0,0 0 0,0 1 0,1-1 0,-1 0 0,0 0 0,0 1 0,0-1 0,0 0 0,0 1 0,0-1 0,0 1 0,12-24 219,-3-14 0,-3 0-1,-1 0 0,-1 0 1,-3-1-1,-3-46 0,1 18-172,-3 27-60,0 33-90,3 24 3,1 143 80,-10-141-3166,5 30 1925,-13 93 1775,15-127-2351,-1 0-1,-1-1 0,-10 24 0,0-14-12131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48 113 13805,'0'0'10634,"0"12"-10500,0 15-100,1 4 17,-1 0 0,-1 0-1,-2 0 1,-9 43 0,21-143 136,32-211 523,-50 369-612,-4-1-1,-45 163 1,69-300 37,-2 0-1,-3 0 1,-1-1-1,-3-54 1,-4 148-863,-16 80 0,3-27 187,41-395 520,-26 342 42,-1 1 1,-2-1-1,-12 57 0,51-249 492,-33 159-2314,-1 24-5297,-2-2-1107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4574 3555,'-1'-9'737,"-12"-138"5028,0 23-708,10 42-4871,9-236-434,1-4-3866,-5 105 2074,-6-258 3002,0 229-415,-5-55 3251,-3-254-3374,14 345-100,-2 190-295,15-634 1090,-4 225-860,-8 220-22,16-10 862,-14 182 5286,-7 80-8194,2-43 1280,-3-4-4809,1-1 1233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 11723,'6'33'8359,"11"-11"-4882,-14-20-3368,1 0-1,-1 0 1,1 0 0,0 0-1,0-1 1,0 1 0,-1-1-1,1 0 1,1 0-1,-1-1 1,0 1 0,0-1-1,5 0 1,-8 0-69,-1 0 1,0 0-1,0 0 0,1 0 1,-1 0-1,0-1 1,0 1-1,1 0 0,-1 0 1,0 0-1,0 0 0,1 0 1,-1-1-1,0 1 1,0 0-1,0 0 0,1 0 1,-1-1-1,0 1 1,0 0-1,0 0 0,0 0 1,1-1-1,-1 1 1,0 0-1,0 0 0,0-1 1,0 1-1,0 0 1,0 0-1,0-1 0,0 1 1,0 0-1,0-1 1,0 1-1,0 0 0,0 0 1,0-1-1,0 1 1,0 0-1,0 0 0,0-1 1,0 1-1,-1 0 1,1 0-1,0-1 0,0 1 1,0 0-1,0 0 1,0 0-1,-1-1 0,1 1 1,0 0-1,-12-14 918,5 11-853,0 0 1,-1 0 0,0 1 0,1 0-1,-1 0 1,0 1 0,-15-1-1,21 2-111,0 0 0,0-1 1,1 1-1,-1 0 0,0 1 0,0-1 0,0 0 0,0 0 0,1 1 0,-1-1 0,0 1 0,0 0 0,1 0 0,-1-1 0,1 1 0,-1 0 0,0 0 0,1 0 0,0 1 1,-1-1-1,1 0 0,0 0 0,-1 1 0,1-1 0,0 1 0,0-1 0,0 1 0,0-1 0,1 1 0,-1 0 0,0 0 0,1-1 0,-1 1 0,1 0 0,-1 0 0,1-1 1,0 1-1,0 3 0,0-3-5,-1 0 1,1 0 0,0 1 0,0-1 0,1 0 0,-1 0 0,0 1 0,1-1-1,-1 0 1,1 0 0,0 0 0,0 0 0,0 0 0,0 0 0,0 0-1,0 0 1,0 0 0,1 0 0,-1 0 0,1-1 0,3 4 0,-2-4 5,1 1 0,0-1 1,-1 0-1,1 0 1,0 0-1,0-1 0,0 1 1,0-1-1,0 0 1,0 0-1,-1 0 0,7-2 1,-6 2 38,0-1 0,0 0 0,-1 0 1,1-1-1,0 1 0,-1-1 0,1 0 1,-1 0-1,1 0 0,-1 0 0,0-1 0,0 1 1,0-1-1,0 0 0,-1 0 0,1 0 1,-1 0-1,1 0 0,-1-1 0,0 1 1,-1-1-1,3-3 0,-4 5 1,1 0-1,0 0 1,0 0 0,-1-1 0,1 1-1,-1 0 1,0 0 0,0 0-1,1 0 1,-1 0 0,-1-1-1,1 1 1,0 0 0,0 0 0,-1 0-1,0 0 1,1 0 0,-1 0-1,0 0 1,0 0 0,0 0-1,0 0 1,0 0 0,0 0 0,-1 0-1,1 1 1,-1-1 0,1 1-1,-1-1 1,1 1 0,-1 0-1,0-1 1,0 1 0,0 0 0,0 0-1,0 0 1,0 0 0,0 1-1,0-1 1,-4 0 0,-1-1-10,0 0 1,0 1 0,0 0-1,0 0 1,0 1-1,0 0 1,0 0-1,-13 3 1,18-3-35,0 0 0,1 1 0,-1-1 0,1 1 0,-1-1 0,0 1 0,1 0 0,-1 0 0,1 0 0,0 0 0,-1 0 0,1 0 0,0 0-1,0 0 1,-1 0 0,1 0 0,0 1 0,0-1 0,0 0 0,0 1 0,1-1 0,-1 1 0,0-1 0,1 1 0,-1 0 0,1-1 0,-1 1 0,1-1 0,0 1 0,0 0 0,-1-1 0,1 1 0,0 0 0,1-1 0,-1 1 0,0 0-1,0-1 1,1 1 0,-1 0 0,1-1 0,0 3 0,0-2-102,0 0-1,0 0 0,0 0 0,1 0 1,-1 0-1,0-1 0,1 1 1,-1-1-1,1 1 0,-1-1 1,1 1-1,0-1 0,-1 0 0,1 0 1,0 0-1,0 0 0,0 0 1,3 1-1,23 5-4513,1-5-4344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 8360,'0'0'10084,"-5"-11"-8957,22 8-783,-1 2 1,1 0 0,0 0 0,0 2 0,0 0 0,32 7 0,8 0-256,525 2 1187,-534-14-1102,84-18 1,-102 14-119,0 2 1,0 1-1,1 2 1,-1 1-1,1 1 1,0 1-1,38 6 1,-11 3 182,0-4 1,1-2 0,79-6-1,-64 1 371,99 8 0,192 21-343,93 12 69,-373-32-281,-1-3 0,158-14 0,-11-1 10,-218 11-65,352-12 74,-337 10 87,-21 2-78,1 0 0,-1 0-1,1-1 1,-1 0 0,1 0-1,-1-1 1,0 0 0,0 0-1,11-5 1,-18 7-46,0 0-1,-1 0 1,1 0-1,0 0 1,0 0-1,0 0 1,-1 0-1,1 0 1,0 0-1,0 0 1,-1 0-1,1 0 1,0 0-1,0 0 1,0 0 0,-1 0-1,1-1 1,0 1-1,0 0 1,0 0-1,-1 0 1,1 0-1,0 0 1,0-1-1,0 1 1,0 0-1,0 0 1,-1 0-1,1-1 1,0 1-1,0 0 1,0 0 0,0 0-1,0-1 1,0 1-1,0 0 1,0 0-1,0-1 1,0 1-1,0 0 1,0 0-1,0-1 1,0 1-1,0 0 1,0 0-1,0 0 1,0-1-1,0 1 1,0 0 0,0 0-1,0 0 1,0-1-1,0 1 1,1 0-1,-1 0 1,0 0-1,0-1 1,0 1-1,0 0 1,0 0-1,1 0 1,-1 0-1,0-1 1,0 1 0,0 0-1,1 0 1,-1 0-1,0 0 1,-28-3-2492,11 1-2688,0-4-5160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11339,'0'0'10426,"10"2"-9914,56 15 53,-33-7-482,0-1 1,1-2-1,0-1 1,38 1-1,283-26 569,-88-3-467,3 0 201,-37 37-99,0-1-174,-155-10 248,128 22 0,22 3-90,50-26 61,11 1 14,50 33-228,-338-37-101,201 10 125,-116-9 2848,-86-12-4390,0-1-7935,0 4 2486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2431 2947,'3'-12'7411,"-4"-19"-6368,1 23 149,-2-25-88,0-1-1,-16-65 0,-7-55-1359,18 90 344,3-116 0,1 20 366,-6-197-736,2 39 494,3 17 18,0 24 966,-14 48 464,14 204-1416,-2-16-339,-2-61-1,9 96 666,2 18 758,0 5-2692,-2-4-6142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3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10570,'0'0'6315,"9"4"-5845,28 14 64,-36-18-450,0 1 0,0-1 0,0 0 0,0 0 0,0 0 0,0 0 0,0 0 0,0 0 0,0 0 0,0 0 0,0 0 0,0 0 0,0-1 0,0 1 0,0 0 0,0-1 0,0 1 0,0-1 0,-1 1 0,1-1 0,0 1 1,0-1-1,0 0 0,0 1 0,-1-1 0,1 0 0,0 0 0,-1 1 0,1-1 0,-1 0 0,1 0 0,-1 0 0,1 0 0,-1 0 0,1 0 0,-1 0 0,0-2 0,11-37 2582,-11 38-2455,1-1-23,-1 1 0,0-1 0,0 0 0,0 1 0,0-1 0,0 0 0,0 1 0,-1-1 0,1 0 0,-1 1 0,-1-4 0,2 5-180,-1 0 0,1 1 0,-1-1 0,1 1 0,-1-1 0,1 0 1,-1 1-1,1-1 0,-1 1 0,1 0 0,-1-1 0,0 1 0,1-1 0,-1 1 0,0 0 0,1 0 0,-1-1 0,0 1 0,0 0 0,1 0 0,-1 0 0,0 0 0,0 0 0,1 0 0,-1 0 0,0 0 0,0 0 0,1 0 0,-1 0 1,0 0-1,0 1 0,1-1 0,-1 0 0,0 0 0,1 1 0,-1-1 0,0 0 0,1 1 0,-1-1 0,1 1 0,-1-1 0,1 1 0,-2 1 0,0 0-16,0 0 1,-1 1-1,1-1 0,0 1 0,1-1 1,-1 1-1,0 0 0,1 0 0,-1 0 0,1 0 1,0 0-1,0 0 0,0 0 0,1 0 1,-1 1-1,1 5 0,0 52-68,0-60 79,0 0 1,0 0-1,0 0 0,0-1 1,0 1-1,1 0 0,-1 0 1,0-1-1,1 1 1,-1 0-1,1-1 0,-1 1 1,0 0-1,1-1 0,0 1 1,-1 0-1,1-1 0,-1 1 1,1-1-1,0 1 0,-1-1 1,1 0-1,0 1 1,-1-1-1,1 1 0,0-1 1,1 0-1,28 1 231,-28-2-202,1 1-1,0-1 1,0 0 0,0 0-1,-1 0 1,1 0 0,0 0-1,-1 0 1,1-1-1,-1 1 1,1-1 0,-1 0-1,0 0 1,0 0-1,0 0 1,0 0 0,0 0-1,2-3 1,-4 4-7,1 0 0,-1 0 0,0-1 0,1 1 0,-1 0 1,0 0-1,0 0 0,0-1 0,0 1 0,0 0 0,0 0 0,0 0 0,0 0 1,-1-1-1,1 1 0,0 0 0,-1 0 0,1 0 0,-1 0 0,1 0 0,-1 0 1,0 0-1,1 0 0,-1 0 0,0 0 0,0 0 0,1 0 0,-1 0 0,0 1 1,0-1-1,0 0 0,0 0 0,0 1 0,0-1 0,0 1 0,0-1 0,-1 1 1,1 0-1,0-1 0,0 1 0,0 0 0,0 0 0,-1 0 0,1-1 1,-2 2-1,0-2-75,0 1 0,0 0 1,0 0-1,0 0 0,0 1 1,0-1-1,0 1 0,1-1 1,-1 1-1,0 0 0,0 0 0,0 0 1,1 1-1,-1-1 0,1 1 1,-1-1-1,-3 4 0,4-3 27,0 1-1,0 0 0,0 0 0,0 1 0,0-1 0,1 0 1,-1 1-1,1-1 0,0 1 0,-1 5 0,2-8 25,0-1-1,0 1 1,0-1 0,0 1-1,0-1 1,0 1-1,0-1 1,0 1 0,0-1-1,0 1 1,0-1-1,0 1 1,1-1 0,-1 1-1,0-1 1,0 1-1,1-1 1,-1 1-1,0-1 1,1 1 0,-1-1-1,0 0 1,1 1-1,-1-1 1,1 0 0,-1 1-1,1-1 1,1 1 5,0-1 0,-1 0 0,1 1 0,0-1 0,0 0 0,-1 0 0,1-1 1,0 1-1,-1 0 0,1 0 0,0-1 0,-1 1 0,4-2 0,0 0 34,1-1-1,-1 0 0,1 0 1,-1 0-1,0-1 0,0 0 1,-1 1-1,8-9 1,-10 10-2,-1 1-1,1-1 1,-1 0 0,1 0 0,-1 0 0,1 0 0,-1 0 0,0 0 0,0 0 0,0-1 0,0 1 0,0 0 0,-1-1 0,1 1 0,-1 0-1,1-1 1,-1 1 0,0-1 0,0 1 0,0-1 0,0 1 0,-1 0 0,1-1 0,-2-3 0,2 5-38,-1 0 0,0 0 0,0 0 0,1 0 0,-1 0 0,0 0 0,0 0 0,0 1 1,0-1-1,0 0 0,0 1 0,0-1 0,0 0 0,-1 1 0,1-1 0,0 1 0,0 0 0,0-1 0,-1 1 0,1 0 0,0 0 1,0 0-1,0 0 0,-1 0 0,1 0 0,0 0 0,0 0 0,-1 1 0,1-1 0,0 0 0,0 1 0,0-1 0,-1 1 0,0 0 1,-2 0-21,0 1 1,0 0 0,0 0-1,0 0 1,0 1 0,1-1 0,-1 1-1,-3 3 1,3-2-4,2-2 19,0-1 1,0 1-1,0 0 0,1 0 1,-1 0-1,0 0 0,1 1 1,-1-1-1,1 0 1,0 1-1,0-1 0,0 1 1,0-1-1,0 1 0,0-1 1,1 1-1,-1 0 0,1-1 1,0 1-1,0 0 1,0-1-1,0 4 0,2-6 10,1 1-1,-1-1 0,0 0 1,0 0-1,0 0 0,0 0 1,0-1-1,0 1 0,1-1 1,-1 1-1,0-1 0,0 0 1,0 0-1,2-1 0,3-2 17,-1 0 0,1-1 0,-1 0 0,0 0-1,-1 0 1,1-1 0,-1 0 0,5-6 0,-9 9-13,1 1 0,0 0 0,-1-1 0,1 1 0,-1-1 0,0 0 0,0 1 0,0-1 0,0 0 1,0 0-1,-1 1 0,1-1 0,-1 0 0,0 0 0,1 0 0,-2 0 0,1 0 0,0 0 0,0 1 0,-1-1 0,0 0 0,1 0 0,-1 0 1,0 1-1,-2-4 0,2 5-30,-1-1 0,0 0 0,0 1 0,0 0 0,0-1 0,0 1 0,0 0 0,-1 0 0,1 0 0,0 0-1,0 0 1,-1 1 0,1-1 0,-1 1 0,1 0 0,0-1 0,-1 1 0,1 0 0,-1 0 0,1 1 0,-1-1 0,1 0 0,0 1 0,-1-1 0,1 1 0,0 0 0,-1 0 0,1 0 0,0 0 0,0 0 0,0 1 0,0-1 0,0 1 0,0-1 0,0 1 0,1 0 0,-1-1 0,0 1 0,1 0 0,0 0 0,-1 0 0,1 0 0,0 0 0,0 1 0,0-1 0,0 0 0,0 3 0,1-3-40,0-1 1,1 0-1,-1 1 0,1-1 1,-1 1-1,1-1 1,-1 0-1,1 0 0,0 1 1,0-1-1,0 0 1,0 0-1,0 0 0,0 0 1,0 0-1,0 0 1,0 0-1,0 0 0,0 0 1,1-1-1,-1 1 1,0 0-1,1-1 0,-1 1 1,3 0-1,48 12-3768,-20-5-3920,-17 0-291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4795 10634,'-2'12'2901,"1"-11"-2680,1-1 1,0 1-1,-1-1 0,1 1 1,-1 0-1,1-1 1,0 1-1,0 0 1,-1-1-1,1 1 1,0 0-1,0-1 1,0 1-1,0 0 1,0-1-1,0 1 1,0 0-1,0 0 1,0-1-1,0 1 1,0 0-1,0-1 1,1 1-1,-1 0 1,0-1-1,0 1 1,1 0-1,-1-1 1,1 1-1,-1 0 1,0-1-1,1 1 1,-1-1-1,1 1 1,0 0-1,1-14 1221,10-309 2853,-13 253-3471,-1 37-729,-1 0 0,-2 0 0,-10-38 0,5 29-18,-4-45 0,7-407-1575,11 266 839,-24-564-157,3 501 707,-10-131-44,-5-419 372,24 16-112,-13 576-508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51 160 8840,'-38'-3'7995,"26"3"-656,38 8-6102,8 1-1190,0-3 0,0 0 0,0-2 0,46-1-1,143-14 332,-30 0-211,-60 8-95,198-28 0,-239 18 8,0 4 0,1 4 0,0 4 1,127 15-1,-110-6 203,133-8 0,29 0 154,-226 1-353,83-10-1,-36 1-63,148 7 108,-201-10-250,-35 9-42,-1 0 0,1 0-1,0 1 1,0 0 0,1 0 0,-1 0-1,7 0 1,-117 37 137,66-30 158,0-1-1,0-2 1,-52-3-1,45-1 699,46 1-802,11 1-358,24 2 217,1-1 0,0-2 0,49-7 0,-67 5-84,-1-1 0,1-1 0,-1-1 0,0 0 0,0-2 1,-1 1-1,0-2 0,28-18 0,-42 25 202,0 0 0,1-1 0,-1 1-1,0-1 1,-1 0 0,1 0 0,0 0 0,0 0 0,-1 0-1,1 0 1,-1 0 0,0 0 0,0-1 0,1 1 0,-2-1-1,1 1 1,1-5 0,-2 5 25,0 1 0,-1-1 0,1 1 0,-1 0 0,1-1 0,-1 1 1,1 0-1,-1 0 0,0-1 0,1 1 0,-1 0 0,0 0 0,0 0 0,0 0 0,0 0 0,0 0 0,0 0 0,0 0 0,-1 0 0,1 1 0,0-1 0,0 0 0,-1 1 0,1-1 1,0 1-1,-1-1 0,1 1 0,-1 0 0,1-1 0,0 1 0,-1 0 0,1 0 0,-2 0 0,-10-2-14,0 1 0,0 0 0,0 1-1,0 0 1,0 1 0,0 0 0,0 1 0,-17 5 0,13-1-1082,1 0 1,0 1-1,-20 11 1,0 2-4699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206 148 7431,'0'0'598,"0"-8"187,0 4-1003,0-24 1718,-8-33 4917,7 58-5936,1 0 0,-1 0-1,-1 0 1,1 0 0,0 0 0,-1 0 0,1 0 0,-1 1 0,0-1-1,0 0 1,0 1 0,-3-3 0,4 4-311,-1 0-1,1 0 1,-1 0 0,1 1 0,-1-1-1,0 0 1,1 1 0,-1 0-1,0-1 1,1 1 0,-1 0 0,0 0-1,1 0 1,-1 0 0,0 0-1,0 0 1,1 0 0,-1 1 0,0-1-1,1 1 1,-1-1 0,0 1-1,1-1 1,-4 3 0,3-1-85,-1 0 0,0 0-1,0 0 1,1 1 0,-1-1 0,1 1 0,0 0 0,0-1 0,0 1 0,0 0-1,0 0 1,1 1 0,-1-1 0,-1 5 0,-13 49 69,15-55-140,-4 19 113,1 0 0,0 1 0,2 0-1,0 0 1,2 0 0,0-1 0,5 33 0,-4-52-124,-1 1 0,0-1 0,1 0 1,0 0-1,-1 0 0,1 0 1,0 0-1,0 0 0,0 0 0,1 0 1,-1 0-1,0 0 0,1 0 1,-1-1-1,1 1 0,0-1 0,-1 1 1,1-1-1,2 2 0,-2-2-2,-1-1 0,1 0-1,0 0 1,-1 1-1,1-1 1,0 0 0,-1 0-1,1 0 1,0-1-1,-1 1 1,1 0-1,-1-1 1,1 1 0,-1-1-1,1 1 1,-1-1-1,1 0 1,-1 1 0,3-3-1,2-1 55,0-1 0,-1 1 0,0-1 0,0 0 1,0-1-1,-1 1 0,0-1 0,0 0 0,0 0 0,3-8 0,-4 6 120,0 0 0,-1 0 0,0 0-1,0-1 1,-1 1 0,0 0 0,0-1 0,-1 1 0,0-1 0,-3-15 0,3 21-157,-1 0 0,1 0 0,-1 1 0,0-1 0,0 0 0,0 1 0,0-1 0,-1 1 0,1-1 0,-1 1 0,1 0 0,-1 0 0,0 0 0,0 0 0,0 0 0,0 0 0,0 0 0,0 0 0,-1 1 0,1-1 0,0 1 0,-1 0 0,1 0 1,-1 0-1,0 0 0,1 0 0,-1 0 0,0 1 0,1-1 0,-1 1 0,0 0 0,0-1 0,1 2 0,-1-1 0,-4 1 0,5-1-52,0 1 1,-1 0-1,1 0 0,0-1 0,0 2 1,0-1-1,0 0 0,0 0 0,1 1 1,-1-1-1,0 1 0,1-1 0,-1 1 1,1 0-1,-1-1 0,1 1 1,0 0-1,0 0 0,0 0 0,0 0 1,0 0-1,0 1 0,-1 2 0,-11 57-380,12-57 405,-4 22-17,2 1 1,1-1 0,3 39-1,-1-65 27,0 0-1,-1-1 1,1 1-1,0 0 1,0-1 0,1 1-1,-1 0 1,0 0-1,0-1 1,0 1-1,0 0 1,1-1-1,-1 1 1,0-1-1,1 1 1,-1 0-1,0-1 1,1 1-1,-1-1 1,1 1-1,-1-1 1,1 1-1,-1-1 1,1 1-1,-1-1 1,1 1-1,-1-1 1,1 0 0,0 1-1,-1-1 1,1 0-1,0 0 1,-1 1-1,1-1 1,0 0-1,-1 0 1,1 0-1,0 0 1,-1 0-1,1 0 1,0 0-1,-1 0 1,1 0-1,0 0 1,0 0-1,-1 0 1,1-1-1,0 1 1,-1 0 0,1 0-1,-1-1 1,2 0-1,1 0 34,1-1 0,-1 0-1,0-1 1,0 1 0,0-1-1,0 1 1,0-1 0,3-3-1,4-9 77,0 0-1,-1 0 1,-1-1-1,7-18 1,-12 27-76,0 0 1,-1-1-1,1 1 1,-2-1-1,1 0 0,-1 1 1,-1-1-1,1 0 1,-1 0-1,0 0 1,-3-14-1,3 21-32,-1 1-1,1-1 0,0 1 0,0-1 1,0 1-1,0-1 0,-1 1 0,1-1 1,0 1-1,0-1 0,-1 1 1,1-1-1,0 1 0,-1 0 0,1-1 1,-1 1-1,1 0 0,0-1 1,-1 1-1,1 0 0,-1 0 0,1-1 1,-1 1-1,1 0 0,-1 0 1,1 0-1,-1-1 0,1 1 0,-1 0 1,1 0-1,-1 0 0,1 0 0,-1 0 1,1 0-1,-1 0 0,0 0 1,1 0-1,-1 1 0,1-1 0,-1 0 1,1 0-1,-1 0 0,1 1 1,0-1-1,-1 0 0,1 0 0,-1 1 1,1-1-1,-1 0 0,1 1 0,0-1 1,-1 1-1,1-1 0,-1 1 1,-20 23-185,12-7 145,1 0 0,0 0 0,1 0 0,1 1 0,1 0 0,0 1 0,2-1 0,-3 30 0,6-47 38,0-1-1,0 0 0,0 1 0,0-1 1,0 0-1,0 1 0,0-1 0,1 0 1,-1 1-1,0-1 0,0 0 0,0 0 1,0 1-1,1-1 0,-1 0 0,0 1 1,0-1-1,1 0 0,-1 0 0,0 0 1,0 1-1,1-1 0,-1 0 0,0 0 0,0 0 1,1 0-1,-1 0 0,0 0 0,1 1 1,-1-1-1,0 0 0,1 0 0,-1 0 1,0 0-1,1 0 0,-1 0 0,0 0 1,1 0-1,-1 0 0,0-1 0,1 1 1,-1 0-1,0 0 0,1 0 0,-1 0 1,0 0-1,1 0 0,-1-1 0,0 1 0,0 0 1,1 0-1,-1 0 0,0-1 0,0 1 1,0 0-1,1 0 0,-1-1 0,0 1 1,0 0-1,0-1 0,0 1 0,1 0 1,-1-1-1,0 1 0,0 0 0,0-1 1,0 1-1,0-1 0,0 1 0,14-18 38,-2-1 0,0 0 0,-1-1 0,-1 0 0,0-1-1,-2 0 1,-1 0 0,0-1 0,-2 0 0,3-23 0,-7 44-37,-1 0-1,0-1 1,1 1 0,-1 0 0,0-1 0,0 1 0,0-1-1,0 1 1,0 0 0,0-1 0,-1 1 0,1 0-1,0-1 1,-1 1 0,1 0 0,-1 0 0,1-1-1,-1 1 1,0 0 0,1 0 0,-1 0 0,0 0 0,0 0-1,0 0 1,0 0 0,0 0 0,0 0 0,0 0-1,0 0 1,0 1 0,0-1 0,-1 0 0,1 1-1,0-1 1,-2 0 0,-1 1-14,0-1-1,0 1 1,0 0-1,-1 0 1,1 1-1,0-1 1,0 1 0,0 0-1,0 0 1,-7 3-1,1 1-23,0 1-1,1-1 1,0 2 0,1-1-1,-1 2 1,1-1-1,0 1 1,1 0-1,0 0 1,0 1 0,1 0-1,0 0 1,1 1-1,-8 15 1,13-24 2,0 0 1,-1 0-1,1 0 1,0 0-1,0 0 0,0 0 1,0 0-1,-1 0 1,1 0-1,1 0 1,-1 0-1,0 0 0,0 0 1,0 0-1,0 0 1,1 0-1,-1 0 1,0 0-1,1 0 1,-1 0-1,1 0 0,-1 0 1,1-1-1,0 1 1,-1 0-1,1 0 1,0-1-1,-1 1 1,1 0-1,0-1 0,0 1 1,1 0-1,35 12-1374,-12-7-31,4 8-1773,-1 4-2194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126 113 10634,'0'0'6411,"-8"-2"-3245,5 1-3016,1 0-16,0 0 0,0 1-1,0-1 1,0 0 0,0 1 0,0-1-1,-1 1 1,1 0 0,0 0 0,0 0-1,0 0 1,0 0 0,0 1 0,-1-1-1,1 0 1,0 1 0,0 0 0,0-1 0,0 1-1,0 0 1,0 0 0,0 0 0,1 0-1,-1 1 1,0-1 0,0 0 0,1 1-1,-1-1 1,1 1 0,0-1 0,-1 1-1,1 0 1,-2 3 0,0 2-48,0 0 0,0 0 0,0 1 0,1-1 0,0 1 0,1 0 0,0-1 1,0 1-1,0 0 0,2 13 0,-1-19-56,0 0 1,0 0-1,1 0 1,-1-1 0,1 1-1,-1 0 1,1 0-1,0 0 1,0-1-1,0 1 1,0 0-1,0-1 1,0 1 0,0-1-1,0 1 1,1-1-1,-1 1 1,1-1-1,1 1 1,-1-1 47,1 0 0,-1 0-1,0-1 1,1 1 0,-1-1 0,1 1 0,-1-1 0,1 0 0,0 0 0,-1 0-1,1-1 1,-1 1 0,1 0 0,-1-1 0,0 0 0,1 1 0,-1-1 0,5-3-1,-1 1 143,0-1 1,0 0-1,-1 0 0,1 0 0,-1-1 0,0 0 0,-1 0 0,1 0 0,-1 0 0,6-10 0,-8 13-167,0-1 0,-1 1 0,1 0 0,-1-1 0,0 1 0,1-1 0,-1 1 0,0-1 0,-1 1 0,1-1 0,0 0 0,-1 1-1,0-1 1,1 0 0,-1 0 0,0 1 0,0-1 0,-1 0 0,1 0 0,0 1 0,-1-1 0,0 0 0,0 1 0,1-1 0,-2 1 0,1-1 0,0 1 0,0-1 0,-3-2 0,0 2-45,1 1 1,-1-1-1,0 1 1,0 0 0,0 0-1,0 1 1,0-1 0,0 1-1,0 0 1,-1 0-1,1 0 1,0 0 0,-1 1-1,1 0 1,-1 0 0,1 0-1,0 1 1,-8 1-1,7-2-23,1 1-1,-1 0 1,1 0-1,-1 0 0,1 1 1,0-1-1,0 1 0,0 0 1,0 1-1,0-1 1,0 1-1,0-1 0,1 1 1,-1 0-1,1 1 0,0-1 1,-4 6-1,6-9 14,1 0-1,0 1 0,0-1 1,-1 0-1,1 0 1,0 1-1,0-1 0,0 0 1,0 1-1,-1-1 1,1 0-1,0 0 0,0 1 1,0-1-1,0 0 1,0 1-1,0-1 1,0 0-1,0 1 0,0-1 1,0 0-1,0 1 1,0-1-1,0 0 0,0 1 1,0-1-1,0 0 1,0 0-1,0 1 0,0-1 1,1 0-1,-1 1 1,0-1-1,0 0 0,0 0 1,0 1-1,1-1 1,-1 0-1,0 0 1,0 1-1,1-1 0,-1 0 1,0 0-1,1 0 1,18-1-46,21-14 73,-40 15-25,20-11 16,0 0-1,-1-2 0,-1 0 0,0-1 1,0-1-1,20-22 0,-38 36-8,1 0 0,0 0 1,0 1-1,0-1 0,-1 0 0,1 0 0,-1 0 0,1 0 1,-1-1-1,1 1 0,-1 0 0,0 0 0,1 0 1,-1 0-1,0 0 0,0-1 0,0-1 0,0 3-1,0 0-1,0-1 0,-1 1 1,1 0-1,0-1 1,-1 1-1,1 0 0,-1-1 1,1 1-1,0 0 1,-1 0-1,1-1 0,-1 1 1,1 0-1,-1 0 1,1 0-1,-1 0 0,1 0 1,-1 0-1,1 0 1,-1-1-1,1 1 1,0 1-1,-1-1 0,1 0 1,-1 0-1,0 0 1,-40 14 28,24-5 3,1 2 1,0 0-1,1 1 0,-20 19 0,29-24-335,0 0 0,0 0-1,1 0 1,-8 16 0,10-18-393,1 0 0,0 1 0,0-1 1,1 1-1,-1-1 0,1 1 1,0 0-1,1 8 0,0 2-6163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22 10122,'0'0'12956,"-3"8"-12839,-32 114 604,-32 208 0,60-276-903,7-54 152,2-17 1,21-171 445,10-129 685,-34 366-1493,0-1 470,-9 66 1,-12 4-34,-19 123 107,80-408-275,26-250 689,-81 589-753,-4-70 29,-7 52-429,19-54-5058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10154,'0'0'14942,"-2"3"-14579,-6 6-188,0 0 0,1 1-1,0 0 1,1 1 0,-9 19 0,-8 14 25,-39 45 188,41-60-33,1-1 1,1 2-1,-27 60 1,45-89-362,0 1 0,1 0 0,-1 0 1,0-1-1,1 1 0,-1 0 0,1 0 0,-1 0 1,1 0-1,0 0 0,0 0 0,0 0 1,0 0-1,0 0 0,0 0 0,0 0 0,1-1 1,-1 1-1,1 0 0,0 0 0,-1 0 1,1 0-1,0-1 0,0 1 0,0 0 0,0-1 1,0 1-1,1-1 0,-1 1 0,0-1 1,1 1-1,-1-1 0,1 0 0,-1 0 0,1 0 1,0 0-1,-1 0 0,1 0 0,0 0 1,0-1-1,0 1 0,3 0 0,8 2 4,1-1 1,0 0-1,0-1 0,27-2 0,-20 1 25,234 0 68,-251 0-112,-1 0 1,1 0 0,-1 1 0,1 0 0,0 0 0,-1 0 0,1 0 0,-1 0 0,0 0 0,7 5 0,-9-5-380,1 0 0,0 0 1,-1 1-1,1-1 0,-1 1 0,1 0 0,-1-1 1,0 1-1,1 0 0,-1 0 0,1 3 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55 120 12780,'0'0'15247,"10"-6"-15151,13-7-68,0 2 0,1 1 0,0 1 0,1 1 1,0 1-1,44-7 0,-15 6-17,204-25-118,-437 59 641,-138 12-475,224-24 79,164-26-178,-9 1 28,63-2 0,-63 10 13,-5-1-432,1 3 0,94 10 0,-151-9 427,-1 0 0,1 0 0,-1 0 0,1 0 0,0 0 0,-1 0 0,1 0 0,0 0-1,-1 0 1,1 0 0,-1 0 0,1 0 0,-1 0 0,1 1 0,0-1 0,-1 0-1,1 0 1,-1 1 0,1-1 0,-1 0 0,1 1 0,-1-1 0,1 1 0,-1-1 0,0 0-1,1 1 1,-1-1 0,1 1 0,-1-1 0,0 1 0,0-1 0,1 1 0,-1 0 0,0-1-1,0 2 1,-17 12 102,-39 9 370,55-23-453,-41 12 222,-1-2 0,0-2 0,-75 4-1,-104-7-1033,191-5 150,50 0-301,-6 0-696,0 0 1,0 0 0,26-6 0,6-7-6392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3876,'0'9'2060,"-8"88"1063,-3 53 5979,11-189-5824,2-35-2806,0 36-83,-2 0 0,-6-56 0,4 88 36,0 8-186,-1 18-133,-1 31-123,0 169-907,15-242 865,-3-40 931,-2-102 0,-6 159-1073,-15 249-2783,19-230 2403,5-18 216,8-21 435,-10 5 499,-1 0 0,-1 0-1,-1-1 1,0 0-1,-2 1 1,0-1-1,-2-24 1,-1 59-747,-1 0 0,0-1 0,-1 1 0,-7 20 0,6-21-45,0 1-1,1 0 1,0 0-1,-1 22 1,7-17-1376,3-32 1355,2-33 805,-7 40-400,-1-24 1040,-1 28-1035,-4 19-749,-8 63-1618,9-48 1330,4-25 605,0-11 156,8-61 1899,-7 49-1424,-5 45-646,-12 34-276,12-57 999,13-40 47,-7 28-582,-1 9-82,-3 22-271,2-20 427,-1-1-1,1 1 1,-1 0-1,0 0 1,-1-1-1,1 1 0,-1-1 1,0 1-1,0-1 1,-4 5-1,4-52 976,6 11-989,-2 51-836,-2 37 511,0-55 539,0-46 754,0 41-2560,2 17 1220,2 7 1105,-3-40 192,-1 17-1603,-1 8 707,1 2 617,-1-12 375,1 4-1052,0 5-753,0-4 823,0 0 1,0 0-1,0 0 0,0 1 1,0-1-1,0 0 0,0 0 0,0 0 1,0 0-1,0 0 0,0 0 0,0 0 1,0 1-1,0-1 0,0 0 0,0 0 1,0 0-1,0 0 0,0 0 1,0 0-1,0 0 0,-1 0 0,1 1 1,0-1-1,0 0 0,0 0 0,0 0 1,0 0-1,0 0 0,0 0 0,0 0 1,-1 0-1,1 0 0,0 0 1,0 0-1,0 0 0,0 0 0,0 0 1,0 0-1,0 0 0,-1 0 0,1 0 1,0 0-1,0 0 0,0 0 0,0 0 1,0 0-1,0 0 0,-1 0 1,1 0-1,0 0 0,0 0 0,0 0 1,0 0-1,0-1 0,0 1 0,0 0 1,-5 15-1310,5-13 512,0 8-7702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9641,'1'60'8090,"-3"107"-5012,-4-128-2099,6-39-968,0 0-1,0-1 1,0 1 0,0 0 0,0 0-1,0 0 1,0 0 0,0 0-1,0 0 1,0 0 0,0 0 0,0 0-1,0 0 1,0 0 0,0 0-1,0 0 1,0 0 0,0 0 0,0 0-1,0-1 1,0 1 0,-1 0-1,1 0 1,0 0 0,0 0 0,0 0-1,0 0 1,0 0 0,0 0-1,0 0 1,0 0 0,0 0 0,0 0-1,0 0 1,0 0 0,0 0-1,-1 0 1,1 0 0,0 0 0,0 0-1,0 0 1,-1-23 231,16-116-482,-17 195 322,-2 1-1,-21 98 1,41-340 1269,-14 156-1255,0 20-238,0 19-383,2 149-63,2-228 777,-3 56-326,-1 47 75,-2 69-600,15-237 1334,-23 311-5610,16-303 5088,-6 170-2600,0-31 1786,-1 0 0,-1-1 0,0 1 1,0 0-1,-2 0 0,1 0 0,-2 0 1,-6 22-1,8-65 4954,-1-5-4026,2-16 1727,0 50-1698,0 32-773,0-12-192,1 32-385,-1-48 1083,0-1 0,-1 1 0,1-1 0,0 0 0,-1 1 0,1-1 0,-1 1 0,0-1 0,0 0-1,0 1 1,0-1 0,0 0 0,0 0 0,-3 3 0,3-4 620,1-68 1992,0 55-2613,0 45-483,-14 33-476,13-135 4327,-1 54-4004,2 46-527,0-25 998,0-1 79,0 0 0,0 0 0,0 1 0,-1-1 0,0 0 0,0 0 0,0 0 0,-3 6 0,-2-60 2842,6 76-5840,0-18 3188,0-40 629,0 57-7039,0-15 3965,0-24 4907,0 13-2778,12 4-5872,-12-2 3998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4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66 7303,'0'0'7164,"-10"-1"-4858,-52-4 2472,61 5-4753,1 0 1,-1 0-1,1 1 1,-1-1-1,1 0 0,-1 0 1,0 1-1,1-1 1,-1 0-1,1 1 0,-1-1 1,1 0-1,0 1 1,-1-1-1,1 1 1,-1-1-1,1 1 0,0-1 1,-1 1-1,1-1 1,0 1-1,-1 0 0,1-1 1,0 1-1,0-1 1,0 1-1,0-1 0,0 1 1,-1 0-1,1-1 1,0 1-1,0 0 0,0-1 1,1 1-1,-1-1 1,0 1-1,0 0 0,0-1 1,0 1-1,1-1 1,-1 1-1,0-1 0,1 2 1,11 26-50,-5-21 15,0 0-1,1-1 0,0 0 0,0 0 0,0-1 0,0 0 1,1-1-1,0 0 0,0 0 0,0-1 0,1 0 0,-1 0 1,1-1-1,-1 0 0,1-1 0,0 0 0,-1-1 1,13-1-1,19 0 6,1-2 0,74-17 1,-33 4 40,-81 16 11,-6 0 64,-40 3-52,-1 1-1,-65 17 1,-3 0-14,-77 0 2,296-37-526,180-5 0,-272 24-170,-18 4 98,-23 4 381,-65 0 432,-171-2 0,253-9-249,-10-3 112,33-4-74,34-5-65,84-6 22,-79 12-170,0-1-1,79-24 1,-137 32 237,0 0 0,0 0 0,-1-1 0,1 0 0,0 0-1,-10-2 1,-16 1 103,-288 25 430,426-29-2152,129-24 0,-434 24 4186,178 5-3035,34-2 21,27-3-164,-29 2 398,-8 3 128,1-1 0,0 0 0,-1 0-1,1 0 1,-1-1 0,0 1 0,1-1-1,-1 0 1,4-3 0,-6 4 35,-1 0 0,1 0-1,-1 0 1,1 0 0,-1 0 0,1 0 0,-1-1 0,0 1 0,1 0 0,-1 0 0,0 0 0,0 0 0,0-1 0,0 1-1,0 0 1,0 0 0,-1 0 0,1-1 0,0 1 0,0 0 0,-1 0 0,1 0 0,-1 0 0,1 0 0,-1 0-1,0 0 1,1 0 0,-1 0 0,0 0 0,0 0 0,1 0 0,-1 0 0,0 1 0,0-1 0,0 0 0,0 1-1,0-1 1,0 0 0,0 1 0,-2-1 0,2 0-17,0 0 0,1 1-1,-1-1 1,0 0 0,1 0 0,-1 0 0,1 0-1,-1 0 1,1 1 0,0-1 0,-1 0-1,1 0 1,0 0 0,0 0 0,-1 0-1,1 0 1,0 0 0,0 0 0,0 0 0,0 0-1,0 0 1,1 0 0,-1 0 0,0-2-1,1-7 339,-1 10-315,0 0-43,0-1 33,0 1 10,-1-6 1215,-1 3-2525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6054,'0'0'6470,"-8"-1"-5408,-25-1-314,32 2-696,0 1 1,0-1-1,0 0 1,0 1-1,0-1 1,0 1-1,0-1 1,0 1-1,0-1 1,0 1-1,0 0 1,0 0-1,0-1 1,1 1 0,-1 0-1,0 0 1,1 0-1,-1 0 1,1 0-1,-1 0 1,1 0-1,-1 0 1,1 0-1,-1 0 1,1 0-1,0 0 1,0 0 0,-1 0-1,1 2 1,0-3-16,0 1 1,0 0-1,-1 0 1,1 0-1,0-1 1,0 1-1,0 0 1,0 0-1,0 0 1,0-1-1,0 1 1,0 0-1,0 0 1,1-1-1,-1 1 1,0 0-1,0 0 1,1 0-1,-1-1 1,0 1-1,1 0 1,-1-1-1,1 1 1,-1 0-1,1-1 1,-1 1-1,1-1 1,0 1-1,-1-1 1,1 1-1,1 0 1,2-1-5,1 0 1,0 0-1,-1-1 1,1 1-1,0-1 1,-1 0-1,1-1 1,-1 1-1,8-4 1,-10 4 75,0-1 0,0 1 0,-1 0 0,1-1 0,0 1 0,-1-1 0,1 0 0,-1 1 0,0-1 0,0 0 0,0 0 0,0 0 0,0 0 0,0 0 0,0 0 0,0 0 0,-1 0 0,1 0 0,-1 0 1,0-1-1,1 1 0,-1 0 0,0-3 0,-1 4-99,1 1 0,0 0 0,0-1 0,0 1 0,-1-1 0,1 1 0,0 0 0,-1 0 0,1-1 0,0 1 0,-1 0 0,1-1 0,0 1 0,-1 0 0,1 0 0,0 0 0,-1-1 0,1 1-1,-1 0 1,1 0 0,-1 0 0,1 0 0,0 0 0,-1 0 0,1 0 0,-1 0 0,1 0 0,-1 0 0,1 0 0,0 0 0,-1 0 0,1 0 0,-1 0 0,1 0 0,0 1 0,-1-1 0,1 0 0,-1 0 0,1 0 0,0 1 0,-1-1 0,1 0 0,-20 10-2,18-7-8,0 0-1,0 0 1,0-1-1,0 1 0,1 1 1,-1-1-1,1 0 0,0 0 1,0 0-1,0 1 0,0-1 1,1 0-1,0 1 1,-1-1-1,1 1 0,0 3 1,2-6-8,0 0 1,0-1 0,0 1 0,0-1 0,0 0-1,0 0 1,0 0 0,0 0 0,0 0-1,0 0 1,0 0 0,0-1 0,0 1 0,-1-1-1,1 1 1,3-2 0,-3 1 44,1-1 0,-1 0 0,0 0 0,1 0 0,-1 0 0,0 0 1,0 0-1,0 0 0,0-1 0,-1 1 0,1-1 0,-1 1 0,1-1 0,-1 0 0,0 1 0,0-1 0,0 0 1,1-5-1,-3 8-30,1-1 1,-1 1-1,1 0 1,-1-1-1,1 1 1,0 0 0,-1 0-1,1 0 1,-1-1-1,1 1 1,-1 0 0,1 0-1,-1 0 1,1 0-1,-1 0 1,1 0-1,-1 0 1,1 0 0,-1 0-1,1 0 1,-1 0-1,1 0 1,-1 0-1,1 1 1,-1-1 0,1 0-1,-1 0 1,1 0-1,-1 1 1,1-1 0,-1 1-1,-17 7-47,15-6 40,0 1 0,0-1 0,0 1 0,0 0 0,1 0 0,-1 0 0,1 1 0,0-1 0,0 0 0,0 1 0,0 0 0,1-1 0,-1 1 0,1 0 0,0 0 0,0 0 0,1 0 0,-1 7 0,1-11-4,0 0 0,0 1 0,1-1 0,-1 0 0,0 1 0,1-1 0,-1 0-1,0 1 1,1-1 0,-1 0 0,1 0 0,-1 1 0,0-1 0,1 0 0,-1 0-1,1 0 1,-1 0 0,1 0 0,-1 0 0,1 1 0,-1-1 0,0 0-1,1 0 1,-1 0 0,1-1 0,-1 1 0,1 0 0,-1 0 0,1 0 0,-1 0-1,1 0 1,-1 0 0,0-1 0,1 1 0,-1 0 0,1 0 0,0-1-1,17-7 120,12-28 84,-29 34-146,0 0 0,0 1-1,0-1 1,0 0 0,0 0 0,0 0-1,0 0 1,-1 0 0,1 0 0,-1 0-1,0 0 1,1 0 0,-1 0 0,0 0-1,0-1 1,0 1 0,0 0 0,-1 0-1,0-3 1,0 4-45,1 1-1,-1-1 0,1 1 0,-1 0 1,0-1-1,0 1 0,1 0 0,-1 0 1,0-1-1,1 1 0,-1 0 1,0 0-1,0 0 0,1 0 0,-1 0 1,0 0-1,0 0 0,1 0 0,-1 1 1,0-1-1,0 0 0,1 0 0,-1 0 1,0 1-1,1-1 0,-1 0 1,0 1-1,1-1 0,-1 1 0,0 0 1,-21 12-15,18-10 12,-1 1 0,1-1 0,0 1 0,0 0 0,1 1 0,-1-1 0,1 0 0,0 1 0,0 0 0,0 0 0,1 0 0,-1 0 0,1 0 0,-2 10 0,5-15-21,-1 1 0,1-1 0,0 1 0,-1 0 0,1-1 1,0 1-1,-1-1 0,1 0 0,0 1 0,0-1 0,-1 1 0,1-1 0,0 0 0,0 0 0,0 0 1,0 1-1,-1-1 0,1 0 0,0 0 0,0 0 0,0 0 0,0 0 0,0 0 0,-1-1 1,1 1-1,0 0 0,0 0 0,0-1 0,-1 1 0,1 0 0,1-1 0,29-11-2438,-22-2-1651,-4-1-3086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9993,'-1'0'406,"0"1"-1,0-1 1,0 1-1,0-1 1,0 1-1,0 0 0,0 0 1,0-1-1,0 1 1,0 0-1,0 0 0,0 0 1,1 0-1,-1 0 1,0 0-1,1 0 0,-1 0 1,1 0-1,-1 0 1,1 0-1,0 1 0,-1-1 1,1 0-1,0 2 1,0-2-256,1 0 0,-1 0 1,1 0-1,-1 0 0,1 0 0,0 0 1,0 0-1,-1 0 0,1 0 0,0 0 1,0 0-1,0 0 0,0-1 0,0 1 1,0 0-1,0-1 0,1 1 1,1 0-1,8 3-80,0 0 0,0-1 0,21 4 1,69 6 12,1-5 1,119-5 0,207-30-97,-229 12 20,-53 4-56,296-12-67,-274 23 76,280 3 10,-299 5 30,148 27 0,-113-1 17,-22-4 103,248 16 0,-334-43 244,0 2 1,147 32 0,-219-36-426,1-1-1,0 1 1,-1-1 0,1 0 0,0 0-1,-1-1 1,1 1 0,0-1 0,-1 0-1,1 0 1,7-4 0,50-26-9192,-36 16 4128,-5 4-32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51 105 10218,'0'0'15134,"11"-1"-13484,36-7-991,0-2 0,54-19 0,-46 13-617,96-17-1,-118 29-471,46 1 1,-133 24 642,-6-7-145,-1-3-1,-1-3 1,0-2 0,1-3-1,-124-10 1,183 7-100,11 0-144,480-8-422,-487 8 566,-27-2 241,0 1 0,-34 4 1,-4 0-32,-25-5-46,48 0-133,0 1 0,0 2 1,0 2-1,-45 9 0,84-12-37,0 0 1,0 0-1,0 0 0,0 1 1,0-1-1,0 0 0,0 1 1,0-1-1,0 1 0,0-1 1,0 1-1,0-1 0,0 1 1,0 0-1,0-1 0,0 1 1,0 0-1,1 0 0,-1 0 1,0 0-1,1 0 0,-1 0 1,1 0-1,-2 2 0,2-3-139,1 1 1,-1 0-1,0-1 0,1 1 0,-1 0 0,0-1 0,1 1 0,-1 0 1,1-1-1,-1 1 0,1-1 0,-1 1 0,1-1 0,-1 1 0,1-1 0,0 0 1,-1 1-1,1-1 0,-1 1 0,1-1 0,0 0 0,0 0 0,-1 1 1,1-1-1,0 0 0,-1 0 0,1 0 0,0 0 0,0 0 0,-1 0 0,1 0 1,0 0-1,0 0 0,0-1 0,18 2-5145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4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4132,'-32'9'6139,"27"-8"-5326,-1 1-1,0-1 0,1 1 0,-1 0 0,1 0 0,-1 1 0,-7 5 0,57 3 1932,208 33-2294,-128-25-575,-407 18 1908,167-29-1783,211-12-92,112-21-1,33-2-592,-318 32 795,0 2-1,1 5 1,-127 35-1,281-59-2666,82-20-1958,-50 11-2709,-63 12 396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5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 7655,'-11'1'379,"-1"0"-117,-1-1 557,0 1 1,1 0 0,-1 1 0,0 0-1,0 1 1,1 0 0,-1 1 0,-21 10-1,34-14-774,0 0-1,0 1 0,0-1 0,-1 0 0,1 0 1,0 0-1,0 1 0,0-1 0,0 0 0,0 0 0,-1 1 1,1-1-1,0 0 0,0 0 0,0 1 0,0-1 0,0 0 1,0 0-1,0 1 0,0-1 0,0 0 0,0 0 0,0 1 1,0-1-1,0 0 0,0 0 0,0 1 0,0-1 0,0 0 1,0 1-1,0-1 0,1 0 0,-1 0 0,0 0 1,0 1-1,0-1 0,0 0 0,0 0 0,1 1 0,-1-1 1,0 0-1,0 0 0,0 0 0,1 0 0,-1 0 0,0 1 1,0-1-1,1 0 0,-1 0 0,0 0 0,0 0 0,1 0 1,-1 0-1,0 0 0,0 0 0,1 0 0,-1 0 0,0 0 1,0 0-1,1 0 0,-1 0 0,0 0 0,1 0 1,-1 0-1,0 0 0,22 3 837,-21-2-764,494 8 1787,-384-12-1753,248-5-260,544 1-1368,-542 33-669,63 1 2216,-405-29 1143,-16-2-202,-5 3-989,0 0 0,1 1 1,-1-1-1,0 0 0,0 1 1,1-1-1,-1 1 0,0-1 1,0 1-1,0 0 0,1 0 1,-5 0-1,-450-28-425,207 8 5,-656 0 943,809 25-529,-176 32 0,298-33-803,29-2 869,1102 12-18,-874-15-1703,365-49 0,-633 47 1349,-14 0 154,-29-1 178,-52 1 257,-338-12 2029,478 15-2269,384 16-989,-357-5 974,38 5-248,-48-12 3712,-251-1-2277,39-1-6674,92-2-205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5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92 12300,'11'-92'12694,"-28"171"-12792,3 1 0,4-1 0,3 2-1,5 93 1,2-174 104,0 0 0,0 0-1,0 1 1,0-1 0,0 0 0,0 0-1,0 0 1,0 1 0,0-1 0,1 0-1,-1 0 1,0 0 0,0 0 0,0 1-1,0-1 1,1 0 0,-1 0 0,0 0-1,0 0 1,0 0 0,1 0 0,-1 1-1,0-1 1,0 0 0,1 0 0,-1 0-1,0 0 1,0 0 0,0 0 0,1 0-1,-1 0 1,0 0 0,0 0 0,1 0-1,-1 0 1,0 0 0,0 0 0,1 0-1,-1 0 1,0-1 0,0 1 0,0 0-1,1 0 1,-1 0 0,0 0-1,0 0 1,0 0 0,0-1 0,1 1-1,-1 0 1,0 0 0,0 0 0,0 0-1,0-1 1,0 1 0,1 0 0,-1 0-1,0 0 1,0-1 0,0 1 0,0 0-1,0-1 1,12-12 684,-8-3-553,0-1 0,-1 1 0,0-1 0,-2 1 0,0-1 0,-1 0 0,0 0 0,-1 1 0,-1-1 0,-1 1 0,-1-1 0,0 1 0,-1 0 0,0 0 0,-1 1 0,-1 0 0,-13-22 0,20 37-143,0 1 0,0-1 0,0 0 0,-1 1 0,1-1 1,0 0-1,0 1 0,0-1 0,0 0 0,0 1 0,0-1 0,-1 0 0,1 0 0,0 1 0,0-1 0,0 0 0,-1 0 0,1 1 0,0-1 0,0 0 0,-1 0 0,1 0 0,0 1 1,0-1-1,-1 0 0,1 0 0,0 0 0,-1 0 0,1 0 0,0 0 0,-1 1 0,1-1 0,0 0 0,-1 0 0,1 0 0,0 0 0,-1 0 0,1 0 0,0-1 0,-1 1 1,1 0-1,0 0 0,-1 0 0,1 0 0,0 0 0,-1 0 0,1 0 0,0-1 0,0 1 0,-1 0 0,1 0 0,0 0 0,0-1 0,-1 1 0,1 0 0,0 0 0,0-1 0,0 1 1,-1 0-1,1-1 0,-2 31-304,4 26 24,10 58 1,-1-21-522,-10-33 626,12-103 1921,-6-11-1418,-4-1-1,-1 0 1,-7-61 0,5 115-322,0-7-39,-1 0 0,1 1 0,-1-1 0,-1 0 0,1 1 0,-1-1 0,-1 1 0,1 0 0,-5-8 0,6 14-233,2 29-1202,5 7 1363,2-1-1,14 39 0,6 24-177,-36-249 529,6 135-321,-11-43-700,12 58 752,1 0 0,-1 1 0,1-1 0,-1 0-1,0 1 1,0-1 0,0 0 0,1 1 0,-2-1-1,1 1 1,0-1 0,0 1 0,0 0 0,-1 0 0,1-1-1,-1 1 1,1 0 0,-1 0 0,1 0 0,-1 0-1,1 1 1,-1-1 0,0 0 0,0 1 0,1-1-1,-5 0 1,4 2-20,0 0 0,0 0-1,0-1 1,0 1 0,0 0-1,0 1 1,0-1-1,1 0 1,-1 1 0,0-1-1,1 1 1,-1-1 0,1 1-1,-1 0 1,1-1 0,0 1-1,-1 0 1,1 0 0,0 0-1,1 0 1,-1 0-1,0 0 1,0 0 0,1 1-1,-1-1 1,1 0 0,0 0-1,0 3 1,-7 67-185,7-64 94,1 0 1,0 0 0,0 0-1,1 0 1,0-1 0,0 1-1,1-1 1,0 1-1,0-1 1,1 0 0,8 11-1,-8-11-449,1-1-1,0 0 0,0-1 0,1 1 1,0-1-1,0 0 0,9 5 1,4 0-5593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9033,'0'0'9747,"6"0"-9282,194 6-721,-196-6-2483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5681 4004,'0'0'10500,"-1"4"-10409,-3 19 659,10-42 1687,120-651-232,-92 465-2217,-16 111-3,27-129 15,10-59 27,-18 75-27,11-71 0,29-546 11,-58 277-471,-35-17-20,-4 128 480,-2 59 0,20 152 206,4 135 151,-3-1-1,-19-120 1,8 111-248,9 64-67,-2 1 0,-9-37 0,9 54 398,1 0 0,0-1-1,1 1 1,0-31 0,0 63-1972,5-6-6161,1-8 2606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4356,'0'0'3620,"49"-45"-7720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11723,'0'0'13720,"-2"10"-13058,-98 404 1414,99-412-1866,1-4-49,1-12 48,5-22-4,9-35-210,-2-1-1,5-142 1,-20 250-222,1-24 215,0-1 0,0 1 0,2-1 1,-1 1-1,2 0 0,3 19 0,-4-30 14,0 1 0,-1-1 0,1 1 0,0-1 0,0 1 0,0-1-1,0 1 1,0-1 0,0 0 0,0 0 0,0 0 0,1 1 0,-1-1-1,0 0 1,1 0 0,-1-1 0,1 1 0,-1 0 0,1 0 0,-1-1-1,1 1 1,-1-1 0,1 1 0,0-1 0,-1 0 0,1 0 0,0 0-1,-1 0 1,1 0 0,0 0 0,-1 0 0,1 0 0,0-1 0,-1 1-1,1 0 1,0-1 0,-1 0 0,1 1 0,-1-1 0,1 0 0,-1 0-1,1 0 1,0-1 0,7-3 50,0-1 1,-1 0-1,0 0 0,0-1 0,11-11 0,52-72 151,-71 89-208,0 1-1,0 0 0,0 0 1,0-1-1,0 1 1,0 0-1,0 0 0,0 0 1,1-1-1,-1 1 0,0 0 1,0 0-1,0 0 1,0-1-1,0 1 0,1 0 1,-1 0-1,0 0 0,0 0 1,0 0-1,0-1 1,1 1-1,-1 0 0,0 0 1,0 0-1,1 0 0,-1 0 1,0 0-1,0 0 1,0 0-1,1 0 0,-1 0 1,0 0-1,0 0 0,1 0 1,-1 0-1,0 0 1,0 0-1,0 0 0,1 0 1,-1 0-1,0 0 0,0 0 1,1 0-1,-1 1 0,0-1 1,0 0-1,0 0 1,0 0-1,1 0 0,-1 0 1,0 1-1,0-1 0,2 18-219,-8 25 87,-32 78 130,-2 11 16,37-107-1924,3-25 1849,0 1 0,0-1 0,0 0 0,0 1 0,0-1 0,0 0 0,0 1 0,-1-1 0,1 0 0,0 1 0,0-1 0,0 0 0,0 0 0,0 1 1,0-1-1,1 0 0,-1 1 0,0-1 0,0 0 0,0 1 0,0-1 0,0 0 0,0 0 0,0 1 0,1-1 0,-1 0 0,0 1 0,0-1 0,0 0 0,1 0 1,-1 0-1,0 1 0,0-1 0,1 0 0,-1 0 0,0 0 0,1 1 0,-1-1 0,0 0 0,0 0 0,1 0 0,-1 0 0,0 0 0,1 0 0,-1 0 1,0 0-1,1 0 0,-1 0 0,0 0 0,1 0 0,-1 0 0,0 0 0,0 0 0,1 0 0,-1 0 0,0 0 0,1 0 0,-1-1 0,0 1 0,1 0 0,-1 0 1,0 0-1,0 0 0,1-1 0,3-6-5934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11659,'0'0'13618,"-9"1"-13351,1 1-233,0 1 0,0 0 0,0 0-1,1 1 1,-1-1 0,1 2 0,0-1 0,0 1-1,1 0 1,-1 0 0,1 1 0,0 0 0,0 0-1,-7 12 1,-9 8 379,1 1-1,-26 47 0,41-65-333,1 1 1,1 0-1,-1 0 0,2 0 1,-1 1-1,1-1 0,1 1 1,0 0-1,1-1 0,0 1 1,1 22-1,0-30-76,1 0 0,0-1-1,1 1 1,-1 0 0,0-1-1,1 1 1,0-1 0,-1 0 0,1 1-1,0-1 1,0 0 0,0 0 0,1 0-1,-1 0 1,0-1 0,1 1 0,-1-1-1,1 1 1,0-1 0,-1 0 0,1 0-1,0 0 1,0 0 0,0 0 0,-1-1-1,1 1 1,0-1 0,4 0-1,9 2-925,0-1 0,0 0-1,29-4 1,-9-5-3001,-1-8-2460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9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2 12107,'0'0'8606,"10"-1"-6866,4 0-1373,-1 1 0,0 1 0,0 0 0,0 1 0,0 0 1,-1 1-1,1 0 0,19 9 0,-27-10-294,0 0 0,1 1 1,-1 0-1,-1 0 1,1 1-1,0-1 0,-1 1 1,1 0-1,-1 0 1,6 8-1,-8-9-92,-1 0-1,1 0 1,0 1-1,-1-1 1,0 0 0,0 1-1,0 0 1,0-1-1,0 1 1,-1-1 0,1 1-1,-1 0 1,0-1-1,0 1 1,-1 0 0,1-1-1,-1 1 1,-1 5-1,-1-1-100,0 0 0,0-1 0,-1 0 0,0 0 0,0 0 0,-1 0-1,0-1 1,0 1 0,0-1 0,-1-1 0,0 1 0,0-1-1,-9 6 1,-12 7-27,-58 30 0,45-28 271,25-13-102,12-6-9,0 0 0,1 0-1,-1 1 1,0-1 0,1 0-1,-1 1 1,1 0 0,-1 0-1,1 0 1,0 0 0,-1 0-1,-2 4 1,6-6 7,0 1 0,-1 0 0,1-1 0,0 1 0,-1-1 0,1 1 0,0-1 0,0 1 0,0-1 0,-1 0 0,1 1 0,0-1 0,0 0 0,0 0 0,0 0 1,0 1-1,-1-1 0,1 0 0,0 0 0,0 0 0,0 0 0,0-1 0,0 1 0,1 0 0,29-2 200,46-12 11,11-3-866,-28 13-7866,-40 4-1023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9385,'0'0'14857,"-7"10"-13683,-9 15-520,2 0 0,0 2 0,2 0 0,0 0 0,-13 52 0,25-78-653,0 0 1,-1 1 0,1-1 0,0 0-1,0 0 1,0 1 0,-1-1 0,1 0-1,1 0 1,-1 1 0,0-1 0,0 0-1,0 0 1,1 1 0,-1-1-1,0 0 1,1 0 0,0 0 0,-1 0-1,1 0 1,-1 0 0,1 0 0,0 0-1,0 0 1,0 0 0,-1 0-1,1 0 1,0 0 0,0 0 0,2 0-1,1 0 3,0 0 0,0 0-1,0 0 1,0-1-1,1 1 1,-1-1-1,7-1 1,4 1 10,0-1-35,1-1 0,-1 0 0,0-1 1,-1-1-1,1 0 0,-1-1 0,23-10 1,-25 9-1022,-1 0 0,0 0 0,-1-1 1,1-1-1,13-12 0,-12 3-5642,-5-1-5103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14830,'0'0'14510,"55"-47"-13966,-25 40-416,4 2-96,2 4 0,0 1-32,-4 0-1153,-4 0-2210,-7 0-2242,-6 0-5478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14830,'0'0'11584,"9"3"-11162,-4-1-407,1 0 0,0 0 1,-1 0-1,1 1 0,-1 0 0,0 0 0,0 1 0,0-1 1,0 1-1,0 0 0,-1 1 0,0-1 0,0 1 0,0-1 1,0 1-1,-1 0 0,0 1 0,5 10 0,-3-2 19,-1 1 0,-1-1 0,0 1 0,0 0-1,-2 0 1,0 0 0,-1 0 0,0 0-1,-1 0 1,-1 1 0,0-2 0,-1 1 0,-1 0-1,-8 21 1,6-20-43,0 0 0,-2 0 0,0-1 0,-1 1 0,0-2 0,-1 1 0,-1-2 0,-1 1 0,1-1 0,-2-1 0,0 0 0,-19 13 0,0-9-2820,2-5-2446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24 9737,'0'0'3411,"-9"0"-1622,-3-2-1014,-8 1-10,-5 1 4074,25 0-4620,24 9-128,5-1-50,0-2 0,0-1 0,0-1 0,1-2 0,0 0 0,-1-2 1,1-2-1,-1-1 0,39-8 0,-46 3 1520,-39 5-1001,-50 3-564,58 0 97,-245 14 161,122-6 346,414-35-473,-126 9-115,-144 17-15,18-3-26,-30 3 14,-18 1 8,-326 0 536,337 1-748,1 0 0,-1 0-1,1 1 1,-1-1 0,1 1 0,-1 1 0,-9 4-1,-6 3-3589,12-6-1545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1311 94 11787,'0'0'10933,"1"-6"-10388,-1 5-536,0 0 1,0 0 0,0 0 0,1 1 0,-1-1 0,0 0-1,0 0 1,0 0 0,-1 0 0,1 0 0,0 0-1,0 0 1,0 0 0,-1 1 0,1-1 0,0 0 0,-1 0-1,1 0 1,-1 0 0,1 1 0,-1-1 0,1 0-1,-1 1 1,1-1 0,-1 0 0,0 1 0,0-1 0,1 0-1,-1 1 1,0 0 0,0-1 0,1 1 0,-1-1-1,-2 0 1,-42 0 206,36 1-204,-171 10 233,-246 7 1,355-20 183,1-3 0,-93-19 0,133 20-428,1 1 0,-1 2 0,0 1 0,1 1 0,-1 2 0,0 1 0,1 1 0,0 2 0,-35 10 0,61-16-37,9-3-90,20-12-490,38-17-2764,-16 11-3544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6179 7143,'0'0'11675,"-1"-9"-10485,-15-131 1403,-17-171-2714,15-288-1064,15 333-305,0-853 1999,6 569 322,9 215-809,-3 180-17,38-902 1079,18 230-951,-17 257 871,-46 519-528,0 9-202,2 1-1,10-49 1,-14 79 1501,0 5-8328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3748,'0'0'384,"-51"41"-1441,42-30 1057,3 0 0,0 0 320,3 3-64,3-4-224,-6-1-192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10570,'0'0'7522,"9"0"-6609,35 0-174,1-1 0,48-9 0,73-4-597,11 26-99,4 1 69,266-28-39,4 1 78,-134-7 132,-220 11-247,0 3-1,180 13 1,-96 6 0,206-11 0,-155-5-44,357 11 51,-145 11 208,195-6 160,-228-8-250,-218 3-103,63-6 507,-250 0-481,0 0-1,0 0 0,-1 0 0,1 0 0,11 5 0,-16-5-231,1 0-1,-1-1 0,1 1 0,0 0 1,-1 0-1,0 0 0,1 0 1,-1 0-1,1 0 0,-1 0 0,0 0 1,0 1-1,0-1 0,0 0 1,0 1-1,0-1 0,0 1 0,0-1 1,-1 1-1,1-1 0,0 1 1,-1 0-1,1-1 0,-1 4 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6438,'0'0'7618,"-4"-9"-6289,-7-25 16,10 33-1252,1 0 0,-1 0 0,1 0 0,-1 0-1,1 0 1,0 0 0,0 0 0,-1 0 0,1 0 0,0 0-1,0 0 1,0 0 0,0 0 0,0-1 0,0 1-1,1 0 1,-1 0 0,0 0 0,0 0 0,1 0 0,-1 0-1,1 0 1,-1 0 0,1 1 0,-1-1 0,1 0-1,-1 0 1,1 0 0,0 0 0,-1 1 0,1-1 0,0 0-1,0 1 1,0-1 0,0 0 0,0 1 0,-1-1-1,1 1 1,0-1 0,0 1 0,0 0 0,0-1 0,2 1-1,0 1-60,-1 0-1,0 0 1,0 0-1,0 1 1,0-1-1,0 0 1,0 1-1,0 0 1,0-1-1,-1 1 1,4 4-1,16 13 104,-5-11-118,0-1 0,1-1 0,0-1-1,1 0 1,-1-1 0,1-1 0,20 1 0,133 0 125,-112-5-126,26 2 41,-36 2 69,0-3 0,0-2 0,97-17 0,-146 19-212,0 1 0,0 0 1,0 0-1,0 0 0,0-1 0,0 1 0,0 0 1,0 0-1,0-1 0,0 1 0,-1 0 0,1 0 0,0-1 1,-1 1-1,1 0 0,0-1 0,-1 1 0,1 0 1,-1-1-1,1 1 0,-1 0 0,1-1 0,-1 1 1,0-1-1,1 1 0,-2 0 0,-9 0-5492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8456,'0'0'7298,"5"9"-6669,-4-5-577,1 0-1,1 0 0,-1 0 0,1 0 0,-1 0 0,1-1 0,0 1 0,0-1 0,1 0 0,-1 0 0,0 0 0,1-1 0,0 1 0,0-1 0,0 1 1,0-1-1,0-1 0,0 1 0,1-1 0,-1 1 0,0-1 0,9 1 0,102 11 79,0-5 1,153-9-1,-105-1-83,1337-37 150,-233 20 1231,-1061 19-1569,843 5 1454,-1031-5-1258,-1 0-1,1 2 1,22 4 0,-23-4 30,-1 0-1,1-1 1,-1-1 0,0 0 0,1-1-1,16-4 1,41-2 155,-40 10-494,19-2-2146,-40-5-2345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9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19699,'0'0'9961,"0"8"-21236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6391 8936,'0'0'4122,"-1"-10"-3882,-5-38 264,-15-41 5243,14 63-5597,1-1 0,2 0 0,0 0 0,1-40-1,-4-26 111,-3-137-87,4 40 770,-30-341-612,26-112-290,12 407-55,20-186-140,-1-1 308,-1-508-53,-10-43 1409,-11 637-1520,19 82 9,-1-1 77,-22-185 1755,-12 387-657,17 32-1485,0-3-4914,-2 18-1699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25 161 1281,'0'0'769,"5"-10"-187,15-33 1196,-19 40-1299,0 0 1,-1-1-1,0 1 1,1 0 0,-1 0-1,-1 0 1,1-1 0,0 1-1,-1 0 1,1 0-1,-1 0 1,0-1 0,0 1-1,0 0 1,-1 0 0,1 0-1,-1 1 1,1-1-1,-1 0 1,0 1 0,0-1-1,0 1 1,-1-1 0,1 1-1,-3-2 1,-17-26 6060,21 37-3126,2 34-3529,22 22 115,-21-59-7,0 0 1,0 1-1,0-1 1,1 0-1,0-1 0,0 1 1,0-1-1,0 1 1,1-1-1,-1 0 0,1 0 1,4 3-1,-7-6 29,0 0-1,-1 0 1,1 1 0,0-1-1,-1 0 1,1 0-1,0 0 1,-1 0 0,1 0-1,0 0 1,-1-1-1,1 1 1,0 0-1,-1 0 1,1 0 0,0-1-1,-1 1 1,1 0-1,0-1 1,-1 1 0,1 0-1,-1-1 1,1 1-1,-1-1 1,1 1 0,-1-1-1,1 1 1,-1-1-1,1 1 1,-1-1 0,0 1-1,1-1 1,-1 0-1,0 1 1,0-1-1,1 0 1,-1 1 0,0-1-1,0 0 1,0 1-1,0-1 1,0 0 0,0 1-1,0-1 1,0 0-1,0 1 1,0-1 0,0-1-1,1-45 936,-2 39-949,0-21 166,-2 23-178,-1 18-342,4-11 276,-5 56-1557,4-55 1610,1-1 1,0 1-1,0-1 0,0 0 0,0 1 1,0-1-1,0 1 0,0-1 0,0 1 0,0-1 1,1 0-1,-1 1 0,1-1 0,-1 0 0,1 1 1,-1-1-1,1 0 0,0 0 0,0 1 0,0-1 1,0 0-1,0 0 0,0 0 0,0 0 0,0 0 1,0 0-1,0-1 0,0 1 0,0 0 0,1 0 1,-1-1-1,0 1 0,1-1 0,2 1 0,-4-1 25,1-1 0,0 0 0,0 1 0,0-1 0,0 0 0,-1 0 0,1 1 0,0-1 0,-1 0 0,1 0 0,0 0 0,-1 0 0,1 0 0,-1 0 0,0 0-1,1 0 1,-1 0 0,0 0 0,0 0 0,1-1 0,-1 1 0,0 0 0,0 0 0,0 0 0,-1-1 0,3-36 623,-2 34-518,0-4 68,-1-27 207,1 34-387,0 1-1,0-1 1,0 0 0,0 1-1,0-1 1,0 0 0,-1 1-1,1-1 1,0 1 0,0-1-1,-1 0 1,1 1 0,0-1-1,-1 1 1,1-1 0,-1 1-1,1-1 1,0 1 0,-1-1-1,1 1 1,-1-1 0,1 1-1,-1 0 1,0-1 0,1 1-1,-1 0 1,1 0 0,-1-1-1,0 1 1,1 0 0,-1 0-1,1 0 1,-1 0 0,0 0-1,1 0 1,-1 0 0,0 0-1,1 0 1,-1 0 0,0 0-1,1 0 1,-2 0 0,1 4-220,0 0 0,0 0 0,0 1 1,0-1-1,1 0 0,-1 0 1,1 0-1,0 0 0,0 1 1,2 5-1,-2-1-45,0-5 228,0 0-1,0 1 0,1-1 1,0 1-1,-1-1 1,1 0-1,1 1 0,2 7 1,-3-11 43,-1 0 0,1 0 0,0 0 1,-1 0-1,1 0 0,0-1 0,0 1 1,0 0-1,0 0 0,0-1 0,0 1 0,0 0 1,0-1-1,0 1 0,0-1 0,0 1 1,0-1-1,1 0 0,-1 1 0,0-1 1,0 0-1,0 0 0,0 0 0,1 0 0,-1 0 1,0 0-1,0 0 0,0 0 0,1 0 1,-1-1-1,0 1 0,0 0 0,0-1 1,0 1-1,2-2 0,8 0-630,-5 6-3884,-5 10-2139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2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60 5221,'0'0'1537,"-9"-5"-159,-23-20-339,0 0 2555,18 20-2257,14 16 916,14 19 809,36 34-3391,3-2 0,3-3-1,96 80 1,-11-9-30,294 245 476,-185-183-108,-51-42 35,246 239-1,501 554 27,-610-567-335,-26 19-238,-249-315 534,152 183 113,432 412 0,-251-311-34,450 433-1426,-697-659 1167,32 35-5334,-154-146 475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6919,'0'0'8989,"-6"2"-7045,-2 0-1806,-8 5 2161,16-7-2249,0 1 1,0 0-1,1-1 1,-1 1 0,0 0-1,0 0 1,0-1 0,1 1-1,-1 0 1,0-1-1,1 1 1,-1-1 0,0 1-1,1 0 1,-1-1 0,1 1-1,-1-1 1,1 1-1,-1-1 1,1 1 0,0-1-1,-1 1 1,1-1 0,-1 0-1,1 1 1,0-1-1,-1 0 1,1 0 0,1 1-1,32 18 1016,0-1 0,50 18 0,30 15-281,-87-40-582,-1 0 1,1-1 0,45 8-1,18 7 40,-73-20-124,0-1 0,1-1 0,-1-1 0,30 0 1,-24-1 135,0 0 0,23 6 0,-19-3-141,0 0-1,31-1 1,13 2-87,-3 4 2,-36-4-3,56 2-1,-12-5 80,113 17-1,-103-13-100,-61-5 26,49 7 0,-36-3-22,0-1 0,49-2 0,-47-1 14,0 0 0,40 8 0,-1 2 6,-54-9 60,-1 1 0,1 2 0,43 13-1,9 0-44,-60-16 19,1 2 1,29 9-1,131 47 2,-20 6-6,265 154 1,-413-214-53,39 26 26,-2 2 0,-1 1 0,63 65 0,235 222 27,-105-76-52,-93-90-4,-118-128-2,40 39 13,-4 3 0,83 115 0,68 92-44,-148-199 13,-3 3 1,64 108-1,285 480-298,-287-436 299,-73-128 5,336 646-277,-320-603 101,71 219 0,-21-43 145,-92-251 192,7 16-3461,-31-84 1794,1 1-1727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1 755 13196,'0'0'9876,"10"-2"-9160,17-5-336,-1-1 0,0-1 1,43-21-1,84-53 127,-68 35-394,177-90-2,399-229 2,-639 354-149,-11 7-225,-1 0 0,0 0 1,0-2-1,13-11 0,-23 18 146,0 1 0,-1 0-1,1-1 1,0 1 0,-1 0 0,1-1 0,0 1 0,-1 0 0,1-1 0,-1 1 0,1 0-1,-1 0 1,1 0 0,0 0 0,-1-1 0,1 1 0,-1 0 0,1 0 0,-1 0 0,1 0 0,-1 0-1,1 0 1,-1 0 0,1 0 0,-1 0 0,1 0 0,-1 0 0,1 1 0,-1-1 0,1 0-1,-1 1 1,-14 0-1931,0 2 0,1 0 1,-23 8-1,-24 8-3085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0 10154,'-12'1'1238,"6"0"-1309,-2-1 615,1 0 0,-1 1 0,0 0 0,1 1 0,-1-1 0,1 1-1,-1 1 1,1 0 0,0 0 0,0 0 0,0 1 0,1-1 0,-1 2 0,-5 4 0,-21 28 183,2 1 1,2 1-1,-42 75 1,26-40-403,-12 15-222,4 2 0,-43 107 0,95-197-99,-14 49-27,15-49 20,0 0 0,0 0 0,0 0 1,0 0-1,0 0 0,0 0 0,0 0 0,0 0 0,0 1 0,0-1 0,1 0 0,-1 0 0,0 0 0,1 0 0,-1 0 1,1 0-1,-1 0 0,1 0 0,-1 0 0,1-1 0,0 1 0,0 0 0,-1 0 0,1 0 0,0-1 0,0 1 0,0 0 1,0-1-1,0 1 0,0-1 0,0 1 0,0-1 0,0 0 0,0 1 0,0-1 0,0 0 0,0 1 0,0-1 0,0 0 1,2 0-1,12 0 265,1 0 0,-1-1 0,1-1 0,-1 0 0,28-8 0,79-33 1185,-69 23-1055,221-75 489,120-45-4837,-271 91-2642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14478,'0'0'7372,"0"10"-6849,-21 248 1450,0 18-1875,21-275-90,0 0-1,0 0 0,0 0 0,0 0 0,0 0 0,0 0 0,0 0 0,0 0 0,0 0 0,1 0 0,-1 0 1,0 0-1,1 0 0,-1 0 0,0 0 0,1 0 0,-1-1 0,1 1 0,0 0 0,-1 0 0,1 0 0,0-1 1,-1 1-1,1 0 0,0-1 0,0 1 0,0 0 0,1 0 0,0-1 41,0 0 0,-1 0 0,1 0 0,0 0 0,0 0-1,0 0 1,0 0 0,0-1 0,0 1 0,-1-1 0,1 1 0,0-1 0,0 0 0,1 0-1,10-6 393,-1 0 0,-1-1-1,13-10 1,-23 17-411,69-59 929,-2-2-1,99-122 0,-145 153-1078,-15 13-2160,-11 4-5422,-10 9-2419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13100,'0'0'4549,"15"53"-1026,2-42-1153,1 0-896,7-1-1186,5 0-160,-2-2-1633,-1-3-2179,-5-5-4708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12588,'0'0'8867,"-12"0"-7495,4 0-1223,4-1-123,0 1 1,1-1-1,-1 1 0,1 1 0,-1-1 0,1 0 0,-1 1 1,1 0-1,-1-1 0,1 2 0,0-1 0,-1 0 1,1 0-1,0 1 0,0 0 0,0 0 0,0 0 1,0 0-1,0 0 0,-3 4 0,2-1 17,-45 57 536,46-58-544,0 1 1,0-1-1,1 1 1,0-1-1,0 1 1,0 0 0,0 0-1,1 0 1,0 0-1,0 0 1,0 0-1,1 10 1,0-14-15,1-1-1,-1 1 1,1 0 0,-1-1 0,1 1 0,-1-1-1,1 1 1,0-1 0,-1 0 0,1 1-1,0-1 1,-1 0 0,1 1 0,0-1-1,-1 0 1,1 0 0,0 1 0,0-1-1,-1 0 1,1 0 0,0 0 0,0 0-1,-1 0 1,1 0 0,0 0 0,0-1 0,0 1-1,23-3 894,-8-1-468,-2-2 1,1 0-1,0 0 1,-1-1-1,20-14 1,-24 13-341,1 2 0,0-1-1,0 1 1,0 1 0,1 0 0,-1 1 0,1 0 0,0 0 0,1 2-1,19-3 1,-30 5-101,0 0-1,0 1 1,0-1 0,0 1-1,0 0 1,-1 0-1,1 0 1,0-1 0,-1 2-1,1-1 1,-1 0-1,1 0 1,2 3-1,-2-2 7,0 0-1,1 0 0,-1 0 0,1-1 0,0 1 0,0 0 0,0-1 1,0 0-1,4 2 0,50 16 156,12 4-503,-64-22-370,0-1 0,0 1 0,0-1 0,0 0 0,0 0 0,10-1 0,-13 0 120,-1 1 1,1-1-1,0 0 0,0 0 0,0 0 0,0 0 0,0 0 0,-1 0 1,1-1-1,0 1 0,-1 0 0,1-1 0,-1 1 0,2-3 0,11-17-7340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9993,'0'0'14446,"-4"13"-14120,-25 71 249,-27 85 22,48-142-519,2 1 1,1 1-1,1-1 0,-1 31 1,5-58-65,0-1 0,0 1 0,0-1 1,0 1-1,0-1 0,0 0 0,0 1 0,0-1 0,0 1 1,0-1-1,0 1 0,1-1 0,-1 1 0,0-1 0,0 1 1,0-1-1,0 0 0,1 1 0,-1-1 0,0 1 0,1-1 1,-1 0-1,0 1 0,1-1 0,-1 0 0,0 1 0,1-1 1,-1 0-1,0 0 0,1 1 0,-1-1 0,1 0 0,-1 0 1,1 0-1,-1 1 0,1-1 0,-1 0 0,1 0 0,21-8 1008,17-24 554,130-175 724,-84 98-3789,-102 128-14334,-4 2 7089</inkml:trace>
  <inkml:trace contextRef="#ctx0" brushRef="#br0" timeOffset="1">153 378 13036,'0'0'12204,"59"50"-12076,-39-50-1185,3 0-2114,-1 0-3844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0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16976,'0'0'9673,"-13"54"-9032,2-19-449,-4 3-160,6 0 0,3-2-160,1-4-865,5-2-865,0-7-736,0-5-1058,0-8-1537,0-5-2850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18802,'0'0'1180,"-10"-3"453,4 2-1413,2-1-164,0 0 0,1 1-1,-1 0 1,0 0 0,-1 0 0,1 0-1,0 1 1,0 0 0,0 0 0,0 0-1,0 0 1,0 0 0,-1 1 0,1 0-1,0 0 1,0 0 0,0 0 0,1 1 0,-1 0-1,0-1 1,-6 6 0,0 3 24,1 0 1,0 1 0,1 0-1,1 1 1,-1 0-1,-8 21 1,13-26-5,0-1 0,0 1 0,1 0 0,0 0 0,0 0 0,1 0-1,0 0 1,0 0 0,1 0 0,0 0 0,0 1 0,0-1 0,1 0 0,3 11 0,-3-16-24,0 0 1,0-1 0,0 1-1,1-1 1,-1 0-1,0 1 1,1-1-1,-1 0 1,1 0 0,-1 0-1,1 0 1,-1 0-1,1 0 1,0-1 0,0 1-1,-1 0 1,1-1-1,0 1 1,0-1-1,0 0 1,0 1 0,-1-1-1,1 0 1,0 0-1,0-1 1,2 1-1,3 0 263,0-1-1,1 0 0,-1 0 0,0-1 0,12-4 0,-3-2-201,0-1 0,-1-1 0,0-1 0,-1 0 0,0-1 0,-1 0 0,0-1 0,0 0 0,-2-1-1,0 0 1,0-1 0,15-32 0,-40 75-430,8-18 206,0 0 1,1 0 0,0 0 0,1 1 0,0-1 0,1 1 0,0 0 0,-1 12 0,3-15-530,1 21-1075,0-28 1381,0 0 0,0 0 0,0 0 0,0-1 0,0 1 0,1 0 0,-1 0 1,0 0-1,1 0 0,-1-1 0,0 1 0,1 0 0,-1 0 0,1-1 0,-1 1 0,1 0 1,0-1-1,-1 1 0,1-1 0,0 1 0,-1-1 0,1 1 0,0-1 0,-1 1 0,1-1 0,2 1 1,17 0-11433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5 136 12556,'0'0'3529,"-1"-10"117,0 7-3398,0-1 0,0 0 0,1 0 0,0 0 0,0 1 1,0-1-1,0 0 0,0 0 0,1 0 0,-1 0 0,1 1 0,0-1 1,1 0-1,-1 1 0,0-1 0,1 1 0,0-1 0,0 1 0,0 0 1,0-1-1,1 1 0,-1 0 0,1 1 0,0-1 0,-1 0 1,1 1-1,1 0 0,-1-1 0,0 1 0,5-2 0,0 0-83,-1 1-1,2 0 1,-1 0-1,0 1 0,0 0 1,1 0-1,-1 1 1,1 0-1,10 1 1,-17 0-175,1 0-1,-1 0 1,0 0 0,0 1 0,0-1 0,1 1 0,-1-1-1,0 1 1,0 0 0,0 0 0,0 0 0,0 0 0,0 0 0,0 1-1,-1-1 1,1 0 0,0 1 0,-1-1 0,1 1 0,-1 0 0,1 0-1,-1-1 1,0 1 0,0 0 0,0 0 0,0 0 0,0 0 0,0 0-1,0 0 1,-1 1 0,1-1 0,-1 0 0,0 0 0,0 0-1,1 1 1,-1-1 0,-1 0 0,1 0 0,-1 4 0,0 4-108,-1 0 0,0 0 0,-1 0 0,0-1 0,-1 1 0,0-1 0,-7 11 0,6-10-15,0 0-1,1 0 0,0 1 0,0-1 1,-2 18-1,5-27 134,1 0 1,0 1-1,0-1 0,0 0 0,0 1 1,0-1-1,0 1 0,1-1 0,-1 0 1,0 1-1,1-1 0,-1 0 0,1 1 1,-1-1-1,1 0 0,-1 0 0,1 0 0,0 1 1,0-1-1,0 0 0,0 0 0,0 0 1,1 1-1,1 0 62,0-1 1,0 1-1,0-1 1,0 1-1,0-1 1,0 0 0,0 0-1,0 0 1,6 0-1,4 0 173,1-1-1,-1 0 1,0 0 0,14-4 0,-12 1-164,-1-1 1,0 0-1,0-1 1,-1-1 0,1 0-1,-1-1 1,0-1 0,20-15-1,-28 19-79,0-1 0,0 1-1,0-1 1,-1 0-1,1 0 1,-1-1 0,-1 1-1,1-1 1,5-11-1,-8 14-62,0-1 0,0 1 0,-1 0-1,1-1 1,-1 1 0,1-1-1,-1 1 1,0-1 0,0 1 0,-1-1-1,1 1 1,-1-1 0,0 1-1,0 0 1,0-1 0,0 1 0,0 0-1,-1 0 1,-2-6 0,2 6-553,-1 0 0,1 0 0,0 1 0,-1-1 0,0 0 0,1 1 0,-1 0 0,0-1 0,0 1 0,0 0 0,-6-2 0,-23-4-10455,21 8 2847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141 148 11819,'0'0'17553,"6"-6"-17612,19-17 6,-24 21 55,1 1 0,-1 0 1,1 0-1,-1 0 0,1 0 0,-1 1 1,1-1-1,-1 0 0,1 1 1,0-1-1,-1 1 0,1-1 0,3 1 1,-4 0 4,0-1-1,0 1 1,0 0 0,0 0 0,0 0 0,-1-1 0,1 1 0,0 0 0,0-1-1,0 1 1,0-1 0,0 1 0,0-1 0,-1 1 0,1-1 0,0 0-1,-1 1 1,1-1 0,0 0 0,0-1 0,-5 4-67,0 1 0,1-1 0,-1 1 0,1-1 0,-1 1 0,1 1 0,0-1 1,-5 6-1,7-7 62,-1 0 1,1 0 0,0 1-1,0-1 1,0 0 0,0 0-1,1 1 1,-1-1-1,0 0 1,0 5 0,2-6 6,-1-1 0,0 0 0,0 1 0,0-1 0,0 0 0,0 0 0,0 1 0,1-1 1,-1 0-1,0 0 0,0 1 0,0-1 0,1 0 0,-1 0 0,0 0 0,0 1 0,1-1 0,-1 0 0,0 0 0,1 0 1,-1 0-1,0 0 0,0 0 0,1 1 0,-1-1 0,0 0 0,1 0 0,-1 0 0,0 0 0,1 0 0,-1 0 1,0 0-1,1 0 0,-1 0 0,0-1 0,0 1 0,1 0 0,-1 0 0,0 0 0,1 0 0,-1 0 0,0 0 1,1-1-1,3-1 30,-1 0 0,1 0 0,0 0 0,-1-1 0,0 1 0,1-1 0,-1 0 0,0 0 0,-1 0 0,1-1 0,3-4 0,-2 1-85,-1 1 1,1-1-1,-1 0 1,0 0 0,-1 0-1,0 0 1,0 0 0,-1-1-1,1 1 1,-1-1-1,-1 1 1,0-1 0,-1-11-1,1 18 39,0 1 0,0-1 0,0 0 0,0 1 1,0-1-1,-1 1 0,1-1 0,0 1 0,0 0 0,-1-1 0,1 1 0,0-1 0,-1 1 0,1-1 0,0 1 0,-1 0 0,1-1 0,0 1 0,-1 0 0,1-1 0,-1 1 0,1 0 0,-1 0 1,1-1-1,-1 1 0,1 0 0,-1 0 0,1 0 0,-1 0 0,1 0 0,-2-1 0,-20 6-165,-19 17-37,39-21 192,-25 20 101,1 0 1,-37 38-1,58-53-59,-1-1 0,2 1 0,-1 0 1,1 0-1,-1 1 0,2-1 0,-1 1 0,1 0 0,0 0 1,0 0-1,1 0 0,0 1 0,0-1 0,1 0 0,0 1 0,0 0 1,1 14-1,1-18-29,0 0 1,0 1 0,1-1-1,-1 0 1,1 0 0,0 0-1,1 0 1,-1 0 0,0-1-1,1 1 1,0 0 0,0-1-1,0 0 1,0 0 0,1 0-1,-1 0 1,1-1 0,0 1-1,0-1 1,0 0 0,0 0-1,0 0 1,0 0 0,0-1-1,0 0 1,1 0 0,-1 0-1,1 0 1,-1-1 0,1 0-1,-1 0 1,1 0 0,-1 0-1,0-1 1,1 1 0,-1-1-1,1 0 1,-1-1 0,6-2-1,13-9 187,-1-1 1,0 0-1,27-25 0,-33 25-76,0 1 1,2 0-1,0 1 1,0 1-1,37-16 1,-54 26-112,0 1 1,0 0 0,0-1 0,0 1 0,0 0 0,0-1 0,0 1 0,0 0 0,0 0 0,0 0 0,0 0 0,0 0 0,0 0 0,0 0 0,0 0 0,0 0 0,0 1 0,0-1 0,0 0 0,0 1 0,0-1 0,0 0 0,0 1 0,0-1 0,-1 1 0,1 0 0,0-1 0,0 1 0,0 0 0,-1-1-1,2 2 1,-1 0-9,0 1-1,0 0 0,0-1 0,0 1 0,-1 0 0,1-1 0,-1 1 0,0 0 0,1 0 0,-1-1 0,-1 6 0,-1 8-5,0 0-1,-1 0 1,-6 18 0,8-31 13,-1 0 0,1 1 0,0-1 0,1 0 0,-1 1 0,0-1 0,1 1 0,0-1-1,0 1 1,0-1 0,0 1 0,1-1 0,0 5 0,0-7 5,-1-1-1,1 1 0,-1 0 0,1 0 1,0 0-1,-1-1 0,1 1 0,0 0 1,-1-1-1,1 1 0,0-1 1,0 1-1,0-1 0,-1 1 0,1-1 1,0 0-1,0 1 0,0-1 0,1 0 1,32-1 64,-21-3-34,1-1 0,-1 0 0,0-1 0,-1 0 0,1-1 0,-1-1 0,14-11 0,-13 9-193,1 1-1,1 0 1,0 1-1,22-9 1,-37 17 139,0 0-1,0 0 1,0 0 0,1 0 0,-1 0-1,0 0 1,0 0 0,0 0 0,0 0-1,1 0 1,-1 0 0,0 0-1,0 0 1,0 0 0,1 0 0,-1 0-1,0 0 1,0 0 0,0 0 0,1 0-1,-1 0 1,0 0 0,0 0-1,0 0 1,0 0 0,0 1 0,1-1-1,-1 0 1,0 0 0,0 0 0,0 0-1,0 0 1,0 1 0,0-1-1,1 0 1,-1 0 0,0 0 0,0 0-1,0 1 1,0-1 0,0 0 0,0 0-1,0 0 1,0 1 0,0-1 0,-1 15-396,-9 19-595,8-30 235,-1 12-2701,-1-4-3416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38 11531,'6'-12'3816,"6"-11"3262,-7 20-4120,-3 15-982,-13 192-1322,-1 5-3283,12-207 1990,0 4-157,-7-5-9764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14478,'0'0'11531,"8"-52"-10795,28 35 321,16-1-160,3-1-320,13-1-193,-2 6-288,2 3-32,-4 4-160,0 7-929,-8 0-1761,-9 2-1763,-3 8-3330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15855,'0'0'2573,"-4"12"459,-2 11-1824,2 0-1,0 1 1,0 26 0,3-40-1069,1 1 0,0-1 1,1 1-1,0-1 0,1 1 1,0-1-1,0 0 0,1 0 1,1 0-1,-1 0 0,8 12 0,-11-21-122,1 0-1,-1 0 0,0-1 0,1 1 1,-1 0-1,1-1 0,-1 1 0,1 0 1,-1-1-1,1 1 0,0-1 0,-1 1 1,1-1-1,-1 1 0,1-1 0,0 1 1,0-1-1,-1 0 0,1 1 0,0-1 0,0 0 1,-1 1-1,1-1 0,0 0 0,0 0 1,0 0-1,-1 0 0,1 0 0,0 0 1,0 0-1,0 0 0,0 0 0,-1 0 1,1-1-1,0 1 0,0 0 0,-1 0 1,1-1-1,0 1 0,0-1 0,-1 1 1,1 0-1,0-1 0,-1 1 0,1-1 0,-1 0 1,1 1-1,0-1 0,-1 1 0,1-1 1,-1 0-1,0 0 0,1 1 0,-1-1 1,0 0-1,1 0 0,-1 1 0,0-3 1,20-46 637,-13 14-1107,-1 1 1,-2-2-1,-1-43 1,-3 82 45,0 0 1,0 0-1,1 0 1,-1 0-1,1 0 1,-1 0-1,1 0 1,0-1-1,0 1 1,0 0-1,0 0 1,1-1-1,-1 1 1,1-1-1,0 1 1,-1-1-1,1 0 1,0 0-1,0 0 1,1 0-1,-1 0 1,0 0-1,1 0 1,-1-1-1,1 1 1,4 1-1,22 11-4627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140 105 14478,'0'0'2877,"-10"5"-400,0 0-1983,-1 0 1,1 1-1,-1 1 0,2 0 0,-1 0 1,-10 11-1,16-14-326,-1 0 0,1 1 1,0 0-1,0 0 0,1 0 1,-1 0-1,1 1 0,0-1 0,1 1 1,-1 0-1,1 0 0,0 0 1,1 0-1,-1 0 0,1 0 0,0 7 1,1-12-167,0 0 0,0 0 0,0 0 0,1 0 1,-1 0-1,0 0 0,1 0 0,-1 0 0,0 0 0,1 0 1,-1 0-1,1 0 0,0 0 0,-1 0 0,1 0 0,0-1 1,0 1-1,-1 0 0,1 0 0,0-1 0,0 1 0,0-1 1,0 1-1,0-1 0,0 1 0,1 0 0,37 6 517,-24-7-167,1-1 1,-1-1-1,17-3 0,-9-1-205,0-2 0,-1-1-1,39-20 1,-38 16 63,1 2 0,41-13 0,-64 23-209,0 1 1,0-1-1,0 1 1,0-1-1,0 1 1,0 0-1,-1 0 1,1 0-1,0-1 1,0 1-1,0 0 1,0 0-1,0 0 1,0 0-1,0 0 1,0 1-1,0-1 1,0 0-1,0 0 0,0 1 1,0-1-1,0 0 1,-1 1-1,1-1 1,0 1-1,0-1 1,0 1-1,-1 0 1,1-1-1,0 1 1,-1 0-1,1-1 1,0 1-1,-1 0 1,1 0-1,-1 0 1,1-1-1,-1 1 1,1 2-1,0 2 8,-1 0 0,1 0 0,-1 1 0,0-1 0,-1 0 1,-1 7-1,0 6 7,2-17-22,0 0 0,0 1 1,0-1-1,0 0 0,0 0 1,0 0-1,0 0 0,0 1 1,0-1-1,0 0 0,1 0 1,-1 0-1,0 0 0,1 0 1,-1 0-1,1 0 0,-1 0 1,1 0-1,0 0 0,-1 0 1,1 0-1,0 0 0,0 0 1,0 0-1,0 0 1,-1-1-1,1 1 0,0 0 1,0-1-1,0 1 0,1-1 1,0 1-1,3 0-62,0 0 0,-1-1 0,1 0 0,0 0-1,0 0 1,8-2 0,-7 2 11,5-3-482,0 1 0,0-1 0,0-1 0,0 0 0,0 0 0,-1-1 1,0-1-1,13-9 0,9-7-3642,30-29-1,-52 43 3520,60-58-7924,-42 27 8900,-12-3 9031,-16 41-9105,0 1 0,0-1 0,0 1 0,0-1 0,1 1-1,-1-1 1,-1 1 0,1-1 0,0 1 0,0-1 0,0 1 0,0-1-1,0 1 1,0-1 0,0 1 0,-1 0 0,1-1 0,0 1-1,0-1 1,-1 1 0,1 0 0,0-1 0,-1 1 0,1-1-1,0 1 1,-1 0 0,1 0 0,-1-1 0,1 1 0,-1 0-1,-18-3 2298,-21 10-1501,29-4-653,0 1 0,0 1 0,1 0 0,-19 12 0,27-16-379,-1 1 0,1-1-1,0 1 1,-1 0 0,1 0-1,0 0 1,0 0 0,0 0-1,1 0 1,-1 0 0,0 1-1,1-1 1,-1 1 0,1-1 0,0 1-1,0 0 1,0 0 0,0-1-1,1 1 1,-1 0 0,1 0-1,-1 0 1,1 0 0,0 4-1,1-5-48,0-1 0,0 1-1,0-1 1,0 0 0,1 1-1,-1-1 1,0 0 0,0 0-1,1 0 1,-1 0 0,1 0-1,-1 0 1,1 0 0,-1-1-1,1 1 1,0 0 0,-1-1-1,1 0 1,1 1 0,40 9-227,-36-9 164,56 9-358,-36-6 444,-1 0-1,0 2 1,39 14 0,-64-20 51,0 0 0,0 0 0,-1 0 0,1 0 0,0 1 0,-1-1 0,1 0 0,0 1 0,-1-1 0,1 0 0,0 1 1,-1-1-1,1 1 0,-1-1 0,1 1 0,-1-1 0,1 1 0,-1-1 0,1 1 0,-1 0 0,1-1 0,-1 1 0,0 0 0,1-1 0,-1 1 1,0 0-1,0-1 0,0 1 0,1 0 0,-1 0 0,0-1 0,0 1 0,0 0 0,0 0 0,0-1 0,0 1 0,-1 0 0,1-1 0,0 1 1,0 0-1,0 0 0,-1-1 0,1 1 0,0 0 0,-1-1 0,1 1 0,0-1 0,-1 1 0,1 0 0,-1-1 0,1 1 0,-1-1 0,1 1 1,-1-1-1,0 1 0,1-1 0,-1 0 0,0 1 0,1-1 0,-1 0 0,0 1 0,-48 26 1608,45-25-1542,-15 6 401,0 0 0,-39 9 0,-8-9-2972,46-10-2174,6-11-3640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15310,'0'0'9487,"-6"10"-8895,-10 26-138,1 1 0,2 0 0,1 0 0,2 2 0,-5 40 1,-18 211 899,28-69-1238,5-148-104,1-144-45,0-26-298,-13-104 1,-2 63-1031,19 147 1098,1-1 0,1 0 1,0 0-1,0-1 1,0 0-1,1 0 0,0 0 1,0-1-1,12 6 0,-4-3-1604,1 0 0,0-1-1,0-1 1,24 7-1,2-4-4997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14894,'-8'0'2867,"0"0"-2497,0 0 0,0 1 0,0 0 0,0 1 0,0-1 0,1 2 1,-1-1-1,1 1 0,-1 0 0,1 0 0,-10 7 0,10-5-289,0-1-1,1 1 1,-1 0 0,1 1-1,0 0 1,1 0-1,-1 0 1,1 1 0,1-1-1,-1 1 1,1 0 0,0 1-1,0-1 1,1 1-1,0-1 1,1 1 0,0 0-1,0 0 1,-1 10 0,3-17-73,0 1 0,-1 0 0,1-1 0,0 1 1,1-1-1,-1 1 0,0 0 0,0-1 1,1 1-1,-1-1 0,1 1 0,-1-1 1,1 1-1,0-1 0,-1 0 0,1 1 1,0-1-1,0 0 0,0 1 0,0-1 0,0 0 1,0 0-1,0 0 0,1 0 0,1 1 1,0 0 70,0-1 0,1 1 0,-1-1 0,1 0-1,-1 0 1,1-1 0,-1 1 0,1-1 0,0 0 0,6 0 0,1-1 76,0 0-1,0-1 0,0 0 0,0-1 0,-1 0 0,20-9 1,-13 3-13,-1-1 0,0-1 1,-1 0-1,0-1 0,-1 0 1,0-1-1,-1-1 0,-1 0 1,0-1-1,0 0 1,11-23-1,-23 40-149,-1 0 1,0-1 0,1 1-1,0 0 1,-1 0-1,1 0 1,0-1-1,0 1 1,0 0 0,0 0-1,0 0 1,0 0-1,0 0 1,1-1 0,-1 1-1,1 0 1,-1 0-1,1-1 1,0 1-1,0 0 1,0-1 0,0 1-1,0-1 1,0 1-1,0-1 1,0 1-1,1-1 1,-1 0 0,0 0-1,1 1 1,-1-1-1,1 0 1,-1 0 0,1 0-1,0-1 1,-1 1-1,1 0 1,3 0-1,4 3-2,1 0 0,0-1 0,1 0 1,-1 0-1,19 1 0,67-4-75,-66-1-13,53 5 0,-81-4 117,0 1-1,-1-1 1,1 1-1,-1 0 1,1-1 0,0 1-1,-1 0 1,1 0-1,-1 0 1,0 0 0,1 0-1,-1 0 1,0 0-1,0 1 1,0-1 0,1 0-1,0 4 1,-1-4 45,0 1 1,0-1 0,0 0-1,0 1 1,0-1 0,1 0-1,-1 0 1,0 1 0,1-1-1,-1 0 1,1 0-1,-1-1 1,1 1 0,-1 0-1,1 0 1,0-1 0,-1 1-1,1-1 1,3 1 0,10-1 180,-1-1 1,1-1 0,-1 0 0,0-1 0,0-1 0,0 0-1,21-10 1,-23 9-297,0 0-1,0 1 1,0 0 0,0 1-1,0 1 1,1 0-1,0 0 1,-1 1-1,1 1 1,19 1 0,-31-1 41,0 1 0,0-1 0,0 1 0,0-1 0,0 0 0,0 1 0,-1-1 1,1 1-1,0 0 0,0-1 0,-1 1 0,1 0 0,0 0 0,-1-1 0,1 1 1,-1 0-1,1 0 0,-1 0 0,1-1 0,-1 1 0,0 0 0,1 0 1,-1 0-1,0 0 0,0 0 0,1 0 0,-1 0 0,0 0 0,0 0 0,0 0 1,0 0-1,0 0 0,-1 0 0,1 0 0,0 0 0,0 0 0,-1 1 0,1-1 10,-1 0 0,1-1 0,0 1 0,-1 0-1,1 0 1,0 0 0,0 0 0,0 0-1,0 0 1,0 0 0,0 0 0,0-1 0,0 1-1,0 0 1,1 0 0,-1 0 0,0 0-1,0 0 1,1 0 0,-1-1 0,1 1 0,-1 0-1,1 0 1,-1 0 0,1-1 0,-1 1 0,1 0-1,0-1 1,-1 1 0,1-1 0,0 1-1,-1 0 1,1-1 0,0 0 0,0 1 0,0-1-1,-1 1 1,1-1 0,0 0 0,0 0-1,2 1 1,31-1-556,-13-8-4217,-4-4-4282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226 284 9833,'0'0'12556,"-3"-8"-9129,2 6-3290,-1-1-1,1 1 1,0-1-1,-1 1 1,1 0-1,-1-1 1,0 1-1,0 0 1,0 0-1,0 0 1,0 1-1,0-1 1,0 0-1,-1 1 1,1-1-1,0 1 1,-1 0-1,-3-2 1,2 2-111,-1 1 0,1-1 0,0 1 0,-1 0 0,1 0 0,0 0 0,-1 0 0,1 1 0,0 0 0,0-1 0,-1 2 0,1-1 0,0 0 1,-6 4-1,1-1-31,0 1 1,0 0 0,1 1 0,0 0-1,0 0 1,0 0 0,1 1 0,-7 8 0,10-11-5,1 0 0,0 0 1,0 1-1,0-1 1,1 1-1,-1-1 1,1 1-1,0 0 0,0 0 1,1 0-1,0 0 1,-1 0-1,2 0 1,-1 0-1,1 1 1,-1-1-1,2 7 0,0-10 6,-1 0 0,1 0 0,0 0-1,0 0 1,0-1 0,1 1 0,-1 0 0,0 0-1,1-1 1,-1 1 0,1-1 0,-1 1-1,1-1 1,0 0 0,0 0 0,-1 1-1,1-1 1,0 0 0,0-1 0,0 1 0,0 0-1,0-1 1,0 1 0,1-1 0,-1 1-1,0-1 1,0 0 0,0 0 0,3 0-1,5 0 12,-1 0-1,0 0 0,0-1 0,1 0 1,14-4-1,-10-1 4,1-1 1,-1 0-1,0-1 1,-1 0-1,0-1 0,0-1 1,-1 0-1,-1-1 1,1 0-1,-2-1 0,1 0 1,-2-1-1,0 0 0,14-25 1,-41 65-2828,11-17 2542,0 1 0,0 0 0,1-1 0,-6 18 1,10-24 54,1 0 1,0 0 0,0 0 0,0 0 0,0 0 0,1 0 0,-1 0 0,1 0 0,0 1-1,1-1 1,-1 0 0,1 0 0,0 0 0,0 0 0,0 0 0,2 6 0,-1-8 69,0 0 0,-1 0 0,1 0 0,0-1 1,0 1-1,0-1 0,1 1 0,-1-1 1,0 0-1,1 1 0,-1-1 0,0 0 0,1-1 1,-1 1-1,1 0 0,-1-1 0,1 1 0,0-1 1,-1 0-1,1 0 0,-1 0 0,1 0 0,0 0 1,-1-1-1,1 1 0,-1-1 0,4-1 0,2 0 172,1-1 0,-1 0 0,1-1 0,-1 0 0,0 0 0,-1-1 0,1 0 0,-1 0 0,0 0 0,0-1 0,-1-1 0,9-9 0,2-4 8,-2 0 0,0 0-1,14-28 1,30-75-213,-52 107 31,-1-2 1,-1 1 0,-1 0 0,0-1 0,2-25-1,-6 42 185,0 1 0,0 0 0,0-1 0,1 1 0,-1 0 0,0-1 0,0 1 0,0 0 0,0-1 0,0 1 0,0-1 0,0 1 0,0 0 0,0-1 0,0 1 0,0 0 0,0-1 0,0 1 0,0 0 0,0-1 0,-1 1 0,1 0 0,0-1 0,0 1 0,0 0 0,0-1 0,-1 1 0,1 0 0,0-1 0,0 1 0,-1 0 0,1 0 0,0-1 0,0 1 0,-1 0 0,1 0 0,0 0 0,-1 0 0,1-1 0,0 1 0,-1 0 0,1 0 0,0 0 0,-1 0 0,1 0 0,0 0 0,-1 0 0,1 0 0,-1 0 0,1 0 0,0 0 0,-1 0 0,1 0 0,0 0 0,-1 0 0,1 0 0,0 0 0,-1 0 0,1 1 0,0-1 0,-1 0 0,1 0 0,0 0 0,-1 1 0,1-1 0,0 0 0,0 0 0,-1 1 0,-20 19 642,5 0-288,1 0 1,1 2-1,0 0 0,2 0 1,0 1-1,2 1 1,0 0-1,2 0 0,1 1 1,1 0-1,1 0 0,1 1 1,1-1-1,1 1 1,3 42-1,-2-67-381,1 0-1,0 0 1,0 0 0,0 0 0,1 1 0,-1-1-1,0 0 1,0 0 0,1 0 0,-1 0-1,0 0 1,1 0 0,-1 0 0,1 1 0,-1-1-1,1-1 1,0 1 0,-1 0 0,1 0 0,0 0-1,0 0 1,0 0 0,0-1 0,0 1-1,0 0 1,0-1 0,0 1 0,0 0 0,0-1-1,0 0 1,0 1 0,0-1 0,0 0 0,2 1-1,-2-1 21,1-1 0,0 1 0,-1-1 1,1 0-1,0 1 0,-1-1 0,1 0 0,-1 0 0,1 0 0,-1 0 0,0 0 0,1 0 0,-1 0 0,0 0 0,0-1 0,1 1 0,-1 0 0,0-1 0,-1 1 1,1-1-1,1-2 0,7-17 30,0 0 0,-2-1-1,-1 0 1,0 0 0,-2 0 0,0-1 0,-2 1 0,0-34 0,-11 109-665,9-48 632,0 0 1,0 0-1,0 0 1,1 0-1,0 0 1,0-1-1,0 1 1,0 0-1,1 0 1,0-1-1,0 1 1,0-1-1,1 1 1,0-1-1,-1 0 1,1 0-1,1 0 1,-1-1-1,0 1 1,1-1-1,0 1 1,0-1-1,0 0 1,0-1-1,0 1 1,1-1-1,-1 0 1,1 0-1,0 0 1,-1-1-1,1 1 1,0-1-1,0 0 1,0-1-1,9 1 1,-2 0 143,0-1 0,0-1 0,1 0 0,-1 0 0,0-1 0,0-1 0,0 0 0,0-1 0,-1 0 0,1-1 0,-1 0 0,0 0 1,17-13-1,-18 11-91,-1 1 1,0-1 0,-1-1-1,0 1 1,0-1 0,0-1-1,-1 0 1,0 0-1,-1 0 1,9-18 0,-15 27-80,1 0 1,-1 0-1,0-1 1,0 1-1,0 0 1,0 0-1,0-1 1,0 1-1,1 0 1,-1 0-1,0-1 1,0 1 0,0 0-1,0 0 1,0-1-1,0 1 1,0 0-1,0 0 1,0-1-1,0 1 1,0 0-1,0-1 1,0 1-1,0 0 1,-1 0-1,1-1 1,0 1-1,0 0 1,0 0-1,0 0 1,0-1-1,0 1 1,-1 0-1,1 0 1,0 0-1,0-1 1,0 1 0,-1 0-1,1 0 1,0 0-1,0 0 1,-1-1-1,1 1 1,0 0-1,0 0 1,-1 0-1,1 0 1,-16 6-160,-15 16-120,18-8 285,2 0 0,0 1 0,0 0 0,-9 21 0,16-29 9,0 1-1,1 0 1,0 0-1,1 0 1,0 0 0,0 0-1,0 1 1,1-1-1,1 0 1,-1 1 0,2 13-1,0-21-21,-1 0 1,0 1-1,0-1 0,1 0 0,-1 1 0,1-1 1,-1 0-1,1 1 0,0-1 0,-1 0 0,1 0 1,0 0-1,0 0 0,0 1 0,0-1 0,0 0 1,0-1-1,0 1 0,0 0 0,0 0 0,1 0 1,-1-1-1,0 1 0,1-1 0,-1 1 0,0-1 1,1 1-1,-1-1 0,0 0 0,1 1 0,-1-1 1,1 0-1,-1 0 0,0 0 0,1 0 0,-1 0 1,1-1-1,-1 1 0,0 0 0,2-1 0,2 0-356,0-1-1,0 1 0,0-1 1,0 0-1,-1 0 1,1 0-1,-1-1 0,1 0 1,-1 0-1,5-4 0,20-26-5004,0-9-3262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0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13421,'0'0'6342,"2"-9"-3935,-1 7-2259,0-1-1,-1 0 0,1 1 1,0-1-1,0 1 0,0-1 1,1 1-1,-1-1 0,0 1 1,1 0-1,0 0 0,-1 0 1,1 0-1,3-3 0,-1 3-4,-1 0 0,1 0 0,0 1 0,0-1-1,1 1 1,-1 0 0,0 0 0,0 0 0,1 0-1,-1 1 1,7 0 0,10-2 201,0 2 1,0 0-1,0 2 1,0 0-1,29 8 0,-45-9-335,-1 0-1,1 0 1,-1 1-1,0-1 1,1 1-1,-1 0 0,0 1 1,0-1-1,0 1 1,0 0-1,-1-1 1,1 2-1,-1-1 0,1 0 1,-1 1-1,0 0 1,-1-1-1,1 1 0,-1 0 1,1 0-1,-1 1 1,-1-1-1,1 0 1,0 1-1,-1-1 0,0 1 1,0 0-1,0-1 1,-1 1-1,0 5 1,0-5-14,0-1 0,-1 0 0,0 0 0,0 0 0,0 0 0,0 0 0,-1 0 0,0-1 0,1 1 0,-1 0 0,-1-1 0,1 1 0,0-1 0,-1 0 0,0 0 0,0 0 0,0 0 0,0 0 0,0 0 0,-6 3 0,-6 3 72,-1 0 1,0-1-1,-23 8 0,36-15-50,1 4-217,12 0-34,22 4-258,-22-6 297,28 6-229,-28-7 397,0 0 1,1 0 0,-1 1-1,0 1 1,-1 0-1,1 0 1,0 1-1,-1 0 1,13 10-1,-20-13 11,0-1 0,-1 1 0,1 0-1,-1 0 1,1 0 0,-1 0 0,0 0-1,0 0 1,0 0 0,0 0 0,0 0-1,0 0 1,-1 1 0,1-1 0,-1 0-1,1 0 1,-1 1 0,0-1 0,0 0-1,0 1 1,0-1 0,-1 0 0,1 1-1,-1-1 1,1 0 0,-1 0 0,0 1-1,1-1 1,-1 0 0,0 0 0,-1 0-1,1 0 1,0 0 0,-1 0 0,-1 2-1,-3 3 143,-1 0-1,0 0 0,0-1 0,0 1 0,-1-2 0,1 1 1,-13 5-1,2-2 201,0-1 1,-1-1-1,-1 0 1,1-2-1,-1 0 1,0-1-1,0-1 1,0-1 0,0-1-1,0-1 1,-23-2-1,41 2-347,0 0 1,1 0-1,-1 0 0,0 0 1,1 0-1,-1 0 1,0 0-1,1-1 0,-1 1 1,1-1-1,-1 1 0,1-1 1,-1 0-1,1 0 0,-1 1 1,1-1-1,-1 0 0,1 0 1,0 0-1,0-1 0,-1 1 1,1 0-1,0 0 0,0-1 1,0 1-1,0 0 0,1-1 1,-1 1-1,0-1 0,1 0 1,-1 1-1,1-1 0,-1 1 1,1-1-1,0 0 1,-1 1-1,1-1 0,0 0 1,0-1-1,13-28-4221,12 5-5781,-5 11-4156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17136,'0'0'2547,"-4"9"-401,0 1-2046,0 0 0,0-1 0,1 1 0,1 0 1,0 0-1,0 1 0,1-1 0,0 0 0,1 0 0,0 1 1,1-1-1,0 0 0,0 1 0,1-1 0,1 0 0,5 15 1,-1-11-1180,0-1 0,1 0 1,18 22-1,-23-32 600,-1 0 1,1 0-1,0 0 0,0 0 0,0-1 0,1 1 1,-1-1-1,1 0 0,-1 0 0,1 0 0,0 0 1,-1-1-1,1 0 0,0 1 0,0-1 0,0-1 1,0 1-1,0-1 0,5 1 0,-8-2 624,0 1-1,1-1 1,-1 1 0,0-1-1,0 1 1,0-1 0,0 0-1,0 0 1,0 0 0,0 1-1,0-1 1,0 0 0,0 0-1,0 0 1,0 0 0,-1-1-1,1 1 1,0 0 0,-1 0-1,1 0 1,-1-1-1,1 1 1,-1 0 0,0 0-1,0-1 1,1 1 0,-1 0-1,0-1 1,0-1 0,0-44 6248,0 42-5574,0 4-697,0 0-1,0 1 1,0-1 0,0 0-1,0 0 1,-1 0-1,1 1 1,0-1-1,0 0 1,0 0-1,-1 1 1,1-1-1,0 0 1,-1 1-1,1-1 1,-1 0-1,1 1 1,-1-1-1,1 0 1,-1 1 0,1-1-1,-1 1 1,0-1-1,1 1 1,-1-1-1,0 1 1,1 0-1,-1-1 1,0 1-1,1 0 1,-2-1-1,0 1-32,-1 0-1,1 0 1,0 0 0,0 0-1,-1 1 1,1-1-1,0 1 1,0-1-1,0 1 1,0 0 0,-3 1-1,-3 2 57,1 0-1,-1 0 1,1 1-1,0 0 1,-7 7-1,8-5 110,0 0 0,0 0 0,1 0 0,0 1 0,0-1 0,1 2-1,-1-1 1,2 0 0,-3 9 0,5-15-238,1 1 1,-1-1-1,1 0 1,0 0-1,-1 0 0,1 0 1,1 0-1,-1 0 0,0 1 1,0-1-1,1 0 0,-1 0 1,1 0-1,0 0 0,-1 0 1,1 0-1,2 3 0,-1-3-10,0 0-1,0 0 1,0-1-1,0 1 1,0 0-1,1-1 0,-1 1 1,1-1-1,-1 0 1,1 0-1,-1 0 0,1 0 1,0 0-1,-1 0 1,1-1-1,0 0 1,3 1-1,17 0-74,0-2 0,0 0 0,-1-2 0,1 0 0,-1-1 1,1-2-1,-1 0 0,-1-1 0,1-1 0,36-21 0,-96 64-21,35-33 80,1 0 1,0 1 0,0-1 0,0 1 0,0-1-1,0 1 1,0 0 0,1 0 0,-1 0 0,1 0 0,0 0-1,0 0 1,-1 5 0,3-7-49,0 0 0,0 0 0,-1 0-1,1 0 1,0 0 0,0-1 0,0 1 0,0 0 0,0-1-1,0 1 1,1 0 0,-1-1 0,0 1 0,0-1 0,0 0 0,0 1-1,1-1 1,-1 0 0,0 0 0,0 0 0,1 0 0,-1 0-1,0 0 1,0 0 0,1 0 0,1-1 0,41-2-934,-25-3-736,1 0 0,-1-1 0,0 0 0,-1-2 1,27-16-1,-32 18 334,54-31-6491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12364,'0'0'10239,"-9"0"-7720,-1 0-2238,0 1 0,0 0 0,0 1-1,0 0 1,1 0 0,-1 1 0,1 0-1,-1 1 1,1 0 0,-9 6 0,7-4-18,0 1 0,0 0 0,0 1 0,1 0 0,0 0 0,1 1 0,0 1 0,-9 11 0,16-20-280,1 0-1,0 0 1,0 1-1,0-1 1,0 1-1,0-1 0,0 0 1,1 1-1,-1-1 1,0 1-1,1 0 1,-1-1-1,1 1 1,-1 0-1,1-1 1,0 1-1,0 0 1,0-1-1,0 1 0,0 0 1,0-1-1,0 1 1,1 0-1,-1-1 1,1 1-1,-1 0 1,1-1-1,-1 1 1,1-1-1,0 1 1,0-1-1,0 1 0,0-1 1,0 0-1,0 0 1,0 1-1,0-1 1,0 0-1,1 0 1,-1 0-1,1 0 1,-1 0-1,0 0 0,1 0 1,-1-1-1,1 1 1,2 0-1,11 4-272,-1-1-1,0 0 0,1-1 1,22 1-1,-16-1-24,18 2-686,-24-4 852,1 0 0,-2 1 0,1 1 0,0 1-1,0 0 1,22 10 0,-37-14 171,1 1 0,0-1-1,-1 0 1,1 1 0,0-1-1,-1 0 1,1 1 0,-1-1-1,1 1 1,-1-1 0,1 1-1,-1-1 1,1 1 0,-1-1-1,1 1 1,-1 0 0,0-1-1,1 1 1,-1 0 0,0-1-1,0 1 1,0 0 0,1-1-1,-1 1 1,0 0 0,0-1-1,0 1 1,0 0 0,0-1-1,0 1 1,0 0 0,-1 1-1,0 0 58,0-1-1,0 1 1,0 0-1,0-1 1,0 1-1,-1-1 0,1 1 1,-1-1-1,1 1 1,-1-1-1,-2 2 1,-53 25 1706,55-27-1719,-35 13 1278,-56 16 1,76-27-2211,0 1 0,0-2 0,-23 0 0,29-3-5043,8-9-5788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14798,'0'0'8397,"2"11"-7660,0 16-379,-1 1 1,-2-1-1,-1 0 0,0 0 1,-3 0-1,0-1 0,-11 33 1,-24 60 702,-24 86 2,62-199-1009,0 1 0,1 0 0,0 0 0,1 0 0,-1-1-1,1 1 1,1 10 0,0-16-21,-1 0 0,0 0 0,1 0 0,-1 0 0,0 0 0,1 0 0,-1 0 0,1 0 0,0 0 0,-1 0 0,1 0 0,0 0-1,-1-1 1,1 1 0,0 0 0,0 0 0,0-1 0,0 1 0,1 0 0,0 0 26,0-1-1,0 1 1,0-1 0,0 1-1,1-1 1,-1 0 0,0 0-1,0 0 1,0 0 0,0-1-1,0 1 1,0-1 0,4 0-1,18-9 189,-1-1 0,-1-1 0,0 0 0,0-2 0,-1-1 0,19-17 0,11-6-43,-47 35-204,318-248-21,-318 248 498,9-12-2953,-12 15 2299,-1 0 0,0-1-1,0 1 1,0 0 0,0 0 0,0-1-1,0 1 1,0 0 0,0-1 0,0 1-1,0 0 1,0 0 0,-1-1 0,1 1-1,0 0 1,0 0 0,0-1 0,0 1-1,0 0 1,0 0 0,-1-1-1,1 1 1,0 0 0,0 0 0,0-1-1,0 1 1,-1 0 0,1 0 0,0 0-1,0 0 1,-1-1 0,1 1 0,0 0-1,0 0 1,-1 0 0,1 0 0,0 0-1,-1 0 1,1 0 0,0 0 0,0 0-1,-1 0 1,1 0 0,0 0 0,-1 0-1,1 0 1,0 0 0,0 0 0,-1 0-1,1 0 1,0 0 0,0 0 0,-1 0-1,1 0 1,0 1 0,-1-1 0,-21 0-9865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17 251 6534,'0'0'6977,"-3"11"-2514,-1 2-3210,2-8-739,0 1 0,0-1 0,1 1 0,0-1 0,0 1 0,0 0 0,1 9 0,0-14-478,1 0 0,-1 0 0,1 0 0,-1 1 0,1-1 0,-1 0-1,1 0 1,0 0 0,-1 0 0,1 0 0,0 0 0,0-1-1,0 1 1,-1 0 0,1 0 0,0 0 0,0-1 0,1 1 0,-1 0-1,0-1 1,0 1 0,0-1 0,0 0 0,0 1 0,0-1 0,1 0-1,-1 0 1,0 1 0,0-1 0,1 0 0,0 0 0,48 1-6,-41-1 52,1-2-68,-1 0-1,1 0 0,0 0 1,-1-1-1,0-1 0,1 0 1,-1 0-1,-1-1 0,1 0 1,-1 0-1,1-1 0,-2 0 1,1 0-1,8-9 0,3-5 35,0 0-1,-1-1 1,28-44-1,-40 48 38,-13 14-43,-22 19-148,14-2 114,-1 1 0,2 0 0,-20 27 0,31-37 1,-1 0 0,1 0 0,0 0 0,1 0 0,-1 0 0,1 0 0,0 1 0,1-1 0,-1 1 0,1 0 0,0-1 0,0 1 0,1 0 0,0-1 0,0 1 0,0 0 0,0 0 0,3 7 0,-2-11 4,0-1 0,0 1 0,0-1 0,0 1 0,1-1 0,-1 0 0,0 0-1,1 0 1,-1 1 0,1-1 0,-1-1 0,1 1 0,0 0 0,0 0 0,-1-1 0,1 1 0,0 0 0,0-1-1,-1 0 1,1 0 0,0 1 0,0-1 0,3 0 0,45-4 798,-39 1-700,0-1 0,-1-1-1,0 1 1,0-1 0,0-1 0,-1 0-1,13-10 1,58-59 339,-12 10-104,-99 83-303,21-10-15,1 1 1,0 0 0,0 1 0,1 0 0,0 0 0,1 1 0,0 0 0,1 0 0,0 1-1,0 0 1,2 0 0,-1 0 0,2 0 0,-1 1 0,2-1 0,-3 25 0,5-35-5,0 0 0,0-1 0,0 1 1,1-1-1,-1 1 0,0 0 0,1-1 1,-1 1-1,1-1 0,0 1 0,-1-1 1,1 1-1,0-1 0,0 0 0,0 1 0,0-1 1,0 0-1,0 1 0,0-1 0,0 0 1,1 0-1,-1 0 0,0 0 0,1 0 1,-1-1-1,0 1 0,1 0 0,-1-1 1,1 1-1,0-1 0,-1 1 0,1-1 0,-1 0 1,1 1-1,0-1 0,-1 0 0,1 0 1,0 0-1,-1-1 0,1 1 0,-1 0 1,1 0-1,2-2 0,4 1 103,-1-1-1,1 0 0,-1 0 1,0-1-1,0 0 1,0 0-1,0-1 1,7-4-1,62-54 19,-52 40-101,1 1 1,1 1 0,1 2 0,53-28 0,-78 44-50,1 1-1,0-1 1,-1 1 0,1 0 0,0 0-1,0 0 1,0 1 0,0-1 0,0 1 0,0-1-1,0 1 1,0 0 0,0 0 0,0 0-1,0 1 1,0-1 0,0 1 0,0 0 0,0 0-1,-1 0 1,1 0 0,0 0 0,0 0-1,-1 1 1,1-1 0,-1 1 0,1 0 0,4 4-1,-4-1-34,0 0 0,0 0 0,0 1-1,-1-1 1,0 1 0,0-1-1,0 1 1,0 0 0,-1 0 0,0 0-1,0 0 1,-1 0 0,0 10-1,0-7 27,-1 0-1,0 0 0,-1 0 0,1 0 0,-2-1 0,1 1 0,-1 0 0,-1-1 1,1 0-1,-7 11 0,-10 22 45,36-63 1220,10-27-7,-13 5-1243,-1 0 0,9-79 0,-21 120 0,1 3-2,-1-1 1,1 0-1,-1 0 0,1 1 1,-1-1-1,1 0 1,-1 0-1,1 1 0,0-1 1,-1 1-1,1-1 0,0 0 1,0 1-1,-1 0 0,1-1 1,0 1-1,0-1 1,0 1-1,-1 0 0,1 0 1,0-1-1,0 1 0,0 0 1,0 0-1,0 0 0,0 0 1,0 0-1,0 0 1,-1 0-1,2 1 0,39 3-94,-22-2 51,48-4-224,-47 0 150,0 1 0,0 1 0,0 0 0,0 2 0,35 7 1,-52-8 106,0 0 0,0 0 0,0 0 1,0 0-1,0 1 0,0-1 0,0 1 1,0 0-1,-1 0 0,1 0 0,-1 0 1,0 1-1,1-1 0,1 3 0,-3-3 2,0 0-1,0 0 0,0 0 0,0 0 0,-1 0 1,1 1-1,-1-1 0,1 0 0,-1 0 0,0 0 1,0 1-1,0-1 0,0 0 0,0 0 0,-1 0 1,0 3-1,-3 6-22,0 0 1,-1 0 0,0-1-1,-1 1 1,0-1-1,-10 12 1,-7 12 69,23-33-37,-1 0 1,1-1-1,-1 1 0,1 0 1,-1 0-1,1-1 1,-1 1-1,1 0 1,0 0-1,0 0 1,-1 0-1,1-1 0,0 1 1,0 0-1,0 0 1,0 0-1,0 0 1,0 0-1,0 0 0,0 0 1,0 0-1,0-1 1,1 1-1,-1 0 1,0 0-1,1 0 1,-1 0-1,0-1 0,1 1 1,0 1-1,0-1 13,1-1 0,0 1-1,-1 0 1,1-1 0,-1 1 0,1-1-1,0 1 1,-1-1 0,1 0 0,0 0-1,-1 0 1,1 0 0,0 0 0,2 0-1,7-2 76,-1 0-1,0 0 0,0-1 0,14-5 0,-3-1-44,-1-2-1,0 0 0,-1 0 0,-1-2 0,0 0 1,0-2-1,-1 0 0,-1 0 0,0-2 1,17-24-1,-32 40-54,0 0 1,0 0-1,-1-1 1,1 1 0,0 0-1,-1 0 1,1-1-1,-1 1 1,1 0-1,-1-1 1,0 1 0,0 0-1,1-1 1,-1 1-1,0-2 1,-1 3 0,1-1 0,0 1 1,0 0-1,0-1 0,-1 1 1,1 0-1,0 0 0,0-1 1,-1 1-1,1 0 0,0 0 1,-1 0-1,1-1 0,0 1 1,-1 0-1,1 0 0,0 0 1,-1 0-1,1 0 0,0 0 1,-1 0-1,1 0 0,0 0 0,-1 0 1,1 0-1,0 0 0,-1 0 1,1 0-1,0 0 0,-1 0 1,1 0-1,-1 0 0,1 0 1,-1 1-1,-1-1-7,0 1 1,-1 0-1,1 1 1,0-1-1,0 0 1,0 1-1,0-1 0,0 1 1,0-1-1,0 1 1,0 0-1,1 0 0,-1 0 1,1 0-1,-3 4 1,2-4 27,1 0 0,0 1 0,0-1 1,0 0-1,0 0 0,1 1 1,-1-1-1,1 0 0,-1 1 0,1-1 1,0 0-1,0 1 0,0-1 0,0 1 1,0-1-1,0 0 0,1 1 1,-1-1-1,1 0 0,0 1 0,-1-1 1,1 0-1,0 0 0,0 0 0,1 0 1,-1 0-1,0 0 0,1 0 1,-1 0-1,1 0 0,0 0 0,-1-1 1,1 1-1,0-1 0,0 1 0,0-1 1,0 0-1,0 0 0,0 0 1,1 0-1,-1 0 0,0 0 0,1-1 1,-1 1-1,0-1 0,4 1 0,6 1 78,1-1-1,-1 1 0,1-2 0,0 0 0,-1-1 0,1 0 0,22-5 0,-16 0-58,1 0 0,-1-2 0,0 0 0,-1-1 0,0-1 0,28-20 0,-17 7-4,0 0 0,44-50 0,-68 69-26,-1-1 0,1 0 0,-1 0 0,-1 0 0,1 0 0,-1 0 0,0-1-1,0 0 1,-1 1 0,1-1 0,-1 0 0,0 0 0,-1-1 0,2-8 0,-4 14-8,1 0 0,-1 0-1,0 0 1,1 0 0,-1 0 0,0 0-1,1 0 1,-1 0 0,0 1 0,0-1 0,0 0-1,0 0 1,0 1 0,0-1 0,0 1 0,0-1-1,0 1 1,0-1 0,0 1 0,0 0 0,0-1-1,-1 1 1,1 0 0,0 0 0,0 0-1,0 0 1,0 0 0,0 0 0,-1 0 0,1 0-1,0 1 1,-1-1 0,-42 6-237,26 0 237,0 1 0,0 1 0,1 1 1,0 0-1,0 1 0,1 1 0,1 0 0,0 2 0,0-1 0,1 2 0,1 0 0,0 0 0,1 2 1,-17 26-1,25-36 32,1 1 1,0 0-1,0-1 1,1 1 0,-1 0-1,2 1 1,-1-1 0,1 0-1,0 0 1,0 1-1,1-1 1,0 1 0,0-1-1,1 0 1,1 8-1,0-9-6,0 0 0,0 0 0,1-1 0,-1 1 0,1-1 0,1 0 0,-1 0 0,1 0 0,-1 0 0,1-1 0,1 1-1,-1-1 1,1 0 0,-1 0 0,1-1 0,0 0 0,1 1 0,7 2 0,7 3-44,1-1 1,1-1-1,-1 0 1,1-2-1,0-1 1,26 2-1,-12-3-317,0-2-1,0-2 1,40-5-1,-4-12-3995,-5-10-4938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1 489 8168,'299'1'3183,"393"-30"-3841,139-29 4034,1505-39-2713,-1334 86 2985,-604 10-2593,1299-6 992,-1-37-72,-450-20-1130,-4-42-163,-1206 102-901,119-16-894,-127 14-2022,43-15 0,-24-1-7008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88 5862,'0'0'19314,"-9"-7"-18337,5 2-851,3 3-109,-1 0 0,1 0 0,-1 0 0,0 0 1,0 0-1,0 0 0,0 0 0,0 1 0,0-1 0,0 1 0,0-1 0,-1 1 0,1 0 0,-1 0 0,1 0 0,-1 0 0,1 1 0,-1-1 0,1 1 1,-1-1-1,0 1 0,1 0 0,-1 0 0,0 0 0,1 0 0,-5 1 0,-4 5-36,1 0-1,0 1 1,1 0 0,-1 1 0,1 0-1,1 0 1,-1 1 0,2 0 0,-1 0-1,1 1 1,-9 15 0,9-13-2,0 1 0,1 0 1,1 1-1,0-1 0,0 1 1,2 0-1,0 0 1,0 1-1,0 15 0,3-28 4,-1 0 0,1 0 0,1 0 0,-1 0-1,0-1 1,0 1 0,1 0 0,-1 0 0,1 0 0,-1-1-1,1 1 1,0 0 0,-1-1 0,1 1 0,0-1 0,0 1-1,0-1 1,1 1 0,-1-1 0,0 1 0,0-1 0,1 0-1,-1 0 1,1 0 0,-1 0 0,1 0 0,0 0 0,-1 0-1,1-1 1,0 1 0,-1 0 0,1-1 0,0 1 0,0-1-1,-1 0 1,1 0 0,0 0 0,0 0 0,0 0 0,0 0 0,-1 0-1,3-1 1,3 1 29,0-1 0,0-1 0,1 1 0,-2-1 0,1-1-1,0 1 1,0-1 0,-1 0 0,12-8 0,-2-2 214,0-2 0,0 0 0,-2 0-1,0-2 1,0 1 0,-2-2 0,0 0 0,-1 0 0,-1-1 0,-1-1 0,0 1 0,-2-1-1,0-1 1,-1 1 0,5-43 0,-11 63-227,0 0 0,0 0 0,0 0 0,0 0 0,0 0 0,0 0 0,0 0 0,0 0 0,-1 0-1,1 0 1,0 0 0,0 0 0,0 0 0,0 0 0,0 0 0,0 0 0,0 0 0,0 0 0,0 0 0,-1 0 0,1 0 0,0 0 0,0 0 0,0 0 0,0 0 0,0 0-1,0 0 1,0 0 0,0-1 0,0 1 0,0 0 0,0 0 0,0 0 0,0 0 0,0 0 0,0 0 0,0 0 0,0 0 0,0 0 0,0-1 0,0 1 0,-1 0 0,1 0-1,1 0 1,-1 0 0,0 0 0,0 0 0,0 0 0,0 0 0,0-1 0,0 1 0,0 0 0,0 0 0,-9 13-80,-7 23-27,12-26 92,-18 67-25,20-72 38,1 1-1,0 0 1,0-1-1,1 1 0,0 0 1,0 0-1,0-1 1,1 1-1,-1 0 1,4 10-1,-3-14 10,0 0 0,1-1-1,-1 1 1,1-1-1,-1 1 1,1-1-1,-1 1 1,1-1 0,0 0-1,-1 0 1,1 0-1,0 0 1,0 0-1,0-1 1,0 1 0,0 0-1,0-1 1,0 1-1,0-1 1,0 0-1,0 0 1,0 0 0,0 0-1,0 0 1,0 0-1,4-1 1,0 0 26,-1 0 1,1 0-1,-1 0 1,1-1-1,-1 1 1,0-1-1,0 0 1,10-6-1,-6 0 9,0 1-1,-1-1 0,1 0 1,-2-1-1,1 0 0,-1 0 0,-1-1 1,1 0-1,-2 0 0,7-14 1,-22 119-250,9-92 221,1 1-1,-1-1 1,1 1-1,0 0 1,0-1-1,0 1 1,0 0-1,1-1 1,0 1-1,-1-1 1,1 1-1,1-1 1,-1 1-1,0-1 1,1 0-1,0 0 1,3 6-1,-2-7 30,-1-1 0,1 1-1,0 0 1,0-1 0,1 1-1,-1-1 1,0 0 0,0 0-1,1 0 1,-1-1-1,0 1 1,1-1 0,-1 0-1,0 0 1,1 0 0,-1 0-1,1 0 1,-1-1-1,5-1 1,0 0 40,1-1 1,0 0-1,-1 0 1,1-1-1,-1 0 1,0 0-1,0-1 1,-1 0-1,1 0 1,-1-1-1,0 0 1,-1 0-1,9-10 1,4-7-68,-1 0 0,16-28 0,-32 47-7,-7 12-3,0 1 0,0-1 0,1 1 0,0 0 0,1 0-1,-1 0 1,2 0 0,-1 1 0,1-1 0,1 1-1,0 0 1,0-1 0,2 16 0,-1-23 5,1-1-1,0 0 1,0 1 0,0-1-1,0 1 1,0-1 0,0 0 0,0 0-1,0 0 1,1 0 0,-1 0 0,0 0-1,1 0 1,-1 0 0,1 0-1,-1-1 1,1 1 0,-1 0 0,1-1-1,0 0 1,-1 1 0,1-1-1,0 0 1,-1 0 0,3 0 0,-2 1-129,0-1 0,0 0 1,1 0-1,-1 0 0,0 0 0,0 0 1,0 0-1,1-1 0,-1 1 1,0-1-1,0 1 0,0-1 0,0 0 1,0 0-1,0 0 0,0 0 1,0 0-1,-1 0 0,3-3 0,6-14-3675,0-8-2921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15727,'0'0'13485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14926,'0'0'10607,"-5"10"-9336,-7 17-657,2 1 0,-11 38 0,18-52-584,0-1 0,1 0 0,0 1 1,1-1-1,0 1 0,1 0 0,1-1 1,3 20-1,-4-32-31,1 1 1,0-1-1,-1 1 1,1-1-1,0 0 1,0 1-1,0-1 1,0 0-1,0 0 1,0 1-1,0-1 1,0 0-1,1 0 0,-1 0 1,0-1-1,1 1 1,-1 0-1,1 0 1,-1-1-1,1 1 1,-1-1-1,1 1 1,-1-1-1,1 1 1,-1-1-1,1 0 0,0 0 1,-1 0-1,1 0 1,0 0-1,-1 0 1,1-1-1,-1 1 1,1 0-1,-1-1 1,3 0-1,2 0 12,1-1 0,-1 0 1,1-1-1,-1 1 0,0-1 0,0 0 0,8-6 0,3-6 15,-1 0-1,25-30 0,-25 26 108,34-30 0,-50 48-128,0 1 0,0 0 0,0 0 0,0 0 0,0 0 0,1 0 0,-1 0 0,0 0 0,0 0 0,0-1 0,0 1 0,0 0 0,1 0 0,-1 0 0,0 0 0,0 0 0,0 0 0,1 0-1,-1 0 1,0 0 0,0 0 0,0 0 0,0 0 0,1 0 0,-1 0 0,0 0 0,0 1 0,0-1 0,0 0 0,1 0 0,-1 0 0,0 0 0,0 0 0,0 0 0,0 0 0,0 0 0,1 1 0,-1-1 0,0 0 0,0 0 0,0 0 0,0 0 0,0 0 0,0 1 0,0-1 0,0 0 0,0 0 0,0 0 0,0 0 0,1 1-1,-1-1 1,3 17 129,-3 29 336,0-37-125,1-8-334,1-1 0,-1 1 1,0 0-1,1-1 1,-1 1-1,1-1 1,-1 1-1,0-1 1,1 0-1,-1 1 1,1-1-1,-1 0 0,1 0 1,-1 0-1,1 0 1,-1-1-1,1 1 1,-1 0-1,2-1 1,0 1 15,11-2 26,0-1 0,0 0 0,15-6 0,-20 6-107,0 0 0,0 0 1,0 1-1,1 0 0,-1 0 0,0 1 1,1 1-1,-1-1 0,1 2 0,15 1 1,-23-1 54,0 0 0,0 1 0,-1-1 0,1 0 0,0 1 0,0 0 0,-1-1 1,1 1-1,-1 0 0,0 0 0,1 0 0,-1 0 0,0 0 0,0 0 0,0 0 0,0 0 0,0 0 0,-1 0 1,1 0-1,-1 1 0,0-1 0,1 0 0,-1 4 0,1-2-267,-1 1-1,0-1 1,1 0-1,-2 1 1,1-1-1,0 1 1,-1-1-1,0 0 1,0 0-1,0 1 1,0-1-1,-4 6 1,5-10-78,0 1 1,-1-1 0,1 1-1,0-1 1,-1 0-1,1 1 1,-1-1-1,1 1 1,-1-1-1,1 0 1,-1 0 0,1 1-1,-1-1 1,1 0-1,-1 0 1,1 0-1,-1 1 1,0-1 0,1 0-1,-1 0 1,1 0-1,-1 0 1,1 0-1,-1 0 1,0 0 0,0-1-1,-5 0-8710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13613,'0'0'10858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15503,'0'0'13415,"9"4"-12315,-6-3-1029,0 0-1,1 0 1,-1 0 0,1-1 0,-1 1 0,1-1 0,0 1 0,-1-1-1,1 0 1,-1-1 0,1 1 0,-1-1 0,5 0 0,-1-2-15,1 0 1,0-1-1,-1 1 1,0-2 0,0 1-1,7-6 1,49-48 46,-19 16-217,-43 43 44,-1-1-1,1 0 1,-1 1-1,1-1 1,-1 0-1,1 1 1,-1-1-1,0 1 1,1-1-1,-1 1 1,0-1-1,1 1 1,-1-1-1,0 1 1,0-1-1,0 1 1,1-1-1,-1 1 1,0-1-1,0 1 1,0-1-1,0 1 1,0 0-1,0-1 1,0 1-1,0-1 1,0 1-1,0-1 1,0 1 0,0-1-1,-1 1 1,1 0-1,0 27-240,-10 40 206,-3-1 0,-30 90 1,25-94 375,0 6 252,11-35-356,-2-1 1,-1-1 0,-1 0 0,-24 47-1,34-78-155,1 0 0,-1 0 0,1 0-1,-1 0 1,0 0 0,1-1 0,-1 1-1,0 0 1,1 0 0,-1 0-1,0-1 1,0 1 0,0-1 0,0 1-1,0 0 1,0-1 0,0 1 0,0-1-1,-1 1 1,2-1 7,-1 0-1,0-1 1,1 1 0,-1 0-1,0 0 1,1 0 0,-1-1-1,1 1 1,-1 0 0,0-1-1,1 1 1,-1 0 0,1-1-1,-1 1 1,1-1 0,-1 1 0,1-1-1,0 1 1,-1-1 0,1 1-1,0-1 1,-1 0 0,-2-4 34,1 0 1,0 0 0,1 0 0,-1-1 0,1 1 0,-1-7-1,0-7-42,0 0 0,1 1-1,1-1 1,1 0 0,1 0-1,1 1 1,5-23-1,-4 28-18,0 1 0,1 0-1,1 0 1,0 0-1,0 1 1,1 0-1,0 0 1,1 1 0,1 0-1,-1 0 1,16-12-1,11-5-69,1 2-1,58-32 1,-66 43 55,-2-1 1,0-1-1,-1-2 0,0 0 1,-2-1-1,0-2 1,21-25-1,-40 42 41,-1 0 0,0-1 0,0 0 1,-1 0-1,1 1 0,-1-2 0,0 1 0,-1 0 0,2-8 1,-2 13-10,-1-1 0,0 0 1,0 0-1,0 1 1,0-1-1,0 0 1,0 0-1,-1 0 1,1 1-1,0-1 1,0 0-1,0 0 1,-1 1-1,1-1 0,0 0 1,-1 0-1,1 1 1,-1-1-1,1 0 1,-1 1-1,1-1 1,-1 1-1,1-1 1,-1 1-1,-1-2 1,1 2-8,-1-1 0,0 1 0,0-1 1,0 1-1,0 0 0,0 0 1,0 0-1,0 0 0,0 0 1,0 0-1,0 0 0,0 1 1,0-1-1,0 1 0,-2 0 0,-3 2-21,1 0-1,0 0 1,0 0-1,0 1 1,1 0-1,-1 0 1,1 0-1,0 1 1,0 0-1,0 0 1,1 0-1,-7 10 1,-2 4 20,1 1 0,-14 31 0,22-42 27,0 0 0,1 0 0,0 0 0,1 0 1,-3 16-1,5-23-27,-1 0 0,1 0 0,0-1-1,0 1 1,0 0 0,0 0 0,0 0 0,1 0 0,-1-1 0,1 1 0,-1 0 0,1 0 0,-1-1 0,1 1-1,0 0 1,0-1 0,0 1 0,0-1 0,0 1 0,0-1 0,0 1 0,1-1 0,-1 0 0,0 0 0,1 1-1,-1-1 1,1 0 0,-1 0 0,1 0 0,0-1 0,-1 1 0,1 0 0,0-1 0,0 1 0,-1-1 0,3 1-1,5 0-147,-1 0 0,0 0 0,1-1 0,-1 0 0,1-1 0,-1 0 0,1 0 0,12-4 0,-10 2-958,-1-1 0,0-1 0,-1 1 0,1-1-1,-1-1 1,11-8 0,11-12-5627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1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4708,'0'0'24023,"18"9"-30525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194 240 16944,'0'0'4463,"1"-8"-854,6-62 2327,-7 69-5392,-4 2-526,1 1-1,-1-1 0,1 0 0,0 1 0,0 0 1,-1 0-1,1 0 0,0 0 0,0 0 0,1 1 0,-1-1 1,0 1-1,-3 5 0,-4 2 20,-13 11 59,1 1-1,-36 48 1,53-64-86,1 0-1,-1 1 1,1-1-1,1 1 1,-1 0 0,1 0-1,0 0 1,1 0-1,0 1 1,0-1-1,0 1 1,1-1-1,0 1 1,1 0-1,0-1 1,0 1 0,2 14-1,-1-21-15,-1 1 0,0-1 0,1 1 0,0-1 0,-1 1 0,1-1 0,0 1 0,0-1 0,0 0 0,0 0 1,0 1-1,0-1 0,0 0 0,0 0 0,1 0 0,-1 0 0,0 0 0,1 0 0,-1-1 0,1 1 0,-1 0 0,0-1 0,1 1 0,0-1 0,-1 1 0,1-1 0,-1 0 0,1 0 0,-1 0 0,1 1 0,0-2 0,-1 1 0,3 0 0,-2-9 249,-3 18-192,6-8-43,-1 0 0,0 0 1,0 0-1,0-1 0,1 0 0,-1 0 1,0 0-1,0 0 0,1-1 0,5-1 1,-3-1 4,-1-1 1,0 1-1,0-1 1,0 0-1,0-1 1,-1 0 0,0 0-1,0 0 1,0 0-1,7-11 1,38-67 172,-37 59-169,1-1-46,-1 0 0,-2-1 1,0 0-1,-2-1 0,-1 0 0,-1 0 0,-2-1 0,0 0 1,1-56-1,-22 114-361,-6 44 619,-35 134 206,48-166-445,2 0 0,2 0 0,0 44 1,5-86-44,0 1 1,0-1 0,0 1-1,0-1 1,0 1 0,0-1-1,0 1 1,0-1-1,0 1 1,0-1 0,0 1-1,0-1 1,0 1 0,0-1-1,0 1 1,1-1 0,-1 0-1,0 1 1,0-1 0,1 1-1,-1-1 1,0 1 0,1-1-1,-1 0 1,0 1 0,1-1-1,-1 0 1,0 0 0,1 1-1,-1-1 1,2 1-1,12-8-3260,12-21-5092,-9-4-1850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8040,'0'0'8632,"0"8"-4073,0 60 3245,1-67-7751,-1 0 0,1 0-1,-1 0 1,1 0-1,-1 0 1,1-1-1,-1 1 1,1 0-1,0 0 1,0-1 0,-1 1-1,1 0 1,0-1-1,0 1 1,0 0-1,0-1 1,-1 0-1,1 1 1,0-1-1,0 1 1,0-1 0,0 0-1,0 0 1,0 0-1,0 1 1,0-1-1,0 0 1,0 0-1,0 0 1,0 0-1,0-1 1,0 1 0,0 0-1,0 0 1,0-1-1,0 1 1,1-1-1,39-14 509,-35 10-545,0 1 0,-1-2 0,1 1 0,-1 0 0,0-1 0,0 0 0,0-1 0,-1 1 0,0-1 0,-1 1 0,1-1 0,-1 0 0,-1-1 0,1 1 0,-1 0 0,1-8 0,-24 38-705,17-19 696,0 1 1,1 0-1,0 0 0,0 0 0,0 0 0,0 0 1,1 1-1,0-1 0,0 1 0,0 0 1,1 0-1,0-1 0,0 1 0,1 0 0,-1 0 1,2 9-1,-1-14 3,0 0-1,1 0 1,-1-1 0,1 1 0,-1 0-1,1 0 1,0-1 0,-1 1 0,1 0-1,0-1 1,-1 1 0,1-1-1,0 1 1,0-1 0,-1 1 0,1-1-1,0 1 1,0-1 0,0 0 0,0 1-1,0-1 1,0 0 0,0 0-1,-1 0 1,3 0 0,28 1 217,-22-2-152,10 0 10,-1-1 1,1-1-1,35-11 0,-40 9-133,1 1-1,-1 1 0,1 0 1,0 1-1,-1 1 0,1 0 1,21 2-1,-34-1 39,-1 1-1,0-1 1,0 1-1,0-1 1,0 1 0,0 0-1,0-1 1,0 1-1,0 0 1,0 0-1,0 0 1,0 0 0,0 0-1,-1 0 1,1 0-1,0 0 1,-1 0 0,1 0-1,-1 0 1,1 0-1,-1 0 1,0 1-1,1-1 1,-1 0 0,0 0-1,0 0 1,0 1-1,0-1 1,0 0 0,0 2-1,-3 48 7,1-31 16,2-20-5,1 1 1,-1 0-1,1-1 0,0 1 1,-1-1-1,1 1 0,0-1 1,-1 1-1,1-1 0,0 1 0,0-1 1,-1 0-1,1 0 0,0 1 1,0-1-1,0 0 0,-1 0 1,1 0-1,0 0 0,0 0 0,0 0 1,-1 0-1,1 0 0,0 0 1,0 0-1,0 0 0,0 0 0,-1-1 1,2 1-1,28-7 137,17-12-170,-34 13-329,-1 1-1,1 0 0,0 1 0,0 0 0,0 1 1,1 0-1,20 0 0,-33 3 292,0 0 0,0 0-1,1 0 1,-1 0 0,0 0 0,0 0-1,0 0 1,0 1 0,0-1 0,0 0 0,0 1-1,0-1 1,0 1 0,0 0 0,0-1-1,0 1 1,0 0 0,0-1 0,-1 1 0,1 0-1,0 0 1,0 0 0,-1 0 0,1-1-1,-1 1 1,1 0 0,-1 0 0,1 0-1,-1 0 1,1 1 0,-1-1 0,0 0 0,0 0-1,1 0 1,-1 0 0,0 0 0,0 0-1,0 3 1,4 13-5102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16015,'0'0'9161,"-17"64"-8232,7-16 224,-3 7-320,6 3-513,-5 0-96,7-3-128,1-3-64,-2-6 32,2-9-480,-1-7-1058,-5-10-736,-1-12-416,-4-8-1762,-2-5-1794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10250,'1'-12'3475,"-1"12"-3474,0-6 401,1 0 1,-1 0 0,1 1-1,0-1 1,0 1 0,1-1-1,0 1 1,0-1-1,0 1 1,0 0 0,1 0-1,0 0 1,0 0 0,1 1-1,-1-1 1,1 1-1,0 0 1,0 0 0,0 0-1,8-5 1,-1 4-17,1-1 0,0 2 0,0-1 0,1 2 0,-1 0 0,1 0 0,0 1 0,-1 1 0,1 0 0,0 0 0,23 4 0,-20-2-350,-1 1 0,0 1 0,0 0 0,-1 1-1,1 1 1,-1 0 0,0 1 0,0 1 0,20 12 0,-32-18-23,0 1-1,0-1 0,0 0 0,0 0 0,0 1 0,0-1 1,0 1-1,-1 0 0,1-1 0,-1 1 0,1 0 0,-1 0 1,0 0-1,0 0 0,0 0 0,0 0 0,0 0 0,0 1 1,0-1-1,-1 0 0,1 0 0,-1 1 0,1-1 0,-1 0 1,0 1-1,0-1 0,0 0 0,-1 1 0,1-1 0,0 0 1,-1 1-1,1-1 0,-1 0 0,0 0 0,0 1 0,0-1 1,0 0-1,0 0 0,-1 0 0,1 0 0,-3 3 0,-7 6 217,0 0-1,0-1 0,-1-1 0,0 1 0,-16 8 0,14-9-239,-91 61-651,105-71 548,0 1-1,0 0 1,1 0 0,-1 0-1,0 0 1,1 0 0,-1 0 0,0 0-1,0 0 1,1 0 0,-1 0-1,0 0 1,0 0 0,1 0 0,-1 0-1,0 0 1,0 0 0,1 1-1,-1-1 1,0 0 0,0 0-1,1 0 1,-1 0 0,0 0 0,0 1-1,1-1 1,-1 0 0,0 0-1,0 0 1,0 1 0,0-1 0,1 0-1,-1 0 1,0 1 0,0-1-1,0 0 1,0 0 0,0 1 0,0-1-1,0 0 1,0 0 0,0 1-1,0-1 1,0 0 0,0 0 0,0 1-1,0-1 1,0 0 0,0 1-1,0-1 1,0 0 0,0 0 0,0 1-1,0-1 1,0 0 0,0 0-1,0 1 1,-1-1 0,1 0-1,0 0 1,0 0 0,0 1 0,0-1-1,-1 0 1,1 0 0,0 1-1,31-1-3681,-24 0 1984,25 0-3361,2-1-507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5029,'0'0'17019,"3"10"-14430,2 0-1917,-3-7-455,0 0-1,0 1 1,-1 0 0,1-1-1,-1 1 1,0 0 0,0-1-1,0 1 1,-1 0 0,1 0-1,-1 4 1,0-8-171,0 1 0,0-1 1,0 0-1,0 1 0,0-1 0,0 0 0,1 1 0,-1-1 0,0 1 1,0-1-1,0 0 0,0 1 0,1-1 0,-1 0 0,0 1 1,0-1-1,1 0 0,-1 0 0,0 1 0,0-1 0,1 0 1,-1 0-1,0 1 0,1-1 0,-1 0 0,0 0 0,1 0 0,-1 0 1,0 0-1,1 1 0,-1-1 0,1 0 0,-1 0 0,0 0 1,1 0-1,-1 0 0,22-3 656,20-13-140,-40 15-491,26-13 136,-19 9-201,0 0 0,0 0 0,0 1 0,0 0-1,1 1 1,-1 0 0,1 1 0,0 0 0,0 0 0,0 1 0,15 0 0,-24 1-11,0 0 1,0 1 0,0-1 0,-1 1-1,1-1 1,0 1 0,0 0 0,-1-1-1,1 1 1,-1 0 0,1-1 0,0 1 0,-1 0-1,1 0 1,-1 0 0,0-1 0,1 1-1,-1 0 1,0 0 0,1 0 0,-1 0 0,0 0-1,0 0 1,0 0 0,0 0 0,0 1-1,1 31-59,-2-23 82,1 0-21,0-6 15,-1 0-1,1 0 0,1 1 0,-1-1 0,1 0 0,-1 0 0,1 0 0,3 7 0,-3-9-2,0-1 0,0 0 0,0 0 0,0 0 0,0 0 0,1 0-1,-1 0 1,0 0 0,1 0 0,-1-1 0,1 1 0,-1 0 0,1-1-1,-1 1 1,1-1 0,0 0 0,-1 1 0,1-1 0,-1 0 0,1 0 0,0 0-1,-1 0 1,1 0 0,-1-1 0,1 1 0,1-1 0,5-1 17,1 0-1,-1 0 1,-1-1 0,1 0 0,0 0 0,-1-1-1,0 0 1,13-9 0,25-23-4027,-26 16-2016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12940,'0'0'12497,"-3"8"-11771,-15 38-224,2 1 0,2 1 0,2 0 0,2 0-1,-4 63 1,13-109-500,1 0-1,0 1 1,0-1 0,-1 1-1,2-1 1,-1 0-1,0 1 1,0-1 0,1 0-1,-1 1 1,1-1-1,0 0 1,0 0-1,0 1 1,0-1 0,0 0-1,0 0 1,0 0-1,1 0 1,-1 0 0,1-1-1,-1 1 1,1 0-1,2 1 1,-1-2 8,-1 0 0,1 0 0,0-1 0,0 1 0,0-1 0,0 0 0,-1 1 0,1-1 0,0 0 1,0-1-1,0 1 0,0-1 0,-1 1 0,1-1 0,0 0 0,0 0 0,-1 0 0,1 0 0,-1 0 0,5-4 0,8-4-14,-1-1 1,-1 0-1,0-1 0,22-24 0,-22 21-800,1 0 0,0 2 0,21-15 0,-29 28-2364,-6 11 2347,-5 12 865,-2-7 48,-9 26-67,15-41 45,0 0 1,1 0 0,-1 0 0,1 1 0,0-1-1,0 0 1,-1 0 0,1 0 0,0 1 0,1-1-1,-1 0 1,0 0 0,1 0 0,-1 1-1,2 1 1,-1-3-17,0-1-1,-1 1 1,1-1-1,0 0 1,0 1-1,0-1 1,0 1-1,0-1 1,0 0-1,0 0 1,-1 0-1,1 0 1,0 0-1,0 0 1,0 0-1,0 0 1,0 0-1,0 0 1,0 0-1,0 0 1,0-1-1,0 1 1,0 0-1,0-1 1,0 1-1,-1-1 1,1 1-1,0-1 1,0 0-1,27-16 1022,4-10-828,-2-2 0,0-2-1,-3 0 1,0-2 0,-2-1 0,-1-1-1,-2-1 1,31-70 0,-45 85-314,0 1-58,-7 19-73,-3 11-149,-70 174 390,64-160 54,0 1 0,2-1 1,0 1-1,2 0 0,0 0 1,2 0-1,1 1 0,3 36 0,-2-60-92,1 1-1,-1 0 1,1-1-1,-1 1 0,1-1 1,0 1-1,0-1 0,1 1 1,-1-1-1,0 1 1,1-1-1,-1 0 0,1 0 1,0 0-1,0 0 0,0 0 1,0 0-1,0-1 1,0 1-1,0 0 0,1-1 1,-1 0-1,1 0 1,-1 1-1,1-1 0,-1-1 1,1 1-1,-1 0 0,1-1 1,0 1-1,0-1 1,-1 0-1,1 0 0,0 0 1,-1 0-1,1 0 0,0-1 1,3 0-1,-5-1-18,1 1 0,0-1-1,-1 0 1,1 1 0,-1-1 0,1 0-1,-1 0 1,0 0 0,0 0 0,0 0-1,0-1 1,0 1 0,0 0 0,-1 0-1,1-1 1,-1 1 0,1 0 0,-1-1-1,0 1 1,0 0 0,0-1 0,-1-3-1,1-3-184,-1 0-1,0 1 0,0-1 0,-1 1 0,-3-11 0,-2 5-296,0 0-1,-1 0 0,0 0 1,-1 1-1,-1 0 0,0 1 1,-23-22-1,12 16 1300,0 0-1,-2 2 1,-40-24-1,122 51 1488,-15 2-2295,0-2-1,85 9 1,-108-19-2559,0-1 0,31-3 0,-8-7-10788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163 112 12236,'3'-7'1651,"0"0"0,-1 0 1,1 0-1,-1-1 0,-1 1 1,1-1-1,-1-15 0,0 22-1546,-1-1 0,0 1 0,-1-1 0,1 1 0,0-1 0,0 1 0,-1-1 0,1 1 0,-1-1-1,1 1 1,-1 0 0,1-1 0,-1 1 0,0 0 0,0-1 0,0 1 0,0 0 0,0 0 0,0 0 0,0 0-1,0 0 1,0 0 0,-1 0 0,1 0 0,0 0 0,-1 1 0,1-1 0,0 0 0,-1 1 0,1-1 0,-1 1-1,1-1 1,-1 1 0,1 0 0,-1 0 0,1 0 0,-1 0 0,1 0 0,-1 0 0,1 0 0,-1 0-1,1 1 1,-1-1 0,-2 1 0,-1 1-124,-1 0 0,1 0 0,0 0 0,0 1 0,0 0 0,0 0 0,0 0 0,0 1 0,1-1 1,0 1-1,0 0 0,0 0 0,0 1 0,-6 8 0,2-1-50,1-1 1,0 2 0,1-1 0,0 0-1,-5 16 1,9-21 21,0 1 1,0 0-1,0 0 0,1 0 0,0 0 0,1 0 1,0 10-1,0-16 26,1 0-1,-1 0 1,0 0 0,1 0 0,-1 0 0,1 0 0,0 0-1,-1-1 1,1 1 0,0 0 0,0 0 0,0-1 0,0 1-1,1 0 1,-1-1 0,0 1 0,1-1 0,-1 0-1,1 1 1,-1-1 0,1 0 0,0 0 0,0 0 0,-1 0-1,1 0 1,0-1 0,0 1 0,0 0 0,0-1 0,0 0-1,0 1 1,0-1 0,2 0 0,6 0 34,-1-1 1,0 0-1,0 0 1,0-1-1,1 0 1,-2 0-1,1-1 1,0-1-1,0 1 1,-1-1-1,0-1 1,0 0-1,0 0 0,-1 0 1,1-1-1,-1 0 1,9-11-1,6-6 98,-1-2 0,-1 0-1,17-30 1,-35 52-124,-10 15-33,0 0-1,2 0 1,-1 1-1,2 0 1,-1 0-1,2 0 0,0 1 1,0-1-1,1 1 1,-1 20-1,4-33 54,0 0 1,0 0-1,1 0 1,-1-1-1,0 1 1,1 0-1,-1 0 0,0 0 1,1 0-1,-1-1 1,1 1-1,-1 0 1,1 0-1,-1-1 0,1 1 1,0 0-1,-1-1 1,1 1-1,0-1 1,0 1-1,-1-1 0,1 1 1,0-1-1,0 1 1,0-1-1,0 0 0,0 0 1,-1 1-1,1-1 1,0 0-1,0 0 1,0 0-1,0 0 0,0 0 1,0 0-1,0 0 1,0 0-1,1-1 1,40-9 433,-26 0-392,1 0-1,-1-2 0,-1 0 0,0 0 1,-1-2-1,0 0 0,14-18 0,-18 20-17,-4 7-292,-4 8 82,-7 17 7,-11 24 154,12-37 38,1 1-1,1-1 1,-1 0 0,1 1 0,0 0-1,1-1 1,0 1 0,0 0 0,1 9-1,0-16-7,1 0 1,-1-1-1,0 1 0,1-1 0,0 1 0,-1-1 0,1 1 1,-1-1-1,1 0 0,0 1 0,-1-1 0,1 0 0,0 1 0,-1-1 1,1 0-1,0 0 0,-1 1 0,1-1 0,0 0 0,0 0 1,-1 0-1,1 0 0,0 0 0,0 0 0,-1 0 0,1 0 0,0-1 1,-1 1-1,2 0 0,23-6 494,-10-2-403,-1 0 0,-1-1 0,1 0 0,-2-1 0,1-1 0,-1 0 0,-1 0 0,13-17 0,34-32-256,-59 75-1081,-27 51-794,-4 14-2696,29-71 3354,1 0 0,1 0 0,-1-1 0,1 15 0,1-4-6333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18866,'0'0'3326,"-9"0"-630,-1 1-2513,1 0 0,-1 0 0,1 1 1,-1 0-1,1 1 0,0 0 1,0 1-1,0 0 0,0 0 0,1 1 1,-1 0-1,1 0 0,1 1 1,-12 10-1,8-7 135,8-6-292,0-1-1,0 0 1,0 1 0,0-1-1,0 1 1,0 0 0,1 0-1,-1 0 1,1 0 0,0 0-1,0 1 1,0-1 0,0 1-1,1-1 1,-1 1 0,1 0 0,0 0-1,-1 5 1,3-8-70,0 0 1,-1 0-1,1 0 1,0 0-1,-1 0 0,1 0 1,0 0-1,0-1 1,0 1-1,0 0 1,0 0-1,0-1 0,0 1 1,0 0-1,0-1 1,0 1-1,0-1 1,1 0-1,-1 1 0,0-1 1,0 0-1,0 0 1,1 1-1,1-1 1,39 4-52,-33-4 46,19 2 15,51 4-53,-74-5 84,-1 0 0,0 0 0,0 0-1,1 0 1,-1 1 0,0-1 0,0 1-1,0 0 1,-1 0 0,1 0 0,0 1 0,-1 0-1,7 5 1,-9-7 16,-1 0 0,1 0 0,0 0 0,0 1-1,-1-1 1,1 0 0,0 0 0,-1 1 0,1-1-1,-1 0 1,0 1 0,1-1 0,-1 0 0,0 1 0,0-1-1,0 1 1,0-1 0,0 0 0,0 1 0,0-1-1,0 1 1,-1-1 0,0 2 0,0 0 50,-1 0 0,1-1 0,-1 1 0,0-1-1,0 0 1,0 1 0,0-1 0,0 0 0,0 0 0,-4 2 0,-5 3 225,0 0 0,-1-1 0,-22 8 0,18-8-363,-1-1 0,1 0 0,-23 2 0,8-5-3008,2-6-4019,5-8-9783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183 234 12780,'0'0'5136,"1"-9"-455,3-25-1216,-4 33-3374,0 0-1,0 0 1,0 0-1,0 0 1,0 0-1,0 0 1,0 0-1,0 0 1,0 0-1,-1 0 1,1 0-1,0 0 1,-1 0 0,1 0-1,0 1 1,-1-1-1,1 0 1,-1 0-1,0 0 1,1 1-1,-1-1 1,1 0-1,-1 0 1,0 1-1,0-1 1,1 1 0,-1-1-1,0 1 1,0-1-1,0 1 1,0-1-1,0 1 1,0 0-1,0-1 1,1 1-1,-1 0 1,0 0 0,0 0-1,0 0 1,0 0-1,0 0 1,0 0-1,0 0 1,0 0-1,0 0 1,0 0-1,-2 1 1,-2 0-92,0 0-1,0 1 1,1-1-1,-1 1 1,0 0 0,0 0-1,-5 4 1,0 2-34,0 1 1,0 0 0,1 1-1,0 0 1,1 1 0,0 0-1,-12 22 1,16-25-12,0-1 0,0 1 0,1 0 0,0 1 0,0-1 0,1 0 0,0 1 0,0 0 0,1-1 0,0 1 0,1 0 0,0-1 1,1 11-1,0-17 39,0-1 1,0 1 0,0-1-1,0 0 1,0 1 0,0-1 0,0 0-1,1 0 1,-1 0 0,0 0-1,1 0 1,-1 0 0,1 0 0,-1 0-1,1-1 1,-1 1 0,1-1 0,-1 1-1,1-1 1,0 1 0,-1-1-1,1 0 1,0 0 0,-1 0 0,1 0-1,0 0 1,-1 0 0,1 0-1,0-1 1,-1 1 0,1 0 0,2-2-1,5 1 43,0-1 1,0-1-1,0 0 0,16-7 0,-4-2 77,-1-2 0,0 0 0,0-1 0,-2-2 0,0 1 0,-1-2-1,27-35 1,-22 22 47,-1-2 0,-1 0 0,-1-1 0,16-44 0,-32 70-162,6-24-60,-24 42-227,-8 18 183,1 2-1,-32 56 1,44-67 102,0 0 0,2 0 0,0 1 0,2 0 0,0 0 0,-4 28 0,9-46 5,1 1 0,-1-1-1,1 0 1,0 1-1,-1-1 1,1 1-1,0-1 1,1 0 0,-1 1-1,0-1 1,1 0-1,-1 1 1,1-1-1,0 0 1,0 1-1,0-1 1,0 0 0,0 0-1,0 0 1,1 0-1,-1 0 1,1 0-1,-1 0 1,4 2-1,-2-3 15,1 1 0,-1-1 0,1 0 0,-1 0-1,1 0 1,-1-1 0,1 1 0,0-1 0,-1 0 0,1 0-1,0 0 1,-1 0 0,1-1 0,0 0 0,4-1-1,-1 0 7,0-1 0,1 0 0,-1 0 1,0-1-1,-1 1 0,1-2 0,-1 1 0,1-1 0,-1 0 0,-1 0 0,1-1 0,-1 1 0,5-8 0,3-3-68,-2-1 0,1 0 0,14-32 0,-26 49 44,0 0 0,1 0 0,-1 0 0,0-1-1,1 1 1,-1 0 0,0-1 0,0 1 0,1 0 0,-1-1-1,0 1 1,0 0 0,1-1 0,-1 1 0,0 0 0,0-1 0,0 1-1,0 0 1,0-1 0,0 1 0,0-1 0,0 1 0,1 0-1,-1-1 1,0 1 0,-1-1 0,1 1 0,0 0 0,0-1 0,0 1-1,0-1 1,0 1 0,0 0 0,0-1 0,-1 1 0,1 0 0,0-1-1,0 1 1,-1-1 0,-14 14-191,-19 29-62,0 18 350,32-56-86,1 0-1,-1 1 0,1-1 1,0 0-1,0 1 0,0-1 1,0 1-1,1-1 0,0 1 1,0 0-1,0-1 0,1 1 1,0 5-1,0-9-4,1 0 0,-1 0 1,0 0-1,0 0 0,1 0 0,-1 0 0,0 0 0,1 0 1,-1-1-1,1 1 0,-1-1 0,1 1 0,-1-1 0,1 1 0,0-1 1,-1 0-1,1 0 0,-1 0 0,1 0 0,-1 0 0,1 0 1,0 0-1,-1-1 0,1 1 0,2-1 0,42-11 118,-33 5-106,-1 0 0,0-1 0,0 0 0,-1-1 1,19-19-1,-25 23-18,0 0 0,-1 0 0,0 0 0,0 0 0,0-1 1,-1 0-1,0 1 0,0-1 0,0 0 0,-1-1 0,0 1 1,0 0-1,0-1 0,0-11 0,-2 18-2,0 0 0,0-1 0,0 1 0,-1 0-1,1 0 1,0-1 0,0 1 0,-1 0 0,1 0 0,0 0 0,-1-1 0,1 1-1,0 0 1,0 0 0,-1 0 0,1 0 0,0 0 0,-1 0 0,1 0 0,0-1-1,-1 1 1,1 0 0,0 0 0,-1 0 0,1 0 0,0 1 0,-1-1 0,1 0 0,0 0-1,-1 0 1,1 0 0,0 0 0,-1 0 0,1 0 0,0 1 0,-1-1 0,1 0-1,0 0 1,0 0 0,-1 1 0,1-1 0,0 0 0,0 0 0,-1 1 0,1-1-1,0 0 1,0 0 0,0 1 0,-1-1 0,-16 14-107,-6 10 105,-38 47 0,55-63 63,1-1 0,-1 1 1,2 0-1,-1 0 0,1 1 1,0-1-1,1 1 0,0 0 1,0 0-1,1 0 0,-2 14 1,4-23-51,0 1 1,0-1-1,0 1 1,0-1-1,0 1 1,0 0-1,0-1 1,0 1-1,0-1 1,0 1-1,1-1 1,-1 1-1,0-1 1,0 1-1,0-1 1,1 1-1,-1-1 1,0 1-1,0-1 1,1 0-1,-1 1 1,1-1-1,-1 1 1,0-1-1,1 0 1,-1 1 0,1-1-1,-1 0 1,1 1-1,-1-1 1,1 0-1,-1 0 1,1 0-1,-1 1 1,1-1-1,22-7 324,16-21 2,-36 25-315,1 0 0,-1 0 0,0-1-1,0 1 1,-1-1 0,1 0 0,-1 0-1,0 0 1,0 0 0,0 0-1,0 0 1,-1-1 0,0 1 0,2-8-1,-38 30-234,16-4 507,16-9-95,15-10-106,-12 5-94,3-1-2405,-3-4-5517,0 4 7174,0-5-7814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45 159 11627,'0'0'11606,"-8"4"-10875,-28 13-192,104-44 5086,-38 17-5537,0 1-1,1 1 1,0 2-1,0 1 1,33 0-1,-63 5-89,-1 0 0,1 0 1,0 0-1,-1 0 0,1 0 0,0 0 1,0 0-1,-1 0 0,1 0 0,0 0 1,-1 1-1,1-1 0,0 0 0,-1 1 1,1-1-1,-1 0 0,1 1 0,0-1 1,-1 1-1,1-1 0,-1 1 0,1-1 1,-1 1-1,0-1 0,1 1 0,-1-1 1,1 1-1,-1 0 0,0-1 0,1 2 1,-4 24-49,-22 30 62,22-52 11,-24 41 290,20-36 492,20-31 62,93-191-669,-106 218-241,0 0-1,0 0 1,1 0-1,0 0 1,0 0-1,0-1 1,0 1-1,1 0 1,0-1-1,-1 1 1,2-1-1,-1 1 1,5 5-1,-4-8 59,1 0-1,0 1 1,-1-1-1,1-1 1,0 1-1,0-1 1,1 1-1,-1-1 1,0 0-1,0-1 1,1 1-1,-1-1 1,0 0-1,1 0 1,-1 0-1,0 0 1,0-1-1,1 0 1,-1 0-1,6-2 1,1 0 28,-1 0 1,1-2-1,-1 1 1,0-1-1,-1 0 1,18-13-1,-17 9-43,1 0 0,-1-1 0,0-1 0,12-16 0,-39 51-132,-23 46 0,35-60 104,0 0 1,1 1-1,0 0 0,1-1 1,0 2-1,0-1 1,2 0-1,-2 13 1,3-24 29,0 1 1,0 0 0,0 0 0,0 0 0,1-1-1,-1 1 1,0 0 0,0 0 0,0-1 0,1 1-1,-1 0 1,0 0 0,1-1 0,-1 1 0,1 0-1,-1-1 1,1 1 0,-1-1 0,1 1 0,-1 0-1,1-1 1,0 1 0,-1-1 0,1 0 0,0 1-1,-1-1 1,1 1 0,0-1 0,-1 0 0,2 1-1,30-2 127,-22-1-89,-1-1 0,0 0 1,0 0-1,14-8 0,8-11-25,-1-1-1,-1-2 1,-1-1-1,26-33 1,-43 48-19,-25 27-154,1 0 0,1 2 0,-12 21 0,-5 26-3166,23-25-5286,6-31 960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53 11179,'0'0'8045,"-10"1"-7592,6-1-453,-1 0-1,1 1 0,-1 0 1,1 0-1,0 0 0,0 0 1,-1 1-1,1-1 0,0 1 1,0 0-1,0 0 0,1 1 1,-1-1-1,0 1 0,1 0 1,0 0-1,-1 0 0,1 0 1,1 0-1,-1 1 0,0 0 1,1-1-1,-4 9 0,0-3 5,2 1 0,-1 0-1,2 0 1,-1 0 0,1 0 0,1 1-1,0-1 1,0 1 0,0 14 0,2-24-7,0 0 1,0 0 0,0 0 0,0 0-1,0 0 1,0 0 0,0-1 0,0 1-1,0 0 1,1 0 0,-1 0 0,0 0-1,1-1 1,-1 1 0,0 0 0,1 0-1,-1-1 1,1 1 0,-1 0 0,1 0 0,0-1-1,-1 1 1,1-1 0,0 1 0,-1-1-1,1 1 1,0-1 0,0 1 0,-1-1-1,2 1 1,0-1-5,1 1-1,-1-1 0,0 0 1,0 0-1,1 0 1,-1-1-1,0 1 0,0 0 1,1-1-1,-1 0 1,4-1-1,2-1 25,1-1 0,-1-1 0,0 0 0,0 0 0,8-6 0,-3-2 224,1 0 1,-2-1 0,0-1-1,-1 0 1,0 0-1,-1-1 1,-1-1-1,-1 1 1,0-1 0,-1-1-1,6-21 1,-22 68-503,-3 6 231,2 1 0,1 0 0,2 0 0,-5 72 0,12-107 28,-1 0 0,1 0 0,0 1 0,0-1 0,0 0 0,0 0 0,0 0 0,1 0 0,-1 0 0,0 0 0,0 1 0,1-1 0,-1 0 0,1 0 0,-1 0 0,1 0 0,-1 0 0,1 0 0,0 0 1,-1-1-1,1 1 0,0 0 0,0 0 0,0 0 0,0-1 0,1 2 0,-1-2 29,1 0 1,-1 0-1,1 1 1,-1-1-1,1-1 1,-1 1-1,1 0 1,-1 0 0,1 0-1,-1-1 1,1 1-1,-1-1 1,1 1-1,-1-1 1,1 0-1,1-1 1,5-3 294,1-1 1,-1 0 0,0-1-1,11-12 1,-6 4-179,-1 1 0,0-2-1,-1 1 1,-1-1 0,-1-1 0,0 0-1,-1 0 1,-1-1 0,-1 0 0,0 0-1,-1-1 1,-1 1 0,2-30 0,-7 65-274,-1 0 1,-1 0-1,-6 22 0,-5 34 195,12-59-40,1-7-38,0 0 0,1 1 0,0-1 0,0 1 1,2 12-1,-2-19 8,1 0 1,-1 1 0,0-1 0,1 0-1,-1 0 1,1 0 0,0 0-1,-1 0 1,1 0 0,0 0-1,0 0 1,0 0 0,0 0 0,-1 0-1,1 0 1,0 0 0,1-1-1,-1 1 1,0 0 0,0-1-1,0 1 1,0-1 0,0 1 0,1-1-1,-1 0 1,0 1 0,0-1-1,1 0 1,-1 0 0,0 0-1,0 0 1,1 0 0,-1 0 0,0 0-1,0-1 1,1 1 0,-1 0-1,0-1 1,2 0 0,4-1 26,0-1 0,1-1 0,-2 1-1,1-1 1,0 0 0,-1-1 0,0 0 0,0 0 0,0 0 0,-1 0 0,7-8 0,50-70 137,-54 71-163,0 0 1,-2-1 0,1 0 0,5-19 0,-17 85-944,-2 17-1653,7-65 1786,1-1 0,-1 1 1,1 0-1,0-1 0,0 1 0,0-1 0,3 6 0,7 0-5096,7-8-1809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2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8232,'0'0'14296,"0"10"-13319,-15 126 1577,7-79-1814,7-56-729,1-1 1,0 1 0,0-1 0,0 1-1,0-1 1,0 1 0,0-1 0,0 1-1,0-1 1,0 1 0,0-1 0,0 0-1,0 1 1,0-1 0,0 1-1,0-1 1,0 1 0,0-1 0,1 1-1,-1-1 1,0 1 0,0-1 0,1 0-1,-1 1 1,0-1 0,1 1 0,-1-1-1,0 0 1,1 1 0,-1-1 0,0 0-1,1 0 1,-1 1 0,1-1-1,-1 0 1,0 0 0,1 0 0,0 1-1,22-8 572,20-23 32,-26 13-548,-1-1 1,27-39-1,-41 67-192,0 0 0,0 0-1,-1 1 1,-1-1-1,0 13 1,0-22 125,0 0-1,0 0 1,-1 0 0,2 0 0,-1 0 0,0-1 0,0 1 0,0 0 0,0 0-1,0 0 1,1 0 0,-1-1 0,0 1 0,1 0 0,-1 0 0,1 0 0,-1-1-1,1 1 1,-1 0 0,1-1 0,-1 1 0,1 0 0,0-1 0,-1 1 0,1-1-1,0 1 1,0-1 0,-1 1 0,1-1 0,0 0 0,1 1 0,1-1 14,-1 0 0,1 1 1,-1-1-1,1-1 0,0 1 1,-1 0-1,1-1 0,-1 1 1,1-1-1,3-1 0,5-3 41,0 1 0,-1-2 0,17-10 0,-18 9-46,0 1 0,0-1-1,0 0 1,-1-1-1,0 0 1,-1 0-1,0-1 1,0 0-1,7-12 1,-27 55-577,9-25 569,0 0 0,1 0 0,0 1 0,0-1 0,1 1-1,1-1 1,-1 12 0,2-20 8,1 0 0,-1 0 0,1-1 0,-1 1 0,1 0 0,-1-1 0,1 1 0,0 0 0,0-1 0,-1 1 0,1-1 0,0 1 0,0-1 0,-1 1 0,1-1 0,0 0 0,0 1 0,0-1 0,0 0 0,0 0-1,0 1 1,0-1 0,0 0 0,0 0 0,-1 0 0,1 0 0,0 0 0,0 0 0,0-1 0,1 1 0,33-5 226,-24 0-204,-1 0 0,0 0 1,-1-1-1,1 0 0,-1-1 1,-1 0-1,1-1 0,-1 0 1,9-12-1,2 1-13,-30 61-707,7-33 575,1-1-1,1 1 1,0 0 0,0-1-1,1 1 1,-1 18-1,2-26 29,0-1-1,0 1 0,0 0 0,1-1 1,-1 1-1,0 0 0,0-1 0,1 1 1,-1 0-1,0-1 0,1 1 0,-1 0 1,1-1-1,-1 1 0,1-1 0,-1 1 1,1-1-1,-1 1 0,1-1 0,0 0 1,-1 1-1,1-1 0,0 0 0,-1 1 0,1-1 1,0 0-1,-1 0 0,1 1 0,0-1 1,-1 0-1,1 0 0,0 0 0,0 0 1,-1 0-1,1 0 0,0 0 0,0 0 1,-1-1-1,1 1 0,0 0 0,-1 0 1,1 0-1,0-1 0,-1 1 0,1 0 1,0-1-1,-1 1 0,2-2 0,34-17-3077,-25 8 912,-1 0-1,0-1 0,-1 0 0,16-27 0,-3-1-2508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180 307 16528,'0'0'1612,"-9"3"-64,-5 2-1296,1 1 0,0 0 0,0 1 1,0 1-1,-21 16 0,28-19-31,0 0-1,0 0 1,0 1-1,1 0 1,0 0 0,0 0-1,0 1 1,1-1 0,0 1-1,0 0 1,1 0-1,0 1 1,-4 14 0,6-22-211,1 1 0,0 0 0,0 0 0,0-1 0,0 1 0,0 0 0,0-1 0,0 1 0,0 0 0,0 0 0,0-1 0,0 1 0,1 0 1,-1-1-1,0 1 0,0 0 0,1-1 0,-1 1 0,0 0 0,1-1 0,-1 1 0,1-1 0,-1 1 0,1-1 0,-1 1 0,1-1 0,-1 1 0,1-1 1,-1 1-1,1-1 0,0 0 0,0 1 0,28 1 1046,-20-4-583,0 0 0,0 0 0,0-1 0,14-7 0,7-8 19,0-1 1,-2-2 0,0 0-1,-1-2 1,26-30 0,-34 32-347,0 0 1,-2-2 0,0 0-1,-2-1 1,0-1-1,19-47 1,-31 65-152,-1 0 0,0 1 0,0-1 1,-1 0-1,0 0 0,0 0 0,0-12 0,-2 17-7,1 1 0,0-1 0,0 0 0,0 0 0,-1 1 0,1-1 0,-1 0 0,0 1 0,1-1 0,-1 1 0,0-1 0,0 1 0,0-1 0,0 1 0,0-1 0,0 1-1,0 0 1,-1 0 0,1-1 0,0 1 0,-1 0 0,1 0 0,-1 0 0,1 1 0,-1-1 0,0 0 0,1 0 0,-1 1 0,0-1 0,1 1 0,-1 0 0,0-1 0,-2 1 0,-7 0-35,0 0 0,0 1 0,0 0 0,0 0 1,0 1-1,0 1 0,0 0 0,1 1 0,-1 0 1,1 0-1,-10 6 0,-5 4 34,2 1 0,0 0 0,-27 25 0,47-39 5,1 1 1,0 0-1,-1 0 1,1 0 0,0 1-1,1-1 1,-1 1-1,0-1 1,1 1 0,-1-1-1,1 1 1,0 0-1,-2 5 1,3-6 4,0-1-1,0 0 1,1 0-1,-1 1 1,0-1-1,1 0 1,-1 1-1,1-1 1,-1 0-1,1 0 1,0 0-1,0 0 1,-1 1-1,1-1 1,0 0-1,0 0 1,0-1-1,0 1 1,0 0-1,0 0 1,0 0-1,0-1 1,1 1-1,-1 0 1,0-1-1,0 1 1,1-1-1,-1 0 1,0 1-1,0-1 1,1 0-1,2 0 1,43 12-354,-22-7-102,-1 1-1,1 1 1,-1 1 0,-1 1 0,1 1 0,-2 2-1,32 19 1,-51-29 467,-1-1-1,1 1 1,-1 0-1,0 0 1,0 1-1,0-1 1,0 0-1,0 1 1,0 0-1,0-1 1,-1 1-1,1 0 1,-1 0-1,0-1 0,0 1 1,0 0-1,0 0 1,-1 0-1,1 1 1,-1-1-1,1 0 1,-1 0-1,-1 6 1,-1 0 189,-1-1 0,1 1 0,-2-1 0,1 0 0,-1 0 0,-8 13 0,-1 0-122,13-20-137,-1-1 0,1 0 1,0 1-1,-1-1 0,1 1 1,0-1-1,0 0 0,-1 1 1,1-1-1,0 1 0,0-1 1,-1 1-1,1-1 0,0 1 1,0-1-1,0 1 0,0 0 0,0-1 1,0 1-1,0-1 0,0 1 1,0-1-1,0 1 0,0-1 1,0 1-1,1-1 0,-1 1 1,0-1-1,0 1 0,0-1 1,1 1-1,15-3-2547,23-19-3384,18-30-4053,-24 20 2321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76 9257,'6'-10'3288,"0"2"-2007,12-19 815,-12 2 3047,-6 24-5049,-1 1-1,1 0 1,0-1 0,0 1-1,0 0 1,-1-1-1,1 1 1,0 0-1,-1-1 1,1 1 0,0 0-1,0 0 1,-1 0-1,1-1 1,-1 1-1,1 0 1,0 0 0,-1 0-1,1 0 1,0-1-1,-1 1 1,1 0-1,0 0 1,-1 0 0,1 0-1,-1 0 1,1 0-1,0 0 1,-1 0-1,1 0 1,-1 0 0,1 1-1,0-1 1,-1 0-1,1 0 1,0 0-1,-1 0 1,1 1 0,0-1-1,-1 0 1,1 0-1,0 0 1,-1 1-1,1-1 1,0 0 0,0 1-1,-1-1 1,1 0-1,0 1 1,0-1 0,-1 1-1,-19 13 86,6 1 190,1 0 0,0 1 0,1 1 0,0 0-1,1 0 1,2 1 0,-1 0 0,2 1 0,-11 34 0,11-25-571,-8 54 0,14-65-1904,0 1-1,1-1 1,2 19-1,-2-47 1128,-1-1 0,-1 1-1,0 0 1,0 0 0,-1 0-1,-8-15 1,-39-59 290,8 14 4286,36 59-1857,1-1-1,1 1 1,-8-25-1,14 36-1619,-1 1 0,1-1 1,-1 0-1,0 0 0,1 0 0,0 1 1,-1-1-1,1 0 0,-1 1 0,1-1 1,0 1-1,-1-1 0,1 0 0,0 1 0,0 0 1,-1-1-1,1 1 0,0-1 0,0 1 1,0 0-1,0 0 0,0-1 0,-1 1 1,1 0-1,0 0 0,0 0 0,0 0 0,0 0 1,0 0-1,0 0 0,0 0 0,-1 0 1,3 1-1,36 1 260,-18 3-261,0 0 0,-1 1 0,29 13 0,11 4-1724,2-10-5076,-34-12-1113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16944,'0'0'13421,"57"4"-37348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17200,'0'0'13389,"19"2"-19763,-13-2-3107</inkml:trace>
  <inkml:trace contextRef="#ctx0" brushRef="#br0" timeOffset="1">1189 486 20435,'0'0'11275,"-5"66"-16464,1-50-3940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18738,'0'0'12075,"47"-33"-22741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 17168,'-9'0'3273,"5"-1"-2959,-2 1-87,0-1-1,0 1 0,0 0 0,0 0 1,0 1-1,0-1 0,0 1 0,0 1 0,0-1 1,0 1-1,1 0 0,-1 1 0,1-1 1,-1 1-1,-6 4 0,3 1-229,1 1 0,0-1 0,0 2 0,1-1 0,0 1 0,0-1 1,1 2-1,1-1 0,0 1 0,0 0 0,1 0 0,1 0 0,-1 1 0,2-1 0,0 1 0,0 0 0,1-1 0,0 1 0,2 16 0,0-26 3,-1 0 0,1 0 0,-1 0 0,1 0 0,0 0 0,0 0 0,0 0 0,0 0 0,0-1 0,0 1 0,1 0 0,-1-1 0,0 1 1,1-1-1,-1 0 0,1 1 0,0-1 0,-1 0 0,1 0 0,0 0 0,0 0 0,0 0 0,0 0 0,0-1 0,0 1 0,0-1 0,0 1 0,0-1 0,0 0 0,0 1 0,0-1 0,0 0 0,2-1 0,2 1 7,0 0 0,0-1 0,-1 0 1,1 0-1,0 0 0,-1-1 0,1 1 1,-1-1-1,1-1 0,9-5 0,-7 2 30,0 0 0,-1-1 0,0 0 0,0 0 0,0-1 0,-1 0-1,0 0 1,-1-1 0,1 1 0,-2-1 0,1-1 0,-1 1 0,-1 0-1,0-1 1,0 0 0,-1 0 0,0 0 0,0 0 0,-1 0 0,-1-13-1,0 23-38,1 0 0,-1-1 0,0 1 0,0 0 0,0 0 0,0 0 0,0 0 0,0-1 0,0 1 0,0 0-1,0 0 1,0-1 0,0 1 0,0 0 0,0 0 0,0 0 0,0-1 0,0 1 0,0 0 0,0 0 0,0 0-1,0-1 1,0 1 0,0 0 0,0 0 0,0 0 0,0-1 0,-1 1 0,1 0 0,0 0 0,0 0-1,0 0 1,0-1 0,0 1 0,-1 0 0,1 0 0,0 0 0,0 0 0,0 0 0,0 0 0,-1 0 0,1-1-1,0 1 1,0 0 0,0 0 0,-1 0 0,1 0 0,0 0 0,0 0 0,-1 0 0,-9 11-209,-5 20-48,9-11 206,0 0-1,2 1 1,0-1-1,2 1 1,0 0 0,1 29-1,1-49 64,0 1 0,0-1 0,0 1 0,1-1 0,-1 0 0,0 1 0,0-1 0,1 0 0,-1 1 0,1-1 0,0 0 1,-1 1-1,1-1 0,0 0 0,-1 0 0,1 0 0,0 0 0,0 0 0,0 0 0,0 0 0,0 0 0,0 0 0,0 0 0,1 0 0,0 0 0,1 0 55,-1-1 0,0 0 0,0 1 0,1-1 0,-1 0 0,0 0 0,1 0 0,-1 0 0,0-1 0,1 1 0,-1-1 0,0 1 0,4-2 0,2-2 154,0 1 1,0-1-1,0-1 1,-1 1-1,0-1 0,13-12 1,-7 3-173,-1-1 1,-1-1-1,0 0 0,-1-1 1,-1 0-1,0 0 0,10-33 1,-31 132-352,7-60 466,1 0 0,-1 34-1,5-55-121,0 0-1,0 0 1,0 0-1,0 0 0,0 0 1,0 0-1,1 0 0,-1 0 1,0-1-1,0 1 1,1 0-1,-1 0 0,1 0 1,-1 0-1,0-1 1,1 1-1,0 0 0,-1 0 1,1-1-1,-1 1 1,1 0-1,0-1 0,0 1 1,-1-1-1,1 1 1,0-1-1,0 1 0,-1-1 1,1 1-1,0-1 0,0 0 1,0 0-1,0 1 1,0-1-1,0 0 0,0 0 1,0 0-1,0 0 1,-1 0-1,1 0 0,0 0 1,0 0-1,0-1 1,0 1-1,0 0 0,0 0 1,0-1-1,-1 1 1,1 0-1,0-1 0,1 0 1,5-2 205,-1 0 0,0 0 0,0 0 0,-1-1 0,1 1 0,5-6 0,4-5-192,-1-1 1,0-1-1,-1 0 0,-1-1 1,-1 0-1,0 0 1,-1-2-1,-1 1 0,12-37 1,-31 155-1309,6-85 1227,2-5 70,-1 0 0,1 1 0,1-1 0,0 0 0,1 18-1,0-26-30,0-1-1,1 1 0,-1 0 0,1-1 0,-1 1 0,1-1 0,0 1 0,-1-1 0,1 1 0,0-1 0,0 1 0,0-1 0,0 0 0,0 0 0,0 1 0,0-1 1,1 0-1,-1 0 0,0 0 0,1 0 0,-1 0 0,1-1 0,-1 1 0,1 0 0,-1-1 0,1 1 0,-1-1 0,1 1 0,0-1 0,-1 0 0,1 0 1,0 1-1,-1-1 0,1 0 0,0-1 0,-1 1 0,1 0 0,-1 0 0,1-1 0,0 1 0,2-2 0,2 0-88,1 0 0,-1 0 0,1-1-1,-1 0 1,0 0 0,0-1 0,0 0 0,-1 0-1,1 0 1,-1-1 0,0 1 0,-1-1 0,7-9 0,23-32-4486,-8 1-5067,-5 3-5519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9289,'0'0'15049,"-3"10"-14462,-8 39-117,2 1-1,2 0 1,2 1 0,2-1 0,6 76 0,2-86-500,1 0 1,18 61 0,-15-67-871,-17-58-128,-2 0 0,-15-30-1,14 34 1646,1-1-1,1 0 0,1 0 0,1-1 0,0 0 0,-4-36 0,11 56-558,0 1 1,0-1-1,1 1 1,-1-1-1,1 1 1,0 0-1,-1-1 1,1 1-1,0 0 1,0 0-1,0-1 1,-1 1-1,1 0 1,1 0-1,-1 0 0,0 0 1,0 0-1,0 0 1,0 0-1,1 1 1,-1-1-1,0 0 1,1 1-1,-1-1 1,1 1-1,-1-1 1,0 1-1,1 0 1,-1-1-1,1 1 1,-1 0-1,1 0 1,-1 0-1,3 1 1,67-1-1026,-49 1 84,28-1-3574,8 0-4597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13164,'0'0'11852,"11"-8"-10502,-2 2-1097,-1 1-1,1 0 1,0 0-1,1 1 1,-1 0 0,1 0-1,-1 1 1,1 1-1,0-1 1,0 2-1,1-1 1,18 1-1,-27 1-251,0 1 1,-1 0-1,1-1 0,0 1 0,-1 0 0,1 0 0,0 0 0,-1 0 0,1 0 0,-1 0 0,1 0 0,-1 1 0,0-1 0,0 1 0,1-1 1,-1 1-1,0-1 0,0 1 0,-1-1 0,1 1 0,0 0 0,0 0 0,-1-1 0,1 1 0,-1 0 0,0 0 0,1 0 0,-1 0 0,0-1 0,0 1 1,0 4-1,-5 63-134,5-68 130,-13 58-869,8-42 121,2 1 0,-1-1 0,0 27 0,4-43 761,0-1 0,0 1-1,1 0 1,-1 0-1,0-1 1,0 1 0,1 0-1,-1 0 1,1-1-1,-1 1 1,0-1 0,1 1-1,-1 0 1,1-1-1,0 1 1,-1-1 0,1 1-1,-1-1 1,1 1-1,0-1 1,-1 0 0,1 1-1,0-1 1,-1 0-1,1 1 1,0-1 0,0 0-1,-1 0 1,1 0-1,0 0 1,0 0 0,-1 1-1,1-2 1,0 1-1,0 0 1,-1 0 0,1 0-1,0 0 1,0 0 0,1-1-1,35-11 916,-14-4-752,-1-1 0,0 0 0,-1-2 0,-1-1 0,-1 0 0,-1-2 0,-1 0 0,0-1 0,21-40 0,-49 88-312,1 0 1,1 1 0,1 0 0,2 1 0,1-1 0,0 1 0,1 32-1,3-57 164,1 0 0,0-1-1,0 1 1,0-1 0,0 1-1,1-1 1,-1 1 0,0 0-1,1-1 1,-1 1 0,1-1-1,-1 1 1,1-1 0,0 0-1,-1 1 1,1-1 0,0 0 0,0 1-1,0-1 1,0 0 0,0 0-1,0 0 1,1 0 0,-1 0-1,0 0 1,1 0 0,-1 0-1,0-1 1,1 1 0,-1 0-1,1-1 1,-1 1 0,1-1-1,-1 0 1,1 1 0,-1-1-1,1 0 1,0 0 0,-1 0-1,1 0 1,-1 0 0,1 0-1,-1-1 1,1 1 0,-1 0-1,1-1 1,-1 1 0,3-2-1,5-1 145,-1 0-1,0 0 1,0 0-1,0-1 1,-1-1-1,1 1 1,11-11 0,0-3-56,-1 0 1,-1-1-1,22-32 1,-33 43-92,0-1 1,-1 0 0,0-1-1,0 1 1,-1-1 0,0 0-1,-1 0 1,-1 0 0,1-1-1,-1 1 1,0-14 0,-3 28-84,-1 1 1,1-1 0,-1 0-1,0 0 1,0 0 0,-1 0-1,-3 5 1,-6 9-109,8-9 196,0 1 0,1 0-1,0 0 1,1 0 0,0 0-1,0 0 1,0 16 0,2-26-20,0 0 0,0 1-1,0-1 1,1 1 0,-1-1 0,0 0 0,0 1 0,0-1 0,0 1 0,0-1-1,0 0 1,1 1 0,-1-1 0,0 0 0,0 1 0,1-1 0,-1 0 0,0 0-1,0 1 1,1-1 0,-1 0 0,0 1 0,1-1 0,-1 0 0,0 0 0,1 0-1,-1 0 1,0 1 0,1-1 0,-1 0 0,1 0 0,-1 0 0,0 0 0,1 0 0,-1 0-1,1 0 1,22-4 328,16-13 181,-12-5-500,-1-1 0,-2-2 0,0 0 0,-1-1 0,-2-2 0,26-42 0,-60 116-625,-4-6 536,7-22 178,2 1 1,0 0-1,1 1 0,1 0 0,1 0 1,1 0-1,-3 27 0,8-46-96,0 1-1,0-1 1,0 0 0,0 0 0,1 0-1,-1 0 1,0 0 0,0 0-1,1 0 1,-1 0 0,1 0-1,-1-1 1,0 1 0,1 0-1,0-1 1,-1 1 0,1-1-1,-1 0 1,1 0 0,-1 1-1,1-1 1,0 0 0,-1 0-1,1-1 1,-1 1 0,1 0 0,1-1-1,49-4-214,-40 0 103,0-1 0,0 0 0,0 0 0,-1-2-1,0 1 1,-1-1 0,1-1 0,15-17-1,5-9 239,30-46 0,-36 47-153,-24 33 20,3-3 7,-1 0-1,0 0 1,0-1 0,-1 1-1,1-1 1,-1 1 0,0-1-1,0 0 1,0 1 0,0-1 0,0-9-1,-5 13-22,-1 1 0,0 0 0,0 0-1,0 0 1,1 0 0,-1 1 0,0 0-1,-6 1 1,-2 4 21,0 0-1,1 1 1,0 0-1,0 1 1,0 0 0,1 1-1,0 0 1,1 0-1,0 1 1,-12 16-1,15-17 37,0-1-1,1 1 1,0 0-1,0 1 1,1-1-1,0 1 1,0 0-1,1 0 1,1 0-1,-1 0 1,2 1-1,0-1 1,-1 19-1,3-27-43,0 0 0,-1 0 0,1 0 0,0 1 0,0-1 0,0 0 0,0 0 0,0 0 0,1-1 0,-1 1 0,1 0 0,-1 0 0,1-1 0,0 1 0,-1-1 0,1 1 0,0-1 0,0 0 0,0 0 0,0 0 0,0 0-1,0 0 1,0 0 0,0-1 0,1 1 0,-1-1 0,0 1 0,0-1 0,1 0 0,-1 0 0,0 0 0,1 0 0,2 0 0,2 0-442,0-1-1,0 1 1,0-1 0,0 0 0,0-1-1,0 1 1,-1-2 0,1 1 0,-1 0-1,8-5 1,17-20-7036,-5-6-5824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 17617,'-11'-3'6310,"17"10"-7816,5 3-2530,4 4-5252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18001,'0'0'3144,"3"-10"-341,-1 3-2420,0 1-1,0 0 1,1 0-1,0 0 1,1 0-1,-1 0 1,1 0-1,7-7 1,-9 10-290,0 1 0,1 0 0,-1 0 0,1 0 0,-1 0 1,1 0-1,0 1 0,0-1 0,0 1 0,0 0 0,0-1 0,0 1 0,0 1 0,0-1 1,0 0-1,1 1 0,-1 0 0,0 0 0,0 0 0,1 0 0,-1 0 0,0 0 1,0 1-1,4 1 0,-5-1-95,-1 0-1,1 0 1,0 0 0,-1 0 0,0 1-1,1-1 1,-1 1 0,0-1 0,1 1-1,-1-1 1,0 1 0,0 0 0,0 0-1,-1-1 1,1 1 0,0 0 0,-1 0-1,1 0 1,-1 0 0,1 0 0,-1 0-1,0 0 1,0 0 0,0 0 0,0 0-1,0 0 1,-1 3 0,0 5-57,0 0 0,0-1 0,-1 1 0,-4 12 0,-22 35-269,22-49 328,1 1 0,0 0-1,1 0 1,0 0 0,1 0-1,0 1 1,0-1 0,1 1-1,-2 10 1,5-19 19,0 0-1,-1 0 1,1 0-1,0-1 1,0 1 0,-1 0-1,1-1 1,0 1-1,0-1 1,0 1-1,0-1 1,0 1 0,0-1-1,-1 0 1,1 1-1,0-1 1,0 0-1,0 0 1,0 0 0,1 1-1,-1-1 1,0 0-1,0 0 1,0-1-1,0 1 1,0 0 0,0 0-1,0 0 1,1-1-1,35-7 434,-22 2-285,0-2 0,0 0 0,-1-1 0,0 0 0,-1-1-1,0 0 1,20-23 0,-14 13 143,-1-2-1,0 0 1,25-44-1,-41 61-287,1 1-1,-1-1 1,0 0-1,-1 0 1,1 0-1,1-7 0,-3 11-20,0 1-1,0-1 0,0 1 0,0-1 1,0 1-1,0-1 0,0 0 0,0 1 1,0-1-1,0 1 0,0-1 0,-1 1 1,1-1-1,0 1 0,0-1 0,0 1 1,-1-1-1,1 1 0,0 0 0,0-1 1,-1 1-1,1-1 0,-1 1 0,1 0 1,0-1-1,-1 0 0,-1 1-2,1 0 1,0 0-1,-1 0 0,1 0 1,0 0-1,0 0 0,-1 0 1,1 0-1,0 1 0,0-1 0,-1 0 1,1 1-1,0-1 0,0 1 1,0 0-1,-3 1 0,-3 3-14,-1 0 0,1 1-1,0 0 1,1 0 0,-1 1-1,1 0 1,1 0 0,-1 0 0,1 1-1,0 0 1,1 0 0,0 0-1,0 0 1,1 1 0,0 0-1,0-1 1,-2 16 0,5-23 17,0 0 0,0 0 1,0 0-1,0 0 0,0 0 0,0 0 1,0 0-1,0 0 0,1 0 1,-1 0-1,0 0 0,1-1 0,-1 1 1,0 0-1,1 0 0,-1 0 0,1 0 1,-1-1-1,1 1 0,0 0 1,-1-1-1,1 1 0,0 0 0,-1-1 1,1 1-1,0-1 0,0 1 1,0-1-1,-1 1 0,1-1 0,1 1 1,2 0 9,-1-1 0,0 0 0,0 1 0,1-1 0,-1 0 0,0 0 1,1-1-1,-1 1 0,5-2 0,4-1 22,-1-1 1,0 0 0,0 0-1,16-10 1,6-8-34,-1-3 0,-1 0 0,-2-2 0,39-45 0,-92 109 0,1 1 0,2 1 0,-19 51 0,39-88 0,0 1 0,0 0 0,0 0 0,0 0 0,1 0 0,0 0 0,-1 0 0,1 1 0,0-1 0,0 0 0,1 0 0,0 5 0,0-7 0,0 0 0,0 0 0,0 0 0,0 0 0,1 0 0,-1 0 0,0 0 0,0 0 0,1 0 0,-1-1 0,1 1 0,-1 0 0,1-1 0,-1 1 0,1-1 0,-1 0 0,1 0 0,-1 1 0,1-1 0,-1 0 0,1 0 0,-1 0 0,1-1 0,0 1 0,1-1 0,7 0 0,0-1 0,0-1 0,0 0 0,0 0 0,-1-1 0,0 0 0,0-1 0,0 0 0,0 0 0,-1-1 0,15-12 0,1-3 0,-1-1 0,31-38 0,-44 47 0,-1 4 0,-1-2 0,-1 1 0,10-17 0,-17 27 0,0 1 0,0-1 0,0 0 0,0 0 1,0 0-1,-1 0 0,1 0 0,0 0 0,0 0 0,0 0 0,0 1 0,0-1 0,0 0 0,0 0 1,-1 0-1,1 0 0,0 0 0,0 0 0,0 0 0,0 0 0,0 0 0,-1 0 0,1 0 0,0 0 1,0 0-1,0 0 0,0 0 0,0 0 0,-1 0 0,1 0 0,0 0 0,0 0 0,0 0 0,0 0 1,0 0-1,0 0 0,-1-1 0,1 1 0,0 0 0,0 0 0,0 0 0,0 0 0,0 0 0,0 0 1,0 0-1,0 0 0,0-1 0,-1 1 0,1 0 0,0 0 0,0 0 0,0 0 0,0 0 0,0 0 1,0-1-1,0 1 0,0 0 0,0 0 0,0 0 0,0 0 0,0 0 0,0-1 0,0 1 1,0 0-1,0 0 0,-11 6-34,-4 6 10,1 0 0,0 1 0,0 1-1,2 0 1,-1 1 0,2 0 0,0 1-1,1 0 1,1 1 0,0 0 0,1 0 0,-9 30-1,17-45 30,-1-1 0,1 1 0,-1-1-1,1 1 1,0 0 0,0-1 0,0 1-1,0 0 1,0-1 0,0 1 0,0-1-1,0 1 1,1 0 0,-1-1 0,1 1-1,-1-1 1,1 1 0,-1-1 0,1 1-1,0-1 1,0 1 0,0-1 0,0 0-1,0 0 1,0 1 0,0-1-1,0 0 1,0 0 0,1 0 0,-1 0-1,0 0 1,1 0 0,-1-1 0,1 1-1,2 1 1,1-1 9,0-1 1,0 1-1,0-1 0,1 0 0,-1 0 1,0-1-1,0 1 0,0-1 0,0 0 1,0 0-1,5-3 0,7-3-14,1-1 0,-1 0 0,-1-1 0,0-1 0,0-1 0,27-24 0,80-89 0,-102 101 0,18-17 0,-2-3 0,-1 0 0,-2-3 0,28-50 0,-61 93 0,0 1 0,1-1 0,-1 0 0,0 0 0,-1 1 0,1-1 0,0 0 0,-1 0 0,1-4 0,-1 6 0,0 0 0,0 0 0,0 1 0,-1-1 0,1 0 0,0 0 0,0 1 0,0-1 0,-1 0 0,1 1 0,0-1 0,-1 0 0,1 1 0,0-1 0,-1 1 0,1-1 0,-1 1 0,1-1 0,-1 1 0,0-1 0,1 1 0,-1-1 0,1 1 0,-2-1 0,-1 0 0,0 1 0,0 0 0,0 0 0,0 0 0,0 0 0,0 0 0,1 0 0,-1 1 0,0-1 0,0 1 0,0 0 0,0 0 0,1 0 0,-1 0 0,1 1 0,-1-1 0,-3 3 0,-18 12 0,1 1 0,0 0 0,1 2 0,1 0 0,1 2 0,-33 44 0,40-47 0,1 0 0,0 1 0,2 0 0,0 0 0,1 1 0,1 1 0,1-1 0,1 1 0,-6 37 0,12-51-176,-1 1 0,1-1 1,1 1-1,-1-1 0,1 1 0,1-1 1,-1 0-1,1 1 0,4 8 0,-5-14 83,-1 0 0,1 0 0,0-1 0,0 1-1,0 0 1,1 0 0,-1 0 0,0-1 0,1 1 0,-1-1-1,1 1 1,-1-1 0,1 1 0,0-1 0,0 0 0,-1 0-1,1 0 1,0 0 0,0 0 0,0 0 0,0-1 0,0 1-1,0-1 1,0 1 0,1-1 0,-1 0 0,0 1 0,0-1-1,0 0 1,0-1 0,0 1 0,0 0 0,1-1 0,-1 1-1,0-1 1,3-1 0,12-11-4637,-3-12-3048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2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124 146 2530,'33'-101'5160,"-25"73"-448,-4 12 4074,-15 68-7910,0-6 178,-9 88 0,20-129-1022,-3 53 219,4 66 0,4-99-210,-5-25-39,0 0 0,0 1-1,0-1 1,0 1-1,0-1 1,0 1-1,0-1 1,1 0-1,-1 1 1,0-1-1,0 1 1,0-1 0,0 0-1,0 1 1,1-1-1,-1 0 1,0 1-1,0-1 1,1 0-1,-1 1 1,0-1 0,0 0-1,1 1 1,-1-1-1,0 0 1,1 0-1,-1 0 1,0 1-1,1-1 1,-1 0 0,1 0-1,-1 0 1,0 0-1,1 0 1,-1 1-1,1-1 1,-1 0-1,0 0 1,1 0 0,-1 0-1,1 0 1,-1 0-1,0 0 1,1-1-1,-1 1 1,1 0-1,-1 0 1,1 0-1,0-1-15,-1 0 0,1 0-1,-1 0 1,0 0-1,1 0 1,-1 0-1,0 0 1,1 0-1,-1-1 1,0 1 0,0 0-1,0 0 1,0 0-1,0 0 1,0 0-1,0 0 1,-1 0-1,1 0 1,0 0-1,-1 0 1,1-1 0,0 1-1,-1 0 1,1 1-1,-2-2 1,-15-28-1658,13 25 1189,-13-19-2420,-37-39 0,6 10 5463,48 53-2432,0-1 1,0 1-1,-1 0 0,1 0 0,0 0 0,0-1 0,0 1 0,0 0 0,0 0 0,-1 0 1,1-1-1,0 1 0,0 0 0,0 0 0,0-1 0,0 1 0,0 0 0,0 0 0,0-1 0,0 1 1,0 0-1,0 0 0,0-1 0,0 1 0,0 0 0,0-1 0,0 1 0,0 0 0,0 0 1,0-1-1,0 1 0,0 0 0,1 0 0,-1 0 0,0-1 0,0 1 0,0 0 0,1-1 0,12-3 1471,26 4-2081,-29 0 1096,47 3-14,-1-1-4788,-49-3-1524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20628,'0'0'6662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9161,'0'0'17008,"11"-6"-15716,1 0-1014,-1 0 1,1 1 0,-1 1 0,2 0-1,19-5 1,-30 9-269,0-1-1,0 0 0,1 1 1,-1 0-1,0-1 0,0 1 1,1 0-1,-1 0 0,0 0 1,0 1-1,1-1 1,-1 0-1,0 1 0,0-1 1,1 1-1,-1 0 0,0 0 1,0 0-1,0 0 0,0 0 1,0 0-1,0 1 1,-1-1-1,1 1 0,0-1 1,-1 1-1,1 0 0,-1-1 1,1 1-1,-1 0 1,0 0-1,0 0 0,0 0 1,0 0-1,0 0 0,0 1 1,0-1-1,-1 0 0,1 0 1,-1 0-1,0 1 1,0-1-1,0 0 0,0 1 1,0 2-1,-1 4-71,0 1-1,-1-1 1,0 0 0,-1 0 0,1 0-1,-2 0 1,-8 16 0,8-18 14,1 1 0,-1 0 0,1 0 0,0 0 0,1 0 0,0 0 1,0 0-1,1 1 0,-1 16 0,3-24 68,0 0-1,0 0 1,-1 0 0,1 0-1,0 0 1,0 0-1,0 0 1,0 0 0,0-1-1,0 1 1,1 0-1,-1 0 1,0-1 0,0 1-1,0-1 1,1 1 0,-1-1-1,0 0 1,1 1-1,-1-1 1,0 0 0,1 0-1,-1 0 1,0 0 0,1 0-1,-1 0 1,0 0-1,1-1 1,1 1 0,44-7 630,-30 0-480,0 0 0,-1-1 0,0-1 0,0-1 0,-1 0 0,0-1 0,0 0 0,-1-1 0,-1-1 0,0 0 0,-1-1 0,12-18 0,-22 29-124,0 0 1,0 0 0,0 0 0,0 0-1,0-1 1,-1 1 0,1-1 0,-1 1-1,0-1 1,0 1 0,-1-1 0,1 0-1,0-5 1,-2 7-46,1 1 0,-1 0 0,1 0 0,-1-1 0,1 1 0,-1 0-1,0 0 1,0 0 0,0 0 0,1 0 0,-1 0 0,0 0 0,0 0 0,0 0 0,-1 0 0,1 0-1,0 1 1,0-1 0,0 0 0,-1 1 0,1-1 0,0 1 0,0-1 0,-1 1 0,1 0-1,0 0 1,-1 0 0,1-1 0,-1 1 0,1 0 0,0 0 0,-1 1 0,1-1 0,0 0 0,-1 0-1,1 1 1,-2 0 0,-3 0-127,0 0-1,0 1 1,0 0 0,1 0-1,-1 0 1,0 1-1,1 0 1,-9 6 0,12-8 55,-1 1 0,1-1 0,0 1 0,-1 0 1,1 0-1,0 0 0,0 0 0,0 1 1,0-1-1,0 1 0,1-1 0,-1 1 1,1-1-1,0 1 0,0 0 0,-1 0 0,2 0 1,-2 5-1,2-7 10,0-1 0,0 1 0,0-1 0,0 1 0,1-1 1,-1 0-1,0 1 0,0-1 0,0 1 0,1-1 0,-1 1 0,0-1 0,1 0 0,-1 1 0,0-1 0,1 0 1,-1 1-1,1-1 0,-1 0 0,1 1 0,-1-1 0,0 0 0,1 0 0,-1 0 0,1 1 0,-1-1 1,1 0-1,-1 0 0,1 0 0,-1 0 0,1 0 0,0 0 0,22 0-1136,-15 0 753,19 0-1535,1-2 1,-1-1 0,0-1 0,0-2 0,-1 0 0,47-19-1,-47 14 2137,42-24-1,-48 24 3045,-20 12-3135,0-1-1,-1 0 0,1 0 1,0 0-1,0 0 1,0 0-1,0 0 0,0 0 1,0 0-1,0 0 1,0 0-1,0 0 1,0 0-1,0 0 0,0 1 1,0-1-1,0 0 1,0 0-1,0 0 1,0 0-1,0 0 0,0 0 1,0 0-1,0 0 1,0 0-1,0 1 0,0-1 1,0 0-1,0 0 1,0 0-1,0 0 1,0 0-1,0 0 0,0 0 1,0 0-1,0 0 1,0 0-1,0 1 1,0-1-1,0 0 0,0 0 1,0 0-1,0 0 1,0 0-1,1 0 0,-1 0 1,0 0-1,0 0 1,0 0-1,0 0 1,0 0-1,0 0 0,0 0 1,0 0-1,0 0 1,1 0-1,-1 0 0,0 0 1,0 0-1,0 0 1,0 0-1,0 0 1,0 0-1,0 0 0,-24 29 5813,13-18-6657,-5 7 1513,7-11-334,2 1 0,-1 1 0,1-1 0,0 1 0,1 1 0,0-1 0,0 1 0,1 0 0,-4 11 0,10-21-376,-1 1 0,1 0-1,-1 0 1,1-1-1,0 1 1,-1 0-1,1-1 1,0 1 0,-1 0-1,1-1 1,0 1-1,0-1 1,0 0-1,0 1 1,0-1 0,-1 0-1,1 1 1,0-1-1,0 0 1,0 0-1,0 0 1,0 0 0,0 0-1,0 0 1,0 0-1,0 0 1,0 0-1,0 0 1,0 0 0,0-1-1,0 1 1,38-4 539,43-15-313,-55 11-403,1 2 0,0 1 0,51-3-1,-77 8 145,-1 0 0,0 0 0,0 0 0,0 0 0,1 0-1,-1 0 1,0 0 0,0 0 0,0 1 0,1-1 0,-1 0 0,0 1-1,0-1 1,0 1 0,0 0 0,0-1 0,0 1 0,0 0 0,0 0-1,0-1 1,0 1 0,0 0 0,-1 0 0,1 0 0,0 0-1,0 0 1,-1 0 0,1 0 0,-1 0 0,1 0 0,-1 1 0,0-1-1,1 0 1,-1 0 0,0 0 0,0 0 0,1 1 0,-1-1-1,0 0 1,0 0 0,-1 2 0,0 7 46,0 0 0,-2 0 1,1 0-1,-6 14 0,6-18 43,0 0 1,0 0-1,0 0 0,1 0 0,-1 12 1,4-17-30,0 0 1,1 0 0,-1-1-1,0 1 1,1-1 0,-1 0-1,0 0 1,0 0 0,1 0-1,-1 0 1,0 0 0,1-1-1,-1 1 1,4-2 0,10-4 12,-2-1 0,1 0 0,22-14 0,-28 14-153,0 1 1,1 0 0,0 1 0,0 0 0,0 1-1,1 0 1,-1 0 0,1 1 0,0 1 0,11-2-1,-21 5 75,-1-1 0,1 0-1,-1 1 1,1-1 0,-1 0-1,0 1 1,1-1 0,-1 1-1,0-1 1,1 1-1,-1-1 1,0 1 0,1-1-1,-1 1 1,0-1 0,0 1-1,0-1 1,0 1 0,0 0-1,0-1 1,1 1-1,-1-1 1,0 1 0,-1-1-1,1 1 1,0 0 0,0-1-1,0 1 1,0-1 0,0 1-1,0-1 1,-1 1-1,1-1 1,0 1 0,-1-1-1,1 1 1,0-1 0,-1 1-1,1-1 1,0 1 0,-1-1-1,-13 25-2537,1-14-2253,4-5-3588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8200,'9'-1'16506,"-11"18"-13123,-7 17-5232,5-24 3497,-42 108 211,24-63-1729,1 1-1,-15 66 0,33-97-125,3-25-1,0 0 0,0 0 0,0 0-1,0-1 1,0 1 0,0 0 0,0 0 0,0 0 0,0 0 0,0 0 0,0 0 0,0 0-1,0-1 1,1 1 0,-1 0 0,0 0 0,0 0 0,0 0 0,0 0 0,0 0 0,0 0-1,0 0 1,0 0 0,0-1 0,0 1 0,0 0 0,1 0 0,-1 0 0,0 0 0,0 0-1,0 0 1,0 0 0,0 0 0,0 0 0,0 0 0,0 0 0,1 0 0,-1 0 0,0 0 0,0 0-1,0 0 1,0 0 0,0 0 0,0 0 0,1 0 0,-1 0 0,0 0 0,0 0 0,0 0-1,0 0 1,0 0 0,0 0 0,0 0 0,0 0 0,1 0 0,-1 1 0,0-1 0,0 0-1,0 0 1,0 0 0,0 0 0,0 0 0,0 0 0,0 0 0,0 0 0,0 0 0,0 1-1,20-41 423,-7 6-342,-1-1 0,-2 0 0,-2-1 0,-1 0 0,-2 0 1,2-69-1,-23 140-735,14-28 598,0 0 0,1 0-1,0 0 1,0 1 0,0-1 0,1 1-1,0-1 1,0 1 0,1-1-1,2 9 1,-3-14 53,1 0 0,0 0-1,0 0 1,0 0 0,0-1 0,0 1 0,0 0-1,0 0 1,0-1 0,1 1 0,-1-1-1,1 1 1,-1-1 0,1 0 0,-1 0 0,4 2-1,-2-1 24,0-1-1,0-1 0,0 1 0,1 0 1,-1-1-1,0 1 0,0-1 0,0 0 1,1 0-1,-1 0 0,0-1 1,0 1-1,6-2 0,2-2 109,-1 0 0,0 0 0,-1-1 0,1-1-1,-1 1 1,0-1 0,0-1 0,-1 0 0,15-14 0,3-6 203,32-45 0,-12 0-93,-50 120-795,-32 77 540,26-96-182,1 0-1,1 0 0,2 1 0,0 0 0,-1 41 0,7-66-159,3 20-2010,7-14-2329,7-9-4352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12684,'0'0'9267,"1"14"-8503,1 43-10,-2 1 1,-10 61-1,9-111-712,-2 28 38,3-35-65,0-1-1,0 1 1,0-1 0,0 1 0,1-1 0,-1 1 0,0-1-1,0 1 1,1-1 0,-1 1 0,0-1 0,1 1 0,-1-1-1,1 1 1,-1-1 0,0 0 0,1 1 0,-1-1 0,1 0-1,-1 1 1,1-1 0,-1 0 0,1 1 0,-1-1 0,1 0-1,-1 0 1,1 0 0,0 0 0,-1 0 0,1 1 0,-1-1-1,1 0 1,-1 0 0,1 0 0,0-1 0,-1 1 0,1 0-1,-1 0 1,1 0 0,-1 0 0,1 0 0,-1-1 0,1 1-1,-1 0 1,1 0 0,-1-1 0,1 1 0,-1 0 0,1-1-1,-1 1 1,1-1 0,-1 0 0,10-5 115,-1-1 0,0 0 0,0-1 0,-1 0 0,0 0 0,0-1 0,-1 0 0,7-10 1,-7 8-134,1 1 0,0 0 1,0 0-1,1 1 1,1 0-1,11-8 1,-21 17-21,0 0-1,0 0 1,1 0 0,-1 0-1,0 0 1,0 0 0,0 0-1,1 0 1,-1 0 0,0 0-1,0 0 1,1 0 0,-1 0-1,0 0 1,0 0 0,0 0-1,1 0 1,-1 0 0,0 1-1,0-1 1,0 0 0,0 0-1,1 0 1,-1 0 0,0 0-1,0 1 1,0-1 0,0 0-1,1 0 1,-1 0 0,0 0-1,0 1 1,0-1 0,0 0-1,0 0 1,0 0 0,0 1-1,0-1 1,0 0 0,0 0-1,0 1 1,0-1 0,0 0 0,0 0-1,0 0 1,0 1 0,0-1-1,2 22-425,-4 21 230,-5-8-20,5-29 238,0 1-1,0 0 1,1-1-1,0 1 0,0 0 1,1 0-1,0 0 0,0 0 1,1 0-1,1 7 0,-2-13 50,1 0 1,0-1-1,-1 1 0,1-1 0,0 1 0,-1-1 0,1 1 1,0-1-1,0 1 0,0-1 0,-1 0 0,1 0 0,0 1 1,0-1-1,0 0 0,0 0 0,-1 0 0,1 0 1,0 0-1,0 0 0,0 0 0,0 0 0,0 0 0,0 0 1,-1-1-1,1 1 0,0 0 0,0 0 0,0-1 0,-1 1 1,1-1-1,0 1 0,0-1 0,-1 1 0,1-1 0,1-1 1,28-19 1238,-16 8-1139,-1-1 0,-1-1 1,0 0-1,-1 0 0,0-1 1,-1-1-1,-1 0 0,11-29 0,-14 35-373,-8 29 51,-10 34 72,5-28 135,2-10 105,1 0 1,0 1 0,1 0-1,-2 23 1,5-37-117,0-1 1,0 0 0,0 0 0,1 1 0,-1-1-1,0 0 1,0 0 0,0 1 0,0-1 0,0 0-1,0 0 1,0 1 0,1-1 0,-1 0 0,0 0-1,0 0 1,0 1 0,0-1 0,1 0 0,-1 0-1,0 0 1,0 0 0,1 0 0,-1 1-1,0-1 1,0 0 0,0 0 0,1 0 0,-1 0-1,0 0 1,1 0 0,-1 0 0,0 0 0,0 0-1,1 0 1,-1 0 0,0 0 0,0 0 0,1 0-1,-1 0 1,18-5 640,12-11 51,-13 4-650,-2-2-1,0 0 0,0 0 1,-2-2-1,0 1 1,0-2-1,15-27 0,-37 94-506,8-48 439,-3 12 17,1 0 0,0 0 0,-1 23 0,4-36-10,-1-1 0,1 0 0,0 1 0,0-1 0,0 0 0,0 1 0,0-1 0,1 0 0,-1 1 0,0-1 0,0 0 0,0 1 0,0-1 0,0 0 0,0 0 0,0 1 0,1-1 0,-1 0 0,0 1 0,0-1 0,0 0 0,1 0 0,-1 0 0,0 1 0,0-1 0,1 0 0,-1 0 0,0 0 0,0 1 0,1-1 0,-1 0 0,0 0 0,0 0 0,1 0 0,-1 0 0,0 0 0,1 0 0,-1 0 0,0 0 0,1 0 0,-1 0 0,18-6 244,13-16 101,75-95-348,-106 117-2,0 0-1,0 0 1,1 0 0,-1 0-1,0 0 1,0-1 0,0 1 0,0 0-1,0 0 1,0 0 0,0 0-1,0 0 1,0 0 0,1 0-1,-1 0 1,0 0 0,0-1-1,0 1 1,0 0 0,0 0-1,0 0 1,1 0 0,-1 0 0,0 0-1,0 0 1,0 0 0,0 0-1,0 0 1,1 0 0,-1 0-1,0 0 1,0 0 0,0 0-1,0 0 1,0 0 0,1 0 0,-1 0-1,0 1 1,0-1 0,0 0-1,0 0 1,0 0 0,0 0-1,0 0 1,1 0 0,-1 0-1,0 0 1,0 0 0,0 1-1,0-1 1,0 0 0,0 0 0,0 0-1,0 0 1,0 0 0,0 0-1,0 1 1,0-1 0,0 0-1,0 0 1,0 0 0,1 0-1,-1 0 1,-1 1 0,1 16-340,-8 18-271,-15 34-507,17-22-3461,7-47 4417,-1 1 1,0-1 0,0 1-1,0-1 1,0 0 0,0 1-1,0-1 1,0 1 0,0-1-1,1 0 1,-1 1 0,0-1-1,0 0 1,0 1 0,1-1-1,-1 0 1,0 1 0,1-1-1,-1 0 1,0 0 0,1 1-1,-1-1 1,0 0 0,1 0-1,-1 0 1,0 0 0,1 1-1,-1-1 1,0 0 0,1 0-1,-1 0 1,1 0 0,-1 0-1,0 0 1,1 0 0,-1 0-1,1 0 1,-1 0 0,0 0-1,1 0 1,-1 0 0,1 0-1,-1 0 1,1-1 0,3 1-1338,14 0-4911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161 200 13389,'0'0'9566,"-4"11"-8664,-57 131 1295,-4 7-477,59-130-1717,0 0 0,1 1 0,0-1 0,2 1 0,-2 37 0,12-64-495,22-47 649,-3-1 0,24-72 0,2-4 216,-42 109-324,5-15-7,1 1 1,2 1 0,1 0-1,46-60 1,-64 94-49,0-1 0,1 0 0,-1 1 0,1-1 0,-1 1 0,1-1 0,-1 1 0,1-1 0,0 1 0,0 0 1,-1 0-1,1 0 0,0 0 0,0 0 0,0 1 0,0-1 0,3 0 0,-4 1-1,0 1-1,0-1 1,-1 0 0,1 1-1,0-1 1,0 1 0,-1-1-1,1 1 1,-1-1 0,1 1-1,0 0 1,-1-1-1,1 1 1,-1 0 0,1-1-1,-1 1 1,0 0 0,1 0-1,-1 0 1,0-1 0,1 1-1,-1 0 1,0 0-1,0 0 1,0-1 0,0 1-1,0 2 1,1 5-9,-1-1-1,0 1 1,-1 0 0,0 0-1,0-1 1,0 1 0,-5 13-1,-51 87 82,58-107-71,0 0 1,0 0-1,0-1 1,1 1 0,-1-1-1,0 1 1,0-1-1,0 1 1,0-1 0,1 0-1,-1 0 1,0 0 0,0 1-1,1-1 1,-1 0-1,0 0 1,0-1 0,1 1-1,-1 0 1,2-1 0,1 1-32,19 0-194,0 1-1,0 1 1,-1 0-1,25 7 1,-42-8 215,-1 0 0,1 0 1,-1 1-1,1-1 0,-1 1 1,1 0-1,-1 0 0,0 0 1,0 1-1,0 0 0,0-1 1,-1 1-1,1 1 0,-1-1 1,0 0-1,0 1 0,0 0 1,0 0-1,0 0 0,-1 0 1,0 0-1,0 0 0,0 0 1,0 1-1,-1-1 0,1 1 1,0 5-1,-3-7 76,1 0 1,0-1-1,-1 1 0,0 0 1,0 0-1,0-1 0,0 1 1,0-1-1,0 1 0,-1-1 1,1 0-1,-1 1 0,1-1 1,-1 0-1,0 0 0,0 0 1,0 0-1,0 0 0,0-1 1,-1 1-1,1-1 0,-1 1 1,1-1-1,-3 1 0,-9 5 647,1-1-1,-1 0 1,-17 4 0,19-7-271,1 0 0,-1-1 1,0 0-1,0 0 0,-16-1 0,25-1-514,0-1 0,0 1 0,0-1 0,0 1 0,0-1 0,0 0 0,0 0 0,0 0 0,0 0 0,0-1 0,-2-1 0,3 1-226,1 1 0,-1 0 0,1-1 0,0 1 0,-1-1 0,1 1 0,0-1 0,0 0 0,0 1 0,0-1 0,1 0 0,-1 0 0,0 0 0,1 0 0,-1 0 0,1 1 0,0-1 0,-1 0 0,1-2 0,0-15-6791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18834,'0'0'6022,"0"60"-3044,0-24-1152,0 5-705,-2 0-512,0 1-385,-4-5-128,6-8-64,0-7 0,0-5-192,0-9-513,6-8-2786,-4-17-128,0-14-3396,3-13-9929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18289,'0'0'9577,"32"49"-11659,-17-37-2466,-5-1-4164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186 337 13068,'0'0'18653,"-10"2"-18434,1 1-224,0-1 0,0 1 0,0 0 0,1 1 0,-1 0 0,1 1 0,0-1 0,0 2 0,1-1 0,0 1 0,0 0 0,0 0 0,0 1 0,1 0-1,-7 10 1,7-8 4,2-4-3,0-1 1,0 1 0,1 1-1,-1-1 1,1 0-1,1 1 1,-1 0-1,1-1 1,0 1-1,0 0 1,0 0-1,1 0 1,0 1 0,0 9-1,1-15 5,1 0-1,0 1 1,0-1 0,0 0-1,0 0 1,0 0-1,0 0 1,0 0 0,0 0-1,1 0 1,-1 0 0,0-1-1,0 1 1,1 0-1,-1-1 1,1 1 0,-1-1-1,0 1 1,1-1 0,-1 0-1,1 1 1,-1-1-1,1 0 1,-1 0 0,1 0-1,-1 0 1,1-1 0,-1 1-1,3-1 1,48-9 33,-25 0-9,-1-2-1,-1 0 1,0-2 0,-1-1-1,40-31 1,-32 19 14,-1-1 0,-2-2 0,34-42 1,-49 54-23,-1 0-1,0-1 1,14-31 0,-24 42-31,1 0 0,-1 0 0,-1-1 0,0 1 0,0-1 0,0 1 0,-1-1-1,0 0 1,-1 0 0,0 0 0,-2-16 0,1 22 6,0 1 0,0-1 0,0 1-1,0 0 1,0-1 0,0 1-1,-1 0 1,1 0 0,-1 0 0,0 0-1,1 0 1,-1 0 0,0 0 0,0 1-1,0-1 1,0 1 0,0-1 0,-1 1-1,1 0 1,0 0 0,-1 0 0,1 0-1,-1 0 1,1 1 0,-1-1-1,1 1 1,-1-1 0,1 1 0,-1 0-1,0 0 1,1 0 0,-1 0 0,-2 1-1,-4 0-22,-1 0-1,1 0 0,0 1 1,1 0-1,-1 1 0,0 0 1,1 0-1,-11 6 0,-6 6-18,-40 32-1,59-42 47,0 0 0,0 0 0,0 1 0,1 0 0,0 0 0,0 1 0,0-1 0,1 1 0,0 0 0,0 0 0,-3 10 0,7-15 2,-1-1 0,1 1 0,0-1 0,0 1 0,0-1 0,0 1 0,0-1-1,1 1 1,-1-1 0,0 1 0,1-1 0,-1 1 0,1-1 0,0 0 0,-1 1 0,1-1 0,0 0 0,0 1 0,0-1 0,-1 0 0,1 0 0,1 0-1,-1 0 1,0 0 0,0 0 0,0 0 0,0 0 0,1 0 0,-1-1 0,1 1 0,-1 0 0,0-1 0,1 1 0,-1-1 0,3 1 0,9 3-23,1-1 1,0 0 0,16 2 0,2 0 3,-19-2-4,0 0 0,-1 1 0,1 1 0,-1 0 0,0 0 0,0 2 0,-1-1 1,12 10-1,-19-12 6,1 0 1,-1 0 0,0 0-1,-1 1 1,1 0 0,-1 0-1,0 0 1,0 0 0,0 0 0,-1 0-1,0 1 1,0-1 0,0 1-1,-1 0 1,0-1 0,0 1-1,0 0 1,-1 0 0,1 0 0,-2 9-1,0-8-226,1 0 1,-1 0-1,-1-1 0,1 1 1,-5 11-1,-12 12-5259,6-16-3080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9897,'0'0'14756,"12"-1"-13326,5 0-844,0 1 0,-1 0-1,1 1 1,31 5-1,-44-5-562,0 0 1,0 0-1,0 0 0,0 1 0,0-1 1,-1 1-1,1 0 0,0 0 0,-1 0 1,1 0-1,-1 1 0,0-1 0,1 1 0,-1 0 1,-1 0-1,1 0 0,0 0 0,-1 1 1,0-1-1,1 1 0,-1-1 0,-1 1 0,1 0 1,0 0-1,-1 0 0,0 0 0,0 0 1,0 0-1,0 5 0,-2 2-54,0 0 0,0 0-1,-1 0 1,0-1 0,-1 1 0,-1-1 0,1 1-1,-2-1 1,1 0 0,-1 0 0,-1-1 0,-6 10-1,32-21 80,-4-9 64,0-1-1,-1 0 0,-1-1 0,0 0 1,0-1-1,-2-1 0,0 0 0,0-1 0,-2 0 1,0-1-1,12-24 0,-22 40-116,1 0-1,0 0 1,-1 0-1,1 0 1,-1 1 0,1-1-1,-1 0 1,0 0 0,1 0-1,-1 0 1,0 0-1,1 0 1,-1 0 0,0 0-1,0 0 1,0 0-1,0 0 1,0 0 0,0-1-1,0 1 1,0 0 0,-1 0-1,1-1 1,-2 4-22,1-1 1,0 0 0,0 0 0,0 1-1,0-1 1,0 1 0,0-1 0,0 1-1,1-1 1,-1 1 0,0 0 0,1-1-1,-1 1 1,1 2 0,-3 3 3,1 0 1,0 1-1,1-1 1,0 1-1,0-1 1,0 12-1,2-18 28,-1 1 0,0 0 1,0-1-1,1 1 0,-1-1 0,1 1 0,0 0 0,-1-1 0,1 1 0,0-1 0,0 0 1,0 1-1,0-1 0,0 0 0,0 1 0,1-1 0,-1 0 0,0 0 0,1 0 1,-1 0-1,0 0 0,1 0 0,-1-1 0,1 1 0,-1 0 0,1-1 0,0 1 0,-1-1 1,1 1-1,0-1 0,-1 0 0,1 0 0,0 0 0,1 0 0,4 0 25,-1 0 0,1 0-1,0-1 1,-1 0 0,1-1-1,-1 1 1,1-1-1,-1 0 1,0-1 0,0 0-1,0 0 1,0 0 0,0 0-1,-1-1 1,0 0 0,1 0-1,-1-1 1,-1 0 0,1 1-1,-1-1 1,0-1 0,0 1-1,0-1 1,-1 1 0,1-1-1,-2 0 1,1 0 0,-1-1-1,0 1 1,0 0 0,0-1-1,-1 1 1,0-1 0,0 0-1,-1-9 1,0 15-46,0 1 0,0-1 1,0 1-1,0-1 0,0 1 1,0-1-1,0 1 0,0-1 0,0 1 1,0-1-1,-1 1 0,1-1 1,0 1-1,0-1 0,-1 1 0,1-1 1,0 1-1,0 0 0,-1-1 1,1 1-1,0-1 0,-1 1 0,1 0 1,-1-1-1,1 1 0,0 0 1,-1 0-1,1-1 0,-1 1 0,1 0 1,-1 0-1,1 0 0,-1 0 0,1-1 1,-1 1-1,1 0 0,-1 0 1,1 0-1,-1 0 0,1 0 0,-1 0 1,1 0-1,-1 0 0,1 1 1,-1-1-1,1 0 0,-1 0 0,1 0 1,-1 0-1,1 1 0,0-1 1,-1 0-1,1 1 0,-1-1 0,1 0 1,0 0-1,-1 1 0,1-1 1,0 1-1,-1-1 0,1 1 0,-28 22-360,28-22 376,-8 7-19,2 0 0,-1 0 0,1 1 0,-9 18 1,14-25 16,0-1 1,0 1-1,1 0 1,-1 0 0,0-1-1,1 1 1,0 0 0,-1 0-1,1 0 1,0 0-1,0 0 1,0 0 0,0-1-1,1 1 1,-1 0 0,0 0-1,1 0 1,-1 0-1,1-1 1,0 1 0,-1 0-1,1 0 1,0-1 0,0 1-1,0-1 1,0 1 0,0-1-1,1 1 1,-1-1-1,0 0 1,1 1 0,-1-1-1,1 0 1,-1 0 0,4 1-1,70 34-278,-60-30 182,1 0 1,-1 2 0,-1 0 0,1 0 0,-1 1-1,21 19 1,-40-108 4048,1 51-3945,-1-7-71,-1-53 1,9 92-954,-1-1 0,0 1 1,1-1-1,0 0 0,-1 0 1,1 0-1,0 0 0,0 0 1,0-1-1,4 2 0,10-1-6060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10922,'0'0'8915,"9"0"-6144,-5 0-2447,1 0-1,-1 0 0,1 1 1,-1 0-1,1-1 1,-1 2-1,0-1 1,5 2-1,-7-2-247,-1 0-1,0 0 0,0-1 0,1 1 1,-1 0-1,0 1 0,0-1 0,0 0 1,0 0-1,0 0 0,0 0 1,0 1-1,-1-1 0,1 1 0,0-1 1,-1 0-1,1 1 0,-1-1 0,1 1 1,-1-1-1,0 1 0,0-1 0,1 1 1,-1 0-1,0-1 0,-1 1 0,1-1 1,0 1-1,0-1 0,-1 1 1,1-1-1,0 1 0,-1-1 0,0 1 1,1-1-1,-2 2 0,-4 8 89,-1 0 1,0 0-1,-1-1 0,0 1 0,0-2 0,-1 1 1,-1-1-1,1-1 0,-16 11 0,-31 32 442,55-51-601,0 1 1,0 0 0,0 0-1,0 0 1,0 0-1,0 0 1,0 0 0,1 0-1,-1 1 1,1-1 0,-1 0-1,1 0 1,-1 0 0,1 1-1,-1-1 1,1 0 0,0 1-1,0-1 1,0 0 0,0 2-1,0-2 8,1 0 0,-1 0 0,1-1 0,-1 1 0,1 0 0,-1 0 0,1-1-1,0 1 1,-1 0 0,1-1 0,0 1 0,0-1 0,-1 1 0,1-1 0,0 1 0,0-1 0,0 0 0,0 1-1,0-1 1,0 0 0,1 0 0,8 2 160,1-1-1,-1 0 1,22-1-1,-20-1-31,6 1-200,0-1 0,0-1 1,-1 0-1,1-2 0,0 0 0,-1-1 1,0-1-1,29-13 0,-44 18-203,0 0 0,0 0 0,0-1-1,0 1 1,0-1 0,-1 1 0,1-1 0,0 0-1,-1 1 1,1-1 0,-1 0 0,2-3 0,1-17-9387,-6 7-3393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3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11050,'0'0'8841,"56"18"-14863,-32-3-1281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13869,'0'0'8136,"51"19"-5894,-25-15-737,10-2-1024,-2-2-353,0 0-288,2 0-1858,-6-5-1954,0-9-3139</inkml:trace>
  <inkml:trace contextRef="#ctx0" brushRef="#br0" timeOffset="1">400 0 13453,'0'0'8488,"-36"76"-6630,21-44-641,0 3 256,5-3-384,5-3-673,5-4-255,0-7-65,0-8-64,5-9-449,5-1-544,1-10-896,0-17-2884,3-6-4772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9161,'0'0'11370,"-8"56"-11049,8-31-353,0-2-2307,14 1-2465,3-3-3108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200 298 12396,'0'0'12961,"-10"1"-12069,2 1-781,-1 0-1,1 0 1,0 0 0,0 1-1,0 0 1,1 1 0,-1 0-1,1 0 1,0 1 0,0-1-1,0 1 1,1 1 0,-1 0-1,-7 9 1,1-1 272,2 0-1,-18 26 1,27-37-365,0 0 0,0 0 0,0 0 1,1 1-1,-1-1 0,1 0 0,0 1 0,0-1 1,0 1-1,0-1 0,1 1 0,-1-1 0,1 1 1,0 0-1,0-1 0,0 1 0,1-1 0,-1 1 1,1-1-1,0 1 0,1 4 0,0-6-11,-1-1-1,1 0 0,-1 1 0,1-1 1,-1 0-1,1 0 0,0 0 1,0 0-1,0 0 0,-1-1 0,1 1 1,0-1-1,0 1 0,0-1 1,0 1-1,0-1 0,0 0 1,0 0-1,0 0 0,0 0 0,0 0 1,0-1-1,0 1 0,0-1 1,3 0-1,3-1 16,-1 0 1,1 0 0,0-1-1,-1 0 1,9-5-1,9-9-12,-1-1 0,-1 0 0,0-2 0,-2-1 0,0 0 0,-2-2 0,0 0 0,-1-1 0,-2-1 0,-1-1 0,0 0 0,-2-1 0,-1 0 0,14-51 0,-24 71-67,0 0 1,-1 0 0,0 0-1,-1 0 1,1 0 0,-1-1-1,-1 1 1,-1-10 0,1 14 40,0 1 0,1 0 0,-1 0 0,0 0 0,-1 0 0,1 0 0,0 1-1,0-1 1,-1 0 0,1 0 0,-1 1 0,0-1 0,1 1 0,-1-1 0,0 1 0,0 0 0,0 0 0,0 0 0,0 0 0,0 0 0,0 0 0,0 1 0,-1-1 0,1 1 0,0-1 0,0 1 0,-1 0 0,-3 0 0,-2 0-59,-1 0 0,0 1 0,0 0 0,1 0 1,-1 1-1,1 0 0,-1 1 0,1-1 0,0 2 0,0-1 0,-12 8 0,9-4 60,0 1-1,0 0 0,0 0 0,1 1 1,1 0-1,-17 21 0,25-29 10,0 0 0,0 0 0,1 0 0,-1 0 1,0 0-1,1 0 0,-1 1 0,0-1 0,1 0 0,0 1 0,-1-1 0,1 0 0,0 1 0,-1-1 1,1 1-1,0-1 0,0 0 0,0 1 0,0-1 0,1 0 0,-1 1 0,0-1 0,1 1 0,-1-1 1,1 0-1,-1 0 0,1 1 0,-1-1 0,1 0 0,0 0 0,0 0 0,-1 1 0,1-1 0,0 0 1,0 0-1,0 0 0,0-1 0,0 1 0,1 0 0,-1 0 0,0 0 0,0-1 0,0 1 0,3 0 1,9 5-224,0-1 0,1 0 1,24 6-1,-7-3-726,-16-3 844,-1 1 0,0 0 0,0 1 0,0 0 0,-1 1 0,14 11 0,-24-17 158,0 1-1,-1 0 1,1 0-1,0 0 1,-1 0-1,1 0 1,-1 0-1,0 1 1,0-1-1,-1 1 0,1 0 1,-1-1-1,0 1 1,1 0-1,-2 0 1,1 0-1,0 0 1,-1 0-1,0 0 1,0 0-1,0 0 1,0 0-1,-1 0 1,1 0-1,-1 0 1,0-1-1,0 1 0,-3 7 1,-1 1-411,-1-1 0,0 1 1,-11 15-1,-2-6-9872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6790,'0'0'16950,"0"8"-16043,-1 8-490,0 0 0,-1 0 0,-1 0-1,0 0 1,-10 25 0,-38 80 971,33-86-1225,3 2 0,-20 68 0,31-69-483,4-35 280,0-1 0,1 1 1,-1 0-1,0-1 1,0 1-1,0-1 1,0 1-1,1-1 0,-1 1 1,0-1-1,0 0 1,1 1-1,-1-1 1,0 1-1,1-1 0,-1 1 1,1-1-1,-1 0 1,0 1-1,1-1 0,-1 0 1,1 0-1,-1 1 1,1-1-1,-1 0 1,1 0-1,-1 0 0,1 1 1,-1-1-1,1 0 1,-1 0-1,1 0 0,-1 0 1,1 0-1,0 0 1,-1 0-1,1 0 1,-1 0-1,1 0 0,-1-1 1,1 1-1,-1 0 1,1 0-1,-1 0 1,1-1-1,-1 1 0,1 0 1,-1-1-1,0 1 1,1 0-1,-1-1 0,1 1 1,-1 0-1,0-1 1,1 1-1,-1-1 1,1 0-1,5-4-207,0-1 1,-1 0-1,1 0 1,-1-1-1,-1 1 0,1-1 1,-1 0-1,0-1 1,-1 1-1,1-1 1,-2 1-1,1-1 0,2-14 1,-1 8 272,1 0 0,12-26 0,-16 44 399,0 0 1,0-1-1,0 1 0,1-1 1,-1 1-1,1-1 0,0 1 0,0-1 1,0 0-1,0 0 0,0 0 1,1 0-1,0 0 0,4 4 0,-2-5-321,0-1 0,1 1 0,-1-1 0,0 0 0,1 0-1,-1-1 1,1 1 0,-1-1 0,1 0 0,-1-1-1,0 1 1,1-1 0,-1 0 0,1-1 0,-1 1-1,0-1 1,8-4 0,-2 1 81,-1 0 1,1 0-1,-2-1 1,1-1-1,0 1 1,-1-2-1,11-10 1,-7-3-201,-13 20 14,0 1 0,0 0 0,1-1 0,-1 1 0,0 0 0,0-1 0,0 1 0,0 0 0,0 0 0,-1-1 0,1 1 0,0 0 0,0-1 0,0 1 0,0 0 0,0-1 0,0 1-1,0 0 1,0 0 0,-1-1 0,1 1 0,0 0 0,0 0 0,0-1 0,-1 1 0,1 0 0,0 0 0,0 0 0,-1-1 0,1 1 0,0 0 0,0 0 0,-1 0 0,1 0 0,0 0 0,-1-1 0,-1 1-6,0 1 1,-1-1-1,1 0 1,0 0-1,0 1 0,0-1 1,0 1-1,0 0 1,0 0-1,0 0 1,0 0-1,0 0 1,0 0-1,0 0 1,1 0-1,-1 1 1,-2 2-1,-12 11-33,0 1-1,-23 32 1,34-40 41,0-1 0,1 1 0,-1 0 0,1 0-1,1 0 1,0 0 0,0 1 0,1-1 0,-3 17 0,5-24 1,0 1 0,0-1 0,0 0 0,0 0 0,0 0 0,0 0 0,0 1 0,0-1 0,1 0 0,-1 0-1,1 0 1,-1 0 0,0 0 0,1 0 0,0 0 0,-1 0 0,1 0 0,0 0 0,-1 0 0,1 0 0,0-1 0,0 1 0,0 0 0,2 1 0,0-1 9,0 1-1,0-1 1,0 0 0,0 0 0,0 0-1,1 0 1,-1-1 0,7 1 0,4-1 23,0 0 0,0-1 1,19-4-1,-8-1-46,-1-1-1,0-1 1,45-22 0,25-10-51,-92 40 4,-19 26-117,15-24 188,0 0 1,0 1-1,0-1 0,1 1 1,-1 0-1,1-1 1,-1 1-1,1 0 0,0 0 1,0 0-1,0 0 0,1 0 1,-1 0-1,0 3 1,2-5-8,0 1 0,0-1 0,-1 0 0,1 0 1,0 0-1,0 0 0,0 0 0,0 0 0,1 0 1,-1 0-1,0 0 0,0 0 0,0-1 0,1 1 1,-1 0-1,0-1 0,1 1 0,-1-1 0,1 1 1,-1-1-1,0 0 0,1 0 0,-1 0 1,1 0-1,-1 0 0,1 0 0,-1 0 0,1 0 1,-1 0-1,2-1 0,21-1-1514,0 0 0,0-2 0,37-10 0,-57 13 1283,0 0-2354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13677,'0'0'15278,"-17"55"-15214,4-21 129,-2 2-129,5 0-32,1-3-1506,3-5-3170,6-6-5478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13453,'0'0'2664,"2"-12"-33,1 1-2137,1 0 0,0 1 0,0-1 0,1 1 0,0 0 0,1 0 0,10-13 0,-13 19-388,-1 1-1,1 0 0,0-1 1,-1 1-1,1 0 0,1 1 1,-1-1-1,0 0 1,1 1-1,-1 0 0,1 0 1,0 0-1,0 0 1,0 0-1,0 1 0,0 0 1,0 0-1,0 0 0,0 0 1,0 1-1,0-1 1,1 1-1,-1 0 0,0 1 1,0-1-1,0 1 1,8 1-1,-9 0-103,-1-1 0,1 1 1,-1-1-1,0 1 0,1 0 1,-1 0-1,0 0 0,0 0 0,0 0 1,0 0-1,-1 1 0,1-1 1,-1 1-1,1-1 0,-1 1 0,0-1 1,0 1-1,0 0 0,0 0 1,-1-1-1,1 1 0,0 5 0,1 8 2,-1 0 0,-2 29 0,1-38-4,-3 14-34,0 0-1,-1 1 1,-2-2-1,0 1 1,-18 39-1,5-11-153,14-28 172,4-21 17,1 1 1,0-1-1,0 0 1,0 1-1,0-1 1,0 1-1,0-1 0,0 0 1,0 1-1,0-1 1,0 1-1,0-1 1,0 1-1,0-1 1,0 0-1,0 1 0,0-1 1,0 0-1,1 1 1,-1-1-1,0 1 1,0-1-1,0 0 0,1 1 1,-1-1-1,0 0 1,0 1-1,1-1 1,-1 0-1,0 0 1,1 1-1,-1-1 0,0 0 1,1 0-1,-1 0 1,0 1-1,1-1 1,-1 0-1,1 0 0,-1 0 1,0 0-1,1 0 1,-1 0-1,1 0 1,-1 0-1,0 0 1,1 0-1,-1 0 0,1 0 1,-1 0-1,0 0 1,1 0-1,-1 0 1,1 0-1,-1 0 0,0-1 1,1 1-1,-1 0 1,0 0-1,1-1 1,-1 1-1,0 0 0,1 0 1,-1-1-1,1 1 1,-1 0 10,14-8 30,0-1 0,0 0 0,-1-1 0,0 0 0,-1-1 0,0 0 0,-1-1 0,15-20 0,-9 9 332,-1-1 0,-1 0 0,-1-1-1,11-29 1,-19 40 196,-6 20-395,0 25-331,0-30 155,0 0 0,0 0 0,0 0 0,0 0 0,0 0 1,1 0-1,-1-1 0,0 1 0,1 0 0,-1 0 1,0 0-1,1-1 0,-1 1 0,1 0 0,0 0 0,-1-1 1,1 1-1,-1-1 0,1 1 0,0 0 0,0-1 1,-1 1-1,1-1 0,0 1 0,0-1 0,-1 0 0,1 1 1,0-1-1,0 0 0,0 0 0,0 1 0,0-1 1,1 0-1,48-3-1368,-1-10-5270,-17 0-1785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14 151 16047,'0'0'13795,"7"0"-13598,-2-1-176,0 1-1,0-1 1,0-1-1,0 1 1,0-1-1,-1 0 1,1 0 0,-1 0-1,1-1 1,-1 1-1,0-1 1,0 0-1,0-1 1,0 1 0,0 0-1,-1-1 1,1 0-1,-1 0 1,0 0-1,0 0 1,-1-1-1,1 1 1,-1-1 0,0 0-1,0 1 1,1-7-1,-2 7-45,0 1 1,0-1-1,-1 0 0,1 1 0,-1-1 0,1 0 0,-1 1 0,-1-1 1,1 0-1,-1-6 0,0 9-18,1 0 1,-1 0-1,1 0 1,-1 0-1,1 1 1,-1-1-1,0 0 1,0 0-1,1 0 0,-1 0 1,0 1-1,0-1 1,0 0-1,0 1 1,0-1-1,0 1 1,0-1-1,0 1 1,0-1-1,0 1 0,0 0 1,0 0-1,0-1 1,0 1-1,0 0 1,0 0-1,0 0 1,0 0-1,0 0 1,-1 0-1,1 0 0,0 1 1,0-1-1,0 0 1,0 1-1,0-1 1,0 1-1,0-1 1,-1 2-1,-7 3 7,2 0 1,-1 0-1,1 1 0,0 1 0,0-1 0,0 1 1,1 0-1,0 1 0,-7 11 0,8-11 143,0 0 57,13-16 1562,-1 2-4713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 12556,'0'0'13565,"-3"11"-13314,-15 39 471,3 1 1,2 0 0,3 1 0,-8 101 0,18-152-720,-1 1 1,1-1-1,0 1 1,0-1-1,1 1 1,-1-1 0,0 1-1,0-1 1,1 1-1,-1-1 1,1 1-1,-1-1 1,1 1-1,-1-1 1,1 0-1,0 1 1,0-1-1,0 0 1,0 0 0,0 0-1,0 1 1,0-1-1,0 0 1,0 0-1,1-1 1,1 2-1,-1-1 7,1 0 0,-1-1 0,1 0 0,0 1 0,-1-1 0,1 0 0,-1 0 0,1-1 0,0 1 0,-1 0 0,1-1 0,-1 0 0,6-1 0,3-3 45,0 0 0,0-1 0,0 0 0,-1 0 0,15-13 1,-3 0 43,0-2 1,-2 0-1,-1-1 1,-1-2-1,0 1 0,-2-2 1,-1 0-1,-1-1 1,-1-1-1,12-37 1,-23 57-69,0-1 0,-1 0 0,0 0 0,0-16 0,-2 24-35,1-1 1,0 1 0,0 0-1,0-1 1,0 1-1,-1-1 1,1 1 0,0-1-1,0 1 1,-1 0 0,1-1-1,0 1 1,-1 0-1,1-1 1,0 1 0,-1 0-1,1 0 1,0-1 0,-1 1-1,1 0 1,-1 0-1,1-1 1,-1 1 0,1 0-1,-1 0 1,1 0 0,0 0-1,-1 0 1,1 0-1,-1 0 1,1 0 0,-1 0-1,1 0 1,-1 0-1,1 0 1,-1 0 0,1 0-1,-1 0 1,1 1 0,0-1-1,-1 0 1,1 0-1,-1 0 1,1 1 0,0-1-1,-1 0 1,1 1 0,-1-1-1,1 0 1,0 1-1,-1-1 1,1 1 0,-24 16-187,20-12 182,1 1-1,-1-1 0,1 0 1,0 1-1,1 0 0,-1 0 1,-1 7-1,4-12 25,14-1-2294,9 0-5288,-7 0 252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15118,'0'0'10837,"10"0"-9657,-5 0-1081,4 0 155,1 0 0,-1 0-1,1-1 1,-1 0 0,0 0 0,1-1-1,-1-1 1,0 1 0,0-1 0,0-1 0,8-4-1,-7 1-120,0 0 1,0 0-1,-1-1 0,15-17 0,-21 21-120,0 0 0,0 0 0,0 0 0,0-1 0,-1 1-1,0-1 1,0 1 0,0-1 0,0 0 0,-1 0 0,0 0 0,0 0 0,0 0 0,-1-6 0,0 10-23,0 0 0,0 0 0,0-1 1,0 1-1,0 0 0,-1 0 0,1 0 0,0 0 1,-1-1-1,1 1 0,-1 0 0,0 0 0,1 0 1,-1 0-1,0 0 0,1 0 0,-1 0 0,0 0 0,0 1 1,0-1-1,0 0 0,0 0 0,0 1 0,0-1 1,0 0-1,0 1 0,0-1 0,0 1 0,-1 0 1,1-1-1,0 1 0,0 0 0,0 0 0,-1 0 1,1-1-1,0 1 0,0 1 0,-3-1 0,1 0-92,-1 0-1,0 1 0,1-1 0,-1 1 0,1 0 0,-1 0 1,1 1-1,-1-1 0,1 1 0,-1-1 0,1 1 1,-4 3-1,-4 7 55,0-1 0,1 2 0,1 0 0,0 0 0,1 0 0,0 1 0,1 0-1,1 1 1,0 0 0,1 0 0,0 0 0,1 0 0,1 1 0,1-1 0,0 1 0,1 31 0,1-45 46,0 0 0,0 0 0,1 0 0,-1-1 0,0 1 0,1 0 0,0 0 0,-1 0 0,1-1-1,0 1 1,0 0 0,0-1 0,0 1 0,0-1 0,0 1 0,0-1 0,1 1 0,-1-1 0,1 0 0,-1 0 0,1 0 0,-1 0 0,3 1 0,-1 0 15,0-1 1,1 0 0,-1-1 0,1 1-1,-1-1 1,1 1 0,-1-1 0,1 0-1,0-1 1,-1 1 0,6-2 0,4-1 84,0 0 0,-1-1 0,1-1 0,-1 0 1,19-12-1,21-19 17,-39 25-97,1 2 0,0-1 1,0 2-1,0 0 0,27-10 0,-40 17-17,-1 1 0,1 0 0,0 0-1,-1 0 1,1-1 0,0 1 0,-1 0 0,1 0 0,0 0 0,-1 0 0,1 0-1,-1 0 1,1 1 0,0-1 0,-1 0 0,1 0 0,0 0 0,-1 0 0,1 1-1,-1-1 1,1 0 0,-1 1 0,1-1 0,-1 0 0,1 1 0,-1-1 0,1 1-1,-1-1 1,1 1 0,-1-1 0,1 1 0,-1 0 0,5 26 68,-14 38 90,8-57-138,1 20 318,0-27-326,0-1 1,1 1-1,-1-1 0,0 0 1,1 1-1,-1-1 1,0 0-1,1 1 0,-1-1 1,0 0-1,1 1 1,-1-1-1,1 0 0,-1 0 1,1 1-1,-1-1 1,1 0-1,-1 0 0,0 0 1,1 0-1,-1 1 1,1-1-1,-1 0 0,1 0 1,-1 0-1,1 0 1,-1 0-1,1 0 0,0-1 1,5-1 51,-1 0 1,1 0 0,-1-1-1,0 1 1,0-1 0,7-5-1,-3 1-112,9-4 62,-8 3-37,1 1-1,0 0 1,0 0 0,1 1 0,0 1-1,0 0 1,0 0 0,0 2 0,1-1-1,19-2 1,-32 6 5,1 0 0,0 1 1,-1-1-1,1 0 0,0 0 0,-1 0 0,1 1 1,0-1-1,-1 0 0,1 1 0,0-1 0,-1 0 0,1 1 1,-1-1-1,1 1 0,-1-1 0,1 1 0,-1-1 0,1 1 1,-1 0-1,1-1 0,-1 1 0,0 0 0,1-1 1,-1 1-1,0 0 0,0-1 0,1 1 0,-1 0 0,2 32 479,-10 8-2013,-1-24-2679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14606,'0'0'13314,"-2"13"-12412,-10 38 7,3-17-242,2 1-1,-5 59 1,12-94-664,0 1 1,0-1-1,0 1 0,0 0 0,0-1 0,0 1 0,0-1 0,0 1 0,1-1 1,-1 1-1,0-1 0,0 1 0,0-1 0,1 1 0,-1-1 0,0 1 0,0-1 1,1 1-1,-1-1 0,0 1 0,1-1 0,-1 0 0,1 1 0,-1-1 0,1 0 1,-1 1-1,0-1 0,1 0 0,-1 0 0,1 1 0,-1-1 0,1 0 0,0 0 0,0 1 1,23-6 68,23-21-3,7-19-250,-42 34 82,1 0 1,1 0 0,-1 1-1,2 1 1,-1 0-1,27-12 1,-40 21 92,-1 0 0,1 0 0,-1 0 0,1-1 0,-1 1 0,0 0 0,1 0 0,-1 0 0,1 0 0,-1 0 0,1 0 0,-1 0 0,1 0 1,-1 0-1,1 0 0,-1 0 0,1 0 0,-1 0 0,1 0 0,-1 1 0,0-1 0,1 0 0,-1 0 0,1 1 0,-1-1 0,0 0 0,1 0 0,-1 1 0,0-1 0,1 0 0,-1 1 0,0-1 0,1 0 0,-1 1 0,0-1 0,0 1 0,1-1 0,-1 0 0,0 1 0,0-1 0,0 1 0,1 0 0,-3 29-52,-15 27-1180,16-54 696,0 0 1,0-1 0,-1 1-1,1 0 1,0-1 0,-1 1-1,0-1 1,0 0 0,-2 4 0,-3-2-6917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3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191 204 14510,'0'0'8877,"-12"-7"-8407,-37-19-486,47 26 12,0-1 1,0 1-1,-1 0 0,1 0 0,0 0 1,0 0-1,-1 0 0,1 1 0,0-1 1,0 1-1,-1-1 0,1 1 0,0 0 0,0 0 1,0 0-1,0 0 0,0 0 0,0 0 1,0 0-1,0 1 0,1-1 0,-1 1 0,0 0 1,1-1-1,-2 3 0,-4 2-5,1 0 115,-1 0-1,0 0 1,1 0-1,0 1 1,1 0-1,0 0 0,0 0 1,0 1-1,1 0 1,0 0-1,-4 11 1,8-18-93,0 0 0,0-1 0,0 1 1,0 0-1,0 0 0,0 0 1,1-1-1,-1 1 0,0 0 0,0 0 1,1-1-1,-1 1 0,0 0 0,1-1 1,-1 1-1,1 0 0,-1-1 1,1 1-1,-1 0 0,1-1 0,0 1 1,-1-1-1,1 1 0,0-1 0,-1 0 1,1 1-1,0-1 0,-1 0 1,1 1-1,0-1 0,0 0 0,-1 0 1,1 1-1,0-1 0,0 0 0,0 0 1,-1 0-1,1 0 0,0 0 0,0 0 1,0 0-1,-1-1 0,2 1 1,39-8 384,-29 3-331,1-2 0,-1 0-1,0 0 1,0-1 0,-1-1 0,0 0 0,-1 0 0,15-19-1,5-6-3,31-51-1,-47 65-31,-9 15-25,-1 0-1,0-1 1,0 1-1,0-1 0,-1 0 1,0 0-1,0 0 1,0-1-1,-1 1 0,3-12 1,-19 35-545,2 0 544,0 0 1,0 1 0,2 0 0,0 1-1,2 0 1,0 0 0,1 1-1,0 0 1,2 0 0,0 1 0,2-1-1,-2 32 1,5-50 1,0 0-1,0 0 0,0 0 1,0 0-1,0 0 0,1 0 1,-1 0-1,1 0 0,-1 0 1,1 0-1,0 0 1,0 0-1,0 0 0,0-1 1,0 1-1,0 0 0,0-1 1,1 1-1,-1-1 0,0 1 1,1-1-1,0 1 1,-1-1-1,1 0 0,0 0 1,-1 0-1,1 0 0,0 0 1,0 0-1,0 0 0,0-1 1,0 1-1,0-1 1,0 1-1,0-1 0,0 0 1,0 0-1,0 0 0,0 0 1,0 0-1,4-1 0,1 0 6,-1 0-1,1 0 1,-1-1-1,0 0 1,0 0-1,0-1 1,0 1-1,0-1 1,0-1-1,-1 1 1,1-1-1,7-6 1,-7 3-10,0 0 0,0 0 1,0 0-1,-1-1 0,0 0 1,-1 0-1,1 0 0,-2-1 1,1 1-1,-1-1 0,0 0 1,-1 0-1,0 0 0,-1 0 1,1-19-1,-1 27-9,-1 0 0,0 0 0,0 1 0,0-1 0,0 0 0,1 0 0,-1 0 0,0 0 0,-1 0 1,1 0-1,0 0 0,0 0 0,0 1 0,0-1 0,-1 0 0,1 0 0,0 0 0,-1 0 0,1 1 0,-1-1 0,1 0 0,-1 0 0,1 1 0,-1-1 0,0 0 0,1 1 0,-1-1 0,0 1 0,1-1 1,-1 1-1,0-1 0,0 1 0,0-1 0,1 1 0,-1 0 0,0-1 0,0 1 0,0 0 0,0 0 0,0 0 0,1-1 0,-1 1 0,0 0 0,0 0 0,0 0 0,0 1 0,0-1 0,0 0 1,0 0-1,0 0 0,1 1 0,-1-1 0,0 0 0,-1 1 0,-1 1-6,0-1 1,1 1-1,-1 0 1,0-1-1,1 1 1,0 0-1,-1 0 1,1 1-1,0-1 1,0 0 0,0 1-1,0-1 1,1 1-1,-1 0 1,-1 4-1,2-4 11,-1 0 0,1 0 0,1 0-1,-1 1 1,0-1 0,1 0 0,0 0 0,0 1 0,0-1-1,0 0 1,0 1 0,0-1 0,1 0 0,0 0 0,0 0-1,0 1 1,0-1 0,0 0 0,0 0 0,1 0 0,0-1-1,-1 1 1,1 0 0,0-1 0,1 1 0,-1-1 0,0 1-1,1-1 1,-1 0 0,1 0 0,-1 0 0,7 3 0,7 2-64,0-1 1,0 0 0,1-1 0,0-1-1,23 3 1,29 10-1543,-78-37 2700,1 0-1,2 0 1,-7-29 0,8 24-1059,2 1 1,-1-40 0,4 63-83,1 0 0,-1 0 0,0 0 0,0-1 0,1 1 0,-1 0 0,1 0 0,-1 0 0,1 0 0,-1 0 1,1 0-1,0 0 0,0 0 0,-1 0 0,1 0 0,0 0 0,0 0 0,0 0 0,0 0 0,0 1 0,0-1 0,0 1 0,0-1 0,0 0 0,1 1 0,-1 0 0,0-1 0,0 1 0,0 0 0,1-1 0,-1 1 0,0 0 0,2 0 0,51 1-3140,-41 0 1947,30 2-4209,6 0-4046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13901,'0'0'15279,"-8"74"-14318,3-42-449,-1 1-256,2 0-160,2-8-64,-2-4-192,4-6-1121,0-7-1890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13933,'0'0'12268,"61"37"-23863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158 349 16752,'0'0'10415,"0"-9"-8968,2-24-486,-2 32-921,0 0 1,-1 0 0,1 0 0,0 1-1,-1-1 1,1 0 0,-1 0 0,1 0-1,-1 0 1,1 1 0,-1-1 0,1 0-1,-1 1 1,0-1 0,1 0 0,-1 1 0,0-1-1,0 1 1,1-1 0,-1 1 0,0-1-1,0 1 1,0 0 0,0-1 0,0 1-1,1 0 1,-1 0 0,0-1 0,0 1-1,0 0 1,0 0 0,0 0 0,0 0-1,0 0 1,0 1 0,0-1 0,0 0-1,-1 1 1,-33 8-45,27-4-9,1-1-1,0 1 1,0 1-1,0-1 1,1 1-1,0 1 1,0-1 0,-9 14-1,12-15 10,-1-1-1,1 1 1,1 1 0,-1-1-1,1 0 1,0 1-1,0-1 1,0 1 0,1-1-1,0 1 1,0 0-1,1-1 1,-1 1 0,1 8-1,1-13 6,-1 1-1,1-1 1,0 1-1,-1-1 1,1 1-1,0-1 1,0 0-1,0 1 1,0-1-1,0 0 1,0 0-1,0 1 0,0-1 1,0 0-1,1 0 1,-1 0-1,0 0 1,1-1-1,-1 1 1,1 0-1,-1-1 1,1 1-1,-1 0 1,1-1-1,-1 0 1,1 1-1,-1-1 1,1 0-1,0 0 1,1 0-1,6 0 6,0 0-1,0 0 1,-1-1-1,15-2 1,-7-2 41,-1 0-1,1-1 0,-1 0 1,-1-1-1,1-1 1,-1 0-1,18-15 1,6-6 157,43-44-1,-57 50-42,-1-2 1,35-47-1,-52 64-135,-1 0 1,0 0-1,-1-1 1,1 0-1,-2 0 1,1 0-1,-1-1 1,-1 1-1,1-1 1,-2 1-1,1-1 1,-1 0-1,-1-19 1,0 27-38,-1 0 0,1 1 0,-1-1 0,1 0 0,-1 0 0,1 0 0,-1 1 0,0-1 0,0 0 0,0 1 0,0-1 0,0 1 0,0-1 0,0 1 0,-1-1 0,1 1 0,-1 0 0,1 0 0,-1 0 0,1 0 0,-1 0 0,1 0 0,-1 0 0,0 0 0,0 0 0,1 1 0,-1-1 0,0 1 0,0 0 0,0-1 0,0 1 0,1 0 0,-1 0 0,0 0 0,0 0 0,0 0 0,-2 1 0,-3 0-40,0 0 1,1 0-1,-1 1 1,1 0-1,0 0 0,-1 0 1,1 1-1,0 0 1,-9 5-1,-53 50-139,63-54 186,1 1 0,-1-1 0,1 1-1,0 0 1,1 0 0,-1 1 0,1-1 0,0 1-1,0 0 1,1 0 0,-4 11 0,6-16 2,0 0 0,0 0-1,0 0 1,0 0 0,0 0 0,1 0 0,-1 0 0,0 0 0,0 0 0,1 0-1,-1 0 1,1 0 0,-1-1 0,1 1 0,-1 0 0,1 0 0,-1 0 0,1-1-1,0 1 1,-1 0 0,1-1 0,0 1 0,0 0 0,-1-1 0,1 1 0,0-1-1,0 0 1,0 1 0,0-1 0,0 0 0,0 1 0,0-1 0,-1 0 0,1 0-1,0 0 1,2 0 0,46 1-19,-29-2-87,-3 2-88,-1 0 1,1 1 0,-1 1 0,0 0 0,23 8 0,-35-9 182,1-1 0,-1 1 0,0 0 1,0 0-1,0 0 0,0 1 0,-1 0 1,1-1-1,-1 1 0,1 0 0,-1 1 1,0-1-1,0 1 0,0-1 1,-1 1-1,1 0 0,-1 0 0,0 0 1,0 0-1,0 0 0,-1 0 0,1 1 1,-1-1-1,1 8 0,-1 55-464,-1-64-92,-1 1 0,1-1 1,-1 1-1,0-1 0,0 1 0,0-1 0,-1 0 0,1 0 0,-4 6 0,-5 2-7582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6854,'0'0'14425,"9"3"-12872,-7-2-1533,2 1 186,0-1 0,1 1-1,-1 0 1,1-1-1,-1 0 1,1 0 0,0-1-1,-1 1 1,1-1-1,0 0 1,-1 0-1,1-1 1,0 1 0,-1-1-1,1 0 1,0 0-1,-1-1 1,0 1 0,1-1-1,-1 0 1,5-3-1,4-4 55,0 0-1,-1-1 0,-1 0 0,1-1 1,-2-1-1,12-14 0,-17 19-222,0 0-1,0 0 0,-1-1 0,0 0 0,-1 0 0,1 0 0,-1 0 0,-1-1 1,0 1-1,0-1 0,0 1 0,0-13 0,-3 20-40,1 0 1,0-1-1,0 1 1,0 0-1,-1 0 1,1 0-1,0 0 1,-1 0-1,1 0 0,-1 0 1,0 0-1,1 0 1,-1 0-1,0 0 1,1 1-1,-1-1 0,0 0 1,0 0-1,0 1 1,0-1-1,0 0 1,0 1-1,0-1 0,0 1 1,0-1-1,0 1 1,0 0-1,0-1 1,0 1-1,0 0 0,0 0 1,0 0-1,0 0 1,0 0-1,-1 0 1,1 0-1,0 0 1,0 0-1,0 0 0,0 1 1,0-1-1,0 0 1,0 1-1,-2 0 1,-4 1-85,1 0-1,0 0 1,0 0 0,0 1 0,0 0 0,1 0 0,-6 4 0,-5 6 1,2 0-1,0 1 1,1 1-1,0 1 0,1-1 1,-12 22-1,17-25 76,1 0 0,0 1-1,0 0 1,1 0-1,1 0 1,0 0 0,1 0-1,1 1 1,-2 25 0,3-36 9,1-1 0,1 0 0,-1 0 1,0 1-1,0-1 0,1 0 0,-1 0 1,1 0-1,0 0 0,0 0 0,-1 0 1,2 0-1,-1 0 0,0 0 0,0 0 1,0 0-1,1 0 0,-1-1 1,1 1-1,-1-1 0,4 3 0,-2-3 5,0 1-1,1 0 1,-1-1 0,1 0-1,-1 1 1,1-2-1,0 1 1,-1 0-1,1-1 1,0 1-1,6-1 1,2-1 13,-1 0 1,0-1-1,0 0 0,0-1 0,0 0 1,-1 0-1,1-1 0,9-6 1,-4 1 10,0 0 0,0-1 1,-1 0-1,-1-2 0,0 1 1,-1-2-1,0 0 0,-1-1 0,0 0 1,-1 0-1,0-1 0,-2-1 1,10-19-1,-17 23-6,-10 15-93,-10 15-88,-6 16 115,14-22 145,1 1-1,0-1 0,1 2 0,1-1 1,0 1-1,0 0 0,2 0 0,-8 29 1,12-42-86,1 0 1,0 0 0,0-1 0,0 1 0,0 0 0,0 0 0,0-1 0,0 1 0,0 0-1,0 0 1,0-1 0,1 1 0,-1 0 0,0-1 0,0 1 0,1 0 0,-1 0 0,0-1-1,1 1 1,-1-1 0,1 1 0,-1 0 0,1-1 0,-1 1 0,1-1 0,-1 1-1,1-1 1,0 1 0,-1-1 0,2 1 0,26 1 280,28-19 108,-3-11-298,-39 20-102,0 0 1,1 1-1,-1 1 0,2 0 0,21-6 0,-36 12-5,0 1-1,-1-1 0,1 0 0,0 0 0,-1 1 0,1-1 0,0 0 0,-1 1 1,1-1-1,-1 1 0,1-1 0,-1 1 0,1-1 0,-1 1 0,1-1 1,-1 1-1,1 0 0,-1-1 0,1 1 0,-1 0 0,0-1 0,0 1 0,1 0 1,-1-1-1,0 1 0,0 0 0,0 0 0,0-1 0,0 1 0,0 0 0,0 0 1,0-1-1,0 1 0,0 0 0,0 1 0,-2 39 166,1-27 226,27-22 824,32-21-853,-41 19-409,1 0-1,0 1 1,0 1 0,1 1 0,0 1-1,1 0 1,-1 1 0,1 2-1,30-3 1,-49 6 25,1 0 0,-1 0 0,1 0 0,-1 0 0,0 0 1,1 0-1,-1 1 0,0-1 0,1 1 0,-1-1 0,0 1 0,0-1 0,0 1 0,1 0 0,-1 0 0,0-1 0,0 1 0,0 0 0,0 0 1,0 0-1,0 0 0,0 0 0,-1 1 0,1-1 0,0 0 0,-1 0 0,1 0 0,0 2 0,0 1 74,0-1-1,-1 1 1,1-1-1,-1 1 1,0-1 0,0 1-1,0-1 1,0 1-1,-1-1 1,1 1-1,-3 5 1,2-5-186,-1 1 0,1 0 0,-1-1-1,-1 1 1,1-1 0,0 0 0,-1 0 0,-5 7 0,6-10-157,1 1 0,0-1 0,-1 1 0,1-1 0,-1 0 0,0 0 0,1 0 0,-1 0 0,0 0 0,0 0 0,0 0 0,0 0 0,0-1 0,0 1 0,0-1 0,0 1 0,0-1 0,0 0 0,0 0 0,-2 0 0,-1-1-6347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10602,'0'0'14446,"62"58"-22646,-40-37-2818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64 155 16015,'0'0'11440,"8"-7"-9860,34-20-539,-18 12-886,-1 0 0,-1-2 0,29-27 0,-50 44-156,-1-1 1,1 0 0,0 1 0,-1-1-1,1 0 1,-1 0 0,1 1 0,0-1-1,-1 0 1,0 0 0,1 0 0,-1 0-1,0 1 1,1-1 0,-1 0 0,0 0-1,0 0 1,0 0 0,0 0 0,0 0-1,0 0 1,0 0 0,0-1 0,0 1-4,-1 1 0,0-1 0,1 0 0,-1 1 0,1-1 0,-1 0 0,0 1 0,0-1 0,1 1 0,-1 0 1,0-1-1,0 1 0,1-1 0,-1 1 0,0 0 0,0 0 0,0-1 0,0 1 0,-1 0 0,-45 2-103,37 0 139,0 2 1,0 0-1,0 0 1,1 0-1,-1 1 1,1 1-1,0 0 1,1 0-1,-1 1 1,1-1-1,-13 16 1,16-16 55,-1 0 1,1 0-1,0 0 1,1 0-1,0 1 1,0-1-1,0 1 1,1 0-1,0 1 1,0-1-1,1 0 1,0 1 0,0-1-1,1 1 1,0 0-1,0 13 1,1-19-97,1 1 1,0 0 0,0-1 0,0 1 0,0-1-1,0 1 1,1-1 0,-1 0 0,1 0 0,0 1-1,0-1 1,0 0 0,0 0 0,0-1 0,0 1-1,0 0 1,0-1 0,1 1 0,-1-1 0,1 0-1,-1 0 1,1 0 0,-1 0 0,1 0-1,0 0 1,-1-1 0,5 1 0,5 1-887,-1 0-1,1-1 1,-1-1-1,1 0 1,16-2 0,22-8-7199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9513,'0'0'14579,"8"-9"-12774,-3 4-1533,1 0 1,0 0 0,0 1-1,0 0 1,1 0 0,-1 0 0,13-4-1,-16 6-177,1 1 0,-1 0-1,0 0 1,0 0-1,1 1 1,-1-1 0,1 1-1,-1 0 1,0 0-1,1 0 1,-1 0 0,1 0-1,-1 1 1,0 0-1,1-1 1,-1 1 0,0 0-1,0 1 1,0-1-1,0 1 1,0-1 0,0 1-1,5 4 1,-6-4-92,-1 0 1,1 0-1,-1 0 1,1 0-1,-1 0 1,0 0-1,0 0 1,0 1 0,0-1-1,-1 0 1,1 1-1,-1-1 1,1 0-1,-1 1 1,0-1-1,0 1 1,0-1-1,0 1 1,0-1-1,0 1 1,-1-1-1,1 0 1,-1 1 0,0-1-1,0 0 1,-1 4-1,-3 5-84,-1 0 0,0 0-1,-12 17 1,3-8-224,9-13 85,0 0-1,1 1 1,-1 0 0,1 0 0,1 0 0,-1 1 0,2 0 0,-1-1 0,1 1 0,0 1-1,-2 11 1,6-20 216,0 0 0,0 0 0,0 0-1,0 0 1,-1 0 0,1 0 0,1 0-1,-1 0 1,0 0 0,0-1 0,0 1-1,0 0 1,0-1 0,1 1 0,-1-1 0,0 0-1,0 1 1,1-1 0,-1 0 0,0 0-1,1 1 1,-1-1 0,0 0 0,1-1-1,-1 1 1,0 0 0,0 0 0,1 0-1,-1-1 1,2 0 0,47-7 61,-32 1-51,0 0 0,0-1 0,-1-1-1,0-1 1,-1 0 0,28-23 0,-20 12 315,-1-1-1,-1-1 1,26-34 0,-34 36 301,-19 22-172,-25 34-391,25-27-43,-1 1 0,1 0 0,1 0 0,0 0 0,0 1 0,1-1 0,0 1 0,1 0 0,0 0 0,-1 19 0,3-28 13,0 0-1,1 0 0,-1 0 0,1 0 0,-1 0 0,1 0 0,-1-1 0,1 1 0,-1 0 0,1 0 0,0-1 0,0 1 1,-1 0-1,1-1 0,0 1 0,0-1 0,0 1 0,-1-1 0,1 1 0,0-1 0,0 0 0,0 1 0,0-1 0,0 0 1,0 0-1,0 0 0,0 0 0,0 1 0,0-1 0,0-1 0,0 1 0,1 0 0,36-4 834,-19-4-778,0-2 0,-1 0 1,-1 0-1,0-2 0,0 0 0,-1-1 1,20-22-1,9-4-139,-41 38-1060,-8 12 610,-16 27 311,11-20-58,6-13 124,-36 81-850,37-79 610,0 0 1,0-1 0,0 1-1,1 0 1,0 0 0,0 0-1,0 0 1,1 0 0,0 0-1,1 0 1,1 8 0,-1-13 41,-1-1 0,1 0 0,0 0 0,-1 0 1,1 1-1,0-1 0,0 0 0,0 0 0,0 0 0,0 0 1,0-1-1,0 1 0,0 0 0,0 0 0,0-1 1,1 1-1,-1 0 0,0-1 0,0 1 0,1-1 0,-1 0 1,0 1-1,1-1 0,-1 0 0,0 0 0,1 0 1,-1 0-1,0 0 0,1 0 0,1 0 0,31 0-7340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74 9513,'2'-11'5632,"6"-31"-2151,-8 41-3371,0 0 0,0 1 1,0-1-1,0 0 0,1 0 1,-1 1-1,0-1 0,0 0 1,0 1-1,-1-1 0,1 0 1,0 0-1,0 1 0,0-1 1,0 0-1,-1 1 0,1-1 1,0 0-1,-1 1 0,1-1 0,-1 0 1,1 1-1,0-1 0,-1 1 1,1-1-1,-1 1 0,0-1 1,1 1-1,-1-1 0,0 0 1,-24 1 1085,-23 20-992,26-5-137,-35 28 1,52-39-44,1 0 1,-1 1 0,1-1-1,0 1 1,0 0 0,1 0 0,-1 0-1,1 0 1,0 1 0,0-1-1,1 1 1,0-1 0,-3 10 0,5-13-108,0-1 0,0 1-1,1-1 1,-1 1 0,0-1 0,1 1 0,-1-1 0,1 1 0,0-1 0,-1 1 0,1-1 0,0 1 0,0-1 0,0 0 0,0 0 0,0 1 0,0-1 0,0 0 0,0 0 0,0 0-1,0 0 1,1 0 0,-1 0 0,1-1 0,-1 1 0,0 0 0,1-1 0,-1 1 0,1-1 0,-1 1 0,1-1 0,2 0 0,63 10-2985,-47-8 1307,21 2-531,21 4 1319,-4 6 3560,-58-14-2484,1 0-1,-1 0 1,1 1 0,-1-1-1,1 0 1,-1 0 0,0 0-1,1 0 1,-1 0 0,1 1-1,-1-1 1,1 0 0,-1 0-1,0 1 1,1-1 0,-1 0-1,1 1 1,-1-1 0,0 0-1,1 1 1,-1-1 0,0 1-1,0-1 1,1 0 0,-1 1-1,0-1 1,0 1 0,0-1-1,0 1 1,1-1 0,-1 1-1,0-1 1,0 1 0,0-1 0,0 1-1,0-1 1,0 1 0,0-1-1,0 1 1,0-1 0,-1 1-1,1-1 1,0 0 0,0 1-1,0-1 1,0 1 0,-1-1-1,1 1 1,0-1 0,0 0-1,-1 1 1,1-1 0,0 1-1,-1-1 1,1 0 0,-1 1-1,-23 14 1781,11-10-1572,-11 7 200,-1-2 0,0-1-1,0-1 1,-1-1 0,0-1 0,-38 3 0,63-9-602,1 0 0,0 0 1,-1 0-1,1 0 1,0 0-1,-1 0 1,1 0-1,0-1 0,-1 1 1,1 0-1,0 0 1,-1 0-1,1 0 1,0 0-1,0-1 0,-1 1 1,1 0-1,0 0 1,-1-1-1,1 1 1,0 0-1,0 0 0,0-1 1,-1 1-1,1 0 1,0-1-1,0 1 1,0 0-1,0-1 0,0 1 1,0 0-1,-1-1 1,1 1-1,0 0 1,0-1-1,0 1 1,0 0-1,0-1 0,0 1 1,0 0-1,1-1 1,-1 1-1,0 0 1,0-1-1,0 1 0,0 0 1,0-1-1,0 1 1,1-1-1,8-16-4135,14-3-1401,10-3-2007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 11082,'9'-4'3220,"23"-12"-130,-30 13 2141,-13 4-4062,-18 6-1216,15 0 260,0 1-1,1 1 0,0 0 1,0 0-1,-20 21 0,29-26-97,0 1 0,0-1 0,0 1 0,0 0 0,1 0 0,0 0-1,0 1 1,0-1 0,0 1 0,1 0 0,0-1 0,0 1 0,1 0 0,0 0-1,0 0 1,0 1 0,1 11 0,0-17-106,1 1 1,0-1 0,-1 0-1,1 1 1,0-1-1,0 0 1,0 1-1,0-1 1,0 0-1,0 0 1,0 0-1,1 0 1,-1 0 0,0 0-1,1 0 1,-1 0-1,0 0 1,1-1-1,-1 1 1,1-1-1,-1 1 1,1-1-1,0 1 1,-1-1 0,1 0-1,-1 0 1,1 0-1,0 0 1,-1 0-1,1 0 1,-1 0-1,1 0 1,2-2-1,4 2 59,-1-1 1,1-1-1,-1 1 0,1-1 0,-1-1 0,9-3 0,-3-1 14,0-2-1,0 1 1,-1-2 0,0 0 0,-1 0 0,0-1 0,0 0 0,-1-1-1,-1 0 1,0-1 0,9-15 0,-79 117-1022,54-76 478,1 0 0,0 0 0,1 1 0,1 0 0,0 0 0,0 0 0,2 0 0,-2 21 0,4-35 202,0 1 0,0 0 1,-1 0-1,1 0 0,0 0 0,0 0 1,0 0-1,1 0 0,-1 0 0,0 0 0,0 0 1,0 0-1,1-1 0,-1 1 0,0 0 1,1 0-1,-1 0 0,1 0 0,-1-1 1,1 1-1,-1 0 0,1 0 0,0-1 1,-1 1-1,1 0 0,0-1 0,-1 1 1,1-1-1,0 1 0,0-1 0,0 1 1,-1-1-1,1 0 0,0 1 0,0-1 1,0 0-1,0 0 0,0 0 0,0 1 1,1-1-1,19 1-9018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59 8552,'2'-10'5936,"7"-32"-704,-11 35-29,-6 12-4235,-7 12-1245,-15 21 1024,3 2 0,1 1 1,2 0-1,2 2 0,-28 74 1,47-108-609,1 1 1,0-1-1,0 0 1,1 1-1,0-1 1,1 1-1,1 11 1,-1-20-133,0 0 0,0 0 1,0 0-1,0 0 0,0-1 1,1 1-1,-1 0 0,0 0 1,1 0-1,-1-1 0,1 1 1,-1 0-1,0-1 1,1 1-1,0 0 0,-1-1 1,1 1-1,-1 0 0,1-1 1,0 1-1,-1-1 0,1 1 1,0-1-1,0 0 0,-1 1 1,1-1-1,0 0 0,1 1 1,31 0 193,29-19 4,-15-4-184,-29 12-80,1 0 1,1 2-1,0 0 0,0 2 0,0 0 1,38-5-1,-57 10 49,0 1-1,0 0 1,0-1-1,0 1 1,-1 0-1,1 0 1,0 0-1,1 0 1,-1 0-1,0 0 1,0 0-1,0 0 1,-1 0-1,1 0 1,0 1-1,0-1 1,0 0-1,0 1 1,0-1-1,0 1 1,0-1-1,0 1 1,0-1-1,-1 1 1,1 0-1,0-1 1,0 1-1,-1 0 1,1 0-1,-1-1 1,1 1-1,0 0 1,-1 0-1,1 0 1,-1 0-1,0 0 1,1 0-1,-1 0 1,0 0-1,0 0 1,1 0-1,-1 0 1,0 0-1,0 0 1,0 0-1,0 0 1,0 0-1,-1 0 1,1 0-1,0 0 1,0 0-1,-1-1 1,1 1-1,0 0 1,-1 0-1,1 0 1,-1 0-1,0 1 1,-4 7-101,0 0 0,0 0 0,-1 0 0,-10 10 0,-4 3 173,-43 34 0,39-36 20,-31 34 0,54-54-74,1 0 1,0 0-1,0 0 0,0 0 1,-1 1-1,1-1 0,0 0 1,0 0-1,0 0 1,0 0-1,0 1 0,0-1 1,-1 0-1,1 0 0,0 0 1,0 1-1,0-1 0,0 0 1,0 0-1,0 1 1,0-1-1,0 0 0,0 0 1,0 0-1,0 1 0,0-1 1,0 0-1,0 0 1,0 1-1,0-1 0,0 0 1,0 0-1,0 0 0,0 1 1,1-1-1,-1 0 0,0 0 1,0 0-1,0 1 1,0-1-1,0 0 0,1 0 1,-1 0-1,0 0 0,0 1 1,1-1-1,14 3 165,21-4-72,-7-3-21,-1-1 0,46-13 0,-62 14-590,-1 0 0,0-1 0,18-11 0,-25 13-327,1-1-1,0 1 1,-1-1 0,0 0-1,0 0 1,0 0-1,0-1 1,5-8-1,2-12-6539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4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9993,'0'0'12818,"-5"8"-12412,1 0-314,0 1 1,0 0 0,1 0-1,0 0 1,1 0 0,0 0-1,0 0 1,1 1 0,1-1-1,-1 1 1,2 14 0,4 16-211,13 59 0,-15-84-96,0 11-2118,-2-7-3088,-1-11-137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11883,'0'0'12876,"78"-39"-12075,-39 39-577,-1 0-256,5 1-2786,-1 4-6952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17905,'0'0'3310,"11"-4"-342,14-9-2171,0-1 0,0 0 0,-2-2 1,0-1-1,29-27 0,-24 18-660,-1-1 0,27-37 0,-45 52-43,-1 0 0,0-1 1,0 0-1,-1 0 0,-1 0 1,-1-1-1,0 0 1,6-25-1,-11 37-116,1 0 0,-1 0 0,0 0 0,1 0 0,-1-1 0,0 1 0,0 0 0,-1 0 0,1 0 0,0 0 0,-1 0 0,1 0-1,-2-3 1,1 4-9,1 1 0,0-1 0,-1 1-1,1-1 1,-1 1 0,1-1 0,-1 1-1,1-1 1,-1 1 0,0-1 0,1 1-1,-1 0 1,0-1 0,1 1 0,-1 0-1,0 0 1,1-1 0,-1 1 0,0 0-1,1 0 1,-1 0 0,0 0 0,0 0-1,1 0 1,-2 0 0,-2 1-22,1 0 0,0 0 0,0 0 0,0 1 0,0-1 0,0 1 0,0 0-1,1-1 1,-1 1 0,0 1 0,1-1 0,0 0 0,-1 1 0,1-1 0,-2 4 0,-12 18 68,1 0 0,1 1 0,2 1 0,0 0 0,2 1 0,0 0 0,2 1 0,2 0 0,-5 36 0,10-61 2,0 0 1,1 1 0,0-1 0,0 0 0,0 0 0,0 0-1,0 1 1,1-1 0,-1 0 0,1 0 0,0 0 0,0 0-1,0 0 1,0 0 0,1 0 0,-1 0 0,1 0 0,0-1-1,3 5 1,-2-5 48,-1 0-1,1 0 0,0-1 1,0 1-1,-1-1 0,1 0 1,0 0-1,0 0 1,0 0-1,1 0 0,-1-1 1,0 1-1,0-1 0,0 0 1,0 0-1,5-1 0,4 0 76,1-2-1,-1 1 1,0-2-1,-1 1 1,1-2-1,-1 0 0,0 0 1,0-1-1,11-7 1,2-5-17,0 0 1,-1-2 0,-1 0 0,-1-2 0,-1 0-1,-1-2 1,25-39 0,-94 171-377,44-92 206,1 0 0,0 1 0,1 0-1,1-1 1,-3 35 0,6-51 6,0 1 0,0 0-1,0-1 1,0 1-1,1-1 1,-1 1 0,0-1-1,0 1 1,0 0-1,0-1 1,1 1 0,-1-1-1,0 1 1,0-1 0,1 1-1,-1-1 1,1 1-1,-1-1 1,0 1 0,1-1-1,-1 1 1,1-1-1,-1 0 1,1 1 0,-1-1-1,1 0 1,-1 0-1,1 1 1,-1-1 0,1 0-1,-1 0 1,1 0-1,0 1 1,-1-1 0,1 0-1,-1 0 1,1 0 0,0 0-1,-1 0 1,1 0-1,-1 0 1,1-1 0,0 1-1,-1 0 1,1 0-1,-1 0 1,1 0 0,-1-1-1,2 0 1,1 0-525,0 0-1,0 0 1,-1 0 0,1-1 0,0 0 0,-1 1 0,1-1-1,-1 0 1,4-3 0,14-23-6887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11018,'0'0'3876,"-2"78"-3972,2-43-1538,10 1-1569,7-3-2626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180 205 12876,'0'0'6919,"-10"-5"-5243,3 2-1473,5 1-164,-1 0 0,0 1 1,0-1-1,0 1 0,0 0 0,0 0 0,0 0 0,-1 0 0,1 0 0,0 1 0,0-1 0,-1 1 0,1 0 0,0 0 0,-1 0 0,1 0 0,0 1 0,-1 0 0,1-1 0,0 1 0,-6 3 0,1 1 260,1 1-1,0 0 1,0 0-1,0 1 1,1-1-1,0 2 1,0-1-1,-6 11 1,9-14-120,0 1 1,1-1-1,0 1 0,0-1 1,0 1-1,0 0 0,1 0 1,-1 0-1,1 0 0,0 0 1,1 0-1,0 0 1,-1 0-1,1 0 0,1 0 1,-1 0-1,2 6 0,-1-10-146,1 1 0,-1 0 0,0-1 1,1 1-1,-1-1 0,1 0 0,-1 1 0,1-1 0,0 0 0,0 0 0,-1 0 0,1 0 0,0 0 0,0 0 0,0-1 0,0 1 0,0-1 0,0 1 1,0-1-1,0 0 0,0 1 0,1-1 0,-1 0 0,2-1 0,56-4 1147,-43 0-1107,-1-1-1,0-1 1,0 0-1,0-1 1,-1 0-1,0-2 1,-1 0-1,16-14 1,-3 1-4,-1-1 0,-2-1 0,24-32 0,-39 48-129,-1-2-1,0 1 0,-1-1 1,0 0-1,0-1 0,-1 0 1,-1 0-1,0 0 0,-1 0 1,5-22-1,-9 34 45,0 0 0,0 0 1,0-1-1,0 1 0,0 0 0,0 0 0,0-1 0,0 1 0,0 0 1,0 0-1,0-1 0,0 1 0,0 0 0,0 0 0,0-1 0,0 1 1,-1 0-1,1 0 0,0 0 0,0-1 0,0 1 0,0 0 0,0 0 1,0-1-1,-1 1 0,1 0 0,0 0 0,0 0 0,0 0 1,-1-1-1,1 1 0,0 0 0,0 0 0,0 0 0,-1 0 0,1 0 1,0 0-1,0 0 0,-1 0 0,1 0 0,0 0 0,0 0 0,-1 0 1,-13 5-303,-11 15 111,8-5 225,1 2 1,0 0 0,2 1 0,0 0 0,1 1 0,0 0 0,2 1-1,1 1 1,0 0 0,1 0 0,2 1 0,0 0 0,1 0 0,-4 30 0,10-49-16,0 0 1,-1 0 0,1 0 0,1 0 0,-1 0-1,0 0 1,1-1 0,0 1 0,-1 0 0,1 0-1,0 0 1,0-1 0,1 1 0,-1-1 0,0 1-1,1-1 1,0 1 0,-1-1 0,1 0 0,4 4-1,-2-3 6,0-1-1,0 0 1,0 0-1,0 0 1,0 0 0,0 0-1,1-1 1,-1 0-1,1 0 1,-1 0-1,1 0 1,5-1-1,1 0 25,0 0 0,0 0 1,0-2-1,0 1 0,0-1 0,0-1 0,-1 0 0,1-1 0,-1 0 1,15-8-1,-10 3 32,0-2 0,0 0 0,-2 0 0,24-26 0,-31 31-60,-2 0 1,1 0 0,-1 0 0,0 0-1,0-1 1,0 0 0,-1 0 0,0 0-1,-1 0 1,1 0 0,-1-1 0,-1 1-1,0-1 1,1-8 0,-2 14-11,0 1 0,0 0 0,0 0 0,0-1 1,0 1-1,0 0 0,0-1 0,-1 1 0,1 0 0,0 0 1,-1-1-1,1 1 0,-1 0 0,1 0 0,-1 0 0,0 0 1,0 0-1,1 0 0,-1 0 0,0 0 0,0 0 0,0 0 1,0 0-1,0 0 0,0 0 0,0 1 0,-2-2 0,0 2-11,0-1 1,0 0-1,1 1 0,-1 0 0,0 0 0,0 0 0,0 0 1,0 0-1,0 1 0,1-1 0,-1 1 0,-3 0 0,-2 2-5,0 0 0,1 0-1,-1 0 1,1 1-1,0 0 1,0 0 0,1 1-1,-11 8 1,14-10 37,0 1 0,0-1 0,0 1 0,0-1 1,1 1-1,-1 0 0,1 0 0,0 0 0,1 0 0,-1 0 0,1 1 0,-1-1 1,1 0-1,1 1 0,-1-1 0,0 1 0,1-1 0,0 1 0,0-1 0,1 1 1,-1-1-1,1 1 0,1 3 0,0-2 9,1-1 1,0 0-1,0 0 0,0-1 1,0 1-1,1 0 0,0-1 1,0 0-1,0 0 0,0 0 1,1-1-1,-1 1 1,1-1-1,0 0 0,0 0 1,0-1-1,8 3 0,53 16-345,-60-20-377,-1 0 0,0-1 0,1 1 0,-1-1 0,0 0 0,8-2 0,-2-5-4417,-9-12-2494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18001,'0'0'4228,"49"-33"-4068,-17 33-128,6 0-64,5 7-1089,14 8-1698,-1 0-4227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4484,'0'0'16015,"-19"76"-13004,8-39-1217,-4 7-769,2 1-320,1-4-449,1-4-192,7-4 0,-1-9-577,1-7-1088,4-11-257,-2-6-1089,2-22-6341,0-9-1859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12236,'0'0'3619,"21"-47"513,-12 35-577,7 8-1249,2 4-768,7 0-609,5 2-257,4 10-223,7-1-225,-5 0-128,6-2-64,-5 0 32,-8-4-416,-5-2-993,-13-2-1954</inkml:trace>
  <inkml:trace contextRef="#ctx0" brushRef="#br0" timeOffset="1">15 181 11723,'0'0'15407,"74"19"-13293,-29-19-833,-5-6-544,5 1-577,-4 1-160,-9 2-833,-9 2-2082,-15 0-2050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5125,'0'0'22869,"49"41"-21908,-9-42-672,1-9-225,1-5-353,-4-1-960,-1-5-1249,-5-6-1730,-5-1-2659,-8-4-2241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68 296 6951,'0'0'5626,"-4"10"-2465,-10 18-1510,6-14-402,0 1 0,1 0 0,1 0 0,1 1 0,0 0 0,1 0 0,-3 18 0,7-33-1211,0 0 0,0-1 1,0 1-1,1 0 0,-1-1 0,0 1 1,0-1-1,0 1 0,1 0 1,-1-1-1,0 1 0,1-1 1,-1 1-1,0-1 0,1 1 1,-1-1-1,1 1 0,-1-1 1,1 0-1,-1 1 0,1-1 1,-1 0-1,1 1 0,-1-1 0,1 0 1,0 1-1,-1-1 0,1 0 1,0 0-1,28 2 967,24-13-20,9-22-818,-51 26-162,0 1 0,0 0 0,0 1 0,1 0 0,13-4 0,-24 9-10,0 0 1,0 0-1,0 1 0,-1-1 0,1 1 1,0-1-1,0 0 0,-1 1 0,1-1 1,0 1-1,-1 0 0,1-1 0,-1 1 1,1 0-1,0-1 0,-1 1 0,1 0 1,-1-1-1,0 1 0,1 0 0,-1 0 1,0 0-1,1-1 0,-1 1 1,0 0-1,0 0 0,0 0 0,0 0 1,0-1-1,0 1 0,0 0 0,0 0 1,0 0-1,0 0 0,0 1 0,-1 44 13,1-35 48,0 1-1,-1-10 10,1 1 0,0 0 0,0-1 0,0 1 0,0 0-1,1-1 1,-1 1 0,1-1 0,0 1 0,1 3 0,-1-5-46,0-1-1,0 1 1,0 0-1,0 0 1,0-1-1,0 1 0,0-1 1,0 1-1,1-1 1,-1 1-1,0-1 1,0 0-1,1 1 1,-1-1-1,0 0 1,0 0-1,1 0 1,-1 0-1,0 0 1,1 0-1,-1 0 1,0-1-1,0 1 1,1 0-1,0-1 0,9-2-193,0 0 0,0-1-1,-1 0 1,0 0-1,19-12 1,18-20-5825,-27 14-1062</inkml:trace>
  <inkml:trace contextRef="#ctx0" brushRef="#br0" timeOffset="1">381 1 14798,'0'0'15759,"51"32"-21044,-36-18-2466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15567,'0'0'8659,"0"13"-8131,-3 26 217,-1 1 1,-1-1-1,-3 0 0,-12 40 0,-9-8 386,19-49-887,0 1 0,2 0 0,0 0 1,2 1-1,1 0 0,-5 44 0,10-67-242,0-1-1,0 1 0,0-1 0,0 1 0,1 0 1,-1-1-1,0 1 0,0-1 0,1 1 1,-1-1-1,0 1 0,1-1 0,-1 1 1,1-1-1,-1 1 0,0-1 0,1 1 1,-1-1-1,1 0 0,-1 1 0,1-1 0,-1 0 1,1 1-1,0-1 0,-1 0 0,1 0 1,-1 0-1,1 1 0,-1-1 0,1 0 1,0 0-1,-1 0 0,1 0 0,0 0 1,-1 0-1,1 0 0,-1 0 0,1 0 1,0 0-1,-1-1 0,2 1 0,28-10 102,-8-5-144,0-1 1,-1 0-1,0-2 0,-2-1 0,0 0 1,17-23-1,3-2-117,-57 98-531,4-25 407,-21 51-190,21-26-4432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5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6502,'0'0'14382,"62"32"-12557,-21-30-223,15-2-545,4 0-480,-1 0-385,-1-2-96,-7-2-128,-6-1-1057,-16 3-1153,-12 0-1122,-11-2-1344,-6-2-2563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27 289 8872,'0'0'14510,"0"9"-13432,0 10-619,0-7 115,0 1-1,0 0 0,1-1 1,3 15-1,-4-26-554,0 0 1,1 0-1,-1 0 0,1 0 0,-1 0 0,1 0 1,-1 0-1,1 0 0,0 0 0,-1 0 0,1-1 1,0 1-1,-1 0 0,1-1 0,0 1 0,0 0 0,0-1 1,0 1-1,0-1 0,0 1 0,0-1 0,0 1 1,0-1-1,0 0 0,0 0 0,0 1 0,0-1 1,0 0-1,0 0 0,0 0 0,0 0 0,0 0 0,0 0 1,0-1-1,0 1 0,0 0 0,0 0 0,0-1 1,0 1-1,0-1 0,0 1 0,0-1 0,0 1 1,0-1-1,1 0 0,2-2 64,-1 1 0,1 0-1,-1-1 1,0 1 0,0-1 0,0 0 0,0 0 0,0 0-1,-1 0 1,4-6 0,-4 3-177,0-1 1,-1 0-1,1 0 1,-1 0-1,-1 0 1,1-10-1,-1 16-7,0-1 0,0 1 1,0 0-1,0 0 0,0 0 0,-1 0 0,1 0 0,0 0 0,-1 0 0,1-1 1,0 1-1,-1 0 0,1 0 0,-1 0 0,0 1 0,1-1 0,-1 0 1,-1-2-1,1 3 23,0 0 1,0 0-1,0 0 1,0 0-1,-1 0 1,1 0-1,0 0 1,0 1-1,0-1 1,0 0-1,0 0 1,0 1-1,0-1 1,1 1 0,-1-1-1,0 1 1,0-1-1,0 1 1,0 0-1,0-1 1,1 1-1,-1 0 1,0 0-1,1-1 1,-2 3-1,-8 8 105,1 1-1,1 1 0,-1-1 0,2 1 1,0 1-1,1-1 0,0 1 1,1 0-1,0 1 0,1-1 0,1 1 1,-2 24-1,5-37 1,-1-1 0,1 1 0,0-1 0,0 1 0,1 0 0,-1-1 0,0 1 0,0-1 0,1 1 1,-1 0-1,1-1 0,-1 1 0,1-1 0,0 1 0,0-1 0,-1 0 0,1 1 0,0-1 0,0 0 0,0 0 0,1 1 0,-1-1 0,0 0 0,3 1 0,-1 0 59,0-1 0,-1 0 0,1-1 0,0 1-1,0-1 1,0 1 0,0-1 0,0 0 0,0 0 0,0 0-1,0 0 1,5-1 0,4-2 101,-1 0 0,0 0 0,1-1 0,-1-1 0,0 0 0,10-7 1,6-5-71,-1-2 0,-1 0 1,0-2-1,-2-1 1,-1-1-1,0-1 1,-2-1-1,0 0 1,29-55-1,-47 77-186,0 0 0,-1 0 0,0 0 1,1 0-1,-1-1 0,0 1 0,-1 0 0,1-1 0,0-3 0,-32 43-475,29-34 599,0 1-1,0-1 1,1 1 0,-1 0-1,1-1 1,0 1 0,0 0 0,0 0-1,0 0 1,0 0 0,1 0-1,-1 6 1,1-8-34,1 0 1,-1 0-1,1 0 0,-1 0 1,1 0-1,-1 0 0,1-1 1,0 1-1,-1 0 0,1 0 1,0-1-1,0 1 0,0 0 1,0-1-1,0 1 0,-1-1 1,1 1-1,0-1 0,0 1 1,0-1-1,0 0 0,1 1 1,-1-1-1,0 0 0,0 0 0,0 0 1,0 0-1,0 0 0,0 0 1,0 0-1,0 0 0,0-1 1,0 1-1,0 0 0,0 0 1,0-1-1,1 0 0,8-1 38,0-1-1,-1 0 0,0 0 1,1-1-1,-1-1 1,-1 1-1,1-1 0,-1-1 1,0 0-1,12-10 0,-1-2-7,-1 0-1,-1 0 0,14-22 1,-24 32-81,-1-1 0,-1 1 0,1-1 1,-2 0-1,1 0 0,-1-1 0,0 1 0,-1-1 1,0 0-1,-1 0 0,2-19 0,-4 29 25,0 0-1,1-1 0,-1 1 1,0 0-1,0 0 1,0 0-1,0-1 0,0 1 1,0 0-1,0 0 1,0 0-1,0-1 1,0 1-1,0 0 0,0 0 1,0-1-1,0 1 1,-1 0-1,1 0 1,0 0-1,0-1 0,0 1 1,0 0-1,0 0 1,0 0-1,0 0 0,-1-1 1,1 1-1,0 0 1,0 0-1,0 0 1,0 0-1,-1 0 0,1-1 1,0 1-1,0 0 1,0 0-1,-1 0 1,1 0-1,0 0 0,0 0 1,0 0-1,-1 0 1,1 0-1,0 0 0,0 0 1,-1 0-1,1 0 1,0 0-1,0 0 1,0 0-1,-1 0 0,1 0 1,0 0-1,0 0 1,-1 1-1,-15 12-202,-11 21 56,7-4 262,2 2-1,2 0 1,-16 43-1,26-58 9,0 0-1,2 0 1,0 0-1,1 0 0,1 1 1,0-1-1,1 1 0,3 31 1,-1-43-111,0 0 0,1 0-1,0 0 1,0-1 0,0 1 0,1 0 0,-1-1 0,1 0 0,1 1 0,-1-1 0,1 0-1,4 5 1,-5-8-5,-1 1-1,1-1 0,-1 0 1,1 0-1,0 0 1,0 0-1,0 0 0,0-1 1,0 1-1,0-1 1,0 0-1,0 0 0,1 0 1,-1 0-1,0-1 1,1 1-1,-1-1 0,0 0 1,1 0-1,-1 0 0,1 0 1,-1-1-1,4 0 1,-5 0-32,1 0 1,-1 0 0,0-1 0,0 1 0,1-1 0,-1 0-1,0 1 1,0-1 0,-1 0 0,1 0 0,0 0-1,-1 0 1,1 0 0,-1-1 0,0 1 0,1 0-1,-1-1 1,0 1 0,0-1 0,-1 1 0,1-1 0,0-3-1,6-61-1354,-7 55 372,-1-1 0,0 0 0,-1 1-1,-6-23 1,4 21-1130,-2 1 0,0-1 0,-14-22 0,-6-8-4434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36 2626,'0'0'12781,"-53"-35"-8810,49 35-1408,4 4-1026,12 11-544,16 5 545,4 0-33,15 0-576,4-1-385,9-5-191,1-1-193,3-5-256,-4-8-2274,-9 0-4293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13389,'0'0'11531,"10"-7"-10939,-10 7-589,4-3 31,-1 0 0,1 1 0,1 0 0,-1 0 1,0 0-1,0 0 0,1 1 0,7-3 0,-9 4-27,0 0 0,-1 0-1,1 1 1,0-1 0,-1 0 0,1 1-1,0 0 1,-1 0 0,1 0-1,-1 0 1,1 0 0,-1 0 0,0 0-1,1 1 1,-1 0 0,0-1-1,0 1 1,0 0 0,0 0-1,0 0 1,-1 0 0,4 4 0,-1 1-50,1 0 1,-1 0 0,0 0 0,-1 0-1,0 1 1,0-1 0,0 1 0,-1 0-1,0 0 1,-1 0 0,0 0 0,0 0-1,0 14 1,-3 5-319,-1 0 1,-10 44-1,13-68 358,-1-2 14,1 0 0,0-1 1,0 1-1,0 0 0,0-1 0,0 1 0,0 0 0,1-1 0,-1 1 0,0 0 0,0-1 0,0 1 0,1-1 0,-1 1 1,0 0-1,0-1 0,1 1 0,-1-1 0,1 1 0,-1-1 0,0 1 0,1-1 0,-1 1 0,1-1 0,-1 0 0,1 1 1,0-1-1,-1 0 0,1 1 0,-1-1 0,1 0 0,0 1 0,-1-1 0,1 0 0,-1 0 0,1 0 0,0 0 1,-1 0-1,1 0 0,0 0 0,-1 0 0,1 0 0,0 0 0,-1 0 0,1 0 0,0 0 0,-1-1 0,1 1 0,0 0 0,38-11 738,-22 4-537,-1-1-1,0 0 1,0-1 0,-1-1-1,-1-1 1,1 0 0,14-16-1,-22 21-47,0-1-1,-1 0 0,0-1 0,-1 1 0,1-1 0,-2 0 0,1 0 0,-1-1 0,0 1 0,-1-1 0,0 0 0,0 0 0,-1 0 0,0 0 1,1-17-1,-3 25-186,0 1 0,0-1 0,0 0 0,0 1 0,0-1 0,0 0 0,0 1 0,0-1 0,0 0 0,0 1 0,0-1 0,-1 0 0,1 1 0,0-1 0,-1 1 0,1-1 0,0 0 0,-1 1 0,1-1 0,-1 1 0,1-1 0,-1 1 0,1-1 0,-1 1 0,1 0 0,-1-1 0,1 1 0,-1-1 0,1 1 0,-1 0 0,0 0 1,1-1-1,-1 1 0,0 0 0,1 0 0,-1 0 0,0 0 0,1 0 0,-1 0 0,0 0 0,1 0 0,-1 0 0,0 0 0,1 0 0,-1 0 0,0 0 0,1 0 0,-1 1 0,0-1 0,1 0 0,-2 1 0,0 0-292,-1 0-1,0 0 1,1 1-1,-1-1 1,1 0-1,0 1 0,0 0 1,-1 0-1,1 0 1,0 0-1,-2 3 1,2-2-23,1-1 0,-1 1 1,1 0-1,0 0 0,0 0 0,0 1 1,0-1-1,1 0 0,-1 0 0,1 0 0,0 1 1,0-1-1,0 0 0,0 0 0,1 0 1,-1 1-1,3 4 0,-3-6-85,1 0-1,0 0 1,0 0-1,0 0 1,0 0-1,0-1 1,1 1-1,-1 0 1,0-1 0,1 1-1,-1-1 1,1 0-1,0 1 1,-1-1-1,1 0 1,0 0-1,0 0 1,3 1 0,23 5-6405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7847,'0'0'18210,"-8"1"-17655,3 1-437,1 0 0,-1 1-1,1-1 1,-1 1 0,1-1 0,0 1 0,0 1 0,0-1-1,0 0 1,1 1 0,-1 0 0,1 0 0,0 0 0,0 0-1,1 0 1,-1 1 0,1-1 0,0 1 0,0 0 0,0-1-1,1 1 1,0 0 0,0 0 0,0 0 0,0 0 0,1 7 0,0-11-88,0 0 0,0 0 1,1 0-1,-1 0 1,0 0-1,1 0 1,-1 0-1,1 0 0,-1-1 1,1 1-1,0 0 1,-1 0-1,1 0 1,0 0-1,0-1 1,-1 1-1,1 0 0,0-1 1,0 1-1,0 0 1,0-1-1,0 1 1,0-1-1,0 0 0,0 1 1,0-1-1,0 0 1,0 0-1,0 1 1,0-1-1,0 0 1,0 0-1,0 0 0,0 0 1,0 0-1,0-1 1,0 1-1,0 0 1,2-1-1,45-11 610,-8-7-551,-28 13-107,0 0-1,0 0 0,0 1 0,1 1 0,0 0 1,0 1-1,0 0 0,21-1 0,-33 4 4,0 0 0,1 1 0,-1-1 0,0 1-1,1-1 1,-1 1 0,0 0 0,0 0 0,1 0 0,-1-1 0,0 1-1,0 0 1,0 0 0,0 1 0,0-1 0,0 0 0,-1 0-1,1 0 1,0 0 0,0 1 0,-1-1 0,1 0 0,-1 1 0,1-1-1,-1 1 1,0-1 0,0 0 0,1 1 0,-1-1 0,0 1 0,0-1-1,-1 3 1,1 62 41,-1-46-22,1-19 4,-1 0-1,1 0 1,0 0-1,0 0 1,1 0-1,-1 0 0,0 0 1,0-1-1,0 1 1,0 0-1,1 0 0,-1 0 1,0 0-1,1-1 1,-1 1-1,1 0 0,-1 0 1,1-1-1,-1 1 1,1 0-1,-1-1 1,1 1-1,0 0 0,-1-1 1,1 1-1,0-1 1,0 1-1,-1-1 0,1 0 1,0 1-1,0-1 1,0 0-1,0 1 1,-1-1-1,1 0 0,0 0 1,0 0-1,0 0 1,0 0-1,0 0 0,0 0 1,0 0-1,-1 0 1,1 0-1,0 0 1,0-1-1,0 1 0,0 0 1,-1-1-1,1 1 1,0-1-1,0 1 0,0 0 1,-1-1-1,2 0 1,54-34 97,-47 29-113,11-9-27,-11 7-121,1 1 0,0 1 1,0-1-1,0 1 0,0 1 0,1 0 0,20-6 1,-31 11 120,1 0 0,-1 0 1,1 0-1,-1 0 0,1 0 0,-1 0 1,1 0-1,-1 0 0,1 0 0,-1 1 1,1-1-1,-1 0 0,1 0 0,-1 0 1,0 1-1,1-1 0,-1 0 1,1 1-1,-1-1 0,0 0 0,1 0 1,-1 1-1,0-1 0,1 1 0,-1-1 1,0 0-1,0 1 0,1-1 0,-1 1 1,0-1-1,0 1 0,0-1 1,0 1-1,1 0 0,0 25-327,-13 23-4221,5-37-2522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83 12940,'0'0'3454,"-3"-11"64,2 7-3252,1 1-86,0 0 1,0 0-1,-1 0 0,0 0 1,1 0-1,-1 0 1,0 0-1,-1 0 1,1 1-1,0-1 1,-1 0-1,0 1 0,1-1 1,-1 1-1,0 0 1,0 0-1,0-1 1,-1 1-1,1 1 1,0-1-1,-1 0 0,1 0 1,-1 1-1,0 0 1,1-1-1,-1 1 1,0 0-1,0 0 1,0 1-1,0-1 1,0 0-1,0 1 0,-5 0 1,0 0-115,0 1 0,0 1-1,-1-1 1,1 1 0,0 1 0,0 0 0,1 0 0,-1 0-1,1 1 1,-1 0 0,1 0 0,0 1 0,1 0 0,-1 0-1,1 1 1,0 0 0,0 0 0,-6 9 0,-5 6-83,2 0 1,0 1 0,1 1-1,-17 40 1,24-46 15,1 0 0,0 1 0,1-1-1,1 1 1,1 0 0,-2 36 0,5-48-2,0 0 0,1 0 0,0 0 0,0 0 0,0 0 0,0 0 1,1 0-1,0-1 0,1 1 0,4 9 0,-5-12 0,1 0 1,-1 0-1,1 0 0,0 0 1,-1-1-1,1 1 0,0-1 1,1 1-1,-1-1 0,0 0 1,1-1-1,-1 1 0,1 0 1,0-1-1,-1 0 0,1 0 1,0 0-1,5 0 0,4 1 37,0-1-1,0-1 1,0 0-1,0-1 1,0 0 0,0-1-1,17-5 1,-24 5-5,0 1 1,0-1 0,-1 0-1,1-1 1,0 0 0,-1 1 0,0-2-1,0 1 1,0 0 0,0-1-1,0 0 1,-1 0 0,0-1-1,0 1 1,0-1 0,0 0 0,-1 0-1,4-6 1,-7 10 5,1-1 0,0 1 0,-1-1 1,1 1-1,-1-1 0,1 1 0,-1-1 0,0 1 0,1-1 0,-1 1 0,0-1 1,0 1-1,0-1 0,0 1 0,-1-1 0,1 0 0,0 1 0,-1-1 1,1 1-1,-1 0 0,1-1 0,-1 1 0,0-1 0,-1-1 0,1 1-10,-1 1 0,0-1 0,-1 0 0,1 1 0,0-1 0,0 1 0,-1 0 0,1 0 0,0 0 0,-1 0 0,1 0 0,-1 1 0,-3-1 0,-11-1-17,0 1-1,1 0 0,-29 3 0,36-1 7,-18 6-79,23-3-17,17-4 20,8-4 10,-1 0-1,0-2 0,0 0 0,35-17 0,12-4-403,-47 20 363,-9 3-16,0-1 0,0 2 1,1-1-1,0 2 0,-1-1 1,1 2-1,0-1 0,0 2 1,18 0-1,-29 1 102,1 0 0,0-1 0,-1 1 0,1 0 1,-1 0-1,1 0 0,-1 0 0,0 0 0,1 1 0,-1-1 0,0 0 1,0 0-1,0 1 0,0-1 0,0 1 0,0-1 0,0 1 0,-1-1 1,1 1-1,0 0 0,-1-1 0,1 1 0,-1 0 0,0 0 0,0-1 0,1 1 1,-1 2-1,-2 54 362,2-50-257,-3 10 109,-1 0-1,0 0 0,-13 31 1,-5 20-1189,16-23-3186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8456,'1'8'4516,"3"44"-819,-2 0-1,-7 80 0,-2-76-2786,-2 0-1,-2-1 1,-3 0-1,-29 76 0,29-90-627,11-29-155,-1-1 1,0 1 0,-1-1-1,0 0 1,-1 0-1,-8 12 1,15-61 224,13-15-384,41-101 0,-38 111-5,-7 16-4,59-138-107,-58 141 124,1 1 0,1 1-1,1 0 1,30-34 0,-41 52 13,0 1-1,0 0 1,0-1 0,1 1-1,-1 0 1,1 1 0,0-1-1,0 1 1,0 0-1,0-1 1,0 2 0,0-1-1,1 0 1,-1 1 0,0 0-1,1 0 1,-1 0-1,1 1 1,-1 0 0,1-1-1,0 2 1,5-1 0,-9 1-17,0-1 1,0 0 0,0 1-1,0-1 1,0 1 0,0-1-1,-1 1 1,1-1 0,0 1 0,0 0-1,0-1 1,0 1 0,-1 0-1,1-1 1,0 1 0,-1 0-1,1 0 1,-1 0 0,1 0 0,-1 0-1,1 0 1,-1 0 0,1 0-1,-1 0 1,0 0 0,0 0-1,1 0 1,-1 0 0,0 0 0,0 0-1,0 0 1,0 0 0,0 0-1,-1 0 1,1 0 0,0 0-1,0 0 1,-1 0 0,1 0 0,-1 1-1,0 2-30,-1 0 0,1 0-1,-1 0 1,0-1-1,0 1 1,0-1 0,0 1-1,-1-1 1,-3 4 0,-16 12-8,-1 0 1,0-2 0,-39 21 0,1-14-4025,61-24 3837,0 0 92,0 0 1,0 0-1,0 0 1,0 0-1,0 0 1,0-1-1,0 1 1,0 0-1,0 0 1,0 0-1,0 0 1,0 0-1,0-1 1,0 1-1,0 0 1,0 0-1,0 0 1,0 0-1,0 0 1,0-1-1,0 1 1,0 0-1,-1 0 1,1 0-1,0 0 1,0 0-1,0 0 1,0 0-1,0-1 1,0 1-1,0 0 1,0 0 0,-1 0-1,1 0 1,0 0-1,0 0 1,0 0-1,0 0 1,0 0-1,-1 0 1,1 0-1,0 0 1,0 0-1,0 0 1,0 0-1,0 0 1,-1 0-1,1 0 1,0 0-1,0 0 1,0 0-1,0 0 1,0 0-1,-1 0 1,1 0-1,8-15-5999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52 8904,'0'0'9423,"2"9"-8046,2 10-582,-2-1-1,0 1 1,-1 0 0,-1 0 0,-1 0-1,0 0 1,-7 29 0,1 1 1009,8-49-1691,0 0 0,1 0 0,-1 0-1,0 0 1,0 0 0,1-1 0,-1 1-1,0 0 1,0-1 0,0 1-1,0-1 1,1 1 0,-1-1 0,0 0-1,0 0 1,1-1 0,4-4-66,-1 0 0,1-1 1,-1 0-1,-1 0 0,1-1 1,-1 1-1,0-1 0,-1 0 0,0 0 1,0 0-1,-1-1 0,0 1 0,0-1 1,0-9-1,1-15-52,-2 1 0,-3-43 0,2 74-13,0 1 0,0-1 0,0 1 0,0-1 0,0 1 1,0-1-1,1 0 0,-2 1 0,1-1 0,0 1 0,0-1 0,0 1 0,0-1 0,0 0 1,0 1-1,0-1 0,-1 1 0,1-1 0,0 1 0,-1-1 0,1 1 0,0-1 1,-1 1-1,1 0 0,0-1 0,-1 1 0,1-1 0,-1 1 0,1 0 0,-1-1 0,1 1 1,-1 0-1,1 0 0,-1-1 0,1 1 0,-1 0 0,1 0 0,-1 0 0,1-1 1,-1 1-1,1 0 0,-1 0 0,0 0 0,1 0 0,-1 0 0,0 1-74,-1-1 0,1 1 0,1 0 0,-1-1 1,0 1-1,0 0 0,0 0 0,0 0 0,0-1 0,1 1 0,-1 0 0,0 0 0,1 0 0,-1 0 0,1 0 0,-1 0 0,1 1 0,-1-1 0,1 0 0,0 0 0,-1 2 0,-3 45-4296,5-46 3816,-1 0 0,0 0 1,0 1-1,1-1 1,-1 0-1,1 0 1,-1 0-1,1 0 1,0 0-1,0 0 0,0 0 1,2 2-1,13 8-6079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31 9289,'0'0'3448,"-9"1"-1195,-1 2-2022,1 0 0,0 1 0,0 0 0,1 0 0,-1 1-1,1 0 1,0 0 0,0 1 0,0 0 0,1 0 0,0 1 0,0 0 0,1 0 0,0 1-1,-9 14 1,9-13 42,-1 0 212,1-1 0,0 2 0,1-1 1,-1 1-1,2 0 0,0 0 0,0 0 1,1 0-1,-4 21 0,6-31-444,1 1 1,0 0-1,0 0 0,0 0 0,0-1 0,0 1 0,0 0 1,1 0-1,-1-1 0,0 1 0,0 0 0,0 0 0,1-1 0,-1 1 1,0 0-1,1-1 0,-1 1 0,1 0 0,-1-1 0,1 1 1,-1-1-1,1 1 0,-1 0 0,1-1 0,0 0 0,-1 1 1,1-1-1,1 1 0,23-1 1223,-19-1-1035,0-1-1,0-1 0,0 1 1,0-1-1,0 0 1,7-5-1,-6 2-149,0 0-1,0 0 0,-1-1 1,0 0-1,0 0 0,0 0 1,-1-1-1,0 0 0,-1 0 1,0 0-1,4-11 0,-4 4-526,0-1-1,-1 1 1,-1-1-1,0 0 1,-1-26-1,-7 15-4314,-9 16-2811,7 10-374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186 143 12396,'0'0'7239,"3"-9"-3764,-2 6-3287,0 1-17,0-1 0,0 1-1,0 0 1,-1 0 0,1 0 0,-1 0 0,1-1-1,-1 1 1,0 0 0,0-1 0,0-2 0,-1 4-126,0 0 1,1 1 0,-1-1 0,0 0 0,0 0 0,0 0-1,0 1 1,0-1 0,0 0 0,0 1 0,0-1 0,0 1 0,0-1-1,0 1 1,0-1 0,0 1 0,0 0 0,-1 0 0,1 0 0,0-1-1,0 1 1,0 0 0,0 0 0,-1 1 0,1-1 0,0 0-1,0 0 1,0 0 0,0 1 0,0-1 0,-2 2 0,-5 0-42,0 1 1,0 0 0,0 0-1,1 1 1,-1 0-1,1 0 1,0 0 0,1 1-1,-1 1 1,1-1 0,0 1-1,-8 9 1,7-8 10,1 1 1,-1 0-1,1 1 0,1-1 1,0 1-1,0 0 0,0 1 1,1-1-1,-5 19 0,9-28-10,0 1-1,-1 0 0,1 0 1,0 0-1,0 0 1,0 0-1,0 0 0,0 0 1,0 0-1,0 0 1,0 0-1,0 0 1,0 0-1,0 0 0,1 0 1,-1 0-1,0 0 1,1 0-1,-1 0 0,1 0 1,-1 0-1,1 0 1,-1-1-1,1 1 0,0 0 1,-1 0-1,1-1 1,1 2-1,0-1 40,0-1-1,-1 1 1,1-1 0,0 0-1,0 0 1,0 1 0,0-1 0,-1 0-1,1-1 1,0 1 0,0 0-1,0 0 1,0-1 0,2 0-1,6-3 200,1 0 0,-1 0-1,0-1 1,12-8 0,2-4-164,-1 0 0,-1-1 0,-1-1 0,0-1 0,-2-1 0,0-1 0,-2 0 0,0-2 0,19-34 0,-28 38-111,-12 21-220,-19 30 2,8-6 247,3-9 50,1 1 0,1 1 1,0-1-1,2 2 0,0-1 0,1 1 0,0 0 1,-5 32-1,12-50-35,0 1 1,0 0 0,-1-1-1,1 1 1,0-1-1,0 1 1,1-1 0,-1 1-1,0-1 1,0 1-1,1-1 1,-1 1 0,1-1-1,-1 1 1,1-1-1,0 0 1,-1 1 0,1-1-1,0 0 1,0 1 0,0-1-1,0 0 1,0 0-1,0 0 1,0 0 0,1 0-1,1 1 1,-1-1 19,1 0 0,0-1-1,0 1 1,0-1 0,0 0 0,0 1 0,0-1 0,0-1 0,0 1 0,-1 0 0,1-1 0,0 1-1,4-2 1,6-3 35,1 0 0,-2 0 0,1-1 0,0-1 0,11-8 0,-11 6-49,-1 0 1,0-1-1,0 0 1,-1 0-1,-1-1 1,0-1-1,0 0 0,-1 0 1,-1-1-1,9-17 1,-52 72-441,35-41 422,-4 4 33,0 1 0,0 0-1,1 1 1,-1-1 0,1 1-1,1 0 1,-1-1 0,1 1 0,0 0-1,1 0 1,0 1 0,0-1 0,0 0-1,1 13 1,1-19-21,-1-1-1,1 1 1,0 0-1,0 0 1,-1 0-1,1 0 1,0-1-1,0 1 1,0 0-1,0-1 1,0 1-1,0-1 1,0 1-1,0-1 1,0 1 0,0-1-1,0 0 1,0 0-1,0 1 1,1-1-1,-1 0 1,0 0-1,0 0 1,0 0-1,0 0 1,0-1-1,0 1 1,2 0-1,35-9 269,-19-1-287,-1-1-1,0-1 1,-1 0-1,0-1 1,-1-1-1,0 0 1,-1-2-1,-1 1 1,19-28-1,-40 54-851,-27 45-1592,15-17-2107,12-22-1544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10794,'0'0'5696,"6"-9"-2829,-3 5-2591,-2 2-72,0-1-1,0 1 1,0 0-1,1 0 1,-1-1 0,1 1-1,-1 0 1,1 0 0,0 1-1,0-1 1,0 0-1,0 1 1,0-1 0,0 1-1,1 0 1,-1-1 0,0 1-1,1 0 1,-1 0-1,1 1 1,-1-1 0,1 0-1,-1 1 1,1 0 0,0-1-1,-1 1 1,1 0-1,-1 0 1,6 1 0,-2 1 74,1 0 0,0 1 1,-1-1-1,1 1 0,-1 1 1,0-1-1,0 1 0,0 0 0,-1 0 1,1 1-1,-1-1 0,0 1 1,0 0-1,-1 1 0,5 6 1,-7-9-271,0 1 0,-1-1 1,0 0-1,1 1 1,-1-1-1,0 1 0,-1-1 1,1 1-1,-1-1 1,1 1-1,-1 0 1,0-1-1,0 1 0,-1 0 1,1-1-1,-1 1 1,0-1-1,0 1 0,0-1 1,0 1-1,-1-1 1,1 0-1,-1 0 1,0 0-1,0 1 0,0-2 1,0 1-1,0 0 1,-1 0-1,-3 2 0,-20 20 84,-40 28 0,12-10-163,54-43 67,-1 0 0,1 0 1,0 0-1,-1 0 1,1 0-1,-1 1 1,1-1-1,0 0 0,-1 0 1,1 0-1,0 1 1,0-1-1,-1 0 1,1 0-1,0 1 0,0-1 1,-1 0-1,1 1 1,0-1-1,0 0 1,-1 1-1,1-1 0,0 0 1,0 1-1,0-1 1,0 1-1,0-1 1,0 0-1,0 1 0,0-1 1,0 0-1,0 1 1,0-1-1,0 1 1,0-1-1,0 0 0,0 1 1,0-1-1,0 0 1,0 1-1,0-1 1,1 1-1,-1-1 0,0 0 1,0 1-1,0-1 1,1 0-1,-1 0 1,0 1-1,1-1 0,27 5-12,42-11 76,-68 6-66,24-3-291,48-7 593,-68 9-999,0 0 1,-1-1 0,1 0-1,-1 0 1,1 0 0,-1-1-1,0 0 1,0 0-1,8-7 1,0-6-7065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5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11627,'0'0'7687,"52"-43"-5829,-22 32-705,7 0-288,3 2-417,1 3-320,0 2-63,0 4-642,-4 0-2562,-3 1-2947,-4 7-7943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10826,'0'0'14222,"60"0"-14190,-26 0-673,2 0-1601,0 0-929,-4 0-1602,2 0-2978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5221,'0'0'16111,"-4"10"-14669,-12 23-665,-41 92 2760,50-109-3255,2 1 0,0-1 0,1 1 0,1 0 0,0 0 0,0 18 0,3-35-306,0 0 0,0 0 1,0 1-1,0-1 0,0 0 0,0 0 0,0 1 0,0-1 0,0 0 0,0 0 1,0 0-1,0 1 0,0-1 0,0 0 0,0 0 0,0 0 0,0 1 0,0-1 1,1 0-1,-1 0 0,0 0 0,0 0 0,0 1 0,0-1 0,0 0 0,0 0 1,1 0-1,-1 0 0,0 0 0,0 1 0,0-1 0,1 0 0,-1 0 0,0 0 1,0 0-1,0 0 0,1 0 0,-1 0 0,0 0 0,0 0 0,0 0 0,1 0 1,-1 0-1,12-6-1245,7-12-2220,-2-11-3173,2-6-3236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97 12043,'0'0'2456,"-2"11"459,-8 36-70,9-45-2712,1 0-1,0 0 1,0 0-1,0 0 1,0-1-1,0 1 1,0 0-1,0 0 1,1 0 0,-1 0-1,1 0 1,-1 0-1,1-1 1,-1 1-1,1 0 1,0-1-1,0 1 1,0 0-1,0-1 1,0 1 0,1-1-1,-1 1 1,0-1-1,1 0 1,-1 1-1,1-1 1,-1 0-1,1 0 1,0 0-1,-1 0 1,1-1-1,0 1 1,0 0 0,-1-1-1,1 1 1,3 0-1,6 1 169,0 0 0,0-1-1,1-1 1,18 0 0,-20 0 87,1-1-205,0 0 0,-1-1 0,1 0 0,0-1 0,-1 0 0,1-1 1,-1 0-1,0-1 0,0 0 0,9-6 0,-13 8-130,-1-1 0,1 0 0,-1 0 0,0 0 0,0 0 0,-1-1 0,1 0 0,-1 1 0,0-2 0,-1 1 0,1 0 0,-1-1 0,0 0 0,0 0 0,-1 0 0,0 0 0,0 0 0,2-9 0,-4 14-51,0 0 0,1 0 0,-1 0-1,0 0 1,0 0 0,0 0 0,0 0-1,0 0 1,0 0 0,-1 0 0,1 1-1,0-1 1,0 0 0,-1 0-1,1 0 1,-1 0 0,1 0 0,-1 0-1,1 0 1,-1 0 0,1 1 0,-1-1-1,0 0 1,1 1 0,-1-1 0,0 0-1,0 1 1,1-1 0,-1 1-1,0-1 1,0 1 0,-1-1 0,-1 0-18,0 1 1,0-1 0,0 1 0,0 0 0,0 0-1,0 1 1,0-1 0,0 0 0,1 1 0,-7 2-1,-2 0-31,1 1 0,-1 1-1,1 0 1,-20 13-1,19-9 38,0 1 0,1 0-1,-16 20 1,24-28 11,-1 1 1,2-1-1,-1 1 0,0-1 0,0 1 0,1 0 1,-1-1-1,1 1 0,0 0 0,0 0 1,0 0-1,0 0 0,1 0 0,-1 0 1,1 0-1,0 0 0,0 0 0,0 1 0,0-1 1,0 0-1,1 0 0,-1 0 0,1 0 1,2 5-1,-1-6 1,0 0 1,0 0 0,0 0-1,1 0 1,-1 0-1,1 0 1,-1-1 0,1 0-1,0 1 1,0-1 0,-1 0-1,1 0 1,0 0-1,0-1 1,4 1 0,51 6 45,-49-6-42,37 3 7,134 7 150,-179-12-93,0 0 1,-1-1-1,1 1 0,-1 0 1,1 0-1,-1 0 0,1 0 0,-1 0 1,0-1-1,0 1 0,0 0 1,0 0-1,1 0 0,-2-1 1,1 1-1,0 0 0,0 0 0,0-1 1,0 1-1,-1-2 0,-5-30 194,-8-17-186,7 28-96,1 0 1,1 0-1,1 0 0,-1-32 1,5 53 10,0 1 1,0-1 0,1 1 0,-1-1 0,0 1-1,1-1 1,-1 1 0,0-1 0,1 1-1,-1-1 1,1 1 0,-1 0 0,1-1-1,-1 1 1,1 0 0,-1-1 0,1 1-1,-1 0 1,1 0 0,-1-1 0,1 1 0,0 0-1,-1 0 1,1 0 0,-1 0 0,1 0-1,0 0 1,-1 0 0,1 0 0,-1 0-1,1 0 1,0 0 0,-1 0 0,1 0-1,-1 1 1,1-1 0,0 0 0,-1 0 0,1 1-1,26 8-106,-5 0-9,-2 1-38,1-1-1,0-1 1,0-1 0,0 0 0,1-2-1,0-1 1,41 3 0,-63-7 26,1 1 0,0-1 0,0 0 1,0 0-1,0 0 0,0 0 0,0 0 0,0 0 1,0 0-1,0 0 0,0-1 0,0 1 1,0 0-1,0 0 0,0-1 0,0 1 1,0-1-1,-1 1 0,1-1 0,0 1 0,0-1 1,-1 1-1,1-1 0,0 0 0,0 1 1,-1-1-1,1 0 0,-1 0 0,1 0 0,-1 1 1,1-1-1,-1 0 0,1-2 0,1-17-6213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12780,'0'0'13645,"59"34"-13549,-33-19-352,0 0-2243,-7 2-3266,4 1-7752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15310,'0'0'16918,"12"-4"-16443,77-35-409,-78 33-84,0 0 1,-1-1-1,1 0 0,-1 0 0,0-2 0,15-15 0,-24 22 18,1 0-1,-1 0 0,1 1 1,-1-1-1,0 0 1,0-1-1,0 1 0,0 0 1,0 0-1,0 0 1,-1-1-1,1-3 0,-1 6-14,0-1 0,0 0 0,0 0 0,0 0 0,0 1 0,0-1 0,-1 0 0,1 0 0,0 1 0,0-1 0,-1 0 0,1 1 0,0-1 0,-1 0 0,1 1 0,-1-1 0,1 1 0,-1-1 0,1 1 0,-1-1-1,0 1 1,1-1 0,-1 1 0,1-1 0,-2 0 0,-1 1-20,1-1-1,-1 1 1,1-1 0,-1 1-1,1 0 1,-1 0-1,1 0 1,-1 0 0,1 0-1,-1 1 1,1-1-1,-1 1 1,1-1 0,-1 1-1,1 0 1,0 0-1,-1 0 1,1 1 0,0-1-1,-4 3 1,-5 4 8,0 1 0,1 0 0,1 0 0,0 1 0,0 0 0,1 1 0,0 0 0,0 0 0,1 0 0,1 1 0,0 0-1,1 1 1,0-1 0,1 1 0,-3 17 0,6-29 25,1 1 0,0-1 0,0 1 0,0 0 0,0-1 0,0 1-1,0-1 1,1 1 0,-1-1 0,0 1 0,1-1 0,-1 0 0,1 1-1,0-1 1,-1 1 0,1-1 0,0 0 0,0 0 0,0 1 0,0-1-1,0 0 1,0 0 0,0 0 0,0 0 0,3 2 0,0-2 11,-1 1-1,1 0 1,0-1 0,0 0 0,0 0 0,0 0-1,0-1 1,0 1 0,8-1 0,3 0 27,1-1 0,0-1 0,0-1 1,20-5-1,1-5-13,0-2 1,-1-1-1,37-22 0,18-10 76,-98 53-55,0 0 0,1 0 0,0 1 0,0 0 0,1 0 0,-1 0 0,1 1 0,1 0 0,-1 0 1,1 0-1,0 1 0,1-1 0,0 1 0,0 0 0,-2 11 0,5-18-34,1 1 0,-1-1 0,1 0 0,0 0 0,-1 0 0,1 0 1,0 0-1,0 0 0,0 0 0,0 0 0,0 0 0,0 0 0,0 0 0,0 0 0,0-1 1,0 1-1,1 0 0,-1-1 0,0 1 0,0-1 0,1 0 0,-1 1 0,0-1 0,1 0 1,-1 0-1,0 0 0,1 1 0,-1-2 0,0 1 0,1 0 0,-1 0 0,2-1 0,50-3 244,-33-1-365,-1-1 0,29-12 0,-35 12 31,-1 1-1,1 0 1,0 1-1,0 0 1,1 1-1,-1 1 1,1 0-1,14 0 1,-28 2 66,1 0 0,-1 0-1,0 0 1,1 0 0,-1 0 0,0 0 0,0 0-1,1 0 1,-1 1 0,0-1 0,1 0 0,-1 0-1,0 0 1,0 0 0,1 1 0,-1-1 0,0 0-1,0 0 1,0 0 0,1 1 0,-1-1 0,0 0 0,0 0-1,0 1 1,0-1 0,1 0 0,-1 1 0,0-1-1,0 0 1,0 0 0,0 1 0,0-1 0,0 0-1,0 1 1,0-1 0,0 0 0,0 1 0,-5 16-831,-12 12-3013,1-15-2009,4-5-3587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18385,'0'0'6027,"-7"10"-3993,-7 15-1591,0 0-1,2 1 1,1 1-1,1 0 0,1 0 1,2 1-1,-9 55 1,16-81-426,0 0 0,0 0-1,0 0 1,0 0 0,0 0 0,0 0 0,0 0 0,1 0 0,-1 0 0,1 0 0,0 0 0,-1 0 0,1 0 0,0 0 0,0 0 0,0 0-1,0-1 1,0 1 0,1 0 0,-1-1 0,1 1 0,1 1 0,0-2 26,-1 1 0,1-1-1,0 0 1,-1 0 0,1 0 0,0-1-1,0 1 1,0 0 0,0-1 0,0 0 0,0 0-1,0 0 1,5-1 0,5-1 114,-1-1 0,1 0 0,-1-1 0,0 0 0,0-1 0,13-7 0,2-4-92,1-2 1,-2-1-1,0-1 1,-2-1-1,0-1 0,-1-1 1,32-44-1,-71 92-303,1 0 0,1 0 0,1 1 0,-9 29 0,22-55 247,0 0-1,0 1 1,0-1 0,-1 0 0,1 1 0,0-1 0,0 1 0,0-1-1,0 0 1,1 1 0,-1-1 0,0 1 0,0-1 0,0 0 0,0 1-1,0-1 1,0 0 0,0 1 0,1-1 0,-1 0 0,0 1 0,0-1-1,1 0 1,-1 0 0,0 1 0,0-1 0,1 0 0,-1 1 0,0-1-1,1 0 1,-1 0 0,0 0 0,1 0 0,-1 1 0,0-1 0,1 0-1,-1 0 1,0 0 0,1 0 0,-1 0 0,1 0 0,-1 0 0,0 0-1,1 0 1,-1 0 0,1 0 0,-1 0 0,0 0 0,1 0 0,-1 0-1,0 0 1,1-1 0,-1 1 0,0 0 0,1 0 0,-1 0 0,0 0-1,1-1 1,-1 1 0,0 0 0,1-1 0,24-10 188,-25 11-196,80-47 106,-58 32-109,0 1 1,2 2-1,-1 0 0,1 1 0,51-15 0,-74 26-6,0-1 0,0 1 0,0 0 0,0 0 0,0-1 0,-1 1 0,1 0 0,0 0 0,0 0 0,0 0 0,0 0 0,0 0 0,0 0 0,0 1 0,0-1 0,0 0 0,0 0 0,0 1 0,0-1 0,0 1 0,0-1 0,0 1 0,-1-1 0,1 1 0,0-1 0,0 1 0,0 0 0,-1-1 0,1 1 0,0 1 0,0 0 3,-1 0 0,1 0 0,-1 0 0,0 0 0,0 1 0,0-1 0,0 0-1,0 0 1,0 0 0,-1 0 0,1 0 0,-1 0 0,-1 3 0,-4 12-54,-1-1 0,-16 25 0,20-35-11,-18 40-3010,33-47-4719,4-6 384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42 16656,'0'0'9587,"-8"-1"-8081,-2 1-1262,1 1 0,0 0 0,-1 0 0,1 1 0,0 0 0,0 0 0,0 1 0,0 0 0,1 1 0,-1 0 0,-12 8 0,16-8-207,0-1 1,0 1-1,0-1 0,0 1 0,1 1 1,0-1-1,0 1 0,0-1 0,0 1 1,1 0-1,-1 1 0,1-1 0,1 1 0,-1-1 1,1 1-1,0 0 0,0 0 0,1-1 1,-1 1-1,1 8 0,1-12-27,0-1-1,0 1 0,0 0 1,0 0-1,0-1 1,1 1-1,-1 0 1,1-1-1,-1 1 1,1-1-1,0 1 1,0-1-1,0 1 0,0-1 1,0 1-1,0-1 1,0 0-1,0 1 1,0-1-1,0 0 1,1 0-1,-1 0 1,2 1-1,2 1 41,-1-1-1,1 0 1,-1 0 0,1-1-1,0 1 1,0-1 0,0 0-1,6 0 1,-1 0 29,0 0 1,1-1-1,-1-1 0,0 1 0,0-2 1,0 1-1,20-7 0,-15 1-79,0-1 0,-1 0 0,0-1 0,0 0 0,-1-2 0,17-15 0,-25 21 0,1-1 0,-1 0 0,0 1 0,0-2 0,-1 1 0,1 0 0,-1-1 0,-1 0 0,1 0 0,-1 0 0,-1-1 0,1 1 0,-1 0 0,-1-1 0,2-12 0,-3 19-74,0 0 1,0-1-1,0 1 0,-1 0 0,1-1 1,0 1-1,-1 0 0,1-1 1,-1 1-1,0 0 0,1 0 0,-1-1 1,0 1-1,0 0 0,1 0 1,-1 0-1,0 0 0,0 0 0,0 0 1,-1 0-1,1 1 0,0-1 1,0 0-1,0 1 0,0-1 0,-1 0 1,1 1-1,0 0 0,-1-1 1,1 1-1,0 0 0,-1-1 0,1 1 1,-1 0-1,1 0 0,0 0 1,-1 0-1,1 1 0,0-1 0,-1 0 1,1 0-1,-3 2 0,0-1-276,-1-1 0,1 1-1,0 1 1,-1-1-1,1 1 1,0 0 0,0 0-1,0 0 1,0 0 0,0 1-1,1-1 1,-6 5-1,7-4-378,0 0-1,1 0 0,-1 0 0,0 1 0,1-1 1,0 0-1,-1 0 0,1 1 0,1-1 0,-1 1 1,0-1-1,1 1 0,0-1 0,0 1 1,0-1-1,0 5 0,5 7-6845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261 312 15727,'0'0'4895,"2"-10"-325,2-29-1554,-5 38-2971,1 0 1,-1 0-1,1-1 0,-1 1 0,0 0 1,1 0-1,-1 0 0,0 0 1,0 0-1,0 0 0,0 0 0,0 0 1,0 1-1,0-1 0,0 0 1,0 0-1,0 1 0,-1-1 0,1 1 1,0-1-1,0 1 0,-1-1 1,1 1-1,0 0 0,0 0 0,-1 0 1,1-1-1,0 1 0,-1 0 1,1 1-1,0-1 0,-1 0 0,-1 1 1,-3-1 26,-3 0-67,1 1-1,-1-1 1,1 2 0,-1-1-1,1 1 1,0 1-1,0 0 1,0 0 0,0 0-1,0 1 1,0 0 0,-11 9-1,7-4 85,0 1 0,0 0 0,1 0 0,0 2 0,1-1 0,-11 16 1,20-25-68,-1 1 1,0-1 0,1 1 0,-1-1 0,1 1-1,0 0 1,0-1 0,0 1 0,0 0 0,0 0 0,1 0-1,-1 0 1,1 0 0,0 0 0,-1 0 0,2 0-1,-1 5 1,1-6-15,0 0 1,0-1-1,0 1 0,0-1 0,0 1 0,0-1 1,0 1-1,1-1 0,-1 0 0,0 1 1,1-1-1,-1 0 0,1 0 0,-1 0 0,1 0 1,0 0-1,-1-1 0,1 1 0,0 0 0,0-1 1,-1 1-1,1-1 0,0 0 0,0 1 0,0-1 1,0 0-1,3 0 0,11-1 42,0 0 0,0-1 0,-1-1 1,1-1-1,0 0 0,-1 0 0,0-2 0,0 0 0,0-1 0,-1 0 0,0-1 1,22-17-1,-11 7-2,-1-2 0,-1 0 0,-1-2 0,-1 0 0,32-44 0,-43 50-35,0 0 1,-1-1-1,9-21 1,-16 33-56,0 0 0,0 0-1,0 1 1,-1-1 0,0 0 0,0-1 0,0 1 0,-1 0 0,0 0 0,1 0-1,-2 0 1,1 0 0,-1-1 0,0 1 0,0 0 0,-2-7 0,1 9-24,0 1 0,-1 0 1,1 0-1,0 0 0,-1 0 1,1 0-1,-1 0 0,0 1 1,1-1-1,-1 1 1,0-1-1,0 1 0,0 0 1,0 1-1,0-1 0,0 0 1,0 1-1,0 0 0,-1-1 1,1 1-1,0 0 0,-6 1 1,-3 0-54,0 1 0,0-1 1,-1 2-1,-16 5 0,14-2 104,0 2-1,0-1 1,1 2-1,0 0 1,1 0 0,0 2-1,1-1 1,0 2-1,-13 14 1,24-24 21,-1-1 0,1 1 1,0 0-1,-1 0 0,1-1 0,0 1 1,0 0-1,0 0 0,0 0 1,0 0-1,1 1 0,-1-1 1,0 0-1,1 0 0,0 0 0,-1 4 1,2-5-3,-1 0 1,0 0 0,1 0-1,-1 1 1,1-1-1,0 0 1,-1 0 0,1 0-1,0 0 1,-1 0-1,1 0 1,0 0 0,0 0-1,0 0 1,0 0 0,0-1-1,0 1 1,0 0-1,0 0 1,3 0 0,6 3 10,1-1 1,0 0 0,1 0 0,-1-1 0,15 0 0,7 3-48,-5 1 0,0 2 1,28 11 0,-50-16 42,1-1 0,-1 1 0,1 0-1,-1 1 1,0 0 0,0 0 0,-1 0 0,1 1 0,-1-1 0,0 1-1,0 1 1,-1-1 0,1 1 0,4 7 0,-8-10 84,0 1 1,0-1-1,0 1 0,-1-1 1,1 1-1,-1-1 0,0 1 1,0 6-1,0-9-214,0 0 0,0 0 0,0 0 0,0 0 0,0 0 0,0 0 0,0 0 1,-1-1-1,1 1 0,0 0 0,-1 0 0,1 0 0,0 0 0,-1 0 0,0 0 0,1 0 0,-1-1 0,1 1 0,-1 0 0,0 0 0,1-1 1,-1 1-1,0-1 0,0 1 0,0 0 0,1-1 0,-1 1 0,0-1 0,0 0 0,0 1 0,0-1 0,0 0 0,0 0 0,-1 1 0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17104,'0'0'6492,"-1"14"-5030,-10 43 444,-31 97 0,-2 6-1442,41-130-1551,3-30 978,0-1 0,0 1 0,0 0 0,1 0 0,-1-1 0,0 1 0,0 0 0,0 0 0,1 0 0,-1-1 0,0 1 0,1 0 0,-1 0 0,0 0 0,0 0 0,1 0 0,-1 0 0,0-1 0,1 1 0,-1 0 0,0 0 0,1 0 0,-1 0 0,0 0 0,1 0 0,-1 0 0,0 0 0,1 0 0,-1 0 0,0 1 0,0-1 0,1 0 0,-1 0 0,0 0 0,1 0 0,-1 0 0,0 1 0,0-1 0,1 0 0,-1 0 0,0 0 0,0 1 0,1-1 0,-1 0 0,0 0 0,0 1 0,0-1 0,1 0 0,-1 0 0,0 1 0,0-1 0,0 0 0,0 1 0,0-1 0,0 0 0,0 1 0,0-1 0,5-6-821,-1 0 1,0-1 0,0 0-1,-1 0 1,0 0 0,0 0-1,3-13 1,8-58 1271,-3 11 3430,-6 70 2222,10 22-4355,3 2-1419,-11-20-179,1-1 1,0 0-1,0 0 1,1 0-1,0-1 1,0-1-1,0 0 1,0 0-1,0-1 0,1 0 1,0 0-1,0-1 1,-1 0-1,1-1 1,0 0-1,0-1 0,0 0 1,0 0-1,0-1 1,19-4-1,-24 3 141,0 0-1,0-1 0,-1 1 1,1-1-1,-1 0 1,1 0-1,-1 0 1,0-1-1,0 1 0,0-1 1,-1 0-1,6-8 1,-7 10-119,-1 0 0,1 0 0,-1 0 0,0 1 0,0-1-1,0 0 1,0-1 0,0 1 0,0 0 0,0 0 0,-1 0 0,1 0 0,-1-1 0,0 1 0,0 0 0,1 0 0,-1-1 0,-1 1 0,1 0 0,0-1 0,-1 1 0,1 0 0,-1 0 0,1 0 0,-1 0 0,0-1 0,0 1 0,0 0 0,0 0 0,-1 1-1,1-1 1,-2-2 0,1 2-63,0 1-1,0-1 0,-1 0 1,1 1-1,0 0 0,-1 0 1,1-1-1,-1 2 0,1-1 0,-1 0 1,0 0-1,1 1 0,-1-1 1,0 1-1,0 0 0,1 0 1,-1 0-1,0 0 0,1 0 1,-1 1-1,0-1 0,1 1 1,-1 0-1,0 0 0,1 0 0,-1 0 1,1 0-1,0 0 0,-1 1 1,1-1-1,0 1 0,-3 2 1,-1 1 39,-1 0 1,1 1 0,1 0-1,-1 0 1,1 0 0,0 1-1,0-1 1,1 1-1,-6 11 1,8-14-20,1 0 0,-1 0 0,1 0 0,0 0 0,0 1 0,0-1 0,0 0 0,1 0 0,-1 1 0,1-1 0,1 1 0,-1-1 0,0 0 0,2 5-1,-1-6 32,0 0-1,1 0 0,-1 0 0,1-1 0,-1 1 0,1 0 0,0-1 0,0 1 0,0-1 0,0 0 0,1 0 0,-1 0 0,0 0 0,1 0 0,4 2 0,0 0-276,0-1 0,1 0 0,-1-1 1,1 1-1,-1-2 0,9 2 0,52 2-6617,-21-7-6151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23382,'-20'16'3290,"19"-16"-3115,-1 1-1,1-1 1,0 1 0,-1-1-1,1 1 1,0 0-1,-1 0 1,1 0 0,0 0-1,0 0 1,0 0-1,0 0 1,0 0 0,0 0-1,0 1 1,0-1 0,0 0-1,1 0 1,-1 1-1,0-1 1,1 1 0,-1-1-1,1 1 1,-1 1-1,2-2-235,-1-1-1,1 1 0,0 0 1,-1 0-1,1-1 0,0 1 1,-1 0-1,1-1 1,0 1-1,0-1 0,0 1 1,-1-1-1,1 1 0,0-1 1,0 0-1,0 1 0,0-1 1,0 0-1,0 0 0,0 0 1,0 0-1,0 0 1,0 0-1,1 0 0,33 2-3560,-30-2 2630,32 2-3626,58-1-9142,-88-1 13463,-1-1 0,0 0 0,0-1 0,0 1 0,0-1 0,11-5 1,-17 7 558,1 0 0,-1 0 0,1 0 1,-1 0-1,0 0 0,1 0 1,-1 0-1,1-1 0,-1 1 1,0 0-1,1 0 0,-1 0 1,0-1-1,1 1 0,-1 0 1,0-1-1,0 1 0,1 0 1,-1 0-1,0-1 0,0 1 1,1-1-1,-1 1 0,0 0 1,0-1-1,0 1 0,0 0 1,0-1-1,1 1 0,-1-1 1,0 1-1,0 0 0,0-2 0,-13-3 4187,-19 2 302,30 3-4477,0 0-1,0 0 1,-1 0 0,1 0-1,0 1 1,0-1 0,0 1-1,0-1 1,1 1 0,-1-1-1,0 1 1,0 0 0,0 0-1,0 0 1,1 0 0,-1 0-1,0 1 1,1-1 0,-1 0-1,1 1 1,0-1 0,-1 1-1,1 0 1,-2 3 0,-3 11-1360,5 3-3357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5.9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13613,'0'0'2311,"0"9"492,0 1-2213,-1-5-36,1 0 1,0 0-1,0 0 1,1 0-1,-1 0 1,3 8-1,-2-11-476,0-1 0,-1 1 0,1 0 0,0-1 0,0 1 0,0-1 0,0 0 0,0 1 0,1-1 0,-1 0 0,0 0 0,0 0 0,1 0 0,-1 0 0,1 0 0,-1 0 0,1 0 0,-1 0 0,1-1 0,0 1 0,-1-1 0,1 1 0,0-1 0,-1 0 0,1 1 0,3-1 0,5 0-16,1-1 1,-1 0-1,1-1 0,-1 0 0,0 0 1,0-1-1,0-1 0,0 0 1,0 0-1,-1-1 0,10-5 0,-10 4-118,0 1-1,0 0 0,1 1 0,0 0 0,0 1 1,0 0-1,0 1 0,0-1 0,1 2 1,17-1-1,-27 2 45,0 1 0,0-1 0,1 1 0,-1 0 0,0 0 0,0-1 0,0 1 0,-1 0 0,1 0 0,0 0 0,0 0 0,0 0 0,-1 0 0,1 0 0,0 0 0,-1 0 0,1 0 0,-1 1 0,1-1 0,-1 0 0,0 0 0,1 0 0,-1 1 0,0-1 0,0 0 0,0 0 0,0 1 1,0 1-1,0 48 35,-1-38 44,0 75-1049,2-88 435,0 0 0,0 0 0,0 0 1,0 0-1,1 0 0,-1 0 0,0-1 0,0 1 0,0-1 0,0 1 0,0 0 0,0-1 0,0 0 0,0 1 0,0-1 1,0 0-1,0 1 0,0-1 0,1-1 0,17-16-10589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311 121 12107,'7'-9'726,"6"-6"-407,32-40 3090,-17 14 3572,-41 45-4557,-11 18-2335,1 0 0,1 2 0,1 1 0,-24 37 1,24-33-50,-29 39 91,4 3 1,-53 106 0,98-177-132,-30 76 134,30-70-129,-1-1 0,1 1 0,-1 0-1,2-1 1,-1 1 0,1 0 0,0 0 0,0 0 0,0-1-1,1 1 1,2 9 0,-3-13-4,1 0 0,0 0 1,0-1-1,0 1 0,0 0 0,1-1 0,-1 1 1,0-1-1,1 1 0,-1-1 0,1 1 0,-1-1 1,1 0-1,0 0 0,-1 0 0,1 0 0,0 0 1,0 0-1,0-1 0,0 1 0,0 0 0,3 0 1,50 2-14,-42-4 1,4 1-173,-1-1 0,1-1-1,0 0 1,-1-1 0,19-7-1,-22 6-1465,0-1-1,0-1 0,21-13 1,-6-2-7212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0 993,'0'0'19570,"-11"6"-16884,5-3-2486,-1 1 0,0 0 1,1 0-1,0 0 1,0 1-1,0 0 0,1 0 1,0 0-1,0 1 0,0 0 1,0 0-1,1 0 0,0 1 1,-4 8-1,4-5-100,0 0-1,0 0 0,1 0 1,0 0-1,1 0 1,0 1-1,0 16 1,2-26-83,0-1 0,0 1 1,0-1-1,0 1 1,0-1-1,0 1 0,0 0 1,0-1-1,0 1 0,1-1 1,-1 1-1,0-1 1,0 1-1,1-1 0,-1 1 1,0-1-1,1 1 0,-1-1 1,0 1-1,1-1 1,-1 1-1,1-1 0,-1 0 1,0 1-1,1-1 1,-1 0-1,1 1 0,0-1 1,-1 0-1,1 0 0,-1 0 1,1 1-1,24-3 969,18-19 348,-23 4-1240,-1 0 0,-1-1 0,-1-1 0,20-28 0,-21 27-68,-16 20-31,0 0-1,0-1 1,0 1-1,0 0 0,0 0 1,0 0-1,0 0 0,0-1 1,0 1-1,0 0 1,1 0-1,-1 0 0,0-1 1,0 1-1,0 0 0,0 0 1,0 0-1,0 0 1,1 0-1,-1 0 0,0-1 1,0 1-1,0 0 0,0 0 1,1 0-1,-1 0 1,0 0-1,0 0 0,0 0 1,1 0-1,-1 0 0,0 0 1,0 0-1,0 0 1,1 0-1,-1 0 0,0 0 1,0 0-1,0 0 0,1 0 1,-1 0-1,0 0 1,0 0-1,0 0 0,0 0 1,1 0-1,-1 0 0,0 0 1,0 1-1,0-1 1,0 0-1,1 0 0,-1 0 1,0 0-1,0 0 0,0 1 1,0-1-1,0 0 1,0 0-1,1 0 0,-1 0 1,0 1-1,0-1 0,1 22-744,-8 28-328,0-25 1100,3-17 11,1 1-1,1-1 1,-1 1-1,2 0 0,-1 0 1,1 0-1,0 0 1,1 0-1,0 0 0,1 11 1,0-19-14,0-1 0,0 1 1,0 0-1,-1-1 1,1 1-1,0 0 0,0-1 1,0 1-1,0-1 0,0 1 1,0-1-1,0 0 1,0 0-1,0 1 0,0-1 1,1 0-1,-1 0 0,0 0 1,0 0-1,0 0 0,0 0 1,0 0-1,0 0 1,0-1-1,0 1 0,1-1 1,32-7 220,-8-3-144,0-1 1,35-22-1,-43 23-108,0 0 1,1 1-1,0 1 1,1 1-1,0 1 1,22-6-1,-42 13-18,1 0-1,0 0 0,0 0 1,-1 0-1,1 0 0,0-1 1,-1 1-1,1 0 0,0 1 0,-1-1 1,1 0-1,0 0 0,-1 0 1,1 0-1,0 0 0,-1 1 1,1-1-1,0 0 0,-1 1 1,1-1-1,0 0 0,-1 1 1,1-1-1,-1 1 0,1-1 0,-1 1 1,1-1-1,-1 1 0,0-1 1,1 1-1,0 1 0,-1 25-596,-22 39-835,18-56 764,-2 7 712,4-2-3498,2-14 3262,0-1 1,0 1 0,0-1 0,0 1 0,0 0-1,1-1 1,-1 1 0,0-1 0,0 1 0,0-1-1,1 1 1,-1-1 0,0 1 0,1-1 0,-1 1 0,1-1-1,-1 0 1,0 1 0,1-1 0,-1 1 0,1-1-1,-1 0 1,1 1 0,-1-1 0,1 0 0,-1 0-1,1 1 1,0-1 0,-1 0 0,1 0 0,-1 0-1,1 0 1,0 0 0,-1 0 0,1 0 0,-1 0 0,1 0-1,-1 0 1,1 0 0,0 0 0,-1 0 0,1-1-1,-1 1 1,1 0 0,-1 0 0,1-1 0,0 1-1,26-11-7070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236 148 13068,'0'0'10666,"-10"4"-9694,-10 6-872,0 0-1,1 2 1,0 0-1,-22 19 1,28-21 231,2 1 1,-1 0-1,1 0 1,1 1-1,0 0 1,1 1-1,-14 25 1,22-37-310,1 0 0,-1 1 0,0-1 0,0 0 0,1 1 0,-1-1 0,1 1 0,-1-1 0,1 0 0,-1 1 0,1-1 0,0 1 0,0-1 0,0 1 0,0-1 0,0 1 0,0-1 0,0 1 0,0-1 0,1 1 0,-1-1 0,0 1 0,1-1 0,-1 1 0,2 1 0,0-2 9,-1 0 1,1-1-1,-1 1 1,1 0 0,-1-1-1,1 0 1,0 1-1,-1-1 1,1 0 0,0 0-1,-1 0 1,1 0-1,0 0 1,-1 0 0,1 0-1,0 0 1,-1-1-1,3 0 1,10-3 181,-1-1 0,-1 0 0,1 0 0,16-10-1,33-28-96,-2-2 0,-2-3-1,-2-2 1,-3-3 0,49-60-1,-106 117-250,-98 129-1097,55-49-1212,41-70 813,0 0 0,1 0 0,-6 30 0,9-10-8250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9577,'0'0'17067,"-9"13"-16389,0-1-527,1 1 1,1 0-1,0 0 1,1 1-1,0-1 1,1 1-1,-6 28 1,11-39-130,-1 0 0,0 0 0,1 0 1,0 0-1,0 0 0,0 0 0,0 0 1,0 1-1,1-1 0,-1 0 0,1 0 1,0 0-1,0 0 0,2 5 0,-1-7-2,-1 1 0,1-1 0,-1 0 0,1 0 0,0 0 0,0 0 0,-1 0 0,1 0-1,0-1 1,0 1 0,0-1 0,0 1 0,0-1 0,0 1 0,0-1 0,0 0 0,0 0 0,0 0 0,0 0-1,0-1 1,0 1 0,0-1 0,3 0 0,7-2 71,-1-1-1,1 0 0,-1 0 1,-1-1-1,1 0 1,0-1-1,-1-1 1,0 0-1,10-9 0,9-8-56,40-45 0,-69 68-75,1-1 1,-1 1 0,1 0-1,0 0 1,0 0 0,-1 0-1,1 0 1,0 0 0,0 0-1,0 0 1,0 1 0,0-1-1,0 0 1,0 0 0,0 1-1,0-1 1,1 1-1,-1-1 1,0 1 0,0-1-1,1 1 1,1 0 0,-12 35-479,2-15 652,1-1 1,0 1-1,1 0 1,2 0-1,-3 34 1,6-53-120,0-1 0,0 1 0,0 0 1,0 0-1,0 0 0,0-1 0,0 1 0,1 0 0,-1 0 1,0-1-1,1 1 0,-1 0 0,0 0 0,1-1 1,-1 1-1,1-1 0,-1 1 0,1 0 0,-1-1 1,1 1-1,-1-1 0,1 1 0,0-1 0,-1 1 1,1-1-1,0 0 0,-1 1 0,1-1 0,0 0 1,1 1-1,30-1 333,-22-3-247,1 0-1,-1 0 1,19-9-1,46-33 28,22-11-494,-95 55 304,0-1-1,1 2 1,-1-1 0,0 0 0,0 0 0,1 1 0,-1-1 0,0 1 0,1-1 0,4 1 0,-7 0 43,1 0 1,-1 1-1,1-1 1,-1 0-1,1 0 1,0 0 0,-1 1-1,1-1 1,-1 0-1,1 1 1,-1-1-1,1 0 1,-1 1-1,1-1 1,-1 1 0,0-1-1,1 1 1,-1-1-1,0 1 1,1-1-1,-1 1 1,0-1 0,1 1-1,-1-1 1,0 1-1,0 0 1,1 5-12,-1 0 1,0-1-1,0 1 1,-1 0-1,0-1 1,0 1-1,-2 6 1,-2 22 729,9-35-600,-1 1-1,1 0 1,0-1-1,-1 1 1,1-1-1,-1 0 0,1 0 1,3-2-1,24-11-232,-1 0 206,50-15 0,-68 26-740,0 0 0,1 1-1,-1 0 1,17 1 0,-28 1 411,0 0 0,-1 0-1,1 1 1,0-1 0,0 0 0,-1 1-1,1-1 1,0 0 0,-1 1 0,1-1-1,0 1 1,-1-1 0,1 1 0,-1 0-1,1-1 1,0 1 0,-1 0 0,0-1-1,1 1 1,-1 0 0,1-1-1,-1 1 1,0 0 0,1 0 0,-1-1-1,0 1 1,0 0 0,0 0 0,0 0-1,0 0 1,0-1 0,0 1 0,0 0-1,0 0 1,0 0 0,0-1 0,0 1-1,-1 0 1,1 0 0,0 0-1,-1 0 1,0 9-3181,1 2-5434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 13357,'0'0'14408,"-11"12"-14376,7-7-36,-16 19 34,-24 37 1,38-52-40,1 0-1,0 0 1,0 1-1,1-1 1,0 1-1,1 0 1,0 0 0,1 0-1,-2 18 1,4-12-106,1 0 0,1 0 1,1 0-1,0-1 0,1 1 1,1-1-1,1 0 0,0 0 1,0-1-1,10 15 0,-13-22 111,-1-3 12,0 0 0,0 0 0,0 0-1,-1 0 1,1 1 0,-1-1-1,0 0 1,-1 1 0,1-1 0,-1 0-1,1 1 1,-2-1 0,1 1-1,0-1 1,-1 0 0,0 1-1,0-1 1,0 0 0,0 1 0,-3 5-1,1-7 126,1 0-1,-1 1 1,0-1-1,0 0 0,0 0 1,0-1-1,-1 1 1,1-1-1,-1 1 0,0-1 1,1 0-1,-1-1 1,0 1-1,0-1 0,0 1 1,0-1-1,0 0 1,-1-1-1,1 1 0,0-1 1,-7 0-1,9 1-68,-1-1 0,1 0 0,0 0 0,0 0 0,0 0 0,-1 0 0,1-1 0,0 1 0,0-1 0,0 1 0,0-1 0,0 0 0,0 0 0,0 0 0,0 0 0,0 0 0,0 0 0,0-1 0,1 1 0,-1 0 0,0-1 0,1 1 0,-1-1 0,-1-2 0,1-1-52,0 0 0,1 0 0,-1 0 0,1 0 0,0 0 0,0 0 0,1 0-1,-1 0 1,2-10 0,0-3-218,1 1-1,1 0 1,0 0 0,2 0-1,0 0 1,0 1-1,2-1 1,0 1-1,1 1 1,0 0 0,2 0-1,20-26 1,-8 15 138,0 0 0,2 2 0,1 0 0,1 2 0,47-31 0,-47 39 87,-20 11-4,0 0-1,-1 0 1,1 0-1,0-1 1,-1 0-1,0 0 1,0-1-1,7-6 1,-13 7 162,-7 5 108,-9 8 96,5 0-303,1 0 0,0 2 0,1-1 0,0 1 0,-14 19-1,20-24-42,0 0-1,1 1 1,-1-1-1,1 1 1,0-1-1,1 1 1,0 0-1,0 0 1,0 0-1,1 0 1,0 0-1,0 0 1,1 12 0,0-18-54,0 1 1,1-1 0,-1 0-1,1 1 1,-1-1 0,1 1 0,-1-1-1,1 0 1,0 0 0,0 1 0,-1-1-1,1 0 1,0 0 0,0 0 0,0 0-1,0 0 1,1 0 0,-1 0 0,0 0-1,0-1 1,0 1 0,1 0 0,-1-1-1,0 1 1,1-1 0,-1 1 0,1-1-1,-1 0 1,0 1 0,2-1 0,48-1-4766,-15-6-3063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63 2787,'0'0'2450,"0"-10"1111,1-6-2124,1-4 1010,-1 3 7538,-4 55-8463,-2-1 0,-1 1 0,-2-1 0,-22 65-1,18-66-1108,1 1 0,2 0 0,1 1-1,-4 70 1,12-107-408,0 1 0,0-1 0,0 1 0,0-1 0,0 1 0,0-1 0,0 1 0,1-1 0,-1 1 0,1-1 0,-1 1 0,1-1 0,-1 0 0,1 1 0,0-1 0,0 0 0,-1 0 0,1 1 0,0-1 0,0 0 0,0 0 0,1 0 0,-1 0 0,0 0 0,2 1 0,0-1 5,-1-1 0,1 1 0,0-1 0,-1 1 0,1-1 0,0 0 0,-1 0 0,1 0 0,0 0 0,0 0 0,-1-1 0,1 1 0,2-2 0,7-2 16,0 0 0,0-1 0,-1 0 1,1-1-1,10-8 0,16-12-743,-1-2 0,45-45 0,-70 61 277,0 0 1,-1-1 0,-1 0-1,0-1 1,-1 0 0,0 0-1,-1-1 1,-1 0-1,10-31 1,-17 38-5470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11691,'0'0'9481,"-10"56"-6118,25-43-608,2-4-801,4-2-801,4-5-865,3-2-256,0 0-1377,-1-2-2531,-3-12-3971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50 17136,'0'0'5670,"-2"10"-3396,-7 35-651,9-44-1562,-1 1 0,1-1 0,0 0 1,0 1-1,0-1 0,0 0 0,1 0 1,-1 1-1,0-1 0,0 0 1,1 0-1,-1 0 0,1 1 0,-1-1 1,1 0-1,-1 0 0,1 0 0,0 0 1,0 0-1,-1 0 0,1 0 1,0 0-1,0 0 0,0-1 0,0 1 1,0 0-1,0 0 0,0-1 0,0 1 1,1-1-1,-1 1 0,0-1 0,0 1 1,0-1-1,2 0 0,46 3 589,-38-3-281,-5-1-250,-1 0 1,1 0-1,-1-1 0,0 1 0,1-1 1,-1 0-1,0-1 0,0 1 0,0-1 1,0 0-1,-1 0 0,1-1 0,7-7 1,-9 9-115,-1 0 1,0 0-1,0 0 1,0 0-1,0 0 1,0-1 0,-1 1-1,1-1 1,-1 1-1,1-1 1,-1 0-1,0 1 1,0-1 0,0 0-1,-1 0 1,1 0-1,-1 0 1,1 0-1,-1 0 1,0 0-1,0 0 1,0 0 0,-1 0-1,1 0 1,-1 1-1,1-1 1,-1 0-1,-2-5 1,1 6-28,1 0 0,0 1 0,-1-1-1,1 1 1,-1 0 0,0-1 0,0 1 0,1 0 0,-1 0-1,0 0 1,0 0 0,0 0 0,0 0 0,0 1 0,0-1 0,0 1-1,0-1 1,-1 1 0,1 0 0,0 0 0,0 0 0,0 0-1,0 0 1,0 1 0,-1-1 0,1 1 0,-3 0 0,-1 1-17,0-1 1,0 1-1,0 0 1,0 1-1,0-1 1,0 1 0,1 1-1,-6 3 1,3 0 31,0 1 1,1-1-1,0 1 1,0 1-1,1-1 1,0 1-1,-5 11 1,8-16 4,1 1 1,0-1-1,0 1 1,1 0-1,-1-1 0,1 1 1,0 0-1,0 0 1,1 0-1,-1 0 1,1-1-1,0 1 0,1 0 1,-1 0-1,1 0 1,0 0-1,2 8 1,-1-10-84,0-1 0,0 1 0,0 0 0,0-1 0,0 0 0,0 1 0,1-1 0,-1 0 0,1 0 0,-1 0 0,1-1 0,0 1 0,0 0 0,0-1 0,0 0 0,0 0 0,0 0 0,0 0 0,0 0 0,4 0 0,7 1-1655,0-1 0,0 0 0,18-1 0,18-2-6774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13805,'0'0'2328,"0"12"122,-3 51-454,-3 1 1,-3-1 0,-3 0-1,-24 76 1,30-119-1629,2-9-123,0 0 0,1 0 0,0 0 0,1 0 0,0 1-1,1-1 1,0 19 0,2-30-236,-1 1 1,0-1-1,1 1 0,-1-1 0,0 1 1,1 0-1,-1-1 0,1 0 0,-1 1 0,1-1 1,-1 1-1,1-1 0,-1 1 0,1-1 1,-1 0-1,1 0 0,-1 1 0,1-1 0,0 0 1,-1 0-1,1 1 0,-1-1 0,1 0 0,0 0 1,-1 0-1,1 0 0,0 0 0,-1 0 1,1 0-1,0 0 0,-1 0 0,1-1 0,-1 1 1,1 0-1,1-1 0,23-7 225,-14 2-197,0-1 0,-1-1 0,0 0-1,0 0 1,0-1 0,13-17 0,-11 13-41,1 0 0,21-16 0,-34 28-3,0 1 1,0 0-1,0 0 1,1 0-1,-1-1 1,0 1-1,0 0 1,0 0-1,1 0 1,-1 0-1,0 0 1,0-1-1,0 1 1,1 0-1,-1 0 1,0 0-1,0 0 1,1 0-1,-1 0 0,0 0 1,0 0-1,1 0 1,-1 0-1,0 0 1,0 0-1,1 0 1,-1 0-1,0 0 1,0 0-1,1 0 1,-1 0-1,0 0 1,0 1-1,0-1 1,1 0-1,-1 0 1,0 0-1,0 0 1,0 0-1,1 1 1,-1-1-1,0 0 1,0 0-1,0 0 1,0 1-1,1-1 1,-1 0-1,0 0 1,0 1-1,1 17-125,-9 24 61,-13 18 80,14-46 15,2 1 0,0-1 0,1 1 0,0 0-1,1 0 1,-2 19 0,8-34 30,1 0-1,-1 1 0,0-2 1,0 1-1,0 0 1,0-1-1,0 1 0,0-1 1,5-1-1,6-6 21,0 0-1,-1-1 1,0-1-1,19-17 0,-20 16-1275,1 0 0,0 1 0,26-15 0,-52 51-15438,1-13 11376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12588,'0'0'3390,"6"-10"90,-2 2-2820,28-42 2823,-29 47-3089,-1-1-1,1 1 0,-1 0 0,1 0 0,0 0 0,0 0 0,1 1 0,-1-1 0,0 1 0,1 0 1,0 0-1,-1 0 0,5-1 0,-7 2-378,0 1 1,-1 0-1,1 0 0,-1 0 1,1 0-1,-1 0 0,1 1 1,-1-1-1,1 0 0,-1 0 1,1 0-1,-1 0 0,1 0 1,-1 1-1,1-1 0,-1 0 1,0 0-1,1 1 0,-1-1 1,1 0-1,-1 1 1,0-1-1,1 1 0,-1-1 1,0 0-1,1 1 0,-1-1 1,0 1-1,1-1 0,-1 1 1,0-1-1,0 1 0,5 25 54,-8 28-148,-3-31 115,0-1 0,-1 0 0,-2 0 0,0 0 0,-1-1-1,-16 24 1,53-84 1190,-20 29-1215,0 1 0,0-1 0,-1 0 0,8-18 0,-7 7-124,-1-1 0,0 0 0,-2 0 0,-1 0 0,2-37 0,-19 89-890,13-29 999,1 1 0,-1 0 0,1 0 0,0 0 0,-1-1 0,1 1 1,0 0-1,0 0 0,0 0 0,1-1 0,-1 1 0,0 0 0,1 0 0,-1 0 0,1-1 0,-1 1 0,1 0 1,0-1-1,0 1 0,0 0 0,0-1 0,0 1 0,0-1 0,0 0 0,0 1 0,1-1 0,-1 0 1,1 0-1,-1 1 0,1-1 0,-1-1 0,4 3 0,0-2 3,-1 0 0,1-1 1,0 1-1,0-1 0,-1 0 0,1 0 1,0-1-1,0 1 0,-1-1 0,1 0 1,0 0-1,6-3 0,6-3-50,0-1 0,0-1 1,-1 0-1,0-1 0,0-1 0,-2 0 0,28-26 1,-17 11-381,-2-1 0,0 0 0,23-39 0,-34 46-1059,0 0-1,17-43 1,-26 53 201,0 1 0,0-1 1,-1 1-1,-1-1 0,1-17 0,-2 26 1269,0 1 0,0 0 0,-1 0-1,1 0 1,0 0 0,0 0 0,-1 0-1,1 0 1,0 0 0,0 0-1,-1 0 1,1 0 0,0 0 0,-1 0-1,1 0 1,0 0 0,0 0-1,-1 0 1,1 0 0,0 0 0,0 0-1,-1 0 1,1 1 0,0-1-1,0 0 1,0 0 0,-1 0 0,1 0-1,0 1 1,0-1 0,0 0 0,-1 0-1,1 0 1,0 1 0,0-1-1,0 0 1,0 0 0,0 1 0,-1-1-1,1 0 1,0 0 0,0 1-1,0-1 1,0 1 0,-11 13 404,-8 23 1131,2 1 0,1 0 1,3 1-1,0 1 0,-12 75 0,18-57-767,-2 100-1,10-136-1719,-13-58-277,-15-18 1101,-43-89 640,61 121 244,1-1 0,0 1 1,2-2-1,-5-35 0,11 57-627,-1 1-1,1-1 1,0 1-1,-1-1 0,1 1 1,0-1-1,0 0 1,0 1-1,0-1 0,1 1 1,-1-1-1,0 0 1,1 1-1,-1-1 1,1 1-1,-1-1 0,1 1 1,0-1-1,-1 1 1,1 0-1,0-1 0,0 1 1,0 0-1,0 0 1,0 0-1,1 0 0,0-2 1,2 2-9,0 0 1,1 0 0,-1 0-1,0 1 1,1-1-1,-1 1 1,1 0-1,-1 0 1,5 1 0,19 3-54,0 0 1,-1 2 0,46 15 0,-46-12-1227,1-1 1,0-1 0,48 5 0,-17-11-4716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6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111 144 9801,'-8'5'5915,"-1"1"-4695,-54 37 3514,61-41-4644,0-1 1,-1 1 0,1 0-1,0 0 1,0 0 0,0 0 0,0 0-1,1 0 1,-1 0 0,1 0-1,-1 1 1,1-1 0,0 1-1,0-1 1,0 1 0,0-1 0,0 1-1,0 0 1,1-1 0,-1 1-1,1 0 1,0 0 0,0 3 0,1-5-88,0 0 1,0 0 0,1 0 0,-1 0 0,0-1 0,0 1 0,1 0 0,-1-1 0,0 1 0,1-1 0,-1 1-1,1-1 1,-1 1 0,0-1 0,1 0 0,-1 0 0,1 0 0,-1 0 0,1 0 0,1 0 0,34-4-113,-30 1 121,-1 0 0,1-1 0,-1 1 0,0-1 1,1-1-1,-2 1 0,1-1 0,0 0 0,7-9 0,41-55 24,-53 68-38,11-15 39,-1 0 0,-1 0 1,0-1-1,-1 0 1,-1-1-1,8-25 0,-35 60 849,9-3-835,1 0 0,0 1 0,1 0-1,0 1 1,1-1 0,1 1-1,1 1 1,0-1 0,1 1 0,1 0-1,0 0 1,1 0 0,1 29-1,2-45-38,-1 1 0,0-1 0,1 1 0,-1-1 0,1 0 0,0 1 0,0-1 0,-1 0 0,1 1 0,0-1 0,0 0 0,0 0 0,0 0 0,0 0 0,1 0 0,-1 0 0,0 0 0,0 0 0,1-1 0,-1 1 0,0 0 0,1-1 0,-1 1 0,1-1 0,-1 1 0,0-1 0,1 0 0,-1 0-1,1 0 1,-1 1 0,1-1 0,-1-1 0,1 1 0,-1 0 0,1 0 0,1-1 0,4 0 30,-1 0 0,0 0 0,0-1 1,0 1-1,0-1 0,0-1 0,9-4 0,-2-2-29,1-1 0,-2 0 0,0-1-1,0 0 1,-1-1 0,0 0 0,-1-1 0,0 0 0,-1 0 0,-1-1 0,11-23 0,-32 69-1,8-25-9,2 0 0,-1 1 1,1-1-1,0 1 0,1 0 1,0 0-1,0 0 0,0 0 1,1 0-1,1 1 0,-1-1 1,1 0-1,2 16 0,-1-23-71,0 1-1,-1-1 1,1 0 0,0 0-1,0 1 1,0-1-1,0 0 1,0 0-1,0 0 1,0 0 0,0 0-1,1 0 1,-1 0-1,0-1 1,1 1-1,-1 0 1,0-1-1,1 1 1,-1-1 0,1 1-1,-1-1 1,1 0-1,-1 1 1,1-1-1,-1 0 1,1 0-1,-1 0 1,1 0 0,-1 0-1,1-1 1,-1 1-1,2-1 1,2 0-793,-1 0 0,1 0 0,-1 0 0,1-1 0,-1 1 0,1-1 0,-1 0-1,0-1 1,5-3 0,15-16-7376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 0 20179,'0'0'1153,"0"58"1089,6-17 641,2 9-1153,-3 7-769,-3 3-225,-2 7-287,0 5-225,-9 5-128,-18 7-64,-12 4 32,-18 7-128,-16 2-448,-22 4-545,-20 1-1538,-22-1-3363,-23 0-11050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7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7 15214,'-6'9'1730,"-6"12"-768,1 0-1,0 1 1,2 0 0,0 0-1,2 1 1,-6 27 0,7-2-494,2 0 0,2 1 0,3-1 0,1 0 0,11 60 0,-19-141-3651,-2-5 1934,2-1 0,1 0 0,1-43 0,5 79 1414,0 1 1,0-1-1,0 0 0,0 0 0,0 1 0,1-1 0,-1 0 0,1 1 0,0-1 0,0 1 0,0 0 1,0 0-1,0 0 0,0 0 0,0 0 0,4-2 0,50-32 900,-33 23-1024,9-8 35,-2-1 0,28-26 0,-52 43-58,0 0-1,0-1 1,-1 0 0,1 0 0,-1-1-1,-1 1 1,1-1 0,-1 0-1,-1 0 1,1-1 0,-1 1-1,0-1 1,-1 1 0,0-1-1,0 0 1,1-9 0,-3 17-21,0 0 0,0-1 0,0 1 0,-1 0-1,1 0 1,0-1 0,0 1 0,0 0 0,0-1 0,0 1 0,0 0 0,0 0 0,-1-1 0,1 1 0,0 0 0,0 0 0,0-1-1,0 1 1,-1 0 0,1 0 0,0 0 0,0-1 0,-1 1 0,1 0 0,0 0 0,0 0 0,-1 0 0,1 0 0,0 0 0,-1 0-1,1-1 1,0 1 0,0 0 0,-1 0 0,1 0 0,0 0 0,-1 0 0,1 0 0,0 0 0,0 0 0,-1 1 0,1-1-1,0 0 1,-1 0 0,1 0 0,0 0 0,0 0 0,-1 0 0,1 0 0,0 1 0,0-1 0,-1 0 0,1 0 0,0 0 0,0 1-1,0-1 1,-1 0 0,1 0 0,0 1 0,0-1 0,0 1 0,-17 15-196,5 5 456,1 1-1,1 1 1,1 0-1,-11 42 1,-13 100 1562,23-99-215,-3 115 0,14-181-1618,-1 0 1,1 0-1,0 0 0,-1-1 1,1 1-1,-1 0 0,1-1 0,-1 1 1,1 0-1,-1-1 0,1 1 1,-1-1-1,1 1 0,-1-1 1,1 1-1,-1-1 0,0 1 0,1-1 1,-1 1-1,0-1 0,0 1 1,1-1-1,-1 0 0,0 1 1,0-1-1,0 1 0,0-1 0,1 0 1,-1-1-1,3-35-1885,-2-64 0,-2 66 275,1 0 1,7-43-1,-7 77 1645,0 0 0,0 1 1,0-1-1,0 0 1,0 1-1,0-1 1,0 0-1,1 1 1,-1-1-1,0 1 1,0-1-1,1 0 0,-1 1 1,0-1-1,1 1 1,-1-1-1,1 1 1,-1-1-1,1 1 1,-1-1-1,1 1 1,-1 0-1,1-1 0,-1 1 1,1 0-1,-1-1 1,1 1-1,0 0 1,-1 0-1,1-1 1,0 1-1,-1 0 1,1 0-1,0 0 0,-1 0 1,1 0-1,0 0 1,-1 0-1,1 0 1,0 0-1,-1 0 1,1 0-1,0 1 1,-1-1-1,1 0 0,-1 0 1,1 1-1,0-1 1,-1 0-1,2 2 1,33 23 1472,-25-17-1141,-4-4-238,0-1 0,1 0 0,0-1 0,-1 1 0,1-1 0,0 0 0,0-1 0,1 0 0,-1 0 0,0-1 0,0 1-1,0-2 1,0 1 0,9-2 0,-12 2-85,-1-1-1,0 1 0,0-1 0,1 0 1,-1 0-1,0 0 0,0 0 1,0-1-1,0 1 0,0-1 0,-1 0 1,1 0-1,0 0 0,-1 0 1,1 0-1,-1-1 0,0 1 0,0 0 1,0-1-1,0 0 0,0 0 0,-1 1 1,1-1-1,-1 0 0,1 0 1,-1-1-1,0 1 0,0 0 0,-1 0 1,1 0-1,-1-1 0,1-3 1,-1 6-39,0 1 1,0-1-1,0 0 1,-1 1-1,1-1 1,0 0 0,0 1-1,0-1 1,0 0-1,-1 1 1,1-1 0,0 1-1,0-1 1,-1 0-1,1 1 1,-1-1 0,1 1-1,0-1 1,-1 1-1,1-1 1,-1 1 0,1-1-1,-1 1 1,0 0-1,1-1 1,-1 1-1,1 0 1,-1 0 0,0-1-1,0 1 1,-26 1-271,22 0 246,1 0 0,-1 1-1,1-1 1,0 1 0,-1 0 0,1 1 0,0-1 0,0 1 0,-5 4 0,7-5 27,0 0 1,0 0-1,1 0 0,-1 0 0,1 0 0,-1 0 0,1 1 0,0-1 0,0 0 0,0 1 0,0-1 0,0 1 0,1 0 0,-1-1 0,1 1 1,-1-1-1,1 1 0,0 0 0,0-1 0,0 1 0,1 0 0,-1-1 0,1 1 0,-1-1 0,2 5 0,0-4-19,0-1-1,1 0 1,-1 1-1,0-1 1,1 0-1,-1 0 1,1-1-1,-1 1 1,1 0-1,0-1 1,0 0-1,0 0 1,0 0-1,0 0 1,0 0-1,0 0 1,0-1-1,0 1 1,0-1-1,1 0 1,2 0-1,17 1-50,-10 0 95,-1 0 0,1-1 1,-1 0-1,1-1 0,-1 0 0,23-6 1,-34 6 75,0 0 0,1 0 0,-1 0 0,0 0 0,0 0 0,1 0 0,-1 0 0,0-1 0,0 1 0,0 0 0,0-1 0,-1 1 0,1-1 0,0 1 0,-1-1 0,1 1 0,-1-1 0,1 1 0,-1-1 1,0 0-1,1-2 0,0-41 266,-2 33-224,1 12-233,6 27-241,-3-23 298,1-1-1,0 1 1,-1-1-1,1 0 0,0 0 1,0 0-1,1-1 1,-1 1-1,1-1 0,-1 0 1,1 0-1,0-1 1,-1 1-1,1-1 0,0 0 1,0 0-1,0-1 1,0 1-1,0-1 0,0 0 1,0-1-1,9-1 0,-8 2-74,-1-1 0,1 0-1,-1 0 1,0 0-1,1 0 1,-1-1-1,0 0 1,0 0-1,0-1 1,0 1-1,-1-1 1,1 0-1,-1 0 1,0-1-1,1 1 1,-1-1-1,-1 0 1,1 0-1,-1 0 1,6-9-1,-8 12 98,-1 0 0,1 0 0,0 0-1,-1 0 1,1 0 0,-1 0 0,0 0-1,1 0 1,-1-1 0,0 1 0,1 0-1,-1 0 1,0 0 0,0 0 0,0 0-1,0-1 1,0 1 0,-1 0 0,1 0-1,0 0 1,0 0 0,-1 0 0,1-1-1,-1 1 1,1 0 0,-1 0 0,1 0-1,-1 0 1,0 0 0,1 0 0,-1 1-1,0-1 1,0 0 0,0 0 0,1 0-1,-1 1 1,0-1 0,0 0 0,-1 0-1,0 1 29,0 0-1,1 0 1,-1 0 0,1 0-1,-1 0 1,1 0-1,-1 1 1,1-1-1,-1 0 1,1 1-1,-1-1 1,1 1-1,-1 0 1,1-1-1,-1 1 1,1 0 0,0 0-1,0 0 1,-1 0-1,1 0 1,0 0-1,0 0 1,0 0-1,0 1 1,0-1-1,0 0 1,1 1 0,-1-1-1,0 2 1,-1 1 102,0-1 1,1 1-1,-1-1 1,1 1 0,0 0-1,0-1 1,0 1-1,1 0 1,-1 0-1,1 0 1,0 4 0,0-6-93,1-1 0,-1 1 0,0-1 0,1 0 0,-1 1 0,1-1 1,0 0-1,-1 1 0,1-1 0,0 0 0,0 0 0,0 0 0,0 0 1,0 0-1,0 0 0,0 0 0,0 0 0,0 0 0,0 0 0,0 0 1,1-1-1,-1 1 0,0 0 0,1-1 0,-1 0 0,0 1 0,1-1 1,-1 1-1,1-1 0,-1 0 0,1 0 0,1 0 0,15 0-46,-1-1-1,1-1 0,-1 0 1,0-1-1,0-1 1,0 0-1,0-2 0,27-12 1,22-6-327,-65 24 363,-1-1 0,1 1 1,-1 0-1,0 0 0,1 0 0,-1 0 0,1 0 0,-1 0 0,1 0 0,-1 0 0,1 0 0,-1 0 0,0 0 0,1 0 0,-1 0 0,1 1 0,-1-1 0,1 0 0,-1 0 0,0 0 0,1 1 0,-1-1 0,0 0 1,1 0-1,-1 1 0,0-1 0,1 0 0,-1 1 0,0-1 0,1 0 0,-1 1 0,0-1 0,0 1 0,1-1 0,-1 0 0,0 1 0,0-1 0,0 1 0,0-1 0,0 1 0,0-1 0,0 0 0,0 1 0,0-1 1,0 1-1,0-1 0,0 1 0,0-1 0,0 1 0,0-1 0,0 0 0,0 1 0,0-1 0,-1 1 0,1-1 0,0 1 0,-12 41 934,5-19-496,7-22-513,-1-1 1,1 1-1,0-1 1,0 1-1,0-1 1,-1 1 0,1 0-1,0-1 1,0 1-1,0 0 1,0-1-1,0 1 1,0-1 0,0 1-1,0 0 1,0-1-1,0 1 1,0-1-1,1 1 1,-1 0 0,0-1-1,0 1 1,1-1-1,-1 1 1,0-1-1,1 1 1,-1-1 0,0 1-1,1-1 1,-1 1-1,1-1 1,-1 0-1,1 1 1,-1-1 0,1 1-1,-1-1 1,1 0-1,-1 0 1,1 1-1,-1-1 1,1 0 0,0 0-1,-1 0 1,1 0-1,-1 1 1,1-1-1,0 0 1,-1 0 0,1 0-1,-1 0 1,1 0-1,0-1 1,-1 1-1,1 0 1,-1 0 0,1 0-1,0 0 1,-1-1-1,1 1 1,-1 0-1,1-1 1,-1 1 0,1 0-1,-1-1 1,1 1-1,-1-1 1,1 0-1,39-28-10324,-38 28 9534,20-19-7426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9513,'0'0'9369,"-9"-4"-8729,6 3-628,0 0 0,1 0 0,-1 0 0,0 1 0,0-1-1,1 0 1,-1 1 0,0 0 0,0 0 0,0 0-1,0 0 1,0 0 0,-3 2 0,3-1 14,1 0 0,-1 1 0,1 0 0,0-1 1,0 1-1,0 0 0,0 0 0,0 0 0,0 0 0,0 1 0,1-1 0,-1 1 1,1-1-1,0 1 0,-1-1 0,1 1 0,0-1 0,-1 6 0,0-1 91,-1 1 0,1-1 0,1 1 0,-1 0 0,1-1 0,0 13 0,1-19-110,0 1-1,0 0 1,0-1-1,1 1 1,-1-1 0,0 1-1,1-1 1,-1 1-1,1-1 1,0 1-1,-1-1 1,1 1 0,0-1-1,0 0 1,0 1-1,0-1 1,0 0 0,0 0-1,0 0 1,1 0-1,-1 0 1,0 0 0,0 0-1,1 0 1,-1 0-1,1-1 1,-1 1-1,1 0 1,-1-1 0,1 0-1,-1 1 1,1-1-1,0 0 1,-1 0 0,1 1-1,2-2 1,11 1 39,1-1 0,0-1 0,30-7 1,-29 6-166,0 0 1,32-2-1,-49 4 113,1 1 0,-1 0-1,1 0 1,-1 0 0,1 0 0,-1 0-1,1 0 1,-1 0 0,1 0 0,-1 0 0,1 0-1,-1 0 1,1 1 0,-1-1 0,1 0 0,-1 0-1,1 0 1,-1 1 0,1-1 0,-1 0-1,1 1 1,-1-1 0,0 0 0,1 1 0,-1-1-1,1 0 1,-1 1 0,0-1 0,1 1 0,-1-1-1,0 1 1,0-1 0,0 1 0,1-1-1,-1 1 1,0-1 0,0 1 0,0 0 0,-9 21 144,-27 19 623,26-32-535,0-1 1,0 0 0,-1-1-1,0 0 1,0 0 0,0-1-1,-1-1 1,0 0 0,0 0-1,-1-1 1,1-1 0,-22 4-1,34-7-302,-1 0 0,1 0 1,0 0-1,-1 0 0,1 0 0,-1 0 0,1 0 0,0 0 0,-1 0 0,1 0 0,-1 0 0,1 0 0,0-1 0,-1 1 0,1 0 0,-1 0 0,1 0 0,0 0 1,-1-1-1,1 1 0,0 0 0,-1 0 0,1-1 0,0 1 0,0 0 0,-1-1 0,1 1 0,0 0 0,0-1 0,-1 1 0,1 0 0,0-1 0,0 1 0,0 0 1,0-1-1,0 1 0,-1-1 0,1 0 0,8-17-2562,20-16-1922,-3 9 194,5-1-1304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7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8 9897,'46'-7'7577,"-40"7"-7015,0 0-1,0 0 1,0 1 0,0 0-1,0 0 1,6 2 0,-10-2-469,0 0-1,1-1 1,-1 1 0,0 0-1,0 0 1,0 0 0,0 1-1,-1-1 1,1 0 0,0 1-1,0 0 1,-1-1 0,1 1 0,-1 0-1,1 0 1,-1-1 0,0 1-1,0 0 1,0 0 0,0 0-1,0 1 1,0-1 0,-1 0 0,1 0-1,-1 0 1,1 1 0,-1-1-1,0 0 1,0 1 0,0-1-1,0 0 1,0 0 0,0 1-1,-1-1 1,1 0 0,-1 0 0,0 0-1,-1 4 1,-2 2 43,-1 1 0,1-1 1,-2-1-1,1 1 0,-1-1 0,0 0 0,0 0 0,-1-1 1,0 1-1,-14 8 0,10-7-89,1 2 0,0-1 1,-17 20-1,27-28-45,0-1 0,0 0 0,-1 0 0,1 0 0,0 1 0,0-1 0,0 0 0,0 0 1,0 1-1,0-1 0,0 0 0,0 0 0,0 1 0,0-1 0,0 0 0,0 0 0,0 0 0,0 1 0,0-1 0,0 0 0,1 0 0,-1 1 0,0-1 1,0 0-1,0 0 0,0 0 0,0 0 0,0 1 0,1-1 0,-1 0 0,0 0 0,0 0 0,0 0 0,1 1 0,-1-1 0,0 0 0,0 0 0,0 0 1,1 0-1,-1 0 0,0 0 0,0 0 0,0 0 0,1 0 0,-1 0 0,0 0 0,0 0 0,1 0 0,-1 0 0,0 0 0,0 0 0,1 0 0,-1 0 1,26 1 97,25-7-899,-49 5 671,1 0-294,0 0 0,-1 1 0,1-1 0,-1 0 0,1 0 0,-1-1-1,1 1 1,-1 0 0,0-1 0,1 1 0,-1-1 0,0 0 0,0 0 0,0 0 0,0 0 0,2-3 0,-1-10-5776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8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1276 394 10314,'0'0'14189,"73"-11"-13036,-40 11-224,5 0-480,1 0-353,-2 0-64,-3 0-2306,-10-5-5446</inkml:trace>
  <inkml:trace contextRef="#ctx0" brushRef="#br0" timeOffset="1">1 0 20692,'0'0'5060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8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10474,'0'0'13084,"-6"10"-12513,-3 8-179,1 1 0,1 0 0,0 1 0,1 0 0,1 0 0,-3 29 0,2 8 807,1 72-1,4-129-1183,1 1-1,0-1 0,0 1 0,0-1 0,0 1 0,0 0 1,0-1-1,0 1 0,0-1 0,1 1 0,-1-1 0,0 1 0,0-1 1,0 1-1,1-1 0,-1 1 0,0-1 0,0 1 0,1-1 1,-1 1-1,0-1 0,1 0 0,-1 1 0,1-1 0,-1 0 1,0 1-1,1-1 0,-1 0 0,1 1 0,-1-1 0,1 0 1,-1 0-1,1 0 0,-1 1 0,1-1 0,-1 0 0,2 0 1,23-8 566,26-27 180,-49 34-747,21-17 123,71-60 241,-84 68-406,0 1-1,-1-1 1,-1-1-1,0 0 1,0 0-1,10-21 0,-11 9-3217,-7 23 2908,0-1-1,0 0 0,0 1 0,0-1 0,0 1 0,-1-1 1,1 1-1,0-1 0,0 1 0,0-1 0,0 1 0,-1-1 1,1 1-1,0-1 0,0 1 0,-1-1 0,1 1 0,0-1 1,-1 1-1,1 0 0,0-1 0,-1 1 0,1-1 0,-1 1 1,1 0-1,-1 0 0,1-1 0,-1 1 0,1 0 0,-1 0 1,1-1-1,-1 1 0,1 0 0,-1 0 0,0 0 0,-12-1-8682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0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59 9225,'0'0'4041,"-2"9"-902,-4 31-865,6-37-2098,0 0 1,0 0-1,0 0 0,1 0 1,-1 0-1,1 0 0,0 0 1,0 0-1,0 0 0,0 0 1,1-1-1,-1 1 0,1 0 1,-1-1-1,1 1 0,0-1 1,0 0-1,0 0 0,0 0 1,0 0-1,1 0 0,-1 0 1,1 0-1,-1-1 1,1 1-1,3 1 0,2 1-149,0-1 0,0 1 0,1-1-1,-1-1 1,0 0 0,1 0 0,11 1-1,-14-2-53,-1-1-1,1 0 1,0 0-1,-1-1 1,1 0-1,-1 0 1,1 0-1,-1 0 1,1-1-1,-1 0 1,0 0-1,0 0 1,0-1-1,0 0 1,0 0-1,-1 0 1,1 0-1,-1-1 1,0 0-1,0 0 1,0 0-1,-1 0 1,1-1-1,-1 1 1,0-1-1,0 0 1,-1 0-1,1 0 1,-1 0-1,0 0 1,0-1-1,1-6 1,4-16 234,-14 37-19,-15 44 84,18-42-217,1 0 0,1 0 0,-1 1 0,2-1 0,-1 0 0,2 21 0,0-30-43,0 0-1,0 0 1,0 0-1,1 0 1,-1 0-1,1 0 1,0 0-1,0-1 1,-1 1-1,1 0 0,0 0 1,0 0-1,1-1 1,-1 1-1,0 0 1,1-1-1,-1 1 1,2 0-1,0-1 8,-1 1 1,0-2-1,1 1 1,-1 0-1,1 0 0,-1-1 1,1 0-1,0 1 1,-1-1-1,1 0 1,-1 0-1,1 0 0,-1-1 1,1 1-1,0-1 1,-1 1-1,1-1 0,3-1 1,2-2 21,1 0 1,-1 0 0,0-1 0,0 0-1,-1 0 1,0-1 0,1 0-1,-2 0 1,1-1 0,-1 0-1,8-10 1,2-6 115,0 0 0,17-37 0,-45 89-117,0 0 0,2 1 0,-10 49 0,20-77 3,-1 0 0,1 0 0,0 0 0,-1 0 0,1 1 0,0-1 0,0 0 0,0 0 0,1 0 0,-1 0 0,0 0 0,1 1 0,0-1 0,1 3 0,-2-4-25,1 0-1,0-1 0,-1 1 1,1 0-1,0-1 0,-1 1 1,1 0-1,0-1 0,0 0 1,-1 1-1,1-1 0,0 1 1,0-1-1,0 0 0,0 1 1,0-1-1,-1 0 0,1 0 1,0 0-1,0 0 0,0 0 1,0 0-1,2 0 0,1-1 6,0 0 0,0 0-1,1-1 1,-1 1-1,0-1 1,-1 0 0,1 0-1,0-1 1,0 1-1,-1-1 1,0 1 0,1-1-1,2-4 1,1-2-10,-1 1 1,0-1-1,0-1 0,-1 1 1,0-1-1,-1 0 1,0 0-1,3-11 1,10-26-60,-17 49-319,0-2 379,0 1-1,1-1 0,-1 1 1,0 0-1,0-1 1,0 1-1,0-1 0,0 1 1,0-1-1,0 1 1,0-1-1,-1 1 0,1-1 1,0 1-1,0 0 0,0-1 1,-1 1-1,1-1 1,0 1-1,0-1 0,-1 0 1,1 1-1,0-1 1,-1 1-1,1-1 0,-1 0 1,1 1-1,0-1 0,-2 1 1,5-2 101,1 1 0,-1 0-1,0-1 1,0 1 0,1 0 0,-1 1 0,0-1 0,0 1 0,0-1 0,0 1-1,0 0 1,1 0 0,-1 0 0,-1 0 0,6 4 0,-4-4-138,-1 0-1,0 1 1,0-1 0,0 1 0,-1 0-1,1 0 1,0 0 0,-1 0 0,1 0 0,-1 0-1,0 1 1,1-1 0,-1 1 0,-1 0 0,1-1-1,0 1 1,2 5 0,-4 0 22,0-1 1,0 0-1,-1 0 1,0 0 0,0 0-1,0 0 1,-1 0-1,0-1 1,-1 1-1,1 0 1,-1-1-1,0 0 1,-7 9-1,-10 27 109,19-37-81,1-5 74,16-55 946,-14 28-1038,-2 1 1,0-1 0,-2 1-1,-10-47 1,48 58-256,-13 7 55,0 1-1,1 1 1,-1 1 0,1 2-1,0 0 1,46 1-1,-69 2 185,0 0-1,0 0 1,-1 0-1,1 1 1,0-1-1,0 0 0,0 0 1,-1 1-1,1-1 1,0 1-1,0-1 1,-1 1-1,1-1 1,0 1-1,-1-1 1,1 1-1,-1-1 0,1 1 1,-1 0-1,1-1 1,-1 1-1,1 0 1,-1 0-1,0-1 1,1 1-1,-1 1 1,5 30-67,-6-23 78,1 0-1,-2 1 0,1-1 0,-5 15 0,-2-5 21,4-12-4,1 0 1,0 0-1,1 0 0,0 0 1,0 1-1,0-1 0,0 9 1,3-15-12,-1-1 1,0 1 0,1-1-1,-1 0 1,0 1 0,1-1 0,-1 1-1,0-1 1,1 0 0,-1 0-1,1 1 1,-1-1 0,1 0 0,-1 0-1,1 0 1,-1 1 0,1-1-1,-1 0 1,1 0 0,-1 0 0,1 0-1,-1 0 1,1 0 0,-1 0-1,1 0 1,-1 0 0,1 0 0,-1 0-1,1 0 1,-1-1 0,1 1-1,-1 0 1,1 0 0,-1-1 0,1 1-1,-1 0 1,1 0 0,-1-1 0,1 0-1,22-10 56,-10 0-47,-2 0 0,1 0 1,-2-1-1,0 0 0,0-1 0,-1 0 0,0-1 0,-1 0 0,10-25 0,-9 22-12,-9 21-38,0 1 0,0-1 0,1 1 0,-1-1 0,1 0 0,0 1 0,1-1 0,-1 0 0,1 0 0,0 0 0,0 0 0,0 0 0,0 0 0,1 0 0,0-1 0,4 6 0,-1-6 53,1 0 1,-1-1-1,1 0 1,0 0-1,0 0 1,0 0 0,0-1-1,0-1 1,0 1-1,0-1 1,0 0-1,0 0 1,0-1-1,9-2 1,-4 1 2,-1-1 1,-1 0 0,1-1-1,0 0 1,-1-1-1,0 0 1,0 0 0,11-8-1,-17 11-22,0-1 0,0 0 0,0 0 0,0 0-1,-1 0 1,1 0 0,-1-1 0,0 1 0,0-1 0,0 0 0,0 0-1,-1 0 1,1 0 0,-1-1 0,0 1 0,-1-1 0,1 1 0,-1-1-1,0 0 1,0 1 0,0-1 0,0-7 0,-2 11-16,1-1 0,-1 1 0,0 0 1,1 0-1,-1-1 0,0 1 0,0 0 0,0 0 1,0 0-1,0 0 0,0 0 0,0 0 0,0 0 1,-1 0-1,1 1 0,0-1 0,0 0 0,-1 1 1,1-1-1,0 1 0,-1-1 0,1 1 0,-1 0 0,1 0 1,0-1-1,-1 1 0,1 0 0,-1 0 0,1 0 1,-1 1-1,1-1 0,0 0 0,-1 1 0,-1 0 1,-4-1-14,0 1-1,0 1 1,0-1 0,0 1 0,-13 5 0,14-3 31,0 0 0,1 1-1,-1-1 1,1 1 0,0 0 0,0 0 0,0 1 0,1-1 0,0 1-1,0 0 1,0 0 0,1 0 0,0 1 0,-4 10 0,6-14 4,0 0 1,0 1 0,0-1-1,1 0 1,-1 1 0,1-1 0,0 1-1,0-1 1,0 0 0,0 1-1,1-1 1,-1 0 0,1 1 0,0-1-1,0 0 1,0 0 0,0 1-1,1-1 1,-1 0 0,1 0-1,0 0 1,0-1 0,0 1 0,0 0-1,0-1 1,1 1 0,-1-1-1,1 0 1,0 0 0,-1 0 0,6 2-1,2 2-171,1-1 0,-1-1 1,20 6-1,14-2-3542,-8-7-3203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0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14446,'-2'13'3715,"-11"10"-224,2 4-672,-4 9-1377,8-1-674,1 4-479,4-4-129,2-1-96,0-8-32,2 1-64,6-6-833,-3-6-929,-5-6-1377,0-2-1089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1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14670,'0'0'7239,"56"0"-4325,-21-6-1280,2 0-321,8-2-608,0-3-321,-4-1-320,4 0 0,-13 3-320,-6 0-1602,-8 3-1377,-6 1-1665,-10 0-2083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1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17424,'0'0'6759,"50"-5"-5414,-8 5-128,10 0-416,2 0-417,2 0-255,2 5-97,-4 1-1410,-2-2-1953,-7-4-3780,-4 0-8167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1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16560,'0'0'1761,"-11"52"930,9-20-994,-4-2-415,1 2-578,1-6-608,4-3-31,0-5-194,0-4-1312,0-8-1217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2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18 5701,'0'0'14062,"11"-4"-12082,5 0-1314,0 0 1,0 2-1,0 0 0,1 0 0,28 2 0,-40 0-549,0 1-1,0-1 1,-1 1-1,1 0 0,0 0 1,0 1-1,-1 0 1,1-1-1,-1 1 0,0 1 1,1-1-1,4 5 0,-7-5-112,0 0 0,0 0 0,-1 0 0,1 0-1,-1 1 1,0-1 0,1 0 0,-1 1 0,0-1-1,0 1 1,-1 0 0,1-1 0,0 1 0,-1 0 0,0-1-1,1 1 1,-1 0 0,0 0 0,-1-1 0,1 1-1,0 0 1,-1-1 0,0 1 0,-1 3 0,0 0 107,-1-1 0,0 0 1,0 0-1,0 0 1,-1 0-1,0 0 0,0-1 1,0 0-1,-1 0 1,1 0-1,-1 0 1,0-1-1,0 1 0,0-1 1,-1-1-1,1 1 1,-8 2-1,-18 12 275,38-17-831,0 0 0,0 0 0,0 1 0,0 0 0,14 4 0,-10-3 78,23 4-130,-15-3 431,0 0 0,36 13 1,-54-16 54,0 0 1,0 0 0,0 0 0,0 1 0,-1-1 0,1 1 0,0-1 0,0 0 0,0 1-1,0-1 1,-1 1 0,1 0 0,0-1 0,0 1 0,-1 0 0,1-1 0,-1 1-1,1 0 1,0 0 0,-1 0 0,1 0 0,-1-1 0,0 1 0,1 0 0,-1 0 0,0 0-1,1 1 1,-2 0 9,1-1-1,-1 0 1,1 1 0,-1-1-1,1 0 1,-1 1-1,0-1 1,0 0 0,1 0-1,-1 0 1,0 0-1,0 0 1,0 0 0,0 0-1,-3 2 1,-49 27 926,27-20-580,0-1 0,-1-1 0,0-1 0,0-2 0,-1-1 0,1-1 0,-50 0 0,72-3-548,0-1 1,-1 1-1,1-1 1,0 0-1,0 0 0,0 0 1,0-1-1,0 0 1,0 0-1,1 0 1,-1-1-1,-8-5 1,10 5-645,-1 0 0,1 0 1,0-1-1,0 1 1,1-1-1,-1 1 1,1-1-1,-1 0 1,-2-7-1,-4-20-9242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2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19282,'0'0'4420,"22"58"-2530,-14-26-545,-3 4-608,5-1-352,-6 2-257,5 3-32,-4-2-320,3 0-2019,-2-3-4291,-3-5-10057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58 2274,'0'0'4992,"6"-8"-519,18-26-208,-24 34-4067,0-1-1,1 1 0,-1 0 0,0-1 0,1 1 0,-1-1 0,0 1 1,0 0-1,1-1 0,-1 1 0,0-1 0,0 1 0,0-1 0,0 1 0,0-1 1,0 1-1,0-1 0,0 1 0,0-1 0,0 1 0,0-1 0,0 1 0,0-1 1,0 1-1,0-1 0,0 1 0,-1-1 0,-11-1 1839,-14 10-1354,17-4-670,-1 1-1,1 0 1,1 0 0,-1 1 0,1 0 0,0 1 0,0-1 0,1 2 0,0-1 0,0 1 0,1 0 0,-8 13-1,14-21-40,0 1 0,-1-1-1,1 1 1,0-1 0,0 1-1,0-1 1,0 1 0,0-1 0,0 1-1,0 0 1,0-1 0,0 1-1,0-1 1,0 1 0,0-1-1,0 1 1,0-1 0,0 1-1,0 0 1,1-1 0,-1 1-1,0-1 1,1 1 0,-1-1-1,0 1 1,0-1 0,1 0-1,-1 1 1,1-1 0,0 1-1,21 6-280,34-8 402,-47 1-118,29-4-60,42-1 178,-75 5-194,0 1 1,0-1 0,1 1-1,-1 0 1,0 0-1,0 0 1,0 1-1,0 0 1,-1 0-1,1 0 1,-1 1 0,7 3-1,-10-5 89,0 0 0,0 0 0,1 0-1,-1 0 1,0 1 0,0-1 0,0 0 0,0 0 0,-1 1 0,1-1-1,0 1 1,0-1 0,-1 1 0,1-1 0,-1 1 0,1-1 0,-1 1-1,0-1 1,0 1 0,0 0 0,0-1 0,0 3 0,0-1 19,-1 0-1,0 1 1,0-1 0,0 0 0,0 0 0,-1 0 0,0 0-1,1 0 1,-1 0 0,-3 3 0,-5 6 140,0-1 1,-1 0-1,-20 14 1,28-23-116,-5 6 8,0-2 1,-1 1-1,0-1 0,0-1 1,-1 0-1,0 0 0,0-1 1,0 0-1,0 0 0,-19 3 1,28-7-122,0 0-1,0 0 1,0 0 0,0 0 0,0 0 0,1 0 0,-1-1 0,0 1 0,0 0 0,0 0 0,0-1 0,0 1 0,0-1 0,0 1 0,1 0 0,-1-1 0,0 0 0,0 1 0,1-1 0,-1 1 0,0-1 0,1 0 0,-1 1 0,1-1 0,-1 0 0,1 0 0,-1 0 0,1 1 0,-1-1 0,1 0 0,0 0 0,-1 0 0,1 0 0,0 0 0,0-1 0,-1-40-5871,2 28 4347,3-24-2520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7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3 2594,'-9'-3'13101,"13"6"-10611,6 7-3539,4 2 1286,1-1-1,0 0 0,1-1 1,28 14-1,-27-16-30,-1 1 0,1 1-1,-2 1 1,26 21-1,30 30-131,14 14 354,28 30 47,-98-92-416,155 123 1372,236 184-1373,-314-235-81,128 114 46,97 105-17,-209-195-3,-44-47 1,70 90-1,88 113-25,-15-18 2,-89-88 20,42 53 0,377 470 0,-9 15 5,-198-220 19,-257-368-27,50 94 1,117 267-1,-26-44-13,130 302-342,-198-391 336,47 124 18,-138-316 15,67 196-1,-110-289 1549,-13-53-1383,1 1-353,-1 1 1,1-1-1,0 1 1,-1-1-1,1 1 1,0-1-1,0 1 1,0 0-1,0-1 1,0 1-1,0-1 1,1 1-1,-1-1 1,1 1-1,-1-1 1,1 1-1,0 2 1,0-3-1307,1 7-4395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8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16528,'0'0'6246,"20"74"-5702,-20-44-224,0 2-127,2 5-129,2 0-160,-2 3 128,0 1 64,3-3-64,-1-1-32,-2-6-577,-2-7-1377,0-10-1889,0-8-2435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0 197 15887,'0'0'3139,"56"-7"-480,-20-10-1218,5-4-576,0-2-353,6 0-352,-6 0-128,-2 2-64,-9 4-768,-6 2-610,-11 3-255,-9 3-1731,-4 0-3298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9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77 11627,'0'0'10410,"52"-18"-9385,-15 8-256,4-2-609,2 1-96,2-1-993,-8 7-1505,3 0-2819,-5 2-3524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9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1 609,'0'0'18801,"3"51"-16751,3-26-512,-2-1-1218,1-1-192,5 1-160,-5-4-1537,1-4-1795,-4-1-1184,1-5-2370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0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13645,'0'0'2434,"6"-9"-250,-1 2-1861,1 0 0,0 1 0,1-1 0,0 1 0,0 1 0,0-1 1,0 1-1,1 0 0,0 1 0,0 0 0,0 0 0,0 1 0,1 0 0,-1 0 1,1 1-1,10-2 0,-3 1 8,0 0-1,1 2 1,0-1 0,28 3 0,-42-1-314,1 1 0,-1-1 0,1 1 0,-1 0 0,0 0-1,1 0 1,-1 1 0,0-1 0,0 1 0,0-1 0,0 1 0,5 4 0,-7-4-17,0-1 0,1 1 0,-1 0 0,0 0 0,0-1 0,0 1 0,0 0 0,-1 0 0,1 0 0,0 0 0,-1 0 0,1 1 0,-1-1 0,0 0 0,0 0 0,0 0 0,0 0 0,0 0 0,0 0 0,-1 0 0,1 1 0,-2 3 0,-2 3 181,-1 1 0,-1 0 0,0-1 0,0 0 0,-1-1 0,0 1 0,0-1 0,-1-1 0,0 1 1,0-1-1,-1-1 0,-14 9 0,98-25-2733,-68 9 2466,-1 0 0,1 1 0,-1 0 0,0 0 0,1 0 0,-1 1-1,11 2 1,-15-2 71,0 0 1,-1 0-1,1 0 0,-1 1 0,1-1 0,-1 0 0,1 1 0,-1-1 0,0 0 0,1 1 0,-1 0 0,0-1 1,0 1-1,0 0 0,0-1 0,0 1 0,-1 0 0,1 0 0,-1 0 0,1 0 0,-1 0 0,1 0 0,-1 0 1,0 0-1,0 0 0,0 0 0,0 0 0,-1 2 0,2 5 195,-1-1 0,-1 1 0,1 0 0,-1 0-1,-1 0 1,1-1 0,-2 1 0,1 0 0,-1-1 0,0 0 0,-1 0 0,0 0-1,0 0 1,-1 0 0,0-1 0,0 0 0,-1 0 0,0 0 0,0-1 0,0 0-1,-1 0 1,-11 7 0,10-7-44,0-1-1,0-1 1,0 1 0,-1-1-1,1-1 1,-1 0-1,0 0 1,0-1 0,0 0-1,0 0 1,0-1-1,-1 0 1,1-1 0,-16-1-1,23 1-278,0 0-1,1 0 1,-1-1-1,0 1 1,0-1-1,1 1 1,-1-1-1,0 0 1,1 0-1,-1 0 1,0 0-1,1 0 1,-1 0-1,1 0 1,-2-2-1,-11-24-5712,8 3-779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0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14189,'0'0'11211,"18"61"-10442,-6-28-289,-7 2-352,1-3-64,5 0-128,-2-8-1729,1-8-4902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7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3235,'0'0'678,"1"11"-384,22 107 2674,39 118 0,85 140 966,-122-314-3155,19 81-1,6 16-621,63 124 873,-24-44-587,-73-202-324,28 50 0,-28-59-84,-1 1 0,-2 0 1,15 45-1,-12-27-23,2 0-1,42 77 1,-3-7-9,-23-49 89,3-1 1,86 115-1,-106-161-64,1-1-1,33 29 1,23 24 151,-14 2-166,40 45-21,-2-2 214,-9-10-27,-15-25-119,-9-10 121,97 86-1,-14-27-45,146 112 141,203 50 365,-137-124-636,-136-71-12,35 14 783,-241-105-294,0-1 0,-1 2-1,20 13 1,-28-8 2474,-6-6-10316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9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13453,'0'0'8589,"1"9"-8258,5 100 541,-4-56-592,2 0 1,13 57 0,-12-66-1101,-5-25-7884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9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11659,'0'0'8104,"49"3"-6054,-16-7-417,8-3-384,2-4-416,4 2-352,0 0-289,-6 2-160,-6 1 0,-3 2-64,-10 1-705,-5 2-800,-6-1-1186,-9-1-832,-2-3-641,0-5-1313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9673,'0'0'10282,"2"11"-9460,4 39 314,-1 54 0,-5-63-877,2 0 1,2 0-1,17 77 1,-17-100-239,-4-15-19,1 0 1,-1 1 0,1-1-1,-1 0 1,1 0 0,0 0-1,0 0 1,1 0 0,-1-1 0,1 1-1,-1 0 1,1-1 0,0 1-1,0-1 1,2 4 0,-1-34 306,-6 12-328,0 0-1,0-1 0,-2 1 1,0 0-1,-1 1 0,0-1 0,-1 1 1,-1 1-1,-15-23 0,-8-19-380,32 50-266,10 7 260,15 9-71,-24-10 413,20 8-1121,0 0-1,0-2 1,34 5-1,29-3-6366,-40-8 383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9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1 191 15919,'0'0'5381,"28"-53"-3043,3 31-992,14 3-610,4-2-255,5 3-321,6 4-96,-1 1-224,3 4-1057,-12 4-1698,-3-4-3011,-6 1-6021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0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9641,'0'0'15668,"-2"11"-15363,-17 37-748,-1-2 0,-3 1 0,-46 69 0,50-86-1597,19-34-5509,1-15 951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8648,'0'0'6193,"0"9"-4138,0-4-1770,3 142 5037,0-106-5160,13 73 0,-13-103 848,-4-2-4601,0-9 3242,1 0 0,-1 0 1,0 0-1,0 0 0,0 0 1,1 0-1,-1 0 0,0 0 1,0-1-1,1 1 0,-1 0 1,0-1-1,0 1 0,1 0 1,-1-1-1,0 1 0,1-1 1,-1 1-1,1-1 0,-1 1 1,1-1-1,-1 0 1,0 0-1,-17-15-4803</inkml:trace>
  <inkml:trace contextRef="#ctx0" brushRef="#br0" timeOffset="1">1 193 11403,'0'0'7431,"65"-27"-6759,-35 18-223,2 0-321,-1-4-705,-6-2-4195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1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 8712,'0'0'12604,"2"10"-11755,-1-3-781,-1 1 1,0 0-1,0 0 1,0 0 0,-1-1-1,0 1 1,0 0-1,-1-1 1,0 1-1,-1-1 1,-4 11-1,1-3-30,5-11-21,-1 0-1,1 1 0,-1-1 1,0 0-1,0 0 1,0 0-1,-1 0 0,1 0 1,-1-1-1,0 1 0,0-1 1,-6 5-1,8-8-40,1 0-1,-1-1 1,1 1-1,-1-1 1,1 1 0,-1-1-1,1 0 1,-1 1 0,1-1-1,0 1 1,-1-1-1,1 0 1,0 1 0,0-1-1,0 0 1,-1 1 0,1-1-1,0 0 1,0 1 0,0-1-1,0 0 1,0 1-1,0-1 1,0 0 0,1-1-1,-1-27-638,0 22 471,4-39-527,0 28 748,-2 18 153,0 8 139,3 14-314,1 1 1,16 40 0,2 5 593,-28-74-488,-1 0-1,1 1 1,-1 0-1,0 0 0,-1 0 1,1 0-1,-1 1 1,-10-6-1,-71-45-337,77 49 276,-43-28-115,92 39 385,-14-3 116,124 20 1525,-86-20-7901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1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11627,'0'0'9449,"18"57"-8200,-8-25-256,-5 3-288,3 0-417,3-4-256,-3-4 64,7-8-704,-2-6-1763,-2-8-2850,0-5-7495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4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2871 9225,'1'-3'254,"1"-1"0,0 1 1,1 0-1,-1 0 0,0 0 1,1 1-1,5-6 0,4-4-94,24-29 395,2 2-1,63-50 1,95-56-214,-5 4-286,367-297 258,23 32 656,116 9-807,-548 317-276,378-228 138,-112 63 5,-279 169 27,77-43 445,253-184-1,-460 301 468,-17 15-996,-21 18-6362,22-27 1366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4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88 9449,'0'0'3998,"-9"-4"-2999,4 0-700,2 2-171,1 0 0,0 1 1,-1-1-1,1 0 0,0 1 0,-1 0 0,0 0 0,1 0 0,-1 0 0,0 0 0,0 0 0,-4 0 673,33 17 587,-10-11-1314,1-1 1,0-1-1,0-1 1,0 0-1,1-1 1,-1-1-1,0 0 0,0-2 1,0 0-1,1 0 1,17-7-1,19-7-215,-1-3 0,54-26 0,-158 127 1102,34-49-1511,2 1 0,-18 59 0,24-72-4484,1-8-5718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4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138 180 128,'0'0'16490,"-3"18"-14440,4-18-1905,0-1 0,1 1 0,-1-1 0,0 1 0,-1-1 0,1 1 0,0-1 0,0 0-1,0 1 1,0-1 0,0 0 0,-1 0 0,1 0 0,0 0 0,-1 0 0,1 1 0,0-1 0,-1 0 0,0 0-1,1 0 1,-1-1 0,1 1 0,-1 0 0,0 0 0,0 0 0,0 0 0,0 0 0,1 0 0,-1 0 0,-1 0-1,1-1 1,0-1 0,0 2-10,0 0 0,0-1-1,0 1 1,0 0 0,-1-1-1,1 1 1,0 0 0,-1-1-1,1 1 1,-1 0 0,1 0-1,-1-1 1,1 1 0,-1 0-1,0 0 1,0 0 0,0 0-1,1 0 1,-1 0 0,0 0-1,0 0 1,0 0 0,-1 0-1,1 1 1,0-1 0,0 0-1,0 1 1,0-1 0,-1 1-1,1-1 1,-3 0 0,1 1-149,0 0 1,0 0-1,0 0 1,0 0-1,0 0 1,-1 0 0,1 1-1,0 0 1,0 0-1,0 0 1,0 0-1,1 0 1,-5 2-1,5-1 6,0-1 0,1 0 0,0 1 0,-1-1-1,1 1 1,0 0 0,-1-1 0,1 1 0,0 0 0,0 0-1,1 0 1,-1 0 0,0 0 0,0 0 0,1 0-1,0 0 1,-1 0 0,1 0 0,0 0 0,0 0-1,0 3 1,24-11 195,-20 3-155,0 0 0,0 0 0,0 0 0,-1-1 0,1 0 0,-1 0 0,4-6 0,-5 8-25,-1 1 1,0 0-1,0-1 1,0 0-1,0 1 1,0-1-1,0 1 1,-1-1-1,1 0 1,-1 0-1,1 1 1,-1-1-1,1 0 1,-1 0-1,0 0 1,0 0-1,0 1 1,0-1-1,0 0 1,-1 0-1,1 0 1,0 0-1,-1 1 1,0-3-1,0 3-15,0 1 0,0-1-1,0 0 1,0 1 0,0-1 0,0 1 0,0-1-1,0 1 1,0-1 0,0 1 0,0 0-1,0 0 1,0-1 0,0 1 0,0 0-1,-1 0 1,1 0 0,0 0 0,0 0 0,0 1-1,0-1 1,0 0 0,0 0 0,0 1-1,0-1 1,-1 1 0,1-1 0,0 1-1,1-1 1,-1 1 0,0 0 0,0-1 0,0 1-1,0 0 1,0 0 0,1-1 0,-1 1-1,0 0 1,0 1 0,-30 35-133,27-31 141,0 0 0,1-1 0,0 2 0,0-1 0,0 0 0,1 0 0,0 1 0,0-1 0,-1 13 0,4-19 7,-1 0-1,1 1 1,-1-1-1,1 0 1,-1 1-1,1-1 1,-1 0-1,1 1 1,-1-1-1,1 0 1,0 0-1,-1 0 0,1 0 1,-1 0-1,1 0 1,0 1-1,-1-1 1,1 0-1,-1-1 1,1 1-1,0 0 1,-1 0-1,1 0 1,-1 0-1,1 0 1,-1-1-1,1 1 1,0 0-1,-1 0 0,1-1 1,-1 1-1,1 0 1,-1-1-1,1 0 1,20-9 135,-17 8-128,0-1 1,0 0-1,-1 1 1,1-1-1,-1-1 1,0 1-1,0 0 1,0-1-1,0 0 1,0 0-1,-1 0 1,0 0-1,0 0 1,0 0-1,0 0 1,-1-1-1,0 1 1,0-1-1,0 1 1,1-7-1,-3 10-20,1 1 1,0-1-1,-1 0 1,1 1-1,-1 0 0,1-1 1,-1 1-1,1-1 0,-1 1 1,1 0-1,-1-1 0,1 1 1,-1 0-1,1-1 1,-1 1-1,0 0 0,1 0 1,-1 0-1,1-1 0,-1 1 1,0 0-1,1 0 1,-1 0-1,0 0 0,1 0 1,-1 0-1,0 0 0,1 0 1,-1 1-1,1-1 1,-1 0-1,0 0 0,1 1 1,-1-1-1,0 1 0,-24 7-143,21-6 142,1 1 1,-1 0 0,1-1-1,0 1 1,0 0 0,0 1-1,1-1 1,-1 0 0,-2 6-1,5-9 6,-1 1-1,1 0 1,0-1-1,-1 1 1,1 0-1,0 0 1,0-1-1,0 1 1,0 0-1,-1-1 1,1 1-1,0 0 1,0 0-1,0-1 1,1 1-1,-1 0 1,0 0-1,0-1 1,0 1-1,0 0 1,1-1-1,-1 2 1,1-1-3,0-1 0,0 1 0,0 0 0,0-1 0,0 1 0,0-1 0,0 1 0,0-1 0,0 1 1,0-1-1,0 1 0,0-1 0,0 0 0,0 0 0,1 0 0,-1 0 0,0 0 0,0 0 0,2 0 1,9 0 19,0-1 0,-1 0 1,1-1-1,0 0 1,21-8-1,-28 9-15,0-1 0,-1 0 0,1 0 0,-1 0 1,0-1-1,0 0 0,0 0 0,0 0 0,0 0 0,0 0 0,-1-1 0,0 1 0,0-1 0,0 0 0,0 0 0,0 0 0,2-6 0,-5 10 1,0-1 0,1 0 0,-1 1 0,0-1 1,0 0-1,0 1 0,1-1 0,-1 0 0,0 0 0,0 1 0,0-1 1,0 0-1,0 0 0,0 1 0,0-1 0,-1 0 0,1 0 0,0 1 0,0-1 1,0 0-1,-1 1 0,1-1 0,0 0 0,-1 1 0,1-1 0,-1 0 0,1 1 1,-1-1-1,-22-8-13,-34 11-52,53-2 64,-4 1-17,0 1 0,0 0 0,0 0 0,0 1 0,-12 5 0,18-7 10,-1 0 0,1 0 0,-1 1 0,1-1 0,-1 1-1,1-1 1,0 1 0,0 0 0,0 0 0,0 0 0,0 0 0,0 0 0,0 1 0,1-1 0,-1 0 0,1 1-1,0-1 1,0 1 0,0-1 0,-1 4 0,2-5 3,1 0 1,-1 0-1,1-1 0,-1 1 1,1 0-1,-1 0 0,1-1 0,0 1 1,0 0-1,-1-1 0,1 1 1,0 0-1,0-1 0,0 1 0,-1-1 1,1 1-1,0-1 0,0 0 1,0 1-1,0-1 0,0 0 0,0 0 1,0 0-1,0 0 0,0 0 1,0 0-1,0 0 0,0 0 0,0 0 1,1 0-1,40-1 8,-37 1 5,6-1-5,1-1 0,0 0 0,-1-1 0,13-4 0,-20 6 3,0 0 0,-1 0 0,1-1-1,-1 1 1,0-1 0,1 0 0,-1 0-1,0 0 1,0 0 0,0-1 0,-1 1 0,1-1-1,0 0 1,-1 1 0,0-1 0,0 0-1,2-4 1,-3 7-3,-1-1 0,0 1 1,0-1-1,0 1 0,0-1 0,0 1 0,0-1 0,0 1 0,0-1 1,0 1-1,0-1 0,0 1 0,0-1 0,0 0 0,0 1 0,-1 0 0,1-1 1,0 1-1,0-1 0,0 1 0,-1-1 0,1 1 0,0-1 0,-1 1 1,1 0-1,0-1 0,-1 1 0,1 0 0,-1-1 0,1 1 0,0 0 1,-1-1-1,0 1 0,-25-6 24,-32 7-108,53-1 82,-4 0-55,1 1 0,-1 0-1,1 0 1,-1 1-1,1 0 1,0 0 0,0 1-1,0 0 1,0 1-1,1 0 1,-1 0 0,1 0-1,0 1 1,0 0 0,-7 7-1,14-12 31,-1 1 0,1-1 1,-1 1-1,1-1 0,0 0 0,-1 1 0,1-1 0,0 1 0,-1-1 0,1 1 0,0-1 1,0 1-1,0-1 0,-1 1 0,1-1 0,0 1 0,0 0 0,0-1 0,0 1 0,0-1 0,0 1 1,0-1-1,0 1 0,0-1 0,0 1 0,1-1 0,-1 1 0,0 0 0,0-1 0,0 1 1,1-1-1,-1 1 0,0-1 0,0 0 0,1 1 0,-1-1 0,0 1 0,1-1 0,0 1 1,28 7-182,35-10 262,-59 1-50,1 0 0,-1 0 1,1-1-1,-1 0 1,0 0-1,0 0 1,1 0-1,-2-1 1,1 0-1,0 0 1,0 0-1,-1-1 1,0 0-1,0 0 1,0 0-1,0 0 1,-1 0-1,1-1 0,-1 0 1,0 1-1,-1-1 1,1 0-1,-1-1 1,0 1-1,0 0 1,0-1-1,-1 1 1,0-1-1,0 1 1,0-11-1,-1 15-9,-1-1-1,0 0 1,1 1-1,-1-1 1,0 0-1,0 1 1,0-1-1,0 1 1,0-1-1,0 1 1,-1 0-1,1-1 1,0 1-1,-1 0 1,1 0-1,-1 0 1,1 0-1,-1 0 1,0 0-1,1 0 0,-1 1 1,0-1-1,1 1 1,-1-1-1,0 1 1,0 0-1,0-1 1,1 1-1,-1 0 1,0 0-1,-2 1 1,-68-1-149,67 0 149,-1 1 44,-1 0 0,1 0 0,0 1-1,0-1 1,-1 2 0,1-1 0,0 1 0,1-1 0,-1 2 0,-6 3 0,11-6-122,-1 0 0,1 1 0,-1-1 0,1 1 0,-1-1 0,1 1 0,0-1 0,0 1 0,0-1 0,0 1 1,0 0-1,0 0 0,0 0 0,1 0 0,-2 2 0,2-2-254,0-1 0,0 1 0,0 0 0,1-1 0,-1 1 0,0 0 0,1 0 0,-1-1 0,1 1 0,-1 0 0,1-1 0,0 1 0,0-1 0,0 1 0,0-1 0,0 1 0,0-1 0,0 0 0,0 0 0,2 2 0,8 8-6698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5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12 5573,'0'0'12716,"78"31"-12299,-22-31 159,-2-1-352,4-8-192,-4 1 1,-1 0-578,-12 2-704,-11 2-289,-12 1-1697,-7 0-1153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6.0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33 0 13933,'0'0'6513,"10"6"-5456,16 7-345,-8-6-489,0 2-1,-1 0 1,-1 1-1,23 17 1,-37-25-236,1 0 1,-1 0-1,0 0 0,1 0 1,-1 0-1,0 0 1,0 1-1,0-1 1,-1 1-1,1-1 0,-1 1 1,1 0-1,-1 0 1,0 0-1,0 0 1,0 0-1,0 0 0,-1 0 1,1 0-1,-1 0 1,0 0-1,0 0 1,0 0-1,0 0 0,0 0 1,-1 0-1,1 0 1,-1 0-1,0 0 0,0 0 1,0 0-1,0 0 1,-1 0-1,1-1 1,-4 5-1,-10 12-189,-2-2 1,0 0-1,-1-1 1,0-1-1,-1-1 1,-1 0-1,-41 21 1,55-33-557,3-1-1012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206 337 9353,'-8'-2'2925,"-2"-1"-2247,0 1 1,0 0-1,0 1 0,-16 0 0,22 1-554,0 0 1,0 1-1,0-1 0,0 1 0,0 0 1,0 0-1,0 1 0,0-1 1,0 1-1,1-1 0,-1 1 1,1 0-1,-1 1 0,1-1 1,0 1-1,-5 4 0,0 2 126,1 0-1,1 1 1,0-1-1,0 1 1,1 1 0,0-1-1,1 1 1,0-1-1,1 1 1,0 0-1,0 1 1,1-1 0,1 0-1,0 1 1,1 17-1,0-27-245,0 0-1,0 0 0,1-1 0,-1 1 1,0 0-1,1-1 0,0 1 1,-1 0-1,1-1 0,0 1 0,-1-1 1,1 1-1,0-1 0,0 1 1,0-1-1,1 0 0,-1 1 1,0-1-1,0 0 0,1 0 0,-1 0 1,1 0-1,-1 0 0,3 1 1,0-1 58,-1 0 0,1 0 1,0-1-1,-1 1 0,1-1 1,-1 0-1,1 0 0,0 0 1,-1-1-1,1 1 0,5-2 1,1-1 183,0-1-1,1 1 1,-1-2 0,-1 1 0,1-1 0,0-1 0,10-8 0,-6 1 11,0-1 0,0 0 1,-1-1-1,21-33 1,-28 39-234,-1-1 1,0 0 0,0 0-1,-1 0 1,0 0 0,-1-1 0,0 0-1,0 0 1,-1 1 0,0-15-1,-9 28-312,0 12 213,-1-1 0,2 2-1,0-1 1,1 1 0,0-1 0,1 1 0,1 0-1,1 1 1,0-1 0,1 30 0,1-44-16,0 0 1,0 0 0,0 0-1,0 0 1,0 0 0,0 0-1,1 0 1,-1 0-1,1 0 1,-1 0 0,1 0-1,0-1 1,0 1 0,0 0-1,0 0 1,0-1 0,0 1-1,0 0 1,1-1 0,-1 1-1,1-1 1,-1 0 0,1 1-1,-1-1 1,1 0-1,0 0 1,-1 0 0,1 0-1,0 0 1,0-1 0,0 1-1,0 0 1,0-1 0,0 1-1,3-1 1,0 0-29,-1 0 0,0 0 0,0-1 1,0 1-1,0-1 0,0 0 0,0 0 0,0-1 0,-1 1 1,1-1-1,0 0 0,-1 0 0,1 0 0,-1 0 0,1-1 1,-1 1-1,4-5 0,5-7-255,-1-1 1,-1 0 0,0-1-1,-1 0 1,0-1-1,-2 0 1,0 0-1,0-1 1,-2 0 0,4-22-1,0-6 985,-3 0 1,2-89-1,-10 132 1687,-1 8-1691,-3 10-448,1 39 155,2 0-1,2 1 1,10 75 0,28 38 167,-36-165-184,-2-5 104,-47-125 150,13 38-1812,22 62 699,7 16 184,20 21 229,-9-6 174,0 1 0,0-1-1,1-1 1,-1 1 0,1-1 0,0 0-1,0 0 1,0-1 0,0 1 0,0-2-1,1 1 1,-1-1 0,0 1-1,1-2 1,-1 1 0,1-1 0,0 0-1,-1 0 1,1-1 0,-1 0 0,1 0-1,7-3 1,-5 1 151,1 0 1,-1-2-1,0 1 0,0-1 1,0 0-1,-1-1 0,0 0 1,0 0-1,0-1 0,-1 0 1,0 0-1,-1-1 0,11-15 1,-7 7-11,-1-1 1,-1-1-1,-1 0 0,0 0 1,-1 0-1,-1-1 0,-1 1 1,-1-1-1,0 0 1,-2-1-1,0-25 0,-1 44-166,1 0 0,-1-1 0,0 1 0,0 0 0,0 0 0,0 0 0,0 0 0,0 0 0,-1-1 0,1 1 0,0 0 0,-1 0 0,1 0 0,0 0 0,-1 0 0,1 0 0,-1 0 0,0 0 0,1 0 0,-1 0 0,0 0 0,1 0 0,-1 1 0,0-1 0,0 0 0,0 0 0,0 1 0,0-1 0,-1 0 0,0 1-11,1 0 0,0 0 0,-1 1 0,1-1 0,0 1 0,-1-1 0,1 1-1,0-1 1,-1 1 0,1 0 0,0-1 0,0 1 0,0 0 0,0 0 0,0 0 0,0 0 0,0 0-1,0 0 1,0 0 0,0 0 0,0 1 0,1-1 0,-1 0 0,0 2 0,-8 14-6,0 1 0,2 0 0,0 1 0,1-1 0,1 1 0,1 0 0,1 1 0,0-1 0,1 0 0,1 1 0,3 29 0,-1-33 18,1 0 1,0-1-1,1 0 1,1 1-1,0-1 1,1-1-1,1 1 1,0-1-1,1 0 1,1 0-1,0 0 1,1-1-1,0-1 1,20 22-1,-25-31 7,-1 1 0,1 0 0,0-1-1,0 0 1,0 0 0,0 0 0,1-1 0,-1 1-1,1-1 1,0 0 0,0 0 0,7 1 0,-12-3 1,1 0 0,-1-1 0,0 1 1,1-1-1,-1 1 0,0 0 0,0-1 0,1 1 1,-1-1-1,0 1 0,0-1 0,1 1 0,-1-1 1,0 1-1,0-1 0,0 1 0,0-1 0,0 1 1,0-1-1,0 1 0,0-1 0,0 1 0,0-1 1,0 1-1,0-1 0,0 1 0,0-1 1,-1 1-1,1-1 0,0 1 0,0 0 0,-1-1 1,1 1-1,0-1 0,0 1 0,-1-1 0,1 1 1,-10-21 67,-15-14-357,-2 1 1,0 2-1,-50-45 1,44 44-258,90 33-88,23 11-561,-7 0-3130,1-6-8204,-74-6 12660,1 1 1,0 0-1,-1 0 0,1 0 1,-1 0-1,1-1 0,0 1 0,-1 0 1,1 0-1,-1-1 0,1 1 1,-1 0-1,1-1 0,-1 1 1,1-1-1,-1 1 0,0-1 1,1 1-1,-1-1 0,0 1 1,1-1-1,-1 1 0,0-1 1,1 1-1,-1-1 0,0 0 1,0 1-1,0-1 0,0 1 1,1-1-1,-1 0 0,0 1 1,0-1-1,0 1 0,0-1 1,0 0-1,-1 1 0,1-1 1,0 0-1,0 1 0,0-1 1,0 1-1,-1-1 0,1 1 1,0-1-1,-1 0 0,1 1 1,0-1-1,-1 1 0,1-1 0,-1 0 1,0-1 310,0 0 0,0 0 0,0 0 0,-1 0 0,1 0 0,0 0 0,-1 0-1,0 1 1,1-1 0,-1 0 0,0 1 0,0-1 0,0 1 0,-2-2 0,3 3-400,0 1 1,1-1-1,-1 0 0,0 0 1,1 0-1,-1 0 0,0 1 0,1-1 1,-1 0-1,0 1 0,1-1 0,-1 1 1,1-1-1,-1 0 0,1 1 1,-1-1-1,1 1 0,-1 0 0,1-1 1,-1 1-1,1-1 0,-1 1 1,1 0-1,0-1 0,0 1 0,-1 0 1,1-1-1,0 1 0,0 0 0,0-1 1,-1 1-1,1 0 0,0 0 1,0-1-1,0 1 0,1 0 0,-4 31 222,3-30-169,0 1-74,0 1 0,0-1 0,1 0-1,-1 1 1,0-1 0,1 1 0,0-1-1,0 0 1,0 0 0,0 1 0,1-1-1,-1 0 1,1 0 0,0 0 0,0 0-1,0-1 1,0 1 0,0-1 0,0 1-1,1-1 1,-1 1 0,6 2 0,-3-2 12,0-1 1,0 0 0,0-1-1,0 1 1,0-1-1,0 0 1,0-1 0,1 1-1,-1-1 1,0 0 0,0 0-1,1 0 1,-1-1 0,9-2-1,-7 1 37,0 0-1,0-1 0,-1 0 1,1 0-1,-1 0 0,0-1 1,0 0-1,0 0 0,0 0 1,-1-1-1,1 0 0,6-9 1,-4 5-74,0-1 1,-1-1-1,0 1 1,-1-1-1,0-1 1,5-15-1,-11 27-18,1 0 0,-1 0 0,0-1 0,0 1 0,0 0 0,0 0 0,1 0 0,-1-1 0,0 1 0,0 0 0,0 0 0,0-1 0,0 1 0,0 0 0,1 0 0,-1-1 0,0 1 0,0 0 0,0 0 0,0-1 0,0 1 0,0 0 0,0 0 0,0-1 0,0 1 0,0 0 0,0 0 0,-1-1 0,1 1 0,0 0 0,0 0 1,0-1-1,0 1 0,0 0 0,0 0 0,-1-1 0,1 1 0,0 0 0,0 0 0,0 0 0,0 0 0,-1-1 0,1 1 0,0 0 0,0 0 0,-1 0 0,1 0 0,0 0 0,0 0 0,0-1 0,-1 1 0,1 0 0,0 0 0,0 0 0,-1 0 0,1 0 0,0 0 0,-1 0 0,1 0 0,0 0 0,0 0 0,-1 0 0,1 0 0,0 0 0,0 1 0,-1-1 0,1 0 0,0 0 0,-17 12-436,13-7 500,1 0 1,0 0-1,0 0 1,0 1-1,0-1 1,1 1-1,0 0 1,0 0-1,0 0 1,1-1-1,0 2 1,0-1-1,1 0 1,-1 0-1,1 0 1,1 8-1,1-12-39,-1-1 0,0 1 0,1-1-1,-1 0 1,1 1 0,-1-1-1,1 0 1,0 0 0,-1 0 0,1 0-1,0 0 1,0 0 0,0-1-1,0 1 1,0-1 0,0 1 0,0-1-1,-1 0 1,2 1 0,-1-1-1,0 0 1,0 0 0,3-1 0,52-4 176,-25-4-216,0-2 0,0 0 0,40-22 1,16-6-1687,-87 39 1687,-1-1 1,1 1 0,0-1 0,0 1 0,0-1 0,0 1 0,0 0 0,0-1 0,0 1 0,0 0 0,0 0 0,0 0 0,0-1 0,0 1 0,-1 0 0,1 1 0,0-1-1,0 0 1,0 0 0,0 0 0,0 0 0,0 1 0,0-1 0,0 0 0,0 1 0,1 0 0,-1 20 774,-2-20-718,1 0 0,-1 0 0,1 0 0,0 0-1,-1 1 1,1-1 0,0 0 0,0 0 0,0 0-1,0 0 1,0 0 0,0 1 0,0-1 0,0 0-1,0 0 1,0 0 0,1 0 0,-1 0 0,0 1-1,1-1 1,-1 0 0,1 0 0,0 0 0,-1 0-1,1 0 1,0 0 0,-1-1 0,1 1 0,0 0-1,0 0 1,0 0 0,0-1 0,-1 1-1,1 0 1,0-1 0,1 1 0,-1-1 0,0 1-1,0-1 1,0 0 0,0 1 0,0-1 0,1 0-1,6 0-29,0 0-1,0 0 0,0-1 0,0 0 1,0-1-1,0 0 0,0 0 0,14-6 1,62-36-3478,-27 13-1205,-41 25 5209,-26 13 3172,-4 3-2456,13-9-1210,1-1 123,12 24-272,-6 11 317,-2 1 0,-1 0 0,-2-1 0,-3 37 1,1 0 31,0-52-95,0 0 1,-1 0-1,-1 0 0,-1 0 1,0-1-1,-2 1 0,0-1 1,-1-1-1,-1 1 1,-1-1-1,0 0 0,-2-1 1,0 0-1,-21 25 0,31-41-127,0 0-1,0 1 1,0-1-1,-1 0 1,1 0-1,0 0 1,0 0-1,-1 0 1,1 0-1,-1 0 1,1 0-1,-1-1 1,1 1-1,-1 0 1,1-1-1,-1 1 1,0-1-1,1 0 0,-1 0 1,0 1-1,1-1 1,-1 0-1,-2-1 1,2 0 1,1 1 0,-1-1 0,1 0 0,-1-1-1,1 1 1,-1 0 0,1 0 0,0-1 0,0 1 0,0 0 0,-1-1 0,1 1 0,1-1 0,-1 0 0,0 1 0,0-1-1,0-2 1,-3-8 12,1 0 0,0-1 0,1 1 1,-1-22-1,2 18-126,1 1-1,0-1 1,1 1 0,1 0 0,1 0 0,0-1 0,1 2 0,0-1 0,1 0 0,10-17 0,-7 17-891,0 2 0,1-1-1,1 1 1,0 1 0,1 0 0,13-12 0,16-10-6058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6.4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206 36 14734,'0'0'6748,"-11"-8"-6428,4 3-314,5 3-10,0 0 1,1 0 0,-1 1-1,0-1 1,0 0 0,0 1-1,-1-1 1,1 1 0,0 0-1,0 0 1,-1 0-1,1 0 1,-1 0 0,1 0-1,-1 1 1,1-1 0,-1 1-1,1 0 1,-1 0 0,1 0-1,-1 0 1,1 0 0,-1 0-1,0 1 1,1-1 0,-1 1-1,1 0 1,0 0 0,-1-1-1,1 2 1,-4 1 0,-6 7 105,1 1 0,0 0 0,1 0 0,0 1 0,1 1 0,-14 23 0,20-29 8,-1-1 0,1 1-1,1-1 1,-1 1-1,1 0 1,0 0 0,1 0-1,0 1 1,0-1 0,0 0-1,1 0 1,0 1-1,0-1 1,1 0 0,0 0-1,4 14 1,-4-18-101,1 1 0,0-1-1,0 0 1,1 0 0,-1 0 0,1 0 0,-1 0 0,1 0-1,0-1 1,0 0 0,0 1 0,0-1 0,1 0-1,-1 0 1,1-1 0,-1 1 0,1-1 0,-1 0 0,1 0-1,0 0 1,0 0 0,-1 0 0,1-1 0,0 0-1,0 0 1,5 0 0,-3 0 42,0 0 1,0-1-1,0 1 0,0-1 1,0 0-1,-1-1 0,1 1 1,0-1-1,0-1 0,-1 1 1,1-1-1,-1 1 0,0-2 0,0 1 1,0 0-1,5-6 0,-7 5 41,1 0-1,-1 0 0,0-1 0,-1 1 1,1-1-1,-1 1 0,0-1 0,0 0 1,-1 0-1,1 0 0,-1 0 0,0 0 0,0 0 1,-1 0-1,0-1 0,1 1 0,-2 0 1,1 0-1,-1 0 0,0-1 0,0 1 1,0 0-1,0 0 0,-1 0 0,0 1 1,0-1-1,-1 0 0,1 1 0,-1-1 1,-4-4-1,4 4-153,-1 1-1,0 0 1,0-1 0,-1 1 0,1 1-1,-1-1 1,0 1 0,0 0 0,0 0 0,-1 0-1,1 1 1,0 0 0,-1 0 0,0 0-1,1 1 1,-1-1 0,-7 1 0,7 0-280,-16 1-666,22 0 838,0 0 1,-1 0-1,1 0 1,-1 1 0,1-1-1,-1 0 1,1 0-1,0 1 1,-1-1-1,1 0 1,0 0-1,-1 1 1,1-1 0,0 0-1,-1 1 1,1-1-1,0 0 1,0 1-1,-1-1 1,1 1-1,0-1 1,0 0-1,0 1 1,0-1 0,-1 1-1,1-1 1,0 1-1,0-1 1,0 1-1,0-1 1,0 0-1,0 1 1,0-1 0,0 1-1,0-1 1,0 1-1,1-1 1,-1 1-1,0-1 1,0 0-1,1 1 1,3 8-5778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6.7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10922,'0'0'2082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7.2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99 226 12620,'0'0'7100,"9"-8"-5237,28-26-443,-36 32-1287,1 1 1,0-1-1,-1 1 0,1-1 1,-1 0-1,0 1 0,0-1 0,0 0 1,0 0-1,0 0 0,0 0 1,0 0-1,0 0 0,-1 0 0,1-1 1,-1 1-1,0-3 0,0 4-78,0 0-1,0 0 1,-1 0-1,1 0 1,-1 0-1,1 0 1,-1 0-1,1 0 1,-1 0-1,0 0 1,1 0-1,-1 0 1,0 0-1,0 0 1,0 1-1,0-1 1,0 0-1,1 0 1,-1 1-1,-1-1 1,1 1-1,-1-1 1,-3-1-42,1 1 1,-1-1-1,1 1 1,-1 0-1,0 1 1,0-1-1,1 1 0,-1 0 1,0 0-1,0 0 1,1 1-1,-7 1 1,6 0-21,0 0 0,0 1 0,1 0 0,-1 0 0,1 0 0,-1 0 0,1 0 0,0 1 0,0 0 0,1 0 0,-1 0 0,1 0 0,0 1 0,0-1 0,0 1 0,1 0 0,0 0 0,0-1 0,0 2 0,0-1 0,1 0 0,-1 0 0,2 0 0,-1 1 0,0-1 0,1 1 0,0-1 0,1 7 0,0-10 9,0-1-1,0 1 1,0-1 0,0 1 0,0-1 0,0 0 0,0 1-1,0-1 1,1 0 0,-1 0 0,1 0 0,-1 0-1,1 0 1,-1 0 0,1 0 0,-1-1 0,1 1-1,0 0 1,-1-1 0,1 1 0,0-1 0,0 0 0,-1 0-1,1 1 1,0-1 0,0 0 0,1-1 0,53-3 96,-44 0-69,0 0-1,0 0 1,-1-1-1,0-1 0,0 0 1,0 0-1,0-1 1,-1-1-1,-1 0 0,1 0 1,13-16-1,-7 6 160,-1-1 0,-1 0 0,-1 0 0,-1-2 0,13-26-1,-15 19 14,-11 28-202,1 1 1,0-1-1,0 0 1,-1 1-1,1-1 0,0 0 1,-1 0-1,1 0 1,0 1-1,-1-1 1,1 0-1,0 0 1,-1 0-1,1 0 1,0 0-1,-1 0 1,1 0-1,-1 0 1,1 0-1,0 0 1,-1 0-1,1 0 1,0 0-1,-1 0 1,1 0-1,0 0 1,-1 0-1,1 0 1,-1 0-1,1 0 1,0-1-1,-1 1 0,1 0 1,0 0-1,0 0 1,-1-1-1,1 1 1,0 0-1,-1 0 1,1-1-1,0 1 1,0 0-1,0-1 1,-1 1-1,1 0 1,0-1-1,0 1 1,0 0-1,0-1 1,0 1-1,-1 0 1,1-1-1,0 1 1,0-1-1,0 1 1,0 0-1,0-1 1,0 1-1,0 0 1,0-1-1,1 1 0,-1 0 1,0-1-1,0 1 1,0-1-1,0 1 1,-8 5-16,0 2 1,1-1-1,-1 1 1,1 0-1,1 1 1,-1-1-1,1 1 1,1 1-1,-6 9 1,1-1 21,1 1 1,1 0 0,-10 34 0,15-44 20,2 1 1,-1-1 0,1 0-1,0 0 1,1 15-1,9 5-1988,-8-27 1571,0 0 0,0 0-1,0 0 1,0 1 0,1-1 0,-1-1 0,0 1 0,0 0-1,1 0 1,-1 0 0,0-1 0,1 1 0,-1-1-1,0 1 1,1-1 0,-1 1 0,3-1 0,8 1-7223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7.6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9353,'0'0'640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8.0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52 108 1537,'1'0'610,"0"1"0,0 0 0,0-1 0,0 1 0,0-1 0,0 1 0,0-1 0,0 1 0,0-1-1,0 0 1,0 1 0,1-1 0,-1 0 0,0 0 0,0 0 0,0 0 0,0 0 0,1 0-1,-1 0 1,1-1 0,30-11 6935,-2-8-4173,-10 0-3464,-18 18 137,-1 1 0,0-1-1,0 1 1,0-1-1,0 0 1,0 1-1,0-1 1,0 0-1,-1 0 1,1 0-1,0 0 1,-1 0 0,0 0-1,1 0 1,-1-3-1,0 4-14,-1 1 0,1-1 0,0 0 0,0 0 1,-1 0-1,1 0 0,-1 0 0,1 0 0,-1 1 0,1-1 0,-1 0 0,1 0 0,-1 1 0,0-1 0,1 0 0,-1 1 0,0-1 1,1 1-1,-1-1 0,0 1 0,0-1 0,0 1 0,-1-1 0,-1 0-25,0 1-1,0-1 1,0 1-1,0-1 1,0 1-1,0 0 1,0 0 0,0 0-1,0 1 1,0-1-1,0 1 1,0 0-1,0 0 1,0 0 0,0 0-1,0 0 1,0 0-1,-4 4 1,-3 2-20,0 1 0,1 0 0,0 1-1,1 0 1,0 0 0,-8 12 0,13-18 12,0 1 1,1 0-1,-1 0 0,1 0 0,0 0 1,0 0-1,1 0 0,-1 0 1,1 1-1,0-1 0,0 0 0,0 1 1,1-1-1,-1 1 0,1-1 1,0 1-1,1-1 0,-1 1 0,2 8 1,0-12-16,-1 1 0,1-1 0,0 1 0,-1-1 0,1 0 0,0 1 0,0-1 0,0 0 0,0 0 1,0 0-1,0 0 0,0-1 0,0 1 0,0-1 0,0 1 0,0-1 0,0 0 0,1 1 0,-1-1 0,0 0 0,4-1 0,50-3-196,33-20-294,-72 18 452,1 1 0,0 0 0,0 1 0,0 1 1,23-1-1,-40 5 65,-1 0 0,1-1 0,0 1 0,-1 0 1,1-1-1,0 1 0,-1 0 0,1 0 0,-1 0 1,1-1-1,-1 1 0,0 0 0,1 0 0,-1 0 1,0 0-1,0 0 0,1 0 0,-1 0 0,0 0 0,0 0 1,0 0-1,0-1 0,0 1 0,0 0 0,-1 0 1,1 0-1,0 0 0,-1 1 0,1-1 40,1 0 0,-1 0 0,0-1 0,-1 1 0,1 0 0,0 0 0,0 0 1,0-1-1,0 1 0,-1 0 0,1 0 0,0 0 0,-1-1 0,1 1 0,0 0 0,-1-1 0,1 1 0,-1 0 0,1-1 0,-1 1 0,0 0 0,1-1 0,-1 1 0,0-1 0,1 1 0,-1-1 0,0 0 0,1 1 0,-1-1 0,0 0 0,0 1 1,1-1-1,-1 0 0,0 0 0,0 0 0,0 1 0,-1-1 0,0-44 753,2 37-755,0-125-144,1 131 75,-1 0-1,1 1 0,-1-1 0,1 0 0,-1 0 0,1 1 0,-1-1 0,1 0 0,0 1 0,-1-1 0,1 1 0,0-1 0,0 1 0,-1-1 0,1 1 0,0 0 0,0-1 0,0 1 0,0 0 0,-1-1 0,1 1 0,0 0 0,0 0 1,0 0-1,0 0 0,0 0 0,0 0 0,0 0 0,0 0 0,-1 0 0,1 0 0,1 1 0,39 4-1766,-36-4 1293,37 4-3966,-13-3-1577,11-2-7131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8.6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1 11755,'0'0'13485,"-9"63"-12941,1-33-127,6 0-289,-3 1-96,5-2 32,0 0-64,0-5-320,0-1-801,0-5-929,0-3-673,-4-8-1441,-7-2-4100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8.9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90 15471,'0'0'4548,"51"9"-1825,-16-9-770,8 0-1152,4 0-192,1-6-161,-3-1-256,-8-2-160,-3 2-32,-10-4-993,-5 1-704,-10-4-1762,-5-2-1666,-4-3-2755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9.3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16752,'0'0'6630,"63"-8"-5092,-22 8-481,6 0-481,13 5-384,-6 5-160,0 2-608,-7-2-1762,-8-2-4133,-13-4-5252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9.7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12075,'0'0'10154,"2"70"-9129,-2-42-833,0 3-160,0-1-384,0-3-1282,0-3-1697,0-6-961,-2-5-512,-9-6-1186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40.0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52 8872,'0'0'10474,"10"-9"-8338,-5 5-1894,0-1-1,0 1 1,1 1 0,-1-1 0,1 1 0,0-1 0,0 2 0,1-1 0,-1 1 0,0 0 0,1 0-1,-1 1 1,1-1 0,0 2 0,11-1 0,-9 1-139,0 0-1,-1 1 1,1 1-1,-1-1 1,1 1-1,-1 1 1,1-1 0,-1 2-1,0-1 1,13 8-1,-19-9-111,1-1-1,-1 1 0,0 0 1,1 0-1,-1 0 0,0 0 0,0 0 1,-1 0-1,1 1 0,0-1 1,-1 1-1,1-1 0,-1 1 1,0 0-1,0-1 0,0 1 1,0 0-1,0 0 0,-1-1 0,1 1 1,-1 0-1,0 0 0,0 0 1,0 0-1,0 0 0,0 0 1,-1 0-1,1 0 0,-1-1 1,0 1-1,0 0 0,0 0 0,0-1 1,0 1-1,-3 4 0,0-2 23,0 1 0,1-1-1,-2 0 1,1 0-1,-1-1 1,-7 7 0,-12 13 91,24-24-152,0 1 1,0-1-1,0 1 1,0-1-1,0 1 1,0-1-1,1 1 1,-1-1-1,0 1 1,0-1-1,1 0 1,-1 1-1,0-1 1,0 1 0,1-1-1,-1 0 1,0 1-1,1-1 1,-1 0-1,1 1 1,-1-1-1,1 0 1,-1 0-1,0 1 1,1-1-1,-1 0 1,1 0-1,-1 0 1,1 0 0,-1 0-1,1 0 1,-1 0-1,1 1 1,-1-1-1,2-1 1,29 10-885,-21-7 562,-6-1 345,-1 0 0,0 1 1,1-1-1,-1 0 0,0 1 1,0 0-1,0 0 0,0 0 1,0 0-1,0 1 0,0-1 1,-1 1-1,0-1 0,1 1 1,3 6-1,-6-8 26,1 1-1,-1 0 1,1-1 0,-1 1 0,0 0-1,0-1 1,0 1 0,0 0 0,0 0-1,0-1 1,0 1 0,-1 0 0,1-1-1,-1 1 1,1 0 0,-1-1-1,1 1 1,-1-1 0,0 1 0,0-1-1,0 1 1,0-1 0,0 1 0,0-1-1,0 0 1,0 0 0,-1 0 0,1 1-1,0-1 1,-1 0 0,1-1-1,-1 1 1,1 0 0,-1 0 0,-2 0-1,-9 6 229,0-1-1,0-1 1,0 0-1,-1-1 1,0-1-1,-26 4 1,-1-3 444,-44-1 1,80-3-680,0 0 1,-1 0-1,1-1 0,0 1 1,0-1-1,-1-1 0,1 1 0,0-1 1,0 1-1,0-1 0,1-1 0,-1 1 1,-7-6-1,9 6-328,1 0 0,0 0-1,0 0 1,0-1 0,1 1-1,-1 0 1,0-1 0,1 0 0,0 1-1,-2-6 1,2 4-767,0 0-1,0 0 0,0-1 1,1 1-1,-1 0 0,1-1 1,0 1-1,1-7 1,6-20-11119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211 249 12716,'-2'-5'568,"-1"1"0,0 1-1,0-1 1,0 0 0,0 1 0,-1-1-1,1 1 1,-1 0 0,-4-3 0,5 5-377,0-1 0,0 1 0,0-1 0,0 1 0,0 0 0,0 0 0,0 1 0,0-1 0,-1 1 0,1-1 0,-5 1 0,3 1-168,1-1-1,-1 1 0,1 1 1,-1-1-1,1 0 1,0 1-1,-1 0 1,1 0-1,0 1 0,0-1 1,1 1-1,-1-1 1,0 1-1,1 0 1,0 1-1,-1-1 0,1 1 1,1-1-1,-4 5 1,-32 58 202,36-61-169,-1 1 1,1-1 0,0 1 0,1 0-1,-1 0 1,1-1 0,0 1-1,1 0 1,0 0 0,0 9-1,0-15-52,0 1 0,1 0 0,-1-1 0,1 1 0,-1-1 0,0 1 0,1-1 0,-1 1 0,1-1 0,-1 1 0,1-1 0,0 1 0,-1-1 0,1 0 0,-1 1 0,1-1 0,0 0 0,-1 1 0,1-1 0,0 0 0,-1 0 0,1 0 0,0 0 0,-1 0 0,1 0 0,0 0 0,-1 0 0,1 0 0,0 0 0,0 0 0,-1 0 0,1 0 0,0 0 0,-1-1 0,1 1 0,1-1 0,26-9 302,-10-1-133,0-1 0,-1 0-1,-1-1 1,0-1 0,15-16 0,68-84-12,-98 111-147,121-172 1614,-150 222-1733,-37 79-1,57-105 186,0-1 0,2 1 0,0 0-1,1 1 1,1-1 0,1 1 0,0 22-1,3-42-74,0 0-1,0 0 1,0 0-1,0 0 1,0 0-1,0 0 0,0 0 1,1 0-1,-1 0 1,1 0-1,0 0 1,-1 0-1,1 0 1,0 0-1,0 0 0,0-1 1,0 1-1,1 0 1,-1-1-1,0 1 1,1-1-1,-1 0 1,1 1-1,-1-1 0,1 0 1,0 0-1,-1 0 1,1 0-1,0 0 1,0 0-1,0 0 1,0-1-1,0 1 0,0-1 1,0 1-1,0-1 1,0 0-1,0 0 1,0 0-1,0 0 0,0 0 1,0 0-1,4-2 1,1 1 58,0-1-1,1 0 1,-1 0 0,0-1 0,0 1 0,-1-2-1,1 1 1,-1-1 0,1 0 0,10-9 0,-9 5-37,-1 0 0,0-1 0,0 1 0,-1-1 0,0-1 0,-1 1 0,0-1 1,0 0-1,-1 0 0,0 0 0,-1-1 0,0 1 0,0-1 0,-2 0 0,1 0 1,-1 0-1,-1 0 0,0-12 0,0 22-38,0 0 0,0 0 0,0 1 0,0-1 0,0 0 0,0 0 0,-1 1 0,1-1 1,0 0-1,0 0 0,0 1 0,-1-1 0,1 0 0,0 1 0,-1-1 0,1 0 0,-1 1 0,1-1 0,-1 0 0,1 1 0,-1-1 0,1 1 0,-1-1 1,0 1-1,1-1 0,-1 1 0,0 0 0,1-1 0,-1 1 0,0 0 0,1-1 0,-1 1 0,0 0 0,0 0 0,1 0 0,-1 0 0,0 0 0,0 0 0,0 0 1,1 0-1,-1 0 0,0 0 0,0 0 0,1 0 0,-1 0 0,0 1 0,0-1 0,-3 1-20,1 1-1,0-1 1,1 1 0,-1-1-1,0 1 1,0 0 0,1 0-1,-1 1 1,1-1-1,-3 3 1,-2 4 18,1 0-1,0 0 1,0 1-1,1 0 1,1 0-1,0 0 1,0 0-1,-4 20 0,7-27 14,0 1 0,1-1-1,-1 1 1,1-1-1,0 1 1,0-1 0,0 1-1,0-1 1,0 0-1,1 1 1,0-1-1,0 1 1,0-1 0,0 0-1,0 1 1,1-1-1,-1 0 1,1 0-1,0 0 1,0 0 0,0-1-1,0 1 1,0 0-1,1-1 1,-1 1-1,1-1 1,0 0 0,0 0-1,-1 0 1,1 0-1,4 1 1,8 3 16,1-1 1,0 0-1,-1-2 0,2 1 1,31 1-1,87-6-315,-58-1-432,-68 2 685,25-3-148,-33 2 223,-1 1-1,1-1 1,0 1-1,-1-1 1,1 1 0,-1-1-1,1 1 1,0-1-1,-1 0 1,1 1-1,-1-1 1,0 0-1,1 0 1,-1 1 0,0-1-1,1 0 1,-1 0-1,0 0 1,0 1-1,0-1 1,1 0 0,-1 0-1,0 0 1,0 0-1,0 0 1,-1 1-1,1-1 1,0 0 0,0 0-1,0 0 1,-1 1-1,1-1 1,0 0-1,-1 0 1,1 0-1,0 1 1,-1-1 0,0 0-1,-8-18 373,-1 0-1,-15-19 1,-12-24-190,23 35-205,0 1-39,-19-53-1,38 78-2966,9 8 1074,14 10-1355,4 3-1795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40.4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0 18481,'0'0'5729,"-2"9"-4870,-7 25-587,2 1 1,1-1-1,-1 61 0,7-94-345,-1 1 1,1-1-1,0 1 0,0-1 0,0 0 0,1 1 1,-1-1-1,0 0 0,0 1 0,1-1 1,-1 0-1,1 1 0,-1-1 0,1 0 1,0 0-1,-1 0 0,1 0 0,0 1 1,0-1-1,0 0 0,0 0 0,0 0 0,0-1 1,0 1-1,0 0 0,0 0 0,0 0 1,0-1-1,1 1 0,-1-1 0,0 1 1,0-1-1,1 1 0,-1-1 0,0 0 0,1 0 1,-1 1-1,0-1 0,1 0 0,-1 0 1,1 0-1,1-1 0,1 0-358,0 0 0,0 0 1,0 0-1,0-1 0,0 0 0,0 0 0,-1 0 0,1 0 1,-1 0-1,0-1 0,1 1 0,-1-1 0,4-4 0,8-13-1696,-1 0-1,19-34 1,-1-12 3897,-39 81 3303,-11 27 973,-1 7-4292,15-37-1660,1-1 0,0 1 1,0 0-1,1 0 0,1 0 1,0 23-1,5-18-2283,3-9-3507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48.5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13 1986,'-4'0'705,"2"0"255,-1 0-1056,3-3-64,0 2 384,-2-2 33,2 2-129,0-1 0,0 0 128,-4 2-256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1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5 2723,'-11'-4'8140,"18"3"-5698,-5 1-2433,1 1 1,-1-1 0,1 1-1,-1 0 1,0 0 0,1-1-1,-1 2 1,0-1 0,0 0-1,1 0 1,1 2 0,11 14 281,0-1 1,-1 2 0,-1 0-1,0 1 1,-2 0-1,0 0 1,10 26 0,-8-22-236,1 0 0,1-1 0,1-1 1,1 0-1,1-2 0,1 0 0,23 19 1,7 8-22,0 2-9,-3-4 19,-2 2 0,41 55 0,53 83 39,64 91 29,-100-98-80,5 6-7,-88-155-27,143 198-4,134 199 43,-75-96-34,85 140 24,-241-360-27,226 411-8,40 198 11,-302-652 3,168 407 22,-142-315-27,38 175-1,-56-169-3,201 992-1,-222-1060 2,103 722 45,-59-112-75,-34-375 46,-25-311-34,1 0 1,1 0 0,1 0 0,11 33 0,-15-61-7066,0-9 171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5.0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0 705,'0'0'4964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5.9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1215 2498,'0'0'871,"-10"3"202,3-2-722,-40 10 1138,8-9 3338,39-3-4741,0 1 0,1 0 0,-1 0 0,0 0 0,0 0 0,0-1 0,0 1 0,1 0 0,-1 0 0,0 0 0,0-1 0,0 1 0,0 0 0,0 0 0,0 0 0,0-1 0,0 1 0,0 0 0,0 0 0,0-1 0,0 1 0,0 0 0,0 0-1,0 0 1,0-1 0,0 1 0,0 0 0,0 0 0,0-1 0,0 1 0,0 0 0,0 0 0,0 0 0,0-1 0,-1 1 0,1 0 0,0 0 0,0 0 0,0 0 0,0-1 0,0 1 0,-1 0 0,1 0 0,0 0 0,0 0 0,0 0 0,-1-1 0,1 1 0,0 0 0,0 0 0,0 0 0,-1 0 0,1 0 0,0 0 0,0 0 0,-1 0 0,1 0-1,0 0 1,18-10 245,99-44 142,127-77 1,-19 7-1074,55-11 636,276-150-612,-165 81 416,-253 136 128,-69 32 255,-2-4-1,95-72 1,-147 96 435,-14 10-282,-11 7-1144,-28 9-6251,17-9-2639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8.4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37 3651,'-4'-4'641,"3"2"-289,-5-2-159,2-1 31,2 1 737,-1-1-513,-3 0 225,2 2 224,4 0-449,-5 2-448,5 5-3651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1.3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7976,'0'0'6379,"0"9"-6379,1 12 66,1 1 1,1-1-1,1 0 1,8 24-1,36 94 272,-36-104-309,15 30 7,57 100-1,1-1 279,-47-80-21,58 142 1346,-70-164-1110,46 82 0,2 4-477,-47-94-51,47 72 0,-66-113-3,80 157 34,-20-33-10,85 188-2,13 24 3,77 23-78,-149-233 110,194 254-1523,-205-291 935,4-4 1,148 128 0,-79-86 515,-98-84 231,3-3 0,92 62 0,-114-81 720,-33-28-678,-1-1 1,1 1-1,0-1 0,0-1 0,8 5 1,-13-8-289,-1-3-269,-1 1 0,1 0 0,0-1 0,-1 1 0,1 0 0,-1 0 0,1 0 0,-1-1 0,0 1 0,0 0 0,1 0 0,-1 0 0,0 0 0,0 0 0,0 0 0,-2-1 0,-1-2-962,-18-22-4465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2.9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 50 3651,'0'0'8638,"-4"-5"-6134,4 5-2265,-1-2 84,0 0 0,0 0-1,0 0 1,0 1 0,0-1-1,0 0 1,0 1-1,-1-1 1,1 1 0,-1-1-1,1 1 1,-1 0 0,-3-2 1777,5 46 2288,0-32-3762,0-15 0,-4-12 228,1 13-649,-1 10-221,3-2-31,0 0-1,0 0 0,0 0 0,1 0 0,0 0 0,0 1 0,0-1 0,0 0 0,2 6 0,-2-9 37,1-1-1,-1 1 0,0-1 0,0 1 1,1-1-1,-1 0 0,1 1 0,0-1 1,-1 0-1,1 1 0,0-1 0,-1 0 1,1 0-1,0 0 0,0 0 0,0 0 1,0 0-1,0 0 0,0 0 0,1 0 1,-1 0-1,0 0 0,0-1 0,1 1 1,-1 0-1,0-1 0,1 0 0,-1 1 1,1-1-1,-1 1 0,0-1 0,1 0 1,-1 0-1,1 0 0,2 0 0,-3-1 43,1 0 0,0 0-1,-1-1 1,1 1 0,-1 0-1,0-1 1,1 1 0,-1-1 0,0 1-1,0-1 1,0 0 0,0 1-1,0-1 1,0 0 0,0 0-1,-1 0 1,1 1 0,-1-1 0,1 0-1,-1 0 1,0 0 0,0 0-1,0-4 1,4-49 757,-4 54-786,-9 16-285,8-8 66,-8 67-575,9-69 780,0 0 0,-1-1 0,2 1 0,-1-1 0,0 1 0,1-1 1,0 1-1,0-1 0,0 1 0,1-1 0,0 0 0,4 9 0,-6-12 4,1 0 0,0 0-1,0-1 1,-1 1 0,1 0-1,0 0 1,0 0 0,0-1-1,0 1 1,0-1 0,0 1-1,0 0 1,0-1 0,0 0-1,0 1 1,1-1-1,-1 0 1,0 1 0,0-1-1,0 0 1,0 0 0,1 0-1,-1 0 1,0 0 0,0 0-1,0-1 1,2 1 0,-1-1 10,1 0 0,-1-1 1,1 1-1,-1-1 0,1 0 1,-1 1-1,0-1 0,0 0 0,0 0 1,4-4-1,2-6 64,1-1 0,-2 1 0,8-17 0,-14 28-63,5-10 67,-1-1-1,0 0 0,0 0 1,-1 0-1,-1-1 1,0 1-1,2-24 0,-5 35-65,1 1-1,-1 0 0,0 0 1,0 0-1,0-1 1,0 1-1,0 0 0,-1 0 1,1 0-1,0-1 0,0 1 1,0 0-1,0 0 1,0-1-1,0 1 0,0 0 1,0 0-1,0 0 1,0 0-1,-1-1 0,1 1 1,0 0-1,0 0 0,0 0 1,0 0-1,-1-1 1,1 1-1,0 0 0,0 0 1,0 0-1,-1 0 0,1 0 1,0 0-1,0 0 1,0 0-1,-1 0 0,1 0 1,0 0-1,0 0 1,0 0-1,-1 0 0,1 0 1,0 0-1,0 0 0,-1 0 1,1 0-1,-14 6-8,-10 14-149,13-6 100,1 1-1,0 0 1,1 0-1,1 1 0,1 0 1,0 0-1,1 1 1,-4 18-1,42-106 546,-28 56-431,-2 7 15,1-1 1,-2 0 0,1 1-1,0-16 1,-15 55-339,4-12 163,6-8 95,0 0-1,1 0 1,-2 21 0,4-31-59,15-41 16,-11 30 97,0 2-30,-1 1-1,0 0 0,0-1 1,-1 1-1,0-1 0,-1 0 1,1 1-1,-1-1 0,-1 0 1,0 0-1,0 0 0,-1-9 1,1 16-20,0 1 0,0 0 1,0-1-1,-1 1 0,1 0 1,0 0-1,0 0 0,0-1 1,0 1-1,0 0 0,-1 0 0,1 0 1,0-1-1,0 1 0,0 0 1,-1 0-1,1 0 0,0 0 1,0-1-1,-1 1 0,1 0 0,0 0 1,0 0-1,-1 0 0,1 0 1,0 0-1,0 0 0,-1 0 1,1 0-1,0 0 0,0 0 0,-1 0 1,1 0-1,0 0 0,0 0 1,-1 0-1,1 0 0,0 0 1,0 0-1,-1 0 0,-12 10-141,-5 11-88,5 1 202,2 0-1,0 0 0,1 1 0,-9 34 0,32-144-430,-5 66 21,4-13-4574,-11 23-1448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5.1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50 15855,'0'0'4634,"3"-8"-2333,11-26-374,-14 34-1903,0 0 1,0 0 0,0-1-1,0 1 1,0 0 0,0-1-1,0 1 1,0 0-1,0 0 1,0-1 0,1 1-1,-1 0 1,0-1 0,0 1-1,0 0 1,0 0 0,0-1-1,1 1 1,-1 0-1,0 0 1,0 0 0,0-1-1,0 1 1,1 0 0,-1 0-1,0 0 1,0 0 0,1-1-1,-1 1 1,0 0-1,0 0 1,1 0 0,-1 0-1,0 0 1,1 0 0,-1 0-1,0 0 1,0 0 0,1 0-1,-1 0 1,0 0 0,1 0-1,-1 0 1,0 0-1,0 0 1,1 0 0,-1 0-1,0 0 1,0 0 0,1 0-1,-1 1 1,0-1 0,0 0-1,1 0 1,-1 0-1,0 0 1,0 1 0,0-1-1,1 0 1,-1 0 0,0 0-1,0 1 1,6 13-35,-6-13 80,35 159 173,-17-64-2856,-13-67-302,-3-9-3411,-2-16 256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5.5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64 15086,'0'0'6823,"75"0"-4805,-40-7-961,8-3-577,0-1-288,-3 1-96,-5 2-128,-7 5-256,-7 2-1153,-7 0-1122,-6-2-448,-8 0-896,-2-3-2884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188 270 6726,'0'0'2259,"11"-10"912,-3 3-2240,-2 3-359,-1 0 1,0 0 0,0 0-1,0-1 1,-1 0 0,1 0-1,-1 0 1,0 0 0,-1-1-1,1 1 1,-1-1 0,5-12-1,-8 17-509,-1 0 0,1 0-1,0 0 1,0 0-1,-1 0 1,1 0 0,0 0-1,-1 1 1,1-1-1,-1 0 1,1 0 0,-1 0-1,1 1 1,-1-1-1,0 0 1,1 1 0,-1-1-1,0 0 1,0 1-1,0-1 1,1 1 0,-1-1-1,0 1 1,0 0 0,0-1-1,0 1 1,0 0-1,0 0 1,1-1 0,-1 1-1,0 0 1,0 0-1,0 0 1,0 0 0,0 0-1,0 0 1,0 0-1,0 1 1,0-1 0,-1 1-1,-45 6 201,37-2-279,0 1 1,0 0-1,0 0 1,0 1-1,1 1 1,1-1-1,-1 1 1,1 1-1,0-1 1,1 2-1,0-1 1,-7 13-1,3-3 11,1 0-1,0 1 0,1 0 1,2 0-1,-10 36 1,15-49 6,1 0 0,0 1 0,0-1 1,0 0-1,1 1 0,0-1 0,2 15 0,-2-21 0,1 1 1,0 0-1,-1-1 0,1 1 0,0 0 0,0-1 0,0 1 0,0-1 0,0 1 0,0-1 0,1 0 0,-1 1 0,0-1 0,1 0 0,-1 0 1,1 0-1,-1 0 0,1 0 0,0 0 0,-1-1 0,1 1 0,0 0 0,-1-1 0,1 1 0,0-1 0,0 0 0,0 0 0,-1 1 0,1-1 1,0 0-1,0-1 0,0 1 0,-1 0 0,1 0 0,3-2 0,5 0 55,0-1 1,0 0-1,0 0 1,0-1 0,-1-1-1,0 1 1,0-2-1,0 1 1,0-1-1,8-8 1,13-12 585,34-38 0,-39 36-209,0 0-1,-2-1 1,29-51 0,-43 65-383,-2 0-1,0-1 1,0-1-1,-2 1 1,0-1-1,0 1 0,-2-1 1,0-1-1,0-30 1,-3 47-84,1 0 0,-1 0 1,0 0-1,0 1 0,0-1 1,0 0-1,0 0 0,0 0 0,0 0 1,0 0-1,0 1 0,0-1 0,-1 0 1,1 0-1,0 0 0,0 0 1,-1 1-1,1-1 0,-1 0 0,1 0 1,-1 1-1,1-1 0,-1 0 1,1 1-1,-1-1 0,0 0 0,1 1 1,-1-1-1,0 1 0,1-1 0,-1 1 1,0 0-1,0-1 0,0 1 1,1 0-1,-1-1 0,-2 1 0,2 0-42,-1 1-1,1-1 1,-1 1-1,1-1 0,-1 1 1,1 0-1,-1 0 1,1 0-1,0 0 0,-1 0 1,1 0-1,0 0 1,0 0-1,0 0 0,0 1 1,0-1-1,0 0 1,0 1-1,-1 2 1,-3 6-621,0 0 1,1 1-1,1-1 1,0 1-1,-3 15 1,1 29-8108,5-30-432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5.9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78 16752,'0'0'8648,"49"-58"-8135,-23 48-321,6 2-224,3 6-641,1 2-1697,-1 0-2691,2 3-3363</inkml:trace>
  <inkml:trace contextRef="#ctx0" brushRef="#br0" timeOffset="1">544 143 18225,'0'0'6566,"7"74"-6501,-5-43-1,2-4-417,1 0-1056,-5-5-481,6-4-1185,-6-5-1217,0-8-2819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6.3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36 865,'0'0'14445,"12"-5"-12357,9-2-789,1 1 1,0 1-1,0 1 0,44-3 1,-40 6-824,-15 1-354,1-1 1,-1 1-1,19 3 1,-29-3-114,-1 1 1,1-1-1,0 0 1,0 1-1,-1-1 1,1 0-1,0 1 1,-1-1-1,1 1 1,-1-1-1,1 1 0,-1-1 1,1 1-1,-1 0 1,1-1-1,-1 1 1,1 0-1,-1-1 1,0 1-1,1 0 1,-1-1-1,0 1 1,0 0-1,1 0 1,-1-1-1,0 1 0,0 0 1,0 0-1,0 0 1,0-1-1,0 1 1,0 0-1,0 0 1,-1-1-1,1 1 1,0 0-1,0 0 1,-1-1-1,1 1 1,0 0-1,-1-1 0,1 1 1,-1 0-1,1-1 1,-1 2-1,-25 38 1165,21-32-899,4-8-267,-21 41 636,22-41-681,0 1 0,-1 0 0,1 0 0,-1-1 0,1 1 0,0 0 0,0 0 0,-1 0 0,1-1 0,0 1 0,0 0 0,0 0 0,0 0 0,0 0 0,0-1 0,0 1 0,0 0 0,0 0 0,1 0-1,-1-1 1,0 1 0,0 0 0,1 0 0,-1 0 0,1-1 0,-1 1 0,0 0 0,1-1 0,-1 1 0,1 0 0,0-1 0,-1 1 0,1-1 0,-1 1 0,1-1 0,0 1 0,-1-1 0,1 1 0,0-1 0,0 0 0,-1 1 0,1-1-1,0 0 1,0 0 0,0 1 0,1-1 0,6 1-56,-1 0 0,1 1-1,-1 1 1,1-1 0,-1 1-1,0 0 1,12 7-1,-18-9 95,0-1-1,1 1 0,-1 0 0,0 0 0,0 0 1,0 0-1,0 0 0,0 0 0,0 0 0,0 0 1,0 0-1,0 0 0,-1 0 0,1 1 1,0-1-1,-1 0 0,1 0 0,-1 1 0,1-1 1,-1 1-1,0-1 0,0 0 0,1 1 0,-1-1 1,0 1-1,0-1 0,0 1 0,-1-1 0,1 0 1,0 1-1,0-1 0,-1 1 0,1-1 0,-1 0 1,1 1-1,-1-1 0,0 0 0,1 0 0,-1 0 1,0 1-1,0-1 0,0 0 0,0 0 0,0 0 1,0 0-1,0 0 0,0-1 0,0 1 0,-3 1 1,-12 11 306,-1-2 1,0 0 0,-1-1 0,0 0 0,-1-2 0,0 0-1,0-1 1,0-1 0,-1-1 0,0-1 0,-41 4 0,60-8-389,0 0 1,0 0-1,0 0 0,0 0 1,0 0-1,0 0 0,0 0 1,0 0-1,0 0 1,0-1-1,1 1 0,-1 0 1,0-1-1,0 1 1,0 0-1,0-1 0,0 1 1,0-1-1,0 0 1,1 1-1,-1-1 0,0 0 1,1 1-1,-1-1 1,0 0-1,1 0 0,-1 0 1,1 0-1,-1 1 1,1-1-1,-1 0 0,1 0 1,0 0-1,-1 0 0,1-2 1,0 0-729,0-1-1,0 1 1,0-1 0,0 1 0,1 0 0,0-1-1,-1 1 1,1 0 0,1-1 0,1-3 0,10-17-7386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7.0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 15214,'0'0'10117,"3"12"-9947,0 7-112,1 4-20,1 0-1,1 0 1,13 34 0,-18-55-77,-1 0 0,1-1 1,0 1-1,0-1 0,-1 1 1,1-1-1,0 0 0,0 1 0,0-1 1,0 0-1,1 1 0,-1-1 1,0 0-1,0 0 0,1 0 1,-1 0-1,1 0 0,-1-1 1,1 1-1,-1 0 0,1-1 1,-1 1-1,1-1 0,-1 1 1,1-1-1,0 0 0,-1 1 0,1-1 1,0 0-1,0 0 0,-1 0 1,1-1-1,0 1 0,-1 0 1,1-1-1,-1 1 0,1-1 1,0 1-1,-1-1 0,1 0 1,2-1-1,-1-1-303,1 1 0,0-1 0,-1 0 0,0-1 0,0 1 1,0-1-1,0 1 0,0-1 0,-1 0 0,1 0 0,-1 0 0,0 0 0,0 0 0,1-6 1,6-56-2651,-8-1 4174,-1 64-963,-7 59 5564,-1 1-5107,8-50-858,5 50 1379,7-33-2213,-11-23 642,1 1 0,-1-1 0,1 0 0,-1 0 0,1 0 0,-1 0 0,1 0 0,-1 0 0,1 0 0,0 0 0,-1-1 0,5 2 0,4-1-8370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9.9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35 1089,'-38'-22'13942,"29"11"-5046,38 10-8149,128 13-79,0-1-1277,-53-11-101,-104 2 726,1 1 0,-1-1 0,0 0 0,0 1 0,0-1 0,0 0 0,-1 1 0,1-1 0,-1 0 0,1 1 0,-1-1 0,0 0 0,-1 3 0,-14 22 289,-2-1 1,-24 29 0,-23 33-38,60-79-504,-42 76 629,44-75-1586,-1 0 0,1-1 0,1 2 0,-2 11 0,3-9-4978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7.8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4676,'0'0'-832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8.2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64 3107,'11'-18'1479,"1"-3"192,-4-3 9211,-8 24-10689,0 0-1,0 0 1,0 0-1,1 0 1,-1 0 0,0 0-1,0 0 1,0 0-1,0 0 1,0 0-1,0 0 1,1 0 0,-1 0-1,0 0 1,0 0-1,0 0 1,0 0-1,1 1 1734,-1-1-1733,5 11 2373,2 17-2547,8 38 580,6 37-955,-18-69-4310,-5-1-4016,1-26-1600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8.5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103 377 14221,'0'0'7848,"73"-12"-5798,-40 4-929,5-2-384,1 1-289,-4 0-256,-5 0-160,-4 4-32,-7 1-32,-2 1-576,-8-1-289,-7-1-961,-2-1-1633,-2-5-2019,-9-3-5700</inkml:trace>
  <inkml:trace contextRef="#ctx0" brushRef="#br0" timeOffset="1">0 81 16143,'0'0'9737,"81"-12"-8904,-40 4-352,0-1-321,5 2-96,-4 0-480,-5-2-1859,-7-2-3778,-8-7-7400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1.0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1 4805,'0'0'20718,"-61"100"-18577,3-3-1380,6-12-4176,56-95-7811,3-8 4296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1.3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13100,'0'0'9994,"2"9"-9829,17 81 26,-10-44-708,24 77 0,-23-98-3120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1.6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39 13229,'0'0'8904,"52"-18"-7783,-20 14-224,7 0-545,-2 3-256,-1-1-128,-8 0-2626,-4-6-4517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12556,'0'0'9011,"-1"8"-8829,-7 34-114,-1-2 1,-2 1-1,-17 39 1,13-40 78,2 1 1,1 1 0,-8 62-1,20-103-144,-1-1 0,1 1-1,0 0 1,0 0 0,-1 0-1,1 0 1,0-1 0,0 1-1,0 0 1,0 0 0,0 0-1,0 0 1,1 0 0,-1-1-1,0 1 1,0 0-1,0 0 1,1 0 0,-1-1-1,0 1 1,1 0 0,-1 0-1,1-1 1,-1 1 0,1 0-1,-1-1 1,1 1 0,0 0-1,-1-1 1,1 1 0,0-1-1,-1 1 1,1-1 0,1 1-1,0-1 26,0 0 0,0-1-1,0 1 1,0-1-1,0 1 1,0-1 0,0 0-1,0 0 1,0 1 0,-1-1-1,1-1 1,0 1 0,2-2-1,52-48 1020,27-37 531,119-163-1,-184 217-3310,-18 25-4355,-12 8-1247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2.4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97 19 6854,'0'0'10218,"8"-5"-8638,-4 2-1466,-2 2 2,0 0 0,-1-1 1,1 1-1,0 0 1,0 1-1,-1-1 0,1 0 1,0 0-1,0 1 0,0-1 1,0 1-1,3-1 1,-4 2-33,0 0 1,0-1-1,0 1 1,-1 0 0,1 0-1,0 0 1,0 0-1,0 0 1,-1 0-1,1 0 1,0 0 0,-1 0-1,1 0 1,-1 0-1,1 0 1,-1 0 0,0 1-1,1-1 1,-1 0-1,0 0 1,0 0 0,0 1-1,0-1 1,0 0-1,0 0 1,0 1-1,0-1 1,-1 0 0,1 2-1,0 14 117,-1 0-1,-1 0 1,0 1-1,-1-1 1,-1 0-1,-1-1 1,0 1-1,-13 27 1,18-44-208,0 1 1,0-1 0,0 1 0,0-1 0,0 1-1,0-1 1,0 0 0,-1 1 0,1-1-1,0 1 1,0-1 0,0 0 0,-1 1 0,1-1-1,0 1 1,0-1 0,-1 0 0,1 1 0,0-1-1,-1 0 1,1 0 0,0 1 0,-1-1-1,1 0 1,0 0 0,-1 1 0,1-1 0,-1 0-1,1 0 1,0 0 0,-1 0 0,1 1 0,-1-1-1,1 0 1,-1 0 0,1 0 0,0 0-1,-1 0 1,1 0 0,-1 0 0,1 0 0,-1-1-1,1 1 1,-1 0 0,-10-23-1017,0-36-904,4 19 1245,6 34 496,6 26 104,-3-13 118,1-1 1,0 1 0,0-1 0,1 0 0,0 0-1,0-1 1,0 1 0,1-1 0,0 0 0,10 9-1,20 25 451,-68-52 58,10-8-442,0 0 0,-34-43 1,38 42 109,19 22-196,0 0 0,0 0-1,0 0 1,0 0 0,0 0 0,0 0 0,0 0-1,0 0 1,0 0 0,0 0 0,0-1 0,-1 1 0,1 0-1,0 0 1,0 0 0,0 0 0,0 0 0,0 0 0,0 0-1,0-1 1,0 1 0,0 0 0,0 0 0,0 0 0,0 0-1,0 0 1,0 0 0,0-1 0,0 1 0,0 0-1,0 0 1,1 0 0,-1 0 0,0 0 0,0 0 0,0 0-1,0 0 1,0-1 0,0 1 0,0 0 0,0 0 0,0 0-1,0 0 1,0 0 0,1 0 0,-1 0 0,0 0-1,0 0 1,0 0 0,0 0 0,0 0 0,0 0 0,0 0-1,1 0 1,-1 0 0,0 0 0,0 0 0,0 0 0,0 0-1,0 0 1,0 0 0,1 0 0,-1 0 0,0 0 0,0 0-1,16 0 161,16 7-220,-6 0-170,49 7 0,-31-11-5244,-24-3-2054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2.7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17168,'0'0'5990,"6"62"-5061,-4-38-577,2 1-256,1 0-64,3-1 32,-3-5-384,3-1-737,-3-4-224,5-5-97,-5-6-351,1-3-1090,-2-3-640,-1-12-1410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3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 12588,'0'0'9801,"-2"63"-8712,9-34-352,3-1-449,1 3-160,2-1-192,0-3-1826,-2-7-2113,-3-5-4101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16159 1 3267,'0'0'3689,"0"9"-2499,0 6-1013,1-1 0,0 0 0,1-1-1,1 1 1,0 0 0,1 0 0,0-1-1,7 14 1,241 493 629,-225-450-720,-3 1-1,-3 1 1,-3 1-1,-3 1 0,8 125 1,-3 19 163,-1-33-144,-9 304 0,-15-392 185,-2 38 46,-5 0-1,-35 158 1,31-236-242,-2 0 0,-3-2 0,-2 0 1,-2-2-1,-3-1 0,-2-1 0,-2-1 0,-3-2 0,-1-1 0,-2-2 0,-3-2 1,-1-1-1,-2-3 0,-2-1 0,-1-2 0,-2-3 0,-1-1 0,-64 28 0,-584 237-1693,-26-72 1058,377-153 512,-589 46 0,-363-98-858,32-95 2324,1068 60-1497,-1200-131-647,264 22 1334,-467 13-898,854 65 825,-751-2-868,-3 78-7,1403-26 339,-626 36 831,533-19-442,-330 77 0,127 19-14,333-94-377,0 2-1,2 3 0,1 3 1,-64 44-1,108-64 18,1 0 0,0 1 0,0 1 0,2 0 0,-1 1 0,2 0 0,-17 26 0,23-31-13,0 0 0,0 0 1,1 1-1,1-1 0,0 1 0,0 0 0,0 0 0,2 0 0,-1 1 0,1-1 1,1 0-1,-1 1 0,2-1 0,2 20 0,-1-24-39,0 0-1,0 0 1,0 0-1,1-1 1,0 1-1,0 0 1,0-1 0,1 0-1,-1 0 1,1 0-1,1 0 1,-1-1-1,1 0 1,-1 1 0,1-2-1,0 1 1,1 0-1,-1-1 1,1 0-1,-1 0 1,1-1-1,0 0 1,0 0 0,11 2-1,11 2-138,1-1 0,-1-2 0,0-1 0,31-1 0,-9-3-1207,-1-3-1,0-1 0,0-3 1,88-27-1,-59 12-2952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11307,'-15'-13'1879,"14"7"82,35 13-986,-21-2-957,0 1 1,0 0-1,-1 1 1,0 0-1,0 1 1,-1 0-1,0 1 1,0 0-1,-1 1 1,0 0-1,-1 0 1,0 1-1,0 1 1,-1-1-1,-1 1 1,0 1-1,8 21 1,-8-16-350,0 0 0,-1 1 0,-1 0 0,-1 0 1,2 25-1,-5-27-727,-1 1 1,0-1-1,-1 0 1,-1 1-1,-7 32 1,-14 9-6235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12268,'0'0'3651,"-13"55"-2914,7-25 128,2 2-385,3 1-320,1-2-96,0 0-64,0-4 32,0-1-96,0-8-480,0-4-257,1-5-192,-1-5-993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61 5349,'0'0'6251,"-6"-8"-3106,-16-28-989,22 35-2092,-1 1-1,1 0 1,0 0-1,-1-1 1,1 1-1,0 0 0,0-1 1,-1 1-1,1 0 1,0-1-1,0 1 1,0 0-1,0-1 1,0 1-1,-1 0 1,1-1-1,0 1 0,0-1 1,0 1-1,0 0 1,0-1-1,0 1 1,0 0-1,0-1 1,0 1-1,0-1 1,0 1-1,1 0 0,-1-1 1,0 1-1,0 0 1,0-1-1,0 1 1,1 0-1,-1-1 1,0 1-1,0 0 0,0-1 1,1 1-1,-1 0 1,0 0-1,1-1 1,-1 1-1,0 0 1,1 0-1,-1-1 1,0 1-1,1 0 0,-1 0 1,19 0-336,-16 0 494,8 0-196,206 8 400,-194-5-687,1 0 0,-1 2-1,1 1 1,-2 0 0,1 2-1,42 20 1,-61-26 269,0 0-1,-1 0 1,1 0 0,-1 0 0,0 0-1,0 1 1,0-1 0,0 1 0,0 0-1,-1 0 1,1 0 0,-1 0-1,0 1 1,1-1 0,-2 1 0,1-1-1,0 1 1,-1 0 0,0-1 0,1 1-1,-1 0 1,-1 0 0,1 0-1,-1 0 1,1 0 0,-1 0 0,0 0-1,-1 0 1,1 0 0,-1 0 0,-2 7-1,0-1 227,-1-1 0,-1 0 0,1 0 0,-2 0 0,1-1-1,-1 0 1,0 0 0,-1 0 0,0-1 0,0 0 0,-13 10 0,-8 4 418,-1-1 0,-1-2 0,-48 23 1,63-34-433,0-1 0,-1-1 0,0 0 0,1-1 0,-2 0 0,1-1 0,0-1 0,0-1 0,-29-1 0,43-1-489,0 1 0,-1 0 0,1-1 0,0 0 0,-1 0-1,1 0 1,0 0 0,0 0 0,0 0 0,0 0 0,0-1-1,0 1 1,0-1 0,0 1 0,0-1 0,1 0 0,-1 0 0,1 0-1,-1 0 1,1 0 0,0 0 0,0 0 0,0 0 0,-1-4-1,1 4-17,1 1 1,-1-1-1,1 0 0,0 0 0,-1 1 0,1-1 0,0 0 0,0 0 0,1 1 0,-1-1 0,0 0 0,1 0 0,-1 1 0,1-1 0,-1 0 0,1 1 0,0-1 1,-1 0-1,1 1 0,0-1 0,0 1 0,0-1 0,1 1 0,-1 0 0,0 0 0,0-1 0,1 1 0,-1 0 0,1 0 0,-1 0 0,1 0 0,-1 0 0,3 0 0,22-8-6279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9097,'0'0'10943,"-12"-4"-10046,4 0-802,5 3-83,1-1 1,-1 1 0,0-1 0,0 1 0,0 0 0,0 0 0,0 1 0,0-1 0,0 0-1,0 1 1,0 0 0,0 0 0,0 0 0,0 0 0,0 0 0,0 1 0,0-1-1,0 1 1,0 0 0,0 0 0,0 0 0,0 0 0,0 0 0,-4 4 0,-9 7 319,1 1 1,-19 21 0,30-29-226,0 0 0,0 0-1,0 1 1,0 0 0,1-1 0,0 1-1,0 0 1,1 1 0,0-1 0,0 0-1,-2 8 1,4-13-98,0-1 0,0 1 0,0-1 0,0 1 0,0-1 1,0 1-1,0-1 0,0 1 0,0-1 0,0 1 0,0-1 0,1 1 0,-1-1 0,0 1 0,0-1 0,0 1 0,0-1 1,1 0-1,-1 1 0,0-1 0,1 1 0,-1-1 0,0 0 0,1 1 0,-1-1 0,0 0 0,1 1 0,-1-1 0,1 0 0,-1 1 1,1-1-1,-1 0 0,0 0 0,1 0 0,-1 1 0,1-1 0,0 0 0,26-3 252,25-17-40,-14-7-329,-1-1 0,0-2 0,32-35 0,-76 98-517,2-22 724,1 0-1,-1 0 0,2 1 0,0-1 0,0 1 0,1-1 0,-1 19 0,4-29-85,-1 0-1,1 0 0,0 0 1,-1 0-1,1 0 1,0 0-1,0-1 0,-1 1 1,1 0-1,0-1 0,0 1 1,0 0-1,0-1 1,0 1-1,0-1 0,0 0 1,0 1-1,0-1 0,0 0 1,0 1-1,0-1 1,1 0-1,-1 0 0,0 0 1,0 0-1,0 0 1,0 0-1,0 0 0,0-1 1,0 1-1,0 0 0,2-1 1,42-7 197,-22-1-601,0-1 0,-1 0 0,25-17-1,-29 16 176,1 0-1,1 1 1,0 1-1,36-11 1,-56 20 243,0 0 1,1 0-1,-1 0 1,0 0 0,0-1-1,1 1 1,-1 0-1,0 0 1,0 0 0,1 0-1,-1 0 1,0 0-1,0 0 1,1 0 0,-1 0-1,0 0 1,0 0-1,1 0 1,-1 0-1,0 0 1,0 1 0,1-1-1,-1 0 1,0 0-1,0 0 1,1 0 0,-1 0-1,0 0 1,0 1-1,0-1 1,1 0 0,-1 0-1,0 0 1,0 1-1,0-1 1,0 0 0,0 0-1,1 1 1,-1-1-1,0 0 1,0 0-1,0 0 1,0 1 0,0-1-1,0 1 1,-5 15 1037,-14 15 273,10-20-959,7-8-261,-1 0 1,0 0-1,1 0 1,0 1-1,0-1 0,0 1 1,0-1-1,0 1 0,1-1 1,-1 1-1,-1 6 0,5-9-102,-1 0 1,1-1-1,0 1 0,-1-1 0,1 1 0,-1-1 0,1 0 0,0 1 0,-1-1 0,1 0 0,0 0 0,-1 0 0,1-1 0,-1 1 0,1 0 0,0-1 0,1 0 0,13-4-319,1-1 1,-2-1 0,1 0-1,-1-1 1,23-16 0,41-20-1552,-79 44 1865,1-1 0,-1 1-1,0 0 1,0 0 0,0 0 0,0 0-1,0 0 1,1 0 0,-1-1 0,0 1-1,0 0 1,0 0 0,0 0 0,1 0-1,-1 0 1,0 0 0,0 0-1,0 0 1,1 0 0,-1 0 0,0 0-1,0 0 1,0 0 0,0 0 0,1 0-1,-1 0 1,0 0 0,0 0-1,0 0 1,1 0 0,-1 0 0,0 0-1,0 0 1,0 1 0,0-1 0,1 0-1,-1 0 1,0 0 0,0 0-1,0 0 1,0 0 0,0 1 0,1-1-1,-1 0 1,0 0 0,0 0 0,0 0-1,0 0 1,0 1 0,0-1 0,0 0-1,0 0 1,0 0 0,0 1-1,0-1 1,0 0 0,0 0 0,0 0-1,0 1 1,0-1 0,0 0 0,0 0-1,0 0 1,0 0 0,0 1-1,0-1 1,0 0 0,0 0 0,0 1-1,-9 19 1035,2-3 42,33-16-633,28-13-760,-46 9 1,1 1 0,-1 0 0,1 0 0,0 0 0,9 1 0,-17 1 309,-1 1-1,1-1 1,0 1-1,-1-1 1,1 1-1,-1 0 1,1-1 0,-1 1-1,1 0 1,-1-1-1,1 1 1,-1 0-1,0-1 1,1 1-1,-1 0 1,0 0-1,1 0 1,-1-1-1,0 1 1,0 0-1,0 0 1,0 0-1,0 0 1,0-1-1,0 1 1,0 0-1,0 0 1,-1 0-1,1 0 1,0-1-1,0 1 1,-1 0-1,1 0 1,0-1-1,-1 1 1,0 1-1,-12 34 518,13-35-536,-10 27 509,8-11-2461,7-10-6671,5-7 1917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42 262 7944,'0'0'15102,"-3"8"-14638,-8 19-61,6-18-320,1 1-1,0-1 1,0 1 0,1 0 0,0 0 0,-1 14-1,5-23-199,1-1 0,-1 1-1,1-1 1,-1 1-1,1-1 1,-1 0-1,1 0 1,-1 0 0,1 1-1,0-1 1,-1-1-1,1 1 1,-1 0-1,1 0 1,-1-1-1,1 1 1,-1-1 0,1 1-1,1-2 1,15-8-1251,0-1 0,-2-1 0,1 0 0,-1-1 0,20-23 0,-23 24 591,18-20-810,-1-1-1,26-38 1,13-27 4050,-43 61 728,-73 108 6572,2 12-7220,36-64-2484,1 1-1,1 0 1,1 0-1,0 1 1,2 0-1,0 0 1,-1 28-1,5-38-79,-1 32 213,1-42-211,0-1-1,0 1 0,0 0 0,0 0 1,0 0-1,0 0 0,0 0 0,1 0 1,-1 0-1,0 0 0,0 0 1,1-1-1,-1 1 0,1 0 0,-1 0 1,1 0-1,-1-1 0,1 1 0,-1 0 1,1 0-1,0-1 0,-1 1 0,1-1 1,0 1-1,0 0 0,-1-1 0,1 0 1,0 1-1,0-1 0,0 1 0,0-1 1,1 1-1,-2-29-1747,-4 16 1455,0-1 0,-1 0 0,0 1 0,-1 0 1,-1 0-1,0 0 0,0 1 0,-1 0 0,0 1 0,-11-11 0,-23-33 1186,73 51 759,36 10-1368,18 0-360,-30-8-4388,-53-3-535,-2-7-3379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12172,'0'0'12523,"43"-49"-21843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10826,'0'0'6438,"55"51"-6053,-33-44-257,0-4-513,3-2-2209,-5-1-1730,1 0-1025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11627,'0'0'11760,"9"3"-10596,-2-1-1026,1 0 0,0-1-1,0 0 1,0-1-1,0 1 1,0-2 0,0 1-1,0-1 1,0 0 0,0-1-1,9-2 1,-11 2-112,0 0 0,1 0 0,-1 0 0,0-1 0,-1 0 0,1 0 0,0-1 0,-1 1-1,1-1 1,-1 0 0,0-1 0,-1 1 0,1-1 0,-1 0 0,0 0 0,4-7 0,-8 12-29,1-1-1,0 0 1,-1 0 0,1 0 0,0-1-1,-1 1 1,0 0 0,1 0 0,-1 0-1,0 0 1,1 0 0,-1-1 0,0 1-1,0 0 1,0 0 0,0 0 0,0-1 0,0 1-1,0 0 1,-1 0 0,1 0 0,0 0-1,-1-2 1,0 2-22,0 0 0,0 1-1,0-1 1,0 0 0,0 1 0,0-1-1,0 1 1,0-1 0,0 1 0,0 0 0,0-1-1,0 1 1,0 0 0,-1 0 0,1 0-1,0 0 1,0 0 0,0 0 0,-2 0-1,-2 0-65,-1 1 0,1 0 0,0 0-1,-1 1 1,1 0 0,0-1-1,0 2 1,-10 4 0,7 0 80,0-1-1,0 1 1,0 1 0,1-1 0,0 1-1,0 1 1,1-1 0,0 1-1,1 0 1,0 1 0,0-1 0,1 1-1,0 0 1,1 0 0,0 0 0,0 1-1,-1 13 1,4-22 14,1-1 0,-1 0 0,0 0 0,1 1 0,-1-1 0,1 0 0,-1 0 1,1 0-1,-1 0 0,1 0 0,0 1 0,-1-1 0,1 0 0,0-1 0,0 1 0,0 0 0,0 0 0,0 0 0,0 0 0,0-1 0,0 1 0,0 0 0,0-1 0,1 1 1,-1-1-1,0 1 0,0-1 0,1 0 0,-1 0 0,0 1 0,0-1 0,1 0 0,1 0 0,54 0 73,-43-1-64,35-4-581,68-15 0,-74 11 458,1 2-1,66-3 0,-117-2 4251,-7-15-3148,-34-88-302,48 115-709,0 0 0,0-1 1,1 1-1,-1 0 0,0-1 0,0 1 1,0 0-1,1-1 0,-1 1 1,0 0-1,0 0 0,1-1 1,-1 1-1,0 0 0,0 0 1,1 0-1,-1-1 0,0 1 0,1 0 1,-1 0-1,0 0 0,1 0 1,-1 0-1,0 0 0,1 0 1,-1-1-1,0 1 0,1 0 1,-1 0-1,0 0 0,1 0 0,-1 1 1,1-1-1,-1 0 0,0 0 1,1 0-1,-1 0 0,0 0 1,1 0-1,-1 0 0,0 1 1,0-1-1,1 0 0,-1 0 0,0 1 1,1-1-1,-1 0 0,0 1 1,22 6-1915,-9-2-64,1-1 0,-1 0 0,19 3 0,14-2-6693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55 13196,'0'0'11750,"-8"5"-11915,-24 17 138,24-10-304,15-7-5,18-3-116,-23-2 429,23 1-374,-6-2 88,-1 2 1,1 1-1,0 0 0,0 1 0,20 6 0,-35-7 309,1-1 1,-1 1-1,0 0 1,-1 0-1,1 0 1,0 0-1,0 1 0,-1-1 1,0 1-1,1 0 1,-1 0-1,0 0 1,-1 1-1,1-1 1,0 1-1,-1 0 0,0-1 1,0 1-1,0 0 1,0 0-1,-1 0 1,0 0-1,1 1 1,-2-1-1,1 0 1,0 1-1,-1-1 0,0 5 1,0 4 186,0 0 0,-1 0 0,-1 0 1,0-1-1,-1 1 0,-1-1 0,1 1 0,-2-1 1,-9 18-1,11-24-22,0 0 1,0-1-1,-1 1 1,0-1 0,0 1-1,-1-1 1,1-1-1,-1 1 1,0-1 0,0 1-1,-1-2 1,1 1-1,-1 0 1,0-1-1,0 0 1,0-1 0,0 1-1,0-1 1,-1 0-1,-8 1 1,13-2-145,-1-1 1,1 0-1,0 0 1,0 0-1,0 0 1,0 0-1,0-1 0,0 1 1,0 0-1,0-1 1,0 0-1,0 1 1,0-1-1,0 0 0,0 0 1,0 0-1,1 0 1,-1 0-1,0-1 0,1 1 1,-1 0-1,1-1 1,-1 0-1,-1-2 1,1 0-92,0 0 0,0 0 0,0-1 0,0 1 0,1-1 0,0 1 0,0-1 0,0 1 0,0-1 0,1-8 0,0 3-135,0 0 0,0 0 1,2 1-1,-1-1 0,1 0 0,0 1 0,1-1 0,0 1 0,1 0 0,7-15 0,-3 15 170,-1 0-1,1 1 1,0 0-1,1 0 0,0 0 1,0 1-1,1 1 1,19-11-1,5 2-33,52-17-1,-58 23-176,-1-1 1,-1-1-1,43-25 1,-66 35 253,-1-1 0,1 1 0,-1-1 1,0 0-1,0 0 0,0 0 0,0 0 0,0-1 1,0 1-1,0 0 0,-1-1 0,1 1 0,-1-1 0,2-3 1,-3 5-1,0 1 1,0-1 0,0 0 0,0 1 0,0-1 0,0 1-1,0-1 1,0 0 0,0 1 0,-1-1 0,1 1 0,0-1-1,0 0 1,0 1 0,-1-1 0,1 1 0,0-1 0,0 1-1,-1-1 1,1 1 0,-1-1 0,1 1 0,0-1 0,-1 1-1,0-1 1,-1 0 7,0 0 0,0 0 0,0 1 0,0-1 0,0 0 0,0 1 0,0 0 0,0-1 0,0 1 0,0 0 0,-3 0 0,-4 1 14,1 0-1,0 1 0,0 0 1,1 1-1,-1-1 0,0 1 1,1 1-1,0 0 0,-1 0 1,2 0-1,-1 1 0,-7 6 1,10-9 0,1 0 0,0 1 0,-1 0 1,1 0-1,0 0 0,1 0 1,-1 0-1,0 1 0,1-1 1,0 1-1,0 0 0,0-1 1,0 1-1,1 0 0,-1 0 0,1 0 1,0 0-1,0 1 0,1-1 1,-1 0-1,1 0 0,0 0 1,0 1-1,0-1 0,1 6 1,1-8-53,-1 0 1,0 0 0,0 0 0,1 0 0,-1-1 0,1 1 0,0 0 0,-1-1 0,1 1 0,0-1 0,0 1 0,0-1 0,0 0 0,0 0 0,0 0 0,1 0 0,-1 0 0,0-1 0,0 1 0,1-1 0,-1 1 0,0-1 0,5 0 0,56 0-2640,-63 0 2645,46-8-4511,-1-11-3176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17328,'0'0'1127,"-11"10"1366,8-7-2387,-7 7 733,-1 0-1,2 1 1,-11 15-1,16-21-696,1 0-1,0 0 1,1 0 0,-1 0-1,1 1 1,0-1-1,0 1 1,1-1-1,0 1 1,0 0 0,0-1-1,1 1 1,-1 0-1,2 6 1,-1-11-139,1 1 0,-1 0 1,1-1-1,-1 1 0,1-1 1,0 1-1,-1-1 0,1 0 1,0 1-1,0-1 0,0 0 1,0 0-1,0 1 0,1-1 1,-1 0-1,0 0 0,0 0 1,1 0-1,-1-1 0,1 1 1,-1 0-1,1 0 0,-1-1 1,1 1-1,-1-1 0,1 0 1,0 1-1,1-1 0,56 4-648,-37-4-103,-12 1 321,0 0 0,0 1 0,-1 0 0,1 0 0,16 7 0,-24-9 444,-1 1 0,1 0 0,0-1 0,0 1-1,-1 0 1,1 0 0,-1 0 0,1 0 0,-1 1-1,1-1 1,-1 0 0,0 0 0,1 1 0,-1-1-1,0 1 1,0-1 0,0 1 0,0 0 0,0-1-1,-1 1 1,1 0 0,0 0 0,-1-1 0,1 1-1,-1 0 1,0 0 0,0 0 0,0 0 0,1 0-1,-2-1 1,1 1 0,0 0 0,0 0 0,-1 0-1,1 0 1,-1-1 0,1 1 0,-2 2 0,0 0 194,-1 0 1,0-1-1,0 1 0,0 0 1,0-1-1,-1 0 1,1 0-1,-1 0 1,0 0-1,0 0 0,0-1 1,-7 3-1,-55 23 1787,61-26-1912,0-1 1,0 1-1,-1-1 0,1 1 1,-1-1-1,1-1 1,-1 1-1,1-1 1,-8-1-1,11 1-249,1 0-1,0-1 1,0 1-1,-1 0 1,1-1-1,0 0 1,0 1-1,0-1 1,0 0-1,0 1 1,0-1-1,0 0 1,0 0-1,0 0 1,0 0-1,-1-1 1,1 0-539,0 0 0,0 0 0,0-1 0,0 1 0,1 0 0,-1 0 0,1 0 0,0 0 0,-1-1 1,1 1-1,0 0 0,1-4 0,0-10-7845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94 14798,'0'0'7474,"9"-8"-6028,26-27-880,-33 34-556,-1-1-1,0 1 0,0 0 0,0 0 1,0-1-1,0 1 0,0 0 1,0-1-1,0 1 0,-1-1 0,1 1 1,0-1-1,-1 1 0,1-1 0,-1 0 1,0 1-1,0-1 0,1 0 1,-1 1-1,0-1 0,-1-2 0,1 3-13,-1 0-1,0 0 0,1 0 0,-1 0 0,0 0 1,0 0-1,0 1 0,0-1 0,0 0 0,0 0 1,0 1-1,0-1 0,0 1 0,0-1 0,0 1 1,0-1-1,-1 1 0,1 0 0,0 0 0,0-1 1,-2 1-1,-3-1-29,0 1 1,-1 0-1,1 0 1,0 0-1,0 1 1,0 0-1,-1 0 1,-7 3-1,7 0 91,0 0 0,0 0 0,1 1 0,0 0-1,0 0 1,0 1 0,0-1 0,-8 13-1,11-13 59,0-1 0,0 0 0,0 1-1,1 0 1,0-1 0,0 1-1,0 0 1,0 0 0,1 0-1,0 1 1,0-1 0,0 0 0,1 0-1,0 8 1,0-11-97,0-1 0,1 0 0,0 1 0,-1-1 0,1 1 0,0-1 0,-1 0 0,1 0 0,0 1 0,0-1 0,0 0 0,0 0 0,0 0 0,1 0 0,-1 0 0,0 0 0,0-1 0,1 1 0,-1 0 0,0 0 0,1-1-1,-1 1 1,1-1 0,-1 1 0,0-1 0,1 0 0,-1 0 0,3 1 0,50 1 181,-43-2-134,21-3-229,0 0 1,0-2 0,-1-2 0,0-1 0,0-1-1,49-22 1,-78 31 200,-5 4 62,-13 12 265,8-9-71,0 1 0,0 0 0,1 1 0,0-1 0,-6 12 0,13-20-285,0 1 0,0-1-1,0 0 1,0 1 0,0-1-1,0 0 1,0 1 0,0-1-1,0 0 1,1 1 0,-1-1-1,0 0 1,0 1-1,0-1 1,0 0 0,1 0-1,-1 1 1,0-1 0,0 0-1,1 0 1,-1 0 0,0 1-1,1-1 1,-1 0 0,0 0-1,0 0 1,1 0 0,-1 0-1,0 1 1,1-1 0,-1 0-1,0 0 1,1 0-1,-1 0 1,0 0 0,1 0-1,-1 0 1,0 0 0,1 0-1,-1 0 1,0 0 0,1-1-1,21 1 183,-19 0-148,16-3-139,-1 0-1,0-1 1,-1-1 0,1 0 0,20-10 0,-23 8-330,1 1 0,0 1 0,0 0 0,0 1 0,0 1 0,23-2 1,-39 6 422,1-1 0,-1 1 1,0-1-1,0 0 0,1 1 1,-1-1-1,0 1 1,0-1-1,0 1 0,0-1 1,1 1-1,-1-1 0,0 1 1,0-1-1,0 1 1,0-1-1,0 1 0,0-1 1,0 1-1,0-1 0,0 1 1,-1-1-1,1 1 1,0-1-1,0 1 0,0-1 1,0 0-1,-1 1 0,1-1 1,0 1-1,-1-1 1,1 0-1,0 1 0,-1-1 1,1 1-1,0-1 0,-1 1 1,-11 18 130,2-5-137,-15 19-3135,18-27-3229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77 8296,'-12'-21'5983,"14"-12"-3092,1 11 1287,-40 24-1909,16 5-2170,-1 0 1,1 1-1,1 1 1,0 1-1,0 0 1,1 2-1,-24 18 0,43-30-94,-1 1 0,1-1 0,0 0 0,-1 0 0,1 1 0,0-1-1,-1 0 1,1 1 0,0-1 0,0 0 0,-1 1 0,1-1 0,0 0-1,0 1 1,-1-1 0,1 0 0,0 1 0,0-1 0,0 1 0,0-1-1,0 0 1,0 1 0,0-1 0,0 1 0,0-1 0,0 1 0,0-1-1,0 0 1,0 1 0,0-1 0,0 1 0,14 5-70,29-6-432,-34 0 306,40-2-610,-33 1 698,0 0 0,1 1 0,-1 0 0,0 1 0,0 1 0,22 6 0,-37-8 104,0 0 0,0 0 1,0 0-1,0 1 0,1-1 0,-1 0 0,0 1 0,0-1 1,0 1-1,0-1 0,-1 1 0,1 0 0,0-1 0,0 1 1,0 0-1,0 0 0,-1-1 0,1 1 0,0 0 0,-1 0 1,1 0-1,0 0 0,-1 0 0,1 0 0,-1 0 0,0 0 1,1 0-1,-1 0 0,0 0 0,1 2 0,-2-1 65,0 0-1,0 0 0,0 0 1,0 0-1,0 0 0,0 0 1,-1-1-1,1 1 1,0-1-1,-1 1 0,0-1 1,1 1-1,-1-1 0,-2 2 1,-8 4 434,0 0 0,-1 0-1,-19 7 1,5-7 71,0 0-1,-1-2 0,0 0 1,0-2-1,-45-1 0,71-2-1205,6-2-450,0 2 1,0-1-1,1 0 1,-1 1-1,0 0 0,0-1 1,8 2-1,17-1-5170,0-7-2681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14830,'0'0'9385,"-36"66"-8424,25-43-417,2 3-287,1-4-161,3-6-32,5-2-64,0-3-449,0-7-800,0-17-14638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5509,'0'0'19218,"65"43"-28891,-46-30-1986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106 203 13869,'0'0'5963,"-9"9"-4858,-5 3-711,0 2 0,-22 29 0,32-38-311,0 1 0,1-1 0,0 1 0,0-1 0,0 1 0,0 0 0,1 0 0,0 1 0,1-1 0,-1 0-1,1 0 1,0 1 0,1-1 0,-1 1 0,2 7 0,-1-13-66,1 1 0,0 0 0,-1-1 1,1 1-1,0-1 0,0 1 0,0-1 0,0 1 0,0-1 0,1 0 0,-1 0 0,0 1 0,1-1 1,-1 0-1,0 0 0,1 0 0,0 0 0,-1 0 0,1-1 0,-1 1 0,1 0 0,0-1 0,-1 0 1,1 1-1,0-1 0,0 0 0,0 0 0,-1 1 0,1-1 0,0-1 0,0 1 0,3-1 0,2 1 34,1-1 0,-1 0-1,0 0 1,1-1-1,-1 0 1,13-5-1,-1-5-41,0 0 0,-1 0 0,-1-2-1,0 0 1,-1-1 0,0-1-1,-1 0 1,-1-1 0,-1 0-1,0-2 1,-1 1 0,-1-1 0,-1-1-1,-1 0 1,-1 0 0,0-1-1,-2 0 1,5-26 0,-10 45-2,-1 1 0,1-1 0,-1 1 0,0-1 1,1 1-1,-1-1 0,0 0 0,0 1 0,0-1 0,0 1 1,-1-1-1,1 0 0,0 1 0,-1-1 0,1 1 0,-1-1 0,1 1 1,-1-1-1,0 1 0,0 0 0,1-1 0,-1 1 0,0 0 1,0 0-1,0-1 0,0 1 0,-1 0 0,1 0 0,0 0 0,0 0 1,-1 0-1,1 1 0,-3-2 0,0 2-13,0-1-1,0 1 1,0 1 0,0-1-1,0 0 1,1 1 0,-1 0 0,0 0-1,0 0 1,0 1 0,1-1-1,-1 1 1,-4 2 0,-9 6 7,1 0 1,0 0-1,-24 22 1,34-27 8,0 0-1,1 1 1,0-1 0,0 1 0,0 0 0,1 0-1,-1 0 1,2 1 0,-1 0 0,1-1 0,0 1-1,-3 10 1,6-16-11,0 0 0,0 0-1,-1 0 1,1 0 0,1 0 0,-1 0-1,0 0 1,0 0 0,0 0 0,0-1-1,1 1 1,-1 0 0,0 0 0,1 0-1,-1 0 1,0-1 0,1 1 0,0 0-1,-1 0 1,1-1 0,-1 1 0,1 0-1,0-1 1,-1 1 0,1 0 0,0-1 0,0 1-1,-1-1 1,1 1 0,0-1 0,0 0-1,1 1 1,35 6-407,-23-6 115,12 3-487,73 15-1773,-89-16 2473,-1 0 0,1 0 0,-1 1 1,0 0-1,0 1 0,-1 0 0,16 12 0,-22-16 127,-1 0-1,0 0 1,1 1-1,-1-1 1,0 1-1,0-1 0,0 1 1,0-1-1,0 1 1,0 0-1,-1-1 1,1 1-1,0 0 0,-1 0 1,1 0-1,-1-1 1,0 1-1,0 0 1,1 0-1,-1 0 1,-1 0-1,1 0 0,0-1 1,0 1-1,-1 0 1,1 0-1,-1 0 1,1 0-1,-1-1 0,-1 3 1,0 0-341,0 0 0,-1 0 0,1 0 0,-1 0 0,0-1 0,-1 1 0,1-1 0,0 0 1,-1 0-1,-5 4 0,-7 2-6935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5509,'0'-2'521,"0"0"0,0 0 1,0 0-1,1-1 0,-1 1 0,1 0 0,0 0 0,-1 0 0,1 0 0,0 0 0,0 0 0,0 0 1,0 1-1,1-1 0,-1 0 0,0 0 0,1 1 0,0-1 0,1-1 0,1 0-174,0 1 0,1-1 0,-1 1 0,1-1 0,-1 1 0,1 1 1,9-4-1,3 2-197,0 1 0,0 0 1,34 1-1,-48 1-136,0 0 0,0 0 1,0 0-1,0 0 0,0 1 0,0-1 0,0 1 1,0 0-1,0 0 0,-1 0 0,1 0 1,0 1-1,0-1 0,-1 1 0,1 0 0,-1-1 1,1 1-1,-1 0 0,0 0 0,0 1 0,0-1 1,0 0-1,0 1 0,-1-1 0,1 1 1,-1 0-1,1-1 0,0 5 0,-1-2 86,0 0-1,0-1 1,-1 1 0,1 0-1,-1 0 1,-1-1-1,1 1 1,-1 0-1,0 0 1,0-1 0,0 1-1,0 0 1,-1-1-1,0 1 1,0-1 0,0 0-1,-4 6 1,6-10-94,-3 3 155,1 0-1,0 0 1,0 0 0,1 1-1,-1-1 1,1 1 0,-1-1-1,0 5 1,8 1 582,16-6-509,-10-4-170,1-1 0,-1 0 1,0-1-1,0 0 0,0-1 1,0-1-1,-1 1 0,0-2 1,0 0-1,0 0 0,0-1 1,-1 0-1,0-1 0,-1 0 1,0-1-1,0 0 0,-1 0 1,0-1-1,11-17 0,-18 26-25,0 0-1,0-1 0,0 1 1,-1-1-1,1 1 0,0-1 1,-1 1-1,1-1 1,-1 1-1,1-1 0,-1 1 1,0-1-1,0 0 0,0 1 1,0-1-1,0 0 0,0 1 1,0-1-1,0 0 1,-1 1-1,1-1 0,-1 1 1,1-1-1,-1 1 0,1-1 1,-1 1-1,0-1 1,0 1-1,0 0 0,0-1 1,0 1-1,0 0 0,0 0 1,0-1-1,-1 1 1,1 0-1,0 0 0,-1 1 1,1-1-1,0 0 0,-1 0 1,1 1-1,-1-1 0,1 1 1,-1-1-1,0 1 1,1-1-1,-1 1 0,0 0 1,1 0-1,-1 0 0,1 0 1,-1 0-1,0 0 1,1 1-1,-1-1 0,1 0 1,-1 1-1,0-1 0,1 1 1,-1 0-1,1-1 1,-2 2-1,2-1-46,0 0 0,-1 0 0,1 0 0,0 0 0,0 0 0,0 0 0,0 0 0,0 0 1,0 0-1,0 0 0,1 1 0,-1-1 0,0 0 0,1 1 0,-1-1 0,1 0 0,-1 1 0,1-1 0,0 1 0,-1-1 0,1 1 0,0-1 1,0 1-1,0-1 0,0 1 0,0-1 0,1 0 0,-1 1 0,0-1 0,2 3 0,-2-1-208,1 0-1,0 0 0,0 0 1,1 0-1,-1-1 1,0 1-1,1-1 1,0 1-1,-1-1 0,1 1 1,0-1-1,0 0 1,4 3-1,-2-3-516,-1 0-1,1 0 1,0-1 0,-1 1 0,1-1-1,0 0 1,0 0 0,0-1-1,0 1 1,4-1 0,17 1-6447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15086,'0'0'8552,"-38"54"-7463,25-30-288,-2 7-320,4-2-193,5 3-160,3-4-64,-1-3-32,4-6-448,0-5-930,7-9-832,8-5-1345,2-1-2915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18 10474,'0'0'6636,"-10"4"-5633,4-2-924,0 0 0,1 1 0,-1 0-1,1 0 1,-1 1 0,1-1 0,0 1 0,0 0-1,0 1 1,1-1 0,0 1 0,0 0 0,0 0-1,0 0 1,1 0 0,0 1 0,0 0 0,0-1-1,1 1 1,-3 7 0,4-11-59,0 0-1,1 0 1,-1 0 0,0 0-1,1 0 1,-1 0-1,1 0 1,0 0 0,0 0-1,0 0 1,0 0-1,0 0 1,0 0 0,0 0-1,1 0 1,-1 0 0,1 0-1,-1 0 1,1 0-1,0 0 1,0 0 0,0 0-1,0 0 1,0-1-1,2 3 1,-1-3 3,0 0-1,1 0 1,-1 0 0,0-1-1,1 1 1,-1-1-1,1 1 1,-1-1 0,1 0-1,0 0 1,-1 0 0,1 0-1,-1 0 1,1-1-1,-1 1 1,1-1 0,-1 0-1,0 0 1,1 1-1,-1-1 1,0-1 0,3 0-1,20-11 291,40-27-1,-51 30-312,0 1-1,0 0 0,1 0 1,0 2-1,1 0 0,0 0 1,0 2-1,29-7 1,-45 12-4,1 1 1,-1-1 0,1 0-1,-1 1 1,1-1 0,-1 0-1,1 1 1,-1-1 0,1 0-1,-1 1 1,1-1 0,-1 1-1,1-1 1,-1 1 0,0-1-1,1 1 1,-1-1 0,0 1-1,0-1 1,1 1 0,-1 0-1,0-1 1,0 1 0,0-1-1,0 1 1,0 0 0,0-1-1,0 1 1,0-1 0,0 1-1,0 0 1,0-1 0,0 1-1,0 0 1,0-1 0,-1 1-1,1-1 1,0 1 0,0-1-1,-1 1 1,1-1-1,-1 2 1,-11 34 483,10-31-106,2-5-322,0 1 0,0-1 1,-1 0-1,1 1 0,0-1 1,0 0-1,0 1 0,0-1 0,0 1 1,0-1-1,0 0 0,-1 1 1,1-1-1,0 0 0,0 1 1,1-1-1,-1 1 0,0-1 1,0 0-1,0 1 0,0-1 1,0 0-1,0 1 0,0-1 1,1 0-1,-1 1 0,0-1 1,0 0-1,0 1 0,1-1 1,-1 0-1,0 1 0,0-1 0,1 0 1,14-2 735,24-18-499,-33 17-128,118-59-45,-109 56-380,0 1 1,0 0-1,0 1 0,1 0 1,-1 1-1,27-1 1,-42 4 265,1 1 0,0-1 0,-1 0 1,1 0-1,-1 1 0,1-1 0,0 0 1,-1 1-1,1-1 0,-1 1 0,1-1 0,-1 1 1,1-1-1,-1 1 0,1-1 0,-1 1 1,0-1-1,1 1 0,-1 0 0,0-1 1,1 1-1,-1 0 0,0-1 0,0 1 1,0 0-1,1-1 0,-1 1 0,0 0 1,0-1-1,0 1 0,0 0 0,0 0 1,0-1-1,-1 1 0,1 0 0,0-1 1,0 1-1,0 0 0,-1-1 0,1 1 1,0 0-1,-1-1 0,1 1 0,-1 0 1,-15 32 643,11-25-507,3-6-98,-1 1 0,1-1 0,0 1 0,0 0 0,1 0 0,-1 0-1,1 0 1,-1 0 0,1 0 0,0 1 0,-1 3 0,2-6-1360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15 118 12236,'0'0'5455,"10"1"-2700,4-2-2009,-1 0 0,0-1-1,0 0 1,0-1 0,24-9 0,-32 11-689,0-1 1,0 0-1,1 0 1,-1-1 0,-1 1-1,1-1 1,0 0-1,-1-1 1,1 1 0,-1-1-1,0 0 1,0 0-1,-1 0 1,1 0 0,-1-1-1,0 1 1,0-1-1,0 0 1,3-9 0,-6 14-61,0-1 1,0 1 0,0-1 0,1 0-1,-1 1 1,0-1 0,0 1 0,0-1-1,-1 0 1,1 1 0,0-1-1,0 1 1,0-1 0,0 1 0,0-1-1,-1 0 1,1 1 0,0-1 0,0 1-1,-1-1 1,1 1 0,-1-1 0,1 1-1,0-1 1,-1 1 0,1 0-1,-1-1 1,1 1 0,-1 0 0,1-1-1,-1 1 1,1 0 0,-1-1 0,1 1-1,-1 0 1,-1 0 0,-31-2-126,23 3 106,0 1 0,0 0 1,-1 1-1,-11 4 0,13-2 13,0 0 0,0 1-1,1 0 1,0 0 0,0 1-1,0 0 1,-7 8 0,12-10 14,-1-1 0,1 1 1,0 0-1,0 0 0,0 0 1,1 0-1,-1 0 0,1 0 1,1 1-1,-1-1 0,1 1 1,0 0-1,0-1 0,0 8 1,1-11 10,1 1-1,0-1 1,-1 1 0,1-1 0,0 1-1,0-1 1,0 0 0,0 1 0,1-1 0,-1 0-1,1 0 1,-1 0 0,1 0 0,0 0 0,0 0-1,0 0 1,0-1 0,0 1 0,0-1 0,0 1-1,0-1 1,1 0 0,-1 0 0,0 0 0,1 0-1,-1 0 1,1-1 0,-1 1 0,1-1 0,4 1-1,13 2 119,0-1-1,38-1 1,-43-1-149,-7 0-181,1-1 1,-1 1-1,1-1 0,-1-1 1,9-2-1,-14 4-182,-1-1 1,0 0 0,1 0-1,-1 0 1,0 0-1,0 0 1,0-1 0,0 1-1,0-1 1,0 1-1,0-1 1,-1 0 0,1 0-1,0 1 1,-1-1-1,0 0 1,1-1 0,-1 1-1,0 0 1,0 0-1,0 0 1,1-3 0,0-24-7818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15599,'0'0'7399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15791,'0'0'5541,"27"64"-4131,-24-25 287,-3 6-640,0-1-640,-9 1-225,-2-3-96,7-5-32,-2-5-32,6-6-128,0-4-897,0-8-641,0-9-1248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12332,'0'0'1655,"12"3"1281,12 2-1419,1-1 1,36 2-1,-53-5-1300,-1-1-1,1 0 1,-1 0-1,1-1 1,-1 0-1,1 0 1,-1-1-1,1 0 0,-1 0 1,0-1-1,0 0 1,0 0-1,0 0 1,10-8-1,-16 10-206,0 1 0,0-1 0,0 0 0,0 1 0,0-1 0,0 0 0,-1 1 0,1-1 0,0 0 1,0 0-1,-1 0 0,1 0 0,0 0 0,-1 0 0,1 0 0,-1 0 0,1 0 0,-1 0 0,0 0 0,1 0 0,-1 0 0,0 0 0,0 0 0,0-1 0,0 1 0,0 0 0,0 0 0,0 0 0,0 0 1,0 0-1,0 0 0,-1-1 0,1 1 0,0 0 0,-1 0 0,1 0 0,-1 0 0,1 0 0,-1 0 0,0 0 0,1 0 0,-1 1 0,0-1 0,0 0 0,0 0 0,1 0 0,-1 1 0,-2-2 0,-1-1-38,-1 1 0,0 0-1,0 0 1,1 0-1,-1 1 1,0-1-1,-1 1 1,1 0 0,-7 0-1,3 1 8,0 0 0,0 1 0,0 0 0,0 0-1,0 1 1,0 0 0,0 0 0,1 1 0,-1 0 0,1 1-1,-13 7 1,17-9 24,1 1-1,-1-1 0,0 1 1,1 0-1,0 0 0,0 1 1,0-1-1,0 1 1,0-1-1,1 1 0,-1 0 1,1 0-1,0 0 0,0 0 1,1 1-1,-1-1 1,1 0-1,0 1 0,0-1 1,1 1-1,-1-1 1,1 1-1,0-1 0,0 1 1,1 5-1,0-6 12,0-1 1,1 1-1,-1 0 0,1-1 0,0 1 1,0-1-1,0 0 0,1 1 1,-1-1-1,1 0 0,-1 0 0,1-1 1,0 1-1,0-1 0,0 1 0,1-1 1,-1 0-1,0 0 0,1 0 1,0-1-1,5 3 0,6 1-602,0 1-1,1-2 1,28 5 0,3-4-5108,3-4-5445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12268,'0'0'11221,"1"11"-10709,0 126 145,-1-136-649,-1 1-1,1-1 1,1 0 0,-1 0-1,0 1 1,0-1 0,0 0-1,1 0 1,-1 0-1,0 1 1,1-1 0,-1 0-1,1 0 1,0 0 0,-1 0-1,1 0 1,0 0 0,0 0-1,-1 0 1,1 0 0,0 0-1,0-1 1,0 1 0,0 0-1,0 0 1,2 0-1,0 0 28,0 0 0,0 0-1,0-1 1,0 0 0,0 1 0,0-1-1,0 0 1,0 0 0,0-1-1,6 0 1,3-2 57,0 0-1,-1-1 1,1 0 0,17-9-1,120-80-43,-149 92-57,0 1 0,0 0-1,1 0 1,-1-1-1,0 1 1,0 0-1,1 0 1,-1-1 0,0 1-1,0 0 1,1 0-1,-1 0 1,0 0 0,1-1-1,-1 1 1,0 0-1,1 0 1,-1 0 0,0 0-1,1 0 1,-1 0-1,0 0 1,1 0-1,-1 0 1,0 0 0,1 0-1,-1 0 1,0 0-1,1 0 1,-1 0 0,0 0-1,1 1 1,-1-1-1,0 0 1,0 0 0,1 0-1,-1 0 1,0 1-1,1-1 1,-1 0-1,0 0 1,0 1 0,0-1-1,1 0 1,-1 1-1,-1 20 93,-14 22 337,14-41-381,0 0 0,0-1 0,0 1 0,1 0 0,-1 0 0,1 0 0,-1 0 0,1-1 0,-1 1 0,1 0 0,0 0 0,0 0 1,0 0-1,0 0 0,1 2 0,-1-3-6,1 0 0,-1-1 1,0 1-1,1-1 0,-1 1 0,1 0 1,-1-1-1,1 1 0,-1-1 1,1 1-1,0-1 0,-1 0 1,1 1-1,-1-1 0,1 0 0,0 1 1,-1-1-1,1 0 0,0 0 1,0 0-1,-1 1 0,1-1 1,0 0-1,0 0 0,-1 0 0,2 0 1,5-1 49,-1 0 1,0 0 0,1-1 0,-1 0 0,0 0-1,0 0 1,9-5 0,19-12-92,-25 13-156,1 0-1,1 1 0,-1 0 1,1 1-1,-1 0 1,1 0-1,13-2 1,-24 6 153,1 0 0,-1 0 0,0 1 0,1-1 0,-1 0 0,1 0 0,-1 0 0,0 0 0,1 0 0,-1 0 0,0 1 0,0-1 0,1 0 0,-1 0 0,0 0 0,1 1 0,-1-1 0,0 0 0,0 0 0,1 1 0,-1-1 0,0 0 0,0 1 0,0-1 0,0 0 0,1 1 0,-1-1 0,0 0 0,0 1 0,0-1 0,0 0 0,0 1 0,0-1 0,0 0 0,0 1 0,0 22-34,-9 18 299,8-39-286,0 0 0,0 0-1,1 0 1,-1 0 0,1 0-1,-1 0 1,1 0 0,0 0 0,0 0-1,0 0 1,0 0 0,0 0-1,0 0 1,0 0 0,1 0 0,-1 0-1,2 3 1,11 1-3366,13-9-3860,-3-6-1924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5701,'0'0'9876,"-13"0"-5407,-10 0-2875,-1 1 1,-45 8-1,62-8-1466,0 1 1,0 0-1,0 0 1,0 0-1,0 1 1,0 0-1,0 0 1,1 0-1,-1 1 0,1 0 1,0 1-1,1-1 1,-1 1-1,1 0 1,-10 12-1,14-16-127,1 0-1,-1 0 1,0 0 0,1 0 0,-1 0-1,0 0 1,1 1 0,0-1-1,-1 0 1,1 1 0,0-1-1,-1 0 1,1 0 0,0 1-1,0-1 1,0 0 0,0 1-1,0-1 1,1 0 0,-1 1 0,0-1-1,0 0 1,1 1 0,0 1-1,1-2 7,-1 1-1,0-1 1,1 1 0,0-1-1,-1 0 1,1 1-1,0-1 1,-1 0 0,1 0-1,0-1 1,0 1 0,0 0-1,0-1 1,3 2-1,9 0 35,1 0 0,-1-1 0,25 0 0,-30-2-49,-4 2 7,1-2 0,-1 1 0,0-1-1,1 0 1,-1 0 0,0 0 0,0-1-1,0 1 1,0-1 0,0-1 0,-1 1-1,1-1 1,0 1 0,-1-1 0,0-1-1,0 1 1,0-1 0,0 1-1,0-1 1,-1 0 0,0 0 0,0-1-1,0 1 1,0-1 0,-1 0 0,1 1-1,-1-1 1,0 0 0,-1 0 0,1 0-1,-1-1 1,0 1 0,0-6 0,-1 10-21,0 0 0,-1 0 0,1 0 0,-1 0 0,1 1 0,0-1 0,-1 0 0,0 0 0,1 0 1,-1 0-1,0 1 0,1-1 0,-1 0 0,0 1 0,0-1 0,1 1 0,-1-1 0,0 1 0,0-1 0,0 1 1,0-1-1,0 1 0,0 0 0,0-1 0,0 1 0,0 0 0,0 0 0,0 0 0,0 0 0,0 0 0,0 0 0,0 0 1,-1 0-1,0 0-79,1 0 0,0 0 0,-1 0 1,1 0-1,0 0 0,-1 1 1,1-1-1,0 0 0,0 1 0,-1-1 1,1 1-1,0-1 0,0 1 0,-1-1 1,1 1-1,0 0 0,0 0 1,0 0-1,0 0 0,0-1 0,0 1 1,0 0-1,1 1 0,-1-1 0,0 0 1,-1 2-1,2-2-182,-1 1 0,1-1 1,0 0-1,0 0 0,-1 1 0,1-1 0,0 0 1,0 1-1,0-1 0,0 0 0,0 1 0,1-1 1,-1 0-1,0 1 0,1-1 0,-1 0 0,0 0 0,1 1 1,0-1-1,-1 0 0,1 0 0,0 0 0,-1 0 1,1 0-1,0 0 0,0 0 0,0 0 0,0 0 1,0 0-1,0 0 0,0-1 0,0 1 0,1 0 1,-1-1-1,0 1 0,0-1 0,0 1 0,1-1 1,-1 0-1,0 1 0,3-1 0,21 2-5530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211 113 11787,'0'0'4314,"-10"7"-2467,4-4-1641,0 0 1,1 0 0,0 1 0,0 0 0,0 0-1,0 0 1,1 1 0,-1 0 0,1 0 0,0 0-1,1 0 1,-1 0 0,1 1 0,0 0 0,1-1 0,-1 1-1,1 0 1,0 0 0,1 1 0,-1-1 0,1 0-1,0 9 1,2-3-271,1 1 0,0-1 0,1 0 0,1 1 0,0-2 0,0 1 0,1 0-1,1-1 1,8 14 0,-7-13 0,0 0 0,-1 1 0,-1-1 0,0 2 0,0-1 0,-2 0 0,5 24 0,-8-32 55,0 1-1,-1-1 0,1 1 1,-1-1-1,0 0 1,0 1-1,-1-1 1,1 0-1,-1 0 1,0 0-1,-1 0 0,1 0 1,-1-1-1,0 1 1,0-1-1,0 1 1,-1-1-1,0 0 1,-5 4-1,3-2 36,0-2 0,-1 1 1,0-1-1,0 0 0,0 0 0,0-1 0,-1 0 1,0 0-1,1 0 0,-1-1 0,0-1 0,-14 2 1,20-3 4,0 1 0,0-1 1,0 0-1,-1-1 1,1 1-1,0 0 0,0-1 1,0 1-1,0-1 1,-1 1-1,1-1 0,0 0 1,0 0-1,0 0 1,1 0-1,-1 0 1,0-1-1,0 1 0,1-1 1,-1 1-1,0-1 1,1 1-1,0-1 0,-1 0 1,1 0-1,0 0 1,0 1-1,0-1 0,0 0 1,0-1-1,0 1 1,1 0-1,-1 0 1,1 0-1,-1 0 0,1 0 1,0-1-1,0 1 1,0 0-1,0-3 0,1-6-165,-1 1 0,1-1 0,1 1-1,0-1 1,0 1 0,1-1-1,6-12 1,2-1-234,1 1 0,1 1 0,1 0-1,1 1 1,29-33 0,101-84 204,-12 12 1630,-131 123-1382,1 0 0,0 1 0,0-1 0,-1 0 0,0 0 0,0-1 0,0 1 0,0 0 0,0-1 0,0 1 0,-1-1 0,0 0 1,0 1-1,0-1 0,1-7 0,-2 10-74,-1 1 0,1 0 1,0-1-1,-1 1 0,1 0 1,0-1-1,-1 1 0,1 0 1,-1-1-1,1 1 0,0 0 0,-1 0 1,1-1-1,-1 1 0,1 0 1,-1 0-1,1 0 0,-1 0 1,1 0-1,-1 0 0,1 0 1,-1 0-1,1 0 0,-1 0 0,1 0 1,-1 0-1,1 0 0,-1 0 1,1 0-1,-1 0 0,1 1 1,-1-1-1,1 0 0,-1 0 1,1 0-1,-1 1 0,1-1 0,-1 1 1,-21 9-18,13-4 83,1 1 0,-1 0 0,1 0 0,0 1 0,1 0 0,0 0 0,0 1 0,1 0 0,0 0 0,1 1 0,0-1 0,0 1 0,1 0 0,0 1 0,1-1 0,0 1 0,1-1 0,0 1 0,1 0 0,-1 12 0,3-22-63,-1 1-1,0 0 1,0-1 0,1 1 0,-1-1-1,1 1 1,0-1 0,-1 1-1,1-1 1,0 1 0,0-1-1,0 0 1,0 1 0,0-1 0,0 0-1,0 0 1,0 0 0,1 0-1,-1 0 1,0 0 0,3 1-1,1 0 18,-1 0-1,1 0 1,-1-1-1,1 0 0,-1 0 1,1 0-1,8 0 0,-2 0 7,0-2 0,0 1-1,0-1 1,0-1-1,0 0 1,13-4-1,-11 1-23,-1-1-1,0-1 1,0 0-1,14-10 1,-21 14-7,-1 0 1,1-1 0,-1 0 0,0 0 0,0 0 0,0 0 0,-1-1 0,1 1-1,-1-1 1,0 0 0,0 0 0,3-9 0,-6 14 2,0 0 1,0 0-1,0-1 0,0 1 1,0 0-1,1 0 0,-1-1 1,0 1-1,0 0 1,0 0-1,0-1 0,0 1 1,0 0-1,0-1 0,0 1 1,0 0-1,0 0 1,0-1-1,0 1 0,0 0 1,0-1-1,0 1 0,-1 0 1,1 0-1,0-1 0,0 1 1,0 0-1,0 0 1,0-1-1,-1 1 0,1 0 1,0 0-1,0 0 0,0-1 1,-1 1-1,1 0 1,0 0-1,0 0 0,-1-1 1,-12 6 182,-11 14-18,21-15-140,0 0-1,1 0 0,-1 0 0,1 0 1,0 0-1,0 0 0,1 1 1,-1-1-1,1 0 0,0 1 1,0-1-1,1 1 0,-1 0 1,1-1-1,0 1 0,0-1 0,0 1 1,1 0-1,1 7 0,0-9-20,-1 0-1,0-1 1,1 1-1,-1 0 0,1 0 1,0-1-1,0 1 1,0-1-1,0 1 0,0-1 1,0 0-1,1 0 1,-1 0-1,1 0 0,0 0 1,0-1-1,-1 1 1,1-1-1,0 0 1,0 0-1,0 0 0,0 0 1,0 0-1,1 0 1,-1-1-1,0 0 0,0 0 1,6 0-1,19-6-2959,-6-15-4594,-5-3-1293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13741,'0'0'6887,"-4"57"-6823,16-34-2883,4 0-2178,1-2-3106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114 224 10346,'0'0'9475,"-9"1"-9346,5 0-6,-1 0 1,0 1 0,0-1 0,1 1 0,-1 0 0,1 0 0,0 0 0,0 1 0,0-1 0,0 1 0,0 0-1,0 0 1,1 1 0,-1-1 0,1 1 0,0-1 0,0 1 0,-3 6 0,5-9-83,1 0 1,0 0 0,0-1 0,-1 1-1,1 0 1,0 0 0,0 0-1,0 0 1,0 0 0,0 0 0,0 0-1,0 0 1,0 0 0,0 0-1,1-1 1,-1 1 0,0 0 0,1 0-1,0 1 1,-1-2 39,0 1-1,0-1 1,0 0-1,0 0 1,1 1 0,-1-1-1,0 0 1,0 0 0,0 1-1,0-1 1,0 0-1,0 1 1,0-1 0,0 0-1,0 0 1,0 1-1,0-1 1,0 0 0,0 1-1,0-1 1,0 0 0,0 1-1,0-1 1,0 0-1,0 0 1,0 1 0,0-1-1,0 0 1,-1 0-1,1 1 1,0-1 0,0 0-1,0 0 1,0 1 0,-1-1-1,1 0 1,-2 1-68,0 1 0,0-1 1,0 0-1,1 1 1,-1-1-1,0 1 0,1 0 1,-1-1-1,1 1 1,0 0-1,0 0 0,0 0 1,-1 0-1,2 0 1,-1 0-1,0 0 0,0 0 1,1 0-1,-1 1 1,1-1-1,0 0 0,-1 0 1,1 1-1,0-1 1,0 0-1,1 0 0,-1 0 1,0 1-1,1-1 0,-1 0 1,1 0-1,0 0 1,0 0-1,0 0 0,0 0 1,0 0-1,0 0 1,0 0-1,1 0 0,-1 0 1,1-1-1,-1 1 1,1-1-1,0 1 0,0-1 1,-1 0-1,1 1 1,0-1-1,0 0 0,0 0 1,0 0-1,0-1 1,1 1-1,-1 0 0,0-1 1,5 1-1,0-1 82,1 1 0,0-2 0,0 1 0,-1-1 0,1 0 0,-1-1 0,1 0 0,-1 0 0,1 0 0,-1-1 0,0 0 0,0-1 1,0 1-1,-1-1 0,1-1 0,-1 1 0,7-8 0,9-7-47,-1-1 1,-2-1 0,23-31 0,-27 31-48,-1 1 0,-1-2 1,13-27-1,-22 41-27,-1 0 1,1 0-1,-2 0 1,1 0-1,-1 0 1,0-1-1,-1 1 1,0-1-1,-1 1 1,1-1-1,-2 0 1,1 1-1,-3-10 1,3 17 10,0 1 0,0-1 1,-1 1-1,1-1 0,0 1 1,0 0-1,-1-1 1,1 1-1,0 0 0,-1-1 1,1 1-1,-1 0 1,1-1-1,0 1 0,-1 0 1,1 0-1,-1 0 0,1-1 1,-1 1-1,1 0 1,0 0-1,-1 0 0,1 0 1,-1 0-1,1 0 1,-1 0-1,1 0 0,-1 0 1,1 0-1,-1 0 0,1 0 1,-1 0-1,1 0 1,-1 0-1,1 1 0,-1-1 1,1 0-1,0 0 1,-1 0-1,0 1 0,-17 11-288,6 4 216,0 1-1,1 1 0,1 0 1,-14 35-1,20-45 131,1 0 0,0 1 0,1-1 1,0 1-1,0-1 0,1 1 0,0 0 0,1-1 0,-1 1 0,2 0 0,-1 0 1,1 0-1,5 16 0,-4-20-28,0-1 0,1 1-1,0-1 1,0 1 0,0-1 0,0 0 0,1 0 0,-1-1 0,1 1 0,0-1-1,0 1 1,1-1 0,-1-1 0,1 1 0,-1-1 0,1 1 0,0-1-1,0 0 1,0-1 0,0 0 0,0 1 0,0-1 0,0-1 0,7 1-1,-4 0 13,0-1 0,0 0 0,1 0 0,-1-1 0,0 0-1,0-1 1,0 1 0,0-2 0,0 1 0,0-1 0,0 0-1,-1-1 1,0 1 0,12-9 0,-17 10-21,3-1 2,0 0 1,-1-1 0,0 0-1,0 0 1,0 0-1,0 0 1,0 0-1,-1-1 1,0 1 0,0-1-1,0 0 1,4-10-1,-7 15-13,0-1-1,0 0 1,0 1-1,-1-1 1,1 0-1,0 1 1,0-1-1,0 1 1,0-1-1,-1 0 1,1 1-1,0-1 1,-1 1-1,1-1 1,0 0-1,-1 1 1,1-1-1,-1 1 1,1 0-1,-1-1 0,1 1 1,-1-1-1,1 1 1,-1 0-1,0-1 1,1 1-1,-1 0 1,1-1-1,-1 1 1,0 0-1,1 0 1,-1 0-1,0 0 1,1 0-1,-1 0 1,0 0-1,1 0 1,-2 0-1,-32 0-297,26 0 272,-1 1 29,1 0 0,0 1 0,0 0 0,0 0 0,0 1 1,0 0-1,-12 6 0,17-8 3,1 0 1,-1 1-1,1-1 1,0 0-1,0 1 0,0-1 1,0 1-1,0-1 0,0 1 1,0 0-1,0 0 1,1 0-1,-1 0 0,1 0 1,-1 1-1,1-1 0,0 0 1,0 1-1,0-1 0,0 0 1,1 1-1,-1-1 1,0 1-1,1 0 0,0-1 1,0 1-1,0-1 0,0 1 1,0 3-1,1-4 15,0 0 0,0 0 0,1 0 0,-1 0 0,0-1 0,1 1 0,-1 0 0,1-1 0,-1 1 0,1-1 0,0 0 0,0 1 0,0-1 0,0 0-1,0 0 1,0 0 0,3 1 0,44 13 161,-39-12-155,66 14-1082,-50-14-2011,-1-4-3688,-20-1-304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15919,'0'0'9545,"51"-44"-8584,-7 42-352,11 2-417,8 0-96,2 10-577,3-5-2337,1-5-5895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105 155 6822,'0'0'15258,"-1"-9"-12792,-2-25-987,3 34-1463,0-1 1,0 1-1,0-1 1,0 1-1,0-1 1,-1 1-1,1-1 1,0 1-1,0-1 1,0 1-1,-1-1 1,1 1 0,0-1-1,0 1 1,-1 0-1,1-1 1,0 1-1,-1-1 1,1 1-1,-1 0 1,1-1-1,0 1 1,-1 0-1,1 0 1,-1-1-1,1 1 1,-1 0-1,1 0 1,-1 0 0,1 0-1,-1-1 1,1 1-1,-1 0 1,1 0-1,-1 0 1,1 0-1,-1 0 1,1 0-1,-1 0 1,1 1-1,-1-1 1,1 0-1,-1 0 1,1 0 0,-1 0-1,1 1 1,-1-1-1,1 0 1,0 0-1,-1 1 1,1-1-1,-1 0 1,1 1-1,0-1 1,-1 0-1,1 1 1,0-1-1,-1 1 1,-18 18-165,18-17 138,-41 61-77,40-58 85,-1-1 1,1 1-1,0-1 1,1 1-1,-1 0 0,1 0 1,0 0-1,0 0 1,0 0-1,1 0 1,0 0-1,0 8 1,0-12-4,1 0 1,-1-1 0,1 1-1,-1-1 1,1 1 0,-1 0-1,1-1 1,0 1 0,-1-1 0,1 1-1,0-1 1,-1 0 0,1 1-1,0-1 1,0 0 0,-1 1-1,1-1 1,0 0 0,0 0-1,-1 0 1,1 0 0,0 0 0,0 0-1,0 0 1,-1 0 0,1 0-1,0 0 1,0 0 0,1 0-1,26-5 44,3-8-54,1 0 0,-1-2 0,-1-2 0,49-35 0,-22 15-1,-46 32 18,-8 8 5,-12 18 20,-23 26 81,32-47-108,-25 42 518,26-42-507,-1 0 0,1 0 0,-1 1 0,1-1 0,0 0 0,-1 0 0,1 0 0,-1 1 0,1-1 1,0 0-1,-1 0 0,1 0 0,0 0 0,-1 0 0,1 0 0,0 0 0,-1-1 0,1 1 0,0 0 0,-1 0 0,1 0 0,-1-1 0,1 1 0,0 0 0,-1-1 0,1 1 0,-1 0 0,1-1 0,0 0 0,25-10 213,17-19-110,-30 20-218,-1 1 0,2 1 0,-1 0 0,1 0 0,0 2 0,30-11 0,-43 17 90,0 0-1,-1 0 0,1 0 0,0-1 0,0 1 1,-1 0-1,1 0 0,0 0 0,0 0 0,-1 1 1,1-1-1,0 0 0,0 0 0,-1 0 0,1 0 1,0 1-1,-1-1 0,1 0 0,0 1 0,-1-1 1,1 1-1,0-1 0,-1 1 0,1-1 0,-1 1 1,1-1-1,-1 1 0,1-1 0,-1 1 0,1 0 1,-1-1-1,0 1 0,1 0 0,-1-1 0,0 1 1,0 0-1,1-1 0,-1 1 0,0 0 0,0 0 1,0-1-1,0 1 0,0 0 0,0 0 0,0-1 1,0 1-1,0 0 0,0 0 0,-1-1 0,1 1 1,0 0-1,0 0 0,-1 0 0,-17 56 233,10-33 182,8-24-388,1 0 1,-1 0-1,1 1 1,-1-1 0,1 0-1,-1 0 1,1 0-1,-1 0 1,1 0-1,-1 1 1,1-1-1,-1 0 1,1 0-1,0 0 1,-1-1-1,1 1 1,-1 0-1,1 0 1,-1 0 0,1 0-1,-1 0 1,1-1-1,-1 1 1,1 0-1,-1 0 1,1-1-1,-1 1 1,1 0-1,-1-1 1,0 1-1,1-1 1,21-11 109,20-17-65,-30 19-273,1 0-1,0 1 1,0 0 0,1 1 0,1 1-1,-1 0 1,1 1 0,18-4-1,-33 10 201,1 0 0,-1 0 0,1 0-1,-1 1 1,1-1 0,-1 0 0,1 1-1,-1-1 1,1 0 0,-1 1 0,0-1 0,1 0-1,-1 1 1,0-1 0,1 1 0,-1-1 0,0 1-1,1-1 1,-1 1 0,0-1 0,0 1-1,0-1 1,1 1 0,-1-1 0,0 1 0,0-1-1,0 1 1,0 0 0,0-1 0,0 1 0,0-1-1,0 1 1,0-1 0,-1 1 0,1-1-1,0 1 1,0-1 0,0 1 0,-1-1 0,1 1-1,0-1 1,0 1 0,-1-1 0,1 1-1,-10 26 293,3-12-84,3-9-39,1 1-1,0-1 1,0 0-1,1 1 1,0 0-1,0-1 1,0 1-1,0 8 1,2-14-136,0-1 1,1 1-1,-1 0 0,0-1 1,1 1-1,-1 0 1,1-1-1,-1 1 1,1-1-1,-1 1 1,1-1-1,-1 1 1,1-1-1,-1 1 1,1-1-1,0 1 1,-1-1-1,1 0 0,0 1 1,-1-1-1,1 0 1,0 0-1,0 1 1,-1-1-1,1 0 1,0 0-1,-1 0 1,1 0-1,0 0 1,0 0-1,-1 0 0,1 0 1,0 0-1,0-1 1,-1 1-1,1 0 1,0 0-1,-1-1 1,1 1-1,0 0 1,1-2-1,34-12 744,4-10-454,-2-3 0,37-32-1,-12-2-3201,-88 94 2854,19-27 120,0 0 0,0 1 0,1 0 0,0 0 0,1 0 1,-1 1-1,1-1 0,1 1 0,-1 0 0,1 0 0,1 1 1,-3 11-1,6-20-74,0 1 0,0 0 0,0 0 0,0-1 0,0 1 0,1 0 0,-1-1 0,0 0 0,0 1 0,1-1 0,-1 1 0,0-1 0,0 0 0,1 0 1,-1 0-1,0 0 0,1 0 0,-1 0 0,0 0 0,0 0 0,1-1 0,1 0 0,1 1 18,6-1-16,-1-1 1,0-1-1,1 0 1,-1 0-1,0 0 1,0-1-1,-1-1 1,1 1-1,-1-2 1,13-9-1,11-10-99,30-31 0,-52 47 107,-5 5-8,0 1-1,-1-1 1,0 0 0,0-1 0,0 1 0,0-1-1,0 1 1,-1-1 0,0 0 0,0 0-1,2-7 1,-5 12 36,-15 19-118,10-13 108,0 0 0,0 0 0,1 0 0,0 1 0,1-1 0,-1 1 0,1 0 0,1 0 0,-3 10 0,4-15-22,1 1-1,0 0 0,-1 0 0,2 0 0,-1 0 0,0 0 0,0 0 0,1 0 0,0-1 1,0 1-1,-1 0 0,2 0 0,-1-1 0,0 1 0,0 0 0,1-1 0,-1 1 0,1-1 1,0 0-1,0 0 0,0 0 0,0 1 0,0-2 0,0 1 0,1 0 0,4 2 0,-1 0 14,0-1-1,0 0 1,0-1 0,0 1-1,0-1 1,1-1-1,-1 1 1,1-1-1,-1 0 1,8 0-1,-12-1-36,0 1-1,-1-1 1,1 0 0,0 0-1,0 0 1,0-1-1,0 1 1,0 0-1,0-1 1,0 1 0,-1-1-1,1 0 1,0 1-1,0-1 1,-1 0 0,1 0-1,0 0 1,-1 0-1,1-1 1,-1 1 0,0 0-1,1-1 1,-1 1-1,0-1 1,0 1-1,0-1 1,0 1 0,0-1-1,0 0 1,0 0-1,0 1 1,-1-1 0,1 0-1,-1 0 1,0 0-1,1 0 1,-1-2 0,-3-38-4943,-10 15-2244,-12-8-6466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12844,'0'0'9620,"0"15"-8985,-23 237 807,1-52-514,21-186-802,1 1 102,-2 0 0,1-1 0,-2 1 0,-4 15 0,7-30-220,0 0 0,0 0 0,0 0 0,0 1 0,0-1 0,0 0 0,0 0 0,0 0 0,1 0 1,-1 0-1,0 1 0,0-1 0,0 0 0,0 0 0,-1 0 0,1 0 0,0 0 0,0 1 0,0-1 1,0 0-1,0 0 0,0 0 0,0 0 0,0 0 0,0 0 0,0 1 0,0-1 0,0 0 0,0 0 0,0 0 1,-1 0-1,1 0 0,0 0 0,0 0 0,0 0 0,0 0 0,0 0 0,0 1 0,-1-1 0,1 0 1,0 0-1,0 0 0,0 0 0,0 0 0,0 0 0,-1 0 0,1 0 0,0 0 0,0 0 0,0 0 0,0 0 1,0 0-1,0 0 0,-1 0 0,1 0 0,0 0 0,0 0 0,0-1 0,0 1 0,0 0 0,-1 0 1,1 0-1,-3-13 212,0-22-107,4-8-120,2-1-1,1 1 1,12-51-1,-10 70-76,1 0 1,1 1-1,0 0 0,2 0 1,1 1-1,1 0 0,17-24 1,-25 41 65,1-1 0,1 1 0,-1 0 0,1 1 1,0-1-1,0 1 0,0 0 0,0 1 0,1-1 0,-1 1 1,1 1-1,0-1 0,0 1 0,0 0 0,10-1 0,-14 3 8,0-1-1,1 1 1,-1-1-1,1 1 0,-1 0 1,0 0-1,1 1 1,-1-1-1,1 1 0,-1 0 1,0 0-1,0 0 1,1 0-1,-1 0 0,0 1 1,0-1-1,0 1 1,0 0-1,-1 0 0,1 0 1,0 0-1,-1 1 1,1-1-1,-1 1 0,0-1 1,0 1-1,0 0 0,0 0 1,0 0-1,-1 0 1,0 0-1,1 0 0,1 7 1,-3-7 5,1 0 1,0 0 0,-1 0-1,0 0 1,0 1-1,0-1 1,0 0 0,0 0-1,-1 0 1,1 1-1,-1-1 1,0 0 0,0 0-1,0 0 1,0 0-1,-1 0 1,1 0 0,-3 3-1,0-1 10,0 0 0,0 0 0,-1-1-1,0 1 1,0-1 0,0 0 0,0-1 0,-10 6-1,1-2 19,-1 0-1,1-2 1,-1 1-1,0-2 0,0 0 1,0-1-1,-17 1 1,29-4 114,-41-1-1452,32-8-2743,12 8 3656,0 0 0,0 0 0,0 0 0,0-1 0,0 1 1,0 0-1,0 0 0,0 0 0,1 0 0,-1 0 0,0 0 1,1 0-1,-1 0 0,1 0 0,-1 0 0,1 0 0,0 1 1,0-3-1,16-13-7654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55 9993,'0'0'10538,"-11"-5"-9689,-33-15 123,41 19-854,0 0 0,0 1 0,-1-1 0,1 1 0,0 0 0,0 0 0,0 1 0,0-1 0,0 0-1,0 1 1,0 0 0,0 0 0,0 0 0,0 0 0,1 0 0,-1 0 0,0 1 0,1-1 0,-1 1 0,1 0 0,-1 0 0,1 0 0,0 0 0,0 0 0,0 1 0,-3 2 0,2-1 37,-1 1 0,1-1 0,0 1 0,0 0 0,0 0 0,1 0 0,-1 0 0,1 0 0,0 0 0,1 1-1,0-1 1,-2 8 0,4-11-139,-1-1 0,1 1 0,-1 0-1,1-1 1,0 1 0,0-1 0,-1 1-1,1-1 1,0 1 0,0-1 0,0 0-1,1 1 1,-1-1 0,0 0 0,0 0-1,1 0 1,-1 0 0,1 0 0,-1 0-1,1 0 1,-1-1 0,1 1 0,-1 0-1,1-1 1,0 1 0,-1-1 0,1 0-1,0 0 1,0 1 0,-1-1 0,1 0-1,2-1 1,70 0 230,-62 0-222,56-10-193,-50 7-182,0 1 0,32-2 0,-60 9 1011,10-4-626,0 0 0,0 1 0,-1-1 0,1 0 0,0 1 0,-1-1 0,1 0 0,0 0 0,-1 1 0,1-1 0,0 0 0,-1 0 0,1 0 0,0 1 1,-1-1-1,1 0 0,-1 0 0,1 0 0,0 0 0,-1 0 0,1 0 0,-1 0 0,1 0 0,0 0 0,-1 0 0,1 0 0,-1 0 0,1 0 0,-1 0 0,1 0 0,0-1 0,-1 1 0,1 0 0,0 0 0,-1 0 0,1-1 0,0 1 0,-1 0 1,1 0-1,0-1 0,-1 1 0,1 0 0,0-1 0,-1 1 0,1 0 0,0-1 0,0 1 0,0 0 0,-1-1 0,1 1 0,0 0 0,0-1 0,0 1 0,0-1 0,0 1 0,0 0 0,0-1 0,0 1 0,0-1 0,0 1 0,0-1 1,0 1-1,0 0 0,0-1 0,0 1 0,0-1 0,0 1 0,1 0 0,-1-1 0,0-96-2954,1 96 2768,-1 0 0,1 1 1,0-1-1,0 0 0,-1 1 1,1-1-1,0 1 0,0-1 0,0 1 1,0 0-1,0-1 0,0 1 1,-1 0-1,1 0 0,0-1 1,0 1-1,0 0 0,0 0 0,0 0 1,0 0-1,0 0 0,0 0 1,0 1-1,0-1 0,0 0 1,0 0-1,1 1 0,30 5-2353,-29-5 2231,112 31-5907,-99-29 6499,-1 0 0,1-2-1,-1 0 1,1-1 0,26-2-1,-35 0 135,0 0 0,0 0 0,0-1 0,0 0 0,0 0 0,9-6-1,-13 7-215,0 1 0,-1-1 0,1 1 0,-1-1 0,0 0-1,0 0 1,1 0 0,-1 0 0,0 0 0,-1 0-1,1-1 1,0 1 0,-1-1 0,1 1 0,-1-1 0,0 0-1,1 1 1,-2-1 0,2-4 0,-39 9-434,27 1 391,1 0-1,-1 1 1,1 0-1,0 1 0,0-1 1,1 1-1,-11 8 1,16-10-236,1-1 1,-1 0 0,0 1 0,1-1 0,0 1 0,-1 0 0,1 0 0,0 0 0,0 0 0,1 0 0,-1 0-1,0 0 1,1 1 0,0-1 0,0 0 0,0 1 0,0-1 0,1 1 0,-1 0 0,1-1 0,0 1 0,1 6 0,-1-9-268,1 1 0,0-1 0,-1 0 0,1 0 1,0 0-1,0 0 0,0 0 0,0 0 0,0 0 1,0 0-1,0 0 0,0 0 0,0 0 0,0-1 1,0 1-1,0 0 0,1-1 0,-1 1 0,0-1 0,1 1 1,-1-1-1,0 0 0,1 0 0,-1 1 0,0-1 1,1 0-1,-1 0 0,0 0 0,3-1 0,18 1-6421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51 4740,'2'-13'2973,"2"-21"3941,-2 30-3775,-1 21-993,-4 30-744,-1 0 0,-12 47 0,-2 15 590,13-72-1575,-5 73 570,19-159-144,-9 40-1015,-1 0-1,0 1 0,-1-1 1,0 0-1,0 1 0,-1-1 1,0 1-1,-1 0 0,0 0 1,-5-9-1,-8-9-838,-31-37 0,41 54 945,6 8 18,6 2 17,-1-1 1,1 2 0,-1-1 0,1 0-1,-1 1 1,0 0 0,8 4 0,15 6 69,68 13-2496,3-8-9612,-62-13 2540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 10922,'0'0'8568,"-11"-2"-7185,-36-6-753,45 8-572,-1 0 0,1 0 0,0 1 0,-1-1 0,1 1 0,-1-1 0,1 1 0,0 0 0,0 0 0,-1 0 0,1 0 0,0 1 0,0-1 0,0 0 0,0 1 1,1-1-1,-1 1 0,0 0 0,0 0 0,1 0 0,0 0 0,-1 0 0,1 0 0,0 0 0,0 0 0,0 0 0,0 1 0,0-1 0,0 0 0,0 4 0,0-4 0,1 1 1,-1-1-1,0 1 0,1-1 1,0 1-1,-1 0 0,1-1 0,0 1 1,1-1-1,-1 1 0,0 0 1,1-1-1,-1 1 0,1-1 1,0 1-1,0-1 0,0 0 1,0 1-1,0-1 0,0 0 1,1 1-1,-1-1 0,1 0 1,0 0-1,3 3 0,0-3 13,1 1 0,-1-1 1,1 0-1,0 0 0,0-1 0,0 0 0,0 0 0,0 0 0,0-1 0,0 0 0,0 0 1,0-1-1,0 1 0,0-1 0,0 0 0,0-1 0,0 0 0,8-3 0,-10 4-9,0-1 0,0 0-1,0 0 1,0 0-1,0 0 1,-1-1-1,1 0 1,-1 1 0,1-1-1,-1-1 1,0 1-1,0 0 1,-1-1-1,1 1 1,-1-1 0,1 0-1,-1 0 1,0 0-1,-1 0 1,1 0-1,-1 0 1,1-1 0,-1 1-1,-1 0 1,2-8-1,-3 10-55,1 0-1,0 0 1,-1 0 0,1 0-1,-1 0 1,1 0-1,-1 0 1,0 0 0,0 1-1,0-1 1,0 0-1,0 0 1,0 1-1,-1-1 1,1 0 0,0 1-1,-1 0 1,1-1-1,-1 1 1,0 0 0,1 0-1,-1 0 1,0 0-1,0 0 1,0 0-1,0 0 1,0 0 0,0 1-1,0-1 1,-3 1-1,-32-6-2176,2 5-4770,30 1 5177,-10 0-6687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0 429 9385,'0'0'11066,"9"3"-9646,-3-1-1239,-1 0 0,1 0 0,0-1 0,0 0 0,-1 0 0,1 0 0,0-1-1,0 0 1,0 0 0,0 0 0,-1-1 0,1 0 0,0 0 0,0 0 0,-1-1-1,11-4 1,3-4 13,-1 0 0,-1-1 0,28-23 0,-40 30-175,0 0 0,0 0-1,-1 0 1,0-1-1,0 0 1,0 1-1,-1-2 1,0 1 0,1 0-1,-2-1 1,1 1-1,-1-1 1,0 0-1,0 0 1,0 1 0,-1-2-1,1-5 1,-2 11-23,0-1 0,0 1 0,0 0 0,0 0 1,0 0-1,0-1 0,0 1 0,0 0 0,-1 0 0,1 0 1,0 0-1,-1 0 0,1 0 0,-1-1 0,1 1 0,-1 0 1,0 0-1,1 1 0,-1-1 0,0 0 0,0 0 1,1 0-1,-1 0 0,0 1 0,0-1 0,0 0 0,0 1 1,0-1-1,0 0 0,0 1 0,0 0 0,-1-1 0,1 1 1,0 0-1,0-1 0,0 1 0,0 0 0,-1 0 1,1 0-1,0 0 0,0 0 0,0 0 0,0 0 0,-1 1 1,1-1-1,0 0 0,0 1 0,0-1 0,0 1 0,0-1 1,0 1-1,0-1 0,-1 2 0,-5 0-27,1 1-1,0 1 0,0-1 1,0 1-1,0 0 1,0 0-1,-9 10 1,7-3 28,0 0 1,0 1-1,1 0 1,0 0-1,-7 19 1,11-23 3,1-1 0,-1 1-1,1 0 1,1 0 0,0 0 0,0-1 0,0 1 0,1 0 0,0 0-1,2 16 1,-1-22 2,-1-1 0,1 1 0,-1-1 0,1 1-1,0-1 1,-1 0 0,1 1 0,0-1 0,0 0 0,0 0 0,0 1-1,0-1 1,0 0 0,0 0 0,1 0 0,-1 0 0,0 0 0,1-1-1,-1 1 1,0 0 0,3 0 0,0 1 9,1-1 0,-1 0-1,1 0 1,0-1 0,-1 1 0,1-1 0,6 0 0,0-1-58,1 0 0,-1-1 0,0 0 0,0-1 1,17-6-1,-12 0-702,0 0-1,0 0 1,-1-2 0,0 0 0,-1 0 0,-1-2 0,1 0 0,-2 0-1,0-1 1,-1 0 0,0-1 0,-1-1 0,11-23 0,-9 16 477,-1-2 0,-2 1 0,0-1 0,-2-1-1,-1 1 1,-1-1 0,-1-1 0,1-45 0,-5 72 330,1-1 1,-1 1-1,0 0 0,0-1 0,0 1 1,0 0-1,0-1 0,0 1 0,0 0 1,0-1-1,0 1 0,0 0 0,0-1 1,0 1-1,0-1 0,0 1 0,0 0 1,0-1-1,0 1 0,0 0 0,0-1 1,0 1-1,0 0 0,-1-1 0,1 1 1,0 0-1,0 0 0,0-1 0,-1 1 1,1 0-1,0-1 0,-1 1 0,1 0 1,0 0-1,0 0 0,-1-1 0,1 1 1,0 0-1,-1 0 0,1 0 0,0 0 1,-1 0-1,1-1 0,0 1 0,-1 0 1,1 0-1,-1 0 0,1 0 0,0 0 1,-1 0-1,-18 18 1021,-14 32-644,22-25-84,0 2 1,2 0-1,-12 54 0,-4 90 360,-9 37-1136,21-164 1204,17-62-542,0 1-1,2 0 1,0 0 0,1 1-1,0-1 1,2 1 0,17-26 0,-7 11-229,32-55 22,2-3 25,71-161 1,-135 276-2,-85 242 2058,82-222-1747,2 0 0,2 1 0,2 0 0,-3 70 1,12-117-357,-1 1 0,0-1 0,1 0 0,-1 0 1,0 0-1,1 0 0,-1 1 0,0-1 0,1 0 1,-1 0-1,0 0 0,1 0 0,-1 0 0,0 0 1,1 0-1,-1 0 0,0 0 0,1 0 0,-1 0 1,1-1-1,-1 1 0,0 0 0,1 0 1,-1 0-1,0 0 0,0 0 0,1-1 0,-1 1 1,0 0-1,1 0 0,-1-1 0,0 1 0,1-1 1,8-10 52,-1-2 0,0 1 0,-1-1-1,-1 0 1,0-1 0,8-24 0,-3 10-34,39-130-864,-17 47 288,-34 118 464,0 1 0,0 0 0,1 0 0,0-1 0,2 16 0,0 5 90,-3-25 0,1 1 1,0 0-1,1-1 1,-1 1-1,1 0 1,0-1-1,-1 1 1,2 0-1,-1-1 1,0 0-1,1 1 1,-1-1-1,1 0 0,0 1 1,0-1-1,4 4 1,-3-5 11,-1 0 1,1-1-1,-1 1 0,1 0 1,0-1-1,0 0 0,0 0 1,0 0-1,0 0 1,0 0-1,0-1 0,0 1 1,1-1-1,-1 0 0,0 0 1,0 0-1,0 0 0,0 0 1,0-1-1,5-1 0,-4 1-21,0 0-1,0-1 0,-1 1 0,1-1 0,0 0 0,-1 0 0,1-1 0,-1 1 0,1-1 1,-1 1-1,0-1 0,0 0 0,-1 0 0,6-8 0,20-38-102,-26 44 99,-20 37 30,12-23-149,0 0 0,1 1 0,0 0 0,1 0 0,0 0 0,0 0 0,1 1 0,1 0 0,0-1 0,-1 13 0,3-35-21170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14798,'5'5'5826,"8"7"-4453,35 27-6287,-39-33 3753,0-1 0,0 0 0,1 0 1,-1-1-1,17 5 0,49 7-1132,-9-3 4413,-64-13-1895,0 0-1,-1 0 1,1 1-1,-1-1 0,1 0 1,-1 1-1,1-1 1,-1 1-1,1 0 0,-1 0 1,1-1-1,-1 1 0,0 0 1,1 0-1,-1 0 1,0 0-1,0 1 0,0-1 1,0 0-1,0 0 1,0 1-1,0-1 0,0 0 1,-1 1-1,1-1 1,0 1-1,-1-1 0,1 1 1,-1-1-1,0 1 1,1 0-1,-1-1 0,0 1 1,0 0-1,0-1 1,0 1-1,0-1 0,-1 1 1,1 0-1,0-1 0,-1 1 1,1-1-1,-1 1 1,1-1-1,-1 1 0,0-1 1,0 0-1,0 1 1,-1 1-1,-6 9 421,0-1 1,-1 1-1,0-2 1,-14 14-1,19-20-619,-27 24 682,-21 20 29,48-44-707,0 0 0,1 0 0,0 0 0,-1 1 0,2-1 0,-1 1 0,1 0 0,-1 0 0,-2 9 0,5-13-27,0 0 0,0 0 0,0 0 0,-1 0 0,1 0 0,0 1 0,1-1 0,-1 0 0,0 0 0,0 0 0,0 0 0,1 0 0,-1 0 0,0 0 0,1 0 0,-1 0-1,1 0 1,0 0 0,-1 0 0,1 0 0,-1 0 0,1 0 0,0 0 0,1 0 0,29 13 63,-15-11-76,-1-1-1,29-1 1,-34-1-45,-6 1-336,9-1 401,1 0 1,-1-1-1,15-2 0,-26 3-226,0 0-1,0-1 0,0 1 0,0-1 1,0 0-1,-1 0 0,1 1 0,0-1 1,0 0-1,-1 0 0,1-1 0,-1 1 1,2-2-1,-2 2-118,-1 1 0,1-1 0,-1 0 0,1 0 1,-1 0-1,0 0 0,0 0 0,0 0 0,1 0 0,-1 0 0,0 0 1,0 0-1,0 0 0,0 0 0,0 0 0,-1 0 0,1 0 0,0 0 0,0 1 1,-1-1-1,1 0 0,0 0 0,-1 0 0,1 0 0,-1 0 0,1 1 0,-1-1 1,0-1-1,-13-11-8431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3683,'0'0'14190,"69"-13"-14062,-38 12-128,5-1-1089,-2 0-2082,-1-3-1313,-3-1-289</inkml:trace>
  <inkml:trace contextRef="#ctx0" brushRef="#br0" timeOffset="1">337 0 2242,'0'0'15791,"0"10"-14115,0 5-1222,-1 0 0,-1 0 0,0 0-1,-1-1 1,-1 1 0,-5 15 0,4-13-106,1 0-1,1 0 1,1 0 0,0 0 0,1 33 0,5-47-3653,0-10-2140,0-9-2418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1 159 192,'0'0'20766,"12"2"-18609,0 1-1866,0-1-1,1-1 1,-1 0-1,1-1 1,-1 0-1,0-1 1,1 0-1,-1-1 1,1 0-1,-1-1 1,19-7-1,-16 2-175,0 0 0,-1 0 0,22-18 0,-32 23-108,0 0 1,0-1-1,0 1 1,-1-1-1,1 0 1,-1 0-1,0 0 1,0 0-1,0 0 1,-1-1-1,0 0 1,0 1-1,0-1 1,0 0-1,-1 0 1,2-5-1,-3 9-16,0 0-1,0 0 1,0 0-1,0 1 1,0-1-1,0 0 1,0 0-1,-1 0 1,1 1-1,0-1 1,0 0-1,-1 0 1,1 1-1,0-1 1,-1 0-1,1 0 0,0 1 1,-1-1-1,1 1 1,-1-1-1,0 0 1,1 1-1,-1-1 1,1 1-1,-1-1 1,0 1-1,1-1 1,-1 1-1,0 0 1,0-1-1,1 1 1,-1 0-1,0-1 1,0 1-1,1 0 0,-1 0 1,0 0-1,0 0 1,0 0-1,1 0 1,-1 0-1,0 0 1,0 0-1,0 0 1,1 0-1,-1 1 1,0-1-1,0 0 1,1 1-1,-1-1 1,0 0-1,0 1 1,0 0-1,-5 1-26,0 0 0,1 1 0,-1 0-1,1 0 1,-10 8 0,6-4 38,1 1 0,-1 0 0,2 0 1,-1 1-1,1 0 0,1 0 0,-1 1 0,1 0 0,1 0 0,0 1 1,1-1-1,0 1 0,0 0 0,-3 22 0,6-32 1,1 0 0,0 0 0,1 0 0,-1 0 0,0 0 0,0 0 0,0 0 0,0 0 0,1 0-1,-1 0 1,0 0 0,1 0 0,-1 0 0,1 0 0,-1-1 0,1 1 0,0 0 0,-1 0 0,1-1 0,0 1 0,-1 0 0,1-1 0,0 1 0,0 0 0,0-1 0,-1 1 0,3 0-1,34 7 183,39-12 114,-59 1-371,-1-2 0,1 0 0,-1 0 1,0-2-1,-1 0 0,0-1 0,0 0 0,0-1 0,-1-1 1,15-14-1,-33 27 175,0 0 0,0 1 0,1-1 0,-1 1 0,1 0 0,-1 0 0,1 0 0,0 0 0,1 0 1,-1 1-1,1-1 0,-3 8 0,8-11-16,1 0 1,-1 0 0,1 0-1,-1-1 1,1 1 0,-1-1-1,1 0 1,0 0 0,-1 0-1,1 0 1,3-2-1,1 0-93,1 0-1,-1 0 0,0-1 1,0-1-1,14-7 0,-16 7-267,0 1 0,0 0-1,0 0 1,1 0 0,-1 1-1,1 0 1,-1 0 0,13-1-1,-19 6 101,0 0-1,-1 0 1,0 0-1,1 0 1,-1 0-1,0 0 0,0-1 1,0 1-1,-3 4 1,-15 37-3706,12-27-3179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4933,'0'0'16132,"-7"10"-15496,1-3-446,1 0 1,0 0-1,1 0 1,0 1-1,0 0 1,0 0-1,1 0 1,0 0-1,1 0 1,0 1-1,0-1 1,-1 14 0,1 22 881,-7 207 930,9-251-2030,0 0-1,0 0 0,0 0 0,0 0 1,0 0-1,0 0 0,0 0 0,0 0 0,0 0 1,0 0-1,1 0 0,-1 0 0,0 0 1,0-1-1,0 1 0,0 0 0,0 0 0,0 0 1,0 0-1,0 0 0,0 0 0,0 0 1,0 0-1,0 0 0,0 0 0,0 0 0,1 0 1,-1 0-1,0 0 0,0 0 0,0 0 1,0 0-1,0 0 0,0 0 0,0 0 0,0 0 1,0 0-1,0 0 0,0 0 0,0 0 1,1 0-1,-1 0 0,0 0 0,0 0 1,0 0-1,0 0 0,0 0 0,0 0 0,0 0 1,0 1-1,0-1 0,2-12-503,-11-12 505,6 17 31,1 1 0,0-1 0,0 0 0,0 0 0,-1-12 0,3 18 3,0 0 0,0 0 0,0 0 0,0-1 0,1 1 0,-1 0 0,0 0 0,0 0 0,1 0 0,-1 0 0,1 0 0,-1 0 0,1 0 0,0 0 0,-1 0 0,1 0 0,0 0 0,0 0 0,0 0 0,-1 0 0,1 1 0,0-1 0,0 0 0,0 1 0,0-1 0,0 1 0,0-1 0,0 1 0,1-1 0,-1 1 0,0 0 0,0-1 0,0 1 0,0 0 0,0 0 0,1 0 0,-1 0 0,0 0 0,2 1 0,26-1 478,45 8 0,-53-5-392,0-1 0,1 0 1,-1-2-1,26-2 1,-40 1-78,0 0 0,0-1 1,1 0-1,-2 0 0,1-1 1,0 0-1,0 0 0,-1 0 1,0-1-1,0 0 0,0-1 1,0 1-1,0-1 0,-1 0 0,0 0 1,7-9-1,-11 13-6,0-1 1,1 1-1,-1-1 1,0 1-1,0-1 1,0 1-1,0-1 0,0 0 1,0 0-1,-1 1 1,1-1-1,-1 0 1,1 0-1,-1 0 0,0 0 1,1 1-1,-1-1 1,0 0-1,0 0 0,-1-4 1,0 5-16,1 0 1,-1-1 0,0 1-1,0 0 1,0 0-1,0 0 1,0 0-1,-1 0 1,1 0 0,0 0-1,0 0 1,-1 0-1,1 1 1,0-1-1,-1 0 1,1 1 0,-1-1-1,1 1 1,-1 0-1,-1-1 1,-7 0-9,0-1 1,0 2-1,-1 0 0,1 0 1,0 1-1,-15 2 0,16 0 11,-1 0-1,1 0 0,0 1 1,0 0-1,0 1 0,1 0 1,-1 0-1,1 1 0,0 0 1,-10 10-1,15-13 19,-1 0-1,1 1 1,0-1 0,0 1-1,0 0 1,0-1 0,1 1 0,-1 0-1,1 1 1,0-1 0,0 0-1,1 1 1,-1-1 0,1 1-1,0-1 1,0 1 0,1 0 0,-1-1-1,1 1 1,0 0 0,0-1-1,1 1 1,-1 0 0,3 5-1,-1-6 20,0 0 0,0-1-1,1 1 1,0 0 0,0-1-1,0 0 1,0 0 0,0 0-1,1 0 1,-1 0-1,1-1 1,0 1 0,0-1-1,0 0 1,0 0 0,0-1-1,0 1 1,1-1 0,-1 0-1,0 0 1,7 1-1,13 1-789,-1 0-1,37-1 1,-59-2 685,0 0-99,-1 0 1,0 0-1,1 0 1,-1 0-1,1 0 1,-1 0-1,0 1 1,1-1 0,-1 0-1,1 0 1,-1 0-1,0 0 1,1-1-1,-1 1 1,1 0-1,-1 0 1,0 0-1,1 0 1,-1 0 0,1 0-1,-1-1 1,0 1-1,1 0 1,-1 0-1,0-1 1,1 1-1,-1 0 1,0 0-1,0-1 1,1 1 0,-1 0-1,0-1 1,0 1-1,1 0 1,-1-1-1,0 1 1,0 0-1,0-1 1,0 1-1,1-1 1,-1 1-1,0 0 1,0-1 0,0 1-1,0-1 1,0 1-1,0 0 1,0-1-1,0 1 1,0-1-1,-1 1 1,1 0-1,0-1 1,0-19-9537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17392,'0'0'5542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14990,'0'-1'12108,"0"-2"-9674,0 1-1153,7-2-961,6 1-255,2 2-65,-2 0-801,-7-3-2979,-6-4-7142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14286,'0'0'2167,"-11"9"-1286,-32 34 49,1 2 1,-35 52 0,-139 165-429,216-261-531,0-1 0,0 0 0,0 1 0,0-1 0,-1 0 0,1 1 0,0-1 0,0 0 0,0 1 0,0-1 0,-1 0 0,1 1 0,0-1 0,0 0 0,-1 0 0,1 1 0,0-1 0,0 0 0,-1 0 0,1 0 0,0 1 0,-1-1 0,1 0 0,0 0 0,-1 0 0,1 0 0,0 0 0,-1 1 0,1-1 0,0 0 0,-1 0 0,1 0 0,-1 0 0,1 0 0,0 0 0,-1 0 0,1 0 0,0-1 0,-1 1 0,1 0 0,0 0 0,-1 0 0,5-19-1729,17-30-1975,5 1-409,1-8-1122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57 2050,'5'-8'6550,"-1"-1"-5155,-3 6-1068,1 0 0,-1 0 0,1 0 0,-1 0 0,1 0 0,0 0 0,0 1 0,0-1 1,1 1-1,-1-1 0,1 1 0,-1 0 0,4-2 0,-5 4-266,-1 0 0,0 0 0,1 0 0,-1 0 0,0 0 0,0 0 0,1 1 0,-1-1 0,0 0 0,1 0 0,-1 0 0,0 1 0,0-1 0,1 0 0,-1 0 0,0 1 0,0-1 0,1 0 0,-1 0 0,0 1 0,0-1 0,0 0 1,0 1-1,1-1 0,-1 0 0,0 1 0,0-1 0,0 0 0,0 1 0,0-1 0,0 0 0,0 1 0,0-1 0,0 1 0,0-1 0,0 0 0,0 1 0,0-1 0,-1 0 0,1 1 0,0 22 540,0-19-336,-4 225 2389,-1 1-3728,-4-235-9127</inkml:trace>
  <inkml:trace contextRef="#ctx0" brushRef="#br0" timeOffset="1">25 318 8264,'0'0'5605,"-25"-57"-2882,25 48 1729,15 9-4068,12 0-224,2 5 97,7 3-193,7 3-32,2-7-1057,-1-4-2883,1 0-4324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14606,'0'0'224,"-25"53"737,14-13 64,-6 9 128,4 7-384,-7 6-193,5 2-287,-6-4-193,12-10 32,3-10-32,6-14-96,0-14-32,15-12-577,8-13-960,5-19-2147,-4-12-3747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12172,'0'0'704,"-23"49"289,4-10 320,1 6 737,1 3 128,4 2-704,2-1-802,1-1-319,8-6-65,2-4-128,0-5-64,12-9-544,-5-11-3908,8-10-5510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86 11179,'0'0'2589,"1"-9"325,-1 5-2582,0 0-1,0 0 0,0 1 1,0-1-1,-1 0 0,1 1 0,-1-1 1,0 1-1,0-1 0,0 1 0,-1-1 1,1 1-1,-4-6 0,3 7-224,0 0 0,0 1 0,0-1 0,0 0 0,0 1 0,-1-1 0,1 1 0,0 0 0,-1 0 0,1 0 0,-1 0 1,1 0-1,-1 0 0,1 1 0,-1-1 0,1 1 0,-1 0 0,0 0 0,1 0 0,-1 0 0,0 0 0,1 0 0,-1 1 0,1-1 0,-6 3 0,2-1-114,-1 1-1,1 0 1,0 0 0,0 0 0,1 1 0,-1 0 0,1 0 0,-1 0-1,1 1 1,1 0 0,-1 0 0,1 0 0,-1 1 0,2-1-1,-1 1 1,0 0 0,1 0 0,0 0 0,-2 8 0,1-3 16,-1 0 1,2 1-1,0-1 1,0 1 0,1 0-1,0 0 1,1 0 0,1-1-1,0 1 1,1 16-1,0-26 8,-1 0 0,1 0 0,-1 1-1,1-1 1,0 0 0,0 0-1,0 0 1,0 0 0,0 0-1,0 0 1,1 0 0,-1 0 0,1 0-1,-1-1 1,1 1 0,0 0-1,0-1 1,-1 0 0,1 1 0,0-1-1,3 1 1,-1 0 19,0-1-1,1 1 1,-1-1 0,1 0-1,-1-1 1,1 1 0,-1-1 0,1 0-1,-1 0 1,7-1 0,0-1 21,0 0 0,-1 0 1,1-1-1,0-1 0,-1 1 0,0-2 1,0 0-1,11-6 0,-13 6-40,-1 0-1,0-1 0,0 0 0,0 0 0,-1 0 1,0-1-1,0 0 0,-1 0 0,1 0 1,-2-1-1,1 0 0,-1 0 0,0 0 1,-1 0-1,0-1 0,0 1 0,-1-1 1,0 0-1,0 0 0,-1 0 0,0 0 1,-1 0-1,-1-13 0,1 21-85,-1-1 0,1 1 0,-1-1 1,1 1-1,-1 0 0,0-1 0,0 1 0,0 0 0,1-1 1,-1 1-1,0 0 0,-1 0 0,1 0 0,0 0 0,0 0 0,0 0 1,-1 0-1,1 0 0,0 0 0,-1 1 0,1-1 0,-1 0 1,1 1-1,-1 0 0,1-1 0,-1 1 0,1 0 0,-1-1 0,-2 1 1,-2 0-1349,-1-1 1,0 1-1,0 0 0,0 1 1,-11 1-1,0 5-4428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12139,'0'0'9796,"-1"8"-9641,-6 34 267,-2-1 0,-25 66 0,20-67 1,2 0 0,1 1 0,-6 52 0,16-92-401,1 1 0,0-1 0,0 1 1,0-1-1,0 0 0,0 1 1,0-1-1,0 1 0,0-1 0,0 1 1,1-1-1,-1 0 0,0 1 0,1-1 1,-1 0-1,1 1 0,0-1 0,-1 0 1,1 0-1,0 0 0,1 2 0,0-2 17,-1-1-1,0 1 1,0-1-1,0 0 1,0 0-1,0 1 0,1-1 1,-1 0-1,0 0 1,0 0-1,0 0 1,0-1-1,1 1 1,-1 0-1,0 0 0,0-1 1,0 1-1,0-1 1,0 1-1,1-1 1,9-5 238,0-1 0,-1 0 0,16-14 0,-21 17-301,181-172 203,-15 14-273,-167 159-639,10-10 2139,-13 8-3678,-8 3-5701,-12 2-1961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16976,'0'0'5830,"51"58"-5574,-25-44-288,0 2-1602,2 3-1537,-6-1-833,3 0-1281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206 155 7143,'0'0'5824,"-6"-9"-2541,2 1-2677,2 5-474,1 1 1,-1-1-1,1 0 0,-1 0 0,0 1 1,0-1-1,0 1 0,0 0 1,0 0-1,-1-1 0,1 1 1,-1 1-1,1-1 0,-1 0 1,0 1-1,0-1 0,1 1 1,-1 0-1,0 0 0,-6-1 1,4 1-61,0 1 1,0 0 0,1 0-1,-1 0 1,0 0 0,0 1-1,0 0 1,0 0 0,1 0 0,-1 1-1,1 0 1,-1 0 0,1 0-1,-1 0 1,1 1 0,-8 5-1,7-3 2,0 0-1,1 0 0,-1 1 0,1-1 0,0 1 0,1 0 1,-1 0-1,1 0 0,0 1 0,1-1 0,-3 12 1,3-14 14,1 0 1,0-1-1,0 2 1,0-1-1,1 0 1,-1 0-1,1 0 1,0 0-1,0 0 1,0 0-1,2 8 1,-1-11-68,0 1 1,0-1 0,0 1 0,0-1-1,1 0 1,-1 0 0,0 1 0,1-1-1,-1 0 1,1 0 0,-1 0-1,1 0 1,-1-1 0,1 1 0,-1 0-1,1-1 1,0 1 0,-1-1 0,1 1-1,0-1 1,0 0 0,0 0-1,-1 0 1,1 0 0,0 0 0,0 0-1,-1 0 1,3-1 0,7-1-24,0 0 0,0 0 0,-1-1 1,1-1-1,-1 1 0,0-2 0,0 0 1,0 0-1,0 0 0,-1-1 0,0-1 0,14-12 1,3-5-221,-1-1 0,36-47 0,-51 60 272,-5 7 2,-1 0 0,0 0 1,0 0-1,0-1 0,0 1 0,-1-1 1,0 0-1,0 0 0,-1 0 1,4-12-1,-32 57 871,19-27-903,0 0 0,2 0 0,-1 0 0,2 1 0,0 0 0,0 0 0,1 0 0,1 0 0,0 1 1,1-1-1,0 22 0,1-33-91,1 0 1,-1 0-1,1 0 1,-1 0-1,1-1 1,0 1-1,0 0 1,0-1 0,0 1-1,0 0 1,0-1-1,0 1 1,0-1-1,1 1 1,-1-1-1,1 0 1,-1 0 0,1 0-1,-1 0 1,1 0-1,0 0 1,-1 0-1,1 0 1,0 0-1,0-1 1,0 1-1,-1-1 1,1 1 0,0-1-1,0 0 1,0 0-1,3 0 1,0 0-665,0 0-1,-1-1 1,1 1 0,0-1-1,-1 0 1,1 0 0,-1-1 0,1 1-1,-1-1 1,0 0 0,0 0 0,6-4-1,22-22-9583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10282,'0'0'10564,"-6"9"-9709,-8 14-562,1 0 1,0 1-1,2 1 1,1 0 0,2 1-1,0 0 1,-7 44-1,6-3-42,2 0 0,3 71 0,15-434-811,-11 299 574,0 1 1,-1 0 0,1 0-1,0-1 1,1 1-1,-1 0 1,1 0 0,0-1-1,0 1 1,0 0 0,0-1-1,1 1 1,-1-1 0,1 0-1,0 1 1,0-1 0,0 0-1,0 0 1,1 0 0,-1 0-1,1-1 1,0 1-1,0-1 1,0 1 0,0-1-1,0 0 1,0 0 0,1 0-1,-1-1 1,0 1 0,1-1-1,0 0 1,-1 0 0,1 0-1,0 0 1,-1-1 0,1 1-1,6-1 1,0 0 0,1 1 1,0-2-1,0 1 0,0-1 1,-1-1-1,1 0 0,-1-1 1,1 0-1,-1 0 0,0-1 1,0 0-1,0-1 0,-1 0 1,0-1-1,0 0 0,0 0 1,-1-1-1,1 0 0,-2 0 1,1-1-1,-1 0 0,0-1 1,9-14-1,-16 23 4,1-1 0,-1 1 0,0 0 1,1 0-1,-1-1 0,0 1 0,1 0 0,-1-1 0,0 1 0,1 0 0,-1-1 0,0 1 0,0-1 0,1 1 0,-1-1 1,0 1-1,0 0 0,0-1 0,0 1 0,0-1 0,0 1 0,1-1 0,-1 1 0,0-1 0,0 1 0,0-1 1,0 1-1,-1-1 0,1 1 0,0 0 0,0-1 0,0 1 0,0-1 0,0 1 0,-1-1 0,1 1 0,0-1 1,0 1-1,-1 0 0,1-1 0,-19 13 501,8 1-391,0 1 0,1 0 0,1 0 0,0 1 0,2 0 0,-1 1 1,2 0-1,0 0 0,1 0 0,0 1 0,1-1 0,1 1 0,1 0 0,1 0 1,0 24-1,1-39-119,0 0 1,0-1 0,0 1-1,0 0 1,1 0 0,-1 0-1,1 0 1,-1-1-1,1 1 1,-1 0 0,1 0-1,0-1 1,0 1 0,0 0-1,0-1 1,0 1 0,0-1-1,1 1 1,-1-1 0,0 0-1,1 0 1,-1 1 0,1-1-1,-1 0 1,1 0-1,0 0 1,-1-1 0,1 1-1,0 0 1,-1-1 0,1 1-1,0-1 1,0 1 0,0-1-1,0 0 1,0 0 0,-1 0-1,1 0 1,0 0 0,0 0-1,0 0 1,0-1-1,1 0 1,3 0-106,-1-1 0,1 1-1,-1-1 1,0 0 0,0-1 0,0 1 0,0-1-1,0 0 1,-1 0 0,1-1 0,-1 1-1,0-1 1,6-6 0,-6 4-473,-1 0 1,1 0-1,-1-1 1,0 1 0,4-13-1,2-36-6565,-8 8-2103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15439,'0'0'7943,"2"52"-7238,9-41-481,6 1-544,-1 0-2403,-3 3-2113,4-1-1603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1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 14157,'0'0'3534,"-5"10"-3502,-19 47-12,22-51-21,0-1 0,1 0 0,0 0 1,0 1-1,1-1 0,-1 1 1,1-1-1,0 1 0,1-1 1,-1 0-1,3 11 0,-2-15-4,-1-1-1,1 1 1,-1 0-1,1-1 1,-1 1-1,1 0 1,-1-1-1,1 1 1,-1-1-1,1 1 1,0-1-1,-1 1 1,1-1 0,0 0-1,-1 1 1,1-1-1,0 0 1,0 1-1,0-1 1,-1 0-1,1 0 1,0 0-1,0 0 1,-1 0-1,1 0 1,0 0-1,0 0 1,0 0 0,-1 0-1,1 0 1,0 0-1,0 0 1,0-1-1,-1 1 1,1 0-1,0-1 1,0 1-1,-1-1 1,2 0-1,26-18-127,-17 6 29,-1-1 0,-1 0 1,0-1-1,-1 0 0,0 0 0,6-22 1,-12 28 492,-8 10 257,-7 14-229,8-7-348,-1 1 1,2-1-1,-1 1 0,1 0 1,1 1-1,0-1 1,0 0-1,1 1 0,0 0 1,0 0-1,1 0 1,0 12-1,1-21-73,0 0-54,0-1 1,0 1-1,0-1 1,0 1-1,-1 0 0,1-1 1,0 1-1,0 0 1,1-1-1,-1 1 1,0 0-1,0-1 0,0 1 1,0 0-1,0-1 1,1 1-1,-1-1 1,0 1-1,1 0 0,-1-1 1,0 1-1,1-1 1,-1 1-1,1-1 1,-1 1-1,0-1 0,1 1 1,0-1-1,-1 0 1,1 1-1,-1-1 1,1 0-1,-1 1 0,1-1 1,1 1-1,12-1-3775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 16335,'-8'-1'2792,"-7"0"-1804,0 0-1,0 2 1,1-1-1,-1 2 1,0 0 0,-28 8-1,36-8-857,0 1 0,0-1 0,0 1 0,1 0 0,-1 1 0,1 0 0,0 0 0,0 0-1,1 1 1,-1 0 0,1 0 0,0 0 0,0 1 0,1 0 0,-1 0 0,1 0 0,-5 10 0,8-15-119,0 1 0,1-1 0,-1 1 1,0 0-1,0 0 0,1 0 0,-1-1 1,1 1-1,0 0 0,0 0 0,-1 0 0,1 0 1,0 0-1,0 0 0,1 0 0,-1-1 0,0 1 1,1 0-1,-1 0 0,1 0 0,-1 0 0,1-1 1,2 4-1,-2-3-39,1 0 1,0-1 0,0 1-1,0-1 1,0 0 0,0 0-1,0 1 1,1-1-1,-1-1 1,0 1 0,1 0-1,-1 0 1,0-1 0,1 1-1,-1-1 1,3 0-1,3 1-9,-1-1-1,1 0 1,0-1 0,-1 0-1,1 0 1,0-1-1,-1 1 1,0-2-1,1 1 1,12-7-1,30-24 203,58-27-1,-92 52-173,0 1-1,1 1 0,-1 0 0,2 1 0,-1 1 0,0 1 0,1 0 0,20 0 0,-37 3 0,-1 0 0,1 1 0,0-1 0,0 0 0,0 1 0,0-1 0,0 0 0,-1 1 0,1-1 0,0 1 0,0-1 0,-1 1 0,1 0 0,0-1 0,-1 1 0,1 0 0,0-1 0,-1 1 0,1 0 0,-1 0 0,0-1 0,1 1 0,-1 0-1,1 0 1,-1 0 0,0 0 0,0 0 0,0 0 0,1-1 0,-1 1 0,0 0 0,0 0 0,0 0 0,0 0 0,-1 0 0,1 0 0,0 0 0,0 0 0,0 0 0,-1-1 0,1 1 0,-1 2 0,-16 42-44,-21 11 383,27-42-154,1 1 1,0 0 0,1 0-1,1 1 1,-10 24-1,18-40-170,0 1 0,0-1 0,0 0-1,0 1 1,0-1 0,0 0 0,1 1-1,-1-1 1,0 0 0,0 0-1,0 1 1,0-1 0,0 0 0,1 0-1,-1 1 1,0-1 0,0 0 0,0 0-1,1 1 1,-1-1 0,0 0 0,0 0-1,1 0 1,-1 0 0,0 1-1,1-1 1,-1 0 0,0 0 0,0 0-1,1 0 1,-1 0 0,0 0 0,1 0-1,-1 0 1,0 0 0,1 0 0,-1 0-1,0 0 1,1 0 0,-1 0 0,0 0-1,0 0 1,1 0 0,-1 0-1,0 0 1,1-1 0,-1 1 0,1 0-1,18-5 207,2-6-403,0-1 0,0-1 0,-1-1 0,20-18 0,17-11-534,-38 29 498,-13 9 189,0 1 0,0-1-1,0 1 1,0 0 0,1 1 0,0-1 0,0 1 0,0 1-1,12-4 1,-19 22-51,-6-2 196,-1-1 0,0 0 0,-12 15 1,-14 26-985,19-15-3522,13-24-2519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64 145 11307,'-38'4'7573,"37"-4"-7369,-1 0 0,1 1 0,0-1 0,0 0-1,0 0 1,0 1 0,0-1 0,0 1 0,0-1-1,0 1 1,0 0 0,0-1 0,0 1 0,0 0-1,0 0 1,0-1 0,0 1 0,1 0 0,-1 0-1,0 0 1,1 0 0,-1 0 0,0 0 0,1 0-1,-1 0 1,1 1 0,0-1 0,-1 0 0,1 2-1,1-3-159,0 1-1,-1 0 1,1-1-1,0 1 1,0-1-1,0 1 0,0-1 1,0 1-1,0-1 1,0 0-1,0 1 1,1-1-1,-1 0 1,0 0-1,0 0 1,0 0-1,0 0 0,0 0 1,0 0-1,0 0 1,0 0-1,2-1 1,29-3 350,-18-1-362,0 0 0,-1-1 0,0-1 0,0 0 0,-1 0 0,0-2 0,0 1 0,-1-1 0,0-1 0,0 0 0,-1-1 0,-1 0 0,0 0 0,14-23 0,-19 14-76,-5 20 35,1 0 0,0-1 0,0 1 0,0 0-1,-1-1 1,1 1 0,0 0 0,-1 0 0,1 0-1,0-1 1,-1 1 0,1 0 0,0 0 0,-1 0-1,1-1 1,0 1 0,-1 0 0,1 0-1,0 0 1,-1 0 0,1 0 0,-1 0 0,1 0-1,0 0 1,-1 0 0,1 0 0,0 0 0,-1 0-1,1 0 1,-1 1 0,-3 0-30,1 0-1,-1 0 1,1 1 0,0-1-1,-1 1 1,1 0-1,0 0 1,-4 4 0,-7 7 27,0 0 0,1 1 0,1 1 0,-17 24 0,24-30 10,-1-1 0,2 1 0,-1 0 0,1 0 1,1 0-1,-1 0 0,2 1 0,-1 0 0,1-1 1,-1 16-1,3-24 3,0 0 0,0-1 0,0 1 0,1 0 0,-1 0 1,0-1-1,0 1 0,0 0 0,1-1 0,-1 1 0,0 0 1,1-1-1,-1 1 0,0-1 0,1 1 0,-1-1 0,1 1 1,-1 0-1,1-1 0,-1 0 0,1 1 0,0-1 0,-1 1 0,1-1 1,-1 0-1,1 1 0,0-1 0,-1 0 0,2 1 0,27 1 66,32-16-62,62-40-1476,-91 38 1170,1 1 1,1 1-1,57-14 0,-90 28 338,0-1-1,0 1 1,0-1 0,0 1 0,0 0-1,0-1 1,0 1 0,0 0 0,1 0-1,-1 0 1,0 0 0,0 0 0,0 0-1,0 0 1,0 0 0,1 0 0,-1 1 0,0-1-1,0 0 1,0 1 0,0-1 0,0 1-1,0-1 1,0 1 0,0 0 0,0-1-1,0 1 1,0 0 0,-1 0 0,1-1-1,0 1 1,0 0 0,-1 0 0,1 0-1,0 0 1,-1 0 0,1 0 0,0 1-1,-1 2 161,0-1-1,-1 1 1,1-1-1,0 1 1,-1-1-1,0 0 1,0 1-1,0-1 1,0 0-1,0 0 1,-1 0-1,-1 4 1,-5 6 249,5-7-273,-1 0 0,1 0 0,0 0 1,1 0-1,0 1 0,0-1 0,0 1 0,0-1 1,0 10-1,3-15-160,0 0 0,-1 0 1,1 0-1,0 0 0,0-1 0,0 1 1,0 0-1,0 0 0,0-1 1,0 1-1,1 0 0,-1-1 0,0 1 1,0-1-1,0 0 0,1 1 1,-1-1-1,0 0 0,0 0 0,1 0 1,-1 0-1,0 0 0,0 0 1,1 0-1,-1 0 0,0 0 0,0 0 1,3-2-1,41-5 184,-15-3-409,-2-1 0,47-26 0,4-3-722,-78 40 925,-1-1 0,1 1-1,-1-1 1,1 1 0,0-1 0,-1 1-1,1 0 1,-1-1 0,1 1 0,0 0-1,-1-1 1,1 1 0,0 0 0,-1 0 0,1 0-1,0 0 1,0 0 0,-1-1 0,1 1-1,0 1 1,-1-1 0,1 0 0,0 0-1,-1 0 1,1 0 0,0 0 0,0 1-1,-1-1 1,1 0 0,-1 0 0,1 1-1,0-1 1,-1 1 0,1-1 0,-1 0-1,1 1 1,0 0 0,-1 1 20,0 1-1,0-1 1,-1 0 0,1 0 0,0 0-1,-1 1 1,0-1 0,0 0-1,1 0 1,-1 0 0,-3 3 0,-43 66-467,44-67 200,-17 20-3283,4-3-3471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46 117 11531,'0'0'1174,"-10"0"-517,-1 1-1128,-14 1 3873,48-1-877,85-4-1802,131-21 0,103-36-6125,-233 37-1372,-81 13 2017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12620,'0'0'3651,"54"44"-2273,4-41-513,13-2-353,9-1-320,6 0-160,2-1 0,-4-8-704,-8-3-1314,-5-5-993,-13-6-865,-9-5-1505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8648,'0'0'4543,"8"-1"-4110,18 0-263,0 1 1,0 1 0,28 5-1,-43-4-140,0 0 0,0 1-1,0 0 1,-1 0 0,1 2-1,-1-1 1,0 1 0,0 1-1,0-1 1,12 11 0,-19-12-37,0-1 0,0 0 0,0 1 0,-1-1 0,1 1 0,-1 0 0,0 0 0,0 0 0,-1 0 0,1 0 0,-1 0 0,1 0 0,-2 1 0,1-1 0,0 0 0,-1 1 0,0-1 0,0 1 0,0-1 0,0 0 0,-1 1 0,1-1 0,-1 0 0,0 1 0,-1-1 0,-2 7 0,-5 10 207,0-1-1,-2 1 0,-23 33 0,25-40 9,-93 133 687,27-53-3354,39-52-3579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186 261 15310,'0'0'3914,"-9"-9"-2340,7 6-1482,-3-3-17,0 0 0,-1 1 1,1 0-1,-1 0 1,-9-6-1,12 9-80,1 1 0,0 0 0,0 0 0,-1 0 0,1 0 0,0 0 1,-1 0-1,1 1 0,-1-1 0,1 1 0,-1-1 0,0 1 0,1 0 0,-1 0 0,1 1 0,-1-1 0,1 0 1,-1 1-1,1-1 0,-1 1 0,1 0 0,0 0 0,-1 0 0,1 0 0,0 0 0,-3 2 0,-1 3 1,0 0 0,0 1 0,1 0 0,0-1 0,0 2-1,0-1 1,1 0 0,0 1 0,1 0 0,0 0 0,0 0 0,1 0-1,0 1 1,0-1 0,1 1 0,0-1 0,0 16 0,1-22 9,0 0 1,0-1-1,0 1 1,0-1 0,0 1-1,0-1 1,0 1-1,1-1 1,-1 1 0,1-1-1,-1 1 1,1-1-1,0 1 1,-1-1 0,1 1-1,0-1 1,0 0-1,0 0 1,0 1 0,0-1-1,0 0 1,0 0-1,3 1 1,-2 0 12,1-1-1,-1 0 1,1-1 0,0 1-1,-1 0 1,1-1 0,0 1-1,0-1 1,-1 0 0,1 0-1,0 0 1,4-1 0,3-1 29,-1 0 0,1 0 0,-1-1 1,0 0-1,0-1 0,0 0 0,10-7 1,7-7 103,0-1-1,-1-1 1,-2-2 0,0 0 0,-1-2 0,-1 0-1,-2-1 1,0-1 0,-2-1 0,-1-1 0,21-47-1,-29 40 924,-13 27-393,-10 19-589,4 3-49,1 0 0,1 1 0,0 1-1,1-1 1,0 1 0,2 0-1,0 1 1,0 0 0,2 0 0,0 0-1,1 1 1,0-1 0,2 1-1,0 29 1,2-43-25,-1-1-1,0 1 1,1 0-1,0 0 1,-1-1-1,2 1 1,-1 0-1,0-1 1,1 1-1,-1-1 1,1 1-1,0-1 1,0 0-1,1 0 1,-1 0-1,1 0 1,-1 0-1,1 0 1,0-1-1,0 0 1,0 1-1,0-1 1,0 0-1,1 0 1,-1-1-1,1 1 1,-1-1-1,1 1 1,0-1-1,-1 0 1,1-1-1,7 1 1,-3 0 5,0-1 1,0 0 0,0 0-1,0-1 1,0-1-1,0 1 1,-1-1 0,1 0-1,0-1 1,-1 0 0,0 0-1,1 0 1,-1-1-1,-1 0 1,8-6 0,-2 1-16,-1 0 0,-1-1 0,0 0 0,0-1 0,-1 0 0,0 0 0,-1-1 0,0 0 0,-1 0 0,-1-1 0,8-19 0,-21 60-138,3-16 125,1 0 1,0 1-1,1-1 1,0 1-1,1 16 1,1-26 12,0 0 0,0-1 0,1 1 0,-1 0 0,1-1 0,0 1 0,0-1 0,0 1 0,0-1 0,0 1 0,0-1 0,1 0 0,-1 1 0,1-1 0,0 0 0,-1 0 0,1 0 0,0 0 0,0-1 0,0 1 0,0 0 0,1-1 0,-1 1 0,0-1 0,1 0 0,-1 0 0,1 0 0,-1 0 0,1 0 0,4 0 0,3 1 7,0-1 0,0 0 0,0-1 0,0 0 0,0 0 0,0-1 0,0 0 1,-1-1-1,1 0 0,0-1 0,-1 0 0,1 0 0,-1-1 0,0 0 0,0-1 1,0 0-1,-1 0 0,0-1 0,0 0 0,0-1 0,-1 1 0,0-1 0,0-1 0,-1 1 1,0-1-1,0-1 0,-1 1 0,0-1 0,5-11 0,-9 18-9,0 0-1,0 0 0,0 0 0,-1 0 1,1-1-1,-1 1 0,1 0 1,-1 0-1,0-1 0,0 1 1,0 0-1,0-1 0,0-2 0,0 4-9,-1 1-1,1-1 0,0 0 0,-1 0 0,1 1 0,-1-1 0,1 0 0,-1 0 0,1 1 0,-1-1 0,1 0 0,-1 1 0,0-1 0,1 1 0,-1-1 0,0 1 1,1-1-1,-1 1 0,0-1 0,0 1 0,1 0 0,-1-1 0,-2 1 0,1 0-8,-1-1 0,0 1 1,1 0-1,-1 1 0,0-1 1,0 1-1,1-1 0,-1 1 0,0 0 1,1 0-1,-1 0 0,1 0 0,0 0 1,-1 0-1,1 1 0,0-1 1,-1 1-1,1 0 0,-3 3 0,-2 3 24,1 0 1,-1 0-1,2 0 0,-1 1 0,1 0 0,1 0 0,-6 15 0,8-21 3,1-1-1,0 1 0,0 0 1,0 0-1,1-1 0,-1 1 1,1 0-1,-1 0 0,1 0 1,0 0-1,0 0 0,0 0 0,1 0 1,-1-1-1,1 1 0,0 0 1,-1 0-1,1 0 0,0-1 1,1 1-1,-1 0 0,0-1 1,1 1-1,-1-1 0,1 0 1,0 1-1,0-1 0,0 0 0,0 0 1,4 3-1,4 0 39,0-1 0,1 0 0,-1 0 1,1-1-1,0-1 0,0 1 0,17 0 0,30-6-2108,-55 3 1517,0-1-1,1 0 0,-1 0 1,0 0-1,0 0 1,0-1-1,0 1 1,0-1-1,0 0 0,-1 1 1,1-2-1,2-1 1,10-19-6866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15567,'0'0'11435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2 127 13645,'0'0'13191,"0"12"-12871,0 27-92,-1-13-27,1-1 0,1 0-1,5 28 1,-6-50-186,1-1 0,0 0 0,0 0 0,0 1 0,1-1 0,-1 0 0,0 0 0,1 0 0,0 0 0,-1-1 0,1 1 0,0 0 0,0-1 1,0 1-1,0-1 0,0 0 0,0 1 0,0-1 0,0 0 0,1 0 0,-1 0 0,0-1 0,1 1 0,-1-1 0,1 1 0,-1-1 0,0 0 0,1 0 0,-1 0 1,1 0-1,3-1 0,2 1 66,1-1 0,-1-1 0,1 1 0,-1-1 0,0-1 0,0 0 0,0 0 0,8-5 0,6-5-39,0-1 0,-1-1-1,-1-1 1,0-1-1,-2-1 1,0 0-1,-1-1 1,0-1 0,-2-1-1,0 0 1,-2-1-1,0-1 1,17-44-1,-28 49-26,-10 18-927,-16 22-1890,0 29-5531,14-20 1243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8296,'0'0'6374,"8"-7"-2787,5-3-2250,-2-1 0,1-1-1,-2 0 1,16-23 0,-20 28-922,-1-1 1,-1 0-1,1-1 1,-1 1-1,-1-1 1,0 0-1,0 0 1,-1 0-1,0 0 1,0 0-1,0-11 1,-14 24-918,8-1 415,1 1 0,-1-1 0,1 1 0,-1 0 0,1 0-1,1 0 1,-1 0 0,1 0 0,-1 1 0,1-1 0,0 1 0,1-1 0,-3 8-1,2-1-23,0 0-1,0 1 1,1-1-1,1 22 0,0-31 94,0 1-1,1 0 0,-1-1 0,1 1 1,0-1-1,0 1 0,0-1 0,0 0 0,0 1 1,0-1-1,1 0 0,-1 0 0,1 0 0,0 0 1,-1 0-1,1 0 0,0 0 0,0 0 0,0-1 1,0 1-1,1-1 0,-1 0 0,0 1 0,1-1 1,-1 0-1,1 0 0,-1-1 0,1 1 0,-1 0 1,4-1-1,9 3-92,1-1 1,0-1-1,29-1 0,-26 0 170,-13 0 7,1 0-1,-1 0 0,1-1 1,-1 0-1,1 0 0,-1 0 1,0-1-1,1 0 0,-1 0 1,0-1-1,0 0 1,-1 0-1,1 0 0,7-6 1,-10 6 62,1-1-1,-1 0 1,0 0 0,0 0 0,0-1 0,0 1 0,-1-1 0,1 0 0,-1 1 0,-1-1 0,1 0 0,-1 0 0,1 0 0,-1 0 0,-1 0 0,1-1 0,-1 1 0,0-7-1,0 7-103,0-1 0,0 0-1,0 1 1,-1-1-1,0 0 1,0 0-1,0 1 1,-1-1-1,1 1 1,-1 0 0,-1-1-1,1 1 1,-1 0-1,0 0 1,0 0-1,-7-7 1,11 12-97,0-1 0,0 1 0,0-1 0,-1 1 0,1-1 0,0 1 0,0 0 0,0-1 0,0 1 0,0 0 0,0 0 0,-1 0 0,1 0 0,0-1 0,0 1 0,0 0 0,0 1 0,0-1 0,0 0 0,0 0 1,0 0-1,0 1 0,1-1 0,32 4-1358,64 2-4871,-32-7-1435,-55 0 5975,31 0-7922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16143,'0'0'6182,"-3"13"-4474,-4 15-1081,2 1-1,-2 43 0,6-64-608,1 0 1,-1 0-1,2 1 0,-1-1 1,1 0-1,0 1 1,1-1-1,0 0 0,0 0 1,1 0-1,0 0 1,0-1-1,1 1 0,0-1 1,8 12-1,-9-17-71,-1 0-1,1 0 0,0 0 1,1 0-1,-1 0 1,0-1-1,0 1 1,1-1-1,-1 0 1,1 0-1,-1 0 1,1 0-1,4-1 0,51 1-1177,-22-2 927,-37 1 341,1 0-1,-1 0 1,1 0-1,-1 0 0,1 0 1,-1 0-1,0 0 1,1 0-1,-1 0 0,1 0 1,-1 0-1,1 0 0,-1 0 1,1 0-1,-1 1 1,0-1-1,1 0 0,-1 0 1,1 1-1,-1-1 1,0 0-1,1 0 0,-1 1 1,0-1-1,1 0 1,-1 1-1,0-1 0,1 1 1,-1-1-1,0 0 1,0 1-1,0-1 0,1 1 1,-1-1-1,0 0 1,0 1-1,0-1 0,0 2 1,-10 18 1244,-23 14 17,16-20-790,-1-1 0,-36 21 1,46-30-473,1-1 1,-1 0-1,0 0 1,0 0-1,0-1 1,0 0 0,0 0-1,0-1 1,-1-1-1,-15 1 1,23-2-189,-1 1 0,1 0 0,0 0 1,-1-1-1,1 1 0,-1-1 0,1 0 0,0 1 1,-1-1-1,1 0 0,0 0 0,0 1 0,0-1 0,0 0 1,0 0-1,0 0 0,0-1 0,0 1 0,0 0 0,0 0 1,0 0-1,1-1 0,-2-2 0,1 2-645,0-1 1,1 0-1,-1 1 0,0-1 0,1 0 0,0 1 0,0-1 1,0 0-1,0 0 0,0 1 0,0-1 0,1-3 0,9-16-8577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5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9545,'8'1'1190,"43"4"-1135,1-2-1,-1-2 0,1-3 1,-1-2-1,92-19 0,-83 12 25,0 2 0,1 2-1,0 3 1,0 3 0,0 3 0,0 2-1,78 16 1,5 9 471,1-6 0,235 7 0,14-48-369,-40 0-90,-237 17-130,0-5 0,216-40-1,-284 35 3,0 2 0,1 2-1,59-1 1,-105 8-146,-1 0-303,0 0 1,0 0-1,0 0 0,0 0 1,0-1-1,0 1 0,0-1 1,-1 0-1,5-2 1,5-5-6733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13965,'0'0'13106,"0"7"-12967,0 0-141,-1-5 27,1 0 1,0-1-1,-1 1 0,1 0 1,0 0-1,0 0 0,0 0 1,0 0-1,0-1 0,1 1 1,-1 0-1,0 0 0,1 0 1,0-1-1,-1 1 0,1 0 1,0 0-1,0-1 0,0 1 1,0-1-1,0 1 0,0-1 1,0 1-1,1-1 0,-1 0 1,0 1-1,1-1 0,-1 0 1,1 0-1,-1 0 0,1 0 1,0 0-1,-1-1 0,1 1 1,0 0-1,0-1 0,2 1 1,9 0 15,1-1 0,-1-1 0,1 0 0,-1 0 0,0-2 0,1 1 0,-1-2 0,0 0 0,-1 0 0,14-7 0,-7 3 13,2 1 0,38-8 1,-59 15-47,1-1 1,0 1 0,0 0 0,-1 0 0,1 0 0,0 0-1,0 0 1,0 0 0,-1 0 0,1 0 0,0 0 0,0 0-1,0 0 1,-1 0 0,1 1 0,0-1 0,0 0-1,-1 1 1,1-1 0,0 0 0,-1 1 0,1-1 0,0 1-1,-1-1 1,1 1 0,-1-1 0,1 1 0,0 1 0,3 22 540,-5-22-514,1 0 0,0 0 1,0 0-1,0 1 0,0-1 0,1 0 0,-1 0 0,0 0 0,1 0 1,-1 0-1,1 0 0,0 0 0,0 0 0,0 0 0,0 0 1,0 0-1,0 0 0,3 2 0,1-1 15,-1-1 1,1 1-1,0-1 1,0 0-1,0-1 0,0 1 1,0-1-1,1 0 1,-1 0-1,0-1 0,1 1 1,-1-1-1,0 0 1,1-1-1,9-1 0,1-1-102,1 0 0,-1-2 0,27-10 0,-36 12-118,39-19-1844,-23 4-2384,-22 17 3959,-1 1 1,0-1-1,1 0 1,-1 1-1,0-1 1,0 0 0,0 1-1,0-1 1,1 0-1,-1 1 1,0-1-1,0 0 1,0 1-1,0-1 1,-1 0-1,1 1 1,0-1 0,0 0-1,0 1 1,0-1-1,-1 1 1,1-1-1,0 0 1,-1 1-1,1-1 1,0 1 0,-1-1-1,1 1 1,-1-1-1,1 1 1,-1-1-1,1 1 1,-1-1-1,1 1 1,-1 0-1,1-1 1,-2 0 0,-7-7-7047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10025,'0'0'13165,"46"19"-16528,-12 0-97,-4 1-896,5-6-4004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142 145 11659,'0'0'8301,"-10"-5"-6005,5 2-2052,-1 0 0,1 0 1,-1 1-1,0 0 1,0 0-1,1 1 0,-12-2 1,14 3-174,1 0 0,-1 0 1,0 1-1,0-1 0,1 1 1,-1 0-1,0 0 0,1 0 1,-1 0-1,1 0 1,-1 0-1,1 1 0,-1-1 1,1 1-1,0-1 0,0 1 1,0 0-1,0 0 0,0 0 1,0 0-1,1 1 0,-1-1 1,-2 5-1,2-4-17,0 0 0,0 1-1,0-1 1,0 0 0,1 1-1,0-1 1,-1 1 0,1-1-1,1 1 1,-1 0 0,0-1-1,1 1 1,0 0 0,0 0-1,0-1 1,1 5 0,-1-5-36,1-1 0,0 0 0,0 0 0,0 0 0,0 0 0,0 0 0,1 0 0,-1 0 0,0 0 0,1 0 0,0-1 0,-1 1 0,1-1 0,0 1 0,0-1 0,0 1 0,0-1 0,0 0 0,3 1 0,1 0-10,-1 0-1,1-1 1,0 1 0,-1-1-1,1-1 1,0 1-1,0-1 1,0 0 0,0-1-1,0 1 1,-1-1 0,1 0-1,0 0 1,-1-1-1,1 0 1,-1 0 0,1 0-1,-1-1 1,5-3 0,9-6-144,-1-2 1,-1 0 0,0-1 0,23-27 0,-32 33 128,0-1 0,-1 0-1,0 0 1,0-1 0,-1 0 0,0 0 0,-1 0 0,-1-1-1,6-19 1,-10 31 15,1-1 0,-1 0-1,0 1 1,0-1 0,1 0 0,-1 0 0,0 1-1,0-1 1,0 0 0,0 1 0,0-1-1,0 0 1,0 0 0,0 1 0,0-1 0,0 0-1,-1 0 1,1 1 0,0-1 0,0 0-1,-1 1 1,1-1 0,0 0 0,-1 1-1,1-1 1,-1 1 0,1-1 0,-1 1 0,1-1-1,-2 0 1,1 1-1,0 0-1,0 0 0,-1 0 1,1 0-1,0 0 1,-1 1-1,1-1 1,0 1-1,0-1 1,0 1-1,0-1 0,-1 1 1,1-1-1,0 1 1,-1 1-1,-38 36 157,32-28-23,2 1-1,-1 0 1,2 1-1,-1 0 1,2-1-1,-1 1 1,-2 13-1,7-21-98,-1 1 0,0-1-1,1 0 1,0 1 0,0-1-1,0 0 1,0 1 0,1-1-1,0 0 1,2 8 0,-2-10-34,0 1 1,0-1-1,0 0 1,1 0-1,-1 0 1,1 0-1,-1 0 1,1 0-1,0 0 1,0 0-1,0-1 1,0 1-1,0-1 1,0 0-1,0 1 1,1-1-1,-1 0 1,0 0-1,5 1 1,5 1-120,1-1 1,-1-1-1,0 1 0,0-2 1,1 0-1,-1 0 0,0-2 1,1 1-1,-1-1 0,0-1 1,0 0-1,0-1 0,-1 0 1,16-8-1,-2-1 16,0 0-1,-1-2 1,-1-1 0,-1-1-1,27-25 1,-47 54 1357,-2-10-1235,0 1-1,0-1 1,0 1 0,0-1 0,1 0 0,-1 1-1,1-1 1,-1 1 0,1-1 0,0 0 0,0 1-1,0-1 1,0 0 0,1 0 0,-1 0 0,0 0 0,1 0-1,3 3 1,5-3-95,1 0 1,-1-1-1,1 0 1,-1-1-1,1 0 0,0-1 1,-1 0-1,1-1 0,-1 0 1,0 0-1,1-1 0,-1-1 1,18-8-1,1-2-688,0-2 1,-1 0-1,32-26 0,-38 17 816,-24 22 391,-8 15 120,8-10-470,0-1-1,1 1 1,-1 0 0,1 0 0,0 0 0,0 0-1,0 0 1,0 0 0,0 0 0,0 0 0,0 0-1,1 1 1,-1-1 0,1 0 0,0 1 0,-1 2-1,2-4-81,-1 0 0,1 1-1,0-1 1,0 0 0,-1 0-1,1-1 1,0 1 0,0 0-1,0 0 1,0 0 0,0-1-1,0 1 1,0 0-1,0-1 1,0 1 0,0-1-1,1 1 1,-1-1 0,0 0-1,0 1 1,1-1 0,-1 0-1,0 0 1,0 0 0,0 0-1,1 0 1,-1 0 0,0 0-1,2-1 1,16-1-322,0 0 0,0-2 1,0-1-1,-1 0 0,0-1 1,0-1-1,-1 0 0,24-14 1,-40 20 409,-15 26 503,12-21-595,0 0 0,0-1-1,1 1 1,-1 0 0,1 0 0,0 0 0,0 0 0,0 1-1,1-1 1,-1 0 0,1 8 0,4 55 73,-2-44-79,1 16 64,1-1 325,-2 1 0,-1 0 1,-2-1-1,-9 58 0,9-88-338,0 0 0,-1 0-1,0 0 1,-1 0 0,0 0-1,0-1 1,-1 1-1,0-1 1,0 0 0,0 0-1,-1 0 1,0-1 0,0 0-1,-1 0 1,0 0-1,0-1 1,0 1 0,-1-1-1,0-1 1,0 1 0,0-1-1,0-1 1,-1 1-1,1-1 1,-1-1 0,0 1-1,-11 1 1,15-3-78,-1 0 0,0-1 0,1 1 0,-1-1 0,0 0 1,1-1-1,-1 1 0,0-1 0,1 0 0,-1 0 0,1 0 0,-1-1 0,1 1 0,0-1 0,-1 0 1,1 0-1,0-1 0,0 1 0,1-1 0,-1 0 0,0 0 0,1 0 0,0-1 0,0 1 1,0-1-1,0 1 0,0-1 0,1 0 0,0 0 0,-1-1 0,2 1 0,-1 0 0,0-1 0,-1-8 0,1 6-50,1 0 0,-1 0-1,2 0 1,-1 0-1,1-1 1,0 1 0,0 0-1,1 0 1,0 0-1,0 0 1,1 0-1,0 0 1,0 0 0,1 0-1,-1 1 1,2-1-1,-1 1 1,1 0 0,0 0-1,0 0 1,0 0-1,9-8 1,2 2 57,0 1 0,1 1 0,1 0-1,-1 0 1,2 2 0,33-12 0,116-23-2277,-102 28-702,12-3-3848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90 13997,'-4'-3'514,"0"1"0,-1 1 0,1-1 1,0 1-1,0-1 0,-1 1 0,1 0 0,-1 1 0,1-1 0,-1 1 0,1 0 0,-6 0 0,5 1-271,0 0-1,0 0 1,0 0 0,0 1-1,0 0 1,0 0 0,1 0-1,-1 0 1,1 1 0,-4 2-1,3-1-167,0 0 0,0 1 0,1-1 0,-1 1 1,1-1-1,0 1 0,1 1 0,-1-1 0,1 0 0,0 1 0,1 0 0,-1-1 0,1 1 0,0 0 0,0 1 0,1-1 0,0 0 0,0 6 0,0-10-62,1-1-1,0 0 1,0 0-1,0 0 0,0 0 1,0 0-1,1 0 0,-1 0 1,0 0-1,0 0 0,1 0 1,-1 0-1,0 0 1,1 0-1,-1 0 0,1 0 1,-1 0-1,1-1 0,0 1 1,-1 0-1,1 0 1,0-1-1,0 1 0,-1 0 1,1-1-1,0 1 0,0 0 1,1 0-1,1 0 32,-1-1 1,1 1-1,0-1 0,-1 0 1,1 1-1,-1-1 0,1 0 1,0-1-1,-1 1 0,1 0 1,3-2-1,3 0 59,0-1 1,0 0-1,0-1 0,0 0 1,14-8-1,2-7-45,-1 0-1,31-34 1,-44 42 15,0-1 0,-1 0 0,-1-1 0,0 0 0,-1-1 0,11-23 0,-23 47 1,-28 85 137,30-87-178,0 0 0,0 0 0,1 0-1,0 0 1,0 1 0,1-1 0,1 0-1,-1 0 1,1 0 0,3 13-1,-3-19-29,0 1 0,0-1 0,1 0 0,-1 0 0,1 0 0,-1 0 0,1 0 0,0 0 0,0 0 0,-1 0 0,1-1 0,1 1 0,-1-1 0,0 1 0,0-1 0,0 0 0,1 0 0,-1 0 0,1 0 0,-1 0 0,1-1 0,-1 1 0,1-1 0,-1 0 0,1 1 0,-1-1 0,1 0 0,0 0 0,-1-1 0,1 1 0,2-1 0,1 0-515,0 0 0,-1-1 0,1 1 0,-1-1 0,1 0 0,-1 0 0,0-1 0,0 0 0,0 0 0,0 0 0,0 0 0,8-8 0,13-20-6546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10090,'0'0'5530,"-1"12"-2204,-3 103 3250,5-95-6325,0-1 0,1 1 0,1 0 0,9 31 0,-9-45-207,-1 1-281,0 0 1,1 0-1,0 1 0,1-2 0,7 13 1,-10-18 195,-1 0 0,1-1 0,-1 1 1,1-1-1,-1 1 0,1-1 1,0 1-1,-1-1 0,1 1 1,0-1-1,-1 0 0,1 1 1,0-1-1,-1 0 0,1 0 1,0 0-1,0 1 0,-1-1 0,1 0 1,0 0-1,0 0 0,-1 0 1,1 0-1,0 0 0,0 0 1,0-1-1,1 0-8,0 0 1,0 0-1,0-1 1,-1 1-1,1-1 1,0 1-1,-1-1 1,1 0-1,-1 1 1,0-1-1,1 0 0,-1 0 1,1-4-1,14-27-261,-2-1 0,18-65-1,3-6 869,-36 129 1017,-7 26-1640,0-15 207,-4 53 0,11-73-685,0 0 0,1 1 0,1-1 0,0 0 0,1 0-1,5 18 1,3-10-3215,0-12-2039,1-9-3615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16528,'0'0'6486,"10"8"-4938,-2-2-1341,1-1 1,0 1-1,0-1 0,0-1 0,1 0 1,19 6-1,-26-9-159,0 0 0,0 0 0,0 0 0,0-1 0,1 1 1,-1-1-1,0 0 0,0 0 0,1 0 0,-1-1 0,0 1 0,0-1 0,0 0 0,0 1 0,0-1 0,1-1 0,-1 1 0,-1 0 0,1-1 1,0 1-1,0-1 0,-1 0 0,1 0 0,-1 0 0,1-1 0,-1 1 0,0 0 0,0-1 0,0 1 0,0-1 0,2-4 0,-3 6-49,-1 1 0,1-1 0,-1 0 0,0 1 0,1-1 0,-1 0 0,0 1 0,1-1 0,-1 0 0,0 1 0,0-1 0,0 0-1,0 1 1,1-1 0,-1 0 0,0 0 0,0 1 0,0-1 0,0 0 0,-1 0 0,1 1 0,0-1 0,0 0 0,0 1 0,-1-1-1,1 0 1,0 1 0,-1-1 0,1 0 0,-1 0 0,0 0-15,0 1 1,-1-1-1,1 1 0,0-1 1,0 1-1,-1 0 0,1 0 1,0 0-1,-1 0 0,1 0 0,0 0 1,-1 0-1,1 0 0,0 0 1,-2 1-1,-3 0-68,0 1 1,0 0-1,0 0 0,0 0 1,1 1-1,-9 5 0,8-4 73,1 1-1,-1 0 1,1 1-1,0-1 1,0 1-1,1 0 1,-1 0-1,1 0 1,1 1-1,-1-1 1,1 1-1,0 0 0,1 0 1,0 0-1,0 0 1,0 0-1,1 1 1,-1 8-1,2-16 15,0 1 0,0 0-1,0-1 1,1 1 0,-1 0 0,0-1-1,0 1 1,0 0 0,1-1-1,-1 1 1,0 0 0,0-1-1,1 1 1,-1-1 0,1 1 0,-1-1-1,1 1 1,-1-1 0,0 1-1,1-1 1,0 1 0,-1-1-1,1 0 1,-1 1 0,1-1 0,-1 0-1,1 1 1,0-1 0,0 0-1,26 2 106,-19-4-78,-1 1 1,1-1 0,-1 0-1,15-6 1,-1-3 32,-1-2 1,-1 0-1,23-20 1,-35 27 5,0 0 0,-1 0 0,1 0 0,-2-1 0,1 0 1,-1-1-1,0 1 0,0-1 0,-1 0 0,0 0 1,5-16-1,-3 8-169,6 20-48,1 4 230,1-2-27,-1 0 0,1-1 0,1-1 0,-1 0 0,27 3 0,20-5-2827,-54-3 1231,0 0 1,1 0-1,-1-1 1,0 0-1,10-4 1,17-14-11070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14061,'0'0'8216,"2"9"-8098,2 8-25,-1 0 0,-2 1 1,1-1-1,-2 0 1,0 1-1,-5 31 1,-27 120 991,21-120-871,-14 54 1164,24-101-1085,2-8-164,-1 0-1,1 0 0,0 0 1,0 0-1,1 0 1,0 1-1,0-1 0,0 1 1,1-1-1,3-5 1,5-13 1,21-62 17,-8 20-149,45-91 1,-67 154-17,0-1 1,-1 1-1,2 0 0,-1 0 0,0 0 0,0 1 0,1-1 0,0 1 1,-1-1-1,1 1 0,0 0 0,0 0 0,0 0 0,1 0 1,-1 0-1,0 1 0,1 0 0,-1-1 0,1 1 0,-1 1 1,1-1-1,0 0 0,-1 1 0,1 0 0,0 0 0,4 0 0,-5 1 0,0-1 0,0 1 0,0 0 0,0 1 0,0-1 0,0 0 0,0 1 0,0 0-1,0-1 1,-1 1 0,1 0 0,-1 1 0,1-1 0,-1 0 0,0 1 0,0-1 0,0 1 0,0 0-1,0-1 1,-1 1 0,1 0 0,-1 0 0,0 0 0,0 0 0,0 0 0,0 1 0,0-1-1,-1 0 1,1 4 0,-1-2 19,0 1 0,0-1 0,0 0 0,0 0 0,-1 0 0,0 0 0,0 0 0,-1 0 0,1 0 0,-1 0 0,0 0 0,0-1 0,-1 1 0,1-1 0,-1 0 0,0 1 0,0-1 0,0 0 0,-1-1 0,0 1 0,1-1 0,-1 1 0,0-1 0,-1 0 0,1 0 0,-1-1 0,1 0 0,-7 3 0,-2 1-55,0-1-1,-1-1 0,1 0 1,-1-1-1,0-1 0,0 0 1,0 0-1,0-2 0,-19 0 0,32 0-133,-1 0 1,1 0-1,0-1 0,0 1 0,-1 0 0,1-1 0,0 1 0,0 0 0,-1-1 0,1 0 0,0 1 0,0-1 0,0 0 0,0 1 0,0-1 0,0 0 0,0 0 0,0 0 1,0 0-1,0 0 0,1 0 0,-1 0 0,0 0 0,1 0 0,-1 0 0,0-2 0,0 0-660,1 0 1,-1 0-1,1 1 0,0-1 1,-1 0-1,1 0 0,1 0 1,-1 0-1,0 0 0,1 1 1,0-4-1,9-16-9332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85 137 8904,'0'0'3572,"8"-2"42,29-9-182,-36 11-3278,0 0-1,0 0 1,-1 0-1,1-1 0,0 1 1,0 0-1,-1 0 0,1 0 1,0-1-1,0 1 0,-1-1 1,1 1-1,0 0 0,-1-1 1,1 1-1,0-1 0,-1 1 1,1-1-1,-1 0 0,1 1 1,-1-1-1,1 1 0,-1-1 1,0 0-1,1 0 0,-1 1 1,0-1-1,1 0 1,-1 0-1,0 1 0,0-1 1,0-1-1,0 2-96,0-1 0,-1 0 0,1 1 0,0-1 0,-1 1 0,1-1 0,-1 1 0,1-1 0,-1 1 0,1-1 0,-1 1 0,1-1 0,-1 1 0,0 0 0,1-1 0,-1 1 0,0 0 0,1-1 0,-1 1 0,0 0 1,1 0-1,-1 0 0,0 0 0,-1 0 0,-4 0-64,0 1-1,0 0 1,0 0 0,0 1 0,0 0 0,0 0 0,0 1 0,0-1 0,1 1 0,0 0 0,-1 1 0,1-1 0,0 1 0,0 0 0,1 0 0,0 1 0,-1-1 0,1 1-1,1 0 1,-1 0 0,1 1 0,0-1 0,0 1 0,0-1 0,1 1 0,0 0 0,0 0 0,0 0 0,1 0 0,-1 12 0,2-17 12,0 0 0,0 0 0,0 0 0,0 1 0,0-1 0,1 0 0,-1 0 0,0 0 0,1 0 0,-1 0-1,1 0 1,0 0 0,-1 0 0,1 0 0,0 0 0,-1 0 0,1 0 0,0 0 0,0 0 0,0-1 0,0 1 0,0 0 0,0 0 0,0-1 0,0 1 0,0-1 0,2 1 0,1 1 14,1-1 0,-1 0-1,1-1 1,0 1 0,-1-1-1,1 0 1,7 0 0,2-2 17,0 0 0,-1 0 0,0-1 0,19-7 1,-7-2-20,0-1 1,-1-1 0,0-1 0,-1-1-1,27-26 1,-54 45-55,-1 1-1,1-1 0,0 1 0,0 0 1,1 0-1,-1 0 0,1 0 0,0 0 1,0 1-1,0 0 0,1-1 0,0 1 1,-4 9-1,33-37 390,-11 8-350,27-25 42,-41 37-74,1 1 0,0 0 0,0 0 0,0 0 1,1 1-1,-1-1 0,0 1 0,1-1 1,-1 1-1,1 0 0,-1 0 0,6 0 0,-6 2 10,0 0 0,0 0-1,0 0 1,0 0 0,-1 0-1,1 1 1,0-1 0,-1 1-1,1 0 1,3 3 0,14 8 51,-11-9-20,-1-1-1,0-1 1,1 0-1,-1 0 1,1-1-1,-1 1 1,1-2-1,0 0 0,0 0 1,-1 0-1,1-1 1,0 0-1,-1-1 1,12-3-1,-16 4 27,0-1 0,1 1 0,-1-1 0,0 0 0,0 0 0,0-1 0,0 1 0,0-1 0,-1 0 0,1 0-1,-1 0 1,0 0 0,0-1 0,0 1 0,0-1 0,0 0 0,-1 0 0,0 0 0,0 0 0,0 0 0,0 0 0,-1 0 0,1-1-1,-1 1 1,0-1 0,0 1 0,-1-1 0,1-6 0,-1 10-40,0-1 1,0 1-1,-1 0 1,1-1-1,0 1 0,0-1 1,-1 1-1,1 0 1,-1-1-1,1 1 0,-1 0 1,0 0-1,1 0 0,-1-1 1,0 1-1,0 0 1,0 0-1,0 0 0,0 0 1,0 0-1,0 0 0,0 0 1,0 1-1,0-1 1,-1 0-1,1 1 0,0-1 1,0 1-1,-1-1 1,1 1-1,-1-1 0,1 1 1,0 0-1,-1 0 0,1 0 1,0 0-1,-1 0 1,1 0-1,-1 0 0,1 0 1,0 0-1,-1 1 0,1-1 1,-2 1-1,-3 0-20,0 1 0,1-1 0,-1 1 1,0 0-1,1 1 0,-1-1 0,1 1 0,0 0 0,-6 5 0,4-2 18,1 1 1,0 0-1,0 0 0,1 1 1,0 0-1,0 0 0,1 0 0,0 0 1,1 1-1,-1 0 0,2-1 1,-1 1-1,1 0 0,0 0 0,1 1 1,0 15-1,1-23-64,0 1 1,0-1-1,1 0 0,-1 0 0,1 0 0,0 1 1,-1-1-1,1 0 0,0 0 0,0 0 1,0 0-1,1 0 0,-1-1 0,0 1 1,1 0-1,-1-1 0,1 1 0,0 0 1,-1-1-1,1 0 0,0 1 0,0-1 1,0 0-1,0 0 0,0 0 0,0 0 1,0-1-1,0 1 0,0 0 0,0-1 1,1 1-1,-1-1 0,0 0 0,0 0 1,1 0-1,-1 0 0,4-1 0,2 1-425,1-1-1,0 1 1,0-2 0,-1 1-1,1-1 1,-1-1-1,0 0 1,14-6-1,-10 2-693,-1 0-1,0-1 0,0 0 1,-1-1-1,12-12 0,13-20-4827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9993,'0'0'10501,"-5"10"-9481,-7 15-523,1 1 1,0 1 0,2-1 0,2 2 0,0-1 0,1 1-1,-2 49 1,12 26-519,-1-2-4004,-24-186 1169,21 84 2855,-21-73-168,19 69 180,1 1 0,-1-1 0,-1 0 0,1 0 0,-1 1 0,1-1 0,-1 1 0,-1 0 0,1 0 0,0 0 0,-1 0 0,-5-3 0,26 15-869,-1 0 1,2-1 0,-1 0-1,1-2 1,0 0-1,0-1 1,0 0-1,28 0 1,39-4 1106,-48-11 2940,-36 10-3001,0 1-1,-1-1 0,1 1 0,0-1 0,0 1 0,0-1 0,0 1 0,-1-1 0,1 0 0,0 0 0,-1 1 0,1-1 0,0 0 0,-1 0 0,1 0 1,-1 1-1,1-1 0,-1 0 0,0 0 0,1 0 0,-1 0 0,0 0 0,1 0 0,-1 0 0,0 0 0,0 0 0,0 0 0,0 0 0,0 0 0,0 0 0,0 0 1,-1 0-1,1 0 0,-1-2 0,0 2-117,0 1 1,-1-1-1,1 0 0,0 0 1,-1 0-1,1 1 1,-1-1-1,1 1 1,-1-1-1,0 1 0,1 0 1,-1 0-1,1-1 1,-1 1-1,0 0 1,1 0-1,-4 1 0,-28 3-35,28-2 12,1 0-1,0 0 1,-1 1-1,1 0 1,1 0-1,-1 0 0,0 0 1,1 0-1,-1 1 1,1 0-1,0-1 1,0 1-1,1 0 1,-1 1-1,1-1 1,0 0-1,0 1 0,-1 5 1,2-8 0,0 1 0,0-1 0,0 1 0,0-1 0,1 1 0,-1 0 0,1-1 0,0 1 0,0 0 0,0-1 0,0 1 1,0 0-1,0-1 0,1 1 0,-1 0 0,1-1 0,0 1 0,0-1 0,0 1 0,0-1 0,0 1 0,1-1 0,-1 0 0,1 0 0,-1 0 0,1 0 0,0 0 0,0 0 0,0 0 0,0 0 0,0-1 1,0 1-1,4 1 0,2 0 117,-1 0-1,1-1 1,-1-1 0,1 1 0,0-1 0,0 0 0,0-1 0,0 0 0,-1 0 0,1-1 0,0 0-1,0 0 1,14-4 0,-19 4-155,1 0 1,-1 0-1,1-1 0,-1 1 0,1-1 0,-1 0 1,0 0-1,0 0 0,0 0 0,0 0 0,0 0 1,-1-1-1,1 0 0,-1 1 0,1-1 0,-1 0 1,0 0-1,0-1 0,0 1 0,-1 0 1,1 0-1,-1-1 0,1 1 0,-1-1 0,-1 0 1,1 1-1,0-1 0,-1 0 0,0 1 0,1-1 1,-2-4-1,1 5-141,-1 0-1,0 0 1,0 0 0,0 0 0,-1 0 0,1 0-1,0 1 1,-1-1 0,0 0 0,0 1 0,0-1-1,0 1 1,0 0 0,0-1 0,-1 1 0,-3-2-1,-47-29-8498,43 28 5160,-11-6-9389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12940,'0'0'11371,"54"-9"-10987,-15 6-223,2 1-194,0-1-1952,1-2-2307,0-5-3684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4:5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41 7783,'0'0'3476,"-3"2"-3487,3-2 13,0 0 1,0 0-1,0 0 0,1 0 1,-1 0-1,0 0 0,0 0 0,0 0 1,1 0-1,-1 0 0,0 0 1,0 0-1,0 0 0,0 1 1,1-1-1,-1 0 0,0 0 1,0 0-1,0 0 0,0 0 1,0 1-1,0-1 0,1 0 1,-1 0-1,0 0 0,0 0 0,0 1 1,0-1-1,0 0 0,0 0 1,0 0-1,0 1 0,0-1 1,0 0-1,0 0 0,0 0 1,0 1-1,0-1 0,0 0 1,0 0-1,0 0 0,0 1 1,0-1-1,0 0 0,0 0 0,0 0 1,-1 0-1,1 1 0,0-1 1,0 0-1,0 0 0,0 0 1,0 0-1,0 0 0,-1 1 1,1-1-1,0 0 0,0 0 1,0 0-1,-1 0 0,35 1 361,46-11 51,-56 4-371,-1 1 0,1 1-1,0 1 1,0 1 0,1 1-1,-1 1 1,0 1 0,0 1 0,0 2-1,0 0 1,37 12 0,-19 2 31,1-2 0,1-2 0,0-2 0,0-2 0,1-2 0,85 5-1,755-9-137,-559-27 82,-64 1 2,248-9 1,-379 26 71,-82 5 1,89-12 0,-102-1-1079,-35 12 706,1 0 0,-1 0 1,0 0-1,1 0 1,-1-1-1,0 1 0,0 0 1,0-1-1,0 1 1,0 0-1,0-1 0,-1 1 1,2-3-1,0-12-6622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6118,'0'0'9604,"12"-2"-8227,-1 0-1137,0 0 0,1-1 1,-1 0-1,-1-1 0,1 0 0,0-1 0,-1 0 1,0-1-1,0 0 0,-1-1 0,0 0 1,11-10-1,27-37 788,-44 50-864,0 0 1,0-1-1,-1 1 0,1-1 1,-1 0-1,-1 0 0,1 0 1,-1 0-1,1 0 0,-1 0 1,0-9-1,-1 14-150,0-1 0,0 0 0,0 1 0,0-1 0,0 1 0,0-1 0,0 0 0,0 1 0,0-1 0,0 1 0,0-1 0,0 1 0,-1-1 0,1 1 0,0-1 0,0 0 0,-1 1-1,1 0 1,0-1 0,-1 1 0,1-1 0,-1 1 0,1-1 0,0 1 0,-1 0 0,1-1 0,-1 1 0,1 0 0,-1-1 0,1 1 0,-1 0 0,0-1 0,-21 6-203,-18 23-179,30-17 434,0 0-1,1 0 1,1 0 0,-11 20-1,15-25-9,1 0-1,0 0 0,1 0 1,-1 1-1,1-1 1,0 1-1,1-1 0,-1 1 1,1 0-1,1 0 0,-1 10 1,2-16-40,-1 0 0,1 0-1,0 0 1,-1 0 0,1 0 0,0 0 0,-1 0 0,1-1 0,0 1 0,0 0 0,0 0 0,0-1-1,0 1 1,0 0 0,0-1 0,0 1 0,0-1 0,0 0 0,0 1 0,0-1 0,0 0-1,0 1 1,0-1 0,0 0 0,0 0 0,1 0 0,-1 0 0,0 0 0,0 0 0,0 0 0,0-1-1,0 1 1,0 0 0,0-1 0,0 1 0,2-1 0,43-15 784,-17-3-668,-2 0 0,0-2 0,-1-1 0,-2-2 0,0 0 0,-1-1 0,-2-1 0,-1-1 0,-1-1 0,-1-1 0,-1-1 0,-2 0 0,-1-1 0,12-39 0,-21 47-419,-13 29-323,-17 38 312,2 0 394,2 1 0,2 1 0,2 0 0,3 2 0,1 0 0,2 0 0,-4 57 0,-6 105 59,21-199-322,-1 0 0,0 0 1,-1 0-1,0 0 0,-1-1 0,0 1 0,-9 19 0,12-29 110,0-1-1,0 0 0,0 0 0,0 0 1,0 1-1,-1-1 0,1 0 0,0 0 1,0 0-1,0 0 0,0 1 0,0-1 1,-1 0-1,1 0 0,0 0 0,0 0 1,0 0-1,0 0 0,-1 1 0,1-1 0,0 0 1,0 0-1,-1 0 0,1 0 0,0 0 1,0 0-1,0 0 0,-1 0 0,1 0 1,0 0-1,0 0 0,0 0 0,-1 0 1,1 0-1,0 0 0,0 0 0,-1 0 0,1 0 1,0-1-1,0 1 0,0 0 0,0 0 1,-1 0-1,1 0 0,0 0 0,0 0 1,0-1-1,0 1 0,-1 0 0,1 0 1,0 0-1,0 0 0,0-1 0,0 1 0,0 0 1,0 0-1,0 0 0,-1-1 0,1 1 1,0 0-1,0 0 0,0-1 0,0 1 1,0 0-1,0 0 0,0 0 0,0-1 1,0 1-1,0 0 0,-1-19-2248,1 18 1956,-2-32-4663,0-8-1500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0 427 5573,'0'0'7421,"11"1"-4763,-6 0-2476,5 1 389,1-1 0,-1-1 1,0 1-1,0-1 0,1-1 0,-1 0 0,0-1 0,0 0 1,0 0-1,11-5 0,5-6 101,0-2-1,0-1 1,-2-1 0,0-1-1,-1-1 1,38-42 0,-46 45-595,-1-1 0,-1 0 0,-1-1 0,0-1 0,-1 0 0,-1-1 0,-1 0 0,-1 0 0,12-43 0,-20 62-110,1-1 1,-1 1-1,1-1 1,-1 1-1,0-1 1,0 1-1,1-1 1,-1 1-1,0-1 1,0 0-1,-1 1 0,1-1 1,0 1-1,0-1 1,-1 1-1,1-1 1,-2-1-1,2 3 10,-1 0-1,0 0 0,1 0 0,-1 0 1,0 0-1,1 0 0,-1 0 0,0 0 1,1 0-1,-1 1 0,0-1 0,1 0 1,-1 0-1,0 1 0,1-1 0,-1 0 1,1 1-1,-1-1 0,1 1 0,-1-1 1,1 1-1,-1-1 0,1 1 0,-1-1 1,0 2-1,-35 46-252,8 0 366,2 1 0,2 2 1,2 0-1,2 2 0,3 0 0,2 1 1,3 0-1,2 1 0,-5 79 0,14-117-4598,1-32 895,2-33-1521,3 10 1018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6246,'0'0'10362,"6"-9"-7378,-1 1-2304,3-5 1447,0 1 1,21-24 0,-29 36-2043,-1 3-188,0 0 101,0 0 1,-1 0-1,1 0 1,-1 0-1,0-1 0,1 1 1,-1-1-1,-3 4 1,-4 5-2269,-7 3-10194,12-12 6565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15471,'0'0'8616,"-7"62"-8040,7-38-255,0 0-33,0-1-96,0-2-96,0 0-32,0-6-32,0-1-160,0-3-1089,0-5-1570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16047,'0'0'7511,"10"-4"-6203,-8 3-1279,1-1 46,1 0 0,0 0-1,0 0 1,0 0 0,0 1-1,0 0 1,1-1 0,-1 2-1,0-1 1,0 0-1,1 1 1,-1 0 0,0 0-1,1 0 1,-1 0 0,0 1-1,1 0 1,-1 0 0,0 0-1,0 0 1,0 1 0,0-1-1,0 1 1,0 0-1,4 3 1,-5-3-56,0 0 0,0 0 0,-1 0 0,1 0 1,-1 0-1,1 1 0,-1-1 0,0 1 0,0-1 0,0 1 0,0 0 0,0 0 0,-1 0 1,1 0-1,-1 0 0,0 0 0,0 0 0,0 1 0,0-1 0,-1 0 0,1 1 0,-1-1 1,0 0-1,0 1 0,0-1 0,0 0 0,0 1 0,-1-1 0,0 0 0,-1 6 0,-2-2 3,0 0-1,0 0 0,0-1 1,-1 1-1,0-1 1,0 0-1,0 0 0,-1-1 1,0 0-1,0 0 0,-1 0 1,-6 4-1,-71 39 294,120-45-256,-2-1-116,44-2-76,-74 0-161,1 0-1,-1 0 1,1-1-1,-1 0 1,0 0-1,1 0 0,-1-1 1,0 1-1,0-1 1,0 0-1,0 0 1,0-1-1,4-3 0,-7 6-49,0-1-1,-1 0 0,1 0 1,0 0-1,-1 0 0,1 0 1,0 0-1,-1 0 0,0 0 0,1 0 1,-1 0-1,1 0 0,-1 0 1,0 0-1,0 0 0,0 0 0,0 0 1,0 0-1,0-1 0,0 0 1,-1-12-6479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5445,'0'0'11051,"67"0"-11019,-39 0-1153,0 0-2883,-2 0-2915</inkml:trace>
  <inkml:trace contextRef="#ctx0" brushRef="#br0" timeOffset="1">331 0 10122,'0'0'14734,"-4"62"-14222,-7-33-320,7 2-96,1 0-64,3-4 64,-2-3-160,2-3-736,0-7-482,0-8-1216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12332,'0'0'11728,"9"7"-11306,32 23-113,-40-29-281,1 0 0,-1 0-1,1 0 1,0 0-1,0-1 1,0 1 0,-1 0-1,1-1 1,0 0-1,0 1 1,0-1 0,0 0-1,0 0 1,0 0-1,0 0 1,0 0 0,0-1-1,-1 1 1,1 0 0,0-1-1,0 0 1,0 1-1,0-1 1,-1 0 0,1 0-1,0 0 1,-1 0-1,1 0 1,-1 0 0,1 0-1,-1-1 1,1 1-1,-1-1 1,0 1 0,0-1-1,0 1 1,2-3-1,0-1 21,-1 0 0,1 0 0,0 0-1,-1-1 1,0 1 0,-1-1 0,1 1 0,-1-1-1,1-10 1,-2 15-76,0 1 1,0-1-1,0 1 0,0-1 0,-1 0 1,1 1-1,0-1 0,0 1 0,-1-1 1,1 1-1,0-1 0,-1 1 0,1-1 0,0 1 1,-1-1-1,1 1 0,-1-1 0,1 1 1,-1 0-1,1-1 0,-1 1 0,1 0 1,-1-1-1,0 1 0,1 0 0,-1 0 0,1 0 1,-1-1-1,0 1 0,1 0 0,-1 0 1,1 0-1,-1 0 0,0 0 0,1 0 1,-1 0-1,0 0 0,1 1 0,-1-1 0,1 0 1,-1 0-1,1 0 0,-1 1 0,0-1 1,1 0-1,-1 1 0,1-1 0,-1 0 1,1 1-1,-1-1 0,0 1 0,-29 19-247,25-15 278,0 1-1,1 0 1,0 1-1,0-1 1,1 1-1,-1-1 0,-2 10 1,6-15 6,-1 1 1,1-1 0,-1 0-1,1 1 1,-1-1-1,1 0 1,0 1-1,0-1 1,0 1 0,0-1-1,0 0 1,0 1-1,0-1 1,0 0 0,1 1-1,-1-1 1,0 0-1,1 1 1,-1-1-1,1 0 1,0 1 0,-1-1-1,1 0 1,0 0-1,0 0 1,-1 0-1,1 0 1,0 0 0,0 0-1,0 0 1,1 0-1,-1 0 1,0-1 0,0 1-1,0 0 1,1-1-1,-1 1 1,0-1-1,0 1 1,1-1 0,-1 1-1,0-1 1,1 0-1,-1 0 1,1 0-1,1 0 1,14 1-117,1-1 1,0-1-1,0-1 1,0 0-1,0-2 1,27-8-1,35-6-204,-79 18 317,-1 0-1,1 0 1,-1 0-1,1-1 1,-1 1 0,1 0-1,-1 0 1,1 0-1,-1 0 1,1 0-1,-1 1 1,1-1 0,-1 0-1,1 0 1,-1 0-1,1 0 1,-1 0-1,1 1 1,-1-1 0,1 0-1,-1 1 1,0-1-1,1 0 1,-1 1-1,1-1 1,-1 0 0,0 1-1,1-1 1,-1 0-1,0 1 1,1-1-1,-1 1 1,0-1 0,0 1-1,0-1 1,1 1-1,-1-1 1,0 1 0,0-1-1,0 1 1,0-1-1,0 1 1,0-1-1,0 2 1,-5 33 562,-2 7 68,7-41-626,0-1 0,0 1 1,0 0-1,0 0 1,0 0-1,0 0 1,1 0-1,-1 0 1,0-1-1,0 1 0,1 0 1,-1 0-1,0 0 1,1-1-1,-1 1 1,1 0-1,-1 0 1,1-1-1,-1 1 1,1 0-1,0-1 0,-1 1 1,1-1-1,0 1 1,-1-1-1,1 1 1,0-1-1,0 1 1,-1-1-1,1 0 0,0 1 1,0-1-1,1 0 1,8 1-25,-1-1 0,1-1 1,-1 1-1,0-1 0,1-1 1,-1 0-1,0 0 0,0-1 0,0 0 1,0-1-1,-1 0 0,1 0 1,-1-1-1,0 0 0,8-7 1,7-5-1469,-2-1 1,0 0 0,35-42-1,-44 45-25,0-1 0,-1-1-1,-1 0 1,0 0 0,-2-1-1,10-26 1,-15 35 1265,0 0 1,-1 0-1,-1-1 1,0 1-1,1-11 1,-2 20 359,0 0 0,-1 0 1,1-1-1,0 1 1,0 0-1,0 0 0,0-1 1,0 1-1,0 0 1,-1 0-1,1 0 0,0-1 1,0 1-1,0 0 1,0 0-1,-1 0 1,1 0-1,0-1 0,0 1 1,-1 0-1,1 0 1,0 0-1,0 0 0,-1 0 1,1 0-1,0 0 1,0 0-1,-1 0 0,1 0 1,0 0-1,0 0 1,-1 0-1,1 0 0,0 0 1,0 0-1,-1 0 1,1 0-1,0 0 0,0 0 1,-1 0-1,1 0 1,0 0-1,0 0 1,-1 1-1,1-1 0,0 0 1,0 0-1,0 0 1,-1 0-1,1 1 0,0-1 1,0 0-1,0 0 1,0 0-1,0 1 0,-1-1 1,1 0-1,-13 11 1492,7-3-1262,1 1 1,0-1-1,1 1 1,-1 0-1,2 0 1,-1 0-1,1 0 1,1 0-1,0 1 1,0 0 0,0 12-1,-1 20-96,5 56-1,-1-39-30,0-51 465,2-9 21,5-17 615,7-32-134,-14 49-1226,3-16 156,-4 13-121,1 0 1,0-1 0,1 1 0,-1 0 0,1 0-1,-1 0 1,1 0 0,4-6 0,-5 10 5,-1-1 0,1 1 0,0-1 0,-1 1 0,1-1 0,0 1 0,-1-1 0,1 1 0,0 0 0,0 0 0,-1-1 0,1 1 0,0 0 0,0 0 0,-1 0 0,1 0 0,0-1 0,0 1 0,0 0 0,1 1 0,24 12 316,-19-7-264,1-1 0,-1 0-1,1 0 1,0-1 0,0 0-1,1 0 1,-1-1-1,1 0 1,0 0 0,0-1-1,0 0 1,0-1 0,0 0-1,0 0 1,1-1 0,14-1-1,-23 0-51,1 1 0,-1 0 0,1-1 0,-1 1 0,0-1 0,1 0 0,-1 0 0,0 1 0,1-1 0,-1 0 0,0 0 0,0 0 0,0 0 0,0 0 0,0-1 0,0 1 0,0 0 0,0 0 0,0-1 0,-1 1 0,1 0 0,0-1 0,-1 1 0,1-1 0,-1 1 0,0-1 0,1 1 0,-1-1 0,0 1 0,0-1 0,0 1 0,0-1 0,0-2 0,-1 4-14,1 0 0,0-1 0,0 1 1,0-1-1,-1 1 0,1 0 1,0-1-1,-1 1 0,1 0 0,0-1 1,-1 1-1,1 0 0,0 0 0,-1-1 1,1 1-1,-1 0 0,1 0 0,-1 0 1,1-1-1,0 1 0,-1 0 0,1 0 1,-1 0-1,1 0 0,-1 0 0,1 0 1,-1 0-1,1 0 0,-1 0 1,1 0-1,0 0 0,-1 0 0,1 0 1,-1 1-1,1-1 0,-1 0 0,1 0 1,0 0-1,-1 1 0,1-1 0,-1 0 1,1 1-1,-20 11 19,19-11 10,0 1 1,1-1 0,-1 0-1,1 1 1,-1-1-1,1 1 1,0-1-1,-1 1 1,1-1 0,0 1-1,0-1 1,0 1-1,0-1 1,0 1-1,0-1 1,1 1 0,-1-1-1,0 0 1,1 1-1,-1-1 1,1 1-1,-1-1 1,1 0 0,0 1-1,0-1 1,0 0-1,-1 0 1,1 0-1,0 1 1,0-1 0,1 0-1,-1 0 1,0 0-1,0-1 1,0 1-1,1 0 1,-1 0 0,0-1-1,1 1 1,-1-1-1,1 1 1,-1-1-1,0 0 1,1 1 0,-1-1-1,3 0 1,10 3 32,0-1 1,0-1-1,26 0 0,-30-1-56,146-20-48,-153 21 96,-1 0 1,1 0 0,-1 0-1,1 0 1,-1 0 0,1 0 0,-1 1-1,0-1 1,0 1 0,1 0 0,-1 0-1,0 0 1,2 3 0,-1-2-51,0 0 0,0 0 0,0-1 0,0 1 0,1-1 0,-1 0 0,1 0 0,3 2 0,-7-4 26,17 3-2015,-16-3 1723,-1 0-1,0 0 0,1-1 1,-1 1-1,0 0 0,1 0 0,-1 0 1,0-1-1,1 1 0,-1 0 0,0 0 1,1-1-1,-1 1 0,0 0 1,0-1-1,1 1 0,-1 0 0,0-1 1,0 1-1,0 0 0,1-1 1,-1 1-1,0-1 0,0 1 0,0 0 1,0-1-1,0 1 0,0-1 1,0 1-1,0 0 0,0-1 0,0 1 1,0-1-1,0 1 0,0 0 1,0-1-1,0 1 0,-1-1 0,-2-16-12351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15471,'-6'0'6822,"12"11"-6534,5 1-192,-2-5-2178,-1-1-5124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3972,'0'0'11787,"-4"62"-10698,-1-26-352,1 0-449,2 6-192,2-1-96,0-3 64,0 1-32,0-4-352,0-6-449,-4-7-736,-1-9-289,-1-9-2370,-5-4-5093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13229,'0'0'4158,"3"-9"-1638,-2 6-2399,1 0 0,-1-1 1,0 1-1,1 0 0,0 0 1,0 0-1,0 0 0,0 1 1,0-1-1,0 1 0,1-1 0,-1 1 1,4-3-1,0 2-15,-1 0 0,1 0 0,0 1 0,0 0 1,0 0-1,0 1 0,0-1 0,11 0 0,16-2 52,0 1 0,0 2-1,34 3 1,-58-1-165,0-1 1,-1 2-1,1-1 0,0 1 1,0 0-1,-1 1 0,0 0 1,1 0-1,-1 1 0,0 0 1,0 1-1,-1-1 0,0 2 1,1-1-1,-2 1 0,9 8 1,-12-11-3,-1 0 0,0 0-1,0 0 1,0 1 0,0-1 0,0 1 0,-1-1 0,1 1 0,-1-1 0,0 1-1,0 0 1,-1 0 0,1 0 0,-1-1 0,0 1 0,0 0 0,0 0 0,0 0 0,0 0-1,-1-1 1,0 1 0,0 0 0,0-1 0,0 1 0,-1 0 0,1-1 0,-4 5-1,0-1 67,0 0 0,0 0 0,-1-1 0,0 0 0,0 0 0,0 0 0,-1-1-1,0 0 1,0 0 0,0-1 0,-9 4 0,-8 4 297,0-2 0,-45 13 0,17-16-7502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24 167 6502,'0'0'833,"-4"8"-780,-15 25-37,19-32 29,0 0 0,0 0 0,0-1 1,0 1-1,0 0 0,0 0 0,0-1 0,0 1 0,0 0 0,0 0 0,0-1 0,1 1 0,-1 0 0,0-1 0,1 1 0,-1 0 0,0-1 0,1 1 0,-1 0 0,1-1 0,-1 1 0,1-1 1,-1 1-1,1-1 0,0 1 0,-1-1 0,1 1 0,0-1 0,-1 0 0,1 1 0,0-1 0,-1 0 0,1 0 0,0 1 0,-1-1 0,1 0 0,1 0 0,30 9-177,-31-9 218,38 7 20,1-3 1,62 0-1,-74-4-53,1 0 1,-1 2 0,1 1-1,-1 1 1,0 2-1,44 14 1,99 41-19,-143-53-22,0-2 0,0-1 1,1-2-1,38 1 0,85-7 134,298-46 0,-196-11-155,-169 36 28,1 4 1,121-13-1,89 18 10,111-9 10,-400 23-39,704-52 446,-111 27-447,40-1 0,-131 4-42,-275 6-1,348 22 0,21 56 71,-435-42-24,673 50 28,-640-58 34,243 6 236,-139-15 19,348-6 383,-518-3-327,234-46-1,-363 52-389,-1 0 1,1 0-1,-1-1 0,0 0 1,0 0-1,8-4 0,-12 5-118,1-1 1,-1 1-1,1 0 0,-1 0 0,1-1 1,-1 1-1,0-1 0,0 1 0,0-1 1,0 0-1,0 1 0,0-1 0,0 0 1,0 0-1,-1 1 0,1-1 0,-1 0 1,1 0-1,-1 0 0,0 0 0,0 0 1,0-2-1,-2-27-3723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10378,'0'0'8632,"1"9"-6838,-1 3-1364,0-8-321,0 0 1,0 1-1,0-1 1,0 0-1,1 0 0,0 1 1,0-1-1,2 5 0,-2-7-74,0-1-1,0 0 0,0 1 0,0-1 0,0 0 0,1 1 0,-1-1 1,1 0-1,-1 0 0,0 0 0,1 0 0,0 0 0,-1-1 1,1 1-1,-1 0 0,1-1 0,2 1 0,39 9 35,-23-6-53,-15-2 128,0-1 1,1 0 0,-1 1 0,0-2-1,0 1 1,1-1 0,-1 1 0,0-1-1,0-1 1,1 1 0,-1-1 0,0 0-1,0 0 1,0-1 0,0 1 0,0-1-1,0 0 1,0 0 0,0-1 0,-1 0 0,1 0-1,-1 0 1,0 0 0,0 0 0,5-6-1,-9 8-201,1 1 0,-1-1 0,0 1 0,1-1 0,-1 0 0,0 1 0,1-1-1,-1 1 1,1 0 0,-1-1 0,1 1 0,-1-1 0,1 1 0,0 0 0,-1-1 0,1 1 0,-1 0-1,1 0 1,0-1 0,-1 1 0,1 0 0,0 0 0,-1 0 0,1 0 0,0 0 0,-1 0 0,1 0 0,-1 0-1,1 0 1,0 0 0,-1 0 0,1 0 0,0 0 0,-1 1 0,1-1 0,0 0 0,-1 0 0,1 1-1,-1-1 1,1 1 0,-1-1 0,1 0 0,-1 1 0,1-1 0,-1 1 0,1-1 0,-1 1 0,1-1-1,-1 1 1,0-1 0,1 1 0,-1 0 0,0-1 0,0 1 0,1 0 0,-1-1 0,0 1 0,0-1-1,0 2 1,1 0-238,-1-1-1,1 1 0,0-1 1,-1 1-1,1-1 0,0 1 0,0-1 1,0 0-1,0 1 0,0-1 1,0 0-1,1 0 0,-1 0 0,0 0 1,1 0-1,-1 0 0,0 0 0,1 0 1,-1-1-1,1 1 0,0 0 1,-1-1-1,1 1 0,-1-1 0,4 0 1,15 1-3869,3-1-288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70 118 6534,'5'-14'742,"2"-13"28,5-16 763,-1 10 2229,-55 173 1713,-6 79-1683,49-214-3716,-2 6 78,1 0 1,0 0 0,1 0-1,0 1 1,0-1 0,1 1 0,3 18-1,-3-29-105,1 1-1,0-1 0,-1 0 0,1 0 0,0 0 1,0 0-1,0 0 0,0 0 0,0 0 1,0 0-1,0 0 0,0 0 0,0 0 1,1-1-1,-1 1 0,0 0 0,1-1 1,-1 1-1,0-1 0,1 0 0,-1 1 0,0-1 1,1 0-1,-1 0 0,1 0 0,-1 0 1,0 0-1,1 0 0,-1 0 0,0 0 1,1-1-1,-1 1 0,3-1 0,2-1 114,0 1-1,0-1 1,-1 0-1,1-1 1,0 1-1,6-5 1,6-8-271,0-1-1,-2 0 1,0-1-1,0 0 1,-2-2 0,0 0-1,13-25 1,-14 24-767,0 8-867,-5 19 1010,2 34 862,-4-11-99,-5-27 26,0-1 0,1 0-1,-1 1 1,0-1 0,1 0-1,0 1 1,-1-1 0,1 0 0,0 0-1,0 0 1,0-1 0,0 1-1,1 0 1,-1-1 0,0 0 0,1 1-1,-1-1 1,1 0 0,-1 0-1,1 0 1,3 0 0,-1 0 79,0-1 1,-1 0-1,1-1 1,-1 1-1,1-1 1,-1 0-1,1 0 1,-1 0-1,1-1 1,-1 1-1,7-5 0,4-3 51,0 0 0,0-2 0,-2 1 0,1-2 0,18-20 0,-9 6 33,-2 0 1,27-46-1,-39 57-302,0 0-1,-2-1 1,0 1 0,0-2-1,-2 1 1,7-30-1,-15 42-863,-5 12 756,-9 13 283,5 1-55,1 1 0,1 0 0,1 0 0,0 1 0,2 0 0,1 0 0,1 1 0,1-1 0,2 1-1,0 0 1,1 0 0,5 48 0,-4-71-29,0-1-1,1 1 0,-1 0 1,0 0-1,0 0 0,1-1 1,-1 1-1,1 0 0,-1 0 0,1-1 1,0 1-1,0 0 0,0-1 1,0 1-1,0-1 0,0 1 1,0-1-1,0 0 0,1 1 1,-1-1-1,0 0 0,2 1 1,-1-2 8,0 1 1,-1-1 0,1 0 0,-1 0 0,1-1 0,-1 1 0,1 0 0,0 0 0,-1-1 0,1 1 0,-1-1 0,1 1 0,-1-1 0,0 0 0,1 0 0,-1 0-1,0 1 1,1-1 0,-1 0 0,0 0 0,0-1 0,0 1 0,0 0 0,0 0 0,1-2 0,7-8-11,1-1-1,-2-1 1,0 1 0,0-1 0,-2 0-1,1-1 1,-2 0 0,0 0-1,0 0 1,-1 0 0,-1-1 0,0 0-1,0-16 1,26 81-422,-28-49 439,-1-1 1,0 1-1,0 0 1,1-1-1,-1 1 1,0-1-1,1 1 1,-1 0-1,1-1 1,-1 1 0,1-1-1,-1 1 1,1-1-1,-1 1 1,1-1-1,-1 0 1,1 1-1,0-1 1,-1 0-1,1 1 1,0-1 0,-1 0-1,1 0 1,0 0-1,-1 1 1,1-1-1,0 0 1,0 0-1,-1 0 1,2 0-1,-1-1 1,0 0 0,-1 1 0,1-1 0,0 0 0,0 0 0,-1 1 0,1-1-1,0 0 1,-1 0 0,1 0 0,-1 0 0,1 0 0,-1 0 0,0 0 0,1 0 0,-1 0-1,0-2 1,1 1-35,0 0-1,-1-1 1,0 1-1,1 0 0,-1-1 1,0 1-1,0-1 1,0 1-1,0-1 0,-1 1 1,1 0-1,-1-1 1,1 1-1,-1 0 1,0-1-1,0 1 0,0 0 1,-2-4-1,0 5 2,1-1-1,0 1 1,-1-1 0,1 1-1,0 0 1,-1 0 0,1 1-1,-1-1 1,0 0-1,1 1 1,-1-1 0,0 1-1,1 0 1,-1 0 0,0 0-1,1 0 1,-1 1-1,0-1 1,1 1 0,-1-1-1,1 1 1,-1 0 0,1 0-1,-1 0 1,1 0-1,-1 1 1,1-1 0,0 1-1,0-1 1,0 1 0,0 0-1,0 0 1,0 0-1,0 0 1,1 0 0,-1 0-1,1 0 1,-1 1 0,-1 3-1,1-2 33,0-1-1,0 1 1,0 0-1,0-1 1,1 1-1,0 0 1,0 0-1,0 0 1,0 0-1,0 0 1,1 0-1,0 0 1,0 0-1,0 0 1,0 0-1,0 0 1,1 0-1,0 0 1,0 0-1,0 0 1,0 0-1,1-1 1,0 1-1,-1 0 1,1-1-1,4 5 1,1-1 43,1-1 1,0 0-1,1-1 1,-1 0-1,1 0 1,0-1-1,0 0 1,1 0-1,-1-1 1,1-1-1,0 1 1,14 0 0,4 1-1110,0-2 1,-1-1 0,38-4 0,-15-4-5496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11147,'0'0'12080,"1"11"-11567,0-3-447,2 20 153,1 0 1,0-1-1,3 0 1,11 35 0,-17-60-195,1 0 1,-1 0-1,0 0 1,0 0-1,1 0 1,0 0-1,-1 0 1,1-1-1,0 1 1,0-1 0,0 1-1,0-1 1,0 0-1,0 1 1,0-1-1,0 0 1,0 0-1,1-1 1,-1 1-1,0 0 1,1-1-1,-1 1 1,0-1 0,1 0-1,-1 0 1,1 0-1,-1 0 1,0 0-1,1-1 1,-1 1-1,0-1 1,1 1-1,-1-1 1,4-2-1,5-1 56,-1 0 0,1-1-1,-1-1 1,0 1-1,15-14 1,65-64-259,-14 12 132,-76 71 45,0 0 0,0-1 0,1 1 0,-1 0-1,0 0 1,0 0 0,1 0 0,-1 0 0,0 0 0,0 0 0,0 0 0,1 0 0,-1 0 0,0 0 0,0 0 0,1 0 0,-1 0 0,0 0 0,0 0 0,1 0 0,-1 1 0,0-1 0,0 0 0,0 0 0,1 0 0,-1 0 0,0 0 0,0 0 0,0 1 0,0-1 0,1 0 0,-1 0-1,0 0 1,0 1 0,0-1 0,0 0 0,0 0 0,0 0 0,1 1 0,-1-1 0,0 0 0,0 0 0,0 1 0,0-1 0,0 0 0,0 0 0,0 0 0,0 1 0,0-1 0,0 0 0,0 0 0,0 1 0,0-1 0,0 0 0,0 0 0,-1 1 0,1-1 0,0 0 0,0 0 0,0 0 0,0 1-1,0-1 1,0 0 0,-1 0 0,1 1 0,-3 19 64,-9 19-175,-5 24 330,12-18-5134,16-50-6428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6566,'0'0'11617,"0"10"-9770,-2 34-176,2-42-1622,0-1 1,1 1 0,-1 0 0,0-1 0,1 1 0,-1-1 0,1 1 0,0 0 0,-1-1 0,1 0 0,0 1 0,0-1 0,0 1 0,0-1 0,0 0 0,0 0 0,1 0 0,-1 1 0,0-1-1,1 0 1,-1-1 0,1 1 0,-1 0 0,1 0 0,-1-1 0,1 1 0,-1 0 0,1-1 0,0 0 0,-1 1 0,1-1 0,0 0 0,-1 0 0,1 0 0,0 0 0,-1 0 0,4-1-1,-2 1-23,-1 0 0,1 0-1,0 0 1,0 0-1,0-1 1,-1 0-1,1 1 1,0-1-1,0 0 1,-1 0-1,1 0 1,-1-1 0,1 1-1,-1-1 1,0 1-1,1-1 1,-1 0-1,0 0 1,0 0-1,2-2 1,-4 2-9,1 1 1,0-1-1,-1 1 0,1-1 1,0 1-1,-1-1 0,0 0 1,1 1-1,-1-1 0,0 0 1,0 1-1,0-1 0,0 0 1,0 1-1,-1-1 1,1 1-1,0-1 0,-1 0 1,1 1-1,-1-1 0,0 1 1,1-1-1,-1 1 0,0-1 1,0 1-1,0 0 0,0-1 1,0 1-1,0 0 0,0 0 1,0 0-1,-1-1 1,1 2-1,0-1 0,-1 0 1,1 0-1,-2-1 0,0 1-40,0 1 0,1-1 0,-1 0 0,0 1-1,0-1 1,1 1 0,-1 0 0,0 0 0,0 0-1,0 0 1,0 1 0,1-1 0,-1 1 0,0-1 0,1 1-1,-1 0 1,0 0 0,1 0 0,-1 1 0,1-1-1,-4 3 1,-1 2-23,-1 2-1,1-1 0,0 1 0,1 0 0,0 0 1,0 1-1,1 0 0,0 0 0,0 0 1,-6 19-1,6-12 72,0-1-1,2 1 1,-1 0 0,2 0-1,0 0 1,1 21 0,1-35-13,0 0 0,0 0 0,0 0 0,0 1 0,1-1 0,-1 0 1,1 0-1,-1 0 0,1 0 0,0 0 0,-1 0 0,1 0 0,0 0 0,1 0 1,-1-1-1,0 1 0,0 0 0,1-1 0,-1 1 0,1-1 0,-1 1 1,1-1-1,3 3 0,-1-3 15,-1 0-1,0 0 1,1 0 0,-1-1-1,1 1 1,0-1 0,-1 0 0,1 0-1,-1 0 1,1 0 0,-1 0-1,1-1 1,3-1 0,6-1-112,0-1 0,0-1 0,0 0-1,0-1 1,-1-1 0,16-11 0,107-97-1404,-135 115 1497,1 0 1,-1 0 0,0 0-1,0 0 1,0 0 0,0 0-1,0-1 1,1 1 0,-1 0-1,0 0 1,0 0 0,0 0-1,1 0 1,-1 0 0,0 0-1,0 0 1,0 0 0,0 0 0,1 0-1,-1 0 1,0 0 0,0 0-1,0 0 1,1 0 0,-1 0-1,0 0 1,0 0 0,0 1-1,0-1 1,1 0 0,-1 0-1,0 0 1,0 0 0,0 0-1,0 0 1,0 0 0,1 1-1,-1-1 1,0 0 0,0 0-1,0 0 1,0 0 0,0 1-1,0-1 1,0 0 0,0 0-1,0 0 1,0 0 0,0 1 0,0-1-1,0 0 1,0 0 0,0 0-1,0 1 1,0-1 0,0 0-1,1 21 325,-7 20 35,6-39-349,-2 3 65,1 0 0,0 0 1,0 0-1,0 0 0,0 0 0,1 0 1,0 0-1,0 6 0,1-10-69,-1 0 0,0-1-1,0 1 1,1 0 0,-1 0-1,1-1 1,-1 1 0,0 0-1,1-1 1,-1 1 0,1 0-1,0-1 1,-1 1 0,1-1-1,-1 1 1,1-1 0,0 1-1,0-1 1,-1 1 0,1-1-1,1 1 1,29-1 209,-20-4-337,1 0-1,-1 0 1,0-1-1,0 0 1,-1-1-1,18-13 1,-17 12 55,0 0 0,0 0 0,0 1 0,0 1 0,20-7 0,-30 12 71,0 0 1,-1 0-1,1 0 1,0 0-1,-1 0 1,1 0-1,0 1 1,-1-1-1,1 0 1,0 0-1,-1 1 1,1-1-1,0 0 1,-1 1-1,1-1 1,-1 1-1,1-1 1,-1 1-1,1-1 1,-1 1-1,1-1 1,-1 1-1,0 0 1,1-1-1,-1 1 1,0-1-1,1 1 1,-1 0-1,0-1 1,0 1-1,0 0 1,0-1-1,1 1 1,-1 0-1,0-1 1,0 1-1,0 0 1,-1 0-1,1-1 1,0 1-1,0 0 1,0-1-1,-1 2 1,-4 47 265,2-28-309,3-21-68,0 0 0,0 1 0,0-1 0,0 1 0,0-1 0,0 1 0,0-1 0,0 0 0,0 1-1,0-1 1,0 1 0,0-1 0,0 1 0,0-1 0,1 0 0,-1 1 0,0-1 0,0 1 0,0-1 0,1 0-1,-1 1 1,0-1 0,0 0 0,1 1 0,-1-1 0,0 0 0,1 0 0,-1 1 0,1-1 0,-1 0-1,0 0 1,1 1 0,-1-1 0,0 0 0,1 0 0,-1 0 0,1 0 0,-1 0 0,1 0 0,-1 0 0,0 0-1,1 0 1,19-8-6355,-3-9-2430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18417,'0'0'6193,"-5"9"-4816,-1 1-1311,0 0 0,1 0 0,1 1 0,0 0-1,0 0 1,1 0 0,1 0 0,-1 1 0,2-1 0,0 1-1,1 22 1,0-33-67,0-1 1,0 1-1,0 0 0,0-1 0,1 1 0,-1-1 0,0 1 0,0-1 0,1 1 1,-1-1-1,1 1 0,-1-1 0,0 1 0,1-1 0,-1 1 0,1-1 0,-1 1 1,1-1-1,-1 0 0,1 1 0,-1-1 0,1 0 0,-1 0 0,1 1 0,0-1 0,-1 0 1,1 0-1,-1 0 0,2 0 0,23-2-132,20-17-1074,10-19-332,25-14 3051,-78 78 95,-20 27-707,15-44-811,-1 0-1,1 0 1,0 0 0,1 0 0,0 0 0,-1 16-1,9-17-2686,2-11-6094,2-6-6512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14574,'0'0'7436,"0"8"-6833,-12 165 2198,5-107-1759,2 103 0,6-157-889,-2-10-1899,-9-29-1471,-21-19 135,-6-11 1282,31 48 2108,1-1 0,1 1 0,0-1 0,-3-10 0,7 19-206,0 0 0,0 1-1,0-1 1,0 1 0,0-1-1,1 1 1,-1-1 0,0 1-1,0-1 1,1 1 0,-1-1 0,0 1-1,1-1 1,-1 1 0,1 0-1,-1-1 1,0 1 0,1 0-1,-1-1 1,1 1 0,-1 0-1,1-1 1,-1 1 0,1 0-1,-1 0 1,1-1 0,-1 1-1,1 0 1,-1 0 0,1 0 0,0 0-1,-1 0 1,1 0 0,-1 0-1,1 0 1,0 0 0,28-2 260,-24 2 8,18 0-198,100-7 250,-43-10-6744,-31-1-4520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18834,'0'0'2893,"2"12"-1761,2 56-232,-3 1 1,-11 106-1,9-168-886,0-2-3,1 1 0,-1 0 0,1-1 0,0 1 0,1-1 0,1 8 0,-2-12-6,0-1 0,0 1 0,1-1-1,-1 1 1,0-1 0,0 1 0,1 0-1,-1-1 1,0 1 0,1-1-1,-1 0 1,1 1 0,-1-1 0,0 1-1,1-1 1,-1 0 0,1 1 0,-1-1-1,1 0 1,0 1 0,-1-1 0,1 0-1,-1 0 1,1 0 0,0 1 0,1-1 12,0-1 1,-1 1 0,1 0 0,0-1 0,0 1 0,-1-1 0,1 1-1,-1-1 1,1 0 0,0 1 0,-1-1 0,1 0 0,1-2 0,23-18 53,-1-1 1,-1-1-1,-1-1 1,-1-1 0,18-28-1,26-27 375,-37 44-27,-20 24-317,1 0 0,1 0 0,22-20 1,-27 29-1381,-16 15-11217,-7 1 590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15631,'0'0'6950,"50"43"-6757,-35-32-193,11 0-1538,-2-2-1889,-1-8-2403,1-1-5701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11211,'0'0'10821,"-11"1"-10549,5-1-225,0 1 0,0 0 0,0 0 0,0 0 0,0 1 0,1 0 0,-1 0 0,1 1 0,-1-1 1,1 1-1,0 0 0,0 1 0,0-1 0,0 1 0,1 0 0,-1 0 0,1 0 0,0 1 0,1 0 0,-1 0 0,-4 8 0,3-5 243,3-5-187,-1 0-1,1 0 1,0 0 0,1 1 0,-1-1 0,1 1 0,-1-1 0,1 1 0,0-1-1,0 1 1,1 0 0,-1 0 0,0 6 0,3-9-83,1 0 0,-1 0 0,0 0 0,0 0 0,0-1 0,1 1 0,-1-1 0,0 1 0,1-1 0,-1 0 0,0 0 0,1 0 0,-1 0 0,0 0 0,1-1 0,3 0 0,-5 1-8,17-4 17,-1-1-1,1 0 1,-1-1-1,0-1 1,20-11-1,-23 11-15,0 0-1,0 1 1,0 0-1,0 1 1,1 1-1,0 0 0,0 1 1,20-1-1,-35 4-8,1 0-1,-1 0 1,1 0-1,-1 0 0,0 0 1,1 0-1,-1 0 0,1 1 1,-1-1-1,1 0 1,-1 0-1,0 0 0,1 1 1,-1-1-1,0 0 1,1 0-1,-1 1 0,0-1 1,1 0-1,-1 1 1,0-1-1,1 1 0,-1-1 1,0 0-1,0 1 1,0-1-1,1 1 0,-1-1 1,0 0-1,0 1 1,0-1-1,0 1 0,0 0 1,0 22 216,1 1 111,-1-23-318,0-1 0,0 1 0,0-1 1,0 1-1,0-1 0,0 1 0,0-1 0,1 1 1,-1-1-1,0 1 0,1-1 0,-1 1 0,0-1 1,0 1-1,1-1 0,-1 0 0,1 1 0,-1-1 1,0 0-1,1 1 0,-1-1 0,1 0 0,-1 1 1,1-1-1,-1 0 0,1 0 0,-1 1 1,1-1-1,-1 0 0,1 0 0,0 0 0,18 0-10,-1-1-1,1 0 1,-1-1-1,21-6 1,-18 4-22,1 0 1,32-1 0,-54 6 41,0-1 0,1 0 0,-1 1 0,0-1 0,1 0 1,-1 1-1,0-1 0,0 1 0,0-1 0,1 1 0,-1-1 0,0 0 1,0 1-1,0-1 0,0 1 0,0-1 0,0 1 0,0-1 0,0 1 1,0-1-1,0 1 0,0-1 0,0 1 0,0-1 0,0 1 1,-1 0-1,1 2-5181,-5-3-2742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17392,'0'0'2873,"1"10"-1443,1 65 330,-3 0 0,-22 142 0,18-129-1034,5-88-719,0 1 0,0-1 1,0 1-1,0-1 0,0 1 0,0-1 0,0 1 1,0-1-1,0 1 0,0-1 0,0 1 1,0-1-1,0 1 0,1-1 0,-1 1 1,0-1-1,0 0 0,1 1 0,-1-1 0,0 1 1,0-1-1,1 0 0,-1 1 0,1-1 1,-1 0-1,0 1 0,1-1 0,-1 0 1,1 1-1,-1-1 0,0 0 0,1 0 0,-1 0 1,1 1-1,-1-1 0,2 0 0,20-7 251,20-22-14,-22 9-220,48-39 41,-63 56-90,0-1 0,0 1 0,1 0-1,-1 0 1,1 1 0,0-1-1,0 1 1,0 1 0,0-1 0,0 1-1,12-1 1,-17 3 13,1-1 0,-1 1 0,1 0-1,-1 0 1,0 0 0,1-1 0,-1 2 0,0-1 0,0 0-1,0 0 1,0 0 0,0 0 0,0 1 0,0-1 0,0 1 0,0-1-1,0 0 1,-1 1 0,1-1 0,-1 1 0,1 0 0,-1-1-1,1 1 1,-1-1 0,0 1 0,0 0 0,0-1 0,0 1-1,0-1 1,0 1 0,-1 1 0,1 6 18,0-1 0,0 0 0,-1 0 0,0 0 1,-3 9-1,-12 18 730,16-35-634,6-9 191,4-8-366,1 0 0,1 1 0,1 0 0,0 2 0,0-1 0,2 1 0,0 1 0,0 1 0,1 0 0,1 1-1,0 1 1,36-17 0,-47 25-631,31-13-1284,-24 3-2111,-13 12 3801,1 0 0,-1-1 0,0 1 1,0-1-1,0 1 0,0-1 0,0 1 0,0-1 1,1 1-1,-1 0 0,0-1 0,0 1 0,0-1 0,0 1 1,-1-1-1,1 1 0,0-1 0,0 1 0,0-1 1,0 1-1,0-1 0,-1 1 0,1 0 0,0-1 1,0 1-1,-1-1 0,1 1 0,-1-1 0,-14-11-12007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4644,'-51'11'-2178,"1"2"2082,3 1-961,4-2 224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15631,'0'0'4836,"75"-22"-4451,-39 22-321,5 0-1089,7 0-2563,3 8-2593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16464,'-9'1'1099,"-6"3"-5,0 0 1,0 1-1,0 0 0,-26 15 0,36-18-958,1 0 0,0 1-1,-1 0 1,1-1 0,0 2-1,0-1 1,1 0 0,-1 1-1,1 0 1,-1 0 0,1 0-1,1 0 1,-1 0 0,0 0 0,1 1-1,0-1 1,0 1 0,0 0-1,1 0 1,0 0 0,-1 5-1,1-9-116,1 1-1,0-1 0,0 1 0,1-1 1,-1 1-1,0-1 0,0 1 0,1-1 1,-1 0-1,1 1 0,-1-1 0,1 0 1,-1 1-1,1-1 0,0 0 0,0 0 1,-1 0-1,1 1 0,0-1 0,0 0 1,0 0-1,1 0 0,-1-1 0,0 1 1,0 0-1,3 1 0,0 0 10,0-1-1,0 0 0,0 0 1,0 0-1,0-1 1,1 1-1,-1-1 1,0 0-1,7-1 0,0 0 6,0 0 0,0-1 1,0-1-1,-1 0 0,1 0 0,18-9 0,-11-1-60,0 0 0,0-1 0,-2-1 0,22-24 0,-8 9 258,-34 36-546,1 1 1,-1 0 0,1-1-1,1 1 1,-1 0 0,1 0 0,0 1-1,1-1 1,0 0 0,0 1-1,1-1 1,0 0 0,0 1 0,0-1-1,3 13 1,-2-17-222,0 0 0,0-1 0,0 1 0,1-1 0,-1 1 0,1-1 0,-1 1 1,1-1-1,0 0 0,0 0 0,0 0 0,0 0 0,0 0 0,1 0 0,-1 0 0,1-1 0,3 2 0,27 7-9852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12780,'0'0'7832,"4"11"-6017,1 10-1382,0 1 1,-2-1 0,0 1 0,-2 0-1,0-1 1,-1 1 0,-6 42 0,5-60-423,-5 28 133,2-1 0,-1 32 0,5-62-138,0-1 1,0 1-1,0-1 1,0 1 0,0-1-1,0 1 1,1-1-1,-1 1 1,0-1-1,0 0 1,1 1 0,-1-1-1,0 1 1,0-1-1,1 0 1,-1 1 0,0-1-1,1 0 1,-1 1-1,1-1 1,-1 0 0,0 0-1,1 1 1,-1-1-1,1 0 1,-1 0 0,1 0-1,-1 0 1,1 0-1,-1 1 1,1-1-1,-1 0 1,1 0 0,-1 0-1,0 0 1,1 0-1,-1 0 1,1-1 0,-1 1-1,1 0 1,-1 0-1,1 0 1,-1 0 0,1 0-1,-1-1 1,0 1-1,1 0 1,-1 0-1,1-1 1,-1 0 0,26-12 169,318-255 283,-336 262-672,-4 3-260,0 0 0,-1 1 0,0-1 0,1 0 0,-1-1 0,0 1 0,-1 0 0,1-1 0,2-5 0,-7 6-4855,-14 2-3736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12748,'0'0'11179,"50"44"-10090,-25-44-833,3 0-224,1 0-1345,0-10-2243,-3-5-1504,2-5-2307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16239,'0'0'5905,"-6"13"-5670,-6 13-133,0 1 0,2 0 0,2 1 0,0 0 0,2 0 0,1 1 0,-2 44 0,7 52-2643,-1-124 2343,0-1-1,0 0 0,0 0 1,0 0-1,0 0 0,0 0 1,0 0-1,0 0 1,0-1-1,0 1 0,1 0 1,-1 0-1,0-1 0,0 1 1,0-1-1,0 1 0,0 0 1,1-1-1,-1 0 1,0 1-1,0-1 0,1 1 1,-2-2-1,-48-47-2024,34 31 3340,0-2-1,-18-28 0,34 48-1002,-1-1 0,1 0 0,-1 0-1,1 1 1,-1-1 0,1 0-1,-1 0 1,1 0 0,0 1 0,-1-1-1,1 0 1,0 0 0,0 0-1,0 0 1,0 0 0,0 0 0,0 0-1,0 1 1,0-1 0,0 0-1,0 0 1,0 0 0,1 0 0,-1 0-1,0 0 1,0 1 0,1-1-1,-1 0 1,1 0 0,-1 0-1,1 1 1,-1-1 0,1 0 0,-1 1-1,1-1 1,0 0 0,0 1-1,-1-1 1,1 1 0,0-1 0,0 1-1,-1-1 1,1 1 0,0 0-1,0-1 1,0 1 0,0 0 0,-1 0-1,1-1 1,0 1 0,0 0-1,0 0 1,0 0 0,1 0 0,10-1 202,0 0 0,1 1 0,16 2 0,-12-2-62,35 1-214,23-1-1533,-25-2-2963,-4-4-3723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15759,'11'0'1377,"9"-3"353,8-5 480,8 0-641,1 3-351,8-3-994,-4 5-256,0 0-1890,-9-6-2754,1-6-6247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16624,'0'0'1521,"0"13"-549,0 78 1056,-22 152 1,20-229-1792,-1 1 1,2-1 0,0 22-1,1-35-226,0-1-1,0 1 1,1-1-1,-1 1 0,0-1 1,0 1-1,1 0 1,-1-1-1,0 1 1,1-1-1,-1 1 1,1-1-1,-1 0 1,0 1-1,1-1 0,-1 1 1,1-1-1,-1 0 1,1 1-1,0-1 1,-1 0-1,1 0 1,-1 1-1,1-1 1,0 0-1,-1 0 0,1 0 1,-1 0-1,1 0 1,0 0-1,-1 0 1,1 0-1,-1 0 1,1 0-1,0 0 1,-1 0-1,1 0 1,1-1-1,26-8 767,-1-5-462,0-2 0,-1-1 0,-1-2-1,24-22 1,90-93 253,-124 119-313,64-70-191,-89 82-11850,9 3 10253,-16 0-10580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3 174 14670,'0'0'4335,"0"10"-2184,-1 1-1793,1-8-274,-1 1 0,1-1 0,0 1 0,0 0 0,0-1 0,0 1 0,0-1 0,1 1 0,0 0-1,-1-1 1,2 1 0,-1-1 0,0 0 0,1 1 0,-1-1 0,1 0 0,0 0 0,0 0 0,0 0 0,0 0 0,1 0 0,-1-1-1,1 1 1,0-1 0,-1 0 0,1 1 0,0-1 0,5 2 0,-3-2-78,0 0 0,0 0 0,0-1 0,0 0 0,1 0 0,-1 0 0,0-1 0,0 1 0,1-1 1,-1 0-1,0-1 0,0 1 0,0-1 0,1 0 0,-1-1 0,0 1 0,0-1 0,0 0 0,-1 0 0,1 0 0,0-1 0,-1 0 0,8-6 0,-1 1-14,-1-2 0,0 0 0,-1 0 0,0-1 0,0 0-1,-1 0 1,11-23 0,-12 14 36,-20 25 31,-19 27 233,26-25-164,0 0 0,1 1-1,0 0 1,0 0 0,1 0 0,0 1-1,0 0 1,1-1 0,0 1 0,1 0-1,0 1 1,0-1 0,0 13-1,2-21-119,1 1 0,-1-1 1,0 1-1,1-1 0,-1 0 0,1 1 0,0-1 0,-1 0 0,1 1 0,0-1 0,0 0 0,0 0 0,0 0 0,0 1 0,0-1 0,0 0 0,0 0 0,0-1 0,1 1 0,-1 0 0,0 0 0,1-1 0,-1 1 0,0 0 0,1-1 0,-1 1 0,1-1 0,-1 0 0,1 0 0,-1 1 0,1-1 0,-1 0 0,1 0 0,-1 0 0,1-1 0,-1 1 0,1 0 0,-1 0 0,2-1 0,4 0 30,-1 0 0,0-1 0,0 1 0,0-1 0,0 0 0,0-1 0,0 0-1,7-4 1,0-4-8,-1 0 0,0-2-1,-1 1 1,0-1 0,-1-1-1,-1 0 1,14-25 0,10-16-6,-32 55-104,-10 29-176,7-24 270,-1 4 11,-1 0-1,1 0 1,0 0-1,1 1 0,0-1 1,1 1-1,0 0 0,0-1 1,1 1-1,2 16 1,-2-24-23,1 0 1,0 0-1,0 0 0,0-1 1,0 1-1,0 0 1,1 0-1,-1-1 1,0 1-1,1-1 1,0 1-1,-1-1 0,1 0 1,0 0-1,-1 0 1,1 0-1,0 0 1,0 0-1,0 0 1,0 0-1,0-1 0,0 1 1,0-1-1,0 1 1,0-1-1,0 0 1,0 0-1,3 0 1,1 0 145,0 0 1,-1 0 0,1-1 0,0 1-1,-1-1 1,1-1 0,-1 1 0,1-1 0,7-3-1,-12 4-161,-1 1-1,1-1 0,0 1 0,0-1 1,0 1-1,0 0 0,-1-1 0,1 1 1,0 0-1,0-1 0,0 1 0,0 0 1,0 0-1,0 0 0,0 0 0,0 0 1,0 0-1,0 0 0,1 0 0,1 13-114,-18 27 211,12-32 3,2-7 154,6-40 1190,20-82-970,-25 117-463,2 0 1,-1 0-1,0 0 1,1 0-1,0 0 1,0 0-1,0 1 1,0-1-1,0 1 1,1-1-1,0 1 1,0 0-1,5-5 1,-2 4-5,1 1 0,-1 0 0,1 0 0,-1 1 0,1 0 0,0 0 0,13-2 0,-7 1-34,1 1 1,0 0-1,0 1 0,0 0 1,0 1-1,0 1 0,17 3 1,-28-4 9,1 1 0,-1 0 0,0 0 0,0 0 0,0 1 1,0-1-1,0 1 0,0-1 0,0 1 0,0 0 0,-1 0 0,1 0 1,-1 1-1,1-1 0,-1 0 0,0 1 0,0 0 0,0 0 0,0-1 1,-1 1-1,1 0 0,-1 0 0,0 0 0,1 1 0,-2-1 0,1 0 0,0 0 1,0 1-1,-1-1 0,0 0 0,0 1 0,0-1 0,0 0 0,0 1 1,-2 5-1,1-6 31,0 1 1,0-1 0,0 0 0,0 0-1,-1 0 1,1 0 0,-1 0 0,0-1-1,-4 6 1,4-6 18,1 0 0,-1 1 0,0-1 1,1 0-1,-1 1 0,1-1 0,0 1 0,0 0 0,0-1 1,0 1-1,0 0 0,0 4 0,3-7-1,-1 0 0,1 0 0,-1 0 0,1 0 0,0-1 0,-1 1-1,1 0 1,-1-1 0,1 0 0,-1 1 0,0-1 0,1 0 0,1-1 0,6-5-14,-1-1 1,-1-1-1,1 1 1,-1-1-1,-1 0 1,1-1-1,-2 1 1,1-1-1,-1-1 1,-1 1-1,0-1 1,0 1-1,-1-1 1,-1 0-1,0 0 1,0 0-1,-1-1 1,0-17-1,-1 28-11,-1 1-1,1 0 0,0-1 1,0 1-1,0 0 0,-1-1 1,1 1-1,0 0 1,0 0-1,-1-1 0,1 1 1,0 0-1,-1 0 0,1-1 1,0 1-1,-1 0 0,1 0 1,0 0-1,-1 0 1,1 0-1,0-1 0,-1 1 1,1 0-1,0 0 0,-1 0 1,1 0-1,-1 0 0,1 0 1,0 0-1,-1 0 1,1 0-1,0 0 0,-1 1 1,1-1-1,-1 0 0,1 0 1,0 0-1,-1 0 0,1 0 1,0 1-1,-1-1 1,1 0-1,0 0 0,0 1 1,-1-1-1,1 0 0,0 0 1,0 1-1,-1-1 0,1 0 1,0 1-1,0-1 0,0 0 1,-1 1-1,1-1 1,0 0-1,0 1 0,0-1 1,0 1-1,0-1 0,0 0 1,0 1-1,0-1 0,0 1 1,-1 1 14,1 1 1,0-1 0,0 1-1,0-1 1,0 0 0,0 1-1,0-1 1,1 1-1,-1-1 1,1 0 0,0 1-1,0-1 1,0 0 0,0 0-1,0 1 1,0-1 0,0 0-1,1 0 1,-1 0-1,3 2 1,-1-2 12,1 1-1,-1-1 1,0-1 0,1 1 0,-1 0-1,1-1 1,0 0 0,0 0-1,-1 0 1,1 0 0,0-1 0,5 1-1,12 1 4,0-1 0,1 0 0,-1-2-1,0-1 1,0 0 0,0-1 0,0-2-1,0 0 1,-1-1 0,0-1 0,0-1 0,-1-1-1,0 0 1,33-23 0,-50 31-33,0 0 0,0 0 0,-1-1 0,1 1 0,0 0 0,-1-1 0,1 1-1,-1-1 1,0 1 0,1-1 0,-1 0 0,0 0 0,0 0 0,0 0 0,0 1 0,0-1 0,-1 0 0,1 0 0,-1-1 0,1 1 0,-1 0 0,0 0 0,0 0 0,1 0 0,-2-4 0,1 5-9,-1 0 1,1 1-1,-1-1 1,1 0 0,-1 0-1,0 0 1,1 1 0,-1-1-1,0 0 1,1 1 0,-1-1-1,0 1 1,0-1 0,0 0-1,0 1 1,1 0-1,-1-1 1,0 1 0,0 0-1,-2-1 1,0 0-16,0 1-1,-1 0 1,1 0 0,0 0 0,0 0-1,-1 0 1,1 1 0,-6 1-1,3 0 31,1 0 1,-1 1-1,1-1 0,0 1 0,0 0 0,1 1 0,-1-1 0,0 1 0,1 0 1,0 0-1,0 0 0,0 1 0,1-1 0,0 1 0,-1 0 0,-3 10 0,3-7 95,0 0-1,1 0 1,0 1-1,0-1 1,1 1-1,0-1 0,0 1 1,1 0-1,1 0 1,0 14-1,1-19-68,0 1 0,0-1 0,1 0 0,0 0 0,0 0 0,0 0 0,0 0 0,1 0 0,-1 0 0,1-1 0,0 0 0,0 1 0,1-1 0,-1 0 0,0 0 0,1-1 0,0 1 0,0-1 0,0 0 0,0 0 0,0 0 0,0 0 0,0-1 0,0 0 0,8 2-1,5 1-677,0-1-1,1 0 1,-1-1-1,1-1 0,23-1 1,22-9-7496,9-16-9603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58 11435,'0'0'3432,"1"-9"-1430,5-24-229,-6 32-1702,-1 0 0,1 0-1,0 1 1,-1-1 0,1 0 0,0 0 0,-1 0 0,1 1 0,-1-1 0,1 0 0,-1 1 0,0-1 0,1 0 0,-1 1 0,0-1 0,1 1 0,-1-1 0,0 1-1,0-1 1,0 1 0,1 0 0,-1-1 0,0 1 0,0 0 0,0 0 0,0-1 0,0 1 0,1 0 0,-1 0 0,0 0 0,0 0 0,0 0 0,0 0 0,0 0-1,0 1 1,0-1 0,1 0 0,-1 0 0,0 1 0,-1 0 0,-3-1 250,-9 1-243,0 1 0,1 0 0,-1 1 0,0 1-1,1 0 1,0 1 0,0 0 0,0 1 0,1 0 0,0 1-1,0 1 1,0 0 0,1 0 0,0 1 0,-13 15 0,0 0 58,2 2 1,0 0 0,2 1 0,1 1 0,-21 42-1,27-44-130,2 2-1,0 0 0,2 0 1,1 1-1,1 0 0,1 0 1,2 0-1,1 1 0,1 0 1,4 44-1,-1-66-9,0 0 0,0-1 1,1 1-1,0-1 0,0 1 0,1-1 0,0 1 0,0-1 1,0 0-1,1 0 0,9 11 0,-11-16 38,0 1 0,1-1 0,-1 0 0,1 1 0,-1-1 0,1 0 0,0-1 0,0 1 0,0 0 0,0-1 0,0 0 0,0 0 0,0 1 0,0-2 1,0 1-1,1 0 0,-1-1 0,0 0 0,0 1 0,1-1 0,-1 0 0,0-1 0,1 1 0,-1-1 0,0 1 0,0-1 0,1 0 0,-1 0 0,0-1 0,4-1 0,0-1 145,0 0 0,-1-1 1,1 0-1,-1 0 0,0 0 0,0-1 1,0 0-1,-1 0 0,0-1 0,0 1 1,-1-1-1,0 0 0,4-9 0,-3 5-1,0-1 0,-1 1 0,0-1 0,0 0 0,-2 0 0,0 0 0,0 0 0,0-14 0,-2 24-176,-1-1 0,1 0 0,0 0 1,-1 1-1,0-1 0,0 1 1,0-1-1,0 1 0,0-1 1,0 1-1,-1-1 0,1 1 1,-1 0-1,0 0 0,0 0 1,1 0-1,-1 0 0,0 0 0,-1 0 1,-2-1-1,3 2-33,1 0-1,0 0 1,-1 1-1,1-1 1,0 0-1,-1 1 1,1 0-1,-1-1 1,1 1-1,-1 0 1,1 0-1,-1-1 1,1 1-1,-1 1 1,1-1-1,-1 0 1,1 0-1,-1 0 1,1 1-1,-1-1 1,1 1 0,0-1-1,-1 1 1,1 0-1,0-1 1,-1 1-1,1 0 1,0 0-1,0 0 1,-1 0-1,1 0 1,0 0-1,0 0 1,0 0-1,1 1 1,-1-1-1,-1 2 1,1-2-21,0 0 0,0 0 1,1 0-1,-1 0 0,0 0 1,1 0-1,-1 0 0,1 1 1,-1-1-1,1 0 0,0 0 1,0 0-1,-1 0 0,1 1 0,0-1 1,0 0-1,0 0 0,0 0 1,0 1-1,0-1 0,0 0 1,1 0-1,-1 0 0,0 0 1,1 1-1,-1-1 0,1 1 0,1-1 4,-1 0-1,1 0 0,-1 0 0,1 0 1,-1 0-1,1 0 0,0-1 1,-1 1-1,1-1 0,0 1 0,0-1 1,-1 1-1,1-1 0,0 0 0,0 0 1,1 0-1,7-1-16,-1 1 1,1-2-1,-1 1 0,0-1 1,18-6-1,-11 1 176,-1-1 1,0-1-1,0 0 1,-1-1-1,0 0 1,-1-1-1,14-15 0,-33 74 327,-3-20-632,1 0 0,1 1-1,2-1 1,-4 55 0,9-82 26,-1-1 1,1 1-1,0 0 1,0 0-1,0 0 1,1-1-1,-1 1 0,0 0 1,0 0-1,0-1 1,0 1-1,1 0 1,-1-1-1,0 1 1,1 0-1,-1 0 1,1-1-1,-1 1 1,0-1-1,1 1 1,0 0-1,-1-1 1,1 1-1,-1-1 1,1 1-1,0-1 1,-1 0-1,1 1 1,0-1-1,-1 0 1,1 1-1,0-1 1,-1 0-1,1 0 1,0 1-1,1-1 1,0 0-299,0 0 1,0-1 0,0 1 0,0-1 0,0 1 0,0-1 0,0 1 0,-1-1 0,1 0 0,0 0 0,0 0-1,-1 0 1,1 0 0,0 0 0,1-2 0,19-21-5279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12139,'0'0'8376,"-4"12"-6902,-7 18-774,1 0 1,2 0 0,-8 51-1,15-67-664,-1 0-8,0-1-1,2 1 1,0 0-1,0-1 1,1 1-1,1 0 0,0-1 1,7 23-1,-9-36-9,0 0 0,0 1 0,0-1 0,0 0 0,0 1 0,0-1 0,0 0 0,0 0 0,0 1 0,0-1 0,1 0 0,-1 1 0,0-1 0,0 0 0,0 0 0,1 1 0,-1-1 0,0 0 0,0 0 0,0 0 0,1 1 0,-1-1 0,0 0 0,1 0 0,-1 0 0,0 0 0,0 0 0,1 1 0,-1-1 0,0 0 0,1 0 0,-1 0 0,0 0 0,1 0 0,-1 0 0,0 0 0,1 0 0,-1 0 0,0 0 0,1 0 0,-1 0 0,0 0 0,0-1 0,1 1 0,-1 0 0,0 0 0,1 0 0,9-19 1065,0-25 125,-5 7-1092,-1-1 1,-2 0-1,-6-76 0,1 105-278,1 11-280,1 0 419,1-1 1,0 0 0,0 0 0,0 1-1,0-1 1,0 0 0,1 0-1,-1 0 1,0 1 0,0-1-1,1 0 1,-1 0 0,1 0 0,-1 0-1,2 2 1,2 1-88,1 0-1,-1-1 1,1 1 0,0-1-1,0 0 1,0 0 0,0-1-1,1 0 1,-1 0-1,1 0 1,-1 0 0,1-1-1,0 0 1,0 0 0,-1 0-1,1-1 1,8 0 0,-2 0-491,0 0-1,0-1 1,0-1 0,0 0 0,0 0 0,-1-1-1,19-7 1,-16 4 230,-1-1 0,0 0 0,0-1 0,-1 0 0,0-1 0,0 0 0,10-12 0,-29 30 1680,0 0 0,1 1 1,-10 19-1,10-16-1030,0 1 1,1 0-1,0 1 0,1-1 1,-3 18-1,7-30-267,-1 0 0,1 0 0,-1 0 0,1 0 0,0 0 0,0 0 0,0 0 0,0 1 0,0-1 0,1 0 0,-1 0 0,1 0 0,-1 0 0,1 0 0,0 0 0,0 0 0,0 0 0,0 0 0,0-1 0,0 1 0,0 0 0,0-1 0,1 1 0,-1 0 0,1-1 0,-1 0 0,1 1 0,3 1 0,-3-3 9,1 1 0,-1-1 1,1 0-1,-1 0 0,1 0 0,-1 0 0,0-1 0,1 1 0,-1-1 0,0 1 0,1-1 1,-1 0-1,0 0 0,0 0 0,1 0 0,-1 0 0,0-1 0,0 1 0,0 0 0,-1-1 1,1 0-1,0 1 0,-1-1 0,1 0 0,1-3 0,5-2 2,-2-1 0,1-1 0,-1 1 0,0-1 0,-1 0 0,0 0 0,0-1 0,-1 0 0,0 0 0,-1 0 0,0 0 0,3-20 0,-7 34-48,0 0-1,0 0 1,0-1-1,0 1 1,-1 0 0,1-1-1,-4 6 1,-8 22 73,11-27-33,2 0 0,-1 1 0,0-1 0,1 1-1,-1-1 1,1 1 0,1-1 0,-1 1 0,1-1 0,-1 1 0,1-1-1,0 1 1,1-1 0,-1 0 0,1 0 0,0 0 0,0 0 0,3 5-1,-2-6-50,1 1 0,0-1 0,-1 0 0,1 0 0,0 0 0,0-1-1,1 1 1,-1-1 0,0 0 0,1 0 0,0-1 0,-1 1 0,1-1-1,0 0 1,0 0 0,-1-1 0,7 1 0,31 0-2655,3-1-3037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0 416,'0'0'577,"-63"5"896,37 0-544,3 0-224,7 4-449,1 1-448,3 2-1281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17328,'0'0'3647,"0"10"-3327,-23 712 5862,11-926-3028,0 56-3895,14 154 563,0 0 0,0 0 1,1 0-1,-1 0 0,1 0 1,1 0-1,-1-1 1,1 0-1,0 0 0,0 0 1,0 0-1,1 0 1,0-1-1,5 5 0,-6-6 220,-1-1 0,1 1 1,-1 0-1,1-1 0,0 1 0,0-1 0,0 0 0,0-1 0,0 1 0,1-1 0,-1 0 1,0 0-1,1 0 0,-1 0 0,1-1 0,-1 1 0,1-1 0,-1-1 0,1 1 0,-1-1 1,1 1-1,-1-1 0,0 0 0,1-1 0,7-3 0,-4 0 68,0-1 1,-1 0-1,1-1 0,-1 0 1,-1 0-1,1 0 0,-1-1 1,0 0-1,-1 0 0,0-1 1,0 1-1,-1-1 0,0 0 1,-1-1-1,1 1 0,-2 0 1,0-1-1,0 0 0,0 1 1,-1-19-1,-18 89-980,13-45 888,1 0-1,0 0 1,1 0 0,1 1 0,0 22-1,2-36-58,-1 1-1,0-1 1,1 0-1,0 0 1,-1 0-1,1 0 1,0-1-1,1 1 1,-1 0-1,0 0 0,1-1 1,0 1-1,-1 0 1,1-1-1,0 0 1,0 1-1,1-1 1,-1 0-1,0 0 0,1 0 1,-1-1-1,1 1 1,0 0-1,-1-1 1,1 0-1,0 0 1,0 0-1,0 0 1,0 0-1,0 0 0,0-1 1,0 1-1,0-1 1,0 0-1,0 0 1,4 0-1,-6 0-226,0 0 0,0 0-1,0 0 1,-1 0 0,1 0-1,0 0 1,0 0 0,0 0-1,0 0 1,0-1 0,0 1 0,0 0-1,0-1 1,0 1 0,0 0-1,0-1 1,0 1 0,-1-1-1,1 1 1,0-1 0,0 0 0,-1 1-1,1-1 1,0 0 0,-1 0-1,1 1 1,-1-1 0,1 0 0,-1 0-1,1-1 1,6-19-9565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10122,'0'0'17552,"34"50"-21972,-16-38-801,5 1-2434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17585,'0'0'2514,"-8"1"-512,-10 2-1503,0 1 0,0 0-1,1 1 1,0 1 0,0 1 0,0 1 0,1 0 0,-19 12-1,35-19-521,-1-1 0,0 0 0,1 0 0,-1 1 0,1-1 0,-1 0 0,0 1 0,1-1 0,-1 1 0,1-1 0,-1 1 0,1-1 0,0 1 0,-1-1 0,1 1 0,-1-1 0,1 1 0,0 0 0,-1-1 0,1 1 0,0 0 0,0-1 0,0 1 0,-1 0 0,1-1 0,0 1 0,0 0 0,0-1 0,0 1 0,0 0 0,0-1 0,0 1 0,0 0 0,1-1 0,-1 1 0,0 0 0,0-1 0,1 1 0,-1 0 0,0-1 0,0 1 0,1-1 0,-1 1 0,1-1 0,-1 1 0,1 0 0,-1-1 0,1 0 0,-1 1 0,1-1 0,-1 1 0,1-1 0,-1 0 0,1 1 0,0-1 0,-1 0 0,1 0 0,0 1 0,-1-1 0,1 0 0,0 0 0,-1 0 0,1 0 0,0 0 0,52 10-2055,-48-9 1867,17 1-901,91 15-2756,-100-14 2952,-1 0 1,1 1 0,-1 0 0,0 1-1,0 1 1,16 9 0,-26-14 930,-1 0 0,1 0 0,-1-1 0,1 1 1,-1 0-1,0 1 0,1-1 0,-1 0 0,0 0 0,0 0 1,0 1-1,0-1 0,0 1 0,0-1 0,0 1 0,0-1 1,-1 1-1,1-1 0,-1 1 0,1 0 0,-1-1 0,1 1 1,-1 0-1,0-1 0,0 1 0,0 2 0,-1-1 346,0-1 0,0 1 0,-1-1 0,1 0 0,0 1 0,-1-1 0,0 0 0,0 0 0,1 0 0,-1 0 0,0 0 0,-1 0-1,1-1 1,-4 3 0,-55 27 6938,29-20-5244,32-11-2055,-9 4 471,0-1 0,-1-1 0,1 0 0,0 0 0,-1-1 0,0 0 0,-17 0 0,25-2-507,0 1 1,-1 0-1,1-1 1,0 0-1,0 1 1,-1-1-1,1 0 1,0 0 0,0 0-1,0-1 1,0 1-1,0 0 1,1-1-1,-1 1 1,-2-3-1,3 2-239,-1 0 0,1-1 0,-1 1 0,1-1 0,0 0 0,0 1 0,0-1-1,0 0 1,1 0 0,-1 1 0,1-1 0,0 0 0,0 0 0,0 0 0,0-3 0,1 3-287,-1 0 0,1 0 1,0 0-1,0 0 0,0 0 1,0 1-1,1-1 0,-1 1 0,1-1 1,-1 1-1,1-1 0,0 1 1,0 0-1,0 0 0,0 0 1,1 0-1,-1 0 0,1 0 1,-1 1-1,1-1 0,-1 1 0,6-2 1,25-15-5797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203 315 16239,'0'0'9791,"-9"-4"-9145,5 2-649,0 0 0,0 0 0,0 1 0,-1-1 0,1 1 0,0 0 0,0 0 0,-1 1 0,1-1 0,-1 1 0,1 0 0,0 0 0,-1 1 0,1-1 0,-1 1 0,1 0 0,0 0 0,0 1 0,0-1 0,-1 1 0,1 0 0,1 0 0,-1 0 0,-7 5 0,3 0-1,0 1-1,0-1 1,0 1-1,1 1 1,0 0-1,1 0 1,-6 10-1,9-15 5,1 1-1,0-1 0,0 1 1,0 0-1,0-1 0,1 1 1,0 0-1,0 0 0,0 0 1,1 0-1,0 0 1,0 0-1,0 0 0,0 0 1,1 0-1,-1-1 0,1 1 1,2 6-1,-1-9 8,-1 1 1,1-1-1,-1 1 1,1-1-1,0 0 0,0 0 1,0 0-1,0 0 0,0 0 1,1 0-1,-1 0 0,0-1 1,1 1-1,-1-1 1,1 0-1,0 0 0,-1 0 1,1 0-1,0 0 0,0 0 1,0-1-1,-1 0 0,1 1 1,0-1-1,0 0 1,0 0-1,0-1 0,0 1 1,-1 0-1,1-1 0,0 0 1,3-1-1,4 0 25,-1-1 1,1 0-1,-1-1 0,0 0 1,0 0-1,-1-1 0,1 0 1,9-9-1,0-3-1,-1 0 0,0-1 0,-2-1 0,0 0 0,-1-1 0,-1-1 0,17-36 0,-22 39-11,-1-1 0,0 1 0,-2-2 0,0 1 0,-1 0 0,0-1 0,-2 0 0,-1 0 0,-1-34 0,0 51-30,0 0 0,0 0-1,-1 1 1,1-1-1,-1 0 1,1 1-1,-1-1 1,0 0-1,0 1 1,0-1 0,0 1-1,-1 0 1,1-1-1,0 1 1,-1 0-1,0 0 1,0 0-1,1 0 1,-1 0 0,-1 0-1,1 0 1,0 1-1,0-1 1,0 1-1,-1-1 1,1 1-1,-1 0 1,1 0 0,-1 0-1,0 0 1,1 1-1,-1-1 1,-3 0-1,0 1-10,1 1-1,-1-1 0,1 1 0,-1 0 0,1 0 0,0 1 1,0-1-1,-1 1 0,1 0 0,0 1 0,1-1 0,-1 1 1,0 0-1,1 0 0,-1 0 0,-3 5 0,0 0 41,0 0 0,1 1 0,0 0 1,0 0-1,1 0 0,-7 14 0,11-17-16,-1 0 1,1-1 0,0 1 0,0 0 0,1 0 0,-1 0-1,1 0 1,1 0 0,-1 0 0,1 0 0,0 0 0,0 0-1,2 10 1,-1-13-19,1 0 0,-1 0 0,1 0 0,-1 0 1,1 0-1,0 0 0,0-1 0,0 1 0,1-1 0,-1 1 0,0-1 0,1 0 0,0 0 0,-1 0 0,1 0 0,0-1 0,6 4 0,63 20-587,-42-16 288,-21-7 247,0 2 0,0-1 1,0 2-1,-1-1 0,1 1 0,7 6 0,-13-8-3,0-1 0,0 1-1,-1 0 1,1 0 0,-1 0-1,0 0 1,0 0 0,0 1-1,0-1 1,0 0 0,-1 1-1,0 0 1,0-1-1,0 1 1,0 0 0,0 0-1,-1-1 1,1 6 0,-1 0-180,0 28-1558,-3-13-2450,-2-10-1774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14574,'0'0'4585,"9"-1"-1953,16 1-1572,1 0 0,-1 2 0,35 7 1,-33-4-804,1-2 0,0 0 0,43-2 0,-71-1-236,1 0-1,-1 0 0,0 0 1,1 0-1,-1 0 0,0 0 1,1 0-1,-1 0 0,0 0 0,0 0 1,1 0-1,-1 0 0,0-1 1,1 1-1,-1 0 0,0 0 1,1 0-1,-1 0 0,0 0 1,0-1-1,1 1 0,-1 0 1,0 0-1,0-1 0,0 1 1,1 0-1,-1 0 0,0 0 1,0-1-1,0 1 0,0 0 1,1-1-1,-1 1 0,0 0 0,0 0 1,0-1-1,0 1 0,0 0 1,0-1-1,0 1 0,0 0 1,0-1-1,0 1 0,0 0 1,0-1-1,0 1 0,0 0 1,0-1-1,0 1 0,-1 0 1,1 0-1,0-1 0,0 1 1,0 0-1,0 0 0,0-1 0,-1 1 1,1 0-1,0 0 0,0-1 1,-1 1-1,1 0 0,0 0 1,0 0-1,-1-1 0,1 1 1,-1 0-1,-17-14 34,6 11-93,0 0 0,-1 0 0,1 1 0,0 1 0,-1 0 0,0 1 0,1 0 0,-1 1 0,1 1 0,0 0 0,-16 4 0,22-4 33,1-1-1,-1 2 1,1-1 0,-1 0 0,1 1-1,0 0 1,0 0 0,0 1 0,1-1 0,-1 1-1,-6 7 1,9-8 0,0 0 1,0 1-1,0-1 0,0 1 1,1-1-1,-1 1 0,1-1 1,0 1-1,0 0 0,0 0 1,0 0-1,1 0 0,0-1 1,-1 1-1,1 0 0,1 0 1,-1 0-1,1 0 0,0 4 1,0-5-112,1 1 0,-1-1 1,0 1-1,1-1 1,0 0-1,0 1 0,0-1 1,0 0-1,0 0 1,0-1-1,1 1 0,0 0 1,-1-1-1,1 1 1,0-1-1,0 0 1,0 0-1,6 2 0,-1 0-841,0 0 1,1-1-1,-1-1 0,1 1 0,0-1 0,14 1 0,27-1-7199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62 19731,'0'0'2242,"0"-9"181,1 4-2199,-4-27 1214,3 31-1403,-1 0 0,1 0 0,-1 0 0,0 0 0,0 0 1,0 0-1,0 0 0,1 1 0,-1-1 0,0 0 0,0 0 0,-1 1 0,1-1 0,0 0 0,0 1 0,0 0 0,0-1 1,0 1-1,-1-1 0,1 1 0,0 0 0,0 0 0,-1 0 0,1 0 0,0 0 0,0 0 0,-1 0 0,1 0 0,0 0 1,-2 1-1,-3 1-38,1-1 0,-1 1-1,1 1 1,0-1 0,0 1 0,0-1 0,0 1 0,1 1 0,-1-1 0,1 1 0,0 0 0,0 0 0,0 0 0,0 0 0,1 1 0,-4 5 0,-8 13-72,-24 49 0,32-57 68,1-4 8,1 0-1,0 1 1,1 0-1,0 0 1,1 0-1,0 0 0,1 0 1,1 1-1,0-1 1,0 1-1,1-1 0,2 15 1,-1-24 3,0-1 1,0 0-1,0 0 0,0 1 1,0-1-1,1 0 1,-1 0-1,1-1 0,-1 1 1,1 0-1,0 0 0,0-1 1,0 1-1,0-1 1,0 0-1,0 1 0,0-1 1,0 0-1,0 0 1,1 0-1,-1-1 0,0 1 1,1 0-1,-1-1 0,1 0 1,-1 1-1,0-1 1,6 0-1,-2 0 64,0-1 0,0 1 0,-1-1 0,1 0 0,0 0 0,0 0 0,0-1 0,-1 0 0,1 0 0,9-6 0,-7 2 83,1-1-1,-1 0 0,-1 0 1,1-1-1,-1 0 0,-1 0 1,0-1-1,0 1 1,0-1-1,-1-1 0,-1 1 1,7-18-1,-7 14-105,0 0 1,-1 0-1,-1-1 0,0 1 0,0-1 1,-2 0-1,1 1 0,-2-1 1,-2-19-1,2 29-235,0 1 0,0-1 0,-1 0 1,1 1-1,-1-1 0,0 0 0,0 1 0,0 0 0,0 0 1,0-1-1,-1 1 0,0 1 0,1-1 0,-6-4 0,7 6-87,0 0 1,-1 1-1,1-1 0,0 0 0,-1 0 0,1 1 0,-1-1 0,1 1 1,-1-1-1,1 1 0,-1 0 0,0 0 0,1 0 0,-1 0 0,-2 0 0,2 0-158,0 1 0,1-1 0,-1 1 0,0 0 0,1-1 0,-1 1 0,1 0 0,-1 0 0,1 0 0,0 0 0,-1 1 0,1-1 0,0 0 0,0 0 0,-1 1 0,1-1 0,-1 2 0,-10 23-8213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10826,'0'0'13981,"-1"9"-13916,-18 140 358,-4 32-56,22-12 1165,23-294-614,41-135 0,-60 248-936,1 1-1,0-1 1,0 1 0,1 0 0,8-11-1,-12 20-24,0 0 1,0 0-1,1 0 0,-1 1 0,1-1 1,-1 0-1,1 1 0,-1-1 0,1 1 1,0 0-1,0-1 0,0 1 0,0 0 0,0 0 1,0 0-1,0 1 0,0-1 0,0 0 1,1 1-1,-1-1 0,0 1 0,0 0 1,0 0-1,1 0 0,-1 0 0,0 0 0,0 0 1,1 1-1,-1-1 0,0 1 0,0-1 1,0 1-1,0 0 0,0 0 0,3 2 1,4 2-6,-1 1 0,-1 0 0,1 0 1,-1 1-1,0 0 0,0 0 1,-1 0-1,7 12 0,-11-16 55,0 1-1,0 0 0,0-1 0,0 1 1,-1 0-1,1 0 0,-1 0 1,0 0-1,0 0 0,0 5 1,-1-7 19,0 0 0,0 0 1,-1-1-1,1 1 0,0 0 1,-1 0-1,1 0 0,-1-1 1,0 1-1,1 0 0,-1-1 1,0 1-1,0 0 0,0-1 1,0 1-1,-1-1 0,1 1 1,0-1-1,0 0 0,-1 0 1,1 1-1,-4 1 0,-5 2 275,0 0 1,0-1-1,0 0 0,-1-1 1,1 0-1,-1 0 1,-14 1-1,21-3-384,-1-1 0,1 1 0,0-1 0,-1 1 0,1-1 0,-1-1 0,1 1 0,0-1 0,-1 1 0,1-1 0,0 0 0,0-1 0,0 1 0,-1-1 0,1 0 0,1 0 0,-1 0 0,0 0-1,0-1 1,-5-5 0,8 7-371,0-1 0,0 1-1,0-1 1,0 0-1,0 0 1,1 0-1,-1 0 1,1 1-1,-1-1 1,1 0 0,-1 0-1,1-3 1,0 5-127,0-1 1,0 0 0,0 0-1,0 0 1,1 0 0,-1 0 0,0 0-1,0 1 1,1-1 0,-1 0-1,1 0 1,-1 0 0,0 1 0,1-1-1,0 0 1,-1 0 0,1 1-1,1-2 1,9-5-7833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18289,'0'0'7768,"2"12"-7614,5 127 388,-19 247 0,10-325 311,1-48 189,2-41-129,1-16-730,1 24-264,-2-1 1,-1 0-1,0 0 0,-2 0 0,0 0 0,-1 1 0,-9-32 0,11 50 45,1 0-1,-1 1 1,0-1 0,0 0 0,0 1 0,0-1 0,0 1 0,0-1 0,0 1-1,0 0 1,0-1 0,-1 1 0,1 0 0,0 0 0,-1 0 0,1 0 0,-4-1-1,5 2 21,-1 0 0,0 0 0,1 0 0,-1 1 0,0-1-1,1 0 1,-1 0 0,0 1 0,1-1 0,-1 1 0,0-1-1,1 0 1,-1 1 0,1-1 0,-1 1 0,1-1 0,-1 1-1,1 0 1,-1-1 0,1 1 0,0 0 0,-1-1 0,1 1-1,0 0 1,0-1 0,-1 1 0,1 0 0,0-1 0,0 1-1,0 0 1,0 0 0,0-1 0,0 1 0,0 0 0,0 0-1,0-1 1,0 1 0,0 0 0,1-1 0,-1 2-1,0 3 20,0-1-1,-1 1 0,1-1 0,1 1 0,-1-1 0,1 0 0,0 1 0,0-1 0,0 0 0,0 1 0,1-1 0,0 0 0,0 0 0,0 0 0,0 0 0,1-1 0,-1 1 0,1-1 0,0 1 0,0-1 0,0 0 0,1 0 0,-1 0 0,1-1 0,-1 1 1,1-1-1,0 0 0,0 0 0,0 0 0,0 0 0,0-1 0,1 0 0,5 2 0,-3-2 74,-1 1 1,1-1-1,-1 0 0,1 0 1,0-1-1,-1 0 0,1 0 1,0-1-1,-1 1 0,1-2 1,11-2-1,-14 2-24,0 0 1,0 0-1,0 0 1,-1-1-1,1 1 1,-1-1-1,0 0 0,1 0 1,-1 0-1,-1-1 1,1 1-1,0-1 0,-1 1 1,0-1-1,0 0 1,0 0-1,0 0 1,-1 0-1,2-5 0,1-2-42,-1 0 0,-1 0 0,0-1 0,0 1-1,0-19 1,-2 30-19,0 0 1,0 0-1,0 0 0,0 0 1,0 0-1,0-1 0,0 1 0,0 0 1,0 0-1,0 0 0,0 0 0,0-1 1,0 1-1,0 0 0,0 0 1,0 0-1,0 0 0,0 0 0,0-1 1,0 1-1,0 0 0,0 0 0,0 0 1,0 0-1,-1 0 0,1-1 1,0 1-1,0 0 0,0 0 0,0 0 1,0 0-1,0 0 0,0 0 1,-1 0-1,1 0 0,0-1 0,0 1 1,0 0-1,0 0 0,0 0 0,-1 0 1,1 0-1,0 0 0,0 0 1,0 0-1,0 0 0,-1 0 0,1 0 1,0 0-1,0 0 0,0 0 1,0 0-1,-1 0 0,1 0 0,0 0 1,0 0-1,0 0 0,0 1 0,0-1 1,-1 0-1,1 0 0,0 0 1,0 0-1,0 0 0,0 0 0,0 0 1,-14 15-292,-10 21 202,20-28 123,0 0 0,1 1-1,0 0 1,1-1 0,0 1 0,0 0 0,1 0 0,-1 10 0,2-17-15,0 0 0,0 1 0,0-1 0,0 0 0,1 1 0,-1-1 0,1 0 0,-1 1 0,1-1 0,0 0 1,0 0-1,0 0 0,0 0 0,0 0 0,1 0 0,-1 0 0,1 0 0,-1 0 0,1 0 0,-1-1 0,1 1 0,0-1 0,0 1 1,0-1-1,0 0 0,0 0 0,0 0 0,0 0 0,1 0 0,-1 0 0,0 0 0,0-1 0,1 1 0,3-1 0,5 2 15,0-1 0,0-1 0,1 0 0,-1-1 0,0 0 0,0 0 0,0-1 0,0-1 0,0 0 0,-1 0 0,14-7 0,3-4-63,0-2 0,43-33-1,-50 34 52,-20 15-23,0 0 1,1 0-1,-1 0 0,0 0 1,0-1-1,0 1 0,0 0 1,0 0-1,0 0 0,1 0 1,-1 0-1,0-1 0,0 1 1,0 0-1,1 0 1,-1 0-1,0 0 0,0 0 1,0 0-1,1 0 0,-1 0 1,0 0-1,0 0 0,0 0 1,1 0-1,-1 0 0,0 0 1,0 0-1,0 0 0,1 0 1,-1 0-1,0 0 0,0 0 1,0 0-1,1 0 1,-1 0-1,0 0 0,0 0 1,0 1-1,0-1 0,1 0 1,-1 0-1,0 0 0,0 0 1,0 0-1,0 1 0,0-1 1,1 0-1,-1 0 0,0 0 1,0 0-1,0 1 0,0-1 1,0 0-1,0 0 1,0 0-1,0 1 0,0-1 1,0 0-1,0 0 0,0 0 1,0 1-1,0-1 0,0 0 1,0 1-1,-2 23-20,-2 11 405,4-35-361,0 1 0,0 0 0,0 0 1,0-1-1,0 1 0,0 0 1,0-1-1,0 1 0,0 0 1,1-1-1,-1 1 0,0 0 1,0-1-1,1 1 0,-1 0 0,0-1 1,1 1-1,-1 0 0,0-1 1,1 1-1,-1-1 0,1 1 1,-1-1-1,1 1 0,-1-1 1,1 0-1,0 1 0,-1-1 0,1 1 1,-1-1-1,2 0 0,12 1 29,-1-1 0,1 0 1,-1-1-1,1-1 0,0 0 0,-1-1 0,0 0 0,0-1 0,25-12 0,-16 8-297,1 0 0,25-5 0,-48 13 249,0 0 0,0 0 0,0 0 0,0 0-1,1 0 1,-1 0 0,0 0 0,0 0 0,0 0-1,0 0 1,0 1 0,1-1 0,-1 0 0,0 0-1,0 0 1,0 0 0,0 0 0,0 0 0,1 0-1,-1 0 1,0 0 0,0 0 0,0 1-1,0-1 1,0 0 0,0 0 0,0 0 0,0 0-1,0 0 1,1 0 0,-1 1 0,0-1 0,0 0-1,0 0 1,0 0 0,0 0 0,0 0 0,0 1-1,0-1 1,0 0 0,0 0 0,0 0 0,0 0-1,0 1 1,0-1 0,0 0 0,0 0 0,0 0-1,0 0 1,-1 0 0,1 1 0,0-1-1,0 0 1,0 0 0,0 0 0,0 0 0,-7 17 166,-1 6 341,7-23-490,1 0-1,0 0 1,0 1 0,0-1-1,0 0 1,0 1-1,-1-1 1,1 1 0,0-1-1,0 0 1,0 1 0,0-1-1,0 0 1,0 1-1,0-1 1,0 0 0,0 1-1,1-1 1,-1 0 0,0 1-1,0-1 1,0 0 0,0 1-1,0-1 1,1 0-1,-1 1 1,0-1 0,0 0-1,0 1 1,1-1 0,-1 0-1,0 0 1,1 1-1,-1-1 1,0 0 0,0 0-1,1 0 1,-1 0 0,0 1-1,1-1 1,13 0 83,0 0 0,-1 0 1,1-2-1,0 0 0,-1 0 0,0-1 0,1-1 1,16-7-1,-11 5-630,1 0 0,31-5 1,-46 11 308,0-1 0,1 1 0,-1 0 0,0 0 0,1 0 0,7 2 0,-12-2 214,0 1 1,-1-1-1,1 1 1,0-1-1,0 1 1,0-1-1,-1 1 1,1-1 0,0 1-1,-1-1 1,1 1-1,-1 0 1,1 0-1,0-1 1,-1 1-1,0 0 1,1 0 0,-1 0-1,1-1 1,-1 1-1,0 0 1,0 0-1,1 0 1,-1 0-1,0 0 1,0 0-1,0 0 1,0-1 0,0 1-1,0 0 1,0 0-1,-1 0 1,1 0-1,0 0 1,0 0-1,-1 0 1,1-1-1,0 1 1,-1 0 0,1 0-1,-1 0 1,1-1-1,-1 1 1,1 0-1,-2 0 1,1 1-38,0 1 1,-1-1-1,1 0 0,-1 0 1,0 0-1,1 0 1,-1 0-1,0-1 0,0 1 1,0 0-1,0-1 0,-1 1 1,1-1-1,-4 2 1,-23 1-7295,14-6-1374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21076,'0'0'2562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15375,'0'0'10201,"1"10"-9854,1 20 0,-1 1 0,-4 31 0,0 26-3085,16-120-6001,-8 9 1772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8104,'0'0'-1079,"-6"8"1405,-19 26-262,24-34-69,1 1 1,-1-1-1,1 1 0,0-1 1,-1 1-1,1 0 0,0-1 1,-1 1-1,1 0 1,0-1-1,0 1 0,-1 0 1,1-1-1,0 1 0,0 0 1,0-1-1,0 1 0,0 0 1,0-1-1,0 1 0,0 0 1,0 0-1,1-1 0,-1 1 1,0 0-1,0-1 1,1 1-1,-1-1 0,0 1 1,1 0-1,-1-1 0,0 1 1,1-1-1,-1 1 0,1-1 1,-1 1-1,1-1 0,-1 1 1,1-1-1,-1 1 0,1-1 1,0 0-1,-1 1 1,1-1-1,1 0 0,30 8 160,-28-7-112,48 4 255,0-2 1,69-5-1,-25-1-243,238 11-32,-128 0 80,229-21 1,-356 6-55,0 4 0,0 4 0,0 3 0,0 3-1,89 21 1,2 1 50,285 14 0,-319-34-87,-47-1 922,150-8-1,-206-5-1138,-1-1 0,1-2 0,-1-1-1,-1-1 1,0-2 0,38-20 0,-20 5-2229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10282,'0'0'8194,"9"4"-6352,-1-1-1448,1 0 0,-1-1 0,1 0 1,0-1-1,0 1 0,0-2 0,0 1 0,0-1 1,10-2-1,-16 2-292,0 0-1,0-1 1,0 1 0,0-1-1,0 0 1,0 0 0,0 0-1,0-1 1,-1 1 0,1-1-1,-1 1 1,1-1 0,-1 0-1,1 0 1,-1 0 0,0 0-1,0 0 1,0-1 0,0 1-1,0-1 1,-1 1 0,1-1-1,-1 1 1,1-1 0,-1 0-1,0 0 1,0 0 0,0 0-1,-1 0 1,1 0 0,-1 0-1,0 0 1,0 0 0,0-5-1,0 7-94,0 0 0,0-1 0,0 1-1,-1-1 1,1 1 0,-1 0 0,1-1 0,-1 1-1,1 0 1,-1-1 0,0 1 0,1 0 0,-1 0-1,0 0 1,0 0 0,0 0 0,0 0 0,0 0-1,0 0 1,0 0 0,-1 0 0,1 0-1,0 1 1,0-1 0,-1 0 0,1 1 0,0-1-1,-1 1 1,1 0 0,0-1 0,-1 1 0,1 0-1,-1 0 1,1 0 0,0 0 0,-1 0 0,1 0-1,-3 1 1,1-1-33,-1 0 0,0 0 0,0 1-1,1 0 1,-1 0 0,0 0 0,1 0 0,-1 0 0,1 1 0,-1 0-1,1 0 1,0 0 0,-6 4 0,4 0 47,-1 0 1,1 0 0,0 1-1,1 0 1,-1 0-1,2 0 1,-1 0 0,1 1-1,0-1 1,-4 16-1,7-21-5,-1 1-1,1 0 0,0 0 0,-1 0 0,2 0 0,-1-1 1,0 1-1,0 0 0,1 0 0,0 0 0,-1-1 0,1 1 0,0 0 1,0-1-1,1 1 0,-1-1 0,1 1 0,-1-1 0,1 1 0,0-1 1,-1 0-1,1 0 0,0 0 0,1 0 0,-1 0 0,0-1 1,0 1-1,1 0 0,-1-1 0,1 0 0,0 0 0,-1 0 0,4 1 1,4 2 35,-1-2 0,1 1 0,-1-1 0,1-1 0,0 1 0,15-1 0,-25-1 264,1-4-278,-1 1 0,1 0 1,0-1-1,0 1 0,0 0 0,0 0 0,1-1 0,-1 1 0,1 0 1,0 1-1,0-1 0,0 0 0,3-4 0,41-37-89,-14 13 75,-31 29-36,0 1 0,0-1 0,0 1 0,1 0 0,-1-1 0,0 1-1,1 0 1,-1 0 0,0 0 0,1 0 0,0 0 0,-1 0 0,1 1-1,-1-1 1,1 0 0,0 1 0,-1-1 0,1 1 0,0 0 0,0 0-1,-1-1 1,4 1 0,-4 1-3,1 0 0,-1 0 0,0 0 1,0-1-1,1 1 0,-1 0 0,0 0 0,0 1 0,0-1 0,0 0 0,0 0 0,0 0 1,-1 1-1,1-1 0,0 0 0,-1 1 0,1-1 0,-1 1 0,1-1 0,-1 1 0,0-1 1,1 1-1,-1-1 0,0 1 0,0 2 0,6 77 422,-4-79 509,2-8-409,4-9-86,-5 4-298,0-1-1,-1 0 0,0 1 1,-1-1-1,0-15 0,-1 23-120,0 0 0,-1 0 1,1-1-1,-1 1 0,0 0 0,0 0 0,0 0 0,-1 0 0,1 0 0,-1 1 0,0-1 0,0 0 0,-1 1 1,1-1-1,-1 1 0,1 0 0,-6-5 0,31 11 931,15 9-1047,-31-9 14,-1 0 0,1-1-1,0 1 1,0-2 0,0 1 0,0-1 0,0 0 0,0-1 0,0 1 0,0-1 0,0-1 0,13-1 0,-16 0 92,1 1 0,-1-1 0,1 0 0,-1 0 0,0 0 1,0 0-1,0-1 0,0 0 0,0 0 0,-1 0 0,1 0 0,-1 0 0,0-1 1,0 0-1,0 1 0,0-1 0,-1 0 0,0 0 0,1-1 0,1-4 1,-5 9-66,-22 61-435,22-56 518,-1 0-1,1 0 0,-1-1 1,1 1-1,1 0 0,-1 0 1,1 0-1,-1 0 1,2 0-1,-1 0 0,0 0 1,1 0-1,0 0 0,0 0 1,3 7-1,-1-10 9,-1 0-1,0 0 0,1 0 1,-1 0-1,1-1 0,0 1 1,0-1-1,0 0 1,-1 0-1,1 0 0,0 0 1,0-1-1,0 1 1,0-1-1,1 1 0,-1-1 1,0 0-1,0 0 1,3-1-1,3 0 26,-1 1 1,0-1-1,0-1 0,1 0 1,14-5-1,21-18 68,-35 19-112,1 0 1,0 0-1,0 1 0,13-4 0,-23 9-12,1 0-1,-1 1 0,1-1 0,-1 0 1,1 1-1,-1-1 0,1 1 0,-1-1 0,1 0 1,-1 1-1,0-1 0,1 1 0,-1-1 1,0 1-1,0 0 0,1-1 0,-1 1 1,0-1-1,0 1 0,0-1 0,1 1 0,-1 0 1,0-1-1,0 1 0,0-1 0,0 1 1,0 0-1,0-1 0,-1 1 0,1 0 0,0 1 26,0-1 0,0 0 0,0 1 0,0-1 0,1 0 0,-1 1 0,0-1 0,1 0 0,-1 1 0,1-1 0,-1 0 0,1 0-1,0 0 1,-1 1 0,1-1 0,1 1 0,4 0 29,-1 0 0,1-1 0,0 0 1,0 0-1,0 0 0,-1 0 0,1-1 0,0 0 0,0-1 0,8 0 0,59-14 74,-40 4-259,-22 7 20,1 0-1,-1 1 0,1 0 0,23-2 0,-35 5-98,0 1 230,0 0-1,0 0 1,0-1-1,0 1 1,0 0-1,1 0 1,-1 0-1,0 0 1,0-1-1,1 1 1,-1 0-1,0 0 1,1 0-1,-1-1 1,1 1-1,-1 0 1,1-1-1,-1 1 1,1 0-1,0-1 1,-1 1-1,1-1 1,0 1 0,-1-1-1,1 1 1,0-1-1,0 1 1,30 1 244,43-20-33,-54 12-423,-10 3-78,1 1-1,-1-1 0,1 2 0,0-1 0,-1 2 0,1-1 0,14 2 0,-24 0 284,-1-1 0,1 0 0,-1 1 0,1-1 0,-1 1 0,1-1 0,-1 1 0,1-1 0,-1 1 1,1-1-1,-1 1 0,1-1 0,-1 1 0,0 0 0,1-1 0,-1 1 0,0 0 0,0-1 0,0 1 0,1 0 0,-1-1 0,0 1 0,0 0 0,0-1 0,0 1 0,0 0 0,0-1 0,0 1 0,0 0 1,0-1-1,-1 1 0,1 0 0,0 0 17,-1 0 0,1 0 0,0 0 0,0-1 0,0 1 0,0 0 0,0 0 0,0 0 0,0 0 0,0-1 0,0 1 0,0 0 0,0 0 0,0 0 0,1-1 0,-1 1 0,0 0 0,1 0 0,-1-1 0,0 1 0,1 0 0,-1 0 0,1-1 0,-1 1 0,1-1 0,-1 1 0,1 0 0,0-1 0,-1 1 0,1-1 0,0 1 0,-1-1 0,1 0 0,0 1 0,0-1 0,-1 0 0,1 1 0,0-1 0,0 0 0,0 0 0,-1 0 0,1 0 0,1 0 0,2 0 73,6 0-2601,-9 0 2198,-1 0-1,1 0 1,-1 0 0,1 0 0,-1 0 0,1-1 0,-1 1-1,1 0 1,-1 0 0,0 0 0,1-1 0,-1 1 0,1 0-1,-1-1 1,0 1 0,1 0 0,-1-1 0,1 1-1,-1-1 1,0 1 0,0 0 0,1-1 0,-1 1 0,0-1-1,1 0 1,0-8-7699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 21044,'-3'-5'2562,"3"0"129,0 1-1154,0 1-1344,7 3-482,2 0-1825,3 0-2882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76 10346,'0'0'6005,"2"-10"-2785,1-2-2184,3-35 2716,-6 47-3694,0-1 0,0 1 0,-1-1 0,1 1 0,0 0-1,-1-1 1,1 1 0,0-1 0,-1 1 0,1 0 0,-1-1 0,1 1 0,-1 0 0,1 0 0,-1-1-1,1 1 1,-1 0 0,1 0 0,-1 0 0,1 0 0,-1-1 0,1 1 0,-1 0 0,1 0 0,-1 0-1,1 0 1,-1 0 0,0 0 0,1 0 0,-1 1 0,1-1 0,-1 0 0,1 0 0,-1 0-1,1 0 1,-1 1 0,1-1 0,-1 0 0,1 1 0,-1-1 0,1 0 0,-1 1 0,-24 12-231,10 0 112,2 0 0,-1 1 0,-21 29 1,29-34 49,0-1 0,1 1 0,0 0 0,0 1 0,1-1 0,0 1 0,1 0 0,-4 19 0,7-28 6,0-1 0,0 1 1,0 0-1,0-1 0,0 1 0,0-1 0,0 1 0,0 0 0,0-1 0,0 1 0,0 0 1,1-1-1,-1 1 0,0 0 0,0-1 0,1 1 0,-1-1 0,0 1 0,1-1 1,-1 1-1,1-1 0,-1 1 0,1-1 0,-1 1 0,1-1 0,-1 0 0,1 1 0,-1-1 1,1 0-1,0 1 0,25 1 7,24-15 163,62-59-74,-112 72-114,0 0 0,0 0 0,1 0 0,-1 0 0,0 0 0,0 0 0,1 0 0,-1 0 0,0 0 1,0 0-1,1 0 0,-1 0 0,0 0 0,0 0 0,0 0 0,1 0 0,-1 0 0,0 0 0,0 0 0,1 0 0,-1 0 0,0 0 0,0 1 0,0-1 0,1 0 0,-1 0 0,0 0 1,0 0-1,0 1 0,0-1 0,1 0 0,-1 0 0,0 0 0,0 0 0,0 1 0,0-1 0,0 0 0,0 0 0,0 1 0,0-1 0,1 0 0,-1 1 0,3 18-329,-2 31 401,-1-39-120,-3 62 506,-3 0 0,-3 0 0,-35 135 0,42-199-400,-1-1 1,0 0-1,-1 0 0,1 0 1,-1 0-1,-1 0 0,0-1 1,0 0-1,-8 9 0,12-14 17,-1 0-1,0-1 0,0 1 1,0 0-1,0-1 1,-1 0-1,1 1 1,0-1-1,-1 0 1,1 0-1,0 0 0,-1-1 1,1 1-1,-1-1 1,0 1-1,1-1 1,-1 0-1,1 0 0,-1 0 1,1 0-1,-1 0 1,1-1-1,-1 1 1,0-1-1,1 1 0,0-1 1,-1 0-1,1 0 1,-1 0-1,1-1 1,0 1-1,0 0 0,0-1 1,0 0-1,-3-2 1,-2-3-53,0 0 0,1 0 0,0 0 1,0-1-1,1 1 0,0-2 0,0 1 1,1 0-1,0-1 0,0 0 0,1 0 1,0 0-1,1 0 0,0 0 0,1-1 1,-2-16-1,3 17-20,0-1-1,0 0 1,0 0 0,1 0 0,1 0 0,0 1-1,0-1 1,1 0 0,0 1 0,1 0-1,0 0 1,0 0 0,1 0 0,0 1 0,12-16-1,-7 14 13,1 0 0,0 1 0,0 0 0,1 1 0,0 0 0,21-10 0,83-27-1629,-22 10-5613,-41 10-3693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20788,'0'0'4265,"0"11"-4308,-1 25 35,0-16 7,0 0-1,2 0 0,0 0 1,7 37-1,-8-55-6,1 0-1,-1 0 0,1-1 1,0 1-1,0 0 0,0 0 1,0-1-1,0 1 0,0-1 1,0 1-1,0-1 0,1 1 0,-1-1 1,1 1-1,-1-1 0,1 0 1,-1 0-1,1 0 0,0 0 1,-1 0-1,1 0 0,0-1 1,0 1-1,0 0 0,-1-1 1,1 0-1,0 1 0,0-1 1,0 0-1,0 0 0,0 0 1,0 0-1,0 0 0,0-1 0,0 1 1,0 0-1,0-1 0,-1 0 1,1 1-1,0-1 0,0 0 1,1-1-1,11-5 100,-1-1-1,0 0 1,0 0 0,15-15-1,-9 8 17,-17 14-91,-1-1 0,1 1-1,-1 0 1,1 0 0,0 0-1,-1 0 1,1 0 0,0 0-1,0 0 1,0 1 0,-1-1-1,1 1 1,0-1 0,0 1-1,0 0 1,0-1 0,0 1-1,0 0 1,0 1 0,3-1 0,-3 1-27,0 1 1,0-1 0,0 1 0,0 0-1,0-1 1,0 1 0,-1 0 0,1 0 0,-1 0-1,1 0 1,-1 0 0,0 0 0,0 1 0,2 3-1,-2-4 19,-1 0-1,1-1 1,0 1-1,0-1 0,1 1 1,-1-1-1,0 0 1,0 0-1,1 1 1,-1-1-1,1 0 0,-1 0 1,1 0-1,-1 0 1,1 0-1,-1-1 1,1 1-1,0 0 0,-1-1 1,1 0-1,0 1 1,0-1-1,0 0 1,-1 0-1,1 0 0,0 0 1,0 0-1,0 0 1,-1 0-1,1 0 1,3-2-1,7-1 85,0-1 0,-1-1 0,22-10 0,0-1 7,-31 15-252,0 0-1,0 0 1,1 1 0,-1-1-1,0 0 1,1 1-1,-1 0 1,1-1 0,-1 1-1,0 0 1,1 0 0,-1 1-1,1-1 1,-1 0 0,0 1-1,1-1 1,-1 1 0,0 0-1,1 0 1,-1 0-1,3 1 1,-4 1-311,1-1 0,0 0 0,-1 1 0,1-1 0,-1 1-1,0-1 1,0 1 0,0 0 0,0-1 0,-1 1 0,1 0 0,-1 0 0,0-1-1,1 1 1,-1 0 0,-1 5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14734,'0'0'3395,"52"60"-10954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95 11339,'0'0'11061,"-11"3"-10399,6-1-601,-1-1 0,0 1 0,1 1 0,-1-1 0,1 1 0,0 0 0,0 0 0,0 0 0,0 1 0,0-1 0,1 1 0,0 0 0,0 1 0,0-1 0,0 1 0,1 0-1,-1 0 1,1 0 0,1 0 0,-1 1 0,1-1 0,0 1 0,0-1 0,0 1 0,-1 11 0,2-15-54,1-1 0,0 1 0,0-1-1,0 1 1,0-1 0,0 1 0,0-1 0,0 0-1,0 1 1,0-1 0,1 1 0,-1-1-1,1 1 1,-1-1 0,1 0 0,-1 1-1,1-1 1,0 0 0,0 1 0,0-1 0,0 0-1,1 2 1,-1-3 8,1 1-1,-1-1 1,0 1 0,1-1 0,-1 1-1,1-1 1,-1 0 0,0 0-1,1 0 1,-1 0 0,1 0 0,-1 0-1,1 0 1,-1 0 0,0-1-1,1 1 1,-1-1 0,3 0-1,2-2 54,1 0 0,-1 0 0,0-1 0,0 0 0,0 0 0,0 0 0,-1-1 0,7-6 0,8-16 217,-1-1 0,-1-1 0,-2 0 0,22-55 0,-47 107-396,0 0 0,1 1 1,2 0-1,0 0 0,2 0 0,0 1 1,1 25-1,3-47 113,0-1 0,1 1 0,0-1 0,-1 1 0,1-1 0,0 1 0,0-1-1,0 0 1,1 0 0,-1 0 0,0 1 0,1-1 0,-1 0 0,1-1 0,0 1 0,0 0 0,0 0 0,0-1 0,0 1 0,0-1 0,0 0 0,0 1 0,1-1 0,-1 0 0,0 0 0,1-1 0,-1 1 0,1 0 0,-1-1 0,1 0-1,4 1 1,-1 0 18,1-1 0,-1 1 0,1-1 0,-1 0 0,1-1-1,-1 1 1,1-1 0,-1 0 0,1-1 0,-1 0-1,0 0 1,6-3 0,-6 2-10,-1 0 0,1-1 1,-1 1-1,0-1 0,0 0 0,0-1 0,-1 1 0,1-1 1,-1 0-1,0 0 0,-1 0 0,1-1 0,-1 1 0,0-1 1,0 0-1,-1 0 0,0 0 0,0 0 0,0 0 1,1-8-1,-4 13-21,1 0 0,0 0 0,0 0 0,0 0 1,-1 0-1,1 1 0,0-1 0,-1 0 0,1 0 0,-1 0 1,1 0-1,-1 1 0,1-1 0,-1 0 0,0 0 1,1 1-1,-1-1 0,0 1 0,1-1 0,-1 0 0,0 1 1,0 0-1,0-1 0,0 1 0,1-1 0,-1 1 1,0 0-1,0 0 0,0-1 0,0 1 0,0 0 0,0 0 1,0 0-1,0 0 0,0 0 0,0 0 0,0 0 1,0 0-1,1 1 0,-1-1 0,0 0 0,0 1 0,0-1 1,-1 1-1,-2 0-2,1 0 0,-1 0 0,1 0 0,0 1 0,0-1-1,0 1 1,0 0 0,0 0 0,0 0 0,0 0 0,1 0 0,-4 3 0,5-4 14,1 0 1,-1 0-1,0 0 0,0-1 1,1 1-1,-1 0 0,0 0 0,1 0 1,-1 0-1,1 0 0,0 0 1,-1 0-1,1 0 0,0 1 1,-1-1-1,1 0 0,0 0 0,0 0 1,0 0-1,0 0 0,0 0 1,0 1-1,0-1 0,1 0 1,-1 0-1,0 0 0,1 0 0,-1 0 1,0 0-1,1 0 0,-1 0 1,1 0-1,0 0 0,-1 0 0,1 0 1,0 0-1,0-1 0,-1 1 1,1 0-1,0 0 0,0-1 1,0 1-1,0-1 0,0 1 0,0 0 1,0-1-1,0 0 0,1 1 1,7 2 10,0-1 0,0 0 1,0-1-1,17 1 1,-16-1-11,313 2-872,-323-3 950,1 0 1,0 0-1,-1-1 0,1 1 1,-1 0-1,1-1 0,-1 1 1,1 0-1,-1-1 0,1 1 1,-1-1-1,1 1 0,-1 0 1,1-1-1,-1 0 0,0 1 1,1-1-1,-1 1 0,0-1 1,1 1-1,-1-1 0,0 0 0,0 1 1,0-1-1,0 1 0,1-1 1,-1 0-1,0 1 0,0-1 1,0 0-1,0 1 0,0-1 1,-1 1-1,1-1 0,0 0 1,0 1-1,0-1 0,0 0 1,-1 1-1,1-1 0,0 1 1,-1-2-1,-12-28 1169,-14-11-541,16 26-726,0-2 1,1 1-1,1-1 1,0-1 0,-8-27-1,22 44-1548,0 1 1,0 1-1,1-1 0,-1 1 0,11 2 0,12 3-4531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15182,'0'0'9641,"32"80"-8455,-31-42-354,-1 1-287,0 0-321,0-3-128,0-5-64,0-4-160,0-4-897,0-9-480,0-3-289,-5-10-320,-8-1-1025,-6-9-1345,-3-13-4645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10410,'0'0'16784,"82"-35"-15695,-43 31-385,8 2-447,-2 1-225,3 1-289,-6 0-1376,-7 1-1730,-5 4-2947,-11 3-3652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 17553,'0'0'5856,"-10"3"-5963,4-2 155,1 1 0,0-1 0,0 1-1,0 0 1,1 1 0,-1-1 0,0 1 0,1 0 0,0 0 0,0 0 0,0 1-1,0-1 1,0 1 0,0 0 0,1 0 0,0 1 0,0-1 0,0 1-1,1-1 1,-1 1 0,1 0 0,0 0 0,0 0 0,1 0 0,0 0-1,-1 0 1,2 0 0,-2 10 0,3-13-25,-1-1 0,0 1 0,1 0-1,-1-1 1,1 1 0,0 0 0,-1-1 0,1 1 0,0-1 0,0 1-1,0-1 1,0 1 0,0-1 0,0 0 0,1 0 0,-1 1 0,0-1 0,1 0-1,-1 0 1,1 0 0,-1 0 0,1 0 0,-1-1 0,1 1 0,0 0-1,-1-1 1,1 1 0,0-1 0,-1 0 0,1 0 0,0 1 0,0-1-1,-1 0 1,1 0 0,0-1 0,0 1 0,1-1 0,5 1 106,-1 0-1,0-1 1,0 0 0,0-1 0,0 0 0,0 0 0,-1 0 0,10-5 0,-5 0-32,-1 0 0,0 0 0,0-1 1,-1-1-1,0 0 0,0 0 0,-1 0 0,0-1 1,-1 0-1,0-1 0,-1 0 0,0 0 1,5-14-1,-9 6-215,-12 22-433,-16 23 179,22-20 394,0-1 0,0 1 0,1 0 0,0 0 0,0 0 0,0 1 0,1-1 0,0 1 0,0-1 1,1 1-1,-1 0 0,2 0 0,-1-1 0,1 11 0,0-15-8,1-1 1,0 0-1,0 0 1,0 1-1,0-1 1,0 0-1,0 0 0,0 0 1,0 0-1,0 0 1,0 0-1,1 0 1,-1-1-1,0 1 1,1 0-1,-1-1 0,0 1 1,1-1-1,-1 1 1,1-1-1,-1 1 1,1-1-1,-1 0 1,1 0-1,-1 0 0,1 0 1,-1 0-1,1 0 1,-1-1-1,1 1 1,1-1-1,4 1 80,0-1 0,0 0 0,0-1-1,0 0 1,10-4 0,-6 0-108,0-2 1,-1 0-1,1 0 1,-1-1-1,-1 0 1,0-1-1,0 0 0,-1 0 1,0-1-1,-1 0 1,0 0-1,9-23 1,-24 48-1309,4-9 1350,0 0 0,1 0 0,0 0 0,0 1 0,0-1 0,1 1 0,0 0 0,0-1 0,0 1 0,0 0 0,1 0 0,0 0 0,1 1 0,-1 11 0,2-17-3,0 0 0,0 0 0,0 1 0,0-1 1,0 0-1,0 0 0,0 0 0,1-1 0,-1 1 1,0 0-1,0 0 0,1-1 0,-1 1 1,1-1-1,-1 1 0,0-1 0,1 1 0,-1-1 1,1 0-1,-1 0 0,1 0 0,-1 0 0,1 0 1,-1 0-1,1 0 0,-1 0 0,1-1 1,-1 1-1,1 0 0,-1-1 0,2 0 0,46-15 861,-36 7-801,0 1 0,-1-2 0,19-17 0,22-18-425,-56 71-680,0-19 1007,1 1-1,0-1 1,1 1-1,0 0 0,0-1 1,1 1-1,-1 0 1,2 0-1,-1 0 1,3 10-1,-2-15-236,0 0 0,1 0-1,-1 0 1,1 0 0,0-1-1,-1 1 1,1-1-1,0 1 1,1-1 0,-1 0-1,0 1 1,1-1 0,-1 0-1,1-1 1,0 1 0,-1 0-1,1-1 1,0 0 0,0 1-1,0-1 1,0 0-1,0 0 1,0-1 0,1 1-1,-1-1 1,0 0 0,5 0-1,25 1-4836,-3-1-2200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 15759,'0'0'6022,"-8"-2"-4341,2 1-1686,-43-4 1751,48 4-1818,0 1 0,0 0 0,-1 0 0,1 0-1,0 0 1,0 1 0,0-1 0,-1 0 0,1 0 0,0 1-1,0-1 1,0 1 0,0-1 0,-1 1 0,1-1 0,0 1 0,0 0-1,0 0 1,0-1 0,1 1 0,-1 0 0,0 0 0,0 0-1,0 0 1,1 0 0,-1 0 0,0 0 0,1 0 0,-1 0-1,1 1 1,-1-1 0,1 0 0,0 0 0,-1 0 0,1 1 0,0 1-1,1-1-23,0 0-1,1-1 0,-1 1 0,1 0 1,-1-1-1,1 1 0,-1-1 1,1 0-1,0 1 0,0-1 1,0 0-1,0 0 0,0 0 0,0-1 1,0 1-1,0 0 0,0-1 1,0 1-1,4 0 0,5 2-51,18 6-163,60 9-1,-5-1 759,-85-17-414,1 0 1,0 0-1,0 0 0,-1 0 0,1 0 0,0 1 0,0-1 0,0 0 1,-1 0-1,1 1 0,0-1 0,0 0 0,0 0 0,0 1 1,-1-1-1,1 0 0,0 0 0,0 1 0,0-1 0,0 0 1,0 0-1,0 1 0,0-1 0,0 0 0,0 1 0,0-1 1,0 0-1,0 0 0,0 1 0,0-1 0,0 0 0,0 1 0,0-1 1,0 0-1,0 0 0,0 1 0,1-1 0,-1 0 0,0 0 1,0 1-1,0-1 0,0 0 0,1 0 0,-1 1 0,0-1 1,0 0-1,1 0 0,-1 0 0,0 0 0,0 1 0,1-1 1,-1 0-1,0 0 0,0 0 0,1 0 0,-1 0 0,0 0 1,1 0-1,-1 0 0,0 0 0,0 0 0,1 0 0,-1 0 0,0 0 1,1 0-1,-1 0 0,0 0 0,1 0 0,-21 9 1699,-23 0-31,-61 7 0,5-11-3411,97-5-628,11-6-8371,8 0 1356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3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1032 294 9289,'-17'9'-246,"-20"11"295,0 1 0,2 2 1,0 2-1,-43 40 0,12 12-99,4 2 0,3 2 0,-49 94 1,71-116 34,-15 34 4,3 1 1,5 3-1,-36 114 0,-68 314 49,121-414 119,4 2 0,6 0 0,5 1 0,3 183 0,13-246-162,2-1 0,3 1 0,23 76 0,67 140-23,-69-197 6,4-1 1,2-3-1,4 0 0,76 96 1,-93-134-3,1-2 0,1 0-1,1-2 1,2 0 0,0-2 0,1-2 0,1 0 0,1-2 0,1-1-1,0-2 1,1-1 0,36 10 0,40 0-37,196 17 1,-25-6 117,-143-8-21,-35-6-70,127 9 1,-195-28-27,0-2 1,-1-1-1,1-1 1,0-2-1,-1-1 1,1-2-1,59-21 1,-47 9 125,0-2 1,-2-2-1,0-2 1,-2-2-1,-1-1 1,-1-3-1,-1-1 1,-2-1-1,52-62 1,-46 41 37,-2-3 0,-3-1 0,-2-2 0,-3-1 0,-3-2 0,31-89 0,-4-26-17,-8-3-1,49-368 1,-32-381-331,-63 295 233,-6 584 2,-1-1 0,-3 1 0,-2 0 0,-3 0 0,-33-92 0,36 121 38,-1 0 0,-1 1 0,-1 0 0,0 1 0,-2 0-1,0 1 1,-1 1 0,-1 0 0,-1 1 0,-1 1 0,0 1 0,-1 0 0,0 1-1,-42-21 1,26 20 153,-1 1-1,-1 2 0,0 2 0,-1 1 0,0 2 0,-58-3 1,-8 6 278,-122 10 0,-129 42 209,4 30-255,295-65-413,19-5-1,-246 69-1064,250-65 572,1 1 0,0 2 1,1 1-1,0 1 0,2 2 1,-36 29-1,-7 19-2599,3 7-3176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121 288 9897,'0'0'14430,"-8"-3"-14222,5 2-200,0 0-1,0 0 1,0 1-1,0-1 0,0 1 1,0-1-1,0 1 1,0 0-1,0 0 1,0 0-1,0 0 1,0 1-1,0 0 1,1-1-1,-1 1 0,0 0 1,-4 2-1,3-1 24,0 1-1,1 0 1,-1 0-1,1 0 1,-1 0-1,1 0 1,0 1-1,0 0 0,0-1 1,1 1-1,-1 0 1,1 0-1,-3 7 1,4-8-18,-1-1 1,1 1-1,0 0 1,0 0-1,0 0 1,0 0-1,0 0 0,1 0 1,0 0-1,-1 0 1,1 0-1,0 0 1,0 0-1,1 0 1,-1 0-1,1 0 1,1 6-1,-1-7 0,0 0 0,1 0-1,-1 0 1,1-1 0,-1 1 0,1 0-1,0-1 1,0 1 0,-1-1 0,1 1 0,0-1-1,0 0 1,0 0 0,1 0 0,-1 0 0,0 0-1,0 0 1,3 0 0,5 0 25,-1 1 0,1-2 0,0 1 0,-1-1-1,1-1 1,-1 0 0,1 0 0,-1-1 0,0 0 0,13-4 0,-5-2-28,0 1 0,-1-2 1,0 0-1,0-1 0,-1-1 0,-1 0 0,0-1 1,0-1-1,-1 0 0,12-16 0,-15 18-78,-2 0 0,1-1 1,-2 0-1,0-1 0,0 0 0,-1 0 0,0 0 0,-1-1 0,-1 1 0,-1-1 0,1 0 1,-2-1-1,1-18 0,-3 29 12,0 1 1,0-1-1,0 1 1,-1-1-1,0 1 0,1-1 1,-2 1-1,1 0 1,0-1-1,0 1 1,-1 0-1,0 0 1,0 0-1,0 0 1,0 0-1,0 0 0,0 1 1,-1-1-1,1 1 1,-1-1-1,0 1 1,0 0-1,1 0 1,-2 0-1,1 1 0,0-1 1,0 1-1,0 0 1,-1-1-1,1 1 1,-1 1-1,1-1 1,0 0-1,-1 1 1,0 0-1,1 0 0,-6 0 1,-1 0 84,-1 1 0,0 0 0,0 0 0,1 1 0,-1 1 1,1-1-1,-1 2 0,1-1 0,0 2 0,0-1 0,-13 9 0,16-8 97,1 0 1,0 0-1,0 1 0,1 0 0,0 0 1,0 0-1,-6 9 0,9-13-120,1 0 0,0-1 0,0 1 0,1 0-1,-1 0 1,0-1 0,1 1 0,-1 0 0,1 0 0,-1 0 0,1 0 0,0 0 0,0 0-1,0 0 1,0-1 0,0 1 0,0 0 0,0 0 0,1 0 0,-1 0 0,1 0 0,-1 0-1,1-1 1,0 1 0,0 0 0,0 0 0,0-1 0,0 1 0,0-1 0,0 1 0,0-1 0,1 1-1,-1-1 1,1 0 0,-1 1 0,3 0 0,10 6-81,0 0-1,28 10 1,-29-13-68,0 0 0,-1 1 0,1 1 0,-1 0 0,14 11 0,-23-16 100,-1 1 0,1 0 0,0 0-1,-1 0 1,1 0 0,-1 0 0,0 1 0,0-1 0,0 1-1,0 0 1,-1-1 0,0 1 0,1 0 0,-2 0 0,1 0-1,0 0 1,-1 0 0,1 0 0,-1 0 0,0 0 0,-1 0 0,0 7-1,-8 8-2564,-1-11-2103,0-2-7572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 13741,'0'0'5637,"-11"1"-3202,5-1-2214,0 0 0,0 1 1,0-1-1,0 2 1,0-1-1,0 0 0,1 1 1,-1 0-1,1 1 0,-1-1 1,1 1-1,0 0 1,0 1-1,0-1 0,0 1 1,-6 6-1,5-5-101,1 0 0,1 1 0,-1-1 0,1 1 0,0 0 0,0 0 0,1 1-1,-1-1 1,1 1 0,1-1 0,-1 1 0,-1 12 0,4-19-111,0 1 0,1-1 1,-1 1-1,0-1 0,1 1 0,-1-1 0,1 1 1,-1-1-1,1 0 0,-1 1 0,1-1 0,-1 0 1,1 1-1,-1-1 0,1 0 0,0 1 0,-1-1 1,1 0-1,-1 0 0,1 0 0,0 0 0,-1 0 1,1 0-1,0 0 0,-1 0 0,1 0 0,-1 0 1,1 0-1,0 0 0,-1 0 0,1 0 0,0-1 1,-1 1-1,1 0 0,0-1 0,27-8 1027,-18 1-1048,-1-1 0,1 0 1,-1 0-1,0 0 0,-1-1 1,0-1-1,-1 1 0,0-1 1,-1 0-1,10-24 1,-16 41 72,0 0-553,0 0-1,0 1 1,0-1 0,1 0-1,0 0 1,0 1 0,3 6-1,-3-12 83,0 1 0,0-1 0,0 1 0,0-1 0,0 0-1,0 1 1,0-1 0,1 0 0,-1 0 0,0 0 0,1 0 0,-1 0-1,1 0 1,-1 0 0,1 0 0,0-1 0,-1 1 0,1-1 0,0 1-1,-1-1 1,1 0 0,0 1 0,0-1 0,-1 0 0,1 0 0,0 0-1,0 0 1,-1-1 0,1 1 0,3-1 0,14-4-4261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14670,'0'0'3571,"-8"15"-2994,-11 26 659,-24 74 1,34-87-527,1 1-1,1 0 1,2 0 0,-3 45-1,8-74-660,0 1 0,0 0-1,0 0 1,0-1-1,0 1 1,0 0-1,1 0 1,-1-1-1,0 1 1,0 0-1,0 0 1,1-1-1,-1 1 1,0 0-1,1-1 1,-1 1-1,1 0 1,-1-1 0,1 1-1,-1-1 1,1 1-1,-1 0 1,1-1-1,-1 0 1,1 1-1,0-1 1,-1 1-1,1-1 1,0 0-1,-1 1 1,2-1-1,1 1 89,-1-1 0,0 0 0,1 0 0,-1 0-1,1 0 1,-1-1 0,0 1 0,1-1 0,-1 1-1,4-2 1,1-1 104,0 0-1,0-1 1,0 1-1,0-2 0,11-8 1,35-45 308,75-109 0,-81 103-1113,-38 50-419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13581,'0'0'10986,"40"54"-10505,-20-50-385,6-3-609,-1-1-1537,-1 0-1793,-2-5-1731,3-9-3202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9769,'0'0'8563,"-12"0"-7565,5 0-822,0 0 1,0 0-1,-1 1 0,1 0 0,0 1 0,0-1 0,0 2 1,0-1-1,0 1 0,1 0 0,-1 0 0,1 0 0,0 1 1,-11 8-1,16-11-100,-44 43 1555,43-42-1598,0-1 0,1 1 0,-1-1 0,1 1 0,-1 0 0,1 0 0,0 0 0,0 0 0,-1 0 0,1 0-1,1 0 1,-1 0 0,0 0 0,1 0 0,-1 0 0,1 0 0,-1 1 0,1-1 0,0 0 0,0 0 0,0 1-1,0-1 1,1 0 0,0 4 0,2-5 94,0-1 1,1 1-1,-1-1 0,1 1 0,-1-1 1,0 0-1,1 0 0,-1 0 0,1-1 0,-1 1 1,5-2-1,11-5-47,0-1 1,0-1-1,-1 0 1,0-2-1,-1 0 0,20-17 1,22-13-121,-57 40 11,0 0 0,-1 0-1,1 0 1,0 0 0,0 0 0,0 0-1,0 1 1,0-1 0,-1 1 0,1-1-1,0 1 1,4-1 0,-6 1 20,1 1 0,-1-1 0,1 0 0,-1 0 0,0 0 0,1 1 0,-1-1 0,0 0 0,1 0 0,-1 1 0,1-1 0,-1 0 0,0 1 1,0-1-1,1 0 0,-1 1 0,0-1 0,0 1 0,1-1 0,-1 0 0,0 1 0,0-1 0,0 1 0,0-1 0,0 1 0,1-1 0,-1 1 0,0-1 0,0 1 0,0-1 0,0 0 0,-1 2 0,0 7-33,-1-1-1,0 1 0,0-1 0,-6 13 1,-1 9 307,10-29-246,0-1 1,-1 1-1,1-1 1,0 1-1,0-1 1,0 1-1,0-1 1,-1 1-1,1-1 1,0 0-1,0 0 1,0 1-1,0-1 1,0 0-1,0 0 1,0 0-1,0 0 1,0 0-1,0 0 1,0 0 0,0-1-1,0 1 1,0 0-1,0 0 1,0-1-1,0 0 1,31-6 243,38-17-132,-51 16-416,1 1 1,0 0 0,0 2-1,0 0 1,40-3 0,-60 8 287,1 0-1,-1 0 1,0 0 0,1 0 0,-1 0 0,1 0-1,-1 0 1,1 0 0,-1 0 0,0 0 0,1 0-1,-1 0 1,1 0 0,-1 1 0,1-1 0,-1 0-1,0 0 1,1 0 0,-1 1 0,0-1 0,1 0-1,-1 1 1,0-1 0,1 0 0,-1 0 0,0 1-1,0-1 1,1 1 0,-1-1 0,0 0 0,0 1-1,0-1 1,1 1 0,-1-1 0,0 0 0,0 1-1,0-1 1,0 1 0,0 0 0,-8 21 598,-21 18 748,29-39-1308,-9 11 493,7-8-5077,2-15-1879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38 12812,'0'0'16085,"-9"-3"-16123,6 1 36,0 1-1,0 0 0,0 0 1,0 0-1,0 1 1,0-1-1,0 1 0,-1 0 1,1 0-1,0 0 1,0 0-1,0 0 0,0 1 1,0-1-1,0 1 1,-1 0-1,2 0 0,-1 0 1,0 0-1,0 0 1,0 1-1,0-1 0,1 1 1,-1 0-1,1 0 1,-1 0-1,1 0 0,0 0 1,0 1-1,0-1 1,0 1-1,0-1 0,0 1 1,1 0-1,-1 0 1,1-1-1,0 1 0,-1 4 1,1-6 3,1-1-1,0 1 1,0-1 0,-1 1-1,1-1 1,0 1 0,0-1-1,0 1 1,0-1 0,0 1-1,0-1 1,0 1 0,0-1-1,0 1 1,0 0-1,0-1 1,0 1 0,0-1-1,1 1 1,-1-1 0,0 1-1,0-1 1,0 1 0,1-1-1,-1 0 1,0 1 0,1-1-1,-1 1 1,0-1 0,1 0-1,-1 1 1,0-1 0,1 0-1,-1 1 1,1-1 0,-1 0-1,1 1 1,0-1 0,28 2 161,31-16 88,-9-8-214,-39 16-117,1 0-1,0 1 1,0 0 0,0 1 0,0 0-1,1 1 1,15-1 0,-28 47-416,-1-42 517,1-1-1,-1 1 0,1-1 0,-1 0 1,0 1-1,1-1 0,-1 0 0,1 1 1,-1-1-1,1 0 0,0 0 0,-1 1 1,1-1-1,-1 0 0,1 0 0,-1 0 1,1 0-1,0 0 0,-1 1 0,1-1 1,-1 0-1,1 0 0,0-1 1,-1 1-1,1 0 0,-1 0 0,1 0 1,0 0-1,-1 0 0,1-1 0,-1 1 1,1-1-1,23-6 226,8-6-168,-21 8-135,-1 0-1,1 1 1,0 0 0,0 1-1,1 0 1,-1 1 0,14-1-1,-22 17-552,-3-13 617,0 1 0,0-1-1,0 1 1,1-1 0,-1 1 0,0-1-1,0 1 1,1-1 0,-1 1 0,1-1 0,-1 1-1,1-1 1,0 0 0,0 1 0,-1-1 0,1 0-1,2 2 1,1-2 40,1 0-1,0-1 0,0 1 1,-1-1-1,1 0 0,0-1 1,0 1-1,-1-1 0,1 0 1,0 0-1,5-2 0,55-25-483,-19 7-399,-39 19 708,-1-1 19,-1 1 1,1 1-1,-1-1 0,1 1 0,-1 0 1,9 0-1,-18 39-130,-9-19 858,12-18-669,-1 1-1,1-1 0,0 1 1,-1-1-1,1 1 0,0 0 0,0-1 1,0 1-1,0 0 0,1 0 1,-1 0-1,0 3 0,9-6-7950,2-4 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14382,'0'0'13388,"-49"60"-12619,40-47-577,3 2-128,3-3-64,3 0-384,-4-3-993,4-4-962,0-2-1985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9385,'0'0'15369,"9"7"-14098,-7-5-1197,3 2 83,0 0 0,0-1 0,0 1 0,0-1 0,0 0 1,1-1-1,-1 1 0,1-1 0,-1 0 0,1-1 0,0 1 0,0-1 1,11 1-1,-7-3-52,-1 1-1,1-1 1,-1-1 0,1 0 0,-1 0-1,1-1 1,-1 0 0,9-4 0,-16 6-114,1 0-1,-1-1 1,0 1 0,1 0 0,-1-1-1,0 1 1,0-1 0,0 0 0,0 0-1,0 0 1,0 0 0,-1 0 0,1 0-1,0 0 1,-1 0 0,0-1 0,0 1-1,1-1 1,-2 1 0,1-1 0,0 1-1,0-1 1,-1 1 0,1-1 0,-1 0-1,0 1 1,0-1 0,0 0 0,0 1-1,0-1 1,-1 0 0,1 1 0,-1-1-1,-1-3 1,1 4-65,0 1 0,0-1-1,0 0 1,-1 1 0,1-1 0,-1 1 0,1-1-1,-1 1 1,0 0 0,1 0 0,-1-1-1,0 1 1,0 1 0,0-1 0,0 0 0,0 0-1,0 1 1,0-1 0,0 1 0,0-1-1,0 1 1,0 0 0,0 0 0,0 0 0,0 0-1,-1 0 1,1 1 0,0-1 0,0 0 0,-3 2-1,-2-1 28,1 1-1,-1 0 1,1 0-1,-1 0 1,1 0 0,0 1-1,0 0 1,-8 6-1,9-5 99,0 1 0,1 0 0,0 0 0,0 0 1,0 0-1,1 1 0,-1-1 0,1 1 0,1 0 0,-1 0 0,1 0 0,-2 9 0,3-12-19,0 0 0,1 0 0,-1 0-1,1 0 1,0 0 0,0-1 0,0 1-1,0 0 1,1 0 0,-1 0 0,1 0 0,0 0-1,0-1 1,0 1 0,0 0 0,0-1-1,0 1 1,1 0 0,-1-1 0,1 0-1,0 1 1,0-1 0,0 0 0,0 0 0,0 0-1,0 0 1,0 0 0,5 2 0,2 1-79,1 0 0,0 0 0,0 0 1,20 5-1,-1-10-6905</inkml:trace>
  <inkml:trace contextRef="#ctx0" brushRef="#br0" timeOffset="1">17 0 22613,'0'0'5381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2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10570,'0'0'3310,"12"0"-2563,67-5-706,-1-4 1,92-23-1,-55 10-143,338-47-101,508-11 0,463 83 2098,236 15-1879,-564-95 77,-682 38 417,-281 29-510,1 6 0,190 18 0,-261-10-2263,-5-3-2045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15375,'0'0'6753,"4"6"-10031,-4-5 3195,1 1 0,0 0 1,0-1-1,0 1 0,0-1 0,0 1 1,1-1-1,-1 0 0,0 1 0,1-1 1,-1 0-1,1 0 0,-1 0 0,1 0 1,0 0-1,-1 0 0,1-1 0,0 1 1,0 0-1,-1-1 0,1 1 0,0-1 1,0 0-1,0 0 0,0 0 0,0 0 1,0 0-1,-1 0 0,1 0 0,0 0 1,0-1-1,0 1 0,0-1 0,-1 1 1,1-1-1,0 0 0,-1 0 1,1 0-1,0 0 0,-1 0 0,1 0 1,-1 0-1,1 0 0,-1-1 0,2-1 1,34-36-273,-13 11 4254,-37 96-3440,14-61-2594,6-6-2477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1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9033,'6'3'43,"-1"0"0,1-1 0,-1 0 1,1 0-1,0 0 0,0-1 1,0 1-1,0-1 0,9 0 1,61-2 62,-34 0 267,-32 1-290,568-16 1142,198 1-1075,-500 17-65,786 21 1650,-364-21-1812,-113-4 90,-235 29-93,38 0 59,457-45-6,87 13-101,-449 12 3427,-489-9-5071,-6-5-2088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71 151 13036,'0'0'4522,"1"-8"-2344,4-45 1078,-5 53-3246,0-1-1,0 1 0,0 0 1,0 0-1,0 0 0,0 0 0,0 0 1,0-1-1,0 1 0,0 0 1,0 0-1,0 0 0,-1 0 0,1 0 1,0 0-1,0-1 0,0 1 1,0 0-1,0 0 0,0 0 0,0 0 1,0 0-1,0 0 0,-1 0 1,1 0-1,0 0 0,0-1 0,0 1 1,0 0-1,0 0 0,0 0 1,-1 0-1,1 0 0,0 0 0,0 0 1,0 0-1,0 0 0,0 0 1,-1 0-1,1 0 0,0 0 0,0 0 1,0 0-1,0 0 0,0 0 1,0 0-1,-1 0 0,1 0 0,0 0 1,0 1-1,0-1 0,0 0 1,0 0-1,-1 0 0,-10 8-33,-8 8-153,15-10 198,-1 0-1,1 0 1,0 1-1,0-1 1,1 1-1,0 0 1,0 0-1,0 0 1,1 0-1,0 1 1,1-1-1,-2 13 1,4-19-19,-1-1-1,1 1 1,-1 0 0,0-1 0,1 1-1,0-1 1,-1 1 0,1-1 0,-1 1-1,1-1 1,0 0 0,-1 1 0,1-1-1,0 0 1,-1 1 0,1-1 0,0 0-1,-1 0 1,1 0 0,0 1 0,0-1-1,-1 0 1,1 0 0,0 0-1,0 0 1,-1 0 0,1-1 0,0 1-1,0 0 1,1-1 0,29-5 168,-20 1-125,1-1-1,-1-1 1,0 0 0,0 0-1,-1-1 1,0-1-1,0 0 1,-1 0-1,9-12 1,-4 4 396,0-1 1,-2 0-1,-1-1 1,16-34-1,-49 84-579,-13 29-97,32-52 212,0 0 0,0 1 1,1-1-1,0 0 0,1 1 1,-1-1-1,1 10 0,2-17 25,-1-1-1,1 1 1,0 0-1,0-1 1,-1 1 0,1 0-1,0-1 1,0 1-1,0-1 1,0 0-1,-1 1 1,1-1 0,0 0-1,0 1 1,0-1-1,0 0 1,0 0 0,0 0-1,0 0 1,0 0-1,0 0 1,0 0-1,0 0 1,0 0 0,0 0-1,0 0 1,0-1-1,0 1 1,-1 0-1,3-1 1,30-9 152,-29 8-141,0 0-1,0-1 1,0 0 0,0 1-1,-1-1 1,1-1 0,-1 1-1,0 0 1,0-1 0,0 1-1,-1-1 1,1 0 0,-1 0 0,0 0-1,2-6 1,-4 10-14,0 0 0,0 0-1,0-1 1,-1 1 0,1 0 0,0 0 0,0-1 0,0 1-1,0 0 1,-1 0 0,1 0 0,0-1 0,0 1 0,-1 0-1,1 0 1,0 0 0,0 0 0,-1 0 0,1-1 0,0 1-1,-1 0 1,1 0 0,0 0 0,0 0 0,-1 0 0,1 0-1,0 0 1,-1 0 0,1 0 0,0 0 0,0 0 0,-1 0-1,1 0 1,0 0 0,-1 0 0,1 0 0,0 1-1,0-1 1,-1 0 0,1 0 0,0 0 0,0 0 0,-1 1-1,1-1 1,0 0 0,0 0 0,-1 1 0,-11 6-141,6-3 95,2-2 36,1 0 1,0 0-1,0 0 0,0 0 0,0 1 1,0 0-1,0-1 0,1 1 1,-1 0-1,1 0 0,0 0 0,0 1 1,0-1-1,0 0 0,1 1 1,-3 5-1,6-8 10,0 0 0,0 0 0,-1 0 0,1-1 0,0 1 0,0-1 0,0 1 0,0-1 0,0 0 0,-1 0 0,1 0 1,0 0-1,0 0 0,0 0 0,3-1 0,1 1 10,124-11 32,-79 6-28,-50 1 298,0 1 1,-1-1-1,1 0 0,-1 1 1,0-1-1,0 0 1,0 0-1,-1-6 1,-14-37 483,12 42-770,0-1 1,1-1-1,0 1 0,0 0 1,1 0-1,-1-1 0,1-6 1,24 17-3309,10 2-1152,-9-4-1492,13-2-9474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56 15375,'0'0'3192,"-11"-6"-1446,4 2-1697,1 1 0,-1 0 0,1 0 0,-1 0 0,0 1 0,0 0 0,0 1 0,0-1 0,-1 1 0,1 1 0,0-1 0,0 1 0,-1 0 0,1 1 0,0 0 1,0 0-1,0 1 0,0-1 0,0 2 0,-11 4 0,7-1 199,0 1 0,1 0 1,0 1-1,0 0 0,1 1 0,-12 14 1,17-19-143,1 0 1,-1 1 0,1-1 0,0 1 0,0 0 0,1 0 0,-1 0 0,1 1 0,0-1 0,0 0 0,1 1 0,0-1 0,0 1-1,0 0 1,1-1 0,-1 9 0,2-13-94,0 0 0,0 0 0,-1 0 0,1 0 0,0 0 0,0 0 0,0 0 0,0 0-1,0 0 1,0 0 0,0-1 0,0 1 0,1 0 0,-1-1 0,0 1 0,0-1 0,1 1 0,-1-1 0,0 0 0,0 0-1,1 1 1,-1-1 0,0 0 0,1 0 0,-1 0 0,0 0 0,1-1 0,-1 1 0,0 0 0,1 0 0,-1-1 0,0 1-1,2-2 1,48-13 685,-31 4-553,0-1 1,-1-1-1,-1 0 0,0-1 0,-1-1 0,-1-1 0,0 0 0,-1-1 0,0-1 0,22-38 0,-61 101-219,15-30-2,1 0 0,0 0 0,0 1 0,2 0 0,0 0 0,1 1 0,1 0 0,-4 29 0,8-44 86,0-1 1,0 0-1,0 0 0,0 0 0,0 1 0,0-1 0,0 0 0,1 0 0,-1 0 0,0 0 0,1 0 0,-1 0 0,1 1 0,-1-1 0,1 0 0,0 0 0,-1-1 0,1 1 0,0 0 0,0 0 0,0 0 0,-1 0 0,1-1 0,0 1 0,0 0 0,0-1 0,0 1 1,0-1-1,0 1 0,1-1 0,-1 1 0,0-1 0,0 0 0,0 1 0,0-1 0,1 0 0,-1 0 0,0 0 0,0 0 0,0 0 0,0 0 0,1-1 0,-1 1 0,0 0 0,2-1 0,4 0 90,0-1 1,-1 0-1,1 0 0,0-1 1,-1 1-1,10-7 0,0-1 1,0-2-1,0 0 1,-1-1-1,-1 0 1,0-1-1,-1-1 1,-1 0 0,0 0-1,-1-2 1,-1 1-1,12-26 1,-70 120-923,44-71 822,1-3 5,0 1 0,1-1 0,-1 1 0,1 0 0,0 0 0,0 0 0,0 0 0,1 0 0,0 0 0,0 1 0,0-1 0,1 0-1,0 1 1,0 8 0,1-13 11,0-1 0,0 1 0,0 0 0,-1-1 0,1 1 0,0 0-1,0-1 1,0 1 0,0-1 0,0 0 0,0 1 0,0-1 0,0 0 0,1 0-1,-1 1 1,0-1 0,0 0 0,0 0 0,0 0 0,0 0 0,0 0 0,2-1-1,25-3 389,-14-2-355,-1-1 0,0-1 0,0 1-1,-1-2 1,0 0 0,0 0 0,-1-1 0,0-1 0,-1 1 0,0-2 0,-1 1-1,11-19 1,-27 70-1122,-1-22 869,-10 35 366,15-18-3451,3-35 3090,0 1 0,1-1 1,-1 1-1,0-1 0,1 1 0,-1-1 0,0 1 0,1-1 0,-1 0 0,1 1 1,-1-1-1,1 0 0,-1 1 0,1-1 0,-1 0 0,1 0 0,-1 1 1,1-1-1,-1 0 0,1 0 0,-1 0 0,1 0 0,0 0 0,-1 0 1,1 0-1,-1 0 0,1 0 0,0 0 0,-1 0 0,2 0 0,20-4-4131,5-9-1542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13229,'0'0'10852,"-11"3"-10008,-3 2-427,0-1 1,1 2-1,-23 12 0,30-15-252,-1 1 0,1 0-1,0 1 1,1-1 0,-1 1 0,1 0-1,0 1 1,0-1 0,0 1 0,1 0-1,-5 8 1,9-13-170,-1-1-1,1 0 1,0 1-1,0-1 1,0 0 0,0 1-1,0-1 1,0 0-1,0 1 1,0-1 0,0 0-1,-1 1 1,2-1-1,-1 1 1,0-1-1,0 0 1,0 1 0,0-1-1,0 0 1,0 1-1,0-1 1,0 0 0,0 1-1,1-1 1,-1 0-1,0 1 1,0-1 0,0 0-1,1 1 1,-1-1-1,0 0 1,1 0 0,-1 1-1,1-1 1,17 6-110,30-6-234,-37 0 100,3-1 73,1 1 1,-1 0-1,1 1 0,-1 1 1,1 0-1,-1 1 0,0 1 1,0 0-1,21 9 1,-34-12 194,0-1 1,0 1 0,-1 0-1,1-1 1,0 1 0,0 0 0,0-1-1,0 1 1,0 0 0,-1 0 0,1 0-1,0 0 1,-1 0 0,1-1 0,-1 1-1,1 0 1,-1 1 0,1-1 0,-1 0-1,0 0 1,1 0 0,-1 0 0,0 0-1,0 0 1,0 0 0,0 0 0,0 1-1,0-1 1,0 0 0,0 0 0,-1 0-1,1 0 1,0 0 0,-1 0-1,1 0 1,-1 0 0,1 0 0,-1 0-1,1 0 1,-1 0 0,1 0 0,-1 0-1,0 0 1,0-1 0,0 1 0,1 0-1,-1 0 1,-2 0 0,-2 4 221,-1 0 0,0-1 0,-1 0 0,1 0 0,-13 6-1,-3-2-48,-1 0-1,0-1 0,0-1 0,-28 3 1,-12-6-9845,54-3-15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44 11627,'0'0'2925,"3"-9"268,12-25 245,-12 33-26,-1 13-2826,-1 14-639,-3 13 398,-3-1 1,0 0 0,-21 69-1,-2 8-649,29-115 131,-1 1 0,-1 0-1,1 0 1,0-1 0,0 1-1,0 0 1,0 0 0,0-1-1,-1 1 1,1 0 0,0-1-1,-1 1 1,1 0 0,0-1 0,-1 1-1,1 0 1,-1-1 0,1 1-1,-1-1 1,1 1 0,-1-1-1,1 1 1,-1-1 0,0 1-1,1-1 1,-1 1 0,0-1 0,1 0-1,-1 0 1,0 1 0,0-1-1,1 0 1,-1 0 0,0 0-1,0 0 1,1 0 0,-1 0-1,0 0 1,-1 0 0,0 0-528,0-1 0,-1 0-1,1 0 1,0-1 0,0 1 0,0 0 0,0-1 0,0 1 0,0-1-1,0 1 1,1-1 0,-2-2 0,-16-17-4173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3395,'2'-8'6641,"-1"3"-6030,1-1 0,0 0 0,0 1 0,1-1 0,-1 1 0,1 0 0,0 0 0,1 0 0,-1 0 0,1 1 0,0-1 0,0 1 0,1 0 0,-1 0 0,1 0 0,0 1 0,0 0 0,0 0 0,0 0 0,1 0 0,9-3 0,-6 4-430,0 0-1,0 1 0,1 0 1,-1 1-1,0 0 0,0 0 1,1 1-1,-1 0 0,0 0 1,0 1-1,0 0 0,13 6 1,-18-6-188,-1-1 1,0 1-1,1 0 1,-1 0-1,0 0 1,0 0-1,-1 1 1,1 0-1,0-1 1,-1 1 0,1 0-1,-1 0 1,0 0-1,0 0 1,0 0-1,-1 1 1,1-1-1,-1 1 1,0-1-1,0 1 1,0-1-1,0 1 1,0 0 0,-1-1-1,0 1 1,0 0-1,0 0 1,0-1-1,0 1 1,-1 0-1,0-1 1,0 1-1,-2 6 1,0-2 18,0-1 0,-1 1 0,0-1 0,0 0 0,-1 0 0,1 0 0,-2-1 0,1 0 1,-1 0-1,0 0 0,-8 6 0,-8 5 497,-47 28 1,39-31-296,17-12-2767,14-15-19441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11659,'0'0'12999,"10"2"-11937,-4-1-954,-1-1 0,1 1-1,-1-1 1,1 0-1,-1-1 1,1 1 0,-1-1-1,1 0 1,-1-1 0,1 1-1,-1-1 1,0 0-1,0 0 1,0-1 0,0 0-1,0 0 1,-1 0 0,1 0-1,-1-1 1,0 1-1,0-1 1,0 0 0,-1 0-1,7-9 1,7-16 271,-16 28-371,-1 0 1,1 0-1,-1 0 1,1 0-1,0 0 1,-1-1 0,0 1-1,1 0 1,-1 0-1,0 0 1,1 0-1,-1 0 1,0-1-1,0 1 1,0 0-1,0 0 1,0 0 0,0 0-1,0-1 1,0 1-1,-1 0 1,1 0-1,0 0 1,-2-2-1,1 3-38,0 0-1,0 0 0,-1 0 0,1 0 0,0 0 1,0 0-1,-1 0 0,1 0 0,0 1 0,0-1 0,0 0 1,0 1-1,-1-1 0,1 1 0,0-1 0,0 1 0,0 0 1,0-1-1,0 1 0,0 0 0,0 0 0,1 0 1,-2 1-1,-21 21-174,18-17 179,1 0 1,-1 0 0,1 0-1,0 0 1,0 1 0,1-1 0,0 1-1,0 0 1,1 0 0,-1 0 0,2 0-1,-1 1 1,1-1 0,-1 11 0,3-16 12,-1-1 0,0 1 1,1-1-1,0 1 1,-1-1-1,1 1 1,0-1-1,0 0 1,0 1-1,0-1 0,0 0 1,0 0-1,0 0 1,0 0-1,0 0 1,1 0-1,-1 0 0,0 0 1,1 0-1,-1 0 1,3 0-1,37 16-271,-30-13 204,4 2 112,-1-1 0,1-1 0,0 0 0,0-1 0,0 0 0,23 0 0,-36-4 53,-1 1 0,0-1-1,1 0 1,-1 0 0,0 1 0,0-1-1,0 0 1,0 0 0,0 0 0,0-1-1,0 1 1,0 0 0,0 0 0,0 0 0,-1-1-1,1 1 1,0 0 0,-1-1 0,1 1-1,-1-1 1,0 1 0,1-1 0,-1 1-1,0-1 1,0 1 0,0-1 0,0-2-1,2-52 969,-2 50-833,0-4-201,0 1 0,-1 0 0,0-1 1,0 1-1,-1 0 0,-5-15 0,16 20-14337,9 9 10296,-14-4 1152,14 2-5906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 13164,'0'0'8766,"-9"-3"-6518,3 1-2160,1 0 1,-1 1-1,0-1 1,0 1 0,0 0-1,0 1 1,0-1-1,0 1 1,0 1 0,0-1-1,0 1 1,0 0 0,0 0-1,0 1 1,0-1-1,1 1 1,-1 1 0,1-1-1,-7 4 1,8-3-67,1-1-21,-1 0 0,1 0 1,0 0-1,-1 0 0,1 1 0,0-1 1,1 1-1,-1 0 0,0 0 0,1 0 1,-1 0-1,1 0 0,0 1 0,0-1 1,0 1-1,1-1 0,-1 1 0,1 0 0,0-1 1,-1 7-1,2-9-33,1 1 1,-1-1-1,1 0 0,0 0 0,-1 0 1,1 0-1,0 0 0,0 0 1,0 0-1,-1 0 0,1 0 1,0 0-1,0-1 0,0 1 1,1 0-1,-1-1 0,0 1 1,0-1-1,0 1 0,0-1 0,1 1 1,-1-1-1,0 0 0,0 0 1,1 0-1,0 1 0,44 5-872,-37-5 619,26 1-1026,-22-1 984,0-1 0,0 2-1,0-1 1,0 2 0,0 0 0,0 0 0,23 11-1,-36-14 378,1 0 0,0 0 0,-1 1 0,1-1-1,0 0 1,-1 1 0,1-1 0,-1 1 0,1-1-1,-1 0 1,1 1 0,-1-1 0,1 1 0,-1 0-1,1-1 1,-1 1 0,0-1 0,1 1 0,-1 0-1,0-1 1,1 1 0,-1 0 0,0-1 0,0 1-1,0 0 1,0-1 0,0 1 0,0 0 0,0-1-1,0 2 1,-16 13 1870,-35 6 876,49-21-2719,-21 7 151,0-2 1,-1 0-1,1-2 1,-43 1-1,65-4-551,0 0 211,1 0 0,0 0-1,0 1 1,0-1-1,0 0 1,-1 0-1,1 0 1,0 0-1,0 0 1,0 0-1,0 0 1,-1 0-1,1 0 1,0 0-1,0 0 1,0-1 0,0 1-1,-1 0 1,1 0-1,0 0 1,0 0-1,0 0 1,0 0-1,0 0 1,0 0-1,-1 0 1,1 0-1,0-1 1,0 1-1,0 0 1,0 0 0,0 0-1,0 0 1,0 0-1,0-1 1,-1 1-1,1 0 1,0 0-1,0 0 1,0 0-1,0 0 1,0-1-1,0 1 1,0 0-1,0 0 1,0 0 0,0 0-1,0-1 1,0 1-1,0 0 1,0 0-1,0-9-6133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8232,'0'21'8913,"0"43"-618,-1-22-8351,-1 1 0,-11 51 0,-28 99 963,54-231-551,1 1-1,2 0 0,35-58 0,-20 38-457,-13 19-128,-14 27 119,1-1 0,0 2-1,1-1 1,0 1 0,1 0-1,10-13 1,-17 23 99,1-1 1,-1 1-1,1-1 0,-1 0 0,1 1 1,-1-1-1,1 1 0,-1 0 0,1-1 1,0 1-1,-1-1 0,1 1 0,0 0 1,-1-1-1,1 1 0,0 0 0,-1 0 1,1 0-1,0-1 0,0 1 0,-1 0 1,1 0-1,0 0 0,0 0 0,-1 0 1,1 0-1,0 1 0,0-1 0,-1 0 1,1 0-1,0 0 0,-1 1 1,1-1-1,0 0 0,-1 1 0,1-1 1,-1 1-1,1-1 0,0 1 0,-1-1 1,1 1-1,-1-1 0,1 1 0,-1-1 1,1 1-1,-1-1 0,0 1 0,1 0 1,-1-1-1,0 1 0,0 0 0,1 0 1,-1-1-1,0 1 0,0 0 0,0-1 1,0 1-1,0 0 0,0 0 0,0-1 1,0 2-1,4 48-304,-4-49 308,0 3 22,-1 1 0,-1 0 0,1-1 0,-1 1 0,1 0-1,-2-1 1,1 0 0,0 0 0,-1 0 0,1 0 0,-1 0-1,0 0 1,-1 0 0,1-1 0,-1 0 0,1 0 0,-1 0 0,0 0-1,-5 3 1,2-2 27,0 1 0,0-1 0,-1 0 0,1-1-1,-1 1 1,0-2 0,0 1 0,0-1 0,0 0 0,-13 1-1,20-4-481,1 0-1,-1 0 0,1 0 0,0 0 0,-1 0 0,1 0 0,0 0 0,-1 0 0,1 0 0,0 0 0,0 0 1,0 0-1,0 0 0,0 0 0,0 0 0,0 0 0,0 0 0,0 0 0,1-1 0,-1 0-1044,2-15-7114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13389,'0'0'3048,"9"-1"635,-8 1-3651,18-1 1533,0-1-1,0-2 1,24-5-1,-37 7-1370,0 0 0,0-1 0,-1 1-1,1-1 1,0 0 0,-1-1 0,6-4-1,-9 6-185,0 1-1,0-1 0,0 0 0,-1 0 0,1 0 0,-1 0 0,1-1 0,-1 1 1,0 0-1,0-1 0,0 1 0,0-1 0,0 1 0,0-1 0,-1 1 1,1-1-1,-1 1 0,0-4 0,0 4-5,-1 1 0,1 0-1,-1 0 1,0 0 0,1 0 0,-1 0 0,0 0 0,0 0-1,0 0 1,1 0 0,-1 1 0,0-1 0,0 0 0,0 1 0,-1-1-1,1 0 1,0 1 0,0-1 0,0 1 0,0 0 0,0-1-1,-1 1 1,1 0 0,0 0 0,0-1 0,-1 1 0,1 0-1,0 0 1,0 1 0,-1-1 0,-1 0 0,-3 0-58,0 1 0,0-1 0,0 1-1,-1 0 1,-10 3 0,11-1 13,0 1-1,0 0 1,0 0-1,0 0 1,1 1-1,0-1 1,0 1-1,0 0 1,0 1-1,1-1 1,0 1-1,0 0 0,1 0 1,-1 0-1,1 1 1,1-1-1,-1 1 1,1 0-1,0-1 1,1 1-1,-1 0 1,1 0-1,1 0 1,-1 0-1,2 11 1,0-16-69,-1 0 0,1-1 1,0 1-1,0 0 1,0-1-1,0 1 0,0-1 1,0 0-1,0 1 0,0-1 1,1 0-1,-1 1 1,0-1-1,1 0 0,-1 0 1,1 0-1,-1-1 0,1 1 1,0 0-1,-1 0 1,1-1-1,0 1 0,0-1 1,-1 0-1,4 1 1,46 1-5182,-19-5-931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18578,'0'0'4110,"-9"10"-2289,-1 4-1531,0 0 0,0 0 0,2 1 0,0 0 0,0 1 0,2-1 0,0 2 0,0-1 0,2 0 0,0 1 0,-3 28 0,7-45-307,0 1 0,0 0 0,0-1 0,0 1 0,0 0 0,0 0 0,0-1 0,0 1-1,0 0 1,1 0 0,-1-1 0,0 1 0,0 0 0,1-1 0,-1 1 0,0-1 0,1 1 0,-1 0 0,1-1 0,-1 1 0,1-1-1,-1 1 1,1-1 0,-1 1 0,1-1 0,-1 1 0,1-1 0,0 0 0,-1 1 0,2-1 0,22-4-242,22-24-314,-35 19 359,-1 0 1,0-1-1,0 0 1,-1-1-1,0 0 1,-1 0-1,13-24 1,-21 35 93,0 0 0,0-1 0,0 1 0,0 0 0,0 0 0,0-1 0,0 1 0,0 0 0,0 0 0,0 0 0,0-1 0,0 1 0,0 0 0,0 0 0,0 0 0,0 0 0,0-1 0,-1 1 0,1 0 0,0 0 0,0 0 0,0 0 0,0-1 0,0 1 0,-1 0 0,1 0 0,0 0 0,0 0 0,0 0 0,0 0 0,-1 0 0,1-1 0,0 1 0,0 0 0,0 0 0,-1 0 0,1 0 0,0 0 0,0 0 0,0 0 0,-1 0 0,1 0 0,0 0 0,0 0 0,-1 0 0,1 0 0,0 0 0,0 0 0,0 1 0,0-1 0,-1 0 0,1 0 0,0 0 0,0 0 0,0 0 0,-1 0 0,1 0 0,0 1 0,0-1 0,0 0 0,0 0 0,0 0 0,0 0 0,-1 1 0,-11 7-6686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4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26 9577,'0'0'2728,"-10"-5"-2429,5 2-297,0 0-1,0 1 1,0-1 0,0 1 0,0 0-1,-1 1 1,1-1 0,-1 1-1,1 0 1,-1 1 0,1-1 0,-1 1-1,0 0 1,1 1 0,-1-1-1,1 1 1,-1 0 0,1 0 0,-1 1-1,1 0 1,0 0 0,0 0-1,-1 0 1,2 1 0,-1 0 0,0 0-1,-7 7 1,-7 11-1,1 0 0,0 1 0,2 1 0,1 1 1,1 0-1,1 1 0,1 0 0,1 1 0,2 0 0,0 1 0,2 0 0,1 0 1,1 1-1,1 0 0,2 0 0,0 0 0,2 0 0,4 31 0,-1-45-178,0 1 0,2-1 0,-1 0 0,2 0 0,0 0 0,0-1 0,1 1 0,1-2 0,18 24 0,-21-30 23,1 1 1,0-2-1,0 1 1,0-1-1,1 0 1,-1 0-1,1 0 1,14 5-1,-17-8 185,1 0 1,0-1-1,0 1 0,-1-1 0,1-1 0,0 1 1,0-1-1,0 1 0,0-2 0,0 1 0,0 0 0,0-1 1,-1 0-1,1 0 0,7-3 0,-6 2 106,-1-1 0,0 0 0,0-1 0,-1 1 0,1-1 0,-1 0 0,0 0 1,0 0-1,0-1 0,0 1 0,4-9 0,33-61 1294,-36 64-1298,8-17 116,-1 0 1,-2-1-1,-1 0 1,-1 0-1,-2-1 1,0 0 0,-2 0-1,-1 0 1,-2 0-1,0-1 1,-7-45-1,5 67-291,-1-1 0,0 0 0,0 1-1,-1 0 1,0 0 0,-1 0 0,-6-12-1,8 18-195,1-1 0,-1 1 0,1 0 0,-1 0 0,0 0 0,0 1 0,0-1 0,0 0 0,0 1 0,0-1 0,0 1 0,0-1 0,-1 1 0,1 0 0,-1 0 0,1 0 0,-1 0 0,1 1 0,-1-1 0,1 1 0,-1 0 0,0-1 0,1 1-1,-1 0 1,1 0 0,-1 1 0,0-1 0,1 0 0,-4 2 0,-11 7-3669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6118,'0'0'14739,"9"7"-14413,32 21-230,-38-27-166,-1 0 1,0-1 0,1 1-1,-1 0 1,0-1 0,1 1-1,-1-1 1,1 0 0,-1 0-1,1 0 1,-1 0 0,1 0-1,-1 0 1,1-1 0,-1 1-1,0-1 1,1 0 0,-1 0-1,0 1 1,1-2 0,-1 1-1,0 0 1,0 0 0,0-1-1,0 1 1,2-3 0,5-4-829,-1 0 0,0-1 0,0 0 0,6-10 0,-7 10-150,11-17-380,-1 0-1,13-29 1,24-60 2323,-19 39 4049,-50 100 1605,-24 43-6602,25-27 662,1 1 0,2 1-1,2 0 1,2 0-1,1 0 1,0 59-1,27-144 1811,23-101-3877,-45 151 1486,0 2-71,0 0 1,0 1-1,1-1 0,0 0 0,0 1 0,3 14 0,-2-23 36,-1 1-1,1-1 1,-1 0 0,1 1 0,-1-1 0,1 0-1,0 1 1,0-1 0,-1 0 0,1 0-1,0 0 1,0 0 0,0 0 0,1 0 0,-1 0-1,0 0 1,0 0 0,0-1 0,1 1-1,0 0 1,1 0 20,0-1-1,0 1 1,0-1 0,0 0-1,0 0 1,-1 0 0,1 0-1,0-1 1,0 1-1,0-1 1,0 0 0,-1 0-1,1 0 1,3-2-1,3-1 13,-1-1 0,0 0 0,0-1-1,0 0 1,-1 0 0,0-1 0,12-13-1,-12 12-21,0 0-1,0 1 0,1 0 0,0 0 1,1 1-1,9-6 0,-18 12-12,0 0-1,1 0 1,-1 0-1,0 0 1,0 0 0,0 0-1,0 0 1,1 0 0,-1 0-1,0 0 1,0 0-1,0 0 1,0 0 0,0 0-1,1 0 1,-1 0-1,0 0 1,0 0 0,0 0-1,0 0 1,1 0-1,-1 0 1,0 0 0,0 0-1,0 0 1,0 1 0,0-1-1,0 0 1,1 0-1,-1 0 1,0 0 0,0 0-1,0 0 1,0 1-1,0-1 1,0 0 0,0 0-1,0 0 1,0 0 0,0 0-1,0 1 1,0-1-1,1 0 1,-1 0 0,0 0-1,0 0 1,0 1-1,-1-1 1,2 15-85,-6 14 144,0-13-13,-5 30-94,14-46 21,-1-1-1,1 1 0,-1-1 0,1 0 0,-1 0 0,1 0 0,-1-1 0,0 1 0,6-5 0,2-1 147,-8 4 84,1 0 1,0 1-1,0 0 1,0-1-1,0 1 1,0 1-1,0-1 1,0 0-1,1 1 1,5-1-1,-10 2-214,9 31-97,-2 22 161,-7-52-32,0-1-1,1 1 1,0 0 0,-1-1 0,1 1-1,-1 0 1,1-1 0,0 1-1,-1-1 1,1 1 0,0-1-1,0 0 1,-1 1 0,1-1-1,0 0 1,0 1 0,0-1 0,0 0-1,-1 0 1,1 0 0,0 0-1,0 0 1,0 0 0,0 0-1,0 0 1,-1 0 0,1 0-1,0 0 1,0-1 0,0 1-1,0 0 1,-1 0 0,1-1 0,0 1-1,0-1 1,2 0 19,-1-1 1,1 1-1,-1 0 0,1-1 1,-1 0-1,0 1 1,0-1-1,0 0 0,3-4 1,11-17 60,-10 16-86,-1 0 0,0 0 0,0 0-1,-1-1 1,0 1 0,0-1 0,-1 0 0,1 0-1,-2-1 1,4-15 0,-6 23-176,-1 1-97,1 0 262,-1 1 0,0-1 0,1 0 0,-1 0-1,1 1 1,-1-1 0,1 0 0,-1 1 0,0-1-1,1 0 1,0 1 0,-1-1 0,1 1 0,-1-1 0,1 1-1,-1-1 1,1 1 0,0-1 0,-1 1 0,1 0 0,0-1-1,0 1 1,0-1 0,-1 1 0,1 0 0,0-1-1,0 1 1,0-1 0,0 1 0,0 0 0,0-1 0,0 1-1,0 0 1,0-1 0,0 1 0,0 0 0,1-1-1,-1 1 1,0-1 0,0 1 0,1-1 0,-1 1 0,0 0-1,1-1 1,-1 1 0,0-1 0,1 1 0,-1-1-1,1 0 1,-1 1 0,1-1 0,-1 1 0,1-1 0,-1 0-1,2 1 1,6 2 34,0 0-1,0 0 1,1-1 0,-1 0-1,1-1 1,-1 0 0,1 0-1,-1-1 1,1 0 0,0 0-1,-1-1 1,1 0 0,-1-1-1,1 0 1,-1 0-1,0-1 1,0 0 0,0 0-1,0-1 1,0 0 0,-1 0-1,1-1 1,-1 0 0,0 0-1,-1-1 1,1 1 0,9-14-1,-15 18-19,0 0-1,0 0 1,0 0-1,-1 0 0,1 0 1,0 0-1,-1 0 1,1 0-1,-1-1 1,1 1-1,-1 0 0,0 0 1,0 0-1,1-1 1,-1 1-1,0 0 1,0-1-1,0 1 1,0 0-1,0 0 0,-1-3 1,0 3-18,1 1 0,-1-1 0,0 0-1,1 1 1,-1-1 0,0 0 0,0 1 0,0-1 0,0 1 0,1-1 0,-1 1 0,0 0 0,0-1 0,0 1-1,0 0 1,0 0 0,0 0 0,0-1 0,0 1 0,0 0 0,-1 1 0,-3-1-32,0 0-1,0 0 1,0 1 0,0 0 0,0 0 0,0 1-1,0-1 1,1 1 0,-7 3 0,5 0 38,-1 0 0,1 0 0,0 0 1,0 1-1,1 0 0,0 0 0,0 1 0,0-1 1,1 1-1,0 0 0,-6 14 0,9-18 18,0-1-1,0 0 1,1 1-1,-1-1 1,1 1 0,-1-1-1,1 1 1,0 0-1,0-1 1,0 1-1,0-1 1,0 1-1,1-1 1,-1 1 0,1-1-1,0 1 1,-1-1-1,1 0 1,0 1-1,0-1 1,1 0-1,-1 0 1,0 1-1,1-1 1,0 0 0,-1 0-1,1-1 1,0 1-1,0 0 1,0-1-1,0 1 1,0-1-1,0 1 1,0-1-1,1 0 1,-1 0 0,0 0-1,1 0 1,3 0-1,43 10 129,-22-11-2575,-26 0 2017,0 0-1,0 0 1,0-1 0,0 1-1,0 0 1,-1-1 0,1 1-1,0-1 1,0 1 0,0-1-1,0 1 1,-1-1 0,1 1-1,0-1 1,-1 0 0,1 1-1,0-1 1,-1 0 0,2-1-1,2-15-10676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15631,'-9'-9'5445,"-2"2"-2434,7 5-673,8 3-8616,3 2-5061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13933,'0'0'6001,"7"-9"-3637,1 0-2087,0 1 0,1 0 0,0 0 0,0 1 0,0 0 0,1 1 0,0 0 0,0 0-1,1 1 1,0 0 0,0 1 0,0 0 0,0 1 0,20-3 0,-28 5-264,0 1 0,0 0 0,0-1 1,0 1-1,0 0 0,0 0 0,0 1 1,0-1-1,0 1 0,0-1 0,0 1 1,0 0-1,0 0 0,0 1 0,0-1 1,0 0-1,4 4 0,-6-3-13,0-1-1,0 1 1,0 0-1,-1 0 0,1 0 1,0 0-1,-1 0 1,1 0-1,-1 0 1,0 0-1,0 0 1,0 0-1,0 0 1,0 0-1,0 0 1,0 0-1,-1 0 1,1 0-1,-1 0 1,1 0-1,-1 0 1,0 0-1,0-1 1,0 1-1,0 0 1,0 0-1,-2 2 1,-36 44 145,34-43-134,0 0 0,0 0-1,0 0 1,1 1-1,-1-1 1,1 1-1,1 0 1,-1 1 0,1-1-1,0 0 1,1 1-1,-1 0 1,-1 10 0,4-16 1,0 0 1,1-1 0,-1 1 0,1 0 0,-1 0 0,1 0-1,-1-1 1,1 1 0,-1 0 0,1 0 0,0-1-1,-1 1 1,1-1 0,0 1 0,0-1 0,0 1 0,-1-1-1,1 1 1,0-1 0,0 0 0,0 1 0,0-1 0,0 0-1,0 0 1,-1 1 0,1-1 0,0 0 0,0 0 0,0 0-1,0 0 1,1-1 0,38 0 767,-34 1-620,4-1-32,0-1 1,-1 0-1,1-1 0,-1 0 0,1-1 0,-1 0 1,0 0-1,0-1 0,-1 0 0,0 0 1,1-1-1,11-11 0,-15 12-56,1 1 0,-1-1 0,-1 0 1,1-1-1,-1 1 0,0-1 0,0 0 0,0 0 0,-1 0 0,0 0 1,0 0-1,-1-1 0,0 1 0,0-1 0,0 0 0,-1 0 0,0 0 1,0-10-1,-2 16-168,1-1 0,-1 1 0,0 0 1,1 0-1,-1 0 0,0 0 0,0 0 1,0 0-1,0 1 0,0-1 0,0 0 0,0 0 1,0 0-1,0 1 0,0-1 0,0 1 1,0-1-1,0 1 0,-1-1 0,1 1 1,0 0-1,0-1 0,-1 1 0,1 0 0,0 0 1,0 0-1,-1 0 0,-1 0 0,1 0-88,1 0-1,-1 0 0,1 0 0,-1 0 0,1 0 1,-1 0-1,0 0 0,1 1 0,-1-1 1,1 1-1,-1-1 0,1 1 0,-1-1 0,1 1 1,-1 0-1,1 0 0,0-1 0,0 1 0,-1 0 1,1 0-1,0 0 0,0 1 0,-1 0 1,0 2-1125,1 1 1,0-1-1,0 0 1,1 0-1,-1 1 1,1-1-1,0 0 1,1 9-1,4 0-3821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45 1602,'0'0'14050,"7"-9"-9715,12-16-1627,-11 14 598,-22 32-2428,11-17-878,-23 40 25,24-41-18,1-1 1,0 0-1,0 1 1,1-1-1,-1 1 1,0-1-1,1 0 1,-1 1-1,1-1 1,0 1-1,0 0 1,0-1-1,0 1 1,0-1-1,1 1 1,-1-1-1,2 5 1,0-5 17,1-1 1,-1 0-1,0 0 0,1 1 1,-1-1-1,0-1 1,1 1-1,-1 0 0,1-1 1,-1 1-1,1-1 1,0 0-1,-1 1 0,1-1 1,-1-1-1,1 1 1,0 0-1,2-1 0,6 0 80,8 0-31,-1-1-1,1-1 1,-1-1 0,27-9 0,-27 7-190,0 1 1,0 1 0,0 1-1,29-2 1,-46 5 108,0 0 0,-1 0-1,1 0 1,0 0 0,-1 0 0,1 0 0,0 1 0,-1-1-1,1 0 1,-1 0 0,1 1 0,0-1 0,-1 0-1,1 1 1,-1-1 0,1 0 0,-1 1 0,1-1 0,-1 1-1,0-1 1,1 1 0,-1-1 0,1 1 0,-1 0-1,0-1 1,1 1 0,-1-1 0,0 1 0,0 0 0,0-1-1,1 1 1,-1-1 0,0 1 0,0 0 0,0-1-1,0 1 1,0 0 0,0-1 0,0 1 0,0 0 0,-1-1-1,1 1 1,0 0 0,0-1 0,0 1 0,-1-1 0,1 1-1,-1 0 1,-16 40 899,10-26-306,9-15-517,-1 1-1,1-1 1,-1 1 0,1-1-1,-1 0 1,1 0-1,-1 1 1,0-1-1,1 0 1,-1 0-1,1 0 1,-1-1 0,1 1-1,-1 0 1,1 0-1,-1-1 1,1 1-1,1-2 1,56-30 413,-51 27-564,-1 0-1,0 1 1,1 0 0,0 0 0,0 0 0,0 1 0,1 0 0,-1 1-1,0-1 1,11 0 0,-18 33-564,-2-26 393,0 1 0,-1-1 0,1 0 0,-1 0 0,0 0 0,0 0-1,-3 4 1,-3 3-3305,0-1-3740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35 10025,'0'0'4469,"10"-6"-2120,30-18-193,-40 23-2034,0 1 1,1 0-1,-1-1 0,1 1 0,-1 0 0,1-1 0,-1 1 0,1 0 1,-1 0-1,1-1 0,-1 1 0,1 0 0,-1 0 0,1 0 1,-1 0-1,1 0 0,-1 0 0,1 0 0,-1 0 0,1 0 0,-1 0 1,1 0-1,0 0 0,-1 0 0,1 0 0,-1 0 0,1 0 0,-1 1 1,1-1-1,-1 0 0,1 0 0,-1 1 0,1-1 0,-1 0 1,0 1-1,1-1 0,-1 22 1235,-17 23-561,-5-13-392,0-1 0,-2-1 0,-43 41 0,0 0-1011,61-65 1308,3-4-4562,4-13-7435,9-11-929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13997,'0'0'11371,"2"11"-10853,1 5-302,-2 0-1,0 0 1,-1 0 0,0-1 0,-1 1 0,-5 24 0,0-14-165,1 0 1,1 0 0,1 1 0,2 0 0,1-1 0,5 45 0,4-50-633,-3-9-4337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91 10666,'0'0'6534,"-26"-62"-3555,22 48-256,4 5-481,4 5-801,11 3-864,11 1-385,4 0-160,2 10-64,7 8-32,2-1-1346,-5-4-2465,1-7-5030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12620,'0'0'4452,"-11"48"-2850,3-23 416,-1 3-833,1 0-545,6-1-255,-3-3-193,5-6-96,0-4-32,0-4-64,0-3 64,0-4-192,0-2-545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17 10730,'0'0'16095,"-11"-4"-15945,8 3-143,-1-1-4,1 0 0,-1 0 0,0 1-1,0 0 1,0 0 0,0 0 0,0 0 0,0 1 0,0-1-1,0 1 1,0 0 0,0 0 0,0 1 0,0-1 0,0 1-1,0 0 1,0 0 0,0 0 0,0 0 0,0 1-1,-6 3 1,7-3-29,0 0-1,0-1 0,0 1 1,0 1-1,1-1 1,-1 0-1,1 0 0,-1 1 1,1 0-1,0-1 1,0 1-1,0 0 0,0 0 1,-2 5-1,4-7 14,0 0 0,0 0 0,0 0 0,0 0 0,0 0 0,0 0 0,0-1 0,0 1 0,1 0 0,-1 0 0,0 0 0,0 0 0,1-1 0,-1 1 0,1 0 0,-1 0 1,0-1-1,1 1 0,0 0 0,-1-1 0,1 2 0,28 13-141,27-2-170,-43-11 209,0 0 1,-1 1-1,1 1 0,0 0 1,-1 1-1,0 0 0,0 1 1,18 12-1,-29-18 107,0 1-1,0-1 1,0 1-1,-1-1 1,1 1-1,0 0 1,-1-1-1,1 1 1,0 0-1,-1-1 1,1 1-1,-1 0 1,1 0-1,-1 0 1,1 0-1,-1-1 1,0 1-1,0 0 1,1 0-1,-1 0 1,0 0-1,0 0 1,0 0 0,0 0-1,0 0 1,0 0-1,0 0 1,0 0-1,0 0 1,0 0-1,-1 1 1,0-1 54,-1 1 0,1 0 0,-1 0 1,1-1-1,-1 1 0,0 0 0,0-1 1,1 0-1,-1 1 0,0-1 1,0 0-1,-4 1 0,-7 3 308,0 0 0,-1-1 0,-14 3 0,6-3-152,-1 0-1,0-2 1,1-1 0,-41-2 0,62 1-323,-1 0 1,1 0-1,0 0 1,0 0 0,-1-1-1,1 1 1,0 0-1,0-1 1,0 1-1,-1-1 1,1 1-1,0-1 1,0 1 0,0-1-1,0 0 1,0 1-1,0-1 1,0 0-1,0 0 1,1 0-1,-1 0 1,0 0 0,0 0-1,1 0 1,-1 0-1,0 0 1,1 0-1,-1 0 1,1-1-1,0 1 1,-1 0 0,1 0-1,0 0 1,0-1-1,0 1 1,0 0-1,0 0 1,0-1-1,0 1 1,0 0 0,0 0-1,1-2 1,0-2-1228,1-1 1,0 1-1,0-1 0,0 1 1,1 0-1,0 0 1,0 0-1,4-5 1,14-13-8214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17649,'0'0'1820,"-2"10"-699,-10 39 325,4-18-1034,0 0 0,2 1 0,2-1 0,1 2 0,1-1 0,4 59 0,0-84-425,-1 0 1,1 0-1,1-1 1,-1 1-1,1-1 1,0 1-1,1-1 1,-1 0-1,1 0 1,0-1 0,9 10-1,-12-15-846,-18-27-4106,-32-29-3166,1-1 1143,17 18 5274,9 5 3312,3-2 3643,18 36-5063,1-1 0,0 1-1,0-1 1,-1 1 0,1 0-1,0-1 1,0 1 0,0-1-1,0 1 1,0-1 0,0 1-1,-1-1 1,1 1-1,0 0 1,0-1 0,0 1-1,1-1 1,-1 1 0,0-1-1,0 1 1,0-1 0,0 1-1,0-1 1,0 1 0,1 0-1,-1-1 1,0 1-1,0-1 1,1 1 0,-1 0-1,0-1 1,1 1 0,-1 0-1,0-1 1,1 1 0,-1 0-1,1-1 1,23-2 2838,41 14-1790,-52-8-506,48 5-412,-23-7-5346,-30-1-872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4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29 9545,'0'0'395,"-9"2"64,1-1-374,0 0 0,1 1-1,-1 0 1,1 1 0,-1 0-1,1 0 1,0 0 0,0 1-1,0 0 1,1 0 0,-1 1-1,1 0 1,0 0 0,0 0-1,1 1 1,0 0 0,0 0 0,0 0-1,0 1 1,1-1 0,-6 14-1,5 6-70,0 1-1,2 0 0,1 0 1,1 0-1,2 0 0,0 0 1,10 50-1,-3-40-9,2 0-1,1-1 1,2 0-1,2 0 1,1-1-1,20 32 1,-10-26-94,1-1-1,2-1 1,1-1-1,47 43 1,-57-62-315,1-1 1,0-1 0,40 24-1,-51-36 236,-1 0 0,1 0 0,0-1-1,0 0 1,0-1 0,1 0 0,-1-1 0,1 0 0,0 0-1,0-1 1,-1-1 0,14 0 0,-20-1 136,1 0 0,-1 0 0,1 0 0,-1 0 0,0-1 0,0 1 0,1-1 0,-1 0 0,0-1 0,-1 1 0,1-1 0,0 1 0,-1-1 0,1 0 0,-1-1 0,3-3 0,0 0 163,-1-1 0,0 0 0,0 0 1,-1-1-1,0 1 0,-1-1 0,4-13 0,0-10 479,-1 0-1,-2-1 1,1-47 0,-2-9 775,-15-156 0,8 216-1335,-1 0 0,-1 0 0,-1 0-1,-2 1 1,-1 0 0,-1 1 0,-1 0 0,-1 1-1,-22-33 1,27 49-80,1 1 0,-1 0 1,-1 0-1,0 1 0,0 0 0,-1 0 0,1 1 0,-2 0 0,1 1 1,-1 0-1,0 1 0,0 0 0,0 1 0,-1 0 0,0 1 0,1 0 1,-1 1-1,0 0 0,-1 1 0,-13 0 0,0 2-499,0 1-1,1 1 0,-1 2 1,0 0-1,1 2 0,0 0 1,1 2-1,-33 16 0,32-13-2960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15022,'0'0'9161,"45"-4"-30301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165 194 11531,'0'0'10949,"0"-8"-9566,0-25-535,0 32-828,0 0-1,0 1 1,-1-1-1,1 0 1,0 1-1,-1-1 1,1 1-1,-1-1 0,1 0 1,-1 1-1,1-1 1,-1 1-1,1-1 1,-1 1-1,1-1 1,-1 1-1,0 0 0,1-1 1,-1 1-1,0 0 1,1-1-1,-1 1 1,0 0-1,0 0 1,1 0-1,-1-1 0,0 1 1,0 0-1,1 0 1,-1 0-1,0 0 1,0 0-1,1 1 1,-1-1-1,0 0 0,0 0 1,1 0-1,-1 1 1,0-1-1,-1 1 1,-27 12-166,19-5 136,0 0 1,1 1-1,0 0 1,0 1-1,1 0 0,1 0 1,-1 1-1,2 0 1,-1 0-1,2 0 1,0 1-1,0 0 1,-5 21-1,9-32 9,1 0 0,0-1 0,0 1 0,0-1 0,0 1 0,0 0 0,0-1 0,0 1 0,0 0 0,0-1 1,0 1-1,0 0 0,0-1 0,1 1 0,-1-1 0,0 1 0,0 0 0,1-1 0,-1 1 0,0-1 0,1 1 0,-1-1 0,0 1 0,1-1 0,-1 1 0,1-1 0,-1 1 0,1-1 0,-1 0 0,1 1 0,-1-1 0,2 1 0,24-2 80,24-20 130,-22 5-147,-1-1-1,-1-1 0,-1-1 1,38-38-1,-53 48 128,-1-2-1,1 1 1,-2-1 0,1-1 0,-2 0-1,1 0 1,-2 0 0,0-1-1,0 0 1,-1 0 0,-1 0 0,6-27-1,-10 40-186,0-1-1,0 1 0,1 0 0,-1 0 1,0 0-1,0-1 0,0 1 0,0 0 1,0 0-1,0-1 0,0 1 0,0 0 0,0-1 1,0 1-1,0 0 0,0 0 0,0-1 1,0 1-1,0 0 0,0 0 0,0-1 1,0 1-1,0 0 0,0 0 0,0-1 1,0 1-1,-1 0 0,1 0 0,0-1 0,0 1 1,0 0-1,0 0 0,-1 0 0,1 0 1,0-1-1,0 1 0,0 0 0,-1 0 1,1 0-1,0 0 0,-1-1 0,-9 11-35,-12 24-82,21-31 113,-17 25-7,0 1-82,-19 41 0,33-63 49,1 0 0,1 1 0,-1-1 0,1 0 0,0 1 0,1 0 0,0-1 0,0 1 0,1 0 0,0 0 0,1 13 0,0-19-68,-1 0-1,1-1 1,0 1-1,0 0 1,0-1-1,0 1 1,0 0-1,1-1 1,-1 0 0,0 1-1,1-1 1,-1 0-1,1 0 1,-1 1-1,1-1 1,0-1 0,-1 1-1,1 0 1,0 0-1,0 0 1,-1-1-1,1 1 1,0-1-1,0 0 1,3 1 0,53 2-6386,-49-3 4018,17 0-4114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13100,'0'0'7234,"-9"-2"-4869,5 1-2260,-1 0 0,0 1 0,1 0 0,-1 0 1,1 0-1,-1 1 0,0-1 0,1 1 0,-1 0 0,1 1 1,-1-1-1,1 1 0,0-1 0,0 2 0,0-1 0,0 0 1,0 1-1,0-1 0,0 1 0,1 0 0,0 0 0,-1 1 1,1-1-1,0 1 0,1 0 0,-1-1 0,1 1 0,-1 0 1,-1 5-1,3-8-101,0 1 1,0-1-1,1 1 1,-1-1-1,0 1 1,1 0-1,-1-1 1,1 1-1,-1 0 1,1-1 0,0 1-1,0 0 1,0-1-1,0 1 1,0 0-1,0-1 1,0 1-1,0 0 1,1 0-1,-1-1 1,1 2-1,0-1 7,0-1 0,0 0 0,0 0 0,0 0 0,0 0 0,1 0 0,-1 0 0,0 0 0,0-1 0,1 1 0,-1 0 0,1-1 0,-1 1 1,0-1-1,1 1 0,-1-1 0,1 0 0,2 1 0,3-1 21,-1 0 0,1 0 0,0 0 0,0-1 0,-1 0 0,1 0 0,-1-1 0,1 0 1,9-3-1,-5-1-2,0 0 1,1 0-1,-2-1 1,1-1 0,-1 0-1,-1 0 1,1-1-1,-1 0 1,-1 0-1,15-21 1,-47 65-212,20-30 93,1-1-1,-1 1 1,1 0 0,-1-1-1,2 1 1,-1 1 0,0-1 0,1 0-1,0 1 1,0-1 0,1 1-1,-1 0 1,1-1 0,0 7 0,1-11-93,1 0 0,-1 0 1,0 0-1,1 0 0,-1 0 1,1 0-1,-1 0 0,1 0 1,0-1-1,-1 1 0,1 0 1,0 0-1,-1-1 0,1 1 1,0 0-1,0-1 0,0 1 1,0-1-1,-1 1 0,1-1 1,0 0-1,0 1 0,0-1 1,0 0-1,0 1 1,0-1-1,0 0 0,0 0 1,0 0-1,0 0 0,0 0 1,0 0-1,1-1 0,39-2-4524,-8-6-473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15022,'0'0'2808,"-9"5"-619,6-3-1962,-55 30 3297,54-29-3355,0 0 0,0-1 0,0 1 0,0 1 0,1-1 0,0 1 0,0-1 0,-1 1 0,2 0 0,-1 0 1,0 0-1,1 0 0,-2 5 0,4-8-171,0-1 0,0 1 0,0-1 1,1 0-1,-1 1 0,0-1 0,0 1 0,0-1 1,0 0-1,1 1 0,-1-1 0,0 0 1,0 1-1,1-1 0,-1 0 0,0 1 0,1-1 1,-1 0-1,0 0 0,1 1 0,-1-1 0,0 0 1,1 0-1,-1 0 0,1 1 0,-1-1 1,1 0-1,-1 0 0,0 0 0,1 0 0,-1 0 1,1 0-1,-1 0 0,1 0 0,-1 0 0,1 0 1,25 1-278,-15 0-22,-1 0-316,-1 0 0,0 1 0,1 1 1,-1 0-1,0 0 0,9 5 0,-16-8 630,0 1-1,0 0 1,-1 0-1,1 0 1,0-1-1,-1 2 0,1-1 1,-1 0-1,1 0 1,-1 0-1,0 1 0,1-1 1,-1 1-1,0-1 1,0 1-1,0-1 1,0 1-1,0 0 0,-1-1 1,1 1-1,0 0 1,-1 0-1,1 0 1,-1 0-1,0-1 0,1 1 1,-1 0-1,0 0 1,0 0-1,0 0 0,-1 0 1,1 0-1,0 0 1,-1-1-1,1 1 1,-1 0-1,1 0 0,-3 3 1,0-1 230,0 0 0,-1 0 0,1 0 1,-1-1-1,0 1 0,0-1 0,0 0 0,0 0 0,-1 0 1,1-1-1,-1 1 0,-9 2 0,3-1-16,0 0 1,0-1-1,-1 0 0,-21 2 0,27-4-356,4-1-180,0 0 0,-1 1 0,1-1 0,0 0 0,-1 0 0,1-1 0,0 1 0,0 0 0,-1-1 0,-2 0 0,-2-9-5686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3011,'6'-10'12075,"-2"1"-4259,-4 21-7656,0 8-96,-4 6 128,-4 6-96,-3-1-32,2 3-32,0-5-192,-3-2-288,3-6-193,2-4-192,-1-4-672,3-7-961,-7-1-1058,3-5-1569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12812,'0'0'5926,"7"9"-5195,17 25 170,34 66 0,13 22-642,-70-120-189,1 0 1,-1 0 0,0 0 0,1 0-1,-1 0 1,1 0 0,0-1-1,-1 1 1,1 0 0,0-1 0,0 0-1,0 1 1,0-1 0,0 0 0,0 0-1,0 0 1,1 0 0,-1 0-1,0-1 1,1 1 0,3 0 0,-3-2 60,-1 0 0,0 1 0,1-1 1,-1 0-1,0 0 0,0-1 1,0 1-1,0 0 0,0-1 1,0 1-1,0-1 0,0 0 1,-1 0-1,1 1 0,0-1 1,-1 0-1,0 0 0,1-1 0,-1 1 1,1-4-1,7-14 142,-2-1 1,-1 1-1,0-1 0,-2-1 0,0 1 0,-1-1 1,-2 0-1,0 1 0,-1-1 0,-5-38 1,4 56-296,0 1 1,0-1-1,0 1 1,0-1 0,0 1-1,0 0 1,-1-1-1,-2-3 1,-4 4-1066,5 22-884,3 17-3665,0-12-1407,0-5-3378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17328,'0'0'8841,"-6"8"-8921,1 1 71,0 0 1,0 0-1,1 1 1,0-1-1,1 1 1,-4 15-1,6-23 14,1 0-1,-1 0 1,1 0 0,-1 0-1,1 0 1,0 0 0,0 0-1,0 0 1,0 0 0,0 0-1,1 1 1,-1-1 0,0 0-1,1 0 1,0-1 0,-1 1-1,1 0 1,0 0 0,0 0-1,0 0 1,0-1 0,0 1-1,1 0 1,-1-1 0,1 1-1,-1-1 1,1 1 0,-1-1-1,1 0 1,0 0 0,-1 0-1,1 0 1,0 0 0,0 0-1,0 0 1,0 0 0,0-1-1,0 1 1,0-1 0,0 0-1,0 1 1,0-1 0,0 0-1,0 0 1,3-1 0,0 1 95,0 0 1,1-1 0,-1 1 0,1-1 0,-1-1 0,0 1 0,0-1 0,1 0 0,-1 0 0,-1-1 0,1 1 0,0-1 0,0 0 0,-1 0 0,0-1 0,7-6 0,3-5-20,-2 0 0,0-1 0,13-21-1,-9 12-22,-15 23-148,-13 44-745,10-39 838,0 0 0,1 1 0,-1-1 0,1 0-1,0 1 1,0-1 0,0 1 0,0-1 0,1 1 0,-1-1 0,1 1 0,0-1 0,0 1 0,0 0 0,1-1 0,-1 1-1,1-1 1,1 6 0,0-7-67,0-1 1,0 0-1,0 1 0,0-1 0,0 0 0,0 0 0,0 0 0,0 0 0,0 0 1,0-1-1,0 1 0,1 0 0,-1-1 0,0 0 0,0 0 0,1 1 0,-1-1 0,0-1 1,5 1-1,23-5-3244,-10-4-3915,-6-5-1361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12844,'0'0'11024,"0"10"-10714,-14 316 1392,13-251-1504,1-75-177,1 1 0,-1-1 0,0 0 0,0 1 0,0-1-1,0 0 1,0 0 0,0 1 0,0-1 0,1 0 0,-1 0 0,0 0 0,0 1 0,0-1 0,1 0-1,-1 0 1,0 0 0,0 1 0,1-1 0,-1 0 0,0 0 0,0 0 0,1 0 0,-1 0-1,0 0 1,0 1 0,1-1 0,-1 0 0,0 0 0,1 0 0,-1 0 0,0 0 0,0 0 0,1 0-1,-1 0 1,0 0 0,1 0 0,-1-1 0,0 1 0,0 0 0,1 0 0,-1 0 0,0 0 0,0 0-1,1 0 1,-1-1 0,0 1 0,0 0 0,1 0 0,-1 0 0,0-1 0,0 1 0,0 0 0,1 0-1,-1-1 1,0 1 0,0 0 0,0 0 0,0-1 0,0 1 0,15-15 829,-11 7-771,-2 1 1,1-1 0,-1 1 0,0-1-1,-1 0 1,1-9 0,10-35-94,-11 49-9,1 0 0,0 1-1,0-1 1,0 1 0,1-1 0,-1 1-1,1 0 1,-1 0 0,1 0 0,0 0-1,-1 0 1,1 1 0,0-1 0,0 1-1,0 0 1,0 0 0,0 0 0,1 0-1,3 0 1,6-2-33,1 1 0,0 1 0,16 0 1,-29 1 45,0 1 0,0-1 1,-1 0-1,1 1 1,0-1-1,0 0 1,0 1-1,0-1 1,-1 1-1,1-1 1,0 1-1,0 0 1,-1-1-1,1 1 0,0 0 1,-1 0-1,1-1 1,-1 1-1,1 0 1,-1 0-1,0 0 1,1-1-1,-1 1 1,0 0-1,1 0 0,-1 0 1,0 0-1,0 0 1,0 0-1,0 0 1,0 0-1,0 0 1,0 0-1,0 0 1,0 0-1,0 0 0,0-1 1,-1 3-1,-10 36-61,4-27 83,-1 0-1,-1-1 1,0 0-1,-17 16 0,5-5 82,70-21 398,-4-7-507,31-5-27,-31-3-5092,-38 8-412,-6-2-2903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11915,'0'0'12941,"66"-40"-11724,-33 33-641,3 6-416,5 1-192,-4 0-1185,-3 0-2242,-8 0-3267,2 0-7912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9161,'0'0'12470,"8"3"-10196,-3-1-2101,-1-1 0,1 1 0,0-1 0,0 0 0,0 0 0,1 0 0,-1-1 0,0 0 0,0 0 0,0 0 0,0-1 0,0 1 0,0-1 0,0 0 0,0-1 0,0 1 0,0-1 0,0 0 0,0 0 0,-1-1 0,1 1-1,-1-1 1,0 0 0,5-4 0,28-33 8,-36 39-181,0 0 1,0-1-1,0 1 0,0 0 1,0-1-1,0 1 1,0-1-1,-1 0 0,1 1 1,0-1-1,-1 0 1,1 1-1,-1-1 0,0 0 1,1 0-1,-1 1 1,0-1-1,0 0 1,0 0-1,-1 1 0,1-1 1,0 0-1,-1 0 1,1 1-1,-1-1 0,1 0 1,-1 1-1,-1-3 1,1 4-38,0-1 0,0 0 0,0 1 0,0-1 0,0 0 0,0 1 0,-1-1 0,1 1 0,0 0 0,0-1 0,-1 1 0,1 0 0,0 0 0,0 0 0,-1 0 0,1 0 0,0 0 0,-1 0 1,1 0-1,0 1 0,0-1 0,-1 0 0,1 1 0,0-1 0,0 1 0,-2 0 0,-29 19-722,22-10 719,1 0 0,0 1-1,-11 16 1,18-23 38,-1 0 1,1 0-1,0 0 0,0 1 0,0-1 0,0 1 0,1-1 0,0 1 1,0-1-1,0 1 0,0 0 0,1 0 0,0 8 0,1-12 9,0 0-1,0 1 0,0-1 0,0 0 0,0 0 0,0 0 0,0 0 0,0 0 1,0 0-1,0 0 0,1 0 0,-1-1 0,0 1 0,1 0 0,-1-1 0,1 1 1,-1-1-1,1 1 0,-1-1 0,0 0 0,1 0 0,-1 1 0,1-1 0,-1 0 1,1-1-1,2 1 0,47-3 290,-51 3-293,18-3 34,0-1-1,0-1 1,26-12 0,-30 12-53,-1-1 0,1 2 1,1 0-1,-1 0 0,1 2 1,16-2-1,-30 8 64,0 1 0,0-1 0,0 0 0,0 1 0,-1-1 0,0 0 0,0 1 0,-1 8 0,1-8 91,0-4-108,0 0 0,-1 0 0,1 0 0,0 0 0,0 0 0,1 0 0,-1 0 0,0 0 0,0 0 0,0 0 0,1 0 0,-1 0 0,1 0 0,-1 0 0,0 0 0,1 0 0,0 0 0,-1 0 0,1-1 0,0 1 0,-1 0 0,1 0 0,0-1 0,0 1 0,-1 0 0,1-1 0,0 1 0,0-1 0,0 1 0,0-1 0,0 1 0,1 0 0,3-1 106,-1 0 0,1 0 1,-1 0-1,1 0 0,-1-1 0,1 1 0,4-2 0,37-15 182,-40 14-426,0 0 0,0 0 1,0 1-1,1 0 1,0 0-1,-1 1 0,11-1 1,-16 3-187,0 1 0,0 0-1,-1-1 1,1 1 0,0 0 0,-1 0 0,0 0-1,1 0 1,-1-1 0,0 1 0,0 0 0,0 0-1,0 0 1,0 0 0,0 0 0,-1 3 0,1 0-3147,0-1-3372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94 224,'6'-94'14083,"-6"120"-12893,-2 191-1050,5 257-360,1-427 151,-4-46-17,0-29-325,-10-210 1433,3 133-1103,10-161 0,5 245-1390,-3 18-76,-2 14 796,0 432 2781,-6-226-948,3-216-1087,0-1 0,0 1 0,0-1-1,0 1 1,0-1 0,0 1 0,0-1-1,0 1 1,0-1 0,0 1 0,0-1 0,0 1-1,0-1 1,0 0 0,1 1 0,-1-1-1,0 1 1,0-1 0,0 1 0,1-1 0,-1 0-1,0 1 1,1-1 0,-1 0 0,0 1 0,1-1-1,-1 0 1,0 1 0,1-1 0,0 0-1,-1 0-9,1 0 0,0 0 0,-1-1 0,1 1 0,-1-1 0,1 1 0,-1 0-1,1-1 1,-1 1 0,0-1 0,1 1 0,-1-1 0,1 1 0,-1-1-1,0 1 1,0-1 0,1 0 0,-1 1 0,0-1 0,0 1 0,0-1 0,1 0-1,-1 1 1,0-1 0,0 0 0,7-48-22,-2 0 0,-1 0 0,-6-71 0,1 41-23,2 35 230,-2 1-1,-2-1 1,-2 1 0,-15-61 0,20 104-173,0 0 1,0 1-1,0-1 1,0 0-1,0 0 1,-1 0-1,1 0 1,0 0-1,0 0 1,0 0-1,0 0 1,0 0-1,-1 0 1,1 1-1,0-1 1,0 0-1,0 0 1,0 0-1,0 0 1,-1 0-1,1 0 1,0 0-1,0 0 1,0 0-1,0 0 1,-1 0-1,1 0 1,0 0-1,0 0 1,0-1-1,0 1 1,0 0-1,-1 0 1,1 0-1,0 0 1,0 0-1,0 0 1,0 0-1,0 0 1,0 0-1,0-1 1,-1 1-1,1 0 1,0 0-1,0 0 1,0 0-1,0 0 1,0 0-1,0-1 1,0 1-1,0 0 1,0 0-1,0 0 1,0 0-1,0-1 0,0 1 1,0 0-1,0 0 1,0 0-1,0 0 1,0 0-1,0-1 1,0 1 0,-6 21-100,-1 31-79,0 302 314,13-316-230,-6-38 74,0 1 0,0 0 0,0 0 0,0-1 0,0 1 1,1 0-1,-1-1 0,0 1 0,0 0 0,0-1 0,1 1 1,-1 0-1,0-1 0,1 1 0,-1 0 0,1-1 0,-1 1 1,0-1-1,1 1 0,-1-1 0,1 1 0,0-1 0,-1 1 1,1-1-1,-1 1 0,1-1 0,0 0 0,-1 1 0,1-1 1,0 0-1,-1 0 0,1 0 0,0 1 0,-1-1 0,1 0 1,0 0-1,0 0 0,-1 0 0,1 0 0,0 0 0,-1 0 1,1-1-1,0 1 0,0 0 0,0 0 0,2-4-130,-1 0-1,0 1 0,0-1 0,-1 0 1,1 0-1,-1 0 0,1 0 0,-1 0 1,-1-1-1,1 1 0,-1 0 0,1-6 1,0-2 0,6-40 607,-3-1 1,-2 1-1,-3-1 1,-1 1 0,-3-1-1,-21-91 1,26 144-454,0 1 0,0-1 0,0 0 1,-1 0-1,1 0 0,0 0 1,0 0-1,0 0 0,0 0 0,0 0 1,0 0-1,0 0 0,0 0 0,0 0 1,0 0-1,0 0 0,0 0 1,-1 0-1,1 0 0,0 0 0,0 0 1,0 0-1,0 0 0,0 0 0,0 0 1,0 0-1,0 0 0,0 0 1,0 0-1,0 0 0,0 0 0,-1 0 1,1 0-1,0 0 0,0 0 0,0 0 1,0 0-1,0-1 0,0 1 1,0 0-1,0 0 0,0 0 0,0 0 1,0 0-1,-3 16 0,0 21-38,-2 210 293,10-218-181,0-20-103,2-17-254,1-26-325,-2-1-1,-2 0 0,-1 0 1,-1 0-1,-4-47 1,1 48 281,1 27 308,1-1 42,-1 0 1,0 0-1,0 0 0,-1 0 1,0 0-1,-1 0 0,0 0 1,0 0-1,0 0 0,-1 1 1,0-1-1,-8-13 0,11 21 21,0-1 0,-1 1 0,1-1-1,0 1 1,-1 0 0,1-1-1,0 1 1,-1-1 0,1 1-1,0 0 1,-1-1 0,1 1-1,-1 0 1,1-1 0,-1 1-1,1 0 1,-1 0 0,1-1-1,-1 1 1,1 0 0,-1 0-1,1 0 1,-1 0 0,1 0-1,-1 0 1,1 0 0,-1 0 0,0 0-1,1 0 1,-1 0 0,1 0-1,-1 0 1,1 0 0,-1 0-1,1 0 1,-1 1 0,1-1-1,-1 0 1,1 0 0,-1 1-1,1-1 1,-1 0 0,1 1-1,0-1 1,-1 0 0,1 1-1,0-1 1,-1 1 0,1-1-1,0 1 1,-1-1 0,1 1-1,0-1 1,0 1 0,0-1 0,-1 1-1,1 0 1,-9 33 477,9-34-523,-6 54 250,2 1 1,2 0-1,9 91 1,-6-142-307,8 57-533,5-25-3221,-5-25-70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51 5317,'0'0'20078,"1"-6"-19630,4-17-266,-5 22-179,0 1 0,0-1 0,0 1 0,0 0 0,0-1 0,0 1 0,0 0 0,0-1 0,1 1 0,-1 0 0,0-1 0,0 1 0,0 0 0,1-1 1,-1 1-1,0 0 0,0-1 0,1 1 0,-1 0 0,0 0 0,0-1 0,1 1 0,-1 0 0,0 0 0,1 0 0,-1-1 0,1 1 0,-1 0 0,0 0 0,1 0 0,-1 0 0,0 0 1,1 0-1,-1 0 0,1 0 0,-1 0 0,1 0 1,-1 0 0,0 0 0,0 0-1,1 0 1,-1 0 0,0 0-1,0 0 1,1 0 0,-1-1 0,0 1-1,0 0 1,1 0 0,-1 0-1,0 0 1,0 0 0,0 0 0,1-1-1,-1 1 1,0 0 0,0 0-1,0 0 1,0 0 0,0-1 0,1 1-1,-1 0 1,0 0 0,0 0-1,0-1 1,0 1 0,0 0 0,0 0-1,0-1 1,0 1 0,0 0-1,0 0 1,0-1 0,0 1 0,0 0-1,0 0 1,0-1 0,0 1-1,0 0 1,0 0 0,0-1 0,0 1-1,0 0 1,0 0-52,-21 43 80,19-39-19,-3 4 39,0 1 0,0 0-1,1 0 1,1 0 0,-1 0 0,2 1-1,-3 10 1,31-32 679,15-17-456,-19 12-268,0 2 0,1 0 0,1 2 0,41-18 0,-64 31-19,-1 0-1,1-1 1,0 1-1,-1 0 1,1-1-1,0 1 1,0 0-1,-1 0 1,1 0 0,0 0-1,0-1 1,-1 1-1,1 0 1,0 0-1,0 1 1,0-1-1,-1 0 1,1 0 0,0 0-1,0 0 1,-1 1-1,1-1 1,0 0-1,-1 1 1,1-1-1,0 0 1,-1 1 0,1-1-1,0 1 1,-1-1-1,1 1 1,-1-1-1,1 1 1,-1 0-1,1-1 1,-1 1 0,0 0-1,1-1 1,-1 1-1,0 0 1,1-1-1,-1 1 1,0 0-1,0 0 1,0-1 0,1 2-1,-5 40-3,4-42 19,-7 22 329,-6 22 7,13-42-333,-1-1 0,1 0 0,0 0 0,0 0 0,0 1 0,0-1 0,0 0 0,0 0 0,0 1 0,0-1 0,0 0-1,1 0 1,-1 0 0,0 1 0,1-1 0,-1 0 0,1 0 0,0 0 0,-1 0 0,1 0 0,0 0 0,-1 0 0,1 0 0,0 0 0,0 0 0,0 0 0,0 0 0,1 0 0,-1-1-191,0 0 1,0 0-1,0 0 1,0 0 0,0 0-1,0 0 1,0 0-1,0-1 1,0 1 0,0 0-1,0-1 1,0 1-1,0-1 1,0 1 0,0-1-1,0 1 1,0-1-1,-1 1 1,1-1 0,0 0-1,0 0 1,-1 1-1,1-1 1,0 0 0,-1 0-1,1 0 1,-1 0-1,1 0 1,-1 0 0,1 0-1,-1 0 1,0 0-1,0 0 1,1 0 0,-1-1-1,14-45-7472,-12 41 5606,3-16-3431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6182,'0'0'18593,"-2"11"-17909,-6 33-17,2-20-357,2 0-1,-3 35 1,9-60-808,0 1 0,0-1 0,0 0-1,0 0 1,-1 0 0,1 0 0,0 0 0,-1-1 0,1 1 0,-1 0 0,0-1 0,3-2-1,2-14-4471,0-2-1671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14510,'0'0'11819,"39"-26"-13068,-22 39-1122,-4 0-1696,4 0-994,-8-1-1986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2498,'0'0'15791,"5"10"-13527,-3-8-2104,0 1 0,0 0 0,0 0 0,-1 0 0,1 0 0,-1 1-1,0-1 1,0 0 0,0 0 0,0 1 0,-1-1 0,1 1 0,-1-1 0,0 1 0,0-1 0,0 1 0,0-1 0,-1 0 0,0 1 0,1-1 0,-1 0 0,0 1 0,-1-1 0,1 0 0,0 0 0,-4 6 0,0-1-19,1 1 1,0 0 0,0 0 0,1 0-1,0 0 1,1 1 0,0-1 0,-1 18-1,3-27-126,1 1 0,-1-1 0,0 1 0,0-1 0,1 1 0,-1-1 0,0 1 0,1-1 0,-1 1 0,0-1 0,1 1 0,-1-1 0,1 0-1,-1 1 1,1-1 0,-1 0 0,1 1 0,-1-1 0,1 0 0,-1 0 0,1 1 0,-1-1 0,1 0 0,0 0 0,-1 0 0,1 0 0,-1 0-1,1 0 1,0 0 0,-1 0 0,1 0 0,-1 0 0,1 0 0,-1 0 0,1 0 0,0 0 0,-1-1 0,1 1 0,-1 0 0,1 0 0,0-1 0,25-9 382,-12 0-339,0-1-1,-1 0 0,-1 0 0,18-21 0,-26 26-42,1 1-1,-1-1 1,0 0 0,0-1-1,-1 1 1,0 0 0,0-1-1,0 0 1,-1 0 0,0 0-1,0 0 1,-1 0 0,1-9 0,-2 16-33,-1-1 1,1 1-1,-1-1 1,1 1 0,-1-1-1,0 1 1,1-1-1,-1 1 1,1 0 0,-1-1-1,0 1 1,1 0 0,-1-1-1,0 1 1,1 0-1,-1 0 1,0 0 0,1 0-1,-1 0 1,0 0 0,0 0-1,1 0 1,-1 0-1,0 0 1,0 0 0,1 0-1,-1 0 1,0 0 0,1 1-1,-1-1 1,0 0-1,1 1 1,-1-1 0,0 0-1,1 1 1,-1-1 0,1 1-1,-1-1 1,1 1-1,-1-1 1,1 1 0,-1-1-1,1 1 1,-1-1 0,1 1-1,0 0 1,-1-1-1,1 1 1,0 0 0,-1 0-1,3 21-4255,-2-21 3822,1 0-1,-1 0 1,1 0-1,-1 0 1,1 0 0,0 0-1,0 0 1,-1 0-1,1 0 1,0-1 0,0 1-1,0 0 1,0 0-1,0-1 1,0 1-1,1 0 1,14 5-5827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14510,'0'0'7724,"-8"5"-6982,6-4-744,-2 0 116,0 1-1,0 0 0,1 0 1,-1 0-1,1 0 0,-1 1 1,1-1-1,0 1 0,0 0 1,0 0-1,1 0 1,-1 0-1,1 0 0,-1 1 1,1-1-1,0 1 0,0 0 1,1-1-1,-1 1 0,1 0 1,0 0-1,-1 6 1,2-9-97,1 0 0,0 0 1,0 0-1,-1 0 0,1 0 0,0-1 1,0 1-1,0 0 0,0-1 1,0 1-1,0-1 0,0 1 1,0-1-1,0 1 0,0-1 1,0 0-1,0 0 0,1 1 1,-1-1-1,0 0 0,0 0 1,0 0-1,0 0 0,0 0 1,3-1-1,38 0 220,-38 1-220,50-9 24,-45 6-99,0 1-1,1 1 1,-1 0-1,1 0 1,-1 0-1,11 2 1,-19-1 55,-1 0 1,1 0-1,0 1 1,-1-1-1,0 0 0,1 0 1,-1 1-1,1-1 1,-1 0-1,1 1 1,-1-1-1,0 0 0,1 1 1,-1-1-1,1 1 1,-1-1-1,0 0 1,0 1-1,1-1 0,-1 1 1,0-1-1,0 1 1,0-1-1,1 1 1,-1-1-1,0 1 1,0-1-1,0 1 0,0-1 1,0 2-1,0-1 31,0 0 0,0-1 0,0 1 0,0 0 0,0-1 0,1 1 0,-1 0 0,0-1 0,0 1 0,0 0 0,1-1 0,-1 1 0,1 0-1,-1-1 1,0 1 0,1-1 0,-1 1 0,1 0 0,-1-1 0,1 0 0,-1 1 0,1-1 0,0 1 0,-1-1 0,1 0 0,-1 1 0,1-1 0,0 0 0,-1 1 0,1-1 0,0 0-1,0 0 1,-1 0 0,1 0 0,0 0 0,-1 0 0,2 0 0,3 0 88,0-1-1,0 0 1,0 0-1,0 0 1,0-1-1,7-3 1,-7 3-257,0 0 0,0 1 1,0-1-1,0 1 0,0 0 1,9-1-1,-13 2 119,0 1 1,-1-1 0,1 1-1,-1-1 1,1 1-1,0-1 1,-1 1-1,1 0 1,-1-1-1,0 1 1,1-1-1,-1 1 1,1 0 0,-1 0-1,0-1 1,0 1-1,1 0 1,-1-1-1,0 1 1,0 0-1,0 0 1,0 0-1,0-1 1,0 1 0,0 0-1,0 0 1,0-1-1,0 1 1,0 0-1,-1 0 1,1-1-1,0 2 1,-7 34 245,5-30-258,0-1-631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7847,'2'2'7343,"3"-3"-3414,35-14-1492,34-36 128,-50 33-1266,49-28 0,-72 45-1305,-1 1 1,1 0 0,0-1 0,0 1 0,-1 0 0,1-1 0,0 1 0,0 0-1,0 0 1,-1 0 0,1 0 0,0 0 0,0 0 0,0 0 0,0 0 0,-1 0-1,1 0 1,0 0 0,0 0 0,0 1 0,-1-1 0,1 0 0,0 1 0,0-1-1,-1 0 1,1 1 0,0-1 0,1 2 0,9 23 80,-6 36 314,-5-58-357,0 16 165,0-11-5065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0 929,'-2'0'897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3427,'-67'16'-128,"67"-19"-1057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56 103 3107,'0'0'9390,"-8"0"-7094,-19 0-595,6 0 3014,22-3-1350,12-11-2672,-1 6-589,1 0 1,1 0 0,-1 1 0,1 1 0,1 1 0,-1 0 0,1 0-1,0 2 1,0 0 0,0 0 0,0 1 0,1 1 0,24 2 0,-38-1-108,-1 0 0,1 0 0,-1 1 1,1-1-1,0 0 0,-1 1 0,1 0 1,-1-1-1,0 1 0,1 0 0,-1-1 0,1 1 1,-1 0-1,0 0 0,0 0 0,0 0 1,1 1-1,-1-1 0,0 0 0,0 0 1,-1 1-1,1-1 0,1 3 0,-1-1-8,0 1-1,0-1 0,-1 0 1,1 1-1,-1-1 1,0 1-1,0-1 0,0 0 1,-1 1-1,0 5 0,-3 7-37,-1 0-1,-1 0 0,-11 22 0,15-33 49,1-5 3,1 1 1,-1 0 0,0 0 0,1-1 0,-1 1-1,1 0 1,0 0 0,-1 0 0,1 0 0,0 0-1,-1-1 1,1 1 0,0 0 0,0 0 0,0 0 0,0 0-1,0 0 1,0 0 0,0 0 0,0 0 0,0 0-1,0 0 1,1 0 0,-1 0 0,0-1 0,1 1-1,-1 0 1,1 2 0,1-3 8,-1 0 0,0 0 0,1 1 0,-1-1 0,1 0-1,-1 0 1,0 0 0,1 0 0,-1-1 0,0 1 0,1 0 0,-1 0 0,0-1 0,1 1 0,-1-1 0,2 0-1,55-32 321,-51 28-270,0 0 0,-1 0 0,0-1 0,0 1 0,0-1 0,-1-1 0,0 1 0,0-1 0,-1 0 0,0 0-1,0 0 1,0 0 0,-1-1 0,0 1 0,-1-1 0,1 0 0,-1 0 0,-1 0 0,0 0 0,0 0 0,-1-15-1,0 23-84,0 1-1,0-1 0,0 0 0,0 1 0,-1-1 0,1 1 0,0-1 0,0 0 0,0 1 1,-1-1-1,1 0 0,0 1 0,-1-1 0,1 0 0,0 0 0,-1 1 0,1-1 0,0 0 1,-1 0-1,1 0 0,0 1 0,-1-1 0,1 0 0,-1 0 0,1 0 0,0 0 1,-1 0-1,1 0 0,-1 0 0,1 0 0,0 0 0,-1 0 0,1 0 0,-1 0 0,1 0 1,0 0-1,-1 0 0,1 0 0,-1-1 0,1 1 0,0 0 0,-1 0 0,1 0 0,0-1 1,-1 1-1,1 0 0,0 0 0,-1-1 0,1 1 0,0 0 0,-1-1 0,1 1 0,0 0 1,0-1-1,0 1 0,-1 0 0,1-1 0,0 1 0,0 0 0,0-1 0,0 1 0,0-1 1,0 1-1,0-1 0,0 1 0,0 0 0,0-1 0,0 3-309,0 1 0,0 0 0,0 0 0,1 0 0,-1 0-1,1-1 1,0 1 0,0 0 0,0-1 0,0 1 0,0 0 0,1-1 0,-1 1-1,1-1 1,-1 0 0,1 0 0,0 1 0,0-1 0,5 3 0,-1 0-874,2-1 1,-1 0-1,0 0 1,1-1 0,0 0-1,8 2 1,13 2-3710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35 4132,'0'0'16907,"-9"-5"-16662,7 3-221,-1 0 0,1 1-1,-1-1 1,0 1 0,1 0 0,-1 0 0,0 0-1,0 0 1,0 0 0,0 1 0,0-1 0,0 1-1,0 0 1,0 0 0,0 0 0,0 0-1,0 0 1,0 1 0,0-1 0,0 1 0,0 0-1,0 0 1,1 0 0,-1 0 0,0 1-1,1-1 1,-1 1 0,1 0 0,-1-1 0,1 1-1,0 0 1,-4 5 0,1-3 160,2-2-73,-1 0-1,1 1 1,0 0-1,0 0 1,1 0-1,-1 0 1,0 0-1,1 1 1,0-1 0,0 1-1,-3 6 1,5-9-93,1 0 1,-1-1 0,0 1-1,1 0 1,-1-1 0,1 1-1,-1 0 1,1-1 0,0 1-1,-1-1 1,1 1-1,-1-1 1,1 0 0,0 1-1,-1-1 1,1 0 0,0 1-1,0-1 1,-1 0 0,1 0-1,0 1 1,0-1 0,-1 0-1,1 0 1,0 0 0,0 0-1,-1 0 1,1 0 0,0 0-1,0-1 1,0 1-1,-1 0 1,1 0 0,0 0-1,-1-1 1,2 0 0,35-7 577,42-27-186,-66 27-436,1 0-1,1 2 0,0 0 1,0 0-1,0 1 1,0 1-1,1 1 1,23-3-1,-38 6 20,-1 1-1,1-1 1,-1 0-1,1 1 1,0-1-1,-1 0 1,1 1-1,-1-1 1,1 0 0,-1 1-1,1-1 1,-1 1-1,1-1 1,-1 1-1,0-1 1,1 1-1,-1 0 1,0-1-1,1 1 1,-1-1 0,0 1-1,0 0 1,1-1-1,-1 1 1,0 0-1,0-1 1,0 1-1,0-1 1,0 1 0,0 0-1,0-1 1,0 1-1,-1 1 1,-2 33 513,2-18 277,2-16-724,1-1 0,0 0 0,0 1 0,-1-1 0,1 0 0,0 0 0,0 0 0,0 0 0,-1 0 0,1-1 1,0 1-1,0-1 0,-1 1 0,4-2 0,60-28 440,-55 24-747,0 1 1,0 0 0,0 0-1,1 1 1,-1 1-1,1-1 1,0 2-1,0-1 1,13 0 0,-24 3 238,1 0 1,-1 0 0,0 1 0,1-1-1,-1 0 1,0 0 0,1 0 0,-1 0-1,0 0 1,1 0 0,-1 1 0,0-1-1,0 0 1,1 0 0,-1 0 0,0 1-1,0-1 1,1 0 0,-1 0 0,0 1-1,0-1 1,0 0 0,1 1 0,-1-1-1,0 0 1,0 0 0,0 1 0,0-1-1,0 0 1,0 1 0,0-1 0,0 0-1,0 1 1,0-1 0,0 0 0,0 1-1,-3 19-246,-9 16 15,4-16-4710,8-19 4776,0-1 1,0 0 0,-1 0-1,1 1 1,0-1-1,0 0 1,0 1 0,-1-1-1,1 0 1,0 0-1,0 1 1,0-1-1,0 0 1,0 1 0,0-1-1,0 0 1,-1 1-1,1-1 1,0 0 0,0 1-1,0-1 1,0 1-1,1-1 1,-1 0-1,0 1 1,0-1 0,0 0-1,0 1 1,0-1-1,0 0 1,0 0 0,1 1-1,-1-1 1,0 0-1,0 1 1,0-1-1,1 0 1,-1 0 0,0 1-1,0-1 1,1 0-1,-1 0 1,0 0 0,0 1-1,1-1 1,-1 0-1,0 0 1,1 0-1,12-5-8127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1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5605,'0'0'1404,"-10"3"-389,-3 2-877,1 0 1,-1 1 0,1 1 0,0 0 0,1 0-1,0 1 1,0 0 0,1 1 0,0 0 0,0 1-1,1 0 1,0 1 0,1 0 0,0 0 0,1 1-1,0-1 1,1 2 0,0-1 0,1 1 0,0 0-1,1 0 1,1 0 0,0 0 0,-1 18 0,3 4-135,1 0 1,2 0 0,2-1 0,1 1 0,2-1 0,1 0 0,1-1 0,2 0 0,24 51 0,-25-65-67,0 1 1,1-2-1,1 1 0,1-2 1,0 0-1,1 0 1,1-1-1,0-1 0,2-1 1,-1 0-1,2-1 0,0-1 1,0 0-1,1-1 1,0-2-1,34 13 0,-42-18-96,0-1-1,1 0 0,-1-1 0,1-1 1,0 1-1,0-2 0,0 0 0,-1 0 1,1-1-1,0 0 0,0-1 0,-1-1 1,14-4-1,-15 3 95,-1 0 0,0-1 0,-1 0 0,1 0 0,-1-1 0,0 0 0,0-1 0,-1 0 0,0 0 0,0 0 0,-1-1 0,0 0 0,0 0 0,-1-1 0,8-16 1,-4 3 371,-1 0 1,-1 0-1,0-1 1,-2 1-1,-1-2 1,-1 1-1,-1 0 1,-1-1-1,-1 1 1,-1 0-1,-1-1 1,-8-36-1,3 30 70,0 1-1,-2 0 0,-1 0 0,-2 1 1,0 0-1,-2 1 0,-1 1 0,-1 0 1,-26-31-1,31 45-468,0 0 1,-1 0-1,0 1 1,-1 1-1,0 0 1,-29-15-1,35 21-144,0 0-1,-1 1 1,0 0 0,0 1-1,1 0 1,-2 0 0,1 0 0,0 1-1,0 0 1,0 1 0,0 0-1,-1 0 1,1 1 0,0 0-1,-15 4 1,17-3-23,0 1 0,1 0 1,-1 0-1,1 1 0,0 0 0,0-1 1,1 2-1,-1-1 0,1 0 0,-5 7 0,7-9 94,-10 12-1512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17168,'0'0'2915,"-32"54"-801,14-25-545,1 3-479,4-2-674,5 0-320,3-4-32,5-4-320,0-3-1346,0-6-1056,0-4-801,0-4-1506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 17745,'8'-2'2183,"18"-3"-716,0 1 0,50-1-1,-66 5-1168,1 0-1,0 0 0,-1 2 1,1-1-1,0 1 1,-1 1-1,0 0 0,0 0 1,0 1-1,17 9 0,-25-12-299,0 0 0,0 1-1,0-1 1,0 0 0,0 1 0,0 0-1,0 0 1,-1-1 0,1 1-1,-1 0 1,1 0 0,-1 0-1,1 1 1,-1-1 0,0 0-1,0 0 1,0 1 0,-1-1-1,1 1 1,-1-1 0,1 0-1,0 4 1,-2-2-6,0-1 0,1 1 0,-1-1 0,0 0 0,0 1-1,-1-1 1,1 0 0,-1 0 0,0 0 0,1 0 0,-1 0 0,-1 0 0,-3 4 0,-6 5-14,0-2 1,0 0 0,-1 0 0,0-1 0,-22 10 0,13-3 131,48-20-702,16-2 49,-30 5 507,1 1-1,-1 1 1,0 0 0,0 1 0,23 6-1,-33-7 26,1-1-1,-1 1 0,1 0 1,-1 0-1,0 1 1,0-1-1,1 0 0,-1 1 1,0-1-1,0 1 1,0-1-1,-1 1 0,1 0 1,0 0-1,-1 0 1,1 0-1,-1 0 0,0 1 1,1-1-1,-1 0 1,0 0-1,0 1 0,-1-1 1,1 1-1,0-1 1,-1 1-1,0-1 0,1 1 1,-1-1-1,0 1 1,0-1-1,-1 1 0,1-1 1,0 1-1,-2 3 1,0 0 109,0-1 1,-1-1-1,0 1 1,0 0-1,0 0 1,0-1-1,-1 0 1,1 0-1,-1 0 1,0 0-1,-1 0 0,1-1 1,-1 0-1,1 0 1,-11 5-1,-8 4 1002,-46 17-1,-17-2 407,79-25-1435,0-1 1,-1 0-1,1 0 1,-1 0-1,1-1 1,-1 0-1,0-1 1,1 1-1,-15-4 1,20 3-201,-1-1 0,1 1 1,-1 0-1,1-1 1,-1 0-1,1 1 0,0-1 1,-1 0-1,1 0 1,0 0-1,-2-4 1,-11-16-3783,7 11 145,-3-4-2896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73 14958,'0'0'3977,"2"-8"-1692,-2 5-2042,1 0-1,-1-1 1,1 1-1,-1-1 1,0 1 0,0-1-1,-1 1 1,1-1-1,-1 1 1,0-4-1,0 5-160,0 1 0,0-1-1,-1 0 1,1 1-1,0 0 1,0-1-1,-1 1 1,1 0-1,-1 0 1,1-1-1,-1 1 1,0 0 0,1 1-1,-1-1 1,0 0-1,1 0 1,-1 1-1,0-1 1,0 1-1,0 0 1,0-1-1,0 1 1,1 0-1,-1 0 1,-4 0 0,-3 1-77,0-1 1,0 1 0,-1 1 0,1 0 0,0 0 0,1 0-1,-1 1 1,0 1 0,1-1 0,0 2 0,-10 5 0,12-7-9,1 1 1,0 0-1,0 0 1,0 0 0,0 0-1,1 1 1,-1 0-1,1 0 1,0 0 0,1 1-1,-1-1 1,1 1-1,0-1 1,1 1 0,-1 0-1,1 1 1,-1 6-1,3-13-9,-1 1 0,1 0 0,0 0 0,0 0-1,0 0 1,0 0 0,0 0 0,0 0 0,0-1 0,0 1-1,0 0 1,0 0 0,1 0 0,-1 0 0,0 0-1,0-1 1,1 1 0,-1 0 0,1 0 0,-1 0 0,1-1-1,-1 1 1,1 0 0,-1-1 0,1 1 0,0 0 0,-1-1-1,1 1 1,1 0 0,0 0-2,0-1 1,0 1-1,0-1 1,0 1-1,1-1 1,-1 0-1,0 0 1,0 0-1,0 0 1,0 0-1,4-1 1,4-1-2,0-1 0,0 0-1,0 0 1,12-6 0,-14 4 88,2 0-246,0-1 1,0 2-1,1-1 1,-1 1 0,1 1-1,13-3 1,-21 6 128,-1 0 0,1 0 0,-1 0 0,1 0 0,-1 1 0,1-1 0,-1 1 0,1-1 0,-1 1-1,0 0 1,1 0 0,-1 0 0,0 0 0,0 0 0,0 0 0,0 1 0,0-1 0,0 1 0,0 0 0,0-1 0,0 1 0,-1 0 0,1 0 0,-1 0 0,0 0 0,1 0 0,-1 1 0,0-1-1,0 0 1,0 0 0,0 1 0,-1-1 0,1 5 0,4 10 211,-2 0-1,0-1 1,-1 1-1,-1 0 1,-1 0-1,0 0 1,-1 0-1,-1 0 1,0 0-1,-2 0 1,0-1-1,0 1 1,-2-1-1,0 0 1,-14 26-1,19-40-147,-9 14 256,-1-1-1,0-1 0,-14 15 0,22-26-241,1 0 0,-1 0 1,0-1-1,0 1 0,0-1 0,0 0 1,0 0-1,-1 0 0,1 0 0,-1-1 1,1 1-1,-1-1 0,0 0 0,0 0 1,1 0-1,-1 0 0,0-1 0,0 0 0,0 1 1,0-2-1,-6 0 0,7 0-80,0-1 1,0 1-1,1-1 0,-1 0 0,1 0 0,0 0 0,-1 0 1,1-1-1,0 1 0,0 0 0,1-1 0,-1 0 1,0 1-1,1-1 0,0 0 0,-1 0 0,1 0 1,0 0-1,0 0 0,1 0 0,-1 0 0,1 0 0,0 0 1,-1 0-1,2-4 0,-3-7-280,2 0 1,0 0-1,1 0 0,3-18 0,-2 23 229,1-1-1,0 0 0,1 1 1,0 0-1,1 0 0,0 0 0,0 0 1,1 1-1,0 0 0,0 0 1,1 0-1,0 1 0,0 0 0,16-11 1,10-5 411,2 1 1,53-25-1,-3 1-55,-71 38-163,44-30 30,-56 36-52,1 0 0,-1 0 0,1 0 0,-1 0 1,0 0-1,0-1 0,0 1 0,0-1 0,0 0 0,-1 1 1,1-1-1,-1 0 0,0 0 0,0 0 0,0 0 1,0 0-1,0-5 0,-1 7-57,0 0 1,-1 1-1,1-1 0,-1 0 1,0 0-1,1 0 0,-1 0 1,1 1-1,-1-1 0,0 0 1,0 1-1,0-1 0,1 0 1,-1 1-1,0-1 0,0 1 1,0 0-1,0-1 0,0 1 1,0 0-1,0-1 0,0 1 1,0 0-1,0 0 0,0 0 1,0 0-1,0 0 0,0 0 1,0 0-1,0 0 0,0 0 1,-2 1-1,-36 5-101,33-3 61,0 0 1,1 0-1,-1 0 1,1 1-1,0 0 1,0 0-1,0 0 1,0 1-1,1-1 1,0 1-1,0 0 1,0 1-1,0-1 1,1 0-1,0 1 1,0 0-1,1 0 1,0 0-1,0 0 1,0 0-1,0 1 1,1-1 0,0 0-1,0 11 1,1-16-109,0 1 0,1 0 0,-1-1 0,0 1 1,1-1-1,-1 1 0,1 0 0,-1-1 1,1 1-1,0-1 0,0 0 0,0 1 1,0-1-1,0 1 0,0-1 0,0 0 1,0 0-1,0 0 0,0 0 0,1 0 0,-1 0 1,1 0-1,-1 0 0,0 0 0,1-1 1,-1 1-1,1 0 0,2 0 0,3 1-1111,1-1 0,0 0 0,-1 0 0,15-1 0,13 0-3732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1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171 104 12684,'0'0'1922,"-11"12"80,-6 6-1101,1 1 1,0 0 0,-13 25-1,25-39-742,0 1-1,1 1 0,0-1 1,0 0-1,0 1 1,1-1-1,0 1 0,0 0 1,0 0-1,1 0 1,0 0-1,1 0 0,0 0 1,0 0-1,0 0 1,1 0-1,0 0 0,0 0 1,3 7-1,-1-7-166,1-1 0,0 0-1,0 0 1,0 0 0,1-1-1,0 1 1,10 7 0,-10-9-79,0 1 1,0 0-1,-1-1 1,1 1-1,-1 1 0,0-1 1,-1 1-1,1-1 1,-1 1-1,0 0 1,3 9-1,-5-8 80,1 1 0,-1-1 0,-1 1 0,0 0 0,0-1 0,0 1 0,-1-1 0,0 1 0,0 0 0,-1-1 0,0 0 0,0 1-1,-1-1 1,-5 10 0,7-14 25,-1 0 0,0 0 0,0 0-1,0 0 1,0 0 0,-1 0 0,1-1-1,-1 1 1,1-1 0,-1 1 0,0-1 0,0 0-1,0 0 1,0 0 0,0-1 0,-1 1-1,1-1 1,-1 0 0,1 0 0,0 0-1,-1 0 1,0 0 0,1-1 0,-1 0-1,1 0 1,-1 0 0,0 0 0,1 0-1,-1-1 1,1 1 0,-1-1 0,-4-2 0,5 2-31,1 0 1,0-1 0,0 1 0,0 0 0,0-1 0,0 0 0,0 1-1,0-1 1,1 0 0,-1 0 0,1 0 0,-1 0 0,1 0 0,0 0 0,0-1-1,0 1 1,0 0 0,0-1 0,0 1 0,1 0 0,-1-1 0,1 1-1,-1-1 1,1 1 0,0-1 0,0 1 0,1-5 0,-1 0-187,1-1 0,-1 1 0,2 0 0,-1-1 0,1 1 0,0 0 0,0 0 0,5-9 1,11-10 171,1 0 1,2 1 0,0 1 0,1 1 0,2 1 0,40-30 0,19-19 1436,-68 58-1106,-9 8-157,1 0 0,-1-1 1,0 0-1,0 0 0,0-1 1,-1 1-1,0-1 0,-1 0 1,1 0-1,-1-1 0,3-8 1,-7 15-140,0 1 1,0-1 0,0 1-1,0-1 1,0 1 0,0-1-1,0 1 1,-1-1 0,1 1-1,0-1 1,0 1 0,0 0-1,-1-1 1,1 1 0,0-1-1,0 1 1,-1-1 0,1 1-1,0 0 1,-1-1 0,1 1-1,-1 0 1,1-1 0,0 1-1,-1 0 1,1 0 0,-1-1-1,1 1 1,-1 0 0,1 0-1,0 0 1,-1 0 0,1 0-1,-1-1 1,1 1 0,-1 0-1,1 0 1,-1 0 0,1 0 0,-1 0-1,1 0 1,-1 1 0,1-1-1,-1 0 1,1 0 0,-1 0-1,1 0 1,-1 1 0,1-1-1,-1 1 1,-30 10-216,23-5 226,-1 2 1,1-1 0,0 1 0,0 0-1,1 0 1,0 1 0,1 0 0,0 0 0,0 1-1,1 0 1,1 0 0,-1 0 0,1 0-1,1 1 1,0 0 0,-3 20 0,6-30-39,0 0 1,0 1-1,0-1 1,0 1-1,0-1 0,0 1 1,0-1-1,1 1 1,-1-1-1,0 0 0,1 1 1,-1-1-1,1 0 1,-1 1-1,1-1 1,0 0-1,0 1 0,0-1 1,-1 0-1,1 0 1,0 0-1,0 0 0,1 0 1,0 1-1,0-1-66,1 0 0,-1 0-1,1 0 1,-1 0 0,1 0-1,0-1 1,-1 1 0,1-1-1,0 0 1,-1 0 0,1 0-1,3 0 1,2-1-329,-1 0 1,1-1-1,-1 0 1,1 0-1,-1 0 1,0-1-1,0 0 1,12-7-1,-2-4-1118,0-1-1,-1 0 1,0-2-1,-1 1 0,-1-2 1,18-28-1,15-37 1130,-5-1 4092,-33 57 237,-22 36-503,-25 42-1712,29-36-1380,0 0 1,1 0-1,0 0 1,1 1-1,1 0 1,1 1-1,0-1 1,1 1-1,-2 22 1,5-37-318,1-1 0,0 1 0,1 0 1,-1-1-1,0 1 0,0 0 0,1-1 1,-1 1-1,1 0 0,-1-1 0,1 1 0,0 0 1,0-1-1,-1 1 0,1-1 0,0 0 1,0 1-1,1-1 0,-1 0 0,0 0 0,0 1 1,1-1-1,-1 0 0,0 0 0,1 0 0,-1-1 1,1 1-1,-1 0 0,1 0 0,0-1 1,-1 1-1,1-1 0,0 0 0,-1 1 0,1-1 1,0 0-1,0 0 0,-1 0 0,1 0 0,0 0 1,1-1-1,13 0-364,1 0 0,-1-1 0,25-7 0,-19 4-1057,-20 4 1421,0 1 0,0-1-1,0 1 1,0 0 0,0-1 0,0 1 0,0 0 0,0 0 0,0 0 0,0 1 0,0-1-1,0 0 1,0 1 0,0-1 0,0 1 0,0 0 0,0 0 0,0-1 0,0 1 0,-1 0-1,1 1 1,2 1 0,-3-1 103,-1-1 0,1 1 1,-1 0-1,0-1 0,1 1 0,-1 0 0,0-1 0,0 1 0,0 0 0,0-1 0,-1 1 0,1-1 0,0 1 1,-1 0-1,1-1 0,-1 1 0,0-1 0,1 1 0,-1-1 0,0 1 0,0-1 0,0 1 0,0-1 0,0 0 1,0 0-1,0 0 0,-3 2 0,-2 5 106,0-1 1,-1 0-1,1-1 1,-2 0-1,1 0 1,-1 0-1,0-1 0,0 0 1,0-1-1,0 0 1,-1 0-1,0 0 1,0-1-1,0-1 1,0 0-1,0 0 0,-1 0 1,1-1-1,-1-1 1,-16 0-1,24-1-310,1 1 0,0 0 0,-1 0 0,1-1 0,0 1 0,0-1 0,-1 1 0,1-1 0,0 0 0,0 1 0,0-1-1,0 0 1,0 0 0,0 0 0,0 0 0,0 0 0,0 0 0,0 0 0,0 0 0,1 0 0,-1 0 0,0 0 0,0-3 0,-4-31-8015,5 14 89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10474,'7'6'6887,"12"-4"-3793,17-8-162,-19 0-2197,-1-2 0,0 1 0,-1-2 0,0 0 0,19-15 0,-27 19-644,-1 0 1,0 0-1,0-1 1,0 0-1,-1 1 1,0-2-1,0 1 1,-1-1-1,1 0 1,-1 0-1,-1 0 1,1 0-1,-1-1 0,2-8 1,-5 15-98,0 0 1,1 0-1,-1 0 0,0 0 1,0 0-1,0 0 0,0 0 1,0 0-1,0 0 0,0 0 0,0 0 1,-1 0-1,1 0 0,0 0 1,0 0-1,-1 0 0,1 0 1,-1 0-1,1 1 0,-1-1 1,1 0-1,-1 0 0,0 0 1,1 1-1,-1-1 0,0 0 1,1 0-1,-2 0 0,0 0-17,0 1-1,0-1 0,0 1 1,0-1-1,0 1 0,0 0 0,0 0 1,-1 0-1,1 0 0,0 0 1,0 0-1,0 0 0,-2 1 1,-3 1-24,-1 0 0,1 1 0,0-1 1,1 1-1,-1 0 0,0 1 0,-7 5 1,2 1 45,1 1 0,0 0 0,1 1 1,-13 17-1,19-23 2,0 0 1,0 0 0,1 1-1,-1-1 1,2 1 0,-1 0-1,1 0 1,0 0 0,0 0-1,1 1 1,-1 10 0,2-17 0,0 0 0,0 0 1,0-1-1,1 1 0,-1 0 1,0 0-1,0-1 0,1 1 1,-1 0-1,0 0 0,1-1 1,-1 1-1,0 0 0,1-1 0,-1 1 1,1 0-1,0-1 0,-1 1 1,1-1-1,-1 1 0,1-1 1,0 1-1,-1-1 0,1 1 1,0-1-1,0 0 0,1 1 1,29 3 141,30-15 90,-8-9-200,-41 15-77,-1 0-1,1 1 0,-1 0 1,1 1-1,0 1 0,1 0 1,19-1-1,-31 3 29,-1 0 1,1 0-1,0 0 1,-1 0-1,1 0 1,0 0-1,-1 0 1,1 1 0,0-1-1,-1 0 1,1 0-1,-1 1 1,1-1-1,-1 0 1,1 1-1,-1-1 1,1 1-1,-1-1 1,1 1-1,-1-1 1,1 1-1,-1-1 1,0 1-1,1-1 1,-1 1-1,0-1 1,1 1-1,-1 0 1,0 0-1,2 24 1,0 1 284,-2-25-258,1-1 1,-1 1-1,0 0 1,0-1-1,1 1 1,-1-1-1,1 1 1,-1 0-1,1-1 1,-1 1-1,1-1 1,-1 1-1,1-1 1,-1 1-1,1-1 1,-1 0-1,1 1 1,0-1-1,-1 0 1,1 1-1,0-1 1,-1 0-1,1 0 1,0 1-1,-1-1 1,1 0-1,0 0 1,0 0-1,-1 0 1,2 0-1,7-2 50,0 0 1,1-1-1,-1 1 0,-1-2 0,1 1 0,0-2 1,-1 1-1,0-1 0,0 0 0,0 0 0,8-8 1,41-24-207,-8 21-491,-48 16 617,0-1 0,0 1 1,0 0-1,0 0 0,0 0 1,0 0-1,0 0 0,0 0 1,0 0-1,0 0 0,0 1 1,0-1-1,0 0 0,0 0 1,0 1-1,0-1 0,-1 1 1,1-1-1,0 1 0,0-1 1,0 1-1,-1 0 0,1-1 1,0 1-1,0 0 0,-1-1 1,1 1-1,-1 0 0,1 0 1,-1 0-1,1 0 0,-1-1 1,1 1-1,-1 0 0,0 0 1,0 0-1,1 0 0,-1 0 1,0 0-1,0 0 0,0 0 1,0 0-1,0 0 0,0 1 1,0 8-276,-1 24 780,1-33-681,0 0-1,0 0 1,0 0-1,0 1 1,-1-1-1,1 0 1,0 0-1,-1 0 1,1 0-1,-1 0 1,1 0 0,-1 0-1,0 0 1,1 0-1,-1 0 1,0 0-1,0 0 1,0 0-1,1 0 1,-1 0-1,-2 1 1,-8-1-5961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142 156 8168,'2'-3'1381,"0"0"0,0 0 0,-1-1 0,1 1 0,-1 0 0,0-1 0,0 1 0,0-1 0,0 1 0,-1-1 0,1 1 0,-1-6 0,-19 11-522,7 5-990,1 0 0,-1 1 0,2 1 0,-1 0 0,1 0 0,0 1 0,1 0 0,-14 20-1,20-26 105,0 0-1,0 0 0,0 0 1,1 0-1,-1 1 0,1-1 1,0 1-1,0-1 0,1 1 0,0 0 1,-1 0-1,1-1 0,1 1 1,-1 0-1,1 9 0,1-14 22,0 1 0,-1 0-1,1 0 1,0-1 0,0 1-1,0-1 1,0 1 0,0-1-1,0 1 1,0-1 0,0 1-1,0-1 1,0 0 0,0 0-1,0 1 1,0-1 0,0 0-1,0 0 1,1 0 0,-1 0-1,0 0 1,0-1 0,0 1-1,0 0 1,2-1 0,29-6 53,-17 0-43,1-1-1,-1 0 1,-1-1 0,1-1-1,-2 0 1,1-1 0,22-24-1,74-98 710,-103 124-585,-1 0 0,0 0 0,9-20 0,-43 67-695,8-12 547,1 2 21,-22 47 0,36-66 7,1 1 0,0 1 0,1-1 0,0 0 0,0 1 1,1-1-1,1 1 0,-1 21 0,2-31 5,1 0 0,-1 0 0,1 0 0,-1 0 0,1 0 0,0 0 0,0 0 0,-1 0 0,1 0 0,0 0 0,0 0 0,0 0 0,0-1 0,0 1 1,0 0-1,0-1 0,0 1 0,0-1 0,1 1 0,-1-1 0,0 0 0,0 1 0,0-1 0,0 0 0,1 0 0,-1 0 0,0 0 0,0 0 0,1 0 0,-1 0 0,0 0 0,0-1 0,2 0 0,46-8 414,-33 1-393,-1 0 1,1-1-1,-1 0 0,-1-2 0,0 1 1,0-2-1,-1 0 0,-1 0 0,0-1 1,-1-1-1,10-14 0,-14 16-59,-11 10-327,-15 18-56,12-7 390,1-3 15,0 1 0,1 0 0,0 0 0,0 1-1,1-1 1,0 1 0,0 0 0,0 0-1,1 0 1,-2 12 0,5-19 4,0-1 1,-1 0-1,1 1 1,0-1-1,0 0 1,0 1-1,1-1 1,-1 0-1,0 1 0,0-1 1,0 0-1,0 1 1,0-1-1,0 0 1,0 0-1,1 1 1,-1-1-1,0 0 0,0 1 1,0-1-1,1 0 1,-1 0-1,0 1 1,0-1-1,1 0 1,-1 0-1,0 0 0,0 1 1,1-1-1,-1 0 1,0 0-1,1 0 1,-1 0-1,0 0 1,1 0-1,-1 0 0,0 1 1,1-1-1,18-3 126,16-13 80,26-39-1521,-60 61-1356,-3 22 2607,-3-13 41,3-11 131,0 0 0,1-1 0,-1 1 0,1 0 0,0 0 0,0 0 0,1 0 0,-1 0 0,1 0 0,0 0 0,0 0 0,0 0-1,0 0 1,2 5 0,0-8-31,0 0 0,1 0 0,-1 0 0,1-1-1,-1 1 1,1-1 0,-1 1 0,1-1-1,-1 0 1,1 0 0,-1 0 0,1 0-1,-1 0 1,5-2 0,-3 2 79,11-2 0,-1 0 1,0-1-1,27-10 0,-29 9-194,0 0 0,1 1-1,-1 0 1,1 1 0,17-2 0,-28 5 52,-1-1-1,0 1 1,0-1 0,1 1 0,-1-1-1,0 1 1,0 0 0,0 0-1,0-1 1,0 1 0,1 0-1,-2 0 1,1 0 0,0 0-1,0 0 1,0 0 0,0 1 0,-1-1-1,1 0 1,0 0 0,-1 0-1,1 1 1,-1-1 0,1 3-1,4 3 1837,0-27-498,-1-15-939,1-66 0,-3 99-626,1 1 0,0 0 0,-1 1 0,1-1 0,0 0 0,-1 1 0,1-1 0,0 1 0,0 0 0,-1 0 0,1 0 0,0 0 1,5 1-1,-1 0-216,56-1-5204,-27 0-956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88 276 6150,'1'0'532,"0"0"0,0 0 0,0-1 0,0 1 0,0 0 0,0-1 1,-1 1-1,1-1 0,0 1 0,0-1 0,0 0 0,-1 1 0,1-1 0,0 0 0,0 0 0,-1 1 1,1-1-1,-1 0 0,1 0 0,-1 0 0,1 0 0,-1 0 0,0 0 0,1 0 0,-1 0 0,0 0 1,0 0-1,1 0 0,-1 0 0,0 0 0,0-2 0,-11-1 3045,-9 13-4253,14-4 675,0 0 1,0 1-1,0 0 1,0 0-1,1 0 1,0 1-1,1-1 1,-1 1-1,1 1 0,0-1 1,1 0-1,0 1 1,0 0-1,1 0 1,0 0-1,0 0 0,1 0 1,-1 14-1,2-21 9,0 0-1,1 1 0,-1-1 1,1 0-1,-1 1 0,1-1 1,0 0-1,0 0 1,-1 1-1,1-1 0,0 0 1,0 0-1,0 0 0,0 0 1,0 0-1,0 0 0,1 0 1,-1-1-1,0 1 1,0 0-1,1-1 0,-1 1 1,0-1-1,1 1 0,-1-1 1,1 0-1,-1 1 0,0-1 1,1 0-1,-1 0 1,1 0-1,1 0 0,4 0 38,1 0 0,-1-1 0,0 1 0,1-1 0,8-3 0,0-1-6,-1-1 1,0-1-1,-1 0 1,1-1-1,-1 0 1,23-20-1,-6 3 109,45-49-1,-63 60-66,-1-1-1,0 0 1,0 0-1,-2-1 1,0-1-1,-1 0 1,0 0 0,-1-1-1,-2 0 1,9-32-1,-14 49-87,-1 0-1,1 0 1,-1 0 0,0-1-1,1 1 1,-1 0 0,0-1-1,0 1 1,0 0-1,0-1 1,0 1 0,0 0-1,-1 0 1,1-1 0,0 1-1,0 0 1,-1 0-1,1-1 1,-1 1 0,1 0-1,-1 0 1,0 0 0,0 0-1,1 0 1,-1 0-1,0 0 1,0 0 0,0 0-1,0 0 1,0 0 0,0 0-1,0 1 1,0-1-1,0 0 1,0 1 0,-1-1-1,1 1 1,0 0 0,0-1-1,-1 1 1,1 0-1,0-1 1,0 1 0,-1 0-1,1 0 1,-2 0 0,-3 1-33,0 0 0,0 0 0,0 0 0,0 1 1,0 0-1,0 0 0,1 0 0,-10 6 1,-8 6 16,-40 33 1,57-42 30,0 0 0,0 0-1,0 0 1,1 1 0,0 0-1,0 0 1,1 1 0,0-1-1,0 1 1,0 0 0,-2 9 0,5-15-11,1 0 1,0 1 0,0-1 0,0 0 0,0 1 0,0-1-1,1 0 1,-1 0 0,0 1 0,0-1 0,1 0 0,-1 0 0,1 0-1,-1 1 1,1-1 0,0 0 0,-1 0 0,1 0 0,0 0-1,0 0 1,0 0 0,0 0 0,0 0 0,0-1 0,0 1 0,0 0-1,0-1 1,0 1 0,0 0 0,0-1 0,0 1 0,1-1-1,-1 0 1,0 1 0,0-1 0,1 0 0,-1 0 0,0 0-1,0 0 1,3 0 0,10 2-135,1-2 0,28-1-1,-22 0-130,-13 1 96,6-1-108,0 1 0,-1 1 0,1 0-1,-1 1 1,20 5 0,-29-6 243,-1 1-1,0-1 1,0 1-1,0-1 1,0 1-1,0 0 0,0 0 1,0 0-1,-1 0 1,1 1-1,-1-1 1,1 1-1,-1 0 1,0-1-1,0 1 0,0 0 1,-1 0-1,1 0 1,-1 1-1,1-1 1,-1 0-1,0 0 1,0 1-1,-1-1 0,1 1 1,-1-1-1,1 4 1,-1 53-563,-3-40-2659,-4-3-4499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12236,'0'0'12096,"-4"10"-11695,-25 69 151,16-49-516,1 1 0,2 0 1,1 0-1,1 1 0,2 1 1,-4 51-1,10-69-1624,0-9-4752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14638,'0'0'9289,"77"4"-7944,-38-4-512,4-2-129,2-5-191,-2-3-257,-6 2-160,-1 0-64,-6-2 0,-10 2-704,-9 0-738,-9-2-1088,-2-4-1762,-2-1-1858</inkml:trace>
  <inkml:trace contextRef="#ctx0" brushRef="#br0" timeOffset="1">10 1 8360,'0'0'13004,"56"4"-10858,-11-3-256,1 3-705,5-3-448,5 1-353,-8 0-384,-5-2-416,-7 0-2499,-14 0-4964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16976,'0'0'2242,"0"61"-672,-3-29-65,-5 3-832,3-5-449,-1-1-128,-3-7-96,3-1-609,2-7-2113,-5-4-1858,-2-6-1570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1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34 6278,'0'0'7965,"-7"2"-7309,-27 10 1346,65 2-2050,23-7 23,1-3 0,81-3 0,-66-2-1,-40 0 19,0 0-1,0-3 1,-1 0-1,1-2 1,-1-1 0,0-1-1,38-16 1,-24 10-27,-42 13 30,0 1 0,0 0 1,0-1-1,0 1 0,0 0 1,0-1-1,0 1 0,0 0 1,0 0-1,0 0 0,0 0 1,0 0-1,0 0 0,0 0 1,0 0-1,0 1 0,0-1 1,-1 0-1,1 0 0,0 1 1,0-1-1,0 1 0,0-1 1,0 1-1,0-1 0,-1 1 1,1-1-1,0 1 0,-1 0 1,1 0-1,0-1 0,-1 1 1,1 0-1,-1 0 0,1 0 1,-1-1-1,1 1 0,-1 0 1,1 0-1,-1 0 0,0 0 1,1 2-1,-1-3 79,-213 1 1480,-158 5-1402,318-6-495,53 0 204,3 3 89,0-1 0,0 1 1,0-1-1,0 0 1,1 0-1,-1 0 1,1 0-1,0-1 0,-1 0 1,8 2-1,-7-1 12,41 11-126,1-1-1,0-3 1,1-1-1,-1-3 1,1-2-1,0-1 1,52-6-1,-89 2 153,1 0 0,-1 0 0,0-1-1,0 0 1,0-1 0,0 0 0,16-10-1,30-11 38,-55 24 22,-30 12 379,-6 6-320,0-1 0,-2-2 0,1-2 0,-2-1-1,0-2 1,0-2 0,0-1 0,-1-2-1,0-2 1,-66-4 0,94 0-92,-1 0 0,1 0-1,0-1 1,-13-5 0,21 7-42,1 0 0,-1 0 0,1 0-1,0-1 1,-1 1 0,1-1 0,0 1 0,0-1 0,0 0-1,-4-4 1,6 5-9,-1 0 0,1 0-1,0 0 1,-1 0 0,1 0 0,0 0-1,-1 0 1,1 0 0,0 0 0,0 0-1,0 0 1,0 0 0,0 0 0,0 0 0,0 0-1,0 0 1,0 0 0,1 0 0,-1 0-1,0 0 1,1 0 0,-1 0 0,1 0-1,-1 0 1,1 0 0,-1 0 0,1 0-1,1-1 1,1-1-133,1-1-1,-1 1 1,1 0 0,0 0-1,0 1 1,0-1 0,0 1-1,0 0 1,1 0-1,-1 0 1,1 0 0,0 1-1,-1 0 1,1 0 0,8-1-1,10 0-1030,46 2 0,-41 0 758,294 19-4923,-284-19 2867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64 8968,'9'-5'6134,"6"-4"-4832,1 1 0,-1 0 0,2 1 0,-1 1 0,1 1 0,0 0 0,29-3-1,-31 6-1052,0 2 0,0-1 0,0 2 0,28 5 0,-40-6-260,0 1-1,0-1 1,0 1-1,0 0 1,0 0-1,-1 1 1,1-1-1,0 0 1,-1 1-1,1 0 0,-1 0 1,0-1-1,1 1 1,-1 1-1,0-1 1,0 0-1,0 0 1,-1 1-1,1-1 1,0 1-1,-1 0 0,0-1 1,0 1-1,0 0 1,0 0-1,0 0 1,0 0-1,-1 0 1,1-1-1,-1 1 1,0 6-1,0-5 14,-1 0 0,1-1-1,-1 1 1,0 0 0,0 0 0,0 0-1,-1-1 1,1 1 0,-1 0 0,0-1 0,0 0-1,0 1 1,-1-1 0,1 0 0,-1 0-1,1 0 1,-1 0 0,0-1 0,-5 4 0,-8 5 55,-1-1 0,-33 16 1,-3 2 182,52-27-277,18-1-1228,-5 0 1148,1 1 1,-1 0-1,0 1 1,1 0-1,21 8 0,-31-9 115,1 0 0,-1 0-1,0 0 1,0 1 0,0-1-1,0 1 1,-1 0-1,1-1 1,0 1 0,-1 1-1,1-1 1,-1 0 0,1 1-1,-1-1 1,0 1 0,0-1-1,-1 1 1,1 0-1,0 0 1,-1 0 0,0 0-1,1 0 1,-1 0 0,0 1-1,-1-1 1,2 6-1,-3-6 66,0 0 0,0 0-1,0 0 1,0 0 0,0-1 0,-1 1-1,1-1 1,-1 1 0,0-1-1,1 1 1,-1-1 0,0 0-1,-1 0 1,1 0 0,0 0-1,-1 0 1,1 0 0,-1-1-1,1 1 1,-1-1 0,0 0-1,-5 2 1,-70 24 1286,72-26-1198,-17 6 82,-1-2 0,0-1 0,0-1-1,-1-1 1,1-1 0,0-1 0,-29-4 0,51 3-411,-1 1 1,1-1-1,0 0 1,0 1-1,0-1 0,0 0 1,0 0-1,0 0 1,0 0-1,0-1 0,0 1 1,1-1-1,-1 1 1,0-1-1,-1-2 1,2 3-417,0-1 1,0 0-1,0 0 1,0 0-1,0 0 1,0 1 0,1-1-1,-1 0 1,1-1-1,-1 1 1,1 0 0,0 0-1,0 0 1,0 0-1,0 0 1,1-4-1,3-10-7952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13453,'0'0'12657,"-8"13"-12732,-1 0 72,1 0 0,1 0-1,0 1 1,1-1-1,0 2 1,1-1 0,1 1-1,0-1 1,1 1-1,-2 30 1,4-44 0,1 0-1,0 0 1,0 0 0,1 0 0,-1 0-1,0 1 1,0-1 0,1 0 0,-1 0-1,0 0 1,1 0 0,-1 0-1,1 0 1,-1 0 0,1 0 0,0 0-1,-1 0 1,1-1 0,0 1 0,0 0-1,0 0 1,-1-1 0,1 1 0,0 0-1,0-1 1,2 2 0,0-2 52,-1 1 0,1 0 1,0-1-1,0 1 0,0-1 0,0 0 1,0 0-1,0 0 0,0 0 0,3-1 1,3 0 155,-1-1 1,0 0 0,1-1 0,-1 0 0,0 0 0,11-7 0,-8 3-104,-1-1 0,0 0 0,-1-1 0,0 0 0,0 0 0,9-13 0,-13 16-73,-1 0 0,-1-1 1,1 1-1,-1-1 0,0 1 0,-1-1 1,1 0-1,-1 0 0,-1 0 1,1 0-1,-1-1 0,0-8 0,-1 15-35,0 0 0,0 0 0,0 0 0,-1 0 0,1 0 0,0 0 0,0 0 0,-1 0 0,1 1 0,-1-1 0,1 0 0,-1 0 0,1 0 0,-1 1 0,1-1 0,-1 0 0,0 1 0,0-1 0,1 0 0,-1 1 0,0-1 0,0 1 0,1-1 0,-1 1 0,0-1 0,0 1 0,0 0 0,0-1 0,0 1 0,0 0 0,0 0 0,0 0 0,0 0 0,0 0-1,0 0 1,0 0 0,1 0 0,-1 0 0,0 0 0,0 0 0,-2 1 0,0 0-56,-1-1-1,1 1 1,0 0-1,0 0 1,-1 0-1,1 1 1,0-1-1,0 1 0,0-1 1,0 1-1,-3 3 1,4-3-56,0 0 0,0 0 1,0 0-1,1 0 0,-1 0 0,0 1 0,1-1 1,0 1-1,-1-1 0,1 1 0,0-1 1,0 1-1,0 0 0,1 0 0,-1-1 1,1 1-1,0 0 0,-1 0 0,1 0 1,0-1-1,1 5 0,0-5-326,0 0 0,0 0 0,0 0 0,1 0 0,-1 0 0,1 0 0,-1-1 0,1 1 0,-1 0 0,1-1 0,0 1 0,0-1 0,0 0 0,0 0 0,0 1 0,0-1 0,0-1 0,0 1 0,0 0 0,0 0 0,1-1 0,-1 1 0,0-1 0,0 0 0,1 0 0,3 0 0,23 1-7996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54 17200,'0'0'2899,"-11"0"-555,2 0-2116,-1 1 1,0 0-1,0 1 1,1 0 0,-1 1-1,1 0 1,-1 0 0,-9 6-1,13-7-159,0 2 0,0-1 0,0 1 0,1 0 0,-1 0 0,1 0-1,0 1 1,0 0 0,0 0 0,1 0 0,0 1 0,0-1 0,0 1 0,-5 10 0,9-15-66,0 0 0,-1 1 1,1-1-1,0 0 1,0 0-1,-1 0 1,1 0-1,0 0 1,0 0-1,0 0 0,0 1 1,1-1-1,-1 0 1,0 0-1,0 0 1,1 0-1,-1 0 1,1 0-1,-1 0 0,1 0 1,-1 0-1,1 0 1,0 0-1,-1 0 1,1 0-1,0-1 1,0 1-1,-1 0 0,1 0 1,0-1-1,0 1 1,0 0-1,0-1 1,0 1-1,0-1 1,0 0-1,0 1 0,0-1 1,0 0-1,2 1 1,54 9 203,-41-8-209,47 11 29,-40-7 172,0-1 0,0-1 0,27 0 0,-47-45 3121,-2-6-3006,0 26-267,-1-1 0,0 1 1,-2-1-1,-7-40 0,10 65-904,0-1 0,0 1-1,0-1 1,0 0 0,1 1 0,-1-1 0,1 0-1,-1 0 1,1 0 0,0 0 0,0 0 0,0 0-1,2 1 1,11 8-6376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123 120 11275,'0'0'8861,"2"-8"-5540,4-26-1389,-6 34-1909,-1 0 0,1 1 0,0-1 0,0 0 0,-1 1 0,1-1 0,0 0 0,0 0 0,-1 0 0,1 1-1,0-1 1,-1 0 0,1 0 0,0 0 0,-1 0 0,1 0 0,0 0 0,-1 1 0,1-1 0,0 0 0,-1 0 0,1 0-1,0 0 1,-1 0 0,1 0 0,-1 0 0,1-1 0,0 1 0,-1 0 0,1 0 0,0 0 0,-1 0 0,1 0 0,0 0-1,0-1 1,-1 1 0,1 0 0,0 0 0,-1 0 0,1-1 0,0 1 0,0 0 0,-1-1 0,1 1 0,0 0 0,0 0-1,0-1 1,-1 1 0,1 0 0,0-1 0,0 1 0,0 0 0,0-1 0,0 1 0,0 0 0,0-1 0,0 1 0,0 0-1,0-1 1,0 1 0,0-1 0,0 1 0,0 0 0,0-1 0,0 1 0,0-1 0,-20 19-224,16-12 165,0 1 0,0 0 0,1 1 0,0-1 0,0 0 0,0 1 0,1 0 0,0 0 0,1 0 0,0-1 0,0 1 0,1 0 0,0 0-1,0 0 1,3 15 0,-1-21 8,0-1-1,0 0 1,0 1-1,0-1 1,0 0-1,1 0 0,-1 0 1,0-1-1,1 1 1,-1 0-1,1-1 1,-1 0-1,0 1 0,1-1 1,-1 0-1,1 0 1,-1-1-1,1 1 1,2-1-1,27 4-740,-29-1 675,0 0 0,0 0 0,0 0 0,0 1-1,0 0 1,0-1 0,-1 1 0,1 0 0,-1 0-1,0 1 1,0-1 0,0 0 0,0 1 0,0-1-1,-1 1 1,0-1 0,0 1 0,0 0-1,0 0 1,0 0 0,-1-1 0,0 1 0,0 0-1,0 0 1,0 0 0,-2 7 0,1-1 105,0 0 0,-1 1 0,0-1 0,-1 0-1,0-1 1,-1 1 0,0-1 0,0 1 0,-6 8 0,-4 2 404,-31 33 0,40-47-247,-1-1 1,1 0 0,-1 0 0,0 0-1,-1-1 1,1 0 0,-1 0-1,1-1 1,-1 0 0,-9 3-1,15-5-153,1-1-1,-1 0 0,1 0 1,-1 0-1,0 0 0,1 0 0,-1 0 1,1 0-1,-1 0 0,1 0 1,-1 0-1,0 0 0,1 0 0,-1 0 1,1 0-1,-1-1 0,1 1 1,-1 0-1,1 0 0,-1-1 0,0 1 1,1 0-1,0-1 0,-1 1 1,1 0-1,-1-1 0,1 1 0,-1-1 1,1 1-1,0-1 0,-1 1 1,1-1-1,0 0 0,-3-25-50,4 17-62,0 1-1,1 0 1,0-1-1,5-12 1,14-18 19,2 2 1,2 0 0,2 1-1,0 2 1,54-50 0,46-61 227,-126 145-149,1-2 17,1-1-1,-1-1 1,1 1-1,-1 0 0,0-1 1,0 1-1,-1-1 1,1 1-1,-1-1 0,1 0 1,-1 0-1,0 1 1,0-8-1,-1 11-15,0-1 0,0 1-1,-1-1 1,1 1 0,0-1 0,-1 1 0,1-1 0,-1 1 0,1-1-1,-1 1 1,1 0 0,0-1 0,-1 1 0,1 0 0,-1-1 0,0 1-1,1 0 1,-1 0 0,1 0 0,-1-1 0,1 1 0,-1 0 0,1 0-1,-1 0 1,0 0 0,1 0 0,-1 0 0,1 0 0,-1 0-1,0 0 1,1 0 0,-1 1 0,-23 2-147,18 0 134,-1 1-1,0-1 0,1 1 0,0 1 0,0-1 0,0 1 0,0 0 1,1 0-1,0 0 0,0 1 0,0 0 0,1 0 0,-5 9 0,4-8 24,1 1 0,0 0 0,0 0 0,1 1 0,0-1 0,0 1 0,1-1 0,0 1 0,1 0 0,0 0 0,0 9 0,1-17-4,0 1-1,1-1 0,-1 1 0,1-1 0,-1 1 0,1-1 1,0 1-1,-1-1 0,1 1 0,0-1 0,0 0 0,0 0 1,0 1-1,0-1 0,0 0 0,1 0 0,-1 0 0,0 0 1,0 0-1,1-1 0,-1 1 0,1 0 0,-1-1 0,1 1 1,-1 0-1,1-1 0,-1 0 0,1 1 0,-1-1 0,3 0 0,57 3 84,-45-4-232,-3 1-397,7 1-1494,-1-3-3365,-1-4-6565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76 3651,'8'-2'12203,"-4"-5"-4067,-2-3-4444,-1-4-4821,-1 13 1118,0 0 21,1-1-1,0 0 0,-1 1 1,0-1-1,1 0 0,-1 0 0,0 0 1,0 1-1,0-1 0,0 0 1,0 0-1,-1 0 0,1 1 1,0-1-1,-1 0 0,0 1 0,1-1 1,-2-2-1,1 3 7,0 1 0,1-1 0,-1 0 0,0 1 1,0-1-1,0 1 0,0-1 0,1 1 0,-1 0 0,0-1 0,0 1 0,0 0 0,0 0 1,0 0-1,0-1 0,0 1 0,0 0 0,0 0 0,0 0 0,0 1 0,0-1 0,0 0 1,-1 0-1,-3 2 29,1-1 1,-1 1-1,1-1 1,0 1 0,-1 1-1,1-1 1,0 1-1,1-1 1,-1 1 0,0 0-1,-4 5 1,4-3-55,0 1 0,0-1 0,0 1 0,1 0 0,0 0 0,0 1 1,0-1-1,1 1 0,0-1 0,0 1 0,-1 12 0,3-18 8,0-1-1,0 1 1,0-1-1,0 1 1,0-1 0,1 0-1,-1 1 1,0-1-1,0 0 1,0 1 0,1-1-1,-1 1 1,0-1-1,0 0 1,1 1 0,-1-1-1,0 0 1,0 0-1,1 1 1,-1-1-1,0 0 1,1 0 0,-1 1-1,1-1 1,-1 0-1,0 0 1,1 0 0,-1 0-1,1 1 1,-1-1-1,0 0 1,1 0 0,-1 0-1,1 0 1,22-2 30,19-13 50,-26 2-101,-13 9-38,1 1 0,-1 0-1,1 0 1,0 0 0,0 1 0,0-1-1,0 1 1,1 0 0,6-3-1,-11 7 2,1-1 1,0 0-1,0 0 0,-1 0 0,1 0 0,-1 0 1,1 1-1,-1-1 0,1 0 0,-1 1 0,0-1 1,0 0-1,1 1 0,-1-1 0,0 0 0,0 1 1,0-1-1,-1 0 0,1 1 0,0-1 0,-1 2 1,1 3 6,0 65 5,-16 115 0,12-163 134,0 0 0,-1 0 0,-2-1 0,0 1 0,-2-1 0,0-1 0,-1 0 0,-26 40 0,28-51-69,-1 0 0,0-1 0,0 0 0,-15 12 0,21-19-26,1 0 1,-1 0 0,0 0-1,1 0 1,-1-1 0,0 1-1,0-1 1,0 1 0,0-1-1,-1 0 1,1 0 0,0-1 0,0 1-1,0-1 1,-1 0 0,1 1-1,0-1 1,-1-1 0,1 1-1,0 0 1,0-1 0,-1 0-1,-4-1 1,6 0-13,0 0-1,-1-1 1,1 1-1,0 0 1,1-1-1,-1 1 1,0-1-1,1 0 1,-1 1-1,1-1 1,0 0-1,0 0 1,0 0-1,0 0 1,0 0-1,1 0 1,-1 0-1,1 0 1,0-7 0,0-3-52,0 0 1,1 0 0,3-22 0,1 19 48,0 0 0,1 0-1,1 1 1,0 0 0,1 0-1,0 0 1,2 1 0,-1 0-1,20-20 1,10-7 3,67-55 1,-37 42 21,-35 28 51,0-2-1,37-39 1,-69 65-1,0 0 1,0-1-1,0 1 1,-1 0-1,1-1 0,-1 1 1,1-1-1,-1 1 0,0-1 1,0 0-1,0 0 0,1-3 1,-3 5-41,1 0-1,0 0 1,0 1 0,-1-1 0,1 0 0,0 0-1,-1 0 1,1 1 0,-1-1 0,1 0 0,-1 0 0,1 1-1,-1-1 1,0 0 0,1 1 0,-1-1 0,0 1-1,1-1 1,-1 1 0,0-1 0,0 1 0,0 0-1,1-1 1,-1 1 0,0 0 0,0-1 0,0 1-1,0 0 1,0 0 0,1 0 0,-1 0 0,0 0 0,0 0-1,0 0 1,0 0 0,0 0 0,0 0 0,1 1-1,-3-1 1,-3 1-23,-1 1 1,1-1-1,-1 1 0,1 0 0,-1 0 0,1 1 1,0 0-1,0 0 0,0 1 0,1-1 1,-1 1-1,1 0 0,0 1 0,0-1 0,0 1 1,1 0-1,-1 0 0,1 1 0,-4 6 0,2-2-46,0 0-1,0 0 1,1 1-1,0 0 1,1 0-1,0 0 1,1 0-1,0 1 0,1 0 1,-1 14-1,2-24-110,1-1 0,0 1-1,0 0 1,0 0 0,0-1 0,1 1-1,-1 0 1,0-1 0,1 1-1,-1 0 1,1-1 0,-1 1 0,1-1-1,0 1 1,0-1 0,0 1-1,0-1 1,0 1 0,0-1-1,0 0 1,0 1 0,2 0 0,0 0-410,0-1 1,0 0-1,0 0 1,0 0 0,0 0-1,0 0 1,0-1-1,1 1 1,-1-1 0,0 0-1,4 0 1,19 0-4623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13549,'-5'0'6223,"-6"12"-4970,-8 12-1496,1 4 548,-18 43-1,32-63-301,1 0 1,0 1-1,0 0 0,1 0 1,0 0-1,0 0 1,1 0-1,0 0 0,1 0 1,1 11-1,-1-19 3,1 0-1,-1 0 1,1 0 0,-1 0-1,1 0 1,0 0-1,0 0 1,0 0 0,0 0-1,-1 0 1,1 0-1,0-1 1,0 1-1,1 0 1,-1-1 0,0 1-1,0 0 1,0-1-1,0 0 1,0 1 0,1-1-1,-1 0 1,0 1-1,0-1 1,1 0 0,1 0-1,45 2 110,-26-1-178,-17-1 17,-1 1 0,1 0 0,-1 0-1,1 1 1,-1 0 0,0-1 0,1 1 0,-1 1 0,0-1-1,0 0 1,4 5 0,-7-6 56,0 0 0,1 0-1,-1 0 1,0 0 0,0 1 0,0-1 0,-1 0-1,1 1 1,0-1 0,-1 1 0,1-1-1,0 1 1,-1-1 0,0 1 0,1-1 0,-1 1-1,0 0 1,0-1 0,0 1 0,0-1-1,0 1 1,0 0 0,0-1 0,-1 1 0,1-1-1,0 1 1,-1-1 0,1 1 0,-1-1 0,0 1-1,0-1 1,1 1 0,-1-1 0,0 0-1,0 1 1,-2 1 0,-2 2 244,0-1 0,-1 1 0,1-1 0,-1 0 0,0 0 0,0 0 0,0-1 0,-1 0 0,1 0 0,-1-1 0,0 0 0,0 0 0,-13 2 0,1-1 59,-1-1 1,1-1-1,-36-2 1,53 1-382,0 0 1,0-1 0,0 1-1,0-1 1,0 1 0,0-1-1,0 0 1,1 1 0,-1-1-1,0 0 1,0 0 0,1 0-1,-1-1 1,0 1 0,1 0-1,-1-1 1,1 1 0,0 0-1,-1-1 1,1 0 0,0 1-1,0-1 1,0 0 0,-1-3-1,1 3-365,0 0 0,1-1 0,-1 1 0,1-1 0,0 1 0,0-1 0,0 1 0,0-1 0,0 1-1,0-1 1,1 1 0,-1 0 0,1-1 0,0 1 0,0-1 0,-1 1 0,1 0 0,1 0 0,-1 0 0,2-3 0,14-13-6102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119 118 8904,'8'-6'4463,"-5"3"-4281,2 1 415,0-1-1,-1 0 1,0 0-1,0-1 1,0 1 0,0-1-1,0 0 1,-1 0-1,1 0 1,-1-1-1,0 1 1,-1-1-1,1 0 1,-1 1-1,0-1 1,0 0-1,0 0 1,-1-1 0,2-8-1,-3 13-567,0 1 0,0-1 0,0 1-1,0-1 1,0 0 0,0 1 0,-1-1 0,1 0-1,0 1 1,0-1 0,0 1 0,-1-1 0,1 0-1,0 1 1,-1-1 0,1 1 0,0-1 0,-1 1-1,1-1 1,-1 1 0,1-1 0,-1 1 0,1 0-1,-1-1 1,1 1 0,-1 0 0,1-1 0,-1 1-1,1 0 1,-1-1 0,0 1 0,0 0 0,-25 2-10,19 1-74,1-1 0,0 1 1,0-1-1,0 2 0,-11 6 0,1 5 52,1 1 1,-27 36 0,38-47 4,0 0 0,0 1 1,1-1-1,0 1 0,0 0 0,0 0 1,1 0-1,0 0 0,0 1 0,1-1 1,-1 0-1,2 1 0,-1-1 0,0 11 0,2-16 4,0 1 0,0-1 0,0 1 0,0-1 0,0 1 0,0-1 0,1 0 0,-1 1 0,0-1 0,1 0 0,-1 0 0,1 0 0,-1 0 0,1 0 0,-1-1 0,1 1 0,0 0 1,-1-1-1,1 1 0,0-1 0,0 1 0,-1-1 0,1 0 0,0 0 0,0 0 0,0 0 0,-1 0 0,1 0 0,2-1 0,58-7 214,-35 0-189,0-1-1,-1-2 1,34-19 0,-38 18-31,0 2 0,1 0 0,0 1 0,45-11 0,-68 20-11,1-1 0,-1 1 0,1 0 1,-1 0-1,1 0 0,-1 0 1,1 0-1,-1 0 0,1 0 1,-1 0-1,1 0 0,-1 0 0,1 0 1,-1 0-1,1 0 0,-1 1 1,1-1-1,-1 0 0,1 0 0,-1 0 1,0 1-1,1-1 0,-1 0 1,1 0-1,-1 1 0,0-1 0,1 0 1,-1 1-1,0-1 0,1 1 1,-1-1-1,1 1 0,-3 17 104,-21 28 582,18-38-540,2-2-51,-7 17 746,11-22-813,-1-1 0,0 1 0,0-1-1,0 1 1,1-1 0,-1 1 0,0-1 0,0 1 0,1-1 0,-1 0 0,0 1 0,1-1-1,-1 1 1,1-1 0,-1 0 0,0 1 0,1-1 0,-1 0 0,1 0 0,-1 1 0,1-1-1,-1 0 1,1 0 0,-1 0 0,1 0 0,-1 1 0,1-1 0,-1 0 0,1 0 0,-1 0-1,1 0 1,0 0 0,-1 0 0,1 0 0,-1-1 0,1 1 0,-1 0 0,1 0 0,-1 0 0,1 0-1,0-1 1,10-2 89,0 0-1,0 0 1,0-1-1,0 0 1,0-1-1,-1 0 1,15-10-1,-17 9-260,1 0-1,0 1 1,1 0 0,-1 1-1,1 0 1,0 1-1,0 0 1,0 0 0,15-1-1,-24 4 132,0 0 0,-1 0 0,1 1-1,0-1 1,0 0 0,0 1 0,-1-1-1,1 1 1,0-1 0,0 1 0,-1-1-1,1 1 1,-1 0 0,1-1 0,0 1-1,-1 0 1,1 0 0,-1-1 0,0 1-1,1 0 1,-1 0 0,0 0 0,1-1-1,-1 1 1,0 0 0,0 0-1,0 0 1,1 0 0,-1 0 0,0-1-1,0 1 1,0 0 0,-1 0 0,1 0-1,0 0 1,0 0 0,0 0 0,-1-1-1,1 1 1,0 0 0,-1 1 0,-13 40 103,-37 45-287,50-86-153,-2 5-2444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1634,'0'0'9182,"-5"3"-1581,42-2-5720,69 13 0,-96-12-1762,119 29 1438,-94-21-1467,0-1 0,0-2 0,61 4 0,-15-5-48,101 20 1,-101-12-32,13 1-11,-1 6 0,169 58 0,-30 6 2,275 118 7,-175-26 15,-155-79-22,295 168 20,-331-185-17,310 213 18,-204-126-14,598 432-9,-602-405 0,346 293 0,29 89 27,-495-456-29,603 625 41,-100 8-7,-536-631-28,254 369 24,-204-276-28,186 328 0,123 452-235,-330-631 278,-114-351-715,-3-13-1086,0-24-3483,-2 5-1117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7399,'0'0'4596,"6"-8"-2012,0-3-1814,-4 7-380,0 0 0,1 0 0,-1 0 1,1 0-1,0 0 0,1 0 1,4-4-1,-8 8-301,1 0-1,-1-1 1,0 1 0,0 0 0,1 0-1,-1 0 1,0-1 0,0 1 0,1 0 0,-1 0-1,0 0 1,1 0 0,-1 0 0,0-1-1,1 1 1,-1 0 0,0 0 0,1 0 0,-1 0-1,0 0 1,1 0 0,-1 0 0,0 0-1,1 0 1,-1 0 0,0 1 0,1-1 0,-1 0-1,0 0 1,1 0 0,-1 0 0,0 0 0,0 1-1,1-1 1,-1 0 0,0 0 0,0 0-1,1 1 1,-1-1 0,0 0 0,0 0 0,1 1-1,-1-1 1,0 0 0,0 0 0,0 1-1,0-1 1,0 0 0,1 1 0,-1-1 0,0 0-1,0 1 1,0-1 0,0 0 0,0 1-1,0-1 1,0 0 0,0 1 0,0-1 0,0 0-1,0 1 1,0-1 0,-1 0 0,1 1-1,1 31 289,-2-25 111,-12 173 872,0-1-1316,15-170-1087,1-9-5019,0-7-1171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16432,'0'0'5989,"55"13"-4515,-24-13-257,5-6-192,-1-6-481,3-1-384,1 2-96,-4 0-32,-5 1-32,-4 1-192,-3 1-96,-6 1-353,-4 0-480,-6-5-1345,-3-2-2306,-4-6-3172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3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638 213 1345,'0'0'5376,"-9"-1"-4410,-26-5 171,21 2-822,-1 1-1,0 1 1,-1 0-1,1 1 1,0 0-1,0 1 1,0 1-1,0 1 1,-1 0 0,1 0-1,-27 10 1,21-1-216,0 1 0,0 1-1,1 1 1,1 1 0,0 0 0,2 1 0,-1 1 0,-20 27 0,11-9 92,2 1 0,1 1 0,-33 69 0,46-80-177,1 0 0,1 0-1,1 0 1,2 1-1,1 0 1,0 1-1,2-1 1,2 1-1,0-1 1,2 1-1,1-1 1,1 1-1,1-1 1,16 53-1,-8-35 46,24 85-1236,78 186 1,-98-280 895,2 0-1,1-1 1,2-1-1,1-1 1,2 0-1,1-2 1,1-1 0,1-1-1,54 42 1,-64-60 250,1 0 1,-1-2 0,2 0 0,-1-1-1,1-1 1,0-1 0,1 0 0,-1-2 0,1 0-1,0-1 1,0-1 0,1-1 0,-1-1 0,0 0-1,0-2 1,0 0 0,32-9 0,-23 4 22,1-1 0,-2-2 0,0-1-1,0-1 1,-1-1 0,0-2 0,-1 0 0,-1-2 0,-1-1 0,0 0 0,25-27 0,197-240 3060,-197 219-2157,-3-2 1,59-117 0,-89 152-725,-2 0 1,-1-1-1,-2 0 0,-1-1 1,-2 0-1,-1-1 1,-2 1-1,2-74 0,-9 93-203,0 0 0,-1 0 0,-1 0-1,0 1 1,-1-1 0,-1 1 0,0 0-1,-2 0 1,1 1 0,-1 0-1,-12-14 1,-18-23 107,-63-65 0,90 105 24,-29-32 237,-3 2 1,-84-64-1,94 83-208,-1 1 0,-1 2 0,0 1 0,-1 1 0,-44-12 0,-11 1-286,-2 5-1,-114-15 0,36 28-3833,117 12-118,4 10-1928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16239,'0'0'6695,"56"-20"-5062,-21 7-352,12-3-256,3-2-608,4 0-321,-5 0-64,1 4-769,-1 4-1377,-8 2-2754,-6 0-4934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2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16560,'0'0'5541,"0"53"-4676,0-33-129,0 0-255,2 2-225,-1-2-160,3-2-32,-2-2 64,-2-3-64,4-4 1,-4-2-33,0-5-545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2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90 15407,'0'0'8504,"10"-8"-7672,5-2-557,1 0 0,0 1-1,1 0 1,0 2 0,1 0-1,0 1 1,0 1-1,29-6 1,-24 8-42,0 0 0,34 2 0,-56 0-233,0 1 0,0 0 0,0 0 0,0 0 0,0 0 0,0 1 0,0-1 0,-1 0 0,1 0 0,0 0 0,0 1 0,0-1 0,0 1 0,0-1 0,0 1 0,-1-1 0,1 1 0,0-1 0,0 1 0,-1-1 0,1 1 0,0 0 0,-1 0 0,1-1 0,0 1 0,-1 0 0,1 0 0,-1 0 0,1 1 0,-1 0 5,0 0 0,1 1 0,-1-1 1,0 0-1,-1 1 0,1-1 0,0 0 0,-1 1 1,1-1-1,-1 0 0,-1 5 0,-3 3 25,0 0-1,0 0 0,-1 0 0,-7 9 1,-14 12 80,0-2 1,-34 27-1,16-14 375,45-42-484,0 0 0,0 0 0,1 0 0,-1 0 0,0 0-1,1 0 1,-1 0 0,0 0 0,0 0 0,1 0-1,-1 0 1,0 0 0,0 0 0,1 1 0,-1-1 0,0 0-1,0 0 1,0 0 0,1 0 0,-1 1 0,0-1 0,0 0-1,0 0 1,0 0 0,1 1 0,-1-1 0,0 0 0,0 0-1,0 1 1,0-1 0,0 0 0,0 0 0,0 1-1,0-1 1,0 0 0,1 1 0,-1-1 0,0 0 0,-1 0-1,1 1 1,0-1 0,0 0 0,0 0 0,0 1 0,0-1-1,0 0 1,0 0 0,0 1 0,0-1 0,0 0 0,-1 0-1,1 1 1,0-1 0,0 0 0,24-5 1,-5-1-135,0 1-1,1 0 0,-1 2 1,1 0-1,29 1 0,-43 1 117,0 1 0,-1 1 1,1-1-1,0 1 0,-1 0 0,1 0 0,-1 1 0,1-1 1,-1 1-1,0 1 0,1-1 0,-1 1 0,0-1 0,-1 2 1,1-1-1,0 0 0,-1 1 0,0 0 0,0 0 0,0 0 0,0 1 1,-1-1-1,5 9 0,-6-9 54,-1-1 0,0 1 0,0-1-1,0 1 1,0 0 0,-1-1 0,1 1 0,-1 0 0,0-1-1,0 1 1,0 0 0,-1 0 0,1-1 0,-1 1 0,0-1 0,0 1-1,0 0 1,-1-1 0,1 0 0,-1 1 0,0-1 0,0 0 0,0 0-1,0 0 1,-1 0 0,1 0 0,-1 0 0,1-1 0,-5 3 0,-9 9 394,-2 0 0,1-1 1,-36 18-1,40-24-315,-115 59 866,112-59-923,-1-1 1,1 0-1,-1-2 1,0 0-1,0-1 1,-24 2-1,39-5-75,0 0 0,0 0-1,0 0 1,0 0-1,-1 0 1,1-1-1,0 1 1,0-1-1,0 1 1,0-1 0,0 0-1,0 0 1,0 1-1,0-2 1,0 1-1,-2-2 1,3 2-95,0 0 0,0 0-1,0 0 1,0 0 0,1-1 0,-1 1 0,0 0 0,1-1-1,-1 1 1,1-1 0,0 1 0,-1 0 0,1-1 0,0 1-1,0-1 1,0 1 0,0-1 0,0-1 0,1-4-994,1 0 0,0 0 0,0 0 0,1 1 0,-1-1-1,1 1 1,1 0 0,4-8 0,13-19-8114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1886 8008,'14'-12'427,"725"-557"641,-539 420-973,536-387 1373,27 47 49,-713 459-1411,1 3 1,1 1 0,59-18 0,-97 41-3316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2792 4388,'0'0'4741,"12"-1"-4175,-4 0-592,1 0 1,-1 0 0,1-1 0,-1-1 0,0 1 0,0-1 0,0-1 0,13-7 0,3-3 72,-1-2-1,21-19 1,557-491 666,-235 200-550,815-649 2332,-429 447-3374,-225 215-5307,-473 284 2994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3091 6598,'9'-2'945,"7"-4"-569,1 0 1,-1-1-1,-1-1 0,1 0 0,20-15 0,79-65 536,-65 48-910,909-737 1131,-117 91-499,-804 656-572,1444-1089 138,-1421 1077-876,47-34-2347,160-84 1,-243 147 267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3880 10890,'0'0'96,"10"-2"-688,5-3 393,1 0 1,-1-1 0,0-1-1,0-1 1,24-16 0,76-62 344,-78 57-148,600-479-794,244-189 1618,567-334 1435,49 70-1145,-1267 816-1334,306-177-3544,-480 294 1657,-21 13-1494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3165 6887,'13'-3'101,"11"-4"-45,1-1 0,-1-1 0,-1-1 0,42-23 0,97-72-704,-82 51 130,845-573 1414,-41 27 1219,1478-867-76,-2313 1439-2057,42-27-129,3 5 0,110-42 0,-197 88-137,0 2 1,0-1-1,1 1 1,-1 0-1,1 1 1,-1 0 0,1 0-1,0 0 1,8 1-1,-16 0 192,1 0 0,-1 0 0,1 0 0,-1 0 0,1 1 0,-1-1 1,1 0-1,0 0 0,-1 0 0,1 1 0,-1-1 0,1 0 0,-1 1 0,1-1 0,-1 0 0,0 1 0,1-1 0,-1 0 0,1 1 0,-1-1 0,0 1 0,1-1 1,-1 1-1,0-1 0,0 1 0,1 0 0,1 22-2914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2551 4132,'-3'10'384,"-8"32"-42,11-42-339,-1 1-1,1 0 1,0-1 0,0 1-1,0 0 1,0-1 0,0 1-1,0-1 1,0 1 0,0 0-1,0-1 1,0 1 0,0-1-1,0 1 1,0 0 0,1-1-1,-1 1 1,0-1 0,0 1-1,1 0 1,-1-1 0,0 1 0,1-1-1,-1 1 1,0-1 0,1 1-1,-1-1 1,1 0 0,-1 1-1,1-1 1,-1 1 0,1-1-1,-1 0 1,1 0 0,0 1-1,-1-1 1,1 0 0,-1 0-1,1 0 1,0 1 0,-1-1-1,1 0 1,-1 0 0,1 0-1,0 0 1,-1 0 0,1 0-1,-1 0 1,1-1 0,0 1-1,-1 0 1,1 0 0,-1 0 0,1 0-1,0-1 1,-1 1 0,2-1-1,36-14 307,36-30 773,107-83-1,-118 81-713,585-445 212,272-197 2218,46 72-1585,-443 335-1398,15 39-1771,-378 192-2811,-108 41 576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2083 7559,'12'-2'-822,"7"-3"882,0-1 0,-1 0 0,0-1 0,0-1 0,19-11 1,96-64 976,-94 57-668,105-66 143,1153-729 2275,43 75-1554,-955 569-1339,-219 111-2815,-112 47-522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4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595 47 3651,'0'0'3278,"-9"0"-2247,4 1-914,2 0-30,0-1-1,0 1 0,0-1 1,-1 0-1,1 0 1,0 0-1,0-1 0,0 1 1,0-1-1,0 1 0,0-1 1,0 0-1,0 0 1,0 0-1,0-1 0,1 1 1,-1-1-1,0 1 0,1-1 1,-1 0-1,-2-3 0,3 2 55,-1 1 0,1-1 1,-1 1-1,0 0 0,1 0 0,-1 0 0,0 0 0,0 1 0,0-1 0,-1 1 0,1-1 0,0 1 0,0 0 0,-1 1 0,1-1 0,-1 0 0,1 1 0,0 0 0,-1 0 0,-6 0 0,3 2-112,0 0 0,0 1 1,0 0-1,0 0 0,1 0 0,-1 1 0,1 0 1,-10 8-1,-18 13 266,6-5-102,0 0 1,2 2 0,1 0 0,1 2-1,-32 40 1,31-29 46,2 0-1,-28 58 1,42-73-251,1 1 1,0 0 0,2 1-1,0-1 1,1 1-1,-2 34 1,4-9 7,2 0 0,6 50 0,-2-75 14,0-1 0,2 1 1,1-1-1,0 0 0,2 0 0,17 34 1,92 194 137,-34-66-106,-66-151-84,1-1-1,2-1 1,0-1 0,2-1 0,2-1 0,35 33 0,-39-41-58,1-1 1,1-2-1,1 0 1,0-1-1,1-1 1,0-2-1,1 0 1,50 16-1,-34-21 116,0-2 0,0-1-1,1-3 1,0-1-1,53-7 1,17 1-805,-98 6 710,0 0 1,-1-1 0,1 0-1,0-1 1,-1-1 0,0 0 0,1-1-1,-1-1 1,-1 0 0,1 0-1,-1-1 1,0-1 0,0 0 0,-1-1-1,1 0 1,-2-1 0,1 0-1,-2 0 1,1-1 0,-1-1 0,0 1-1,7-14 1,18-29 758,-2-2 0,-3-1 0,-3 0 0,-2-3 0,-2 0 0,14-65 0,-19 23-603,-4 0-1,-5-1 0,-5-109 1,-2 197-68,-1 1 1,-1 0 0,0 0-1,-1 0 1,0 0 0,-1 0-1,-1 0 1,0 0 0,-1 1 0,0 0-1,-1 0 1,0 0 0,-1 1-1,0-1 1,-1 2 0,0-1-1,0 1 1,-1 0 0,-1 1-1,-14-11 1,-18-12-1,-1 1 0,-2 3 0,-1 1 0,-92-38 0,-207-54-23,205 85-354,79 25-3547,52 7 407,0-1-2382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1256 6150,'0'0'1233,"17"0"-726,-3 0-374,0-1-1,0-1 0,0 0 1,0-1-1,0 0 0,0-1 1,0 0-1,-1-1 1,16-9-1,443-270 3290,-258 149-3134,603-342-829,-255 194-2703,-475 244 447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52 886 9865,'0'0'2659,"-52"60"-2371,80-67-1409,26-27 1441,21-15-288,22-11 161,21-16-97,22-11 192,13-11-160,20-1-64,14-5-64,9-6-2114,6-1-640,-8 1-4966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6263 7559,'0'0'2648,"2"-12"-1922,17-126-213,7 0 0,5 2 0,70-189 0,194-391-2464,312-543 1614,-461 1000 1147,11 7 0,322-394 0,78 26-343,844-728 0,-911 952-157,-487 394-240,11-10-601,-15 9-1136,-11 4-1591,-25 10-4894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3748,'0'0'12593,"3"11"-12583,72 248-74,-38-78 153,29 103 15,-63-276-84,0 1 0,0-1 1,1 0-1,0 0 0,1 0 0,-1 0 1,1-1-1,1 1 0,7 7 1,-10-13-15,-1 0 1,1 0 0,-1 0 0,1 0-1,0 0 1,0-1 0,0 0 0,0 1-1,0-1 1,0 0 0,1 0 0,-1-1-1,0 1 1,0-1 0,1 0 0,-1 1 0,0-1-1,0-1 1,1 1 0,-1 0 0,0-1-1,0 0 1,1 0 0,-1 0 0,0 0-1,0 0 1,0 0 0,0-1 0,3-2-1,9-7 148,0 0-1,-1-1 0,0-1 0,-1 0 0,-1-1 1,0-1-1,-1 1 0,11-20 0,2 1 32,-16 21-168,414-539-1021,-344 458-2653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14734,'0'0'6550,"3"10"-6230,3 28 1,-1 0-1,-2 0 0,-4 75 0,-5-13-5135,4-92 1463,-2-3-1565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15118,'0'0'6001,"4"-9"-4661,-1 5-1245,-1 0 0,0 0 1,1 0-1,0 1 1,0-1-1,0 1 1,0 0-1,0 0 0,1 0 1,0 0-1,-1 0 1,1 1-1,0 0 1,0-1-1,0 2 0,1-1 1,-1 0-1,0 1 1,1 0-1,-1 0 0,1 0 1,-1 0-1,7 1 1,25-4 183,0 3 1,49 2 0,-75 0-243,1 0 1,-1 1 0,1 0-1,-1 0 1,0 1 0,0 0 0,0 1-1,0 0 1,-1 0 0,0 1 0,0 1-1,16 11 1,-23-15-36,0 1 0,-1-1 0,1 0 0,0 1-1,-1-1 1,0 1 0,1-1 0,-1 1 0,0-1 0,0 1 0,0 0 0,-1 0 0,1 0 0,-1-1-1,0 1 1,1 0 0,-1 0 0,0 0 0,-1 0 0,1 0 0,0-1 0,-1 1 0,0 0-1,0 0 1,1-1 0,-2 1 0,1 0 0,0-1 0,0 1 0,-1-1 0,0 1 0,-2 2-1,-5 8 131,-1-1 0,-1 1-1,0-2 1,-14 13 0,16-16-9,-1 2 95,0-1 0,0 0 1,-1-1-1,0 0 0,-1-1 0,1 0 1,-2 0-1,-16 6 0,43-13-616,-1 0 0,0 1-1,0 1 1,0 0 0,0 1 0,0 0-1,0 1 1,-1 1 0,21 9 0,-31-12 350,1-1 0,0 0 0,-1 0 0,1 1 0,-1-1 0,0 1 0,1 0 0,-1 0 0,0 0 0,0 0 0,0 0 0,0 0 0,0 0 0,-1 1 0,1-1 0,-1 1 1,0-1-1,1 1 0,-1 0 0,0-1 0,-1 1 0,1 0 0,0 3 0,-1-3 97,0 0 0,-1 0 0,0 0 0,0 0-1,1 0 1,-2 0 0,1 0 0,0-1 0,-1 1 0,1 0 0,-1-1 0,0 1 0,1-1 0,-1 1 0,-1-1-1,1 0 1,0 0 0,0 0 0,-1 0 0,1-1 0,-5 3 0,-15 10 443,0-2 1,-1 0 0,0-2-1,-1 0 1,0-2-1,-1 0 1,1-2 0,-1-1-1,-1-1 1,-27 1-1,53-5-578,-1 0 1,0 0-1,1 0 0,-1 0 0,0 0 0,1 0 0,-1 0 1,0 0-1,1 0 0,-1 0 0,0-1 0,1 1 1,-1 0-1,1 0 0,-1-1 0,0 1 0,1 0 0,-1-1 1,1 1-1,-1-1 0,1 1 0,-1-1 0,1 1 0,0-1 1,-1 1-1,1-1 0,-1 1 0,1-1 0,0 0 0,0 1 1,-1-1-1,1 1 0,0-1 0,0 0 0,0 1 0,-1-2 1,2 0-579,-1-1 0,0 1 0,0 0 0,1 0 0,-1-1 0,1 1 0,0 0 0,-1 0 0,1 0 0,2-4 0,14-16-7221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57 16656,'0'0'8579,"10"1"-8067,5 2-342,60 5 292,-71-8-442,-1 0-1,0 0 1,0 0-1,0 0 1,1 0-1,-1-1 1,0 1-1,0-1 1,0 0-1,0 0 0,0 0 1,0 0-1,0-1 1,0 1-1,-1-1 1,1 0-1,0 0 1,-1 0-1,1 0 1,1-3-1,-3 4 16,0 1 1,0-1-1,-1 0 1,1 0-1,-1 0 0,1 0 1,-1 0-1,1 0 1,-1 0-1,0 0 0,1 0 1,-1 0-1,0 0 1,0 0-1,0 0 0,0 0 1,0 0-1,0 0 1,0-1-1,0 1 0,0 0 1,0 0-1,-1 0 1,1 0-1,0 0 1,-1 0-1,1 0 0,-1 0 1,1 0-1,-1 0 1,1 1-1,-1-1 0,0 0 1,1 0-1,-1 0 1,0 1-1,0-1 0,0 0 1,1 1-1,-1-1 1,0 0-1,0 1 0,0 0 1,0-1-1,0 1 1,0-1-1,0 1 0,0 0 1,0 0-1,-1 0 1,1-1-1,-1 1 0,-3-1-37,-1 1-1,1-1 0,-1 1 1,1 0-1,-1 0 0,0 1 1,1-1-1,-11 4 0,9-1 7,-1 0-1,1 0 1,1 1-1,-1 0 1,1 1-1,-1-1 1,1 1-1,1 1 1,-1-1-1,1 1 1,0 0-1,0 0 1,0 0-1,1 1 1,0-1-1,0 1 1,1 0-1,0 0 1,0 1-1,1-1 1,0 0-1,0 1 1,1 0-1,-1-1 1,1 10-1,2-16-20,-1 1 0,0-1 0,1 0 0,-1 1 0,1-1 0,0 1 0,-1-1 0,1 0 0,0 0 0,0 1 0,0-1 0,0 0 0,0 0 0,0 0 0,0 0 0,0 0 0,0 0 0,0-1 0,1 1 0,-1 0 0,0 0 0,1-1 0,-1 1 0,0-1 0,1 1 0,-1-1 0,1 0 0,-1 0 0,3 1 0,50 1-1864,-45-2 1325,-2 0-407,1 0 0,-1-1 0,1 0 0,-1-1 0,1 1 0,-1-1 0,0-1 0,1 0 0,8-4 0,27-18-8112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13773,'0'0'5707,"-9"0"-2969,-4 2-1879,1 0 0,-1 1-1,0 0 1,-23 9 0,32-10-791,0-1 0,0 1 1,0 0-1,0 0 0,0 1 1,0-1-1,0 1 0,0 0 1,1 0-1,0 0 0,-1 0 1,1 0-1,1 1 0,-1 0 1,0-1-1,1 1 0,0 0 0,-1 0 1,2 0-1,-3 6 0,4-8-93,0-1 0,0 0 0,0 0 0,0 0 0,1 0 0,-1 0 0,0 0 0,1 0 0,-1 0 0,1 0-1,-1 0 1,1 0 0,-1 0 0,1 0 0,0-1 0,-1 1 0,1 0 0,0 0 0,0 0 0,-1-1 0,1 1 0,0 0-1,0-1 1,0 1 0,0-1 0,0 1 0,0-1 0,0 0 0,0 1 0,0-1 0,0 0 0,0 0 0,0 0-1,2 1 1,47 4-547,-38-4 266,43 1-124,20 2 38,-75-4 396,0 0 0,1 0 0,-1 0 0,0 0 0,1 0 1,-1 0-1,0 0 0,1 0 0,-1 0 0,0 0 0,1 0 0,-1 0 0,0 1 0,1-1 0,-1 0 0,0 0 0,0 0 1,1 0-1,-1 1 0,0-1 0,0 0 0,1 0 0,-1 0 0,0 1 0,0-1 0,0 0 0,1 1 0,-1-1 1,0 0-1,0 0 0,0 1 0,0-1 0,0 0 0,1 1 0,-1-1 0,0 0 0,0 1 0,0-1 0,0 0 1,0 1-1,-11 12 401,-21 9 535,31-22-878,-35 21 1193,-46 19 1,68-34-1271,0-1 0,0 0 1,-1-1-1,0-1 0,0 0 0,-24 1 0,38-12-6844,9-6-1987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63 3171,'0'0'18973,"3"-8"-16011,9-26-1344,-11 34-1588,-1-1-1,0 0 1,0 1 0,0-1 0,0 0-1,0 1 1,0-1 0,0 0-1,0 1 1,0-1 0,0 0 0,0 1-1,0-1 1,-1 0 0,1 1-1,0-1 1,0 0 0,-1 1 0,1-1-1,0 1 1,-1-1 0,1 0-1,0 1 1,-1-1 0,1 1 0,-1-1-1,1 1 1,-1 0 0,1-1-1,-1 1 1,0-1 0,1 1 0,-1 0-1,1 0 1,-1-1 0,0 1-1,1 0 1,-1 0 0,0 0 0,1 0-1,-1-1 1,0 1 0,1 0-1,-1 0 1,0 0 0,1 1 0,-1-1-1,0 0 1,1 0 0,-1 0-1,-1 1 1,-33 6-304,28-3 252,0 0 0,1 1 1,0 0-1,0 0 1,0 0-1,0 1 1,1 0-1,0 0 0,0 0 1,0 0-1,1 1 1,-6 13-1,5-10 24,0 1 0,1-1 0,1 1 0,0 0 1,0 1-1,1-1 0,0 0 0,0 14 0,2-23-2,0 0-1,0-1 1,0 1 0,1-1 0,-1 1-1,0 0 1,1-1 0,-1 1 0,1-1-1,-1 1 1,1-1 0,0 1-1,-1-1 1,1 0 0,0 1 0,0-1-1,0 0 1,0 0 0,0 0 0,1 1-1,-1-1 1,0 0 0,0 0 0,1-1-1,1 2 1,1 0-1,0-1 0,0 0 1,0 0-1,0 0 0,0 0 0,0-1 1,0 0-1,0 0 0,8 0 0,1-2-274,1 0 0,-1-1 0,0 0 0,0-1 0,17-7-1,-9 0-1495,-2 1 1,28-21-1,-34 21-220,-1-1 0,0 0 0,0 0 0,11-15 0,2-13-5382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10602,'0'0'6764,"-8"13"-5189,-1 3-1169,0 1 0,1 1 1,0-1-1,2 1 1,0 1-1,1-1 0,-4 32 1,5-22-206,2-14-153,0 1 1,1-1-1,1 0 0,0 1 1,3 24-1,-2-39-35,-1 1 1,1 0-1,0 0 1,-1 0-1,1 0 1,0-1-1,0 1 1,-1 0 0,1-1-1,0 1 1,0-1-1,0 1 1,0-1-1,0 1 1,0-1-1,0 1 1,0-1-1,0 0 1,0 0-1,0 1 1,0-1-1,0 0 1,0 0-1,0 0 1,0 0 0,0 0-1,0 0 1,0-1-1,0 1 1,0 0-1,0 0 1,0-1-1,0 1 1,1-1-1,36-13 229,-29 9-292,0-1-43,0 0 0,1 2 1,-1-1-1,1 1 0,0 0 1,0 1-1,1 0 0,-1 1 1,13-1-1,-22 3 88,-1 0 0,1 0 0,0 0 0,0 0 0,0 0 0,-1 0 0,1 0 0,0 1 0,0-1 0,0 0 0,-1 1 0,1-1 0,0 0 0,-1 1 0,1-1 0,0 1 0,-1-1 0,1 1 0,-1 0 0,1-1 0,-1 1-1,1-1 1,-1 1 0,1 0 0,-1-1 0,1 1 0,-1 0 0,1 1 0,0 30 562,-15 27 1205,18-91 697,17-123-2671,-21 155 191,0-1-1,0 1 1,0 0-1,0-1 0,0 1 1,0 0-1,1-1 0,-1 1 1,0 0-1,0-1 1,0 1-1,1 0 0,-1 0 1,0-1-1,0 1 1,1 0-1,-1 0 0,0-1 1,1 1-1,-1 0 0,0 0 1,1 0-1,-1 0 1,0 0-1,1 0 0,-1-1 1,0 1-1,1 0 0,-1 0 1,0 0-1,1 0 1,-1 0-1,0 0 0,1 0 1,-1 0-1,1 1 1,-1-1-1,0 0 0,1 0 1,-1 0-1,0 0 0,1 0 1,-1 0-1,0 1 1,0-1-1,1 0 0,-1 0 1,0 1-1,1-1 0,22 13-1791,-18-10 1125,4 1-1323,0 1-1,1-1 0,-1-1 1,1 0-1,18 3 0,4-3-6390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1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 3459,'0'0'3791,"-17"-5"5535,11 392-7874,12-753-1175,-18 395-618,2 82 261,6 160 0,5-158 448,-15-261 2803,13-117-2898,2 139-690,-3 114-145,-1 23 235,-3 24 111,-26 381 253,28-326-1279,6-70-496,6-62 1360,17-418 1777,-27 590-1435,1 83-510,6-189-1660,3-12-2021,-3-8 53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13229,'0'0'3491,"-9"0"-1003,3-1-2234,0 2 0,0-1 0,0 1 0,1 0 0,-1 0 0,0 0 0,1 1 0,-1 0 0,1 0 1,-1 0-1,1 1 0,0-1 0,0 2 0,0-1 0,0 0 0,1 1 0,-1 0 0,1 0 1,-7 8-1,7-8-157,1 1 0,0-1 0,0 1 1,0 0-1,0-1 0,1 1 0,0 0 0,0 1 1,0-1-1,1 0 0,0 1 0,0-1 1,0 0-1,0 9 0,1-12-90,0 0 0,1 0 0,-1 1 0,1-1 0,0 0 0,-1 0 0,1 0 0,0 0 0,0 0 0,0 0 1,0 0-1,1 0 0,-1-1 0,0 1 0,1 0 0,-1-1 0,1 1 0,0-1 0,0 1 0,-1-1 0,1 0 0,0 0 0,0 0 0,0 0 0,0 0 0,0 0 0,0-1 0,1 1 0,-1 0 0,0-1 0,0 0 0,0 0 0,1 1 0,-1-1 1,0-1-1,4 1 0,4-1-36,0-1 0,0 0 0,0 0 0,-1-1 0,1 0 1,-1-1-1,0 0 0,0 0 0,0-1 0,-1 0 1,1 0-1,-1-1 0,0 0 0,-1-1 0,0 0 0,0 0 1,0-1-1,-1 1 0,8-14 0,-18 21 319,-9 10-259,-15 14 6,26-21 23,-1-1 1,1 1-1,0-1 1,-1 1 0,1 0-1,1 0 1,-1 0-1,0 0 1,1 1 0,-3 6-1,4-10-49,1 0 1,-1 1-1,0-1 0,0 1 1,0-1-1,0 1 0,0-1 0,1 0 1,-1 1-1,0-1 0,0 1 1,1-1-1,-1 0 0,0 1 0,0-1 1,1 0-1,-1 0 0,0 1 1,1-1-1,-1 0 0,1 0 0,-1 1 1,0-1-1,1 0 0,-1 0 1,1 0-1,-1 0 0,1 1 0,-1-1 1,29 1 216,-13-3-315,0-1 1,0-1-1,0 0 1,15-7-1,-17 6-7,0 0 0,0 1-1,1 1 1,-1 0 0,27-2 0,-40 6 140,1-1 1,-1 0-1,0 0 0,0 0 1,0 1-1,0-1 1,0 1-1,0-1 1,0 0-1,0 1 1,0 0-1,0-1 1,0 1-1,0 0 1,-1-1-1,1 1 1,0 0-1,0 0 1,-1 0-1,2 1 0,-2-1-6,1 0-1,0 0 1,0 0-1,0 0 0,0 0 1,0 0-1,0 0 1,0 0-1,0-1 0,1 1 1,-1 0-1,0-1 1,0 1-1,1-1 0,-1 1 1,0-1-1,1 0 1,1 1-1,11-1 82,-1-1 0,1 0 0,-1-1 0,0-1 0,0 0 0,24-9 0,-24 7-521,1 1 0,0 0 0,0 1 0,0 0-1,18 0 1,-31 3 388,-1 0-1,1 0 1,0 1-1,-1-1 0,1 0 1,-1 1-1,0-1 0,1 0 1,-1 1-1,1-1 1,-1 1-1,1-1 0,-1 1 1,0-1-1,1 0 0,-1 1 1,0 0-1,0-1 1,1 1-1,-1-1 0,0 1 1,0-1-1,0 1 0,0-1 1,0 1-1,0 0 1,0-1-1,0 1 0,0-1 1,0 1-1,0-1 0,0 1 1,0 0-1,0-1 1,0 1-1,0-1 0,-1 1 1,1 0-1,-10 22-2708,-1-18-3413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3299,'0'0'32,"45"-63"-1954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67 3555,'0'0'3283,"6"-10"-491,22-30 198,-27 39-2593,0 0 1,-1 0-1,1-1 1,0 1-1,0 0 1,0 0-1,0 0 1,0 0-1,0 0 1,1 0-1,-1 1 1,0-1-1,0 0 1,1 1-1,-1-1 1,3 0-1,-4 1-296,1 0 0,-1 0 0,1 0 0,-1 1 0,1-1 0,-1 0 0,1 1 0,-1-1 0,1 0 0,-1 1 0,0-1 0,1 0 0,-1 1 0,1-1 0,-1 1 0,0-1 0,0 1 1,1-1-1,-1 1 0,0-1 0,0 1 0,1-1 0,-1 1 0,0-1 0,0 1 0,0-1 0,0 1 0,0 0 0,1 51 1126,-1-44-503,-2 13-228,-1-1 1,0 1-1,-2-1 1,0 0-1,-1-1 1,-15 33 0,11-30-196,2 0-1,0 0 1,2 1 0,-6 36 0,12-59-296,-1 1 0,1 0 0,0-1 0,0 1 0,0 0-1,0-1 1,0 1 0,0 0 0,0-1 0,0 1 0,0 0 0,0-1-1,0 1 1,0 0 0,1-1 0,-1 1 0,0 0 0,0-1 0,1 1-1,-1-1 1,0 1 0,1 0 0,-1-1 0,1 1 0,-1-1 0,0 1-1,1-1 1,-1 1 0,1-1 0,0 0 0,-1 1 0,1-1 0,0 1-1,1-1 26,0 0 0,0 0 0,-1 0 0,1-1 0,0 1 0,0 0-1,-1-1 1,1 1 0,0-1 0,-1 0 0,1 0 0,2-1 0,50-37 636,-51 36-653,-2 2-14,48-39-219,-1-2 0,77-89 0,-124 130-203,0 0 1,0 0 0,-1 0 0,1 0 0,0 0 0,0 0 0,-1-1 0,1 1 0,-1 0 0,1 0 0,-1-1 0,0 1 0,1 0 0,-1-1 0,0-1-1,0-6-7515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8232,'0'0'12273,"-2"9"-10223,-6 26-470,8-33-1548,0-1 1,0 1-1,0 0 0,0-1 1,0 1-1,1-1 0,-1 1 1,0-1-1,1 1 0,-1 0 1,1-1-1,0 0 0,-1 1 1,1-1-1,0 1 0,0-1 1,0 0-1,0 1 0,0-1 1,0 0-1,0 0 0,0 0 1,1 0-1,-1 0 0,0 0 1,1 0-1,-1-1 0,0 1 1,1 0-1,-1-1 0,1 1 1,-1-1-1,1 1 0,2-1 1,4 2-17,1 0 0,-1-1 0,1 0 0,12 0 0,-13-1-67,-1-1 0,1 1 1,-1-2-1,0 1 0,1-1 1,-1 0-1,0-1 0,0 1 1,12-8-1,54-41-710,-61 41 710,-12 10 51,0 0 0,0-1 0,0 1 0,1 0 0,-1-1-1,0 1 1,0 0 0,0 0 0,0-1 0,1 1 0,-1 0 0,0 0 0,0 0 0,1-1 0,-1 1-1,0 0 1,0 0 0,1 0 0,-1 0 0,0-1 0,1 1 0,-1 0 0,0 0 0,0 0-1,1 0 1,-1 0 0,0 0 0,1 0 0,-1 0 0,0 0 0,1 0 0,-1 0 0,0 0 0,1 0-1,-1 0 1,0 0 0,1 0 0,-1 0 0,0 0 0,0 1 0,1-1 0,-1 0 0,0 0 0,1 0-1,-1 1 1,0-1 0,0 0 0,0 0 0,1 0 0,-1 1 0,0-1 0,0 0 0,0 0-1,1 1 1,-1-1 0,0 0 0,0 1 0,-1 26 886,0-25-828,0 0 0,1 0 0,-1 0 0,1 1 0,0-1 0,-1 0 0,1 0 0,0 0 0,0 0 0,1 0 0,-1 1 0,0-1 0,1 0 0,-1 0 0,1 0 0,0 0 0,-1 0 0,1 0 0,0 0 0,2 2 0,3-2 4,1 0 1,0-1-1,0 0 0,0 0 0,0 0 0,0-1 1,0 0-1,0 0 0,0-1 0,0 0 1,0 0-1,13-4 0,11-5-292,45-22 0,-48 20-306,-13 5 453,-12 5 25,1-1 0,0 1 1,-1 1-1,1-1 0,0 0 0,-1 1 1,1 0-1,0 0 0,0 0 1,0 1-1,0-1 0,0 1 1,0 0-1,1 0 0,-1 0 1,0 1-1,0-1 0,4 2 0,1 2 139,0-1-1,1 0 0,-1 0 0,19 2 0,-22-5-205,0 1 0,0-1 0,-1 2 0,1-1 0,0 1 0,0-1 0,-1 2 0,1-1 0,-1 1 0,0-1 0,1 2 0,-1-1 0,-1 0 0,1 1 0,0 0 0,4 5 0,-2 2 142,1 0 0,-2 0-1,1 1 1,-2 0 0,1 1 0,-2-1-1,0 1 1,0 0 0,-1 0 0,-1 0-1,0 0 1,-1 0 0,0 26 0,-2-23 232,0 0 1,-1 0-1,-1 0 1,-1 0 0,0 0-1,0 0 1,-2-1-1,0 0 1,-1 0 0,0-1-1,-11 16 1,14-26-231,1 1 0,-1-1 0,0-1 1,0 1-1,-1-1 0,1 1 0,-1-1 0,1 0 1,-1-1-1,0 1 0,0-1 0,0 0 0,-1 0 1,1-1-1,0 1 0,-1-1 0,-8 0 0,11 0-4,0-1-1,-1 0 0,1 0 0,0 0 1,-1-1-1,1 1 0,0-1 1,-1 1-1,1-1 0,0 0 0,0-1 1,0 1-1,0 0 0,0-1 1,0 0-1,0 1 0,0-1 0,1-1 1,-1 1-1,1 0 0,-1 0 1,1-1-1,0 0 0,0 1 0,0-1 1,0 0-1,0 0 0,1 0 1,-2-4-1,0-3-89,0-1 0,1 1-1,0-1 1,1 0 0,0 0 0,1 0 0,0 0 0,0 0 0,1 0-1,1 0 1,0 1 0,0-1 0,1 0 0,1 1 0,-1 0 0,2 0-1,0 0 1,0 0 0,0 1 0,1-1 0,1 1 0,-1 1 0,1 0-1,1 0 1,0 0 0,0 1 0,0 0 0,1 0 0,0 1-1,0 0 1,1 1 0,0 0 0,0 0 0,0 1 0,0 0 0,1 1-1,-1 0 1,16-1 0,47-1-5886,-39 4-527,-11-1-3313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16944,'0'0'8840,"80"-48"-8744,-37 41-63,10 3-706,4 2-2306,9 0-2370,1-4-6694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178 109 12236,'0'0'12561,"-12"-4"-12497,5 1-76,5 1 6,-1 0 1,0 1 0,0 0 0,0-1-1,0 1 1,0 0 0,0 1-1,0-1 1,0 0 0,0 1 0,-1 0-1,1 0 1,0 0 0,0 0 0,0 0-1,-1 1 1,1-1 0,0 1-1,0 0 1,0 0 0,0 0 0,0 0-1,0 1 1,-5 2 0,1 2 17,1-1 1,0 1 0,0 1 0,0-1-1,0 1 1,1 0 0,0 0 0,1 0 0,0 1-1,0 0 1,0 0 0,1 0 0,0 0-1,1 0 1,0 1 0,0-1 0,0 10-1,2-17-4,0 0-1,0 0 1,0 0-1,1 0 1,-1 1-1,1-1 1,-1 0-1,1 0 1,-1 0-1,1 0 1,-1 0 0,1 0-1,0 0 1,0 0-1,-1 0 1,1 0-1,0-1 1,0 1-1,0 0 1,0 0-1,0-1 1,0 1-1,0-1 1,0 1-1,0-1 1,0 1-1,0-1 1,1 0-1,-1 1 1,0-1-1,0 0 1,0 0-1,1 0 1,-1 0 0,0 0-1,0 0 1,0 0-1,0 0 1,1-1-1,-1 1 1,2-1-1,5 0 51,0-1 0,0 0-1,0 0 1,0-1 0,7-4-1,6-4-18,0-1 0,-1-1-1,-1 0 1,0-2 0,-1 0-1,0-1 1,-2-1 0,0-1 0,-1 0-1,0-1 1,18-33 0,-26 29-75,-8 17-211,-7 14-111,3 0 294,-2 2 51,0 0-1,1 0 1,0 1 0,0-1-1,1 1 1,1 0 0,0 1-1,0-1 1,-3 21 0,7-31 13,0-1 1,0 1 0,0 0 0,0 0 0,0 0 0,0 0 0,1 0 0,-1-1 0,0 1 0,0 0 0,1 0 0,-1 0 0,0-1 0,1 1-1,-1 0 1,1 0 0,-1-1 0,1 1 0,-1 0 0,1-1 0,0 1 0,-1-1 0,1 1 0,0-1 0,-1 1 0,1-1 0,0 1 0,1 0-1,27-2 136,-20-1-176,-1-1 0,1 0 0,-1 0 0,15-9 0,-10 2-113,11-3-1657,-24 13 1784,1 0 0,0 0 0,-1 1 0,1-1 0,0 0 0,-1 1 0,1-1 0,-1 0 0,1 1 0,-1-1 0,1 1 0,-1-1 0,1 1 0,-1-1 0,1 1 0,-1-1-1,0 1 1,1 0 0,-1-1 0,0 1 0,0-1 0,1 1 0,-1 0 0,0-1 0,0 1 0,0 0 0,0-1 0,0 1 0,0 0 0,0-1 0,0 1 0,0 0 0,0-1 0,0 1 0,0 0-1,0-1 1,-1 1 0,1 0 0,-1 24 35,0-13-10,1 1 0,0-1 0,1 0-1,3 18 1,-4-27 11,1-1 0,-1 0 0,1 0 0,0 0 1,0 1-1,0-1 0,0 0 0,0 0 0,0 0 0,0 0 0,1 0 0,-1-1 0,1 1 0,0 0 0,-1-1 0,1 1 0,0-1 0,0 1 0,0-1 0,0 0 0,0 0 0,0 0 0,0 0 0,0 0 0,1 0 0,-1-1 1,0 1-1,0-1 0,3 1 0,3-1 49,1 0 0,-1-1 1,0 0-1,0 0 0,0-1 0,0 0 1,0 0-1,0-1 0,12-5 1,-17 7-36,-1 0 0,1-1 0,-1 1 0,1 0 1,-1-1-1,0 1 0,0-1 0,0 0 0,1 0 0,-1 1 1,-1-2-1,1 1 0,0 0 0,0 0 0,-1 0 0,0-1 1,1 1-1,-1-1 0,0 1 0,0-1 0,0 0 0,0 1 1,-1-1-1,1 0 0,-1 1 0,0-1 0,0 0 1,0 0-1,0 0 0,0 1 0,-1-6 0,0 5 18,-1 0 0,1 0 0,-1 0 0,1 1 0,-1-1 1,0 0-1,0 1 0,0-1 0,0 1 0,-1 0 0,1 0 0,-1 0 0,1 0 0,-6-3 0,-45-19 607,39 18-119,23 7-293,-1 0 0,1-1 0,-1 0 0,17-2 0,7 0-157,-14 2-209,83-4-436,-35-11-6113,-24-2-5259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44 6118,'0'0'5418,"8"-6"-2076,1-3-2250,-6 5-511,1 1 0,-1-1 0,1 1 0,0 0-1,0 0 1,0 1 0,7-4 0,-9 9 2087,-6 8-2125,-8 11-594,-134 141 297,13-16-86,132-145-2406,5-6 540,16-15-739,27-31-3121,-12 8-1145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10186,'0'0'8840,"-6"53"-8135,-9-16-33,6 8 129,-6-1-192,7 2-353,-1-3-192,7-3 0,2-5-288,0-7-417,0-7-63,0-6 159,0-7-768,0-6-1506</inkml:trace>
  <inkml:trace contextRef="#ctx0" brushRef="#br0" timeOffset="1">1 209 13293,'0'0'6406,"50"-8"-4965,-18 8-576,3 0-545,1 0-256,-1 0-256,-5 0-2595,0 0-2658,-10 0-6182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 15983,'0'0'2851,"-1"10"-2397,-6 25 98,-1-1 0,-2-1 0,-20 48 0,14-38-284,-21 82 0,36-124-269,1-1 1,0 1 0,0-1 0,-1 0 0,1 1-1,0-1 1,0 1 0,0-1 0,0 0 0,0 1 0,0-1-1,-1 1 1,1-1 0,0 1 0,0-1 0,0 1 0,0-1-1,1 0 1,-1 1 0,0-1 0,0 1 0,0-1 0,0 1-1,0-1 1,1 0 0,-1 1 0,0-1 0,0 0-1,0 1 1,1-1 0,-1 1 0,0-1 0,1 0 0,-1 0-1,0 1 1,1-1 0,-1 0 0,0 0 0,1 1 0,0-1-1,17-10 91,27-35-257,-41 40 38,75-88-693,89-140 0,-194 312 2076,6-33-1291,-24 67 950,40-102-846,1 0 0,0 1 1,1-1-1,1 1 1,0 0-1,0-1 1,2 22-1,-1-32-173,0-1 0,0 1 0,0-1 0,1 0-1,-1 1 1,0-1 0,0 0 0,0 1 0,0-1 0,0 1 0,1-1 0,-1 0 0,0 1 0,0-1 0,1 0 0,-1 1-1,0-1 1,1 0 0,-1 0 0,0 1 0,0-1 0,1 0 0,-1 0 0,1 0 0,-1 1 0,0-1 0,1 0-1,-1 0 1,0 0 0,1 0 0,-1 0 0,1 0 0,-1 0 0,0 0 0,1 0 0,-1 0 0,1 0 0,-1 0 0,1 0-1,-1 0 1,0 0 0,1 0 0,-1 0 0,0 0 0,1-1 0,0 1 0,10-5-7501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74 10250,'0'0'16191,"-9"0"-16154,5 0-46,0 0-1,0 0 1,0 0-1,0 1 1,1 0-1,-1 0 0,0 0 1,0 0-1,1 0 1,-1 1-1,1-1 1,-1 1-1,-5 4 1,4-1 11,0-1 0,0 1 0,1 0 0,0 0 0,0 0 1,0 0-1,1 1 0,-1-1 0,-3 10 0,4-9 11,1 0-1,-1 0 0,1 0 0,0 0 0,1 0 1,0 0-1,-2 11 0,3-16-6,0 0 0,0 0-1,1 0 1,-1 0 0,0 0-1,0 0 1,1 0 0,-1 0 0,0 0-1,1 0 1,-1 0 0,1 0 0,-1 0-1,1-1 1,-1 1 0,1 0 0,0 0-1,-1-1 1,1 1 0,0 0 0,1 0-1,0 0 18,0 0 0,0-1 0,0 1 0,0-1 0,0 1 0,0-1 0,1 0-1,-1 1 1,0-1 0,0 0 0,0-1 0,0 1 0,4-1 0,4-2 82,0 0 0,-1 0 1,1-1-1,-1 0 0,0-1 0,0 0 0,-1 0 1,1-1-1,-1 0 0,0-1 0,13-14 1,-12 12 11,-1-1 1,1 0 0,-2-1-1,1 1 1,-2-1 0,1-1-1,-1 1 1,-1-1 0,4-13-1,-8 23-99,0 0 0,-1 0 0,1 0 0,-1-1-1,0 1 1,1 0 0,-1 0 0,0 0 0,0 0-1,-1 0 1,1 0 0,0-1 0,-2-3 0,2 6-32,0-1 0,-1 1 0,1 0 0,-1-1 1,1 1-1,0-1 0,-1 1 0,1 0 1,-1-1-1,1 1 0,-1 0 0,1 0 1,-1-1-1,1 1 0,-1 0 0,0 0 1,1 0-1,-1-1 0,1 1 0,-1 0 1,1 0-1,-1 0 0,0 0 0,1 0 1,-1 0-1,1 0 0,-1 1 0,1-1 1,-1 0-1,-1 0 0,-2 2-460,1 0 0,-1 0 0,0 0 0,0 0-1,1 1 1,-1-1 0,1 1 0,0 0 0,0 0 0,0 0 0,-4 6 0,-3 5-5602,3-5-4061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2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77 2723,'0'0'8979,"-19"22"-6011,2-6-2732,2 2 1,0 0-1,1 0 1,0 2-1,2-1 1,0 2 0,2-1-1,0 2 1,-12 39-1,13-30-272,2 0 0,1 1 0,2 0 1,1 0-1,1 1 0,4 49 0,1-58-64,1-1 0,1 0 1,1-1-1,1 1 0,0-1 1,2-1-1,20 37 0,-19-40-13,1-1 0,0-1 0,2 0 0,-1 0 0,2-1 0,0-1 1,1 0-1,0-1 0,22 14 0,-30-22 121,0-1 1,1 0-1,0 0 0,-1-1 1,1 0-1,0-1 1,0 1-1,1-2 1,-1 1-1,0-1 1,1 0-1,-1-1 0,0 0 1,1 0-1,-1-1 1,1 0-1,-1 0 1,0-1-1,11-3 0,-9 0 177,1 0-1,-1-1 0,-1 0 1,1 0-1,-1-1 0,0 0 1,-1 0-1,1-1 0,-2 0 1,1-1-1,-1 0 0,0 0 1,9-17-1,-3 1 144,-1-1 0,-2 0-1,0 0 1,-2-1 0,-1 0 0,-1-1 0,4-40-1,-6 27-39,-3 1 0,-1-1 0,-2 1 0,-10-64 1,6 75-240,-1 1 1,-1 0 0,-2 0 0,0 1 0,-2 0 0,-1 1 0,-1 0 0,-1 1 0,-2 1 0,-36-43 0,49 63-89,0 0 0,0 1-1,-1-1 1,1 1-1,-1 0 1,0 0-1,1 1 1,-2-1 0,1 1-1,-5-2 1,7 4-254,0-1 0,0 1 1,1-1-1,-1 1 1,0 0-1,0 0 1,1 0-1,-1 0 0,0 1 1,1-1-1,-1 1 1,0 0-1,1-1 1,-1 1-1,0 0 0,1 1 1,-1-1-1,1 0 1,0 1-1,0-1 0,-4 4 1,-10 10-5095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1826,'0'0'480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50 8808,'0'0'2141,"3"-8"715,-2 4-3501,9-28 6633,-6 27-2376,-4 23-2664,-6 30-924,-2 1 0,-2-1 0,-19 52 0,14-50 3,1 1-1,-9 76 1,23-126-23,0 1 0,-1-1 0,1 1 0,0-1 0,0 1 0,0-1 0,0 1-1,0-1 1,0 1 0,1-1 0,-1 1 0,0-1 0,1 1 0,-1-1 0,1 0 0,0 1 0,-1-1 0,1 0 0,0 1 0,2 1 0,-2-2 5,0-1 0,0 0 0,0 1 1,0-1-1,0 0 0,0 0 0,0 1 0,0-1 1,0 0-1,1 0 0,-1 0 0,0 0 1,0-1-1,0 1 0,0 0 0,0 0 0,0-1 1,0 1-1,0-1 0,0 1 0,1-1 1,7-4 88,0-1 1,0 0 0,-1 0 0,12-11-1,31-36 573,-3-1 1,51-76-1,0 0 6,-98 129-696,14-15-3927,-15 16 3819,0 0-1,0 0 0,0 0 1,0 1-1,0-1 0,0 0 1,0 0-1,0 0 0,0 1 1,0-1-1,0 0 0,0 0 1,0 0-1,1 0 0,-1 1 1,0-1-1,0 0 0,0 0 1,0 0-1,0 0 0,1 0 1,-1 1-1,0-1 1,0 0-1,0 0 0,0 0 1,1 0-1,-1 0 0,0 0 1,0 0-1,0 0 0,0 0 1,1 0-1,-1 0 0,0 0 1,0 0-1,0 0 0,1 0 1,-1 0-1,0 0 0,1 0 1,-7 9-4027,-3 0-1969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12332,'0'0'7879,"17"51"-5669,-8-27-865,-1 1-736,3-2-289,0-2-288,2-3 32,0-5 65,2-4-802,0-5-1281,0-4-320,-2 0-641,0-8-1921,2-6-5863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120 310 7399,'0'0'17099,"-11"1"-17179,4-1 63,4 0 13,0-1 0,0 1 1,0 0-1,0 1 0,1-1 1,-1 0-1,0 1 0,0 0 1,0 0-1,1 0 0,-1 0 1,0 0-1,1 0 0,-1 1 1,1-1-1,-1 1 0,1-1 1,0 1-1,-1 0 0,1 0 1,0 0-1,-3 5 0,1-1-2,-22 43 59,24-46-36,1-1 0,0 1-1,0 0 1,0 0 0,0-1 0,1 1-1,-1 0 1,1 0 0,-1 0 0,1 0-1,0 0 1,0 0 0,1 0 0,-1 0 0,2 5-1,-1-8-4,-1 1 0,1-1-1,0 1 1,0 0 0,0-1-1,0 1 1,0-1 0,0 0-1,0 1 1,0-1 0,0 0-1,0 0 1,0 1 0,0-1 0,0 0-1,0 0 1,0 0 0,0 0-1,0 0 1,0 0 0,0-1-1,0 1 1,0 0 0,1-1-1,26-8 167,-16 2-158,1-1-1,-2 0 1,1-1-1,-1-1 1,-1 1-1,0-2 1,0 1-1,-1-2 1,14-21-1,24-27-27,-55 99-953,0-17 931,2-10 7,1 0 1,1 0 0,0 0-1,1 1 1,0 0 0,-1 18-1,4-31-23,0 1 0,0-1-1,0 1 1,0-1 0,0 0-1,0 1 1,0-1 0,0 1 0,0-1-1,1 0 1,-1 1 0,0-1-1,0 0 1,0 1 0,0-1 0,0 1-1,1-1 1,-1 0 0,0 1-1,0-1 1,1 0 0,-1 0-1,0 1 1,1-1 0,-1 0 0,0 0-1,1 1 1,-1-1 0,0 0-1,1 0 1,-1 0 0,0 0 0,1 0-1,0 1 1,16-5-637,15-15-115,-1-8-1088,-2-1 0,46-56 1,-49 52 1782,-2-2 0,-2-1 1,-1-1-1,-1 0 1,14-42-1,-26 52 1653,-24 51 714,4-6-2539,-5 10 696,0 0 0,2 1 0,2 1-1,0 0 1,2 1 0,2 0 0,1 0-1,1 1 1,1 0 0,-1 61 0,7-94-406,0 1 1,0-1 0,-1 1 0,1 0-1,0-1 1,0 1 0,0-1-1,0 1 1,0-1 0,0 1-1,0-1 1,0 1 0,0-1 0,0 1-1,0 0 1,0-1 0,0 1-1,0-1 1,1 1 0,-1-1-1,0 1 1,0-1 0,1 1 0,-1-1-1,0 1 1,1-1 0,-1 0-1,0 1 1,1-1 0,-1 1-1,0-1 1,1 0 0,-1 1 0,1-1-1,-1 0 1,1 0 0,-1 1-1,1-1 1,-1 0 0,1 0 0,-1 0-1,1 0 1,-1 1 0,1-1-1,0 0 1,-1 0 0,1 0-1,0 0 1,0-1 42,0 0-1,1 0 1,-1 0-1,0 1 1,0-1-1,0 0 1,0-1-1,0 1 1,0 0-1,0 0 1,0 0-1,-1 0 1,1-1-1,0 1 1,-1 0-1,1-1 1,0-1-1,3-21 22,0 0 0,-2-1 1,-1 1-1,0-1 0,-6-39 0,-3 34-133,4 28-142,2 18 51,2-14 144,0 0 0,0 0 1,0 0-1,1-1 0,-1 1 0,1 0 0,-1 0 0,1 0 0,0-1 0,-1 1 1,1 0-1,0-1 0,0 1 0,0-1 0,1 1 0,-1-1 0,0 0 0,0 1 1,1-1-1,-1 0 0,3 2 0,0-1 10,0 1-1,1-1 1,0 0-1,0 0 1,-1-1-1,1 1 1,9 1 0,1-2 32,0 1 0,-1-2 1,1 0-1,26-4 0,-26 1-10,-1-1 0,0 0 0,0-1 0,0-1-1,0 0 1,-1-1 0,0-1 0,0 0 0,-1 0-1,0-1 1,-1-1 0,17-17 0,-42 44-24,-5 6 140,-26 43-1,40-60-102,2 1 1,-1 0-1,1 0 0,0 0 0,0 1 1,1-1-1,0 1 0,0 0 0,1-1 1,0 1-1,0 0 0,1 11 0,0-18-26,1 1 0,0-1 0,-1 0 0,1 0 0,0 0 0,0 0 0,-1 0 0,1 0-1,0 0 1,0 0 0,0 0 0,0-1 0,0 1 0,0 0 0,0-1 0,0 1 0,1 0 0,-1-1 0,0 1-1,0-1 1,1 0 0,-1 1 0,0-1 0,0 0 0,1 0 0,-1 0 0,0 0 0,1 0 0,-1 0 0,0 0 0,0 0-1,1-1 1,0 0 0,5 1 20,-1-1 1,0 0-1,0-1 0,0 1 0,12-6 0,-13 5-348,0-1 1,0 0-1,-1-1 0,1 1 0,8-9 0,5-15-3959,-8 0-1737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17232,'0'0'7559,"17"55"-16687,-13-47 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97 13901,'0'0'2707,"3"-8"-75,-2 6-2235,16-35 2324,-16 35-2504,0 0 0,0 0 0,0 0 0,-1-1 0,1 1 0,-1 0-1,1 0 1,-1-1 0,0 1 0,0 0 0,0-1 0,0 1 0,0 0 0,-1-1 0,1 1 0,-2-4 0,1 5-198,1 1 0,-1-1 0,0 0 1,0 1-1,0-1 0,0 0 0,0 1 0,0-1 0,0 1 0,0 0 0,0-1 1,0 1-1,-1 0 0,1 0 0,0-1 0,0 1 0,0 0 0,0 0 1,0 0-1,0 1 0,-1-1 0,1 0 0,0 0 0,0 0 0,0 1 0,0-1 1,0 1-1,0-1 0,0 1 0,-1 0 0,-31 21-350,20-9 313,0 1 1,-18 27 0,28-37 17,0 0-1,1 0 1,-1 1 0,1-1 0,0 1 0,0 0 0,0-1 0,1 1 0,0 0 0,0 0 0,0 0 0,0 0-1,1 0 1,0 0 0,0 7 0,1-11-2,0 0 1,-1 0-1,1 0 0,0-1 0,0 1 1,-1 0-1,1-1 0,0 1 0,0 0 1,0-1-1,0 1 0,0-1 0,0 0 0,0 1 1,0-1-1,0 0 0,0 1 0,0-1 1,0 0-1,0 0 0,0 0 0,1 0 1,-1 0-1,0 0 0,1-1 0,30-1 48,-32 2-46,17-4-168,1-1 0,-2-1 1,1 0-1,-1-1 0,0-1 0,27-17 0,-24 14 17,0 0 1,1 1-1,33-11 0,-53 21 172,0-1 0,1 1 0,-1 0-1,1 0 1,-1 0 0,1 0 0,-1-1-1,1 1 1,-1 0 0,1 0 0,-1 0-1,1 0 1,-1 0 0,1 0 0,-1 0-1,1 0 1,-1 1 0,1-1 0,-1 0-1,1 0 1,-1 0 0,1 0 0,-1 1-1,1-1 1,-1 0 0,0 0 0,1 1-1,-1-1 1,1 0 0,-1 1 0,0-1-1,1 0 1,-1 1 0,0-1 0,0 1-1,1-1 1,-1 1 0,0-1 0,0 1-1,1-1 1,-1 0 0,0 1 0,0-1-1,0 1 1,0-1 0,0 1 0,0-1-1,0 1 1,0-1 0,0 1 0,0-1-1,0 1 1,0-1 0,0 1 0,0-1-1,-1 1 1,1-1 0,0 1 0,-1 0-1,-15 44 806,5-15-307,11-29-505,1-1 0,0 1 0,-1-1 0,1 1 0,-1-1 0,1 1 0,-1-1 0,1 0 0,0 1 0,-1-1 0,1 0 0,0 0 0,-1 0 0,1 1 0,0-1 0,0 0 0,-1 0 0,1 0 0,0 0 0,-1 0 0,1 0 0,0 0 0,-1 0 0,1 0 0,0-1 0,0 1 0,-1 0 0,1 0 0,0-1 0,-1 1 0,1 0 0,-1-1 0,2 0 0,24-8 150,3-7-358,-19 9 2,1 1 1,0 0 0,0 0-1,1 1 1,0 1 0,0 0-1,0 1 1,18-3 0,-30 6 186,0 1 0,1-1 0,-1 1 0,1-1 0,-1 1 0,0-1 0,1 1 0,-1-1 0,0 1 0,0-1 0,1 1 0,-1-1 0,0 1 0,0 0 0,0-1 1,0 1-1,0-1 0,0 1 0,0 0 0,0-1 0,0 1 0,0-1 0,0 1 0,0 0 0,0-1 0,0 1 0,-1-1 0,1 1 0,0-1 0,0 1 0,-1 0 0,-6 21 313,-5-4-130,-6 11 514,13-12-9799,5-27-4367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13004,'0'0'12935,"10"2"-11953,-3-2-890,1 0-1,-1 0 0,1 0 0,-1-1 0,1 0 0,-1 0 0,1-1 0,-1 0 0,0 0 0,0-1 0,0 0 0,0 0 0,0-1 0,-1 0 0,0 0 0,0 0 0,7-6 0,23-30 23,-34 38-120,-1-1-1,0 1 1,1 0 0,-1 0 0,0-1 0,0 1-1,-1 0 1,1-1 0,0 1 0,-1-1 0,1 1-1,-1-1 1,0 1 0,0-1 0,0 1-1,0-1 1,-1 0 0,1 1 0,-1-3 0,0 4-20,0 0 0,1 0 0,-1 0 0,0 0 0,0 0 0,0 0-1,0 0 1,0 1 0,0-1 0,0 0 0,0 1 0,0-1 0,-1 1 0,1-1 0,0 1 0,0 0 0,0-1 0,-1 1 0,1 0 0,0 0 0,0 0 0,-1 0 0,1 0 0,0 0 0,0 0 0,-2 1 0,-34 8-435,29-3 443,0 0 0,0 0-1,1 1 1,0 0 0,0 0 0,0 1 0,-8 13-1,12-16 18,-1-1 0,1 1 1,1 0-1,-1 0 0,1 1 0,0-1 0,0 0 0,0 1 0,1-1 0,-1 1 0,2 0 0,-1-1 0,1 1 0,0 10 0,1-15 5,-1 1 1,1-1 0,0 0-1,0 1 1,1-1 0,-1 0-1,0 0 1,0 0 0,1 0 0,-1 0-1,0 0 1,1 0 0,-1 0-1,1 0 1,-1-1 0,1 1-1,0 0 1,-1-1 0,1 0-1,0 1 1,-1-1 0,1 0-1,0 0 1,-1 0 0,1 0-1,3 0 1,49-4 114,-30-1-390,-1-1-1,0-1 0,0-1 0,38-19 1,7-3-20,-52 26 293,-11 9 306,-15 20 611,0-2-611,42-23 242,40-23-627,-60 18-153,1 0 1,0 1 0,0 0 0,0 1 0,0 1-1,0 0 1,21 0 0,-33 4 281,0 1 0,0-1 0,0 0 0,0 1 1,-1-1-1,1 1 0,-1-1 0,0 1 0,1-1 0,-1 1 0,0-1 0,-1 1 1,1-1-1,0 1 0,-1-1 0,0 3 0,-8 11 465,0-1-1476,6-6-5603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6983,'0'0'17088,"-1"6"-15700,-7 13-957,0-1 1,-15 23-1,15-30-382,1 1 0,0 0 0,1 0 0,1 1 0,0 0 0,0 0 0,1 0 0,-2 17 0,6-29-47,0-1 0,0 1 0,-1 0 0,1 0 0,0 0 1,1 0-1,-1 0 0,0 0 0,0-1 0,0 1 0,0 0 0,1 0 1,-1 0-1,0 0 0,1-1 0,-1 1 0,0 0 0,1 0 0,-1-1 1,1 1-1,0 0 0,-1-1 0,1 1 0,-1 0 0,1-1 0,0 1 0,1 0 1,0 0 13,0-1 1,0 1 0,0-1-1,0 1 1,0-1 0,0 0-1,0 0 1,0 0 0,0 0-1,0 0 1,3-1 0,3-1 38,0 0 0,0 0 1,-1-1-1,1 0 1,8-5-1,24-18-94,45-38 0,5-5-155,-83 69-206,-5 12 340,-8 24 457,3-25-179,5-11-182,-1 1 0,0-1 0,0 1 0,0-1 0,0 0 0,1 0 0,-1 1 0,0-1 0,0 0-1,1 0 1,-1 0 0,0 0 0,0 0 0,1-1 0,-1 1 0,0 0 0,0-1 0,2 1 0,13-6 78,-1 0 1,1-1-1,16-10 0,-22 11-175,1 0 0,-1 1 0,1 0 0,-1 0-1,2 1 1,-1 1 0,0 0 0,1 1 0,15-2-1,-26 4 42,0 1 0,0 0 0,0-1 0,-1 1 0,1 0 0,0-1 0,0 1 0,-1 0 0,1 0 0,0 0 0,-1 0 0,1 0 0,-1-1 0,1 1 0,-1 0 0,1 0-1,-1 0 1,0 1 0,1-1 0,-1 0 0,0 0 0,0 0 0,0 0 0,0 0 0,0 0 0,0 0 0,0 0 0,0 0 0,0 0 0,-1 0 0,1 2 0,-8 39 202,-1-22-36,7-16-52,0 0-1,0 1 1,0-1-1,0 1 1,1 0-1,-2 9 1,3-14-51,0-20-5398,-1-2-2556,-4-6-7373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15951,'0'0'13261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101 244 865,'0'0'11291,"5"-9"-8884,-1 1-1997,20-41 3431,-16 11 2846,-8 37-6654,-1 1 0,1-1 0,-1 1 0,1 0 0,-1-1 0,0 1 0,1-1 0,-1 1 0,1 0 0,-1-1 0,0 1 0,1 0 0,-1 0 0,0 0 0,1-1 0,-1 1 0,0 0 0,1 0 0,-1 0 0,0 0 0,0 0 0,1 0 0,-1 0-1,0 1 1,1-1 0,-1 0 0,0 0 0,1 0 0,-1 1 0,1-1 0,-1 0 0,0 1 0,0 0 0,-27 10-262,18-4 199,1 0 1,0 1-1,0 0 0,-14 17 1,19-21 25,1 1 0,0-1 0,0 1 1,0-1-1,0 1 0,1 0 0,0 0 0,0 0 1,0 1-1,1-1 0,-1 0 0,0 11 0,2-15 4,0-1-1,0 1 1,0-1-1,0 0 1,0 1-1,0-1 1,0 1-1,0-1 1,1 1-1,-1-1 0,0 1 1,0-1-1,0 1 1,1-1-1,-1 0 1,0 1-1,0-1 1,1 0-1,-1 1 0,0-1 1,1 0-1,-1 1 1,0-1-1,1 0 1,-1 1-1,1-1 1,-1 0-1,1 0 1,-1 0-1,0 1 0,1-1 1,-1 0-1,1 0 1,21-2 71,18-17 79,-17 2-190,-1-1-1,-1 0 0,-1-2 0,-1-1 0,-1 0 1,0-1-1,-2-1 0,-1-1 0,0 0 1,15-37-1,-80 194-621,44-114 675,1 0-1,1 0 1,1 0-1,1 1 0,-1 38 1,3-57-5,1 1-1,-1-1 1,0 1 0,0-1 0,1 1 0,-1-1 0,0 0 0,1 1 0,0-1 0,-1 1 0,1-1 0,0 0-1,0 0 1,-1 1 0,1-1 0,0 0 0,0 0 0,0 0 0,1 0 0,-1 0 0,0 0 0,0 0 0,0-1 0,1 1-1,-1 0 1,0-1 0,1 1 0,-1-1 0,1 1 0,-1-1 0,1 0 0,-1 1 0,1-1 0,-1 0 0,0 0-1,1 0 1,-1 0 0,1 0 0,-1-1 0,1 1 0,-1 0 0,1-1 0,-1 1 0,2-1 0,3-1 24,0 0 0,0 0 0,0 0 0,-1-1 1,1 0-1,-1 0 0,1 0 0,-1-1 0,7-6 1,-7 5-15,0-1 0,0-1 0,0 1 0,-1-1 0,0 0 1,0 0-1,-1 0 0,0-1 0,0 1 0,-1-1 0,0 1 0,0-1 1,-1 0-1,1-15 0,-6 17-306,-5 12 114,-8 12 22,14-11 143,-1-1 0,1 1 0,1 0 0,-1 1 0,1-1 0,-2 14 0,4-20 11,0 1-1,0 0 0,0-1 1,0 1-1,1-1 0,-1 1 1,1-1-1,-1 1 0,1-1 1,-1 1-1,1-1 0,0 1 1,0-1-1,-1 0 0,1 0 1,0 1-1,0-1 0,0 0 1,1 0-1,-1 0 0,0 0 1,0 0-1,1 0 0,-1 0 1,0 0-1,1-1 0,-1 1 1,1 0-1,-1-1 0,1 0 1,-1 1-1,1-1 0,-1 0 1,1 1-1,-1-1 0,1 0 1,-1 0-1,3-1 0,191 4 131,-102-5-109,-92 2 479,-26-20 2621,19 13-3109,-1 0 0,1-1 1,1 0-1,-1 0 0,1-1 0,1 1 1,0-1-1,0 0 0,1 0 0,0-1 0,-4-16 1,48 26-3891,20 3-4532,-26-2 886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2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21 126 6086,'0'0'1281,"0"-9"347,1 2-1241,2-48 1927,-3 52-1880,0 0 0,-1 0 0,1-1 0,0 1 0,-1 0 0,0 0 0,0 0 0,0 0 0,-2-3 1,-3 28 515,5 474-1356,2-441 395,10 110-47,-13-198 813,2-49 0,1-8 537,-21-357-181,37 1036-4640,4-748 4896,-14-221 619,-7 263-2056,-2 79-661,1 37-334,0 22 453,19 185-1676,-2-58 2078,-12-128 301,4-16-7,-7-5-61,0 0 0,0-1 0,0 1 1,0 0-1,0 0 0,0 0 0,0-1 1,0 1-1,0 0 0,-1-1 0,1 1 0,0-1 1,-1 1-1,1-1 0,-1 1 0,0-1 0,1-2 1,5-41 921,-2 0 0,-3-58 0,-1 77-839,-13 121-2417,6 5 1732,-3 70 325,12-168 726,-1-7-190,-1 4-249,0 0 0,-1 1 1,1-1-1,0 1 0,0-1 0,0 1 0,-1-1 0,1 1 0,0-1 1,0 1-1,-1-1 0,1 1 0,-1 0 0,1-1 0,0 1 0,-1-1 1,1 1-1,-1 0 0,1-1 0,-1 1 0,1 0 0,-1 0 0,1-1 0,-1 1 1,1 0-1,-1 0 0,1 0 0,-1 0 0,1-1 0,-1 1 0,1 0 1,-1 0-1,0 0 0,1 0 0,-1 0 0,0 1 0,0 0-73,0 0-1,0 0 1,1 0-1,-1 0 0,0 0 1,1 0-1,-1 0 1,1 0-1,-1 0 1,1 0-1,-1 1 0,1-1 1,0 0-1,0 0 1,-1 0-1,1 1 0,0-1 1,0 0-1,0 0 1,1 3-1,-1 40-2397,1-32-1366,8-1-1924,-5-8 3213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7 489 11403,'0'0'266,"-1"0"1,1 0-1,-1 1 0,1-1 1,0 0-1,-1 0 0,1 1 1,0-1-1,-1 0 1,1 1-1,0-1 0,-1 1 1,1-1-1,0 0 0,0 1 1,-1-1-1,1 1 1,0-1-1,0 1 0,0-1 1,0 1-1,-1-1 1,1 1-1,0-1 0,0 1 1,0-1-1,0 1 0,0-1 1,0 1-1,0-1 1,1 1-1,-1-1 0,0 1 1,0 0-1,18-4 2927,28-17-1381,57-56-690,134-126 0,-145 119-980,-45 37-135,-35 32-28,1 1-1,1 0 0,29-20 0,-47 70-768,-42 95 431,32-98 18,1 0-1,2 1 1,1 1-1,2 0 1,1 0-1,-2 56 1,6-88-6915,-12-6-1039,-1-8-652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12460,'0'0'12171,"80"-6"-11242,-40 4-256,1 2-449,-2-2-128,-4 2-608,-10-4-2755,-9-6-4389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34 10154,'0'0'7180,"9"-7"-4575,27-20-149,-62 39 1055,-34 17-3059,57-28-464,1 0 0,0 0-1,0 1 1,-1-1 0,1 1 0,0 0 0,1 0 0,-1-1 0,0 1 0,0 0 0,1 1 0,-1-1 0,1 0 0,0 0 0,0 1 0,0-1 0,0 0 0,0 1 0,0-1 0,0 5 0,1-5 0,1-1 0,0 0 1,-1 0-1,1 0 0,0 0 1,0 0-1,-1 0 0,1 0 1,0 0-1,0 0 0,0 0 1,0-1-1,0 1 0,0 0 1,0-1-1,1 1 0,-1-1 1,0 1-1,0-1 0,0 1 1,1-1-1,-1 0 0,0 0 1,3 1-1,42 6-387,-34-6 236,0 1 13,1 0 1,-1 1-1,0 1 1,0 0 0,11 5-1,-21-8 142,-1-1 0,1 1-1,0-1 1,-1 1-1,1 0 1,-1 0 0,1 0-1,-1 0 1,0 0-1,1 0 1,-1 0 0,0 1-1,0-1 1,1 0-1,-1 1 1,0-1 0,-1 1-1,1-1 1,0 1-1,0-1 1,-1 1-1,1 0 1,0-1 0,-1 1-1,0 0 1,1-1-1,-1 1 1,0 0 0,0 0-1,0-1 1,0 1-1,0 0 1,-1 0 0,1-1-1,0 1 1,-1 0-1,1-1 1,-1 1 0,0 0-1,1-1 1,-1 1-1,0-1 1,0 1 0,0-1-1,0 1 1,0-1-1,-1 0 1,-1 2 0,-5 5 225,-1 0 0,1 0 0,-2-1 0,1 0 1,-1-1-1,0 0 0,0-1 0,-1 0 1,-12 5-1,7-5 168,0 0 0,1-1 1,-2 0-1,1-1 1,-31 1-1,46-4-436,1 0 0,-1 0 0,1 0 0,-1 0 0,1 0 0,-1 1 0,1-1 0,-1 0 0,1 0 0,-1 0 0,1 0 0,0 0 0,-1-1 0,1 1 0,-1 0 0,1 0 0,-1 0 0,1 0 0,-1 0 0,1-1 0,0 1 0,-1 0 0,1 0 0,-1-1 0,1 1 1,0 0-1,-1-1 0,1 1 0,0 0 0,0-1 0,-1 1 0,1 0 0,0-1 0,0 1 0,-1-1 0,1 1 0,0-1 0,0 1 0,0 0 0,0-1 0,0 1 0,0-1 0,-1 1 0,1-1 0,0 1 0,0-1 0,1 1 0,-1-1 0,0 1 0,0-1 0,0 1 0,0 0 0,0-1 0,0 1 0,1-1 0,-1 1 0,0-1 0,0 1 0,0 0 0,1-1 0,-1 1 0,0 0 0,1-1 0,-1 1 0,0 0 0,1-1 0,0 1 1,23-24-6317,-4 6 265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2274,'0'0'21380,"9"0"-20029,-1 0-1249,0 0 1,0-1-1,-1 0 0,1 0 1,0-1-1,-1 0 1,1 0-1,-1 0 0,0-1 1,0-1-1,0 1 0,0-1 1,0 0-1,-1 0 1,0-1-1,7-7 0,-8 8-83,-1-1-1,0 0 1,-1 0-1,1-1 1,-1 1 0,0-1-1,0 0 1,3-9-1,-6 14-22,0 0 0,1-1 0,-1 1-1,0 0 1,0 0 0,0-1 0,1 1 0,-1 0-1,-1 0 1,1-1 0,0 1 0,0 0 0,0 0-1,-1 0 1,1-1 0,0 1 0,-1 0 0,0 0 0,1 0-1,-1 0 1,1 0 0,-1 0 0,0 0 0,0 0-1,0 0 1,1 0 0,-1 0 0,0 0 0,0 1-1,0-1 1,0 0 0,0 1 0,-1-1 0,1 0-1,0 1 1,0 0 0,0-1 0,0 1 0,-1 0 0,1-1-1,0 1 1,0 0 0,-1 0 0,1 0 0,0 0-1,0 0 1,-1 1 0,1-1 0,-2 0 0,-1 1-23,-1 0 1,1 1 0,-1-1 0,1 1-1,-1 0 1,1 0 0,0 0 0,0 0 0,0 1-1,0 0 1,0 0 0,0 0 0,1 0-1,-1 0 1,1 1 0,0-1 0,0 1 0,-3 7-1,-4 3 20,1 1-1,1 0 1,-13 31-1,19-41 11,1-1-1,-1 1 1,1-1 0,-1 1-1,1 0 1,1-1 0,-1 1-1,1 0 1,-1 0 0,1 0-1,1 0 1,0 6 0,0-9-2,0 0 1,1 0 0,-1 0 0,0 0 0,1-1 0,-1 1-1,1-1 1,0 1 0,-1-1 0,1 1 0,0-1-1,0 0 1,0 0 0,0 0 0,0 0 0,0 0 0,0 0-1,0-1 1,0 1 0,1-1 0,-1 0 0,0 1-1,0-1 1,0 0 0,1 0 0,-1 0 0,4-1 0,5 0-84,-1 0 0,0-1 0,1 0 0,-1 0 0,0-1 1,-1 0-1,1-1 0,0 0 0,-1-1 0,14-8 1,0-3-374,0-1 1,34-33-1,-57 50 444,0 0 0,0 0 0,0 0 0,0 0 0,0 0-1,0-1 1,0 1 0,0 0 0,0 0 0,1 0 0,-1 0 0,0-1 0,0 1 0,0 0 0,0 0-1,0 0 1,0 0 0,0 0 0,1 0 0,-1 0 0,0-1 0,0 1 0,0 0 0,0 0 0,0 0-1,1 0 1,-1 0 0,0 0 0,0 0 0,0 0 0,0 0 0,1 0 0,-1 0 0,0 0 0,0 0 0,0 0-1,0 0 1,1 0 0,-1 0 0,0 0 0,0 0 0,0 0 0,0 0 0,1 0 0,-1 0 0,0 1-1,0-1 1,0 0 0,0 0 0,0 0 0,0 0 0,1 0 0,-1 0 0,0 0 0,0 1 0,0-1-1,-2 14 86,-11 25 788,11-35-759,-8 32 1088,10-35-1154,-1-1-1,1 1 0,-1 0 0,1 0 0,0 0 0,-1-1 0,1 1 0,0 0 0,0 0 1,0 0-1,0 0 0,0 0 0,0-1 0,0 1 0,0 0 0,0 0 0,0 0 0,0 0 1,1 0-1,-1-1 0,0 1 0,0 0 0,1 0 0,-1 0 0,1-1 0,-1 1 1,1 0-1,-1 0 0,1-1 0,-1 1 0,1 0 0,0-1 0,-1 1 0,2 0 0,10-2 52,0-1 0,0 0 0,-1-1 1,1-1-1,-1 0 0,0 0 0,0-1 0,0 0 0,10-7 0,-10 5-271,-1 1 0,1 1 0,0 0-1,1 1 1,-1 0 0,1 0 0,0 1 0,0 1 0,13-1 0,-24 3 183,0 0 0,0 1 0,0-1 0,-1 1 0,1 0 0,0-1 0,0 1 0,-1 0 0,1-1 0,0 1-1,-1 0 1,1 0 0,-1-1 0,1 1 0,-1 0 0,1 0 0,-1 0 0,0 0 0,1 0 0,-1 0 0,0-1 0,0 1 0,1 0 0,-1 0 0,0 0 0,0 0-1,0 0 1,0 0 0,-1 0 0,1 0 0,0 2 0,-4 47 1215,1-26-180,7-24-939,0 0 1,0 0 0,-1 0 0,1-1-1,0 1 1,0-1 0,5-2 0,32-19 165,-36 18-525,1 0-1,-1 1 0,1 0 1,0 0-1,0 1 1,0-1-1,0 1 0,0 0 1,0 1-1,12-2 1,-17 6 209,-1 0 0,1 0 0,-1 0 0,0-1 0,0 1 1,0 0-1,0 0 0,0 0 0,0 0 0,-1 0 0,-1 5 1,0-6-232,1 1 0,-1-1 1,0 0-1,0 1 1,0-1-1,0 0 1,0 0-1,0-1 1,-1 1-1,1 0 0,-3 1 1,-18 5-8953,9-8-2508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17008,'0'0'7079,"39"55"-27867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9 114 13421,'0'0'9486,"11"-2"-7703,0 0-1363,-1-1 1,1 0-1,-1 0 0,0-1 0,14-8 1,-20 10-347,-1 1 0,1-1 0,-1 0 0,0 0 1,0-1-1,0 1 0,0-1 0,0 0 0,-1 1 1,1-1-1,-1-1 0,1 1 0,-1 0 0,0 0 0,-1-1 1,1 1-1,0-1 0,-1 1 0,0-1 0,0 0 1,0 0-1,0-6 0,0 10-78,-1-1 1,0 1-1,0 0 0,0-1 0,-1 1 1,1-1-1,0 1 0,0-1 0,0 1 1,0 0-1,0-1 0,0 1 1,0-1-1,-1 1 0,1 0 0,0-1 1,0 1-1,-1 0 0,1-1 1,0 1-1,-1 0 0,1-1 0,0 1 1,-1 0-1,1 0 0,0-1 0,-1 1 1,1 0-1,0 0 0,-1 0 1,1 0-1,-1-1 0,1 1 0,0 0 1,-1 0-1,1 0 0,-1 0 0,-21 5-301,-17 18-27,31-16 327,1 0 1,1 0 0,-1 0-1,1 1 1,0-1 0,1 2-1,0-1 1,0 1 0,1-1-1,0 1 1,0 0 0,1 1-1,0-1 1,1 1 0,-2 12-1,4-21 10,1 0 0,-1 0 1,1 1-1,-1-1 0,1 0 0,0 0 0,-1 0 0,1 0 0,0 0 0,0 0 0,0 0 1,0 0-1,0 0 0,0 0 0,0-1 0,0 1 0,0 0 0,0-1 0,0 1 1,0-1-1,1 1 0,-1-1 0,0 1 0,0-1 0,1 0 0,-1 0 0,0 1 0,0-1 1,1 0-1,-1 0 0,0 0 0,1-1 0,-1 1 0,0 0 0,2-1 0,51-9 99,5-16-749,-49 20 530,0 1 0,1 0 0,-1 1 0,1 0-1,0 0 1,0 1 0,0 1 0,15-2 0,-25 4 128,0 1 0,0-1 0,-1 0 0,1 1 0,0-1 0,-1 1 0,1-1 0,-1 1 0,1-1 0,-1 1 0,1-1 1,-1 1-1,1 0 0,-1-1 0,1 1 0,-1 0 0,0-1 0,1 1 0,-1 0 0,0-1 0,0 1 0,0 0 0,1 0 0,-1-1 0,0 1 0,0 0 0,0 0 0,0 0 0,0-1 1,0 2-1,-1 34 1029,1-25-637,3-10-318,1-1 0,-1 0-1,1 1 1,-1-1-1,0-1 1,1 1 0,-1 0-1,6-2 1,4-3-36,-1 0 1,0-1 0,0-1-1,11-8 1,-15 9-159,0 1 1,0 0-1,0 0 1,1 1 0,-1 0-1,1 0 1,0 1-1,0 0 1,0 1-1,18-3 1,-26 7 133,0-1 0,0 0 0,0 0 0,0 1 0,0-1 1,0 0-1,0 1 0,-1-1 0,1 1 0,0-1 0,-1 1 0,1 0 0,-1-1 1,0 1-1,0-1 0,1 1 0,-1 0 0,0-1 0,0 1 0,0 0 0,-1-1 0,1 1 1,0 0-1,-1-1 0,1 1 0,-2 2 0,2-1-317,-1 1 0,0-1-1,0 1 1,0-1 0,0 0 0,0 1 0,-1-1-1,-2 4 1,4-7-162,-1 1-1,1 0 1,-1-1 0,1 1-1,-1 0 1,0-1-1,1 1 1,-1-1 0,0 1-1,1-1 1,-1 0-1,0 1 1,1-1 0,-1 0-1,0 1 1,0-1-1,0 0 1,1 0 0,-3 1-1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13389,'0'0'13036,"-2"12"-12967,-40 171 221,7-45-473,33-129-1856,0-13-3642,1-8-671,1 5 5397,0-21-6391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11147,'0'0'4302,"3"9"-2988,5 16-573,0 3 535,2 1 0,18 35 0,-24-57-1140,-1 0-1,1-1 0,0 0 0,1 1 0,0-1 0,0-1 0,0 1 0,0-1 0,1 0 1,0 0-1,0 0 0,0-1 0,1 0 0,0 0 0,7 3 0,-11-7 10,0 1-1,1-1 1,-1 1-1,0-1 1,0 0-1,1-1 0,-1 1 1,0 0-1,1-1 1,-1 0-1,0 0 1,0 0-1,0 0 1,0 0-1,0-1 1,0 1-1,0-1 1,0 0-1,-1 0 0,1 0 1,0 0-1,-1 0 1,0-1-1,0 1 1,1-1-1,-1 1 1,-1-1-1,4-5 1,6-10 18,0 0 0,-1-1 1,8-23-1,-14 32-52,3-6 15,-2 1 0,0-1-1,-1-1 1,0 1 0,-1-1 0,-1 1-1,-1-1 1,-1-33 0,0 49-142,0 0 0,0 1 1,0-1-1,0 0 0,0 0 0,0 1 0,0-1 0,0 0 1,0 1-1,0-1 0,-1 0 0,1 1 0,0-1 1,0 0-1,-1 1 0,1-1 0,0 0 0,-1 1 1,1-1-1,0 1 0,-1-1 0,1 0 0,-1 1 0,1-1 1,-1 1-1,0 0 0,1-1 0,-1 1 0,1-1 1,-1 1-1,0 0 0,1-1 0,-1 1 0,0 0 0,1 0 1,-1 0-1,0-1 0,0 1 0,1 0 0,-1 0 1,0 0-1,1 0 0,-1 0 0,-1 1 0,1-1-156,0 1 0,0 0-1,-1-1 1,1 1-1,0 0 1,0 0 0,0 0-1,0 0 1,0 0 0,0 0-1,1 0 1,-1 0-1,0 0 1,0 0 0,1 1-1,-1-1 1,1 0-1,-1 0 1,1 1 0,-1-1-1,1 0 1,0 3 0,0 59-12016,3-42 4757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 16239,'0'0'5307,"-4"10"-3610,-1-1-1396,1 0 117,-1 0-1,1 1 1,1-1-1,0 1 1,0 0-1,1 0 1,-2 16-1,4-25-403,0 0 1,0-1-1,0 1 0,0 0 0,0 0 0,0-1 1,0 1-1,1 0 0,-1-1 0,0 1 1,1 0-1,-1-1 0,0 1 0,1 0 0,-1-1 1,1 1-1,-1-1 0,1 1 0,-1-1 1,1 1-1,-1-1 0,1 1 0,-1-1 0,1 1 1,0-1-1,-1 0 0,1 1 0,0-1 1,0 0-1,28 1 394,-23-2-338,0 0 0,0-1 0,0 0-1,0 0 1,0 0 0,-1-1 0,8-4-1,-1-2-35,0-2 0,-1 0 0,0 0 0,0 0-1,-2-2 1,1 1 0,-2-1 0,9-15 0,-14 23-69,-2 7-57,-5 19-187,-8 28-127,9-40 439,1-1 0,0 1-1,1 0 1,-1 0-1,2 0 1,0 0 0,0 0-1,2 15 1,-2-22-54,1-1 1,0 0-1,-1 0 1,1 0 0,0 0-1,0 1 1,-1-1-1,1 0 1,0 0-1,0-1 1,0 1-1,0 0 1,1 0-1,-1 0 1,0-1-1,0 1 1,0 0-1,1-1 1,-1 1 0,0-1-1,0 0 1,1 1-1,-1-1 1,3 0-1,33 3-6570,-36-3 6204,16 0-6222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7976,'0'0'11765,"-3"8"-11402,-21 55 1567,-60 174 4452,80-206-6188,4-30-182,0 0 0,0-1 1,0 1-1,1 0 0,-1 0 0,0-1 1,1 1-1,-1 0 0,0 0 0,1-1 1,-1 1-1,1 0 0,-1-1 0,1 1 1,-1-1-1,1 1 0,-1 0 0,1-1 1,0 1-1,-1-1 0,2 1 1,1-1 18,0 1 0,0-1 1,0 0-1,0 1 1,0-1-1,0-1 1,0 1-1,0 0 0,0-1 1,0 0-1,-1 1 1,1-1-1,0-1 1,0 1-1,4-2 0,65-35 184,-58 29-329,1 0-1,1 1 1,-1 1 0,1 1-1,0 0 1,1 0 0,-1 2-1,1 0 1,28-2 0,-44 6 97,0 0 0,0 0 0,0 0 0,0 0 0,-1 0 1,1 0-1,0 0 0,0 0 0,0 0 0,0 0 1,-1 1-1,1-1 0,0 0 0,0 1 0,-1-1 0,1 1 1,0-1-1,-1 1 0,1-1 0,0 1 0,-1-1 1,1 1-1,-1 0 0,1-1 0,-1 1 0,1 0 0,-1-1 1,1 1-1,-1 1 0,1 0 11,-1-1 0,0 1 0,0 0 0,0 0 0,0 0 0,0 0 0,0 0 0,0 0 0,-1 0-1,1 0 1,-1 0 0,0 2 0,-3 4 59,1 0-1,-1-1 1,0 1 0,-10 12-1,-51 55 594,64-74-640,1-1-1,0 0 0,0 0 0,-1 1 1,1-1-1,0 0 0,0 1 1,0-1-1,-1 0 0,1 1 1,0-1-1,0 1 0,0-1 1,0 0-1,0 1 0,0-1 1,0 0-1,0 1 0,0-1 1,0 1-1,0-1 0,0 0 0,0 1 1,0-1-1,0 1 0,0-1 1,0 0-1,0 1 0,1-1 1,-1 0-1,0 1 0,0-1 1,0 0-1,1 1 0,-1-1 1,0 0-1,0 0 0,1 1 0,-1-1 1,0 0-1,1 0 0,-1 1 1,1-1-1,24 5 262,31-11-26,-52 6-582,59-18 1197,-37 0-3185,-25 17 1969,0 0 0,-1 0 0,1 0 1,-1 0-1,1 0 0,-1 0 0,1 0 0,-1 0 0,0 0 1,0 0-1,1 0 0,-1 0 0,0 0 0,0 0 0,0 0 1,0 0-1,0 0 0,0 0 0,0 0 0,-1 0 0,1 0 1,0 0-1,0 0 0,-1-1 0,-9-12-7909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3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35 3876,'0'0'4185,"-8"2"-2461,2 0-1177,-29 6 897,6-6 3751,26-3-3597,7-1-838,11-1-583,2 5-118,0 1 0,0 1-1,0 0 1,0 1 0,0 1-1,24 12 1,18 6-26,-35-16-19,0-1 0,0-1 0,1-2 0,42 4 0,-54-7-8,1-2 0,-1 1-1,0-2 1,0 0 0,0 0-1,0-1 1,0-1 0,0 0 0,-1 0-1,20-11 1,27-21-3,-39 22-2,0 2 1,1 0-1,0 1 1,29-9 0,-160 30 750,-129 15-851,17-2-69,180-13 161,34-7 38,0-1-1,-1 1 0,1-2 0,-15 2 1,22-3-85,23 0-501,143 13 430,-127-8 132,0-1-1,0-1 1,0-3-1,0-1 1,46-7 0,-59 4-64,-1-1 1,-1 0-1,1-2 1,-1-1-1,0-1 1,39-21 0,-61 27-186,-10 4 126,-30 6 135,-48 15 122,-54 18-44,-201 48 249,317-87-301,25-1-52,0 0 0,-1 0 0,1 0 0,0 0 0,0 0 1,0 0-1,-1 0 0,1-1 0,0 1 0,0 0 0,-1 0 0,1 0 0,0 0 0,0 0 0,0 0 0,-1-1 0,1 1 0,0 0 0,0 0 0,0 0 0,0-1 0,0 1 0,-1 0 0,1 0 0,0 0 0,0-1 0,0 1 0,0 0 0,0 0 0,0 0 0,0-1 0,0 1 0,0 0 0,0 0 0,0-1 0,0 1 0,0 0 0,0 0 0,0-1 0,0 1 0,1-2-9,0 0-1,1 1 0,-1-1 1,1 1-1,-1-1 1,1 1-1,0 0 0,0 0 1,-1 0-1,1 0 1,0 0-1,0 0 0,0 0 1,0 0-1,0 1 1,4-1-1,15-4 3,0 1 0,0 1 0,0 1 0,1 1 0,24 3 1,109 16-204,9 1-556,-7-26 720,-258-3 621,30 1-539,23 6-2,-146-17-69,161 15 38,0-2 0,1-1 0,-57-22-1,73 20-44,18 6-274,31 8-25,45 17 66,94 21-2574,-142-37 8,58 1-1,-50-6-1267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13229,'0'0'8744,"44"0"-6790,1 0-801,4 0-449,5 0-319,2 0-289,-4 0-481,-9-5-3202,-11-3-4965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1057,'0'0'23142,"9"7"-21856,-3-3-1063,0 0-1,0 0 0,1 0 1,0 0-1,12 3 1,-16-6-191,-1 0 0,0 0 1,0-1-1,1 1 1,-1-1-1,0 0 0,1 1 1,-1-1-1,0 0 1,1-1-1,-1 1 1,0 0-1,1-1 0,-1 1 1,0-1-1,0 0 1,1 1-1,-1-1 0,0 0 1,0 0-1,0-1 1,0 1-1,0 0 1,0-1-1,-1 1 0,1-1 1,0 0-1,2-3 1,-4 5-36,0 0 0,1 0 0,-1 0 0,0-1 0,0 1 1,1 0-1,-1 0 0,0-1 0,0 1 0,0 0 0,1-1 0,-1 1 1,0 0-1,0 0 0,0-1 0,0 1 0,0 0 0,0-1 1,1 1-1,-1 0 0,0-1 0,0 1 0,0-1 0,0 1 1,0 0-1,0-1 0,0 1 0,-1 0 0,1-1 0,0 1 0,0 0 1,0-1-1,0 1 0,0 0 0,0-1 0,-1 1 0,1 0 1,0 0-1,0-1 0,0 1 0,-1 0 0,1-1 0,0 1 0,-1 0 1,1 0-1,0 0 0,0-1 0,-1 1 0,1 0 0,0 0 1,-1 0-1,1 0 0,0 0 0,-1 0 0,1-1 0,0 1 1,-1 0-1,0 0 0,-22 4-443,16 1 427,0-1 0,1 2 1,-1-1-1,1 1 0,1 0 1,-1 0-1,1 1 0,0 0 1,0 0-1,1 0 0,0 0 0,0 1 1,0-1-1,1 1 0,-4 16 1,7-23 17,0-1-1,0 0 1,0 1 0,0-1 0,0 1-1,0-1 1,0 1 0,0-1 0,0 1-1,1-1 1,-1 0 0,0 1 0,0-1 0,0 1-1,0-1 1,1 0 0,-1 1 0,0-1-1,0 1 1,1-1 0,-1 0 0,0 1-1,1-1 1,-1 0 0,0 0 0,1 1 0,-1-1-1,0 0 1,1 0 0,-1 0 0,1 1-1,0-1 1,20 2 56,22-11 134,34-26-89,-65 28-143,0 0 0,1 1 0,-1 0-1,1 1 1,1 1 0,-1 0 0,1 1 0,24-3-1,-38 6 27,1 0-1,0 0 1,0 0 0,-1 0-1,1 1 1,0-1-1,0 0 1,-1 1-1,1-1 1,0 0 0,-1 1-1,1-1 1,-1 1-1,1-1 1,0 1-1,-1-1 1,1 1 0,-1-1-1,1 1 1,-1-1-1,0 1 1,1 0-1,-1-1 1,0 1 0,1 0-1,-1-1 1,1 3-1,3 28 95,-11 30 510,7-61-572,0 0 0,0 1 0,0-1 0,-1 0 0,1 1 0,0-1 0,0 0 0,0 1 0,0-1 0,0 1 0,0-1 0,0 0 0,0 1 0,0-1 0,0 0 0,0 1 0,0-1 0,1 0 0,-1 1 0,0-1 0,0 1 0,0-1 0,0 0 0,1 0 0,-1 1 0,0-1 0,0 0 0,0 1 0,1-1 0,-1 0 0,0 0 0,1 1 0,-1-1 0,0 0 0,1 0 0,-1 0 0,0 0 0,1 1 0,18-3 422,20-15-124,-24 9-342,-8 3-30,1 1 0,-1 0 0,1 0 0,0 1 0,0 0 0,0 0 0,0 1 0,17-3 0,-25 6 23,1-1 1,0 1-1,-1 0 0,1-1 1,-1 1-1,1 0 1,-1-1-1,1 1 1,-1 0-1,1 0 1,-1-1-1,0 1 1,1 0-1,-1 0 1,0 0-1,0 0 1,0 0-1,0-1 1,1 1-1,-1 0 1,0 0-1,-1 0 1,1 0-1,0 0 1,0 1-1,-1 10-3096,1-7-1525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83 6342,'0'0'8589,"6"-9"-5343,16-31-497,-21 39-2646,-1 0 0,1 0-1,-1 1 1,1-1-1,-1 0 1,0 0 0,1 0-1,-1 1 1,0-1-1,0 0 1,0 0-1,0 0 1,1 0 0,-1 0-1,0 1 1,0-1-1,-1 0 1,1 0 0,0 0-1,0 0 1,0 0-1,-1 1 1,1-1-1,0 0 1,-1 0 0,1 0-1,0 1 1,-1-1-1,1 0 1,-1 1 0,0-1-1,1 0 1,-1 1-1,1-1 1,-1 1-1,0-1 1,1 1 0,-1-1-1,0 1 1,0-1-1,0 1 1,1 0 0,-1-1-1,0 1 1,0 0-1,0 0 1,0 0-1,1-1 1,-2 1 0,-39-1 625,40 1-676,-3 1-49,0 0 0,0 0 0,0 1 0,1-1-1,-1 1 1,0 0 0,1 0 0,0 0 0,-1 0 0,1 1 0,0 0 0,0-1 0,0 1-1,0 0 1,1 0 0,-1 0 0,1 1 0,-3 4 0,2-4-4,1 1-1,-1-1 1,1 1 0,0 0 0,0 0 0,1-1 0,-1 1 0,1 0-1,0 0 1,1 0 0,-1 1 0,1-1 0,0 0 0,0 5-1,1-8 10,0 0-1,0-1 0,0 1 1,1-1-1,-1 1 0,0-1 1,0 1-1,1-1 0,-1 0 1,1 0-1,-1 0 0,1 0 1,0 0-1,-1 0 0,1 0 0,0 0 1,-1-1-1,1 1 0,0-1 1,0 1-1,0-1 0,0 0 1,0 0-1,-1 0 0,1 0 1,3 0-1,50-3 255,-48 2-211,0-1 0,0 0 1,-1 0-1,1-1 1,-1 0-1,1 0 1,-1-1-1,0 0 0,0 0 1,-1 0-1,8-8 1,-9 9-153,0-1 0,-1 0 0,1 0 0,-1 0 0,0 0 0,-1 0 0,1-1 0,-1 0 0,1 1 0,-1-1 0,-1 0 0,1 0 0,-1 0 0,0 0 0,0 0 0,1-6 0,-2 10-140,-1 1-1,1 0 1,0 0 0,0 0 0,0-1 0,0 1-1,0 0 1,0 0 0,0 0 0,0 0 0,0-1-1,0 1 1,0 0 0,-1 0 0,1-1-965,0 1 965,-1 0-1,1 0 1,0 0 0,0 0 0,0 0 0,0 0-1,-1 0 1,1 0 0,0 0 0,0 0 0,0 0 0,-1 0-1,1 0 1,0 0 0,0 0 0,0 0 0,0 0-1,-1 0 1,1 0 0,0 0 0,0 0 0,0 0-1,-1 0 1,1 0 0,0 0 0,0 0 0,0 0-1,0 1 1,0-1 0,-1 0 0,1 1-724,-6 5-5916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32 12620,'0'0'9908,"0"10"-9812,-9 55 1394,-31 122-1,2-24-752,38-161-588,1-13-42,1-1 1,0 1-1,1-1 1,0 1-1,1 0 1,0 1-1,6-12 0,6-18-37,2-14 10,-10 26-279,1 0 0,2 1 0,0 0 0,2 1 0,1 0 0,31-45 0,-43 69 178,0-1-1,0 1 1,0 0 0,0-1 0,0 1 0,1 0 0,-1 1 0,1-1 0,-1 0 0,1 1 0,0-1-1,0 1 1,-1 0 0,1 0 0,0 0 0,0 0 0,0 0 0,0 1 0,0-1 0,1 1 0,-1 0-1,0 0 1,0 0 0,0 0 0,0 1 0,0-1 0,3 2 0,-3-1 6,-1 1 0,1-1 0,-1 1 1,0 0-1,0 0 0,0 0 0,0 0 1,0 0-1,0 0 0,-1 1 0,1-1 0,-1 1 1,0-1-1,1 1 0,-1-1 0,0 1 0,-1 0 1,1 0-1,0-1 0,-1 1 0,1 0 1,-1 0-1,0 0 0,0 0 0,0-1 0,0 1 1,-1 0-1,-1 5 0,2-4 56,-1-1-1,0 0 1,-1 0-1,1 1 1,-1-1 0,1 0-1,-1 0 1,0 0-1,0-1 1,0 1-1,0 0 1,-1-1 0,1 1-1,-1-1 1,1 0-1,-1 0 1,0 0-1,0 0 1,0 0 0,0-1-1,-5 3 1,0-1 84,1-1 0,-1 1 1,0-1-1,0 0 0,0-1 1,0 0-1,-17 0 0,25-1-251,-1 0 0,0 0 1,1 0-1,-1-1 0,0 1 0,1 0 0,-1 0 0,1 0 1,-1-1-1,0 1 0,1 0 0,-1-1 0,1 1 0,-1 0 0,0-1 1,1 1-1,-1-1 0,1 1 0,0-1 0,-1 1 0,1-1 0,-1 1 1,1-1-1,0 1 0,-1-1 0,1 0 0,0 1 0,0-1 0,-1-1 1,1 1-480,0 0 1,0-1 0,-1 1-1,1 0 1,1-1 0,-1 1-1,0-1 1,0 1 0,0 0-1,1-1 1,-1 1 0,1 0-1,-1-1 1,1 1 0,-1 0-1,1 0 1,0-1 0,0 1-1,-1 0 1,1 0-1,0 0 1,1-1 0,14-9-6907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3075,'0'0'22389,"-30"67"-21684,19-45-193,-2 0-288,7-5-159,1-4-33,5-5-609,0-3-992,5-4-6023,5-4 610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11979,'0'0'7351,"-3"11"-6892,-149 469 6487,142-460-6669,10-37-352,10-35-549,4-4-501,-5 20 526,16-43 1,-22 89 781,1 1 0,0-1 1,1 0-1,0 0 0,7 10 0,-9-17-125,-1-1-1,0 0 0,0 1 0,1-1 0,-1 0 1,1-1-1,0 1 0,0 0 0,-1-1 0,1 0 0,0 1 1,0-1-1,0 0 0,1-1 0,-1 1 0,0 0 1,0-1-1,0 0 0,1 0 0,-1 0 0,0 0 1,0 0-1,0-1 0,1 1 0,-1-1 0,0 0 1,0 0-1,0 0 0,0 0 0,0 0 0,0-1 0,-1 0 1,1 1-1,0-1 0,2-2 0,9-8 102,0 0 0,0-1 1,-1-1-1,19-25 0,-24 28-318,-20 31 16,0-1-1,2 1 1,0 1-1,-11 34 1,17-44 156,3-9 21,0-1 0,1 1 0,-1-1 0,0 1 1,1-1-1,-1 1 0,1-1 0,0 1 1,0 0-1,-1-1 0,1 1 0,0-1 0,0 1 1,0 0-1,1-1 0,-1 1 0,0 0 0,0-1 1,1 1-1,-1-1 0,2 4 0,0-5-33,-1 1-1,1 0 1,-1 0-1,1-1 1,-1 1-1,1-1 1,-1 1-1,1-1 1,0 0-1,-1 0 1,1 0-1,0 0 1,-1 0-1,1 0 1,0 0-1,-1 0 1,1 0-1,-1-1 1,1 1-1,1-2 1,-2 2-320,-1 0 1,1 0-1,-1-1 0,1 1 1,-1-1-1,1 1 0,-1-1 0,1 1 1,-1 0-1,0-1 0,1 1 1,-1-1-1,0 0 0,1 1 1,-1-1-1,0 1 0,0-1 0,0 1 1,1-1-1,-1 0 0,0 1 1,0-1-1,0 1 0,0-1 1,0 0-1,0 1 0,0-1 0,0 0 1,0 1-1,0-1 0,-1 0 1,1-3-2664,0-9-9697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19442,'0'0'7143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98 5509,'0'0'2360,"2"-8"432,6-14-1780,12-28 6993,-10 32-1435,-21 60-5961,-46 118-128,57-160-474,0 1 0,0-1 1,0 1-1,-1-1 0,1 0 1,0 1-1,0-1 0,0 1 1,0-1-1,0 1 0,0-1 0,0 1 1,0-1-1,0 1 0,0-1 1,0 1-1,0-1 0,0 0 1,0 1-1,0-1 0,1 1 0,-1-1 1,0 1-1,0-1 0,1 0 1,-1 1-1,0-1 0,0 0 1,1 1-1,-1-1 0,0 0 0,1 1 1,-1-1-1,1 1 0,17-3 302,25-17 8,-42 18-328,78-48 44,-54 32-30,0 1 1,49-22-1,-74 38-6,0 0-1,0 0 1,1-1 0,-1 1 0,0 0 0,1 0-1,-1 0 1,0 0 0,1 0 0,-1 0 0,0-1 0,1 1-1,-1 0 1,0 0 0,1 0 0,-1 0 0,0 0 0,0 0-1,1 0 1,-1 1 0,0-1 0,1 0 0,-1 0-1,0 0 1,1 0 0,-1 0 0,0 0 0,1 1 0,-1-1-1,0 0 1,0 0 0,1 0 0,-1 1 0,0-1 0,0 0-1,1 0 1,-1 1 0,0-1 0,0 0 0,0 0-1,1 1 1,-3 17-290,-12 20-134,-4-8 453,-8 23 33,26-52-56,0-1-1,0 0 1,0 1-1,0-1 1,0 0 0,0 1-1,0-1 1,0 0 0,0 0-1,0 1 1,0-1-1,0 0 1,1 1 0,-1-1-1,0 0 1,0 0-1,0 1 1,0-1 0,0 0-1,1 0 1,-1 1-1,0-1 1,0 0 0,1 0-1,-1 0 1,0 0 0,0 1-1,1-1 1,-1 0-1,0 0 1,0 0 0,1 0-1,-1 0 1,0 0-1,1 0 1,-1 0 0,0 1-1,0-1 1,1 0-1,-1 0 1,0 0 0,1-1-1,-1 1 1,0 0 0,1 0-1,10-1 102,4-4-88,0 0 0,-1 0 0,1-2 0,-1 0 0,-1 0 0,0-2 0,0 1-1,20-19 1,39-22-378,-72 48 340,1 1-1,-1-1 0,1 1 0,-1-1 1,1 1-1,-1-1 0,1 1 0,0 0 1,-1-1-1,1 1 0,0 0 0,-1 0 1,1 0-1,0-1 0,-1 1 0,1 0 1,0 0-1,-1 0 0,1 0 0,0 0 1,0 0-1,-1 0 0,1 0 0,0 1 1,-1-1-1,1 0 0,0 0 0,-1 0 0,2 1 1,-4 19-55,-24 31 861,24-47-638,-4 4 909,1-1-3001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18225,'0'0'7271,"-26"52"-7015,13-24 225,2 2-193,-1-2-192,-1-5-32,8-3-32,1-5 0,2-4-800,2-5-866,6-6-3939,3-10 704,6-10-6918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12268,'0'0'10794,"10"2"-9438,-5-1-1244,0 0 0,1-1 0,-1 1 0,0-1 0,0 0 0,0 0 1,1-1-1,-1 0 0,0 0 0,0 0 0,0 0 0,0-1 0,0 0 0,-1 0 0,1 0 0,0 0 1,-1-1-1,1 0 0,-1 0 0,0 0 0,0 0 0,0-1 0,-1 1 0,1-1 0,2-5 1,-2 4-47,-2 3-55,0 0 1,-1 0-1,1 0 0,-1 0 1,0 0-1,1 0 1,-1 0-1,0 0 0,0-1 1,0 1-1,-1 0 1,1-1-1,-1 1 0,1 0 1,-1-1-1,0 1 1,0-1-1,0-4 0,-1 7-32,1-1 0,-1 1-1,1 0 1,-1 0-1,0-1 1,1 1-1,-1 0 1,1 0 0,-1 0-1,0 0 1,1 0-1,-1 0 1,0 0-1,1 0 1,-1 0 0,0 0-1,1 0 1,-1 0-1,0 0 1,1 0-1,-1 1 1,0-1 0,1 0-1,-1 1 1,1-1-1,-1 0 1,1 1-1,-2 0 1,-16 10-169,18-10 188,-54 49-21,51-47 21,0 0-1,0 1 0,0-1 0,0 1 0,1 0 1,0-1-1,-1 1 0,1 1 0,1-1 0,-1 0 0,1 0 1,-1 1-1,0 6 0,2-11 1,1 1 0,-1 0 0,0-1 0,1 1 0,-1 0 1,1-1-1,-1 1 0,1-1 0,-1 1 0,1-1 0,0 1 0,-1-1 0,1 1 0,-1-1 1,1 1-1,0-1 0,-1 0 0,1 1 0,0-1 0,0 0 0,-1 0 0,1 0 0,0 1 0,0-1 1,-1 0-1,1 0 0,0 0 0,0 0 0,1-1 0,32 1 31,-24 0-92,35-2-405,40 2-342,-78 1 863,0-1-1,0 1 1,0 1-1,0-1 1,0 1-1,-1 1 1,1-1-1,-1 1 1,9 5-1,-15-8-7,0 0-1,1 0 0,-1 1 1,0-1-1,0 0 0,0 0 0,1 0 1,-1 0-1,0 0 0,0 0 0,1 0 1,-1 0-1,0 0 0,0 0 1,1 0-1,-1 0 0,0 0 0,0 0 1,1 0-1,-1 0 0,0 0 0,0 0 1,1 0-1,-1 0 0,0 0 0,0 0 1,1 0-1,-1-1 0,0 1 1,0 0-1,0 0 0,1 0 0,-1 0 1,0-1-1,0 1 0,0 0 0,1 0 1,-1 0-1,0-1 0,5-14 450,-2-22-747,-3 33 377,1-71-2356,-1 75 1960,59 7-634,-42-4 914,1-1 0,34 1 0,-48-3 14,0 0-1,0-1 0,-1 1 0,1-1 0,0 0 0,0 0 0,-1 0 0,1 0 1,-1-1-1,1 1 0,-1-1 0,0 0 0,0 0 0,0 0 0,0-1 0,0 1 0,0-1 1,5-5-1,-14 13-213,-34 31 293,37-32 7,1-1-1,0 1 1,-1-1-1,1 1 1,0 0 0,1 0-1,-1 0 1,1 0 0,-2 7-1,3-11-83,0 1 1,0 0-1,0-1 0,0 1 0,0-1 0,1 1 0,-1 0 1,0-1-1,0 1 0,1-1 0,-1 1 0,0-1 0,1 1 1,-1 0-1,0-1 0,1 1 0,-1-1 0,1 0 0,-1 1 1,1-1-1,-1 1 0,1-1 0,-1 0 0,2 1 0,27 4 351,-13-6-352,0-2 0,0 1 0,0-2 0,0 0 0,0-1 0,-1-1 0,26-13 0,-17 9-334,0 0 1,27-7 0,-51 17 313,0 0 0,0 0 0,1 0 1,-1 0-1,0-1 0,0 1 0,1 0 1,-1 0-1,0 0 0,0 0 0,1 0 0,-1 0 1,0 0-1,0 0 0,1 0 0,-1 0 0,0 0 1,0 0-1,0 0 0,1 0 0,-1 0 1,0 1-1,0-1 0,1 0 0,-1 0 0,0 0 1,0 0-1,0 0 0,1 0 0,-1 1 1,0-1-1,0 0 0,0 0 0,0 0 0,1 1 1,-1-1-1,0 0 0,0 0 0,0 0 0,0 1 1,0-1-1,0 0 0,0 0 0,0 0 1,0 1-1,1-1 0,-1 0 0,0 0 0,0 1 1,0-1-1,0 0 0,0 0 0,-1 1 0,1-1 1,0 0-1,0 0 0,0 1 0,0-1 1,0 0-1,0 0 0,0 0 0,0 1 0,0-1 1,-1 0-1,1 0 0,0 1 0,-14 24 303,1 1 406,44-29-509,-20 0-565,4-2-1073,0 1 0,1 0 0,-1 2-1,28-2 1,-43 4 1328,1 0-1,-1 0 1,1 0-1,-1 1 1,1-1-1,-1 0 1,0 1 0,1-1-1,-1 0 1,0 1-1,1-1 1,-1 1-1,0-1 1,1 0-1,-1 1 1,0-1-1,0 1 1,1-1 0,-1 1-1,0-1 1,0 1-1,0-1 1,0 1-1,0-1 1,0 1-1,0-1 1,0 1 0,0-1-1,0 1 1,0-1-1,0 1 1,0-1-1,0 1 1,0-1-1,0 1 1,-1-1 0,1 1-1,0-1 1,0 0-1,-1 1 1,1-1-1,0 1 1,0-1-1,-1 1 1,1-1 0,-1 0-1,1 1 1,0-1-1,-1 0 1,1 0-1,-1 1 1,1-1-1,-1 0 1,1 0 0,-1 1-1,1-1 1,0 0-1,-1 0 1,1 0-1,-1 0 1,1 0-1,-2 0 1,-12 1-6016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24 119 4164,'0'0'4975,"-1"-9"-3816,0-28-108,1 35-706,0 0 0,0 0-1,0 0 1,0 0 0,-1 0 0,1 0 0,-1 0 0,1 0-1,-1 0 1,1 0 0,-1 0 0,0 0 0,0 0 0,0 1-1,0-1 1,0 0 0,-1 1 0,1-1 0,0 1 0,-1-1-1,-1 0 1,2 2-256,1 1 0,-1 0 0,1 0 0,0 0 0,-1 0 0,1-1 0,0 1 0,0 0 0,-1 0 0,1 0 0,0 0 0,0 0 0,0 0 0,0 0 0,0 0 0,1 0 0,-1 0 0,0 0 0,0-1 0,0 1 0,1 0 0,0 1 0,5 24-171,-6-24 82,1 1-1,0-1 1,-1 0 0,1 0 0,0 1 0,0-1-1,0 0 1,1 0 0,-1 0 0,1 0 0,-1 0-1,1 0 1,-1 0 0,1-1 0,0 1-1,0-1 1,0 1 0,0-1 0,0 0 0,0 1-1,0-1 1,1 0 0,-1 0 0,0-1 0,5 2-1,-6-3 67,0 1 0,-1-1 0,1 0 0,0 1 0,0-1 0,-1 0 0,1 0 0,0 0 0,-1 0 0,1 0 1,-1 0-1,1 1 0,-1-1 0,1 0 0,-1 0 0,0-1 0,1 1 0,-1 0 0,0 0 0,0 0 0,0 0 0,0 0 0,0 0 0,0-2 0,0-35 1025,0 31-843,0 6-223,-1-18 497,1 19-522,0-1 0,0 1 0,0 0 0,0 0 0,0-1 0,0 1 0,0 0 0,0 0 0,0-1 0,0 1 0,0 0 1,0 0-1,0-1 0,0 1 0,0 0 0,0 0 0,-1-1 0,1 1 0,0 0 0,0 0 0,0 0 0,0-1 0,0 1 0,-1 0 0,1 0 0,0 0 0,0 0 0,0 0 0,-1-1 0,1 1 0,0 0 0,0 0 0,0 0 0,-1 0 1,1 0-1,0 0 0,0 0 0,-1 0 0,1 0 0,0 0 0,0 0 0,-1 0 0,1 0 0,0 0 0,0 0 0,-1 0 0,1 0 0,0 0 0,0 0 0,-1 0 0,1 0 0,0 0 0,0 0 0,0 0 0,-1 1 0,1-1 0,0 0 0,0 0 1,0 0-1,-1 0 0,1 1 0,0-1 0,0 0 0,0 0 0,-2 7-38,1-1 1,-1 1 0,2-1-1,-1 0 1,1 1 0,0-1-1,0 1 1,1-1-1,1 7 1,-2-12 49,1-1 0,-1 1 0,0-1-1,1 0 1,-1 1 0,1-1 0,-1 0 0,1 1 0,-1-1-1,1 0 1,0 0 0,-1 0 0,1 0 0,-1 1 0,1-1-1,-1 0 1,1 0 0,0 0 0,-1 0 0,1 0 0,-1 0-1,1 0 1,-1-1 0,1 1 0,-1 0 0,1 0 0,0 0-1,-1 0 1,1-1 0,-1 1 0,1 0 0,-1-1 0,1 1 0,-1 0-1,0-1 1,1 1 0,-1 0 0,1-1 0,-1 1 0,0-1-1,1 1 1,-1-1 0,1 0 0,15-21 818,-7 5 130,-12 21-1024,1 0-28,0-1 1,1 1 0,-1 0-1,1 0 1,0 0 0,0 0 0,0 7-1,1-10 89,-1 1 1,1 0-1,1-1 0,-1 1 1,0-1-1,0 1 0,0-1 0,1 1 1,-1 0-1,1-1 0,-1 0 0,1 1 1,0-1-1,-1 1 0,1-1 0,0 0 1,0 1-1,2 1 0,-2-3 16,-1 0 1,1 0-1,0 0 0,0 0 0,0 0 0,0 0 0,0 0 1,0 0-1,-1 0 0,1-1 0,0 1 0,0 0 0,0 0 0,0-1 1,-1 1-1,1-1 0,0 1 0,0-1 0,-1 1 0,1-1 1,0 1-1,-1-1 0,1 0 0,-1 1 0,1-1 0,-1 0 1,1 1-1,-1-1 0,1 0 0,-1 0 0,0 1 0,1-1 0,-1 0 1,0 0-1,1-1 0,-2 3 4,1-1 0,-1 1 0,0-1-1,1 1 1,-1-1 0,0 1 0,1-1 0,-1 1 0,0-1 0,0 0 0,0 1 0,1-1 0,-1 0-1,0 0 1,0 0 0,0 1 0,1-1 0,-1 0 0,0 0 0,0 0 0,0 0 0,0-1-1,1 1 1,-1 0 0,0 0 0,0 0 0,0-1 0,1 1 0,-1 0 0,0-1 0,0 1-1,1 0 1,-1-1 0,0 1 0,1-1 0,-1 0 0,0 1 0,1-1 0,-1 1 0,1-1-1,-1 0 1,1 1 0,-1-1 0,1 0 0,0 0 0,-1 1 0,1-1 0,0 0 0,-1 0-1,1 0 1,0 1 0,0-1 0,0 0 0,0 0 0,0 0 0,0 0 0,0 1 0,0-1-1,0 0 1,1-1 0,-4 6-85,1 0 0,0 0-1,0 1 1,0-1 0,1 0-1,0 1 1,-1-1 0,2 1-1,-1 0 1,0-1 0,1 1-1,0 0 1,0-1 0,1 9-1,0-12 65,-1-1 0,1 1 0,-1-1-1,0 0 1,1 1 0,-1-1 0,1 0-1,-1 1 1,1-1 0,-1 0 0,1 0 0,-1 1-1,1-1 1,-1 0 0,1 0 0,-1 0-1,1 0 1,-1 0 0,1 0 0,-1 0 0,1 0-1,-1 0 1,1 0 0,-1 0 0,1 0-1,0 0 1,-1 0 0,1 0 0,-1-1 0,1 1-1,-1 0 1,1 0 0,-1-1 0,0 1-1,1 0 1,-1-1 0,1 1 0,16-14 314,-5-15 885,-11 28-1192,-1 1 1,1-1-1,-1 1 0,0-1 0,1 0 1,-1 1-1,0-1 0,1 0 0,-1 1 0,0-1 1,0 0-1,0 1 0,0-1 0,0 0 0,0 0 1,0 1-1,0-1 0,0 0 0,0 1 0,0-1 1,0 0-1,0 1 0,0-1 0,-1 0 1,1 1-1,0-1 0,0 0 0,-1 1 0,1-1 1,-1 0-1,1 1 0,0-1 0,-1 1 0,1-1 1,-1 1-1,0-1 0,1 1 0,-1 0 0,0-1 1,0 2-79,0 0 0,0-1 0,0 2-1,0-1 1,1 0 0,-1 0 0,0 0 0,1 0 0,-1 0 0,1 0 0,-1 1 0,1-1 0,-1 0 0,1 1 0,0-1 0,0 0 0,0 1 0,-1-1 0,1 0 0,0 1 0,1-1 0,-1 2 0,0-1 73,0-1 0,0 1 0,0-1 0,0 0 0,0 1 0,0-1 0,0 1 0,1-1 0,-1 0 0,0 1 1,1-1-1,-1 0 0,1 0 0,-1 1 0,1-1 0,0 0 0,0 0 0,-1 0 0,1 1 0,0-1 0,0 0 1,0 0-1,0-1 0,0 1 0,1 0 0,1 1 0,0-1 52,0-1 1,0 0-1,0 1 1,0-1-1,0 0 1,0-1-1,0 1 0,1 0 1,-1-1-1,0 0 1,0 0-1,0 0 1,0 0-1,-1 0 0,1 0 1,0-1-1,0 1 1,-1-1-1,1 0 1,-1 0-1,1 0 1,-1 0-1,0 0 0,0-1 1,0 1-1,0-1 1,0 1-1,-1-1 1,1 0-1,-1 0 0,1 1 1,-1-1-1,0 0 1,0 0-1,-1 0 1,1 0-1,0-6 0,-2 7-46,0 0-1,0 1 1,0-1-1,0 1 1,0-1-1,0 1 1,-1 0-1,1-1 1,-1 1-1,1 0 1,-1 0-1,1 0 1,-1 0-1,1 0 1,-1 0-1,0 0 1,0 1-1,1-1 1,-1 1-1,0-1 1,0 1-1,-3-1 0,3 0-67,-1 1-1,0-1 0,1 0 1,-1 1-1,0 0 0,1-1 0,-1 1 1,0 0-1,0 0 0,0 1 0,1-1 1,-1 1-1,0-1 0,1 1 1,-6 2-1,8-2 53,-1 0-1,0 0 1,1 0-1,-1 0 1,1 0 0,-1 0-1,1 0 1,0 0-1,-1 0 1,1 0 0,0 0-1,0 0 1,0 0 0,0 0-1,0 0 1,0 0-1,0 1 1,0-1 0,0 0-1,0 0 1,1 0-1,-1 0 1,0 0 0,1 0-1,-1 0 1,1 0 0,-1 0-1,1 0 1,0 0-1,-1 0 1,1 0 0,0-1-1,0 1 1,-1 0-1,1 0 1,0-1 0,0 1-1,0 0 1,0-1 0,0 1-1,0-1 1,0 1-1,0-1 1,0 0 0,0 1-1,0-1 1,0 0-1,0 0 1,2 0 0,-1 1 51,0-1 1,0 0 0,0 0-1,0 0 1,1-1 0,-1 1-1,0 0 1,0-1-1,0 1 1,0-1 0,0 0-1,0 0 1,0 0 0,3-2-1,-4 2-13,0 0-1,0 0 1,-1 0-1,1 0 1,0 0-1,-1-1 1,1 1-1,-1 0 1,0 0-1,1 0 1,-1-1-1,0 1 1,0 0 0,1-1-1,-1 1 1,0 0-1,-1-1 1,1 1-1,0 0 1,0 0-1,0-1 1,-1 1-1,1 0 1,-1 0-1,1-1 1,-1 1-1,1 0 1,-2-1-1,2 1-35,0 0 0,-1 0-1,1 0 1,-1 0 0,1 0 0,-1 1-1,1-1 1,-1 0 0,0 0 0,1 1-1,-1-1 1,0 0 0,0 1-1,1-1 1,-1 0 0,0 1 0,0-1-1,0 1 1,0 0 0,0-1-1,0 1 1,0 0 0,0-1 0,1 1-1,-1 0 1,0 0 0,0 0 0,0 0-1,0 0 1,0 0 0,0 0-1,0 0 1,0 1 0,0-1 0,0 0-1,0 0 1,-2 1 0,2 0-30,-1 0 1,0 0-1,1 0 0,-1 0 1,1 0-1,0 0 0,-1 0 1,1 0-1,0 1 1,0-1-1,-1 0 0,1 1 1,0-1-1,0 1 0,1-1 1,-1 1-1,0-1 1,0 1-1,1 0 0,-1 2 1,0-3 28,1 0 1,-1 1-1,1-1 0,0 0 1,-1 1-1,1-1 1,0 0-1,0 1 1,0-1-1,0 1 0,0-1 1,0 0-1,1 1 1,-1-1-1,0 0 0,1 1 1,-1-1-1,1 0 1,-1 1-1,1-1 1,-1 0-1,1 0 0,0 0 1,0 0-1,0 0 1,0 0-1,0 0 1,0 0-1,0 0 0,0 0 1,0 0-1,0 0 1,0-1-1,1 1 0,-1 0 1,0-1-1,0 1 1,1-1-1,-1 0 1,0 1-1,1-1 0,-1 0 1,0 0-1,1 0 1,-1 0-1,1 0 0,-1 0 1,0 0-1,1 0 1,-1 0-1,0-1 1,1 1-1,-1-1 0,3 0 1,-3 0 23,0 1-1,0-1 1,-1 1 0,1-1-1,0 1 1,0-1 0,0 0-1,0 1 1,-1-1 0,1 0-1,0 0 1,0 1 0,-1-1-1,1 0 1,-1 0 0,1 0 0,-1 0-1,1 0 1,-1 0 0,0 0-1,1 0 1,-1 0 0,0 0-1,0 0 1,0 0 0,0 0-1,0 0 1,0 0 0,0 0-1,0 0 1,0 0 0,0 0 0,0 0-1,-1 0 1,1 0 0,0 0-1,-2-2 1,1 0 1,0-1 1,0 1-1,-1 0 1,1-1-1,-1 1 0,0 0 1,0 0-1,0 0 1,0 1-1,-3-4 0,3 5-90,0-1 0,1 1 0,-1-1 0,0 1 0,0 0 0,0 0 0,0 0 0,0 0 0,0 0 0,0 0-1,0 1 1,0-1 0,0 1 0,0-1 0,0 1 0,-1 0 0,1 0 0,0 0 0,0 0 0,-3 0 0,4 1 22,0 0 1,0 0 0,0 0-1,0 0 1,0 0 0,1 0-1,-1 0 1,0 0 0,0 0-1,1 0 1,-1 0 0,1 1-1,-1-1 1,1 0 0,-1 0-1,1 1 1,0-1 0,0 0-1,-1 1 1,1-1 0,0 0-1,0 1 1,0-1 0,1 0-1,-1 1 1,0-1 0,0 0-1,1 1 1,-1-1 0,1 0-1,-1 0 1,1 2 0,0-1 50,0-1 0,0 1-1,1 0 1,-1 0 0,0 0 0,1-1 0,-1 1 0,1-1 0,-1 1 0,1-1 0,0 0 0,0 1 0,0-1 0,0 0 0,-1 0 0,1 0 0,1-1 0,-1 1 0,0 0 0,0-1 0,0 1 0,0-1-1,0 0 1,0 0 0,1 0 0,-1 0 0,3 0 0,-4-1 23,0 0-1,0 0 1,-1 0-1,1 0 1,0 0-1,-1 0 1,1 0-1,-1 0 1,0-1-1,1 1 1,-1 0-1,0 0 1,1 0 0,-1 0-1,0-1 1,0 1-1,0 0 1,0 0-1,0-1 1,0 1-1,-1-2 1,-3-31 68,-11 4-357,14 28 156,1 1-1,-1-1 1,0 1-1,0-1 1,0 1 0,0 0-1,0-1 1,0 1-1,-1 0 1,1 0 0,0 0-1,-1 0 1,1 0-1,0 0 1,-1 1 0,1-1-1,-1 0 1,-2 0-1,3 3 168,0 1 0,0 0 0,0 0 0,1 0 0,0 0-1,-1 0 1,1 0 0,0-1 0,0 1 0,1 0 0,0 4-1,1 8 476,-1-31-284,-1 16-266,0 0-127,-1 0 240,1 0 1,-1 0-1,1-1 0,-1 1 1,1 0-1,-1 0 0,1 0 1,0 0-1,-1-1 0,1 1 1,-1 0-1,1 0 0,0-1 1,-1 1-1,1 0 0,0-1 1,-1 1-1,1-1 0,0 1 0,-1 0 1,1-1-1,0 1 0,0-1 1,-1 1-1,1-1 0,0 1 1,0 0-1,0-1 0,0 1 1,0-1-1,0 1 0,0-1 1,0 1-1,0-1 0,0 1 1,0-1-1,0 0 0,0 1-104,0-1 1,0 1-1,0-1 0,0 1 1,0 0-1,0-1 0,0 1 0,0-1 1,0 1-1,0-1 0,0 1 1,0 0-1,0-1 0,0 1 0,-1-1 1,1 1-1,0 0 0,0-1 0,-1 1 1,1 0-1,0-1 0,0 1 1,-1 0-1,1-1 0,0 1 0,-1 0 1,1 0-1,0-1 0,-1 1 1,1 0-1,0 0 0,-1 0 0,1-1 1,-1 1-1,1 0 0,-1 0 1,1 0-1,0 0 39,0-2-1909,0 1 4601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19410,'0'0'8232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11755,'0'0'12156,"-2"9"-11030,-28 111 261,18-76-1161,1 1 0,2 0-1,-4 47 1,13-90-215,0-1 1,0 0-1,0 1 0,0-1 0,0 1 0,0-1 1,0 0-1,0 1 0,1-1 0,-1 0 0,0 1 1,1-1-1,-1 0 0,1 1 0,0-1 0,-1 0 1,1 0-1,0 1 0,0-1 0,0 0 0,0 0 1,1 1-1,0-1 50,0 0 0,0-1 0,0 1 0,0-1 1,0 0-1,0 0 0,0 1 0,0-1 0,0 0 0,0-1 0,-1 1 1,1 0-1,0-1 0,0 1 0,0-1 0,3-1 0,5-2 64,0 0-1,-1-1 0,0 0 1,1-1-1,-2 0 0,1 0 1,-1-1-1,12-13 0,59-72-95,-58 66 78,-2 3-237,25-30 291,-26 17-2787,-17 30-979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5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14253,'0'0'8937,"38"49"-8777,-21-44-128,-1 1-1633,3-6-1570,0 0-1794,-6 0-6150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5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41 12396,'0'0'9358,"-9"-5"-8659,7 4-679,0-1-2,-1 0 1,0 0-1,0 1 1,0-1-1,-1 1 1,1-1 0,0 1-1,0 0 1,-1 0-1,1 1 1,-1-1-1,1 1 1,-1-1-1,1 1 1,-1 0 0,1 1-1,-1-1 1,1 0-1,-1 1 1,1 0-1,0 0 1,-1 0-1,1 0 1,0 0 0,-4 3-1,-4 3 31,0 0-1,1 1 1,0 0-1,1 1 1,0 0-1,0 0 0,1 1 1,0 0-1,1 1 1,0 0-1,-11 22 1,18-32-40,-1-1 0,1 1 0,0 0 0,0-1 0,-1 1 0,1-1 0,0 1 0,0 0 0,0-1 0,0 1 0,0 0 0,0-1 0,0 1 0,0 0 0,0-1 0,0 1 0,0-1 0,0 1 0,0 0 0,0-1 0,1 1 0,-1 0 0,0-1 0,0 1 0,1-1 0,-1 1 0,0-1 0,1 1 0,-1-1 0,1 1 0,-1-1 0,1 1 0,-1-1 0,1 1 0,0-1 0,27 2 388,-18-5-308,1 1 1,-1-1-1,18-9 0,-3-2-71,-2-2-1,1-1 1,36-36 0,15-11 141,-80 91-335,-15 12 374,15-31 62,0 0-1,1 0 1,0 0 0,0 1 0,1-1-1,0 1 1,1 0 0,-3 14-1,5-22-242,1-1 0,-1 1 0,0-1 0,1 0-1,-1 1 1,1-1 0,-1 1 0,1-1 0,-1 1-1,1-1 1,-1 0 0,1 1 0,-1-1-1,1 0 1,-1 0 0,1 0 0,0 1 0,-1-1-1,1 0 1,-1 0 0,1 0 0,0 0 0,-1 0-1,1 0 1,0 0 0,-1 0 0,1 0 0,-1 0-1,2-1 1,22-1 419,3-7-498,-1-1 0,-1-1 0,1-2 1,32-21-1,-23 13-320,39-16 0,-74 37 380,1-1 0,-1 1 0,0 0 1,0 0-1,1-1 0,-1 1 0,0 0 0,0 0 1,1 0-1,-1 0 0,0-1 0,1 1 0,-1 0 0,0 0 1,0 0-1,1 0 0,-1 0 0,0 0 0,1 0 1,-1 0-1,0 0 0,1 0 0,-1 0 0,0 0 0,1 0 1,-1 0-1,0 0 0,1 0 0,-1 0 0,0 0 1,1 0-1,-1 1 0,0-1 0,0 0 0,1 0 0,-1 0 1,0 0-1,1 1 0,-1-1 0,0 0 0,0 0 1,0 1-1,1-1 0,-1 0 0,0 0 0,0 1 0,0-1 1,1 1-1,-9 19 156,-21 24 128,12-25-71,12-13-58,-1 0 0,1 0 1,0 0-1,1 1 0,-1 0 1,1 0-1,1 0 0,-6 13 1,11-20-173,0 0 1,-1 1-1,1-1 1,0 0-1,-1 0 1,1 0-1,0 0 1,0 0-1,-1-1 1,1 1-1,0 0 1,-1-1-1,1 0 1,1 0-1,20-19-3942,-3-4-3459,-20 23 6961,14-20-8777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5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14510,'0'0'11333,"-3"9"-10431,-15 26-53,12-25-630,0 1 0,1 0 0,0 0 0,1 0-1,0 0 1,1 1 0,-3 14 0,6-25-214,0-1-1,0 1 1,0-1 0,0 1-1,0-1 1,1 1-1,-1-1 1,0 0 0,0 1-1,0-1 1,1 1 0,-1-1-1,0 0 1,0 1-1,1-1 1,-1 0 0,0 1-1,1-1 1,-1 0 0,0 1-1,1-1 1,-1 0-1,1 0 1,-1 0 0,1 1-1,-1-1 1,0 0 0,1 0-1,-1 0 1,1 0-1,-1 0 1,1 0 0,23 0 110,18-11-319,53-33-1844,-71 31 1701,0 1 1,0 1 0,1 1 0,30-7 0,-55 17 380,1 0 0,-1 0 0,0 0 0,1 0 0,-1 0 0,0 0 1,1 0-1,-1 0 0,0 0 0,1 0 0,-1 0 0,0 0 0,1 0 1,-1 1-1,0-1 0,1 0 0,-1 0 0,0 0 0,0 0 1,1 1-1,-1-1 0,0 0 0,0 0 0,1 0 0,-1 1 0,0-1 1,0 0-1,1 0 0,-1 1 0,0-1 0,0 0 0,0 1 0,0-1 1,0 0-1,1 1 0,-1-1 0,0 0 0,0 1 0,0-1 0,0 0 1,0 1-1,0 0 0,-3 23 1473,-12 21-1909,-17 8 3,13-25 680,35-43 492,-9 4-1372,-7 10 593,0 1 1,0 0-1,0 0 1,0 0-1,0-1 1,0 1-1,0 0 1,0 0-1,0 0 1,0-1-1,0 1 1,0 0-1,0 0 1,0 0-1,-1-1 1,1 1-1,0 0 1,0 0-1,0 0 1,0 0-1,0-1 1,0 1-1,-1 0 1,1 0-1,0 0 1,0 0-1,0 0 1,0 0-1,-1 0 1,1-1-1,0 1 0,0 0 1,0 0-1,-1 0 1,1 0-1,0 0 1,0 0-1,0 0 1,-1 0-1,1 0 1,0 0-1,0 0 1,0 0-1,-1 0 1,1 0-1,0 1 1,-8 11 2106,1-5-3842,4-6-2572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27 211 769,'-1'-9'870,"-1"-16"-468,-22-151 7935,27 233-3110,-3-9-5147,13 91-1,10-57 118,41 102 0,-5-22-105,241 676-108,-217-645 5,419 904-101,-167-453 16,-241-467 87,7-4 0,220 282 0,196 195-6,-37-45-43,36-31 89,-316-370-38,392 375-56,-475-480 54,198 128-1,151 54-8,-315-193 23,428 203-86,24-48 77,-351-158 4,415 84 0,-659-167-165,-4-2 28,-1 0-1,1 1 1,-1-1-1,0 1 1,1 0-1,-1 0 1,0 0-1,0 0 1,0 1-1,0-1 1,0 1-1,0 0 1,0 0-1,0 0 1,3 3-1,-5 2-4255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11627,'0'0'14713,"-1"13"-13881,-20 173 240,-17 270-2944,32-464-5185,-2-2 3634,-4-7-4109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13325,'0'0'6758,"-2"9"-5653,2-6-1065,-1-2 2,0 1 1,1-1 0,-1 1 0,1 0 0,-1 0 0,1-1 0,0 1 0,0 0 0,0 0-1,0-1 1,0 1 0,0 0 0,0 0 0,0-1 0,1 1 0,-1 0 0,1 0 0,-1-1-1,1 1 1,0 0 0,-1-1 0,1 1 0,0-1 0,0 1 0,0-1 0,0 0 0,1 1-1,-1-1 1,0 0 0,0 0 0,1 0 0,-1 0 0,1 0 0,-1 0 0,1 0 0,-1 0-1,1 0 1,0-1 0,-1 1 0,1-1 0,0 1 0,0-1 0,-1 0 0,1 0 0,0 1-1,3-2 1,43 5 657,0-2 0,0-3-1,0-2 1,90-16-1,-8 1-3311,-127 18 1860,9-2-2075,-7-3-2685,-4-3-2736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15022,'0'0'9225,"77"0"-7656,-40 0-480,8 0-384,0-8-321,-1-5-223,3-1-97,-10 1 0,-3 3-32,-4 2-320,-10 7-866,-5 1-1248,-7 0-2466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10346,'0'0'14921,"0"0"-14885,0 1 1,1-1 0,-1 0 0,0 0 0,0 1-1,0-1 1,1 0 0,-1 0 0,0 1-1,0-1 1,1 0 0,-1 0 0,0 0 0,1 1-1,-1-1 1,0 0 0,1 0 0,-1 0 0,0 0-1,0 0 1,1 0 0,-1 0 0,1 0-1,-1 0 1,0 0 0,1 0 0,-1 0 0,0 0-1,1 0 1,-1 0 0,0 0 0,1 0 0,-1 0-1,0 0 1,0 0 0,1 0 0,-1-1 0,0 1-1,1 0 1,-1 0 0,0 0 0,0 0-1,1-1 1,-1 1 0,1-1 0,11-9 41,0 0 1,0-1 0,-1-1-1,-1 0 1,0 0 0,14-24-1,-12 20-100,56-93-1996,-65 105 1965,-6 38-96,-5 3 106,3 0 0,-2 69 0,7-106-93,0 0 0,0-1 0,0 1 0,0 0 0,0 0 0,0 0 0,0 0 0,0 0 0,0 0 0,0 0 0,1 0 0,-1 0 0,0 0 0,0 0 0,0 0 0,0-1 0,0 1 0,0 0 0,0 0 0,1 0 0,-1 0 0,0 0 0,0 0 0,0 0 0,0 0 0,0 0 0,0 0 0,1 0 0,-1 0 0,0 1 0,0-1 0,0 0 0,0 0 0,0 0 0,0 0 0,0 0 0,1 0 0,-1 0 0,0 0 0,0 0 0,0 0 0,0 0 0,0 0 0,0 0 0,0 1 0,0-1 0,0 0 0,0 0 0,0 0 0,0 0 0,1 0 0,-1 0 0,0 0 0,0 1 0,0-1 0,0 0 0,0 0 0,0 0 0,0 0 0,0 0 0,0 0 0,0 1 0,0-1 0,0 0 0,0 0 0,-1 0 0,4-8-11566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0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6470,'0'0'7186,"-2"7"-6343,-7 25-90,9-32-682,-1 1 1,1-1 0,0 1-1,0-1 1,-1 1 0,1-1-1,0 1 1,0-1 0,0 1-1,0 0 1,0-1 0,0 1-1,0-1 1,0 1 0,0-1-1,0 1 1,0-1 0,0 1-1,0-1 1,0 1 0,0 0-1,1-1 1,-1 1 0,0-1-1,0 1 1,1-1 0,-1 0-1,0 1 1,1-1 0,-1 1-1,0-1 1,1 1 0,-1-1-1,1 0 1,-1 1 0,1-1-1,-1 0 1,1 0 0,-1 1-1,1-1 1,-1 0 0,1 0-1,-1 0 1,1 1 0,0-1 21,-1-1 0,1 1 0,-1 0 1,0 0-1,1 0 0,-1 0 0,0 0 0,1 0 1,-1-1-1,0 1 0,1 0 0,-1 0 0,0-1 1,1 1-1,-1 0 0,0-1 0,0 1 1,1 0-1,-1 0 0,0-1 0,0 1 0,0 0 1,1-1-1,-1 1 0,0-1 0,0 1 0,0 0 1,0-1-1,0 1 0,0-1 0,0 1 0,0 0 1,0-1-1,0 1 0,0 0 0,0-1 0,0 1 1,0-1-1,0 1 0,0 0 0,0-1 0,0 1 1,-1 0-1,1-1 0,0 1 0,0 0 0,-1-1 1,1 1-1,0 0 0,0-1 0,-1 1 0,0-2-95,0 1-1,0 0 0,0 0 0,0-1 1,0 1-1,0 0 0,-1 0 0,1 0 1,0 0-1,0 1 0,-1-1 0,1 0 1,-1 0-1,1 1 0,-1-1 0,1 1 1,-1 0-1,1-1 0,-1 1 0,0 0 0,1 0 1,-1 0-1,1 0 0,-1 0 0,0 0 1,1 0-1,-1 1 0,1-1 0,-1 0 1,1 1-1,-1-1 0,1 1 0,-1 0 1,1 0-1,0-1 0,-1 1 0,1 0 1,0 0-1,0 0 0,-1 0 0,1 0 1,0 1-1,0-1 0,0 0 0,0 0 1,1 1-1,-1-1 0,0 1 0,0-1 1,1 1-1,-1-1 0,1 1 0,0-1 0,-1 1 1,1-1-1,0 1 0,0-1 0,0 1 1,0 2-1,-1-3 2,1 1-1,0 0 1,0-1 0,-1 1 0,1 0 0,0-1-1,1 1 1,-1 0 0,0-1 0,0 1 0,1 0-1,-1-1 1,1 1 0,-1 0 0,1-1-1,0 1 1,0-1 0,-1 1 0,1-1 0,0 0-1,0 1 1,0-1 0,1 0 0,-1 0-1,0 0 1,0 1 0,1-1 0,-1-1 0,1 1-1,-1 0 1,1 0 0,-1 0 0,1-1 0,-1 1-1,1-1 1,0 1 0,-1-1 0,1 0-1,0 0 1,-1 1 0,1-1 0,0 0 0,-1 0-1,1-1 1,0 1 0,-1 0 0,1-1 0,0 1-1,-1-1 1,1 1 0,-1-1 0,1 0-1,-1 1 1,1-1 0,-1 0 0,2-1 0,-1 0 52,0 1 1,0 0 0,-1-1 0,1 1 0,0-1-1,-1 0 1,1 1 0,-1-1 0,1 0 0,-1 0-1,0 0 1,0 0 0,0 0 0,0 0 0,0 0-1,-1 0 1,1-1 0,0 1 0,-1-3 0,0 4-43,0 0 1,0-1 0,0 1-1,0 0 1,0 0 0,0 0 0,-1 0-1,1 0 1,-1 0 0,1 0 0,-1 0-1,1 0 1,-1 0 0,1 0 0,-1 0-1,0 0 1,1 0 0,-1 1-1,0-1 1,0 0 0,0 0 0,0 1-1,0-1 1,1 1 0,-1-1 0,0 1-1,0-1 1,-1 1 0,1-1 0,0 1-1,0 0 1,0 0 0,0-1-1,0 1 1,0 0 0,0 0 0,0 0-1,-1 0 1,0 1 0,1-1-38,0-1 1,0 1-1,0 0 0,0 0 1,0 0-1,0 0 0,0 0 1,0 0-1,0 1 0,0-1 1,0 0-1,0 0 1,0 1-1,0-1 0,0 1 1,0-1-1,0 1 0,1-1 1,-1 1-1,0-1 0,0 1 1,0 0-1,1-1 0,-1 1 1,0 0-1,1 0 1,-1 0-1,1-1 0,-1 1 1,1 0-1,-1 0 0,1 0 1,0 0-1,-1 0 0,1 0 1,0 0-1,0 0 0,0 0 1,0 0-1,0 0 1,0 0-1,0 0 0,0 0 1,0 2-1,20 1-801,-7 1-5004,-12-1 596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4004,'0'0'20974,"-3"10"-20808,-106 227 131,43-102-290,129-286-15392,-39 96 7916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4901,'0'0'14734,"2"9"-13384,4 36 19,1 67 0,6 48-749,-12-149-871,9 36 822,-10-45-700,0-1 1,0 0 0,1 1-1,-1-1 1,1 0 0,-1 1 0,1-1-1,-1 0 1,1 0 0,0 1-1,-1-1 1,1 0 0,0 0 0,0 0-1,0 0 1,0 0 0,0 0-1,0 0 1,0-1 0,0 1-1,1 0 1,-1 0 0,0-1 0,0 1-1,1-1 1,0 1 0,-2-24-8825,-10 7 3850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9289,'0'0'15438,"71"-6"-14733,-39 6-385,3 0-224,0 0-288,-5-9-2690,-3-6-3845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3420 6983,'0'0'4340,"9"-7"-3321,-6 4-1029,37-29 2169,73-47 0,738-431-4010,-845 507 1850,1132-636 279,278-139 500,-429 224-50,29 53 88,-356 213-667,-644 280-147,-11 5 0,0 1-1,-1-1 1,1 1-1,0 0 1,0 1 0,0-1-1,1 1 1,5-1-1,-11 2-150,-29 12-2387,-7-7-3817,19-5-1531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66 11082,'0'0'2173,"-9"-6"-566,-38-24 1228,105 36-732,45-1-1968,1-4 1,182-23-1,-144 8-141,-120 12-19,-14 0 13,1 1 0,-1 1 0,0-1-1,0 1 1,1 1 0,-1-1 0,9 3 0,-16-3 8,0 1 1,0 0 0,-1-1-1,1 1 1,-1-1 0,1 1 0,-1 0-1,1-1 1,-1 1 0,1 0-1,-1 0 1,0-1 0,1 1 0,-1 0-1,0 0 1,1 0 0,-1-1-1,0 1 1,0 0 0,0 0 0,0 0-1,0 0 1,0 0 0,0-1-1,0 1 1,0 0 0,-1 0 0,1 0-1,0 0 1,0-1 0,-1 1-1,1 0 1,0 0 0,-1-1 0,0 2-1,-15 29 165,-155 171 799,31-39-436,95-104-442,-41 67 0,44-43-6246,34-63-3995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3011,'0'0'2808,"2"10"-2520,60 230 6052,-31-134-6236,9 25 52,2 11 54,81 186 0,-38-122 56,-21-45 125,150 368 1675,-80-226-1811,-65-162-115,-38-76-60,3-1 0,61 85 0,31 35-116,51 68-29,5 2-80,172 216-292,-42-79 396,-200-246 39,79 99 79,403 395 1,-115-186 34,-384-368-179,130 89 1,-18-15-63,-65-45-438,5-6-1,307 168 0,-108-84 846,-152-80 37,218 89 0,229 59 950,-618-250-1428,35 13 273,-21-17-3052,-34-6-464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67 3427,'0'0'14798,"4"10"-10874,-3-10-3815,0 0-1,0-1 1,0 1 0,0 0 0,0-1-1,0 1 1,-1-1 0,1 0 0,0 1-1,0-1 1,0 1 0,-1-1 0,1 0-1,0 0 1,-1 0 0,1 1-1,-1-1 1,1 0 0,-1 0 0,1 0-1,-1 0 1,1 0 0,-1 0 0,0 0-1,0 0 1,1 0 0,-1 0 0,0 0-1,0-2 1,2-35 1369,-2 34-1002,0 4-463,0 0 1,0-1 0,0 1 0,0 0 0,0 0 0,0 0 0,0-1 0,0 1 0,0 0 0,0 0 0,0 0 0,0 0 0,-1-1 0,1 1-1,0 0 1,0 0 0,0 0 0,0-1 0,0 1 0,0 0 0,-1 0 0,1 0 0,0 0 0,0 0 0,0 0 0,0-1 0,-1 1 0,1 0 0,0 0-1,0 0 1,0 0 0,-1 0 0,1 0 0,0 0 0,0 0 0,0 0 0,-1 0 0,1 0 0,0 0 0,0 0 0,0 0 0,-1 0 0,1 0-1,0 0 1,0 0 0,0 0 0,-1 0 0,1 0 0,0 0 0,0 1 0,0-1 0,0 0 0,-1 0 0,1 0 0,0 0 0,0 0 0,0 0-1,0 1 1,0-1 0,-1 0 0,1 0 0,0 0 0,0 0 0,0 1 0,0-1 0,-11 12-117,8-1 11,0 1-1,1-1 1,0 1-1,1 0 1,0 0-1,1 0 1,0 0-1,2 12 1,-2-23 89,0 0 0,0 0 0,0 0 0,0-1 0,0 1 0,0 0 0,1 0 0,-1 0 0,0-1 0,0 1 0,1 0 0,-1 0 0,0-1 1,1 1-1,-1 0 0,1 0 0,-1-1 0,1 1 0,-1-1 0,1 1 0,0 0 0,10-6 6,8-24 304,-15 19-157,-1 0-1,0 1 1,-1-1-1,0 0 0,0 0 1,-1-19-1,-14 47-367,7 11 5,1 1 1,2 0 0,0 51 0,7-74 140,5-13 76,5-14 155,-10 10-61,1-1 0,-1-1 0,0 1 1,-1-1-1,-1 1 0,0-1 1,0 0-1,-1 0 0,-1 0 1,0 0-1,-2-14 0,2 25-96,0 1-1,0-1 0,-1 1 1,1-1-1,0 1 0,0-1 1,-1 1-1,1-1 1,0 1-1,-1 0 0,1-1 1,0 1-1,-1-1 0,1 1 1,-1 0-1,1-1 0,-1 1 1,1 0-1,-1 0 0,1-1 1,-1 1-1,1 0 1,-1 0-1,1 0 0,-1-1 1,1 1-1,-1 0 0,1 0 1,-1 0-1,1 0 0,-1 0 1,0 0-1,1 0 1,-1 0-1,1 1 0,-1-1 1,1 0-1,-1 0 0,1 0 1,-1 1-1,0-1 0,-20 15-234,16-5 132,0 1 0,0-1 0,2 1 1,-1 1-1,1-1 0,1 0 0,0 1 0,0-1 0,2 1 0,-1 0 0,3 20 0,-2-20 116,-1-12-20,1 1-1,0 0 0,0 0 1,0 0-1,0-1 0,0 1 0,-1 0 1,1 0-1,1 0 0,-1-1 1,0 1-1,0 0 0,0 0 0,0 0 1,1-1-1,-1 1 0,0 0 1,0 0-1,1-1 0,-1 1 1,1 0-1,-1-1 0,1 1 0,-1 0 1,1-1-1,-1 1 0,1-1 1,0 1-1,-1-1 0,1 1 0,0-1 1,-1 1-1,1-1 0,0 0 1,0 1-1,-1-1 0,1 0 1,0 0-1,0 1 0,-1-1 0,1 0 1,0 0-1,0 0 0,0 0 1,-1 0-1,1 0 0,0 0 0,0 0 1,0-1-1,0 1 0,2-1 5,0-1 0,0 1 0,0-1 0,0 1 0,0-1 0,0 0 0,-1 0-1,1 0 1,-1-1 0,0 1 0,4-4 0,2-6 46,0-1 0,-1 1-1,0-1 1,-1 0 0,0-1 0,-1 0-1,0 1 1,-1-2 0,-1 1 0,0 0-1,-1-1 1,0-15 0,-2 29-41,0 0 0,0 0 0,1 0 1,-1 0-1,0 0 0,0 0 0,0 0 0,0 0 1,-1 0-1,1 0 0,0 0 0,0 0 0,0 0 1,-1 0-1,1 0 0,-1 0 0,1 0 0,-1 1 1,1-1-1,-1 0 0,1 0 0,-1 0 0,0 1 0,1-1 1,-1 0-1,0 1 0,0-1 0,1 0 0,-1 1 1,0-1-1,0 1 0,0-1 0,0 1 0,0 0 1,0-1-1,0 1 0,0 0 0,0 0 0,0 0 0,0 0 1,0-1-1,0 1 0,0 1 0,0-1 0,-1 0 1,-1 1-14,0 0 0,1 0 0,-1 0 0,0 0 0,1 0 0,-1 1 0,0-1 0,1 1 0,0 0 0,-1 0 0,1 0 0,0 0 1,0 0-1,-3 5 0,0 1-179,0 0 0,0 1 0,1 0 0,0 0 0,1 0 0,-1 1 0,2-1 0,0 1 0,0-1 0,0 1 0,1 0 0,1 0 0,1 17 0,-1-26-49,0 1 0,0-1 0,0 0 0,0 0 0,1 0-1,-1 0 1,1 0 0,-1 0 0,0 0 0,1 0 0,0 0 0,-1 0 0,1 0 0,0 0 0,-1-1 0,1 1 0,0 0 0,0 0 0,0-1 0,0 1 0,-1 0 0,1-1 0,0 1-1,0-1 1,0 1 0,0-1 0,0 1 0,1-1 0,-1 0 0,0 0 0,2 1 0,18 0-7231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7239,'0'0'17873,"4"12"-17756,1 23-64,0 0 1,-2 0-1,-3 59 0,4 65-639,4-130 139,-3-13-1555,-3-1-5223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15054,'0'0'6983,"10"0"-5088,240-23 2170,-145 9-3288,-73 7-6306,-31 6 5150,-1 0 1,1 1-1,0-1 1,0 0-1,0 0 1,-1 1-1,1-1 1,0 0-1,-1 0 1,1 0-1,0 0 1,-1 0-1,1 0 1,-1 0-1,0 0 1,1 0-1,-1 0 1,0 0-1,0 0 1,1 0-1,-1 0 1,0 0-1,0-1 1,0 1-1,0 0 1,-1 0-1,1-2 1,-3-12-11949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19282,'0'0'6855,"52"-24"-5222,-15 19-480,10 0-384,7 4-449,6 0-224,-2 1-31,0 0-194,-12 1-1312,-8 0-1794,-10-1-3491,-12 0-9482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9001,'397'18'1761,"-168"-20"-1753,67 1 11,-231 6 12,0 4 1,0 3 0,80 25-1,30 5 19,418 30 1061,-338-49-850,583 11-27,2-64 418,-826 30-625,870-92 766,-1 0-705,-243 39 93,-630 51-673,29-1 1808,-16 8-6736,-18-5-228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15503,'0'0'8050,"-5"8"-7735,-7 11-259,-203 331 358,294-467-15485,-53 71 9552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62 132 1217,'39'-73'9887,"-8"15"2140,-34 88-9313,1-9-2721,-4 12-566,-4 16 1298,-3 58-1,15-29-2716,0-67 442,0 0 1,0-1 0,2 1 0,7 18 0,-10-25-3410</inkml:trace>
  <inkml:trace contextRef="#ctx0" brushRef="#br0" timeOffset="1">0 231 10602,'0'0'15150,"51"-5"-14925,-21 10-129,-4-3-32,9-2-897,-7 0-3427,-5-8-4997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3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10954,'0'0'11473,"-4"11"-11068,-22 44-220,-65 104 0,26-50-10,64-121-942,8-13 311,37-70-525,20-36 847,-64 131 152,0-1 0,1 0 1,-1 1-1,0-1 0,0 0 0,1 1 1,-1-1-1,1 1 0,-1-1 1,0 0-1,1 1 0,-1-1 1,1 1-1,0-1 0,-1 1 1,1-1-1,-1 1 0,1 0 0,0-1 1,-1 1-1,1 0 0,0-1 1,-1 1-1,1 0 0,0 0 1,1 0-1,5 15 140,-5 40-137,-2-49 37,0 63 212,1 21 1365,-1-64-518,-1-26-1061,1 0 0,0 0 1,0 0-1,0 0 0,0 0 0,0 0 0,0 0 0,0 0 0,0 0 1,0 0-1,-1 0 0,1 0 0,0 0 0,0 0 0,0 0 1,0 0-1,0 0 0,0 1 0,0-1 0,0 0 0,-3-12-117,0 0 1,-1 0-1,0 1 0,-1 0 0,0 0 0,0 0 0,-2 1 0,1-1 1,-1 1-1,-1 1 0,1-1 0,-2 1 0,1 1 0,-13-10 0,20 17 52,0 0 0,0 0-1,0 0 1,-1 0 0,1 1-1,0-1 1,0 0 0,-1 1-1,1-1 1,0 1-1,-1-1 1,1 1 0,0-1-1,-1 1 1,1 0 0,-1 0-1,1 0 1,0 0 0,-1 0-1,1 0 1,-1 0 0,1 0-1,0 1 1,-1-1 0,1 1-1,0-1 1,-1 1-1,1-1 1,0 1 0,-1 0-1,1-1 1,0 1 0,0 0-1,0 0 1,0 0 0,0 0-1,0 0 1,0 0 0,0 0-1,0 0 1,0 1 0,1-1-1,-1 0 1,1 0-1,-1 1 1,0-1 0,1 0-1,0 1 1,-1-1 0,1 0-1,0 4 1,-1-1 4,0 1 1,1 0-1,-1 0 1,1 0-1,0-1 0,1 1 1,-1 0-1,1 0 1,0-1-1,0 1 1,1 0-1,-1-1 0,1 1 1,4 6-1,-2-5 14,1-1-1,0 0 1,0 0-1,1 0 1,-1-1-1,1 0 1,0 0 0,0-1-1,0 1 1,1-1-1,-1-1 1,1 1-1,12 2 1,0-1 42,1-1 1,-1 0-1,36-1 1,-55-2-50,0 0 1,0 0-1,1 0 0,-1 0 1,0 0-1,0 0 0,1 0 1,-1 0-1,0 0 1,0 0-1,0 0 0,1 0 1,-1 0-1,0 0 1,0-1-1,0 1 0,1 0 1,-1 0-1,0 0 0,0 0 1,0 0-1,1-1 1,-1 1-1,0 0 0,0 0 1,0 0-1,0-1 0,0 1 1,0 0-1,1 0 1,-1 0-1,0-1 0,0 1 1,0 0-1,0 0 1,0 0-1,0-1 0,0 1 1,0 0-1,0 0 0,0-1 1,0 1-1,0 0 1,0 0-1,0 0 0,0-1 1,0 1-1,0 0 0,-1 0 1,1-1-1,0 1 1,0 0-1,0 0 0,0 0 1,0-1-1,0 1 1,-1 0-1,1 0 0,0 0 1,0 0-1,0 0 0,0-1 1,-1 1-1,1 0 1,0 0-1,0 0 0,-1 0 1,-12-12-21,-39-16-397,19 8 269,-1 2 0,-1 2 1,-67-23-1,100 39 279,116 15 161,-20-17-1890,-46-9-2985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16 238 6118,'0'0'10666,"-16"1"-8371,40-21-2244,2 1 0,-1 0 0,2 3-1,1 0 1,0 1 0,35-12 0,-18 7-53,61-37 1,-95 49-33,-8 5-65,0 1 0,0-1 1,0 1-1,0 0 0,1 0 0,-1 0 0,0 1 0,8-3 0,-26 30-5698,12-24 5221,1 0 0,0 0 1,-1-1-1,0 1 0,1-1 0,-1 0 1,0 0-1,0 0 0,1 0 0,-1 0 1,0 0-1,-4-1 0,-6 1-3241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2434,'0'0'11526,"9"-6"-11110,19-12-346,0 2 0,2 0 0,0 2 0,0 1-1,1 2 1,1 1 0,0 1 0,0 2 0,1 1 0,-1 1 0,46 1-1,-77 3-71,-1 1 0,1 0 0,0 1 0,-1-1 0,1 0 0,-1 0 0,1 0 0,-1 0 0,1 0 0,0 1 0,-1-1 0,1 0 0,-1 0 0,1 1 0,-1-1 0,1 0 0,-1 1 0,0-1 0,1 0 0,-1 1 0,1-1 0,-1 1 0,0-1 0,1 1 0,-1-1 0,0 1 1,1-1-1,-1 1 0,0-1 0,1 2 0,-2 23 401,-18 30 405,16-47-857,-24 72 333,-1 6-2283,2-32-3085,12-27 625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15 3555,'0'0'6305,"17"-7"-2349,-17 7-3898,0-1 0,0 1 0,0 0-1,0 0 1,0-1 0,0 1 0,0 0 0,0-1 0,0 1 0,0 0 0,0 0 0,0-1 0,0 1 0,-1 0 0,1 0 0,0-1 0,0 1 0,0 0-1,0 0 1,-1 0 0,1-1 0,0 1 0,0 0 0,-1 0 0,1 0 0,0 0 0,0-1 0,-1 1 0,1 0 0,0 0 0,0 0 0,-1 0 0,1 0-1,0 0 1,0 0 0,-1 0 0,1 0 0,0 0 0,-1 0 0,1 0 0,-1 0 0,-18 6 731,-31 23-1159,32-18 710,2-2-587,-125 75 2448,97-51-4516,3 4-4296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 8104,'0'0'3907,"-8"10"-3640,-30 44-3,19-23-121,-1-2 1,-2-1 0,-50 51-1,54-64-181,0 2 0,1 0 1,1 0-1,0 1 0,2 1 0,0 1 0,1 0 0,-13 29 0,16-32-19,7-13 64,0 0 0,1 1 0,0-1-1,-1 1 1,1-1 0,1 1 0,-1 0 0,-1 9 0,3-14 55,0 1 0,0-1 0,1 0 0,-1 1 0,0-1 0,0 0 0,0 1 0,0-1 0,1 0 0,-1 1 0,0-1 0,0 0 0,1 0 0,-1 1 0,0-1 0,1 0 0,-1 0 0,0 0 0,1 1 0,-1-1 0,0 0 0,1 0 0,-1 0 0,0 0 0,1 0 0,-1 0 0,0 0 0,1 0 0,-1 0 0,1 0 0,-1 0 0,0 0 0,1 0 0,24-2 700,27-12-630,-49 13-70,62-20-659,-24 1-2820,-7-1-2840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46 6054,'0'0'12945,"-10"-8"-12059,5 4-877,0 0 0,0 0 0,-1 1 0,1 0 0,-1 0-1,0 0 1,0 0 0,0 1 0,-1 0 0,1 0 0,0 1-1,-1 0 1,1 0 0,-1 0 0,1 1 0,-1 0 0,1 0-1,-1 1 1,1 0 0,-1 0 0,1 0 0,0 1 0,-1 0-1,1 0 1,-8 4 0,14-6-9,-61 38 119,58-36-113,1-1 1,0 1-1,-1 0 1,1 0-1,0 0 1,0 0-1,0 0 1,0 0-1,0 1 1,1-1-1,-1 0 1,1 1-1,0 0 1,-1-1-1,1 1 1,0 0-1,1-1 1,-1 1-1,0 0 1,1 0-1,-1 6 1,2-8-4,-1 0 0,1-1 0,-1 1 0,1 0 0,0 0 0,-1 0 0,1 0 0,0-1 0,0 1 0,-1 0 0,1-1 0,0 1 0,0 0-1,0-1 1,0 1 0,0-1 0,0 0 0,0 1 0,0-1 0,0 0 0,0 0 0,1 1 0,30 4 65,-23-5-60,52 7-285,-39-6 89,-1 1-1,1 1 1,-1 1-1,0 0 1,0 2-1,21 9 1,-40-15 207,-1 1 1,1-1-1,-1 1 1,1 0 0,-1-1-1,1 1 1,-1 0-1,1 0 1,-1 0 0,0 0-1,0 0 1,1 1 0,-1-1-1,0 0 1,0 1-1,0-1 1,0 0 0,0 1-1,-1-1 1,1 1 0,0-1-1,-1 1 1,1 0-1,-1-1 1,0 1 0,1 2-1,-2-1 135,1 0 1,-1-1-1,0 0 0,0 1 1,0-1-1,-1 1 0,1-1 0,0 0 1,-1 0-1,0 0 0,1 0 0,-1 0 1,0 0-1,0 0 0,-3 1 0,-8 7 653,-1-1-1,-1 0 1,0-1 0,-18 7-1,13-6-517,1-1 0,-2-1 0,1-1 0,-1 0 0,0-2 0,-38 3 0,89-17-9632,-9 2 4785,13-1-3049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190 178 2659,'0'0'17066,"-12"-4"-14962,10 3-2017,-3-1-38,1 0 0,-1 1 0,0-1 0,0 1-1,0 0 1,0 0 0,0 1 0,0-1 0,0 1 0,0 0 0,0 1 0,0-1 0,0 1 0,0 0 0,1 0 0,-1 0 0,0 1 0,0 0 0,1 0 0,-1 0-1,-6 4 1,5 0-45,0 0 0,0 1 0,0-1 0,1 1 0,0 0-1,1 0 1,-1 1 0,1-1 0,-5 16 0,8-21-1,0-1-1,0 1 1,0 0 0,1 0 0,-1 0 0,1 0-1,-1 0 1,1 0 0,0 0 0,0 0 0,-1 0 0,2 0-1,-1 0 1,0 0 0,0 0 0,0-1 0,1 1-1,-1 0 1,1 0 0,0 0 0,0 0 0,-1 0 0,1-1-1,0 1 1,0 0 0,1-1 0,-1 1 0,0-1-1,1 1 1,-1-1 0,0 1 0,1-1 0,0 0 0,-1 0-1,1 0 1,0 0 0,-1 0 0,1 0 0,0 0 0,0-1-1,0 1 1,0-1 0,0 1 0,0-1 0,0 0-1,3 0 1,5 1 3,-1-1 0,1-1-1,0 0 1,-1 0 0,1-1 0,-1-1 0,1 1-1,-1-1 1,0-1 0,0 0 0,0 0-1,-1 0 1,1-1 0,-1-1 0,0 0-1,-1 0 1,1 0 0,-1-1 0,0 0-1,10-14 1,-9 10 144,0 1 0,-1-1 0,0 0 0,-1 0 0,0 0 0,-1-1 0,0 0 0,-1-1-1,0 1 1,-1 0 0,-1-1 0,0 0 0,0 0 0,-2 1 0,0-21 0,0 31-144,0 1 0,0-1-1,-1 1 1,1 0 0,-1-1 0,1 1 0,-1 0-1,1-1 1,-1 1 0,0 0 0,0-1 0,1 1 0,-1 0-1,0 0 1,0 0 0,0 0 0,0 0 0,0 0-1,0 0 1,-1 1 0,1-1 0,0 0 0,0 0 0,-1 1-1,1-1 1,0 1 0,-1-1 0,1 1 0,-1 0-1,1-1 1,0 1 0,-1 0 0,1 0 0,-1 0-1,1 0 1,-1 0 0,1 1 0,0-1 0,-1 0 0,1 1-1,-3 0 1,-3 1-25,1 0 1,0 0-1,0 0 0,0 1 0,0 0 0,0 0 0,0 0 1,-4 5-1,-2 2 21,1 1 0,0 0 1,-10 13-1,18-20-1,1-1 0,-1 1 0,1-1 0,0 1 0,0 0 0,0 0 0,0 0 0,1 0 0,-1 0 0,1 0 0,0 0 0,0 0 0,1 1 0,-1-1 0,1 0 0,0 5 0,1-7-1,-1-1-1,1 1 1,0-1-1,0 0 1,-1 1-1,1-1 1,0 0-1,0 0 1,0 1-1,0-1 1,0 0-1,1 0 1,-1 0-1,0 0 1,0-1-1,1 1 1,-1 0-1,1 0 1,-1-1-1,0 1 1,1-1-1,-1 1 1,1-1-1,-1 0 1,1 0-1,1 1 1,48 1-109,-42-2 55,146 0-2017,-154 0 2076,0 0 0,0 0 1,-1 0-1,1 0 0,0 0 0,0 0 1,0 1-1,-1-1 0,1 0 0,0 0 1,0 1-1,0-1 0,-1 0 0,1 1 1,0-1-1,-1 1 0,1-1 0,0 1 1,-1-1-1,1 1 0,-1 0 0,1-1 1,0 1-1,-1 0 0,0-1 0,2 2 1,-1 26 371,-20 33 374,15-50-692,0 6-2525,-2 4-5344,14-31-438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17200,'0'0'8713,"-30"66"-8265,25-43-288,5 4-96,0-5-160,0 0-1121,5-6-769,9-5-608,-3-9-193,0-2-1217,2-11-3555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3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26 116 7079,'0'0'6817,"-1"4"-5109,-2 9 606,3-14-2152,0 0 0,-1 0 1,1 1-1,-1-1 1,1 0-1,-1 1 1,1-1-1,-1 0 0,1 1 1,-1-1-1,0 0 1,1 1-1,-1-1 0,0 1 1,1 0-1,-1-1 1,0 1-1,0 0 1,0-1-1,1 1 0,-1 0 1,0 0-1,0-1 1,-1 1-1,2 2-216,0 1-1,0-1 0,0 0 1,0 0-1,0 0 0,0 1 1,1-1-1,-1 0 1,1 0-1,0 0 0,0 0 1,1 2-1,-2-3 29,1 0 0,-1 0-1,1 0 1,-1 0 0,1 0 0,0 0 0,0 0-1,-1-1 1,1 1 0,0 0 0,0-1 0,0 1-1,0 0 1,0-1 0,0 1 0,0-1 0,0 0-1,0 1 1,0-1 0,0 0 0,0 1 0,1-1-1,-1 0 1,0 0 0,0 0 0,0 0 0,2 0-1,-2-1 21,0 0 0,0 0 0,0-1 1,0 1-1,0 0 0,0 0 0,0 0 0,-1-1 0,1 1 0,0 0 0,-1-1 0,1 1 0,-1 0 0,1-1 0,-1 1 0,0-1 0,0-1 0,2-7 358,-1 0 0,-1 0 0,0 1 0,-1-1 0,-1-13 0,1 22-349,1 0 1,-1 0 0,1 0 0,-1 0 0,1 0-1,-1 0 1,0 0 0,1 0 0,-1 0-1,0 1 1,0-1 0,1 0 0,-1 1-1,0-1 1,0 0 0,0 1 0,0-1 0,0 1-1,0-1 1,0 1 0,0 0 0,0-1-1,0 1 1,-1 0 0,1 0 0,0 0 0,0 0-1,0 0 1,0 0 0,0 0 0,0 0-1,0 0 1,0 1 0,0-1 0,-1 0-1,1 1 1,0-1 0,0 0 0,0 1 0,0 0-1,1-1 1,-1 1 0,0-1 0,0 1-1,0 0 1,0 0 0,1-1 0,-1 1 0,0 0-1,1 0 1,-1 0 0,0 0 0,1 0-1,-1 0 1,1 0 0,0 0 0,-1 2 0,0 35-517,4-18 474,-3-20 36,0 0 1,0 0-1,0 0 1,0 1-1,0-1 1,0 0-1,0 0 1,0 0 0,0 1-1,0-1 1,0 0-1,0 0 1,1 0-1,-1 1 1,0-1-1,0 0 1,0 0-1,0 0 1,0 0 0,0 1-1,0-1 1,1 0-1,-1 0 1,0 0-1,0 0 1,0 0-1,0 0 1,1 1-1,-1-1 1,0 0 0,0 0-1,0 0 1,1 0-1,-1 0 1,0 0-1,0 0 1,0 0-1,1 0 1,-1 0-1,0 0 1,0 0 0,0 0-1,1 0 1,-1 0-1,0 0 1,1 0-1,1-3 24,0-1-1,-1 1 0,1 0 1,0-1-1,-1 1 1,0-1-1,0 1 0,0-1 1,0 1-1,-1-1 1,1 0-1,-1 0 0,0-6 1,2-9 254,3-39 456,-5 57-549,-6 33-294,3-10-2,1 0-1,2 33 1,0-30 126,13-80 20,-11 43 60,0 1 4,0 0 0,-1 0-1,0 0 1,-2-15 0,-6 61-327,5-30 205,0 1-1,1 0 0,0 0 1,0 0-1,0 0 1,1 0-1,0 0 0,0 0 1,0 1-1,3 10 1,-3-17 23,0 0 1,0-1-1,0 1 1,0-1 0,0 1-1,1 0 1,-1-1-1,0 1 1,0 0-1,0-1 1,0 1 0,0 0-1,1 0 1,-1-1-1,0 1 1,0 0-1,1-1 1,-1 1 0,0 0-1,0 0 1,1 0-1,-1-1 1,0 1 0,1 0-1,-1 0 1,0 0-1,1 0 1,-1 0-1,0-1 1,1 1 0,-1 0-1,0 0 1,1 0-1,-1 0 1,0 0 0,1 0-1,-1 0 1,0 0-1,1 0 1,-1 0-1,0 0 1,1 1 0,-1-1-1,0 0 1,1 0-1,-1 0 1,0 0-1,1 0 1,-1 1 0,0-1-1,1 0 1,-1 0-1,0 1 1,0-1 0,1 0-1,-1 0 1,0 1-1,0-1 1,0 0-1,1 1 1,-1-1 0,0 0-1,0 1 1,0-1-1,0 0 1,0 1-1,11-28 11,-8 7 241,-1 0 0,-1-28 0,-1 49-244,0-1 1,0 0-1,0 0 0,-1 0 0,1 1 0,0-1 0,0 0 1,0 0-1,0 0 0,0 0 0,-1 1 0,1-1 0,0 0 1,0 0-1,0 0 0,0 0 0,-1 0 0,1 0 0,0 0 1,0 1-1,0-1 0,-1 0 0,1 0 0,0 0 0,0 0 1,0 0-1,-1 0 0,1 0 0,0 0 0,0 0 0,-1 0 1,1 0-1,0 0 0,0 0 0,0 0 0,-1-1 0,1 1 1,0 0-1,0 0 0,0 0 0,-1 0 0,1 0 0,0 0 1,0 0-1,0-1 0,0 1 0,-1 0 0,1 0 0,0 0 1,0 0-1,0-1 0,0 1 0,0 0 0,0 0 0,0 0 1,-1-1-1,1 1 0,0 0 0,0 0 0,0 0 0,0-1 1,0 1-1,0 0 0,0 0 0,0 0 0,0-1 0,0 1 1,-10 18-294,9-7 152,0 1-1,1-1 1,1 1-1,2 15 1,-3-25 128,0 0 1,0 0 0,0 0-1,1 0 1,-1 0-1,1 1 1,-1-1 0,1 0-1,0-1 1,0 1 0,0 0-1,0 0 1,0 0 0,0 0-1,1-1 1,-1 1-1,1-1 1,-1 1 0,1-1-1,-1 1 1,1-1 0,0 0-1,0 0 1,0 0 0,-1 0-1,1 0 1,0 0-1,0 0 1,0-1 0,0 1-1,4 0 1,-5-2-48,1 1 0,0-1 0,-1 0 1,1 0-1,0 1 0,-1-1 0,1 0 0,-1 0 0,1 0 0,-1 0 1,0-1-1,1 1 0,-1 0 0,0-1 0,0 1 0,0 0 1,0-1-1,0 0 0,0 1 0,-1-1 0,1 1 0,0-1 0,-1 0 1,1 1-1,-1-1 0,0 0 0,1-3 0,1-2-838,-1-1-1,0 0 1,0 0-1,-1-1 0,0-8 1,-5-9-5476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13485,'0'0'8744,"9"6"-8344,0-1-334,0-1-1,1 0 0,-1 0 0,1-1 1,-1-1-1,1 1 0,14 0 1,-21-2-55,-1-1 0,1 1 1,-1-1-1,1 0 0,-1 0 1,1 0-1,-1-1 0,1 1 0,-1 0 1,1-1-1,-1 0 0,1 1 1,-1-1-1,0 0 0,0 0 1,1 0-1,-1-1 0,0 1 1,0-1-1,0 1 0,0-1 1,0 1-1,-1-1 0,1 0 1,0 0-1,-1 0 0,1 0 1,-1 0-1,0 0 0,0-1 1,0 1-1,0 0 0,0-1 0,0 1 1,0 0-1,-1-1 0,1 1 1,-1-1-1,0 1 0,0-1 1,0 1-1,0-4 0,-1 5-10,1 0 0,-1 0-1,1 0 1,-1 0 0,0 0 0,1 0-1,-1 0 1,0 0 0,0 0-1,0 0 1,0 0 0,1 0-1,-1 1 1,0-1 0,-1 0-1,1 1 1,0-1 0,0 1 0,0-1-1,0 1 1,0-1 0,-1 1-1,1 0 1,0-1 0,0 1-1,0 0 1,-1 0 0,1 0-1,0 0 1,0 0 0,-1 0-1,1 1 1,-2 0 0,-3-1-30,0 0 1,1 1-1,-1 0 1,1 0-1,-1 0 1,-9 5-1,10-3 72,1 0 0,-1 1-1,1 0 1,0-1 0,0 1 0,1 1-1,-1-1 1,1 0 0,0 1 0,0 0-1,0 0 1,1 0 0,0 0 0,0 0-1,0 0 1,-1 7 0,2-10-9,0 1 1,1-1-1,-1 1 1,1-1-1,0 1 1,0-1-1,0 1 1,0-1-1,0 1 0,0 0 1,1-1-1,-1 0 1,1 1-1,0-1 1,0 1-1,0-1 1,0 0-1,0 1 1,0-1-1,1 0 1,-1 0-1,1 0 1,-1 0-1,1 0 0,0-1 1,0 1-1,0 0 1,0-1-1,0 1 1,0-1-1,0 0 1,0 0-1,1 1 1,-1-1-1,0-1 1,4 2-1,44 5-638,-47-7 222,0 0 0,0 0 0,0 0 0,0 0 0,0-1 0,0 1 0,-1-1 0,1 0 0,0 0 0,0 0 0,-1 0 0,1 0 0,-1 0 0,1-1 0,2-2 0,8-15-5874</inkml:trace>
  <inkml:trace contextRef="#ctx0" brushRef="#br0" timeOffset="1">135 1 11627,'0'0'12011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14157,'0'0'5344,"-7"11"-5146,-13 27 621,1 0-1,2 0 1,2 2 0,-16 67 0,31-105-786,-1-1 1,1 1-1,0-1 0,0 1 0,0 0 0,0-1 0,0 1 1,0-1-1,0 1 0,0 0 0,1-1 0,-1 1 0,1-1 1,-1 1-1,1-1 0,-1 1 0,1-1 0,0 1 1,0-1-1,0 0 0,0 1 0,0-1 0,0 0 0,1 1 1,1 0 3,-1-1 0,1 1 1,0-1-1,0 0 0,-1 0 1,1 0-1,0 0 1,0 0-1,0-1 0,0 0 1,0 1-1,4-1 1,6-1-58,1 0 0,-1 0 1,0-2-1,25-6 0,-18 2-370,-16 4 357,1 1 1,-1 0-1,1 0 0,0 1 0,-1-1 1,1 1-1,0 0 0,0 1 0,0-1 1,0 1-1,0 0 0,0 0 0,6 1 1,-11 1 94,1 0 1,-1 0 0,0 0 0,0 0 0,0 0-1,0 0 1,0 0 0,0 0 0,0 1 0,-1-1-1,1 0 1,-1 0 0,1-1 0,-1 1 0,0 0-1,-2 3 1,-5 10 190,-1 0 1,-1-1-1,0 0 0,-1-1 1,0 0-1,-1-1 0,-1-1 0,-24 19 1,37-30-332,-1 1 1,1-1 0,0 0 0,-1 1 0,1-1 0,0 0-1,-1 0 1,1 1 0,-1-1 0,1 0 0,-1 0-1,1 1 1,-1-1 0,1 0 0,0 0 0,-1 0-1,1 0 1,-1 0 0,1 0 0,-1 0 0,1 0-1,-1 0 1,1 0 0,-1 0 0,1 0 0,-1 0-1,1 0 1,-1 0 0,1 0 0,-1-1 0,1 1 0,-1 0-1,1 0 1,0 0 0,-1-1 0,0 1 0,-1-20-7936,2-5-2573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7623,'0'0'10773,"8"2"-7890,-6-2-2731,18 4 757,1-1-1,0-1 1,34-2 0,-49 0-849,0-1 0,1 0 0,-1 0 0,0-1 0,0 1 1,0-1-1,12-6 0,-16 6-49,1 1 1,0-1-1,-1 0 1,0 0-1,1 0 0,-1 0 1,0 0-1,0-1 1,0 1-1,-1-1 0,1 1 1,0-1-1,-1 0 1,0 0-1,0 1 1,1-1-1,0-5 0,-2 7-5,0 0 0,0 0 0,0 0 0,0 1 0,0-1 0,0 0 0,0 0 0,0 0 1,0 1-1,0-1 0,0 0 0,0 0 0,-1 0 0,1 1 0,0-1 0,-1 0 0,1 1 0,0-1 0,-1 0 0,1 0 0,-1 1 0,1-1 0,-1 1 0,0-1 0,1 1 0,-1-1 0,1 1 0,-2-1 0,-28-8 5,21 8-29,1 1-1,-1 0 1,0 0-1,0 1 1,-9 2-1,15-2 38,-1 0 0,0 1 0,1-1 0,0 1 0,-1-1 0,1 1 0,0 0 0,0 0 0,0 1-1,0-1 1,0 0 0,0 1 0,1 0 0,-1 0 0,1 0 0,0 0 0,0 0 0,0 0 0,0 0 0,0 1 0,1-1 0,0 1 0,-1-1 0,1 1-1,1 0 1,-1-1 0,0 1 0,1 0 0,0 0 0,0-1 0,0 1 0,0 0 0,1 0 0,-1-1 0,1 1 0,0 0 0,0-1 0,0 1 0,1-1 0,-1 1-1,1-1 1,0 0 0,0 1 0,0-1 0,0 0 0,1 0 0,-1-1 0,1 1 0,0 0 0,-1-1 0,1 0 0,5 4 0,2 0-271,1 0 1,-1-1-1,23 8 1,14-3-4204,-2-9-3494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15054,'0'0'8104,"39"57"-7399,-39-20-257,0 2-352,-4 1 0,-3-1-128,1-4 64,4-4-192,-2-6-384,3-4-417,1-5-833,-4-5-1826,-2-7-2177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14029,'0'0'9321,"54"12"-8232,-14-10-256,-3-2-289,6 0-383,4 0-65,-6-3-96,-8-6-897,-8-3-993,-7 0-512,-8-3-513,-10 0-768,-4-4-2019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12812,'0'0'10378,"60"0"-8841,-17 0-800,8 0-481,-3 0-160,1 4-1089,-5 2-3267,-12-1-2530,-7 3-5125</inkml:trace>
  <inkml:trace contextRef="#ctx0" brushRef="#br0" timeOffset="1">348 247 12075,'0'0'11499,"8"6"-10666,-4-4-746,-2 0-44,-1 0-1,2 0 1,-1-1 0,0 1 0,0-1 0,0 1 0,1-1 0,-1 0-1,1 0 1,-1 0 0,1 0 0,-1-1 0,1 1 0,0 0-1,-1-1 1,1 0 0,-1 0 0,1 0 0,0 0 0,-1 0 0,1-1-1,0 1 1,-1-1 0,1 1 0,-1-1 0,1 0 0,3-2 0,32-20 175,-29 17-227,-1 0-1,1 0 1,0 1 0,1 0-1,-1 1 1,1 0 0,0 0 0,0 1-1,0 0 1,1 1 0,15-2-1,-24 5-3,-1 0-1,0 0 0,0 0 0,0 0 0,0 0 0,0 0 0,0 0 1,0 0-1,0 0 0,-1 0 0,1 0 0,0 1 0,-1-1 0,1 0 1,-1 1-1,1-1 0,-1 0 0,1 1 0,-1-1 0,0 0 0,0 1 1,0-1-1,0 1 0,0-1 0,0 0 0,-1 3 0,0 50 171,0-49-94,-11 82 625,14-89-4350,3-9-2899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81 230 6278,'0'0'6006,"6"-9"-2739,-4 6-3101,30-51 4868,-30 52-4752,-1-1 0,1 0 1,-1 1-1,0-1 0,0 0 0,0 0 0,-1 0 0,1 0 0,0 0 0,-1 0 1,0 0-1,0 0 0,0 0 0,0 0 0,0 0 0,-1 0 0,0 0 1,1 1-1,-1-1 0,-2-5 0,2 7-257,0 1 0,1-1-1,-1 0 1,0 0 0,0 1 0,0-1 0,0 1 0,0-1-1,0 1 1,0-1 0,0 1 0,0 0 0,-1-1 0,1 1-1,0 0 1,0 0 0,0 0 0,0 0 0,0 0 0,-1 0-1,1 0 1,0 0 0,0 0 0,0 1 0,0-1 0,0 0-1,0 1 1,0-1 0,-2 1 0,0 1-40,-1-1 1,1 1-1,0 0 1,0 0-1,0 0 1,0 1-1,0-1 0,-3 4 1,-1 2 5,1 0 1,-1 1 0,2 0-1,-1 0 1,1 0-1,1 1 1,0 0 0,0 0-1,1 0 1,0 0 0,1 0-1,0 1 1,-1 17-1,3-26-3,0-1 0,0 1 0,0-1 0,1 0 0,-1 1 0,0-1 0,1 0 0,-1 1 0,1-1 0,-1 0 0,1 0 0,0 0 0,-1 1 0,1-1 0,0 0 1,0 0-1,0 0 0,0 0 0,0 0 0,0 0 0,0 0 0,0-1 0,0 1 0,0 0 0,1-1 0,-1 1 0,0 0 0,0-1 0,1 0 0,-1 1 0,0-1 0,1 0 0,-1 1 0,0-1 0,1 0 0,-1 0 0,1 0 0,-1 0 0,0-1 0,1 1 0,-1 0 0,0 0 0,3-2 0,3 1 20,-1 0 1,1-1-1,-1 0 1,1-1 0,-1 0-1,0 1 1,11-8-1,1-5 92,-2-1-1,1-1 0,-2 0 1,0-1-1,-1 0 1,-1-1-1,-1-1 0,-1 0 1,0-1-1,-2 0 0,0 0 1,7-29-1,-38 105-691,-20 51 540,39-95 60,0 0 1,0 1-1,1-1 1,0 0-1,1 1 1,1-1-1,0 20 1,1-29-2,-1-1 0,1 0-1,-1 0 1,1 0 0,0 1 0,-1-1 0,1 0 0,0 0 0,0 0 0,0 0 0,0 0 0,0 0 0,0-1 0,0 1 0,0 0 0,0 0 0,0-1 0,0 1 0,0-1 0,1 1 0,-1-1 0,0 1 0,0-1-1,1 0 1,-1 1 0,0-1 0,1 0 0,-1 0 0,0 0 0,1 0 0,-1 0 0,0-1 0,2 1 0,3-1 26,0 1 1,0-1-1,0 0 0,-1-1 1,1 1-1,8-4 0,-3-2-13,0 0-1,-1 0 0,1-1 0,-1 0 0,-1-1 0,0 0 0,0 0 1,-1-1-1,0 0 0,0-1 0,-1 0 0,-1 0 0,0 0 1,0-1-1,-1 0 0,5-20 0,-29 77-624,13-34 618,1 0 0,0 0 1,0 0-1,1 0 0,0 1 0,1 0 1,1 0-1,-2 13 0,4-24-30,1 1-1,-1-1 1,0 0 0,1 1-1,-1-1 1,1 0-1,-1 1 1,1-1 0,0 0-1,0 0 1,-1 0-1,1 0 1,0 0 0,0 0-1,0 0 1,0 0-1,0 0 1,0 0 0,0 0-1,1-1 1,-1 1-1,0 0 1,0-1 0,1 1-1,-1-1 1,0 0-1,0 1 1,1-1 0,-1 0-1,1 0 1,-1 1-1,0-1 1,1 0 0,-1-1-1,2 1 1,27-3-3034,-8-7-4482,-6-5-3518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1569,'0'0'18722,"-6"13"-18055,-17 38-5,3 2-1,2 0 0,2 1 1,2 1-1,3 0 0,3 0 1,-3 89-1,16-85-2727,-5-58 1260,-6-27-1645,-3 4 1577,1-1 0,1 0 0,-6-32 0,6-31 1637,7 85-652,0 0-1,1 0 1,-1 0-1,1 0 1,-1 0-1,0 0 1,1 0-1,0 0 1,-1 1-1,1-1 1,-1 0-1,1 0 1,0 0-1,0 1 1,-1-1-1,1 0 1,0 1-1,0-1 1,0 1-1,0-1 1,0 1-1,0-1 1,0 1-1,0 0 1,0-1-1,0 1 1,2 0-1,40-7-38,-16 3-3,-11-1-357,-1-1 0,0 0 0,0-1 0,-1-1 0,0 0 0,0-1-1,-1 0 1,0-1 0,-1-1 0,0 0 0,0 0 0,-1-1 0,-1-1 0,10-15-1,-11 14 723,-1 0-1,-1 0 0,0-1 1,-1 1-1,0-2 0,-1 1 1,-1 0-1,4-32 1,-8 48-419,0-1 0,0 0 0,0 0 0,-1 0 0,1 0 0,0 0 0,0 0 0,0 0 1,0 0-1,0 0 0,0 0 0,0 0 0,-1 0 0,1 0 0,0 0 0,0 0 0,0 0 0,0 0 1,0 0-1,0 0 0,0 0 0,-1 0 0,1 0 0,0 0 0,0 0 0,0 0 0,0 0 1,0 0-1,0-1 0,0 1 0,0 0 0,0 0 0,-1 0 0,1 0 0,0 0 0,0 0 0,0 0 1,0 0-1,0 0 0,0 0 0,0-1 0,0 1 0,0 0 0,0 0 0,0 0 0,0 0 1,0 0-1,0 0 0,0 0 0,0-1 0,0 1 0,0 0 0,0 0 0,-12 17 268,-11 27 33,5-2 203,3 1 0,1 0 0,2 1 0,3 1 0,1 0 0,2 0-1,2 0 1,2 0 0,5 64 0,6-63-652,-9-45-535,0-5-138,-5-132-2969,0-5 3739,9 141 269,0-1-1,0 1 1,-1 0 0,1 0 0,0 1 0,0-1 0,5 2 0,0 0-171,-1-1 0,1 0 0,-1 0 1,1-1-1,0 0 0,-1 0 0,1-1 1,0 0-1,-1-1 0,1 0 0,10-4 1,-15 5-3,0-1 0,-1 0 1,1 0-1,-1 0 0,0 0 1,0-1-1,0 1 0,0-1 1,0 0-1,0 0 0,-1 0 0,1 0 1,-1 0-1,0-1 0,0 1 1,0-1-1,-1 1 0,1-1 1,-1 0-1,0 1 0,0-1 1,0 0-1,0 0 0,-1 0 1,1 0-1,-1-7 0,0 10-62,-1 1-1,1 0 1,0-1 0,0 1-1,0-1 1,-1 1-1,1-1 1,0 1-1,0 0 1,-1-1-1,1 1 1,0 0 0,-1-1-1,1 1 1,0 0-1,-1-1 1,1 1-1,-1 0 1,1 0 0,-1-1-1,1 1 1,0 0-1,-1 0 1,1 0-1,-1 0 1,1 0-1,-1 0 1,1 0 0,-1 0-1,1 0 1,-1 0-1,1 0 1,-1 0-1,1 0 1,-1 0-1,1 0 1,-1 0 0,1 0-1,0 1 1,-1-1-1,1 0 1,-1 0-1,1 0 1,-1 1-1,-22 11-164,-12 31 139,33-41 27,1 0 0,0 0 1,0 0-1,0 0 0,0 0 1,0 0-1,0 0 1,0 0-1,1 0 0,-1 1 1,1-1-1,-1 0 0,1 0 1,0 0-1,0 1 0,0-1 1,0 0-1,1 0 1,-1 1-1,0-1 0,1 0 1,1 3-1,1-3 10,0 0 0,0 0 0,1-1 0,-1 1 0,1-1 0,-1 0 0,1 0 0,0 0 0,-1-1 0,1 1 0,0-1-1,-1 0 1,1 0 0,5-1 0,-1 2 7,32 0 64,13 1 138,57 9 1,-109-12-111,-1 1 1,1-1-1,0 0 0,-1 1 0,1-1 0,-1 0 0,1 1 0,-1-1 0,1 0 0,-1 0 1,1 0-1,-1 1 0,0-1 0,1 0 0,-1 0 0,0 0 0,0 0 0,0 0 0,1 0 1,-1 1-1,0-1 0,0 0 0,-1 0 0,1-2 0,1-30-94,-1 30 109,0-72-309,0 74-97,0 2 242,-1 0 0,1 0 1,0-1-1,-1 1 0,1 0 1,0 0-1,0 0 0,0-1 1,0 1-1,0 0 0,0 0 1,0 0-1,0-1 1,0 1-1,0 0 0,0 0 1,1 0-1,-1-1 0,0 1 1,1 0-1,-1 0 0,0-1 1,1 1-1,-1 0 0,1-1 1,0 2-1,12 18-68,-10-17 106,0 0-1,1-1 1,-1 1 0,1-1-1,0 0 1,-1 0-1,1-1 1,0 1 0,0-1-1,0 0 1,0 0-1,0 0 1,0 0 0,0-1-1,0 0 1,1 1 0,5-2-1,8-1 34,0-1 0,32-8-1,0-1 18,-49 12-44,0 0 0,-1 0 0,1 0 0,0 0 0,0 0 0,0 0 0,-1 0 0,1 0 0,0 0 0,0 0 0,0 1 0,-1-1 0,1 0 0,0 0 0,0 1 0,-1-1 0,1 1 0,0-1 0,-1 0 0,1 1 0,0-1 0,-1 1 0,1 0 0,-1-1 0,1 1 0,-1-1 0,1 1 0,-1 0 0,1 0 0,-1-1 0,0 1 0,0 0 0,1-1 0,-1 1 0,0 0 0,0 0 0,0 0 1,1-1-1,-1 1 0,0 0 0,0 0 0,-1 1 0,-5 46 765,2-19-353,4-28-398,0-1 1,1 1-1,-1 0 0,0 0 1,1 0-1,-1-1 0,1 1 1,-1 0-1,1-1 0,-1 1 1,1 0-1,0-1 0,-1 1 1,1-1-1,0 1 0,-1-1 1,1 1-1,0-1 0,0 1 1,-1-1-1,1 0 0,0 1 1,0-1-1,0 0 1,0 0-1,-1 0 0,1 0 1,0 1-1,0-1 0,0 0 1,0-1-1,0 1 0,-1 0 1,1 0-1,0 0 0,0 0 1,0-1-1,1 1 0,37-11 396,-24 3-403,-1-1-1,1 0 1,23-21-1,12-16-3415,-77 78-13277,23-26 10800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1089,'1'0'2215,"29"-19"12973,-2 9-8271,-27 10-6823,0 0 0,0 0 0,0 0 0,0 0 0,0 0 0,0 0 0,1 0 0,-1 1-1,0-1 1,0 0 0,0 1 0,0-1 0,0 1 0,0-1 0,0 1 0,0-1 0,0 1 0,0 0 0,1 1 0,0 0-87,0 1 0,-1-1 0,1 1 0,-1-1 0,0 1 0,1 0 0,-1-1 0,-1 1 0,1 0 0,1 5 0,-1 2 107,1-1 1,-2 1 0,1 0 0,-2 0-1,1-1 1,-1 1 0,-1 0 0,1-1 0,-2 1-1,1-1 1,-1 1 0,-1-1 0,0 0-1,0 0 1,-1-1 0,0 0 0,-8 11 0,8-10-100,3-6-9,-1 0 0,1 1 0,0-1 0,0 1 0,1 0 0,-1-1 0,1 1-1,0 0 1,-2 6 0,30-9 149,-18-3-119,0-1-1,0 0 1,-1-1-1,1 0 1,9-6-1,9-12-3202,-26 20 2388,0 1 0,0-1 0,0 1 0,0-1 0,0 1 0,0-1 0,0 1 0,0-1 1,-1 0-1,1 0 0,-1 1 0,1-1 0,-1 0 0,0-2 0,0-9-11809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14574,'0'0'11210,"60"0"-10153,-25 0-384,1 0-449,-1 0-160,-1 3-993,-4-3-3555,-2 0-7431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3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67 6694,'0'0'-251,"-9"0"524,-7 0-358,3-1 1008,0 1-1,0 0 0,0 1 0,-20 5 0,30-5-786,-1-1 0,1 2-1,-1-1 1,1 0 0,0 1-1,-1-1 1,1 1 0,0 0 0,0 0-1,0 0 1,0 1 0,1-1-1,-1 1 1,1 0 0,-1-1-1,1 1 1,0 0 0,0 0 0,0 0-1,1 1 1,-1-1 0,1 0-1,-2 5 1,-3 25-136,1 1 0,1 0 0,3 1 0,0-1 0,7 58 0,-2-56-7,2 1-1,1-1 1,1 0-1,3 0 1,0-1 0,28 55-1,-30-71 3,2-1 1,0 0-1,0 0 0,2-1 1,0-1-1,1 0 0,1-1 1,0 0-1,1-1 0,0-1 1,1-1-1,1 0 0,20 10 1,-32-19-2,1 0 0,-1-1 0,0 1 0,1-1 0,0 0 0,-1-1 0,1 0 0,0 0 0,0 0 0,0-1 0,0 0 0,0 0 0,0-1 0,0 1 0,-1-2 0,1 1 0,0-1 0,-1 0 0,1 0 0,-1-1 0,1 0 0,-1 0 0,0-1 0,0 1 0,-1-1 0,1 0 0,-1-1 0,0 0 0,0 1 0,0-2 0,-1 1 0,7-10 0,0-1 180,-1-1 0,-1 0-1,-1-1 1,0 0 0,-1 0-1,-1 0 1,-1-1 0,-1 0 0,0 0-1,2-33 1,-5 9 98,-1 0 0,-1 0 0,-3 0-1,-2 1 1,-1 0 0,-15-47 0,17 71-234,-1 1 0,-1-1 0,-1 1 1,0 0-1,-1 1 0,-1 0 0,-1 1 0,0 0 1,-1 0-1,0 1 0,-1 0 0,-1 2 0,0-1 0,-1 2 1,0 0-1,-24-13 0,30 19-38,-1 0-1,0 1 1,-1 0 0,1 1 0,-1 0-1,1 1 1,-1 0 0,0 1 0,0 0-1,0 0 1,0 1 0,0 1-1,0 0 1,0 0 0,1 1 0,-1 1-1,0-1 1,-14 7 0,13-3-363,0 0 1,1 0-1,0 1 1,1 1-1,-1 0 1,2 0-1,-1 1 1,1 0-1,-13 17 1,7-5-2035,3-6-1126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1 320,'0'0'21770,"4"8"-21038,1 1-580,-1 0 1,0 1-1,-1 0 1,0-1-1,0 1 1,-1 0-1,0 1 1,-1-1-1,0 0 1,-2 20 0,-2 12 209,-14 59 0,1 5-20,16-105-316,-1-1 1,1 1 0,0-1-1,0 1 1,0 0 0,0-1-1,0 1 1,0-1 0,0 1 0,1 0-1,-1-1 1,0 1 0,0-1-1,0 1 1,1-1 0,-1 1 0,0-1-1,0 1 1,1-1 0,-1 1-1,0-1 1,1 1 0,-1-1 0,1 1-1,-1-1 1,1 0 0,-1 1-1,1-1 1,-1 0 0,1 1 0,-1-1-1,1 0 1,-1 0 0,1 1-1,-1-1 1,1 0 0,0 0 0,-1 0-1,1 0 1,-1 0 0,1 0-1,0 0 1,-1 0 0,1 0-1,-1 0 1,1 0 0,0 0 0,-1 0-1,1-1 1,-1 1 0,1 0-1,-1 0 1,1-1 0,-1 1 0,1 0-1,-1-1 1,1 1 0,0-1-1,34-20 1185,-2-9-948,-1-2-1,-2-1 1,-1-1-1,-2-2 1,44-75-1,-64 97-2698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10826,'0'0'4202,"0"8"-855,0 27-310,0-33-2894,1-1-1,-1 1 0,0-1 0,1 1 1,-1-1-1,1 1 0,-1-1 1,1 1-1,0-1 0,0 0 1,0 1-1,-1-1 0,1 0 0,0 1 1,1-1-1,-1 0 0,0 0 1,0 0-1,0 0 0,1 0 1,-1 0-1,0-1 0,1 1 0,-1 0 1,1-1-1,-1 1 0,1-1 1,-1 1-1,1-1 0,2 0 1,50 3-4,-43-3 56,-4-1-192,0 0 0,0 0 1,0-1-1,0 0 0,0-1 0,0 1 0,0-1 0,-1-1 1,0 1-1,1-1 0,-1 0 0,0 0 0,-1-1 0,1 0 1,-1 0-1,0 0 0,0-1 0,-1 1 0,1-1 0,-1 0 1,-1-1-1,1 1 0,-1-1 0,0 1 0,-1-1 0,1 0 1,-1 0-1,-1 0 0,1 0 0,-1-1 0,0-8 1,-1 16 2,0 0 1,0-1-1,0 1 1,0 0-1,0 0 1,0-1-1,0 1 1,0 0-1,0 0 1,0 0-1,0-1 1,0 1 0,0 0-1,0 0 1,0-1-1,0 1 1,0 0-1,0 0 1,0 0-1,0-1 1,-1 1-1,1 0 1,0 0-1,0 0 1,0 0 0,0-1-1,0 1 1,-1 0-1,1 0 1,0 0-1,0 0 1,0 0-1,-1-1 1,1 1-1,0 0 1,0 0-1,-1 0 1,1 0 0,0 0-1,0 0 1,0 0-1,-1 0 1,1 0-1,-1 0 1,-11 7 29,-10 15-41,18-16 46,-1 0 0,1 1 0,1-1 0,-1 1 0,1 0 0,0 0 0,1 0 0,0 1 0,0-1-1,1 1 1,-2 12 0,4-19-31,0 0 0,0 1-1,0-1 1,0 0-1,0 0 1,0 0 0,0 0-1,0 0 1,0 0 0,0 0-1,1 0 1,-1 0 0,0 0-1,1-1 1,-1 1-1,0-1 1,1 1 0,-1-1-1,1 1 1,-1-1 0,1 0-1,-1 0 1,1 0 0,-1 0-1,1 0 1,0 0-1,1 0 1,44-5 195,-40 2-188,0 0-1,0 0 1,-1 0-1,0-1 1,1 0-1,-1 0 0,9-9 1,-12 11-11,0-1 0,0 0 0,-1 1 0,1-1 0,-1 0 0,0 0 0,0-1 1,0 1-1,0 0 0,0-1 0,-1 1 0,1-1 0,-1 0 0,0 1 0,0-1 0,0-4 0,-3 9-33,0-1-1,0 1 0,0 0 1,0 0-1,0 0 0,0 1 1,1-1-1,-1 0 0,0 1 1,-2 2-1,1 0 105,0 0 0,0 0-1,0 0 1,0 0 0,1 0 0,0 1 0,0 0-1,0-1 1,0 1 0,1 0 0,0 0-1,-1 6 1,2-11-51,1 1-1,0-1 1,0 1-1,-1-1 0,1 1 1,0-1-1,0 0 1,0 1-1,-1-1 1,1 0-1,0 0 1,0 0-1,0 1 0,0-1 1,0 0-1,0 0 1,0 0-1,0-1 1,-1 1-1,1 0 0,0 0 1,0 0-1,0-1 1,0 1-1,0 0 1,-1-1-1,2 0 0,28-9 144,31-24-83,-47 25-83,-1 1-1,2 0 1,-1 1-1,1 0 1,29-8 0,-43 15-9,-1 0 1,1-1 0,-1 1 0,1 0 0,-1 0-1,1 0 1,-1 0 0,1 0 0,-1 0 0,1 0 0,-1 0-1,1 0 1,-1 0 0,1 0 0,-1 0 0,1 0-1,-1 0 1,1 0 0,-1 0 0,1 1 0,-1-1 0,0 0-1,1 0 1,-1 1 0,1-1 0,-1 0 0,0 1-1,1-1 1,-1 0 0,1 1 0,-1-1 0,0 0 0,0 1-1,1-1 1,-1 1 0,0-1 0,0 1 0,1-1-1,-1 0 1,0 1 0,0-1 0,0 2 0,-7 27-57,-24 26 101,15-25-20,15-29-15,1 0-1,-1 0 1,0 0 0,1 0-1,-1 1 1,1-1 0,0 0-1,-1 0 1,1 1 0,0-1-1,0 0 1,-1 1-1,1-1 1,0 0 0,1 1-1,-1-1 1,0 0 0,0 0-1,0 1 1,1-1 0,-1 0-1,1 0 1,0 2 0,-1-3 26,1 0 0,0 1 1,-1-1-1,1 0 0,-1 0 0,1 0 1,0 0-1,-1 0 0,1 0 0,0 0 1,-1 0-1,1 0 0,0 0 0,-1 0 1,1 0-1,0 0 0,-1-1 0,1 1 1,0 0-1,-1 0 0,1-1 1,-1 1-1,1 0 0,-1-1 0,1 1 1,-1-1-1,1 1 0,-1 0 0,1-1 1,-1 0-1,1 1 0,-1-1 0,18-23 666,-14 18-565,11-16 50,0 0-41,1 1 0,0 0 0,24-22 0,-36 39-208,0 1-1,0-1 1,0 1 0,0 0 0,0 0 0,1 0 0,-1 1 0,1-1-1,0 1 1,0 0 0,0 1 0,0-1 0,0 1 0,0 0-1,0 0 1,0 0 0,0 1 0,1 0 0,-1 0 0,0 0-1,0 1 1,8 1 0,-10-1 42,-1-1 0,0 1 1,0 0-1,0 0 0,0 0 0,0 0 0,0 1 1,0-1-1,0 0 0,-1 1 0,1 0 0,-1-1 0,1 1 1,-1 0-1,1-1 0,-1 1 0,0 0 0,0 0 1,0 0-1,0 0 0,0 1 0,0-1 0,-1 0 1,1 0-1,0 0 0,-1 1 0,0-1 0,0 0 0,0 0 1,0 5-1,-1 6 30,-1 0-1,-1 1 1,0-1 0,-7 18 0,-4 27-2,14-57 6,0 0 0,1 0 0,-1-1 0,0 1-1,1 0 1,-1-1 0,0 1 0,1 0 0,-1 0 0,1-1 0,-1 1 0,1-1 0,-1 1 0,1-1 0,0 1 0,-1 0 0,1-1 0,0 0 0,-1 1 0,1-1 0,0 1 0,0-1 0,-1 0 0,1 0 0,0 1 0,0-1 0,-1 0 0,1 0 0,0 0 0,0 0 0,0 0 0,-1 0 0,1 0 0,0 0 0,0 0 0,0 0 0,-1-1 0,1 1 0,1-1 0,34-10 441,-26 5-424,-1 0 0,1-1 0,-1 0 0,-1-1 0,0 0 0,0 0 0,0 0 0,-1-1 0,-1 0 0,1-1 0,-1 0 0,-1 0 0,0 0 0,0 0 0,-1-1 0,-1 0 0,1 0 0,-2 0 0,1 0 0,-2 0 0,1-17 0,-2 26-31,0 1 0,0 0-1,-1 0 1,1 0 0,0-1 0,-1 1-1,1 0 1,-1 0 0,0 0 0,1 0-1,-1 0 1,0 0 0,0 0 0,0 0-1,1 0 1,-1 0 0,0 0 0,0 0-1,0 1 1,0-1 0,-1 0 0,1 1-1,0-1 1,0 1 0,0-1 0,0 1-1,-1 0 1,-1-1 0,2 1 1,1-1-1,-1 1 1,0 0 0,0 0 0,1 0 0,-1 0-1,0 0 1,0 0 0,0 0 0,1 0-1,-1 0 1,0 0 0,0 0 0,0 0 0,1 1-1,-1-1 1,0 0 0,0 0 0,1 1-1,-1-1 1,0 1 0,1-1 0,-1 1 0,0-1-1,1 1 1,-1-1 0,1 1 0,-1-1-1,1 1 1,-1 0 0,1-1 0,-1 1 0,1 0-1,0-1 1,-1 1 0,1 0 0,0 0-1,0-1 1,-1 1 0,1 0 0,0 0 0,0 0-1,0 0 1,0 1-59,0 1 1,0-1-1,1 0 0,-1 0 1,1 0-1,-1 1 0,1-1 0,0 0 1,0 0-1,0 0 0,0 0 0,0 0 1,0-1-1,1 1 0,-1 0 1,1 0-1,-1-1 0,1 1 0,-1-1 1,4 3-1,1-1-628,-1 0 1,1 0-1,0 0 1,-1-1-1,1 0 0,0 0 1,10 1-1,0 0-2744,0-1 0,0-1 0,1-1 0,-1 0 0,21-3 0,-16-7 4651,-20 9-672,0-1 0,0 1 0,0 0 0,0-1 0,-1 1 0,1 0 0,0-1 0,-1 1 0,1-1 0,-1 1 0,1-1 0,-1 0 0,0 1 0,0-1 0,0 1 0,0-1 0,0 0 0,0 1 0,0-1 0,0 1 0,0-1 0,-1 1 0,1-1 0,-1 0 0,1 1 0,-1 0 0,0-1 0,1 1 0,-1-1 0,0 1 0,0 0 0,0-1 0,-2-1 0,2 2-298,0 0-1,-1 0 1,1 0-1,-1 0 1,1 0-1,-1 0 1,1 1-1,-1-1 1,1 0-1,-1 1 1,0-1-1,1 1 1,-1 0-1,-2-1 1,0 1-41,0 1 1,0-1-1,-1 1 1,1 0-1,0 0 1,0 0-1,0 0 1,0 1-1,0 0 1,0 0-1,0 0 1,1 0 0,-1 0-1,-4 5 1,6-6-178,0 1-1,1-1 1,-1 0 0,1 1 0,-1-1 0,1 1 0,0 0 0,0-1 0,-1 1 0,1 0 0,0 0-1,1 0 1,-1 0 0,0 0 0,0 0 0,1 0 0,-1 0 0,1 0 0,0 0 0,0 0-1,0 0 1,0 0 0,0 0 0,0 0 0,0 0 0,1 1 0,-1-1 0,1 0 0,-1 0 0,1 0-1,0-1 1,1 5 0,0-5-21,0 1-1,0 0 1,1-1-1,-1 1 1,0-1-1,1 0 1,-1 0 0,1 0-1,-1 0 1,1 0-1,-1 0 1,1-1-1,-1 1 1,1-1-1,0 0 1,-1 0-1,6 0 1,48-3 38,-10-7-381,-37 7 243,1 1 0,0 0 1,-1 0-1,13 0 0,-21 3 88,-1-1-1,1 0 1,-1 1-1,1-1 1,-1 0-1,1 1 0,-1-1 1,0 1-1,1-1 1,-1 1-1,0-1 1,1 1-1,-1-1 0,0 1 1,0-1-1,0 1 1,1 0-1,-1-1 1,0 1-1,0-1 1,0 1-1,0-1 0,0 1 1,0 0-1,0-1 1,0 1-1,0-1 1,0 1-1,0 0 0,-1-1 1,1 1-1,0 0 1,-6 29 133,4-20-32,2-9-88,0 0 1,0 0-1,0 0 1,0-1-1,0 1 1,0 0-1,0 0 0,1 0 1,-1-1-1,0 1 1,0 0-1,1 0 1,-1 0-1,0-1 1,1 1-1,-1 0 1,1-1-1,-1 1 1,1 0-1,-1-1 1,1 1-1,-1 0 1,1-1-1,0 1 1,-1-1-1,1 1 1,0-1-1,-1 0 0,2 1 1,31 1 86,39-22-871,-65 18 456,-4 1 224,3-2-539,1 1 0,0 0 0,1 0 0,-1 1 0,12-1 0,-19 2 569,1 0-1,-1 0 1,0 0 0,0 0-1,1 0 1,-1 1-1,0-1 1,0 0-1,1 0 1,-1 0 0,0 0-1,0 1 1,1-1-1,-1 0 1,0 0 0,0 1-1,0-1 1,0 0-1,1 0 1,-1 1-1,0-1 1,0 0 0,0 0-1,0 1 1,0-1-1,0 0 1,0 1-1,0-1 1,0 0 0,0 1-1,0-1 1,0 0-1,0 0 1,0 1 0,0-1-1,0 0 1,0 1-1,0-1 1,0 0-1,0 1 1,0-1 0,-1 0-1,1 0 1,0 1-1,0-1 1,0 0 0,0 0-1,-1 0 1,1 1-1,0-1 1,0 0-1,-1 1 1,-8 12-2867,-2-3-3013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41 8232,'-1'0'365,"1"-1"0,-1 0 0,1 0 1,-1 1-1,1-1 0,0 0 0,-1 0 0,1 0 1,0 0-1,0 0 0,0 1 0,0-1 0,0 0 1,0 0-1,0 0 0,0 0 0,0 0 0,0 0 0,0 0 1,0 1-1,1-1 0,-1 0 0,0 0 0,1 0 1,-1 0-1,1 1 0,-1-1 0,0 0 0,1 1 1,0-1-1,0-1 0,1 1-33,1-1 1,-1 1-1,0 0 1,1 0-1,-1 0 0,1 0 1,-1 0-1,1 1 0,-1-1 1,6 0-1,7 0 227,0 1 0,30 3 0,-43-3-520,0 0 0,-1 0 0,1 1 1,0-1-1,-1 0 0,1 1 1,0-1-1,-1 1 0,1-1 1,-1 1-1,1 0 0,-1-1 1,1 1-1,-1 0 0,0 0 1,1 0-1,-1 0 0,0 0 0,0 1 1,0-1-1,0 0 0,0 1 1,0-1-1,0 0 0,1 3 1,-1-1-9,-1 0 1,0 0 0,0 0-1,0 0 1,0-1 0,0 1-1,0 0 1,-1 0 0,1 0-1,-1-1 1,0 1 0,0 0-1,-2 4 1,-5 7 14,0 0 1,0 0-1,-1 0 1,-12 11-1,10-13-24,8-8-16,-1-1 1,1 1-1,-1 0 0,1 0 0,0 0 0,1 0 0,-1 1 0,1-1 0,0 1 0,0-1 0,0 1 0,-1 6 1,3-11-1,1 1 1,-1-1 0,0 1 0,1-1 0,-1 1 0,1-1 0,-1 1 0,1-1 0,0 0-1,-1 1 1,1-1 0,-1 0 0,1 1 0,-1-1 0,1 0 0,0 0 0,-1 0 0,1 1-1,0-1 1,-1 0 0,1 0 0,0 0 0,-1 0 0,1 0 0,0 0 0,-1 0 0,2-1-1,22 0 228,-23 0-217,9-1 47,0 0 0,1-1 0,-1 0 1,0-1-1,0 0 0,-1-1 0,1 0 0,-1-1 1,0 1-1,0-2 0,8-7 0,-6 5 26,-1-1 0,-1 0 0,0 0 0,0-1 0,-1 0 0,0 0 0,-1-1 0,7-15 0,-4-12-74,-10 39-118,0-1-1,0 0 1,0 0 0,0 1 0,0-1 0,0 0 0,0 0 0,0 1 0,0-1 0,0 0-1,-1 0 1,1 1 0,0-1 0,-1 0 0,1 1 0,0-1 0,-1 1 0,1-1-1,-1 0 1,1 1 0,-1-1 0,1 1 0,-1-1 0,1 1 0,-1-1 0,1 1-1,-1 0 1,0-1 0,1 1 0,-1 0 0,0-1 0,1 1 0,-1 0 0,0 0-1,0-1 1,1 1 0,-1 0 0,0 0 0,1 0 0,-1 0 0,0 0 0,0 0-1,1 0 1,-1 1 0,-1-1 0,1 1-226,0-1 0,0 1 0,0-1 0,1 1 0,-1 0 0,0 0 0,0 0-1,1-1 1,-1 1 0,0 0 0,1 0 0,-1 0 0,1 0 0,-1 0 0,1 0 0,-1 0 0,1 0 0,0 0 0,-1 0 0,1 0-1,0 0 1,0 1 0,0-1 0,0 0 0,0 1 0,0 0-321,0 0-1,0 1 1,0-1-1,0 0 1,0 0 0,0 0-1,1 1 1,-1-1-1,1 0 1,-1 0-1,1 0 1,0 0 0,1 2-1,12 6-4646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81 1698,'3'0'615,"0"0"1,0 0 0,0-1 0,0 1 0,0-1-1,-1 1 1,1-1 0,0 0 0,0 0 0,0 0-1,-1-1 1,1 1 0,-1 0 0,1-1-1,-1 0 1,0 0 0,1 0 0,-1 0 0,0 0-1,0 0 1,0 0 0,0-1 0,-1 1 0,1 0-1,-1-1 1,0 0 0,1 1 0,-1-1 0,0 0-1,0 0 1,-1 0 0,1 1 0,-1-1-1,1 0 1,-1 0 0,0-6 0,0 9-581,-1-1 1,1 1-1,0-1 0,0 1 1,-1-1-1,1 1 1,0 0-1,-1-1 0,1 1 1,0 0-1,-1-1 1,1 1-1,-1 0 1,1-1-1,0 1 0,-1 0 1,1 0-1,-1-1 1,1 1-1,-1 0 0,1 0 1,-1 0-1,1 0 1,-1-1-1,1 1 0,-1 0 1,1 0-1,-1 0 1,1 0-1,-1 0 0,1 1 1,-1-1-1,0 0 1,1 0-1,-1 0 0,1 0 1,0 1-1,-1-1 1,1 0-1,-1 0 1,1 1-1,-1-1 0,1 0 1,-1 1-1,-23 13-144,20-10 109,0 0-1,1 0 1,-1 1 0,1-1-1,1 1 1,-1 0 0,0 0 0,1 0-1,0 0 1,0 0 0,1 1-1,0-1 1,-1 1 0,2-1-1,-1 1 1,1-1 0,0 6 0,0-9 6,1-1 1,0 0 0,0 0 0,0 0 0,0 0-1,0 0 1,0 0 0,0 0 0,0 0 0,0 0-1,1 0 1,-1 0 0,0-1 0,0 1 0,1 0-1,-1-1 1,0 1 0,1-1 0,-1 0 0,1 1-1,-1-1 1,1 0 0,-1 0 0,1 0 0,1 0 0,46-1 200,-39 0-154,175-16-293,-184 17 233,0 0 1,0 0-1,0 0 1,-1 0-1,1 0 0,0 0 1,0 0-1,0 0 1,0 0-1,0 0 0,-1 0 1,1 0-1,0 1 0,0-1 1,0 0-1,-1 1 1,1-1-1,0 1 0,0-1 1,-1 1-1,1-1 1,0 1-1,-1-1 0,1 1 1,-1 0-1,1-1 0,0 1 1,-1 0-1,0-1 1,1 1-1,-1 0 0,1 0 1,-1-1-1,0 1 1,0 0-1,1 1 0,-8 30 907,0-7 340,11-25-1096,-1-1 0,1 0 1,0 0-1,-1 0 0,1 0 0,-1-1 0,1 1 0,4-4 0,14-9 11,-13 6-208,1 2 0,0-1 0,0 1 1,1 1-1,0 0 0,0 0 0,0 1 0,0 0 0,1 1 0,13-2 0,-24 6 32,-1 0 0,1 0 0,0 0-1,0 0 1,0 1 0,-1-1-1,1 0 1,-1 0 0,1 0 0,-1 1-1,1-1 1,-1 0 0,0 0-1,1 1 1,-1-1 0,0 0 0,0 1-1,0-1 1,0 0 0,0 1 0,-1-1-1,1 0 1,0 1 0,0-1-1,-2 2 1,-4 37-2308,5-33-1766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10890,'0'0'12994,"-7"11"-12743,-15 24 2,-1-1 0,-45 49 0,-73 65 365,67-74-596,68-67-3679,11-11 587,10-10-1414,3-10-2152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6278,'0'0'12209,"3"8"-11499,2 19-284,0 0 0,-1 1-1,-1 45 1,-2-34 249,10 62 0,6-35-488,-1-34-1936,5-9-4440,-10-19 851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8648,'0'0'15823,"72"9"-15471,-31 0-223,2-3-129,-7-2-1826,-4-4-3908,-3-2-7846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31 15887,'0'0'9049,"-11"-7"-8526,5 2-459,4 3-61,-1 0-1,1 1 1,0-1 0,0 1 0,-1-1-1,1 1 1,-1 0 0,1 0 0,-1 0 0,1 0-1,-1 0 1,0 0 0,1 1 0,-1-1-1,0 1 1,0 0 0,1 0 0,-1 0-1,0 0 1,0 1 0,1-1 0,-1 1-1,0-1 1,1 1 0,-1 0 0,0 0-1,1 0 1,-5 3 0,-9 7 6,1 1 0,-1 1 0,-16 19 0,28-28-14,0 0 0,1 0 0,-1 0 0,1 1 0,0-1 0,0 1 0,1 0 0,-1 0 0,1 0 0,0 0 1,0 0-1,1 0 0,-1 0 0,1 1 0,0-1 0,0 11 0,2-15-22,-1 0 1,1-1-1,-1 1 0,1 0 1,-1-1-1,1 1 0,-1 0 1,1-1-1,0 1 0,-1-1 1,1 1-1,0-1 0,-1 1 1,1-1-1,0 1 1,0-1-1,-1 0 0,1 1 1,0-1-1,0 0 0,0 0 1,0 0-1,-1 0 0,1 0 1,0 0-1,0 0 1,0 0-1,0 0 0,0 0 1,-1 0-1,1 0 0,1-1 1,30-5-243,-22 1 202,1 0 0,-1 0 1,0-1-1,0-1 0,-1 1 0,0-2 0,10-9 0,-8 7-22,0 1 0,1 0 0,23-13 0,-35 22 66,0 0-1,1-1 1,-1 1 0,1 0 0,-1 0 0,1 0 0,-1-1 0,1 1 0,-1 0 0,1 0 0,-1 0 0,1 0 0,-1 0 0,1 0 0,-1 0-1,1 0 1,-1 0 0,1 0 0,-1 1 0,1-1 0,-1 0 0,1 0 0,-1 0 0,0 1 0,1-1 0,-1 0 0,1 0 0,-1 1 0,0-1-1,1 0 1,-1 1 0,1-1 0,-1 1 0,8 22-332,-6 36 258,-2-48 74,-1 22 128,-1 1 0,-1 0 1,-2-1-1,-13 48 0,13-63 119,-1-1 0,-1 0 0,0 0 0,-1 0 0,-1-1 0,-1 0-1,0-1 1,-1 0 0,-24 26 0,29-36-194,0 0-1,0-1 1,-1 0-1,1 0 1,-8 3-1,13-6-20,1 0 1,-1-1-1,0 1 0,0-1 0,0 1 0,0-1 0,-1 1 1,1-1-1,0 1 0,0-1 0,0 0 0,0 0 0,0 0 1,0 0-1,-1 1 0,1-1 0,0-1 0,0 1 0,0 0 1,0 0-1,0 0 0,-1-1 0,1 1 0,0 0 0,0-1 0,0 1 1,0-1-1,0 1 0,0-1 0,0 0 0,0 0 0,1 1 1,-1-1-1,0 0 0,0 0 0,0 0 0,1 0 0,-1 0 1,0 1-1,1-1 0,-1-1 0,0 0 0,0-6-13,0 1 0,0-1-1,1 0 1,0 1 0,0-1 0,1 0-1,0 0 1,1 1 0,-1-1-1,1 1 1,1-1 0,-1 1 0,1 0-1,1 0 1,-1 0 0,1 0 0,0 1-1,1 0 1,8-10 0,9-10-26,2 0 1,1 2 0,28-22-1,86-57-7,-80 62 18,55-51 1,-112 91 18,0-1 1,0 0-1,0 0 1,0 0-1,0 0 1,0 0 0,0 0-1,-1-1 1,1 1-1,-1 0 1,0-1-1,1 1 1,-1-1 0,0 0-1,-1 1 1,1-1-1,0-5 1,-1 7-7,0 1 0,0-1 0,0 0 0,-1 0 0,1 1 0,0-1 0,-1 0 0,1 1 0,0-1 0,-1 1 0,1-1 0,-1 0 0,1 1 0,-1-1 0,0 1 0,1-1 0,-1 1 0,1-1 0,-1 1 1,0 0-1,1-1 0,-2 1 0,-29-4-182,21 5 172,1 1 0,-1 0 0,1 0 0,-1 1 0,1 0 0,0 1 0,0 0 0,0 1 0,1-1 1,-1 2-1,-7 5 0,11-7-11,-1 1 0,0 0-1,1 0 1,0 0 0,0 0 0,1 1 0,-1 0 0,1-1 0,0 2 0,1-1 0,0 0-1,0 1 1,0 0 0,1-1 0,-3 12 0,5-16-111,-1-1 0,1 0-1,0 0 1,0 1 0,0-1 0,0 0-1,0 0 1,1 0 0,-1 1 0,0-1-1,0 0 1,1 0 0,-1 0 0,1 0-1,-1 0 1,1 0 0,0 1 0,-1-1-1,1-1 1,0 1 0,0 0 0,-1 0-1,1 0 1,0 0 0,0 0 0,0-1-1,0 1 1,0 0 0,0-1 0,0 1-1,0-1 1,1 1 0,-1-1 0,2 1-1,45 3-7887,-42-4 6675,34-1-7463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49 8072,'0'0'17082,"-8"1"-16841,6-1-242,0 0 10,0 0-1,0 1 0,0-1 1,0 0-1,1 1 1,-1-1-1,0 1 0,0 0 1,0 0-1,0 0 0,-2 2 1,2-2-12,1 1 1,0 0 0,0 0-1,0-1 1,0 1-1,1 0 1,-1 0-1,0 0 1,1 0-1,-1 0 1,1 0 0,0 0-1,0 0 1,0 0-1,0 0 1,0 3-1,1 9-94,1 0-1,0 0 1,2-1-1,-1 1 0,1-1 1,1 0-1,9 18 0,-8-18 89,0 0-1,-1 0 0,0 1 0,-1 0 0,-1 0 1,0 0-1,1 20 0,-4-25 30,0 0 0,0 0 1,-1 0-1,-1 0 0,1 0 0,-1 0 0,-1-1 0,1 1 1,-2-1-1,1 1 0,-1-1 0,0 0 0,-1-1 1,0 1-1,0-1 0,-1 0 0,1 0 0,-1 0 1,-1-1-1,0 0 0,0 0 0,-8 4 0,10-6 39,-1 0 0,0-1 0,0 0-1,0 0 1,0 0 0,-1-1-1,-8 2 1,13-3-49,1-1-1,-1 1 1,1-1-1,-1 0 1,1 0-1,-1 0 1,0 0-1,1 0 1,-1 0-1,1 0 1,-1 0-1,1 0 1,-1-1-1,1 1 0,-1-1 1,1 1-1,-1-1 1,1 1-1,-1-1 1,1 0-1,0 0 1,-1 0-1,1 0 1,0 0-1,0 0 1,0 0-1,0 0 1,0 0-1,0 0 1,0-1-1,0 1 1,0 0-1,0-1 1,1 1-1,-2-3 1,0-8-87,1 1 0,0-1 1,0 0-1,1 1 0,0-1 0,1 0 1,1 1-1,0-1 0,0 1 0,1-1 1,1 1-1,0 0 0,0 0 0,1 1 1,10-18-1,4-2-222,1 1 0,1 0 0,47-49 0,-46 58 352,1 1 1,0 1-1,34-21 0,16-10 71,-58 32 416,-15 16-525,0 1 0,0 0 0,0-1 0,0 1 0,0 0 0,0-1 0,-1 1 0,1 0 0,0 0 0,0-1 0,0 1 0,0 0 0,0-1 0,-1 1 0,1 0 0,0 0 0,0-1 0,-1 1 0,1 0 0,0 0 0,0 0 0,-1-1 0,1 1 0,0 0 0,0 0 0,-1 0 0,1 0-1,0 0 1,-1 0 0,1-1 0,0 1 0,-1 0 0,1 0 0,0 0 0,-1 0 0,-2 0 11,-1 0 0,1 0-1,-1 0 1,1 0-1,0 1 1,-1-1-1,1 1 1,-1 0 0,1 0-1,-3 1 1,-3 3-8,1-1 0,0 1 0,1 1 1,-1-1-1,1 1 0,0 1 0,1-1 1,-1 1-1,1 0 0,-7 11 0,10-13 21,-1 1-1,1-1 1,0 1-1,1 0 1,-1-1-1,1 1 0,0 0 1,1 1-1,-1-1 1,1 0-1,1 0 1,-1 1-1,1-1 1,0 0-1,0 1 0,2 7 1,-1-12-25,0 0 0,0 0 0,1-1 0,-1 1 0,1 0 0,-1-1 0,1 1 0,0-1 0,0 1 0,-1-1 0,1 0 0,0 0 0,0 0 0,0 0 0,0 0 0,1 0 1,-1 0-1,0-1 0,0 1 0,0-1 0,1 1 0,-1-1 0,0 0 0,0 0 0,1 0 0,1-1 0,64-3-174,-43-2-2219,-15-4-4291,-9 4-665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10922,'0'0'13042,"-9"13"-11462,6-8-1446,-56 95 1524,53-88-1553,1 0 1,0 0 0,0 0 0,2 0-1,-1 1 1,2 0 0,-3 25-1,5-36-107,0-1 1,0 1-1,1-1 0,-1 1 0,1-1 0,-1 0 0,1 1 0,0-1 1,0 1-1,-1-1 0,1 0 0,0 0 0,0 0 0,0 1 0,1-1 1,-1 0-1,0 0 0,0 0 0,0-1 0,1 1 0,-1 0 1,0 0-1,1-1 0,-1 1 0,1-1 0,-1 1 0,1-1 0,-1 1 1,1-1-1,-1 0 0,1 0 0,2 0 0,62 1-1121,-47-2 540,-16 1 492,0 0 0,0 0 0,0 0 0,0 0 0,0 0 0,0 1 0,-1-1 0,1 1 0,0 0 0,0 0 0,0 0 0,-1 0 0,1 0 0,-1 1 0,1-1 0,2 3 0,-3-2 106,-1 1 1,0-1-1,1 0 0,-1 1 1,0-1-1,0 1 1,-1-1-1,1 1 0,0 0 1,-1-1-1,0 1 0,1 0 1,-1-1-1,0 1 1,0 0-1,-1-1 0,0 6 1,0-4 92,0 1 1,-1-1 0,1 0-1,-1 0 1,0 0-1,0-1 1,-1 1 0,1 0-1,-1-1 1,0 1-1,0-1 1,0 0 0,0 0-1,0 0 1,-1-1-1,1 1 1,-1-1 0,1 1-1,-1-1 1,-6 2-1,0 1-66,-1-1 0,0 0 0,0 0 0,0-1-1,0 0 1,-17 1 0,8-8-3147,19 4 2636,0-1 1,1 0 0,-1 0-1,0 1 1,1-1-1,-1 0 1,1 0 0,0 0-1,-1 0 1,1 0-1,0 0 1,-1 0 0,1 0-1,0 0 1,0 0-1,0 0 1,0-2 0,0-15-10108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4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26 292 9929,'-1'9'1314,"0"-8"-1252,0 58 1327,1-58-1362,0 0 1,0 0-1,0 0 1,0 0-1,1 0 1,-1 0-1,0 0 1,1 0-1,-1 0 1,0 0 0,1 0-1,-1-1 1,1 1-1,-1 0 1,1 0-1,0 0 1,-1 0-1,1-1 1,0 1-1,0 0 1,1 0-1,-1-1-21,0 0 0,1 0 0,-1 0-1,0-1 1,1 1 0,-1 0 0,0-1-1,1 1 1,-1-1 0,0 0 0,0 1-1,0-1 1,1 0 0,-1 1-1,0-1 1,0 0 0,0 0 0,0 0-1,0 0 1,-1 0 0,1 0 0,1-2-1,3-4 209,0 0-1,-1-1 0,0 1 0,0-1 0,0 0 0,-1 0 1,0 0-1,-1 0 0,3-16 0,-3 10 625,0 0 0,-1 0 0,-1-1-1,0 1 1,-2-18 0,1 30-821,1 0 0,0-1 0,-1 1-1,0 0 1,0 0 0,1-1 0,-1 1-1,0 0 1,-1 0 0,1 0 0,0 0 0,-1 1-1,1-1 1,-1 0 0,1 0 0,-1 1 0,0-1-1,0 1 1,0-1 0,0 1 0,0 0-1,0 0 1,0 0 0,0 0 0,-4-1 0,5 2-27,-1 0 0,0-1 0,0 1 0,0 0 0,1 0 0,-1 1 0,0-1 0,0 0 0,0 1 0,1-1 0,-1 1 0,0-1 0,0 1 0,1 0 0,-1-1 0,1 1 0,-1 0 0,1 0 0,-1 0 0,1 1 0,-1-1 0,1 0 0,0 0 0,0 1 0,0-1 0,0 1 0,0-1 0,0 1 0,0-1 0,0 1 0,0 0 0,0 2 0,-2 7 43,0 0-1,0 0 1,1 1 0,1-1 0,0 1 0,0 18-1,1-30-35,0 1-1,0-1 1,0 1-1,0-1 0,0 0 1,0 1-1,0-1 1,0 1-1,0-1 0,0 1 1,0-1-1,0 1 0,0-1 1,1 0-1,-1 1 1,0-1-1,0 1 0,0-1 1,1 0-1,-1 1 1,0-1-1,0 1 0,1-1 1,-1 0-1,0 1 1,1-1-1,-1 0 0,0 0 1,1 1-1,-1-1 0,1 0 1,-1 0-1,0 0 1,1 1-1,-1-1 0,1 0 1,-1 0-1,1 0 1,-1 0-1,0 0 0,1 0 1,-1 0-1,1 0 0,-1 0 1,1 0-1,-1 0 1,1 0-1,-1 0 0,0 0 1,1-1-1,-1 1 1,1 0-1,-1 0 0,1 0 1,-1-1-1,0 1 1,1 0-1,-1 0 0,0-1 1,1 1-1,-1 0 0,0-1 1,1 1-1,-1-1 1,24-22 8,-17 11 143,-1 0-1,0 0 1,-1 0 0,-1-1-1,0 0 1,-1 0 0,0 0-1,-1 0 1,0 0 0,-1 0 0,-1-24-1,0 36-140,0 0 0,1 0-1,-1 0 1,0 0 0,0 0 0,-1 1-1,1-1 1,0 0 0,0 0-1,0 0 1,-1 0 0,1 0-1,0 0 1,-1 1 0,1-1 0,-1 0-1,1 0 1,-1 0 0,1 1-1,-1-1 1,1 0 0,-1 1 0,0-1-1,1 1 1,-1-1 0,-1 0-1,1 1-11,0 0 0,1 0 0,-1 0 0,0 0 0,0 0 0,1 1 0,-1-1 0,0 0 0,1 0 0,-1 1 0,1-1 0,-1 1 0,0-1 0,1 0 0,-1 1 0,1-1 0,-1 1 0,1-1 0,-1 1 0,1 0 0,0-1 0,-1 1 0,1-1 0,0 1 0,-1 0 0,1-1 0,0 1 0,0 0 0,-1-1 0,1 1 0,0 0 0,0 0 0,0 0 0,-11 57 92,10-55-76,1 1 0,-1 0 1,1-1-1,0 1 0,0 0 1,1 0-1,-1-1 0,1 1 1,-1 0-1,1-1 0,0 1 1,1 0-1,1 3 1,-2-6-18,0 0 1,-1 0 0,1 0-1,0 0 1,0-1 0,0 1-1,0 0 1,0-1 0,0 1-1,0-1 1,0 1 0,0-1-1,1 1 1,-1-1 0,0 0 0,0 1-1,0-1 1,1 0 0,-1 0-1,0 0 1,0 0 0,0 0-1,1 0 1,-1 0 0,0-1-1,0 1 1,0 0 0,0-1 0,0 1-1,1-1 1,-1 1 0,0-1-1,0 1 1,0-1 0,0 0-1,0 1 1,0-1 0,-1 0-1,2-1 1,3-2 4,-1 0 1,-1 0-1,1 0 0,-1 0 0,1 0 0,-1-1 0,3-5 1,-2 1 75,0-1 0,0 0 1,0 0-1,-2 0 1,1 0-1,-1 0 0,1-20 1,-7 29-191,-4 11-22,-6 10-33,8-11 186,1 1-1,1 0 0,0 0 1,0 0-1,1 0 1,0 1-1,1-1 1,-2 21-1,26-68-325,-16 26 259,-1 0 0,0-1 0,-1 0-1,0 0 1,-1 0 0,0 0 0,-1-1-1,0 1 1,-1-13 0,-11 33-814,2 6 855,0 0-1,0 1 1,1-1-1,1 1 1,-5 17-1,-12 27 74,27-73-102,0 0 1,-1 0-1,2-17 0,-2-2-76,-3 26 70,-1 8 18,0 4-4,-2 8 107,-1 0 1,2 0 0,0 0-1,0 0 1,2 0 0,-1 1 0,4 24-1,-3-37-78,0-1 0,0 0 0,1 1 0,-1-1 0,0 0-1,0 1 1,1-1 0,-1 0 0,0 1 0,1-1 0,-1 0 0,0 1 0,1-1-1,-1 0 1,0 0 0,1 1 0,-1-1 0,1 0 0,-1 0 0,1 0-1,-1 0 1,0 0 0,1 0 0,-1 0 0,1 1 0,-1-1 0,1 0 0,-1-1-1,1 1 1,-1 0 0,0 0 0,1 0 0,-1 0 0,1 0 0,-1 0 0,0 0-1,1-1 1,-1 1 0,1 0 0,-1 0 0,0-1 0,1 1 0,-1 0-1,0 0 1,1-1 0,-1 1 0,0 0 0,1-1 0,-1 1 0,0-1 0,15-16 100,-11 8 20,-1 0 0,-1 0 0,0 0 0,0-1 0,-1 1 0,1-17 0,-2 23-120,0 0 0,-1 0-1,1 0 1,0 0 0,-1 0 0,0 0-1,0 0 1,0 0 0,0 0-1,0 0 1,-2-3 0,2 5-26,0 1 0,0-1 1,1 0-1,-1 0 1,0 0-1,0 0 1,0 1-1,0-1 0,-1 0 1,1 1-1,0-1 1,0 1-1,0-1 0,0 1 1,-1 0-1,1-1 1,0 1-1,0 0 1,-1 0-1,1 0 0,0 0 1,0 0-1,-1 0 1,1 0-1,0 0 0,0 1 1,-2-1-1,1 2 12,-1-1 0,1 0 1,0 1-1,0 0 0,0-1 0,0 1 0,0 0 0,0 0 0,0 0 0,0 0 0,1 0 1,-1 1-1,1-1 0,0 0 0,0 1 0,0-1 0,0 1 0,0-1 0,0 1 0,0-1 0,0 5 1,-7 59-95,8-66 108,0 1 0,0 0-1,0 0 1,0-1 0,0 1-1,0 0 1,0 0 0,0-1 0,0 1-1,1 0 1,-1 0 0,0-1 0,0 1-1,1 0 1,-1 0 0,0-1-1,1 1 1,-1 0 0,1-1 0,-1 1-1,1-1 1,-1 1 0,1-1-1,-1 1 1,1-1 0,-1 1 0,1-1-1,0 1 1,0-1 0,0 1-8,1-1 0,-1 0 0,1 0 0,-1 0 0,1 0 0,-1-1 0,0 1-1,1 0 1,-1-1 0,0 1 0,1-1 0,-1 1 0,0-1 0,2-1 0,38-30-209,-31 21 69,0-1-1,-1 0 0,11-21 1,-17 28-462,-1 1 0,0-1 1,-1 0-1,1 0 1,-1 0-1,0 0 0,0 0 1,1-9-1,-26 44 2043,24-30-1449,0 0 1,0 0-1,0 0 1,0 0-1,-1-1 1,1 1-1,0 0 0,0 0 1,0 0-1,0 0 1,0 0-1,0 0 1,0 0-1,0-1 0,0 1 1,0 0-1,-1 0 1,1 0-1,0 0 1,0 0-1,0 0 1,0 0-1,0 0 0,0 0 1,-1 0-1,1 0 1,0 0-1,0 0 1,0 0-1,0 0 0,0 0 1,-1 0-1,1 0 1,0 0-1,0 0 1,0 0-1,0 0 0,0 0 1,0 0-1,-1 0 1,1 0-1,0 0 1,0 0-1,0 0 0,0 0 1,0 0-1,0 0 1,-1 1-1,1-1 1,0 0-1,0 0 0,0 0-104,0-1-1,0 1 0,0 0 0,-1-1 0,1 1 0,0 0 0,0-1 0,0 1 0,0 0 0,0-1 1,0 1-1,0 0 0,0-1 0,0 1 0,0 0 0,0-1 0,1 1 0,-1 0 0,0-1 0,0 1 1,0 0-1,0-1 0,0 1 0,1 0 0,-1 0 0,0-1 0,0 1 0,1 0 0,-1 0 0,0-1 1,0 1-1,1 0 0,-1 0 0,0 0 0,1-1 0,-1 1 0,0 0 0,0 0 0,1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67 16015,'0'0'6465,"10"-4"-4517,31-14-714,-39 17-1183,-1 1-1,0-1 1,1 0 0,-1 1 0,0-1 0,1 0 0,-1 0 0,0 0 0,0 0 0,0 0 0,0 0 0,0-1-1,0 1 1,1-2 0,-2 3-30,0-1 0,1 0 0,-1 1 0,0-1 0,0 1 1,0-1-1,0 1 0,0-1 0,0 0 0,0 1 0,0-1 0,0 1 0,0-1 0,-1 0 0,1 1 0,0-1 0,0 1 0,0-1 0,-1 1 0,1-1 0,0 1 0,-1-1 0,0 0 0,0 0-4,0-1-1,-1 1 1,0 0-1,1-1 1,-1 1-1,1 0 1,-1 0-1,0 0 1,0 0-1,0 1 1,0-1-1,0 0 1,0 1-1,-2-1 1,-3 1-32,-1 1 1,1 0-1,-1 0 0,1 0 1,0 1-1,0 0 1,0 0-1,0 1 1,0 0-1,0 0 0,-10 7 1,14-8 7,-1 1 0,0-1-1,1 1 1,-1 0 0,1 0 0,0 0 0,0 1-1,0-1 1,1 1 0,-1-1 0,1 1 0,0 0 0,0 0-1,0 0 1,0 0 0,1 0 0,0 0 0,-1 1-1,2-1 1,-2 8 0,2-11 10,1 0-1,-1 0 1,1 0-1,-1 0 1,1 0-1,-1 0 1,1-1-1,-1 1 1,1 0 0,0 0-1,0-1 1,-1 1-1,1 0 1,0-1-1,0 1 1,0-1-1,0 1 1,0-1 0,-1 1-1,1-1 1,0 1-1,0-1 1,0 0-1,0 0 1,0 0-1,0 1 1,0-1-1,0 0 1,1 0 0,-1 0-1,1-1 1,44 1 127,-37 0-107,10-3 2,0 1 1,-1-2-1,35-12 1,-36 11-59,0 0-1,1 0 1,-1 2 0,34-3 0,-51 6 30,1 0 0,0 0 1,-1 0-1,1 1 0,-1-1 0,1 0 1,-1 1-1,1-1 0,-1 0 0,1 1 1,-1-1-1,1 0 0,-1 1 0,1-1 1,-1 1-1,0-1 0,1 1 0,-1-1 1,0 1-1,1-1 0,-1 1 0,0 0 1,0-1-1,1 1 0,-1-1 0,0 1 1,0 0-1,0-1 0,0 1 0,0-1 1,0 1-1,0 0 0,0-1 0,0 1 1,0 0-1,0-1 0,0 1 0,-1 0 1,-6 36 670,3-15-327,6-22-290,0 1-1,1 0 1,-1-1-1,0 0 1,0 1-1,1-1 1,-1 0-1,0 0 1,0 0-1,1 0 1,-1-1-1,3 0 1,15-4 147,-1-1 0,30-14 1,-36 14-418,-1 0 1,1 1-1,1 1 1,-1 0-1,1 1 1,-1 0-1,22-1 1,-34 4 170,-1 0 0,1 1 0,0-1-1,-1 0 1,1 1 0,-1-1 0,1 1 0,-1-1 0,1 1 0,-1-1 0,1 1 0,-1-1 0,1 1 0,-1-1 0,0 1 0,1 0 0,-1-1 0,0 1 0,1 0 0,-1-1 0,0 1 0,0 0 0,0-1 0,0 1 0,0 0 0,0-1 0,0 1 0,0 0 0,0-1 0,0 1 0,0 0 0,0-1 0,-1 2 0,-2 8-4437,-5-5-2284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15310,'0'0'9610,"22"73"-9162,-33-29-352,-2 4-32,2 0-32,-4-6 0,8-1 0,-1-5-192,3-10-609,1-3-1249,2-7-960,-4-7-1346,1-7-4389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12684,'0'0'11371,"71"-1"-9385,-36-7-417,12-2-576,0-2-480,1 3-321,1 2-128,-10 1-224,-3 0-1218,-16 0-960,-5-2-673,-13-5-2306,-2-4-4772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12524,'0'0'10057,"50"-23"-8327,-12 19-641,8 0-256,3 2-513,1 2-224,-1 0-512,-8 0-2179,-4 4-4740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6246,'0'0'20403,"9"77"-20179,-9-38-160,-2-3 1,-4 3-322,5-6-992,-5-4-929,-5-5-1313,-4-7-897,6-9-1922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18 14542,'0'0'3358,"12"-3"-711,6-2-1822,0 1 0,1 2-1,0-1 1,-1 2 0,25 1-1,-39 0-734,0 1-1,0-1 0,-1 1 0,1-1 0,0 1 1,0 0-1,0 1 0,-1-1 0,1 1 1,-1 0-1,1 0 0,-1 0 0,0 0 0,0 0 1,5 5-1,-6-4-102,-1 0 0,1-1 1,-1 1-1,0 0 0,0 0 0,0 0 1,0 1-1,0-1 0,-1 0 0,0 0 1,1 0-1,-1 0 0,-1 1 1,1-1-1,0 0 0,-1 0 0,1 0 1,-1 0-1,0 0 0,0 0 0,0 0 1,0 0-1,-3 4 0,-2 1-110,0 0 0,0 0-1,-1 0 1,0-1 0,0 0 0,-1-1-1,0 0 1,0 0 0,0 0 0,-11 4-1,27-9-95,0 0-1,1 0 0,-1 1 1,0-1-1,0 2 1,0-1-1,-1 1 0,1 1 1,-1-1-1,11 8 1,-16-10 252,0 0 0,0 0 0,0 1 0,0-1 0,0 1 1,0-1-1,-1 1 0,1 0 0,0 0 0,-1 0 0,1 0 1,-1 0-1,0 0 0,0 0 0,0 0 0,0 0 0,0 1 1,0-1-1,-1 0 0,1 1 0,-1-1 0,1 1 0,-1-1 1,0 0-1,0 1 0,0-1 0,0 1 0,-1-1 0,1 1 1,-1-1-1,1 0 0,-1 1 0,0-1 0,0 0 0,0 0 1,0 0-1,0 1 0,0-1 0,-4 3 0,-2 3 299,0-1 0,0 0 0,-1 0-1,0-1 1,0 0 0,-1 0 0,1-1 0,-1 0 0,-18 6-1,9-4 128,0 0-1,0-2 1,0-1-1,-29 4 1,38-7-534,-50 0 761,57-1-815,1 0 0,-1 0 0,1 0 1,-1 0-1,1-1 0,-1 1 0,1 0 0,-1-1 0,1 0 1,-1 1-1,1-1 0,-1 0 0,1 0 0,0 1 0,0-1 0,-1 0 1,1 0-1,0-1 0,0 1 0,0 0 0,0 0 0,0 0 1,0-1-1,1 1 0,-1-1 0,0 1 0,1 0 0,-1-1 0,1 1 1,-1-1-1,1 1 0,-1-3 0,1-13-4259,0 1-2568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 13741,'0'0'13885,"-13"-1"-13810,5 0-71,0 0 1,0 1 0,0 0-1,0 1 1,0 0-1,0 0 1,0 0-1,0 1 1,1 0 0,-1 1-1,1 0 1,-1 0-1,-9 6 1,-28 21 7,42-28-20,0 0 0,0 0 0,1 1 0,-1-1 1,1 1-1,-1 0 0,1-1 0,0 1 0,0 0 0,1 0 0,-1 1 0,-2 5 0,4-8-24,0 0 0,0-1 0,0 1 0,1 0 0,-1 0-1,0 0 1,0-1 0,1 1 0,-1 0 0,1 0 0,-1-1 0,1 1 0,-1 0-1,1-1 1,-1 1 0,1 0 0,-1-1 0,1 1 0,0-1 0,-1 1 0,1-1-1,0 1 1,-1-1 0,1 0 0,0 1 0,0-1 0,-1 0 0,1 1 0,0-1-1,0 0 1,0 0 0,0 0 0,-1 0 0,2 0 0,38 5-841,-29-4 564,2 0-12,60 10-541,-68-10 842,-1 0 0,1 1-1,-1-1 1,1 1 0,-1 0-1,0 0 1,0 0 0,1 0 0,-2 1-1,1 0 1,0 0 0,4 4-1,-7-6 52,0 0 1,0 1-1,-1-1 0,1 0 0,0 0 0,-1 0 0,1 0 0,-1 1 0,1-1 0,-1 0 1,0 1-1,0-1 0,1 0 0,-1 0 0,0 1 0,0-1 0,0 0 0,0 1 1,-1-1-1,1 0 0,0 1 0,0-1 0,-2 2 0,1 0 85,-1 0 0,0 0-1,0 0 1,0 0 0,0 0 0,0-1-1,-1 1 1,-5 4 0,-4 2 176,-1 0 0,0-1 1,-15 7-1,17-10-458,1-1 0,-1 1 0,0-2-1,0 1 1,0-2 0,0 1 0,0-2 0,-12 2 0,22-3-26,1-1-1,0 1 1,-1 0 0,1 0 0,0 0-1,-1 0 1,1 0 0,0 0-1,-1 0 1,1-1 0,0 1 0,0 0-1,-1 0 1,1 0 0,0-1-1,0 1 1,-1 0 0,1 0-1,0-1 1,0 1 0,0 0 0,-1-1-1,1 1 1,0 0 0,0 0-1,0-1 1,0 1 0,0 0 0,0-1-1,0 1 1,0 0 0,0-1-1,0 1 1,0 0 0,0-1-1,0 1 1,0 0 0,0-1 0,0 1-1,0 0 1,0-1 0,0 1-1,0 0 1,0-1 0,1 1 0,-1 0-1,0-1 1,5-13-8563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40 373 7655,'0'0'14462,"-5"9"-14302,0 2-95,-1 0-1,2 0 1,0 1 0,0-1-1,1 1 1,0 0 0,1 0-1,-1 20 1,3-31-2,0-1-1,0 1 1,0 0 0,0 0-1,0-1 1,0 1-1,1 0 1,-1-1 0,0 1-1,0 0 1,1-1 0,-1 1-1,1 0 1,-1-1 0,0 1-1,1 0 1,-1-1 0,1 1-1,-1-1 1,1 1-1,-1-1 1,1 1 0,0-1-1,-1 0 1,1 1 0,0-1-1,-1 0 1,1 1 0,0-1-1,-1 0 1,1 0 0,0 0-1,-1 1 1,1-1-1,0 0 1,0 0 0,-1 0-1,1 0 1,0 0 0,0-1-1,-1 1 1,1 0 0,0 0-1,-1 0 1,1-1 0,0 1-1,1-1 1,1 0 122,1 0 1,0 0-1,-1-1 1,0 0-1,1 0 1,-1 0-1,0 0 1,4-3-1,2-6-171,-1 0 0,0-1-1,0 0 1,-1 0-1,-1-1 1,0 0 0,-1 0-1,0 0 1,-1-1-1,-1 0 1,3-24-1,-4 32-31,-2 5-41,1 0 0,-1-1 0,1 1 1,-1 0-1,1 0 0,0 0 1,0 0-1,-1-1 0,1 1 1,0 0-1,0 0 0,0 1 1,0-1-1,0 0 0,0 0 0,1 0 1,-1 1-1,0-1 0,0 1 1,0-1-1,1 1 0,-1-1 1,0 1-1,1 0 0,-1-1 1,0 1-1,1 0 0,-1 0 0,0 0 1,1 0-1,-1 0 0,0 1 1,1-1-1,-1 0 0,0 1 1,1-1-1,-1 0 0,0 1 0,0 0 1,2 0-1,5 2-32,0 0 0,-1 0 0,0 1 0,1 0 0,8 7 0,-12-8 79,-1-1-1,0 1 0,0 0 0,0-1 1,-1 2-1,1-1 0,-1 0 1,0 0-1,0 1 0,0-1 0,0 1 1,0 0-1,-1-1 0,0 1 1,1 0-1,-2 0 0,1 0 0,0 0 1,-1 0-1,1 6 0,-3 2-47,0 0-1,0 0 1,-1 0-1,0 0 1,-7 14 0,-1 7 17,11-33 45,0 0 0,-1 0 0,1 1 0,0-1 0,0 0 0,0 0 0,0 0 0,0 1 0,0-1 0,0 0 0,0 0 0,0 1 0,1-1 1,-1 0-1,0 0 0,0 1 0,0-1 0,0 0 0,0 0 0,0 0 0,0 1 0,1-1 0,-1 0 0,0 0 0,0 0 0,0 1 0,0-1 0,1 0 0,-1 0 0,0 0 1,0 0-1,0 0 0,1 1 0,-1-1 0,0 0 0,0 0 0,0 0 0,1 0 0,-1 0 0,0 0 0,0 0 0,1 0 0,-1 0 0,0 0 0,0 0 0,1 0 0,-1 0 0,0 0 1,0 0-1,1 0 0,-1 0 0,0 0 0,0-1 0,0 1 0,1 0 0,-1 0 0,0 0 0,0 0 0,0 0 0,1-1 0,16-6 172,22-16-120,0-2 1,-2-2 0,55-51 0,-87 74 360,-5 6-197,-11 15-157,-14 22-19,25-38-41,-4 5 81,1 1 1,1-1-1,-1 1 0,1-1 1,0 1-1,1 0 1,0 0-1,-1 12 0,2-18-46,1 0 0,-1 0 1,1 0-1,0 0 0,0 0 0,-1 0 0,1 0 0,0-1 0,0 1 0,0 0 0,0-1 0,0 1 0,0-1 0,0 1 1,0-1-1,0 1 0,0-1 0,0 1 0,0-1 0,0 0 0,1 0 0,-1 0 0,0 1 0,0-1 0,0 0 0,0-1 0,0 1 1,1 0-1,-1 0 0,0 0 0,2-1 0,41-7 747,-33 3-755,0 0 0,0-1 0,0 0 0,-1-1 0,0 0 0,0-1 0,0 0 0,-1 0-1,-1-1 1,1 0 0,-1-1 0,8-13 0,-15 22-28,0-1 0,0 0-1,0 0 1,-1 1 0,1-1-1,0 0 1,-1 0 0,0 0-1,1 0 1,-1 0 0,0 0-1,0 0 1,0 0 0,0 1-1,0-1 1,0 0 0,-1 0 0,0-3-1,0 4-11,1 0-1,-1 1 1,1-1-1,-1 0 1,0 0-1,1 1 1,-1-1-1,0 0 1,0 1-1,0-1 1,0 1-1,1-1 1,-1 1-1,0 0 1,0-1-1,0 1 1,0 0-1,0-1 1,0 1-1,0 0 1,0 0-1,0 0 1,0 0-1,0 0 1,0 0-1,0 0 1,0 0-1,0 1 1,0-1-1,0 0 1,0 0 0,0 1-1,0-1 1,-1 1-1,0 0 6,0 1 1,0-1-1,0 0 1,1 1-1,-1-1 0,0 1 1,1-1-1,-1 1 1,1 0-1,-1 0 0,1-1 1,0 1-1,0 0 1,0 0-1,0 0 0,0 1 1,1-1-1,-1 0 1,0 0-1,0 3 0,1-4 10,0 0-1,0 1 1,-1-1-1,1 0 1,0 0 0,0 1-1,0-1 1,0 0-1,0 0 1,0 0-1,1 1 1,-1-1-1,0 0 1,1 0-1,-1 0 1,1 1-1,-1-1 1,1 0-1,-1 0 1,1 0-1,0 0 1,0 0-1,-1 0 1,1 0 0,0 0-1,0-1 1,0 1-1,0 0 1,0 0-1,0-1 1,0 1-1,0-1 1,0 1-1,0-1 1,1 1-1,-1-1 1,2 1-1,8 0 11,0 0-1,0-1 0,-1 0 0,1-1 0,0 0 1,0 0-1,-1-1 0,1-1 0,-1 0 0,1 0 1,-1-1-1,0 0 0,-1-1 0,1 0 0,-1-1 1,0 0-1,0 0 0,-1-1 0,0 0 0,0-1 1,0 1-1,-1-1 0,0-1 0,-1 0 0,0 1 1,0-2-1,8-18 0,-13 27-18,0-1 0,-1 0-1,1 1 1,-1-1 0,1 0 0,-1 0-1,0 1 1,1-1 0,-1 0 0,0 0-1,0 0 1,0 0 0,-1 1 0,1-1-1,0 0 1,-2-3 0,2 4-5,-1 1-1,1-1 1,-1 1-1,1-1 1,-1 1-1,0-1 1,1 1-1,-1-1 1,0 1-1,1 0 1,-1-1-1,0 1 1,1 0-1,-1 0 1,0-1-1,0 1 1,1 0-1,-1 0 1,0 0-1,0 0 1,0 0-1,1 0 1,-1 0-1,0 0 1,0 0 0,0 1-1,-4 0-15,0 0 0,1 1-1,0 0 1,-1 0 0,1 0 0,0 0 0,0 1-1,0 0 1,0-1 0,-7 8 0,7-5 49,0 0 0,0 1 0,0 0 0,1 0 0,-1 0 0,1 0 0,1 0 0,-1 0 0,1 1-1,0-1 1,1 1 0,-1 0 0,2 0 0,-1-1 0,0 1 0,2 11 0,0-16-10,-1 0-1,1 0 1,0 0 0,0 0-1,0 0 1,1 0-1,-1 0 1,0-1-1,1 1 1,-1 0 0,1-1-1,-1 1 1,1-1-1,0 0 1,0 1-1,0-1 1,0 0 0,0 0-1,0 0 1,0 0-1,0-1 1,0 1-1,0-1 1,0 1-1,0-1 1,1 0 0,-1 1-1,0-1 1,0 0-1,4-1 1,4 1-29,1 0 0,-1 0 0,1-1 0,-1-1 0,13-3 0,-11 0-126,0 0 0,0-1 0,-1-1 0,0 1 1,0-2-1,-1 0 0,0 0 0,0-1 0,-1 0 1,0 0-1,9-14 0,-51 58-1213,31-32 1356,-1 1 63,0 0 0,0 1 0,1 0 0,-1-1-1,1 1 1,0 0 0,0 0 0,1 0 0,-1 0-1,1 1 1,0-1 0,0 8 0,2-13-40,-1 1 0,1 0 0,0 0 0,-1 0 0,1-1 0,0 1 0,0 0 0,-1-1 1,1 1-1,0 0 0,0-1 0,0 1 0,0-1 0,0 1 0,0-1 0,0 0 0,0 1 0,0-1 0,0 0 0,0 0 0,0 0 1,0 0-1,0 0 0,0 0 0,0 0 0,0 0 0,0 0 0,0 0 0,0-1 0,0 1 0,0 0 0,1-1 0,36-10 630,-17-2-570,0 0-1,-1-1 1,0 0 0,-2-2-1,30-30 1,-6 0-133,36-54 0,-62 78 45,-1 3-50,-1-1-1,0 0 0,-2-1 0,13-28 1,-25 49 47,0 0 0,0 0 1,0 0-1,-1 0 1,1 0-1,0 0 1,0 0-1,0 0 0,0 0 1,0 0-1,0 0 1,0 0-1,0 0 1,0 0-1,0 0 1,0 0-1,-1 0 0,1 0 1,0 0-1,0 0 1,0 0-1,0 0 1,0 0-1,0 0 0,0 0 1,0 0-1,0 0 1,0 0-1,0 0 1,0 0-1,-1-1 1,1 1-1,0 0 0,0 0 1,0 0-1,0 0 1,0 0-1,0 0 1,0 0-1,0 0 0,0 0 1,0 0-1,0 0 1,0 0-1,0-1 1,0 1-1,0 0 0,0 0 1,0 0-1,0 0 1,0 0-1,0 0 1,0 0-1,0 0 1,0 0-1,-11 9-154,-13 17 123,8-4 103,1 1-1,1 0 1,1 1 0,2 0-1,0 1 1,1 1 0,2-1-1,0 1 1,2 1 0,1-1-1,1 1 1,2 0 0,1 54 0,6-51 135,-5-29-185,1 0-1,-1 0 1,1 0-1,-1 0 1,1 0 0,-1 0-1,1 0 1,-1 0-1,1 0 1,0 0 0,-1-1-1,1 1 1,0 0-1,0 0 1,0-1-1,-1 1 1,1-1 0,0 1-1,0-1 1,0 1-1,0-1 1,0 1 0,0-1-1,2 1 1,-3-2-4,1 1 0,-1-1 0,1 1 0,-1 0 1,1-1-1,-1 1 0,1-1 0,-1 1 0,1-1 1,-1 1-1,0-1 0,0 1 0,1-1 1,-1 0-1,0 1 0,0-1 0,1 1 0,-1-1 1,0 0-1,0 1 0,0-1 0,0 0 0,0 1 1,0-1-1,0 0 0,0 1 0,0-2 0,-1-25-144,1 23 105,-3-13-229,0-1-1,-2 1 0,0 0 0,-1 0 0,0 1 1,-1 0-1,-1 0 0,-1 0 0,-17-23 0,-17-34 194,43 72 114,0 1-1,-1-1 1,1 0-1,0 1 1,-1-1-1,1 1 1,0-1-1,-1 1 1,1-1-1,0 0 1,0 1-1,0-1 1,0 0-1,0 1 1,0-1-1,0 0 1,0 1-1,0-1 1,0 0-1,0 1 1,0-1-1,0 1 1,0-1-1,1 0 1,-1 1-1,0-1 1,0 1-1,1-1 1,-1 0-1,0 1 1,1-1-1,-1 1 1,1-1 0,25-3 379,42 18-742,-57-11 445,-5-1-450,33 7-213,-19-8-1867,-7-5-3330,-10-4-1841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 16303,'-17'-10'2435,"8"5"2561,9 7-5700,6 7-2467,3-2-4645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2370,'0'0'19101,"7"-8"-17569,2-1-1095,0 0 1,0 0-1,1 1 0,21-14 0,-25 19-297,0-1-1,1 1 0,-1-1 1,1 2-1,0-1 1,-1 1-1,1 0 0,0 0 1,0 1-1,0 0 1,1 0-1,9 1 1,-16 1-150,0-1 0,0 1 0,0-1 0,0 1 0,0 0 0,0-1 0,0 1 1,-1 0-1,1 0 0,0 0 0,-1-1 0,1 1 0,0 0 0,-1 0 1,1 0-1,-1 0 0,1 0 0,-1 0 0,0 0 0,0 0 0,1 1 0,-1-1 1,0 0-1,0 0 0,0 0 0,0 0 0,0 0 0,0 0 0,0 0 0,0 0 1,-1 0-1,1 1 0,0-1 0,-1 1 0,-12 43-66,-11 3-82,19-39-66,0-1 1,0 1 0,1 1-1,1-1 1,-1 1 0,1-1-1,1 1 1,0 0 0,-2 14-1,5-23 248,0 0 0,-1 0 1,1 0-1,0-1 0,0 1 0,0 0 0,-1-1 0,1 1 0,0 0 0,0-1 0,0 1 0,0-1 1,0 1-1,0-1 0,0 0 0,0 0 0,0 1 0,0-1 0,0 0 0,1 0 0,-1 0 1,0 0-1,0 0 0,0 0 0,0 0 0,0 0 0,0-1 0,0 1 0,0 0 0,2-1 0,39-9 799,-20 1-728,0-2 1,-1-1 0,-1 0-1,0-2 1,-1 0-1,0-2 1,-1 0 0,-1 0-1,0-2 1,19-26-1,-31 37-62,3-4-83,-10 14-158,-28 44-111,25-38 317,1 1 1,-1-1-1,2 1 0,0 1 1,0-1-1,0 0 0,2 1 1,-1-1-1,1 1 0,1 0 1,0-1-1,2 17 0,-2-25 33,1-1-1,0 1 0,0-1 0,0 0 0,0 1 0,0-1 0,0 0 0,0 1 0,0-1 0,0 0 0,1 0 0,-1 0 0,0 0 0,1 0 0,-1-1 0,1 1 0,-1 0 0,1-1 1,-1 1-1,1-1 0,0 1 0,-1-1 0,1 0 0,0 0 0,-1 1 0,1-1 0,-1 0 0,1-1 0,0 1 0,2-1 0,2 1 179,-1-1-1,1 0 1,0 0-1,-1-1 1,1 1-1,-1-1 1,10-5-1,-6 0-137,1-1 0,-1 0 0,-1-1 0,0 0-1,0 0 1,-1-1 0,0 0 0,0 0 0,-1 0-1,0-1 1,-1 0 0,-1 0 0,0-1 0,0 1-1,-1-1 1,0 0 0,-1 1 0,1-23 0,-3 33-79,0 1 0,1-1 0,-1 1 0,0-1 0,0 1 0,0-1 0,0 1 0,0-1 0,0 1 0,0-1 1,0 1-1,0-1 0,0 0 0,0 1 0,0-1 0,-1 1 0,1-1 0,0 1 0,0-1 0,0 1 0,-1-1 1,1 1-1,0-1 0,-1 1 0,1 0 0,0-1 0,-1 1 0,1-1 0,-1 1 0,1 0 0,0-1 0,-1 1 1,1 0-1,-1 0 0,1-1 0,-1 1 0,1 0 0,-1 0 0,1 0 0,-1 0 0,1-1 0,-1 1 0,0 0 1,1 0-1,-1 0 0,1 0 0,-1 0 0,1 0 0,-1 1 0,1-1 0,-1 0 0,1 0 0,-1 0 0,1 0 1,-1 1-1,1-1 0,-1 0 0,1 0 0,-1 1 0,1-1 0,-1 0 0,1 1 0,0-1 0,-1 1 0,0 0 0,-2 1-16,1 0-1,-1 0 0,1 1 1,-1-1-1,1 1 0,0 0 1,0-1-1,0 1 0,-3 6 1,5-8 21,-1 0 1,1 0-1,-1 1 1,1-1-1,-1 0 1,1 0-1,0 1 0,0-1 1,-1 0-1,1 0 1,0 1-1,0-1 1,0 0-1,1 1 1,-1-1-1,0 0 1,0 1-1,1-1 0,-1 0 1,1 0-1,-1 0 1,1 1-1,-1-1 1,1 0-1,0 0 1,-1 0-1,3 2 1,-1-2 6,0 0 0,0-1 1,0 1-1,0-1 1,0 1-1,0-1 1,0 1-1,0-1 1,0 0-1,0 0 1,0 0-1,0 0 1,0-1-1,0 1 1,3-1-1,6-2 24,-1 0-1,0-1 1,0 0-1,0-1 1,18-11-1,-13 5-14,-1-2 0,-1 1 0,0-2 0,12-15-1,-37 44-124,0 1-1,2 0 1,-15 30-1,21-37 195,0 0-1,1 0 0,0 1 1,1-1-1,-1 1 0,2-1 1,0 1-1,0 0 0,0 12 0,2-21-55,-1 1 1,1-1-1,0 1 0,-1-1 0,1 0 0,0 1 0,0-1 0,-1 0 0,1 0 0,0 0 0,0 0 0,1 0 1,-1 0-1,0 0 0,0 0 0,0 0 0,1 0 0,-1-1 0,0 1 0,1-1 0,-1 1 0,0-1 0,1 1 1,-1-1-1,3 1 0,44 7-2810,-38-7-849,-19-13-10199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4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63 5189,'0'0'3192,"-4"-1"-2855,-2 2 182,1 0 0,0 0 0,-1 0 0,1 1 0,0 0 1,0 0-1,0 0 0,0 0 0,0 1 0,0 0 0,-6 4 0,15-10-186,0 0 0,0 0-1,-1-1 1,0 1 0,1-1-1,-1 0 1,-1 0 0,1 0-1,-1-1 1,1 1 0,-1-1-1,0 1 1,-1-1 0,1 0-1,-1 1 1,0-1 0,0 0-1,0-10 1,-21 17 153,17 0-490,2 0-1,-1 0 1,0 1 0,0-1-1,1 0 1,-1 1 0,1-1-1,0 1 1,-1-1 0,1 1-1,1 0 1,-2 3 0,1-5-4,1 0 1,0 0 0,-1 0-1,1-1 1,-1 1 0,1 0-1,0 0 1,0 0-1,0 0 1,0 0 0,-1 0-1,1 0 1,0 0 0,1 0-1,-1 0 1,0 0-1,0 0 1,0 0 0,0 0-1,1 0 1,-1 0 0,1-1-1,-1 1 1,0 0-1,1 0 1,-1 0 0,1 0-1,0-1 1,-1 1 0,1 0-1,0-1 1,-1 1-1,1 0 1,0-1 0,0 1-1,0-1 1,1 1 0,2 0-27,1-1 1,0 0 0,0 0 0,0-1 0,0 0-1,0 1 1,9-4 0,-13 3 56,1 1 0,0-1 0,-1 1-1,1-1 1,-1 0 0,1 1 0,-1-1 0,1 0-1,-1 0 1,0 0 0,1 0 0,-1 0 0,0-1 0,0 1-1,0 0 1,0 0 0,0-1 0,0 1 0,0-1 0,0 1-1,0-1 1,-1 1 0,1-1 0,-1 0 0,1 1 0,-1-1-1,1-2 1,-3 5-19,0 0 0,0 0 1,0 0-1,0 1 0,0-1 0,1 0 0,-1 1 0,0-1 0,1 1 0,-1-1 0,1 1 1,-2 3-1,2-4-4,-1 3 0,0 0 0,0-1 0,0 1 0,1 1 0,-1-1 0,1 0 0,0 0 0,-1 6 0,29-24 176,-4-13 48,-22 26-183,-11 19-87,4-8-28,5-7-109,-1-1-1,1 0 1,0 0-1,-1 1 1,1-1 0,0 1-1,1-1 1,-1 1 0,0-1-1,1 1 1,-1 3 0,-4-6-7937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12588,'0'0'14606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9673,'0'0'17302,"11"0"-16630,3 1-452,1-1-1,0 0 0,-1-2 0,29-5 0,-39 6-201,-1 1-1,1-1 0,0-1 0,-1 1 0,1 0 0,-1-1 0,0 0 0,1 0 0,-1 0 0,0 0 0,0-1 0,0 1 0,0-1 0,-1 1 0,1-1 0,-1 0 1,1 0-1,-1 0 0,0-1 0,0 1 0,-1 0 0,1-1 0,-1 0 0,1 1 0,-1-1 0,0 1 0,-1-1 0,2-5 0,-2 8-25,0 0 0,0 1 0,0-1 0,0 0 0,0 0 0,0 0 0,0 1 1,0-1-1,-1 0 0,1 0 0,0 1 0,0-1 0,-1 0 0,1 1 0,0-1 0,-1 0 0,1 1 0,-1-1 0,1 0 0,-1 1 0,1-1 0,-1 1 0,1-1 0,-1 1 0,1-1 0,-1 1 0,0-1 0,1 1 0,-1 0 0,0-1 0,-1 1 0,-30 0-246,24 2 198,1 0-1,-1 1 0,1 0 1,-1 0-1,-12 7 1,13-3 8,-1-1 1,1 1 0,1 0-1,-1 1 1,1-1 0,0 1 0,-5 11-1,8-14 39,1-1-1,0 1 0,0 0 0,0 0 1,1 0-1,-1 0 0,1 0 1,0 0-1,1 0 0,-1 0 0,1 1 1,0-1-1,0 0 0,1 0 0,0 6 1,0-9-64,0 0 0,1 1 0,-1-1 0,0 0 0,1 1-1,-1-1 1,1 0 0,0 0 0,-1 0 0,1-1 0,0 1 0,0 0 0,0-1 0,1 1 0,-1-1 0,0 0 0,1 1 0,-1-1 0,0 0 0,4 0 0,2 2-776,1 0 1,0-1-1,0-1 1,13 2 0,12-2-5025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4612,'0'0'20046,"1"8"-19747,-2 9-68,0 0 0,-1 0 0,-1 0 1,-6 22-1,3-14 56,-5 48 0,11-72-277,0 0 0,0 0 0,0-1 0,0 1 0,0 0 0,0 0 0,0-1 0,0 1 0,0 0 0,1 0 0,-1-1 0,0 1 0,0 0 0,1 0 0,-1-1 0,0 1 0,1 0 0,-1-1 0,1 1 0,-1 0 0,1-1 0,-1 1 0,1-1 0,-1 1 0,1-1 0,0 1 0,-1-1 1,1 1-1,0-1 0,0 1 0,1-1 46,1 0 0,-1 1 0,0-1 0,0 0 0,0 0 1,0 0-1,0-1 0,0 1 0,0 0 0,0-1 0,3 0 0,50-26 951,-21 3-830,43-40-1,-12 10-102,-65 54-75,0-1 0,0 1 0,0 0 0,0 0 0,1 0 0,-1-1 0,0 1 0,0 0 0,0 0 0,1 0 0,-1 0 0,0 0 0,0-1 0,1 1 0,-1 0 0,0 0 0,0 0 0,1 0 0,-1 0 0,0 0 0,0 0 0,1 0 0,-1 0 0,0 0 0,0 0 0,1 0 0,-1 0 0,0 0 0,0 0 0,1 0 0,-1 0 0,0 0 0,0 0 0,1 0 0,-1 1 0,0-1 0,0 0 0,0 0 0,1 0 0,-1 0 0,0 0 0,0 1 0,0-1 0,1 0 0,-1 0 0,0 0 0,0 1 0,0-1 0,0 0 0,0 0 0,0 1 0,1-1 0,-1 0 0,0 0 0,0 1 0,0-1 0,0 0 0,-1 26-119,-13 29 15,94-97 2059,-78 41-1998,0 0 1,0 0-1,0 0 1,0 0-1,0 1 1,0-1-1,0 1 1,0-1-1,0 1 0,0 0 1,0-1-1,0 1 1,0 0-1,4 1 1,-6-1 51,1 1 1,0-1-1,0 0 1,0 1 0,-1-1-1,1 1 1,0-1-1,-1 1 1,1 0-1,0-1 1,-1 1-1,1 0 1,-1-1-1,1 1 1,-1 0 0,1 0-1,-1 0 1,0-1-1,1 1 1,-1 0-1,0 0 1,0 0-1,1 1 1,-1 7-346,1 0-1,-2-1 1,1 1-1,-1 0 1,-3 14 0,-1 10-5621,24-41-10783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15855,'0'0'4025,"-10"1"-913,-3 3-2737,1 0 0,-1 1 0,0 0 0,1 1 0,0 0-1,1 1 1,-1 1 0,-17 14 0,23-18-289,1 1-1,-1 0 1,1 0 0,0 0 0,0 1-1,0 0 1,1 0 0,0 0-1,0 1 1,0-1 0,1 1 0,0 0-1,0 0 1,1 0 0,0 0-1,0 0 1,1 0 0,-1 15-1,2-21-77,0 0 0,0 0 0,0 0 0,0 0 0,0 0 0,1 0-1,-1 0 1,1 0 0,-1 0 0,0 0 0,1-1 0,-1 1 0,1 0-1,0 0 1,-1 0 0,1-1 0,0 1 0,-1 0 0,1-1 0,0 1-1,0 0 1,0-1 0,-1 1 0,1-1 0,2 1 0,29 2 373,-26-4-289,1 0 1,-1 0-1,0-1 0,0 0 1,0 0-1,0 0 0,11-7 0,-6 1-30,-1-1 0,0 0 0,0-1-1,-1 0 1,9-14 0,-14 18-192,0 1 0,-1-1 0,1-1 0,-1 1 0,-1 0-1,1-1 1,-1 0 0,0 1 0,-1-1 0,1 0 0,0-11 0,-2 17 19,0 1 0,0 0 1,0-1-1,0 1 0,0-1 0,0 1 1,0 0-1,0-1 0,0 1 1,0 0-1,0-1 0,0 1 0,0 0 1,0-1-1,0 1 0,0-1 0,0 1 1,0 0-1,0-1 0,-1 1 0,1 0 1,0-1-1,0 1 0,0 0 0,-1 0 1,1-1-1,0 1 0,0 0 0,-1-1 1,1 1-1,0 0 0,0 0 0,-1 0 1,1-1-1,0 1 0,-1 0 0,1 0 1,0 0-1,-1 0 0,1 0 0,-1 0 1,1 0-1,0 0 0,-1-1 0,1 1 1,0 0-1,-1 1 0,1-1 0,0 0 1,-1 0-1,1 0 0,-1 0 1,0 1-266,0-1 0,0 1 1,0-1-1,0 1 0,1-1 1,-1 1-1,0 0 1,1-1-1,-1 1 0,0 0 1,1 0-1,-1-1 0,1 1 1,-1 0-1,1 0 1,-1 0-1,0 2 0,1-2-25,0 0 0,-1 0-1,1 0 1,0 1 0,0-1-1,0 0 1,0 0 0,0 1-1,0-1 1,0 0 0,0 0-1,1 1 1,-1-1 0,0 0 0,1 0-1,0 2 1,11 4-5455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261 209 8072,'0'0'10340,"-8"7"-10292,1 0 181,0 0 1,0 1-1,1-1 0,1 1 0,-1 1 0,1-1 0,0 1 1,1 0-1,0 0 0,1 0 0,0 0 0,0 1 1,1-1-1,-2 18 0,1 74 1322,4-75-1603,-2-1 1,0 1-1,-2-1 1,-6 31-1,6-48 34,1 0-1,-1 1 1,-1-1-1,0 0 0,0 0 1,0-1-1,-1 0 1,0 1-1,-1-1 0,1-1 1,-1 1-1,-1-1 0,1 0 1,-1-1-1,0 1 1,-11 5-1,15-9 34,0 0 1,-1 0-1,1 0 0,0-1 0,-1 1 1,1-1-1,-1 0 0,0 0 1,1 0-1,-1 0 0,-6 0 0,9-2-3,0 1 0,-1-1 0,1 1 0,0-1 0,0 1 0,0-1 0,0 0 0,0 0 0,0 1 0,0-1 0,0 0 0,0 0 0,0 0 0,0 0 0,0 0 0,1 0 0,-1 0 0,0-1 0,1 1 0,-1 0 0,1 0 0,-1 0 0,1-1 0,0 1 0,0 0 0,-1 0 0,1-1 0,0 1 0,0 0 0,0-1 0,0 1 0,0 0 0,1-1 0,-1-1 0,1-8-14,1 0 0,-1 0 0,2 0 0,0 1-1,0-1 1,1 0 0,0 1 0,0 0 0,13-19 0,7-8-43,32-38 0,-46 62 12,258-281 146,-155 176 329,-109 114-405,20-23 81,-23 26-104,0 0 0,0 0 0,0 0 0,0 0-1,-1 0 1,1 0 0,0 0 0,-1 0 0,1-1 0,-1 1-1,0 0 1,1 0 0,-1 0 0,0-1 0,1 1-1,-1 0 1,0 0 0,0-1 0,0 1 0,0 0 0,-1-2-1,0 2-19,0 1 1,1-1-1,-1 1 0,0 0 0,0-1 0,0 1 0,0 0 0,0 0 0,0-1 0,0 1 0,0 0 0,0 0 1,-1 0-1,1 0 0,0 0 0,0 0 0,0 1 0,0-1 0,0 0 0,0 1 0,0-1 0,0 0 0,1 1 0,-1-1 1,0 1-1,0-1 0,-1 2 0,-26 14 1,15-7 71,1 0 1,0 1 0,1 0 0,0 1 0,0 1-1,1 0 1,-10 15 0,14-19 127,1 1-1,1 0 0,-1 1 1,1-1-1,1 0 1,-1 1-1,2 0 1,-1 0-1,2 0 1,-1 0-1,1 21 1,1-29-166,0 0 0,0 1 1,0-1-1,1 0 1,-1 0-1,1 1 1,0-1-1,0 0 0,-1 0 1,1 0-1,1 0 1,-1 0-1,0 0 0,0 0 1,1 0-1,-1-1 1,1 1-1,0 0 1,-1-1-1,4 3 0,0-2 15,-1 1 0,0-1-1,1-1 1,-1 1-1,1 0 1,-1-1-1,1 0 1,0 0-1,8 0 1,-3-1-5,0 0-1,-1 0 1,1-1 0,0 0-1,-1-1 1,1 0-1,-1-1 1,0 0 0,17-7-1,-11 1-13,-1 0 0,-1-1 1,21-19-1,-29 24-22,0 0 0,0-1-1,0 1 1,-1-1 0,0 0 0,0-1 0,0 1 0,-1-1 0,0 1 0,4-13 0,-7 19-6,0 0 1,0-1-1,1 1 1,-1 0-1,0 0 1,0-1 0,0 1-1,0 0 1,0 0-1,0-1 1,0 1-1,0 0 1,0-1-1,0 1 1,0 0 0,0-1-1,0 1 1,0 0-1,0 0 1,0-1-1,0 1 1,0 0 0,0-1-1,0 1 1,0 0-1,0 0 1,-1-1-1,1 1 1,0 0-1,0 0 1,0-1 0,-1 1-1,1 0 1,0 0-1,0 0 1,0-1-1,-1 1 1,1 0-1,0 0 1,0 0 0,-1 0-1,1 0 1,0-1-1,-1 1 1,1 0-1,-16 7-131,-15 19 114,24-15 83,0 1-1,1 0 1,-9 21 0,13-28-43,0-1 0,0 1 0,1 0 0,0-1 0,0 1 0,0 0 0,1 0 0,0 0 0,0 0-1,0 0 1,0 0 0,1 0 0,1 6 0,-2-10-65,0-1-1,1 1 1,-1-1-1,0 1 1,1 0-1,-1-1 1,1 1-1,-1-1 0,1 1 1,-1-1-1,1 1 1,-1-1-1,1 0 1,0 1-1,-1-1 1,1 0-1,-1 1 1,1-1-1,0 0 1,-1 0-1,1 1 1,0-1-1,0 0 1,-1 0-1,1 0 1,0 0-1,-1 0 0,1 0 1,0 0-1,-1 0 1,1 0-1,0 0 1,-1-1-1,1 1 1,0 0-1,-1 0 1,1-1-1,0 1 1,-1 0-1,1-1 1,-1 1-1,1-1 1,0 1-1,-1-1 1,1 0-1,24-21-5324,-7-5-2412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14478,'0'0'7014,"-21"64"-8423,32-45-1730,0 3-1986,6-3-1665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25 296 9801,'0'0'8990,"-3"8"-8056,-1 2-729,1-1 305,-1 0-1,2 0 1,-1 0-1,1 1 1,-1 16-1,3-25-472,0-1-1,1 1 1,-1-1-1,1 1 1,0-1 0,-1 1-1,1-1 1,-1 0-1,1 1 1,0-1 0,-1 0-1,1 1 1,0-1-1,-1 0 1,1 0 0,0 0-1,0 1 1,-1-1-1,1 0 1,0 0 0,-1 0-1,1 0 1,0 0-1,0 0 1,-1-1 0,2 1-1,24-3 791,-12-2-731,-1 0 1,0-1-1,0 0 0,0-1 1,-1 0-1,0-1 0,15-14 1,-4 4-71,-2-2 0,32-39 0,-40 44-5,-1-1 1,-1-1-1,10-20 1,-18 30-59,1 0 0,-2 0 0,1-1 0,-1 1 0,0-1 0,0 1 0,-1-1 0,0 0 0,-1 0 1,0-14-1,-1 19-27,0 1 0,1 0 0,-1-1 0,0 1 1,0 0-1,-1 0 0,1 0 0,0 0 1,-1 0-1,1 0 0,-1 0 0,0 0 0,0 1 1,1-1-1,-1 1 0,0-1 0,0 1 0,0 0 1,-1-1-1,1 1 0,0 0 0,0 1 1,-1-1-1,1 0 0,0 1 0,-1-1 0,1 1 1,-1 0-1,1 0 0,-1-1 0,1 2 0,-4-1 1,-6 0-174,1 1 1,-1 0-1,1 0 1,0 1 0,-20 6-1,12-1 242,1 1-1,-32 18 0,45-23 15,-1 0-1,1 1 1,0 0 0,0 0 0,0 0-1,0 0 1,1 1 0,-1 0 0,1 0-1,0 0 1,1 0 0,-6 11 0,9-15-16,0 1 1,0-1 0,0 1 0,0-1 0,0 1 0,0-1 0,0 1 0,1-1 0,-1 1-1,0-1 1,1 1 0,0-1 0,-1 1 0,1-1 0,0 0 0,-1 1 0,1-1 0,0 0 0,0 0-1,0 1 1,0-1 0,0 0 0,1 0 0,-1 0 0,0 0 0,0-1 0,1 1 0,-1 0-1,0 0 1,1-1 0,-1 1 0,1-1 0,-1 1 0,1-1 0,2 1 0,70 16-572,-51-12-3,-5-1 278,0 1-1,-1 1 1,29 13 0,-43-17 389,1 0 1,-1 0 0,1 0 0,-1 0-1,0 0 1,0 1 0,0-1-1,0 1 1,0 0 0,0 0 0,-1 0-1,1 0 1,-1 0 0,0 1-1,0-1 1,0 1 0,-1-1 0,1 1-1,-1 0 1,0-1 0,0 1 0,0 0-1,0 6 1,-1 2 569,-1 28 1101,-7-16-4136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15471,'0'0'8103,"54"-12"-7462,-16 16-417,7 8-128,-3-1-1505,3 0-3332,-4-5-5188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8072,'0'0'13917,"1"9"-12620,-7 231 2424,6-239-3714,0 0 1,0 0 0,0 0-1,0-1 1,0 1-1,0 0 1,0 0 0,0 0-1,0-1 1,0 1 0,1 0-1,-1 0 1,0 0-1,1-1 1,-1 1 0,1 0-1,-1-1 1,1 1-1,-1 0 1,1-1 0,-1 1-1,1-1 1,-1 1-1,1 0 1,0-1 0,-1 0-1,1 1 1,0-1-1,0 1 1,1-1 0,0 1 20,0-1 1,0 0 0,1 0 0,-1 0 0,0 0 0,1 0 0,-1-1 0,0 1 0,0-1 0,1 1 0,1-2 0,5-2 68,0 0 0,0 0 0,0-1 0,10-8 0,22-24 27,-33 28-125,0 1-1,0 0 0,1 0 0,1 1 0,-1 0 0,21-10 1,-30 17-16,1 0 1,0 0-1,-1 0 1,1 1 0,0-1-1,-1 0 1,1 0-1,0 1 1,-1-1 0,1 0-1,-1 1 1,1-1 0,0 1-1,-1-1 1,1 0-1,-1 1 1,1-1 0,-1 1-1,1 0 1,-1-1-1,0 1 1,1-1 0,-1 1-1,0 0 1,1-1-1,-1 1 1,0 0 0,0-1-1,0 1 1,0 0-1,1-1 1,-1 1 0,0 0-1,0-1 1,0 1-1,0 0 1,-1 0 0,1-1-1,0 1 1,0 1-1,0 43-265,-1-33-285,1-10-268,0 19 119,2-13-8212,6-8 3312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29 11563,'0'0'7564,"-10"5"-5722,9-5-1812,-9 5 328,0 1-1,0 0 0,-16 14 0,24-19-311,0 1 0,-1 0 0,1 0-1,0 0 1,1 0 0,-1 0-1,0 1 1,1-1 0,-1 0 0,1 1-1,-1-1 1,1 1 0,0 0-1,0-1 1,1 1 0,-1 0 0,0 0-1,1 0 1,0-1 0,-1 1-1,1 0 1,0 0 0,1 0 0,-1 0-1,1 4 1,0-6-28,0 0 1,0 0-1,0 0 0,0-1 1,1 1-1,-1 0 0,0 0 1,0-1-1,0 1 0,1-1 0,-1 1 1,0-1-1,1 1 0,-1-1 1,0 0-1,1 1 0,-1-1 1,1 0-1,-1 0 0,0 0 1,1 0-1,-1-1 0,2 1 1,1 0 46,0-1 1,0 1 0,0-1 0,0 0 0,0 0 0,0 0-1,7-3 1,-1-3-25,-1 0 1,0-1-1,-1 1 0,0-2 0,12-13 0,-16 17-25,-1 0-1,1 0 1,-1-1-1,1 1 1,-2-1-1,1 0 1,-1 1-1,1-1 1,-2 0-1,1 0 1,-1-1-1,1-5 1,-3 12-47,0 0 1,0 1-1,-1-1 1,1 0-1,0 1 1,0-1-1,0 1 1,0 0 0,0-1-1,0 1 1,0 0-1,0-1 1,0 1-1,0 0 1,0 0-1,-1 1 1,-1 2-240,1 0 0,-1 0 0,1 0 0,0 1 1,0-1-1,0 0 0,1 1 0,-1 0 0,1-1 0,0 1 1,1-1-1,-1 1 0,1 9 0,0-12-54,0 0 1,0 0-1,0 0 0,1 0 1,-1 0-1,1 0 0,0 0 1,-1 0-1,1 0 0,0 0 1,0 0-1,0-1 1,0 1-1,1 0 0,-1-1 1,0 1-1,1 0 0,-1-1 1,1 0-1,-1 1 0,1-1 1,0 0-1,0 0 0,-1 0 1,1 0-1,0 0 0,0 0 1,0-1-1,0 1 0,0 0 1,0-1-1,0 0 1,3 1-1,25 0-3023,4-1 645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1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24 142 10890,'0'0'5963,"4"-4"-5765,0 0 57,0-1-1,-1 1 1,0-1 0,0 0-1,0 0 1,0 0 0,2-7 0,-4 10-55,0 0 0,0-1 0,0 0 0,0 1 0,0-1 0,-1 0 1,0 1-1,1-1 0,-1 0 0,0 1 0,0-1 0,0 0 0,-1 1 0,1-1 1,-1 0-1,1 1 0,-1-1 0,0 0 0,0 1 0,-3-5 0,4 6-173,0 0-1,-1 0 0,1 1 0,-1-1 0,1 0 0,-1 0 1,0 1-1,1-1 0,-1 1 0,0-1 0,1 0 1,-1 1-1,0 0 0,0-1 0,1 1 0,-1-1 0,0 1 1,0 0-1,0-1 0,0 1 0,0 0 0,0 0 1,1 0-1,-1 0 0,0 0 0,0 0 0,0 0 0,0 0 1,0 0-1,0 0 0,0 0 0,1 1 0,-1-1 1,0 0-1,0 1 0,0-1 0,0 0 0,1 1 1,-1-1-1,0 1 0,0-1 0,1 1 0,-2 1 0,0 0-50,0 0-1,0 1 1,1-1-1,-1 0 1,1 1-1,-1 0 1,1-1-1,0 1 0,0 0 1,0-1-1,0 1 1,0 5-1,0 3-12,1 1 1,0-1-1,3 20 0,-3-29 36,0 0 0,1 0 0,-1 0 0,1 0 0,0 0 0,-1 0 0,1-1 0,0 1 0,0 0 1,0 0-1,1-1 0,-1 1 0,2 1 0,-2-2 5,0-1 0,0 1 1,0-1-1,0 1 0,0-1 0,0 0 0,0 0 1,0 1-1,0-1 0,0 0 0,0 0 1,0 0-1,0 0 0,0 0 0,0 0 1,0 0-1,0-1 0,0 1 0,0 0 1,0 0-1,0-1 0,0 1 0,0-1 1,0 1-1,-1-1 0,1 1 0,0-1 1,1 0-1,1-2 108,0 0 1,-1 0-1,1 0 0,0 0 1,-1 0-1,0-1 1,0 1-1,0-1 0,0 0 1,-1 1-1,1-1 0,-1 0 1,0 0-1,0 0 1,0 0-1,-1 0 0,1 0 1,-1-5-1,0 9-112,0-1 0,0 1 0,0 0 0,0-1-1,0 1 1,0 0 0,0-1 0,0 1 0,0 0 0,0-1 0,0 1-1,0 0 1,-1-1 0,1 1 0,0 0 0,0 0 0,0-1 0,0 1-1,-1 0 1,1 0 0,0-1 0,0 1 0,0 0 0,-1 0-1,1 0 1,0-1 0,0 1 0,-1 0 0,1 0 0,0 0 0,-1 0-1,1-1 1,0 1 0,0 0 0,-1 0 0,1 0 0,0 0 0,-1 0-1,1 0 1,0 0 0,-1 0 0,1 0 0,0 0 0,-1 0 0,1 0-1,0 0 1,-1 0 0,1 1 0,0-1 0,0 0 0,-1 0 0,1 0-1,0 0 1,0 0 0,-1 1 0,1-1 0,0 0 0,0 0-1,-1 1 1,-14 16-242,12-7 183,1 0-1,0 0 1,1 1-1,0-1 1,0 1-1,2 14 1,-1-25 56,0 0 1,0 0 0,0 1-1,0-1 1,0 0 0,0 0-1,0 0 1,0 1-1,0-1 1,0 0 0,0 0-1,0 0 1,1 1 0,-1-1-1,0 0 1,0 0 0,0 0-1,0 1 1,0-1-1,1 0 1,-1 0 0,0 0-1,0 0 1,0 0 0,0 0-1,1 1 1,-1-1-1,0 0 1,0 0 0,0 0-1,1 0 1,-1 0 0,0 0-1,0 0 1,1 0-1,-1 0 1,0 0 0,0 0-1,0 0 1,1 0 0,-1 0-1,0 0 1,0 0-1,1 0 1,12-8 20,8-12 140,-15 13-82,0 0 0,0 0 0,-1 0 0,0-1 0,0 0 0,0 0 0,-1 0 0,-1-1 0,1 1 0,-1-1 0,-1 0 0,3-18 0,-5 27-76,0-1 1,0 0-1,0 1 1,0-1-1,-1 1 1,1-1-1,0 0 1,0 1-1,-1-1 1,1 1-1,0-1 1,-1 1-1,1-1 1,-1 1-1,1-1 1,-1 1-1,1-1 1,-1 1-1,1-1 1,-1 1-1,1 0 1,-1-1-1,1 1 1,-1 0-1,0 0 0,1-1 1,-1 1-1,1 0 1,-1 0-1,0 0 1,1 0-1,-1 0 1,0 0-1,1 0 1,-1 0-1,0 0 1,1 0-1,-1 0 1,0 0-1,1 0 1,-1 0-1,0 1 1,1-1-1,-1 0 1,1 1-1,-1-1 1,1 0-1,-1 1 1,0-1-1,0 1 1,-2 0-23,0 1 0,0-1 1,0 1-1,0 0 0,0 0 0,1 0 1,-1 0-1,0 0 0,-2 4 1,-8 23-80,12-28 94,0 0 1,1 1-1,-1-1 0,0 0 0,1 1 0,0-1 1,-1 1-1,1-1 0,0 1 0,0-1 0,-1 1 1,1-1-1,0 1 0,1-1 0,-1 1 0,0-1 1,0 1-1,1 1 0,0-3 3,0 0 0,0 0 0,0 0 0,-1 0 0,1 0 0,0 0 0,0 0 0,0 0 0,0 0 0,0 0 0,-1 0 0,1-1 0,0 1 0,0 0 0,-1-1 0,1 1 0,0-1 0,0 1 0,-1-1 0,1 1 0,0-1 0,-1 1 0,1-1 0,-1 1 0,1-1 0,-1 0 0,1 0 0,-1 1 0,1-1 0,0-1 0,18-27 103,-17 26-95,1-2 51,-1 1-1,1-1 1,-1 1 0,0-1 0,-1 0 0,1 1 0,-1-1-1,0 0 1,0 0 0,0-7 0,-1 11-56,0 1 0,0 0 0,-1-1 0,1 1 1,0 0-1,0 0 0,-1-1 0,1 1 0,0 0 0,0 0 0,-1 0 0,1-1 0,0 1 0,-1 0 1,1 0-1,0 0 0,-1 0 0,1 0 0,0 0 0,-1 0 0,1 0 0,0 0 0,-1 0 0,1 0 1,0 0-1,-1 0 0,1 0 0,0 0 0,-1 0 0,1 0 0,0 0 0,-1 0 0,1 0 0,0 0 1,-1 1-1,1-1 0,0 0 0,-1 0 0,1 0 0,0 1 0,0-1 0,-1 0 0,1 0 0,0 1 1,0-1-1,0 0 0,-1 1 0,1-1 0,-16 13-185,11-3-121,1 0-1,0 0 1,0 1-1,1-1 1,0 1-1,1 0 1,0 0 0,1 0-1,-1 15 1,2-26 120,0 1 0,0-1 0,0 1 0,0-1 0,-1 1 0,1-1 1,0 1-1,0-1 0,0 1 0,0-1 0,0 1 0,0-1 1,1 1-1,-1-1 0,0 1 0,0-1 0,0 1 0,0-1 1,0 1-1,1-1 0,-1 1 0,0-1 0,0 0 0,1 1 0,-1-1 1,0 1-1,1-1 0,-1 0 0,1 1 0,-1-1 0,0 0 1,1 1-1,-1-1 0,1 0 0,-1 0 0,1 0 0,-1 1 0,1-1 1,-1 0-1,1 0 0,-1 0 0,1 0 0,-1 0 0,1 0 1,0 0-1,12 0-7671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88 287 545,'0'0'17328,"-8"0"-16666,5 0-601,0 0 1,0 1-1,0-1 0,0 1 1,0 0-1,0 0 1,0 0-1,0 0 1,0 1-1,0-1 0,0 1 1,1 0-1,-1 0 1,1 0-1,-1 0 0,1 0 1,0 0-1,-4 5 1,3-2 137,0 0 1,0-1 0,1 1 0,0 0-1,0 0 1,0 0 0,0 1 0,1-1-1,0 0 1,0 1 0,0-1 0,1 10-1,-1-14-177,1 0 0,0 0 0,0 1 0,1-1 0,-1 0 0,0 0 0,0 0-1,0 0 1,1 0 0,-1 0 0,0 0 0,1 0 0,-1 0 0,1-1 0,-1 1-1,1 0 1,0 0 0,-1 0 0,1 0 0,0-1 0,-1 1 0,1 0 0,0-1-1,0 1 1,0 0 0,0-1 0,0 1 0,1 0 0,0-1 24,1 1 0,0-1 0,-1 1 0,1-1 0,0 0 0,0 0-1,-1 0 1,1-1 0,0 1 0,4-2 0,2 0 83,0-1-1,0 0 1,0-1-1,0 0 1,12-8 0,-4-1-88,-2-1 0,1 0 0,-2-1 0,0-1 0,0 0 0,-2 0 1,18-31-1,-22 33-82,-1-1 1,0 1-1,-1-2 0,0 1 1,-1 0-1,-1-1 1,-1 0-1,0 0 0,-1 0 1,0-21-1,-2 35 23,0 0 1,0 0-1,-1 0 0,1 0 0,-1 0 1,1 0-1,-1 0 0,0 0 0,1 0 1,-1 0-1,0 0 0,0 0 0,-1 1 0,1-1 1,0 0-1,0 1 0,-1-1 0,1 1 1,-1-1-1,0 1 0,1 0 0,-1-1 1,0 1-1,0 0 0,0 0 0,1 0 1,-1 1-1,0-1 0,0 0 0,0 1 1,-1-1-1,1 1 0,0 0 0,0 0 0,0 0 1,0 0-1,0 0 0,-3 0 0,-1 1-22,0-1-1,1 1 0,-1 0 0,1 1 0,-1-1 0,1 1 0,0 0 0,-1 0 0,1 1 1,0-1-1,0 1 0,1 0 0,-8 6 0,5-1 69,0 0 0,1 1-1,0-1 1,0 1 0,1 0 0,-8 17 0,12-22-26,-1-1 0,1 0 0,0 0 0,0 0 0,0 1 0,0-1 0,1 0 0,-1 1 0,1-1 0,0 1 0,0-1 0,0 1 0,1-1 0,-1 0 0,1 1 0,0-1 0,-1 0 0,2 1 0,-1-1 0,0 0 0,1 0 0,-1 0 0,1 0 0,3 4 0,10 7-392,1-1 0,0 0-1,31 17 1,27 21-2517,-32-6-3937,-31-31 1106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74 13325,'0'0'8947,"-9"-7"-8141,6 4-800,-1 0 0,0 0-1,1 0 1,-1 0 0,0 1 0,-1 0 0,1 0 0,0 0 0,-1 0 0,1 1-1,-1-1 1,1 1 0,-1 0 0,0 1 0,0-1 0,1 1 0,-1 0 0,0 0-1,1 0 1,-1 1 0,0 0 0,0 0 0,1 0 0,-1 0 0,1 1 0,-1 0-1,1 0 1,0 0 0,-6 4 0,0 1 78,0 1-1,0 0 1,1 0 0,-14 17 0,21-22-21,-1-1 0,1 1 0,0 0 1,0 0-1,0 0 0,1 0 0,-1 0 0,1 0 1,-1 0-1,1 0 0,0 1 0,0-1 1,1 0-1,-1 1 0,1-1 0,-1 0 1,1 1-1,0-1 0,0 1 0,1-1 0,0 6 1,1-8-47,-1 1 0,1-1 0,-1 0 1,1 0-1,0 0 0,-1 0 0,1 0 1,0 0-1,0 0 0,-1-1 1,1 1-1,0-1 0,0 1 0,0-1 1,0 0-1,0 0 0,0 0 0,0 0 1,0 0-1,0 0 0,4-1 0,44-7 186,-37 3-194,0 0 0,0-1 0,-1-1 0,0 0 0,0 0 0,-1-2 0,0 1 0,-1-1 0,1-1 0,-2 0-1,1 0 1,-2-1 0,1 0 0,-1 0 0,-1-1 0,0 0 0,-1-1 0,6-13 0,-50 80-606,14 4 973,23-54-308,0 0 1,0 1 0,0-1 0,0 1-1,1-1 1,0 1 0,0-1 0,0 1-1,0 0 1,1-1 0,1 8 0,0-10-38,-1-1 0,0 1 0,1-1 0,-1 0 0,1 1 0,-1-1 0,1 0 1,0 0-1,-1 0 0,1 0 0,0-1 0,0 1 0,0 0 0,0-1 0,-1 1 0,1-1 0,0 1 1,0-1-1,0 0 0,0 0 0,0 0 0,0 0 0,0 0 0,0-1 0,0 1 0,4-2 1,1 1 57,0 0-1,1-1 1,-1 0 0,0 0 0,0-1 0,7-3 0,-2-3-51,-1 1 0,0-1-1,0-1 1,-1 0 0,15-17-1,-20 21-29,-1 0 0,0 0-1,0 0 1,0 0 0,-1-1-1,1 0 1,-2 1 0,1-1-1,-1 0 1,0 0 0,0 0-1,0-13 1,-15 35-398,8-7 400,0 1 0,1 0-1,0 0 1,1 0 0,0 0 0,1 1-1,-1-1 1,2 1 0,-1 0-1,1 11 1,1-20 1,1 1 0,-1-1-1,1 0 1,-1 0 0,1 1-1,-1-1 1,1 0 0,0 0 0,0 0-1,0 1 1,-1-1 0,1 0 0,0 0-1,0 0 1,0-1 0,1 1 0,-1 0-1,0 0 1,0-1 0,0 1 0,1 0-1,-1-1 1,0 1 0,1-1-1,-1 0 1,0 1 0,1-1 0,-1 0-1,0 0 1,1 0 0,-1 0 0,1 0-1,-1 0 1,0 0 0,1 0 0,-1-1-1,1 1 1,1-1 0,3 0 21,0 0 1,1-1-1,-1 0 0,0 0 1,0 0-1,0 0 1,7-5-1,2-4-129,-1-1 0,0 0 0,-1-1 0,0-1 0,19-26 0,-39 50-86,1 0-1,0 0 1,0 1-1,1 0 1,1 0 0,-1 1-1,2-1 1,0 1-1,0 0 1,-1 19-1,4-30 4,0 0 0,1 0 0,-1-1 0,0 1 0,1 0 0,-1 0 1,0-1-1,1 1 0,-1 0 0,1 0 0,-1-1 0,1 1 0,-1-1 0,1 1 0,0 0 0,-1-1 0,1 1 0,0-1 0,-1 1 0,1-1 0,0 0 0,0 1 0,-1-1 0,1 0 0,0 1 0,0-1 0,0 0 0,0 0 0,-1 0 0,1 0 0,0 0 1,0 0-1,1 0 0,31-4-7913,-13-10-1585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159 253 13933,'0'0'5088,"-5"11"-3535,-29 74 735,-39 160-1,26-109-675,78-231-800,7 6-747,6-17-587,4 1 0,75-120 1,-111 208 439,0-1 1,19-18 0,-28 32 68,0 1 0,0 0 1,1 0-1,-1 0 0,1 0 1,0 0-1,0 1 0,0 0 1,0 0-1,0 0 1,0 0-1,1 1 0,-1-1 1,1 1-1,-1 0 0,6 0 1,-9 1 3,1 0 0,-1 1 1,1-1-1,-1 0 0,0 1 0,1-1 1,-1 1-1,0 0 0,1-1 1,-1 1-1,0 0 0,0 0 1,0 0-1,0 0 0,0 0 1,0 0-1,0 0 0,0 0 1,0 0-1,0 0 0,0 0 1,-1 1-1,1-1 0,0 0 1,-1 1-1,1-1 0,-1 0 1,0 1-1,1-1 0,-1 1 1,0-1-1,0 1 0,0-1 0,0 0 1,0 1-1,0-1 0,0 1 1,-1-1-1,1 1 0,-1 1 1,0 4 37,0 1 1,-1 0-1,0 0 1,0-1-1,-1 1 1,-4 8-1,-42 56 1367,35-52-674,0 0-1,-12 23 1,26-43-729,0 0 0,0 1 0,-1-1 0,1 0 0,0 1 0,0-1 0,0 0 0,0 1 0,0-1 0,0 0 0,0 1 0,0-1 0,0 1 0,0-1 0,0 0 0,0 1 0,0-1 0,0 0 0,0 1 0,0-1 0,0 1 0,0-1 0,0 0 0,0 1 0,1-1 0,-1 0 0,0 1 0,0-1 0,1 0 0,-1 0 0,0 1 0,0-1 0,1 0 0,-1 0 0,0 1 0,0-1 1,1 0-1,0 1 0,21 3-952,38-9-1204,-44 3 1847,-11 2 290,0-1 1,-1 1 0,1 1-1,0-1 1,-1 1 0,1-1-1,-1 1 1,1 1 0,-1-1-1,9 4 1,-12-4 60,0 0 0,1 0 0,-1 0 0,0 0 0,0 0 0,1 1 0,-1-1 0,0 0 0,0 1 0,-1-1 0,1 1 0,0-1 1,0 1-1,-1-1 0,1 1 0,-1 0 0,1-1 0,-1 1 0,0 0 0,0-1 0,1 1 0,-1 0 0,0-1 0,-1 1 0,1 0 0,0 0 0,0-1 0,-1 1 0,1-1 0,-1 1 0,1 0 0,-1-1 0,-1 3 0,0 0 115,-1 0 0,1 0 0,-1 0 0,0 0 0,-1 0-1,1-1 1,-1 1 0,1-1 0,-1 0 0,0 0-1,0 0 1,0-1 0,-7 4 0,-64 27 914,65-29-830,1 0-241,-1 0 1,1-1-1,0 0 1,-1 0-1,0-1 1,1-1-1,-1 0 0,-15 0 1,24-1-168,0 0 0,1-1 0,-1 1 0,1-1 0,-1 1-1,1-1 1,-1 1 0,1-1 0,-1 1 0,1-1 0,-1 1 0,1-1 0,0 0 0,-1 1 0,1-1 0,0 0-1,-1 1 1,1-1 0,0 0 0,0 0 0,0 1 0,0-1 0,0 0 0,0 1 0,0-1 0,0 0 0,0 0-1,0-1 1,3-22-5587,8-3-2775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95 16656,'0'0'9689,"9"0"-9006,-2-1-596,1 1-1,-1-1 1,1-1-1,-1 1 1,13-6-1,-18 7-77,-1-1-1,1 1 0,0-1 1,-1 0-1,0 0 0,1 0 0,-1 0 1,0 0-1,1 0 0,-1 0 1,0 0-1,0 0 0,0-1 1,0 1-1,0 0 0,0-1 1,0 1-1,0-1 0,-1 1 0,1-1 1,0 1-1,-1-1 0,1 0 1,-1 1-1,0-1 0,0 1 1,0-1-1,1 0 0,-1 1 0,-1-1 1,1 0-1,0 1 0,0-1 1,-1 0-1,1 1 0,-1-1 1,1 1-1,-1-1 0,0 1 0,-1-3 1,2 2-21,-1 0 1,0 1 0,0-1 0,-1 1 0,1-1-1,0 1 1,0-1 0,-1 1 0,1 0-1,-1 0 1,1-1 0,-1 1 0,0 0-1,1 0 1,-1 1 0,0-1 0,0 0 0,1 1-1,-1-1 1,0 1 0,0-1 0,0 1-1,0 0 1,0 0 0,0 0 0,0 0-1,1 0 1,-1 0 0,0 0 0,0 1-1,0-1 1,0 1 0,0-1 0,-2 2 0,0 0 5,-1-1 1,0 2-1,0-1 1,1 0-1,-1 1 1,1 0-1,0 0 1,0 0-1,0 1 1,0-1-1,-4 7 1,4-5 44,0 1 1,1 0 0,0 0 0,0 1 0,0-1 0,1 0-1,0 1 1,0 0 0,1-1 0,0 1 0,-1 10 0,2-15-28,0 1 0,0-1 1,0 1-1,1-1 1,-1 0-1,1 1 1,-1-1-1,1 0 0,0 0 1,0 1-1,0-1 1,0 0-1,0 0 1,0 0-1,1 0 0,-1 0 1,1 0-1,-1 0 1,1-1-1,0 1 1,0-1-1,0 1 0,-1-1 1,2 0-1,-1 1 1,0-1-1,0 0 0,0 0 1,0 0-1,1-1 1,-1 1-1,0-1 1,1 1-1,4-1 0,5 1 18,0 0 0,0-1 0,0-1 0,1 0 0,-1 0 0,0-1-1,0-1 1,17-6 0,6-4-146,47-27 0,-41 18-70,-40 22 177,-1 0 0,0 0 0,0-1 1,1 1-1,-1 0 0,0 0 0,0 0 0,1-1 0,-1 1 1,0 0-1,1 0 0,-1 0 0,0 0 0,1 0 0,-1 0 1,0 0-1,1 0 0,-1-1 0,0 1 0,1 0 0,-1 1 1,0-1-1,1 0 0,-1 0 0,0 0 0,1 0 0,-1 0 1,0 0-1,1 0 0,-1 0 0,0 1 0,0-1 0,1 0 1,-1 0-1,0 0 0,0 1 0,1-1 0,-1 0 0,-2 16 70,-18 25 520,16-33-456,3-5-62,-12 33 724,12-35-772,1-1 0,0 1 0,0-1 0,0 1-1,0 0 1,0-1 0,0 1 0,0-1-1,0 1 1,1 0 0,-1-1 0,0 1-1,0-1 1,0 1 0,1-1 0,-1 1-1,0-1 1,0 1 0,1-1 0,-1 1-1,1-1 1,-1 1 0,0-1 0,1 1 0,-1-1-1,1 0 1,-1 1 0,1-1 0,-1 0-1,1 1 1,-1-1 0,1 0 0,-1 0-1,1 1 1,0-1 0,-1 0 0,1 0-1,-1 0 1,1 0 0,0 0 0,-1 0 0,1 0-1,-1 0 1,1 0 0,-1 0 0,1 0-1,0 0 1,-1-1 0,1 1 0,-1 0-1,1 0 1,-1-1 0,1 1 0,-1 0-1,1 0 1,0-1 0,16-7-44,0 0 0,0 0 1,-1-2-1,0 0 0,-1-1 0,18-16 1,12-7-940,6 1-345,-57 62 1126,-19 14 552,19-34-399,0 0 0,1 0-1,0 0 1,0 1-1,1 0 1,0 0-1,1 0 1,0 0 0,-2 20-1,5-30-92,0 0 0,0 0 1,0 0-1,0 1 0,0-1 0,0 0 0,0 0 0,1 0 0,-1 0 0,0 0 1,0 1-1,0-1 0,0 0 0,0 0 0,0 0 0,1 0 0,-1 0 0,0 0 1,0 0-1,0 0 0,0 0 0,1 0 0,-1 1 0,0-1 0,0 0 0,0 0 1,0 0-1,1 0 0,-1 0 0,0 0 0,0 0 0,0 0 0,1 0 0,-1 0 1,0-1-1,0 1 0,0 0 0,0 0 0,1 0 0,-1 0 0,0 0 0,0 0 1,0 0-1,0 0 0,0 0 0,1-1 0,-1 1 0,0 0 0,0 0 0,0 0 1,0 0-1,0 0 0,0-1 0,1 1 1,15-11-7198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15663,'0'0'8776,"-25"54"-7655,14-27-256,4 2-577,5-2-192,-2-3 0,4 1-352,0-2-1505,0-1-2179,0-7-3075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6406,'0'0'17425,"-35"58"-14094,33-49-1602,2-6-608,6-3-960,7 0-578,-4-8-1761,-2-2-1954,-5-3-4100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14958,'0'0'7239,"2"71"-7175,-2-33 64,0 4-96,-2 2 0,2-3 0,-3-2-384,1-6-993,-2-6-417,-1-6-320,-1-6-737,2-7-2017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12011,'0'0'5227,"5"-9"-3113,-2 3-1953,0 1 1,1 0 0,0 0 0,0 0 0,0 1 0,0 0-1,1-1 1,0 1 0,0 1 0,0-1 0,0 1 0,0 0 0,1 0-1,-1 0 1,1 1 0,0 0 0,0 0 0,7-1 0,14-4-63,1 2 1,0 2 0,1 0-1,34 2 1,-52 1-118,0 0 1,0 1-1,1 1 0,-1 0 1,0 0-1,0 1 0,0 0 1,-1 1-1,1 1 0,-1-1 0,0 2 1,0-1-1,12 11 0,-17-13 4,-1 1 0,0 0 0,-1 0 0,1 1 0,-1-1 0,0 1 0,0-1 0,0 1 0,0 0 0,-1 0 0,0 0 0,0 0 0,-1 1 0,1-1 0,-1 0 0,1 10 0,-2-7 116,-1-1 0,1 0 1,-1 1-1,-1-1 0,0 0 0,0 0 0,0 0 1,0 0-1,-1-1 0,-1 1 0,-4 7 0,-4 4 307,-2 0-1,0-1 0,0-1 1,-2 0-1,0-2 0,0 1 1,-28 16-1,25-18-261,-1-1 1,-1-1-1,-34 13 0,45-20-189,0-1-1,1-1 1,-1 1 0,0-1-1,0-1 1,-1 0-1,1 0 1,0-1 0,0-1-1,-19-2 1,27 2-123,0 1 0,0-1 0,-1 0 1,1 0-1,0 0 0,0 0 0,0 0 0,0 0 1,0-1-1,0 1 0,0-1 0,0 1 0,1-1 0,-1 0 1,1 0-1,-1 0 0,1 0 0,-1 0 0,0-2 0,0 0-693,1-1-1,-1 0 1,1 1-1,0-1 1,0 0-1,0 1 0,1-1 1,-1-7-1,1-15-5723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17777,'0'0'8264,"23"49"-8072,-23-16-64,0 1-32,-2 2-32,-4-6-32,1-3-128,5-6-352,0-7-97,0-9-384,7-10-3139,2-13-1409,-1-7-4901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6118,'0'0'2904,"8"4"-171,4 0-1441,0 0 0,0-1 0,0-1 0,0 1 0,1-2 0,-1 0 1,23-1-1,-30 0-932,-1-1 0,0 1 0,1-1 0,-1 0 0,0 0 0,0-1 0,0 1 0,0-1 1,0 0-1,0 0 0,0 0 0,-1-1 0,1 0 0,5-5 0,-6 5-316,-1 0 0,0 0 0,0 0 0,0 0 0,0-1 0,0 1 0,-1-1-1,0 1 1,1-1 0,-1 0 0,-1 0 0,2-4 0,-2 6-45,0 1 1,0-1-1,1 1 0,-1-1 0,0 1 1,0-1-1,-1 1 0,1-1 1,0 1-1,0-1 0,-1 1 1,1-1-1,-1 1 0,1-1 1,-1 1-1,0 0 0,0-1 1,1 1-1,-1 0 0,0 0 0,0-1 1,0 1-1,0 0 0,-2-1 1,1 1-12,0 0 1,-1-1-1,1 1 0,-1 0 1,1 1-1,-1-1 0,1 0 1,-1 1-1,0 0 1,1-1-1,-1 1 0,-5 1 1,2-1-10,0 1-1,0 0 1,0 0 0,0 0 0,0 1 0,0 0 0,0 0 0,1 1 0,-1-1-1,1 1 1,-10 7 0,11-6 49,0 1-1,-1 0 1,2 0-1,-1 0 1,1 0-1,-1 0 1,2 1-1,-1 0 1,0-1-1,1 1 1,0 0-1,1 0 1,-1 0-1,1 1 1,0-1-1,1 0 1,-1 0-1,1 0 1,1 1-1,-1-1 1,1 0-1,1 7 1,-1-9-149,1 0 0,-1 0 1,1 0-1,0 0 0,0 0 1,0-1-1,0 1 1,0-1-1,1 1 0,0-1 1,0 0-1,0 0 0,0 0 1,0 0-1,0-1 1,1 1-1,5 2 0,-4-3-526,0 0-1,0 0 0,0 0 0,0-1 1,0 0-1,1 0 0,-1-1 0,0 1 0,1-1 1,7-1-1,-1 0-6479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132 184 11915,'4'-11'2707,"-4"8"-2515,5-7 793,-2-1 0,0 0 0,0 0 0,-1 0 0,0 0 0,-1 0 0,-1-14-1,0 24-938,0 0-1,0 0 0,0 0 1,0 0-1,-1 0 0,1 0 0,0 0 1,-1 1-1,1-1 0,-1 0 1,1 0-1,-1 0 0,1 1 0,-1-1 1,1 0-1,-1 1 0,0-1 1,1 0-1,-1 1 0,0-1 0,0 1 1,1-1-1,-1 1 0,0-1 1,0 1-1,0 0 0,0-1 0,0 1 1,0 0-1,1 0 0,-1 0 1,0 0-1,0 0 0,0 0 0,0 0 1,0 0-1,0 0 0,0 0 1,0 0-1,0 0 0,0 1 0,1-1 1,-2 1-1,-2 0 64,0 0 0,0 0-1,1 1 1,-1 0 0,0 0 0,1 0-1,0 0 1,-1 0 0,-3 4 0,-2 5-107,0 0 0,1 1 0,0 0 0,0 1 0,2-1 1,-1 1-1,2 1 0,0-1 0,0 1 0,1 0 0,1 0 0,0 0 0,1 1 1,0 20-1,2-34 0,0 0-1,0 1 1,0-1 0,0 0 0,0 1-1,1-1 1,-1 0 0,0 1 0,1-1 0,-1 0-1,1 1 1,-1-1 0,1 0 0,0 0 0,-1 0-1,1 0 1,0 1 0,0-1 0,0 0 0,0 0-1,0-1 1,0 1 0,0 0 0,0 0-1,0 0 1,1-1 0,-1 1 0,0 0 0,0-1-1,1 0 1,-1 1 0,0-1 0,1 1 0,-1-1-1,0 0 1,1 0 0,-1 0 0,0 0 0,1 0-1,-1 0 1,0 0 0,1-1 0,2 0-1,3 0 14,-1-1 0,1 1 0,0-2 0,-1 1 0,1-1 0,-1 0-1,11-7 1,0-3 46,-1-1 1,0-1-1,0-1 0,-2 0 0,0 0 1,-1-2-1,0 0 0,-2 0 0,0-1 0,-1-1 1,-1 1-1,-1-2 0,0 1 0,6-32 0,-36 93-920,5-2 335,-15 54 0,28-78 510,1 0-1,0 0 1,1 0-1,0 0 1,2 1-1,0-1 1,2 19-1,-2-33 31,0 0-1,1 0 0,-1 0 1,0 1-1,1-1 1,-1 0-1,1 0 0,-1 0 1,1 0-1,-1 0 0,1 0 1,0 0-1,0 0 1,-1-1-1,1 1 0,0 0 1,0 0-1,0-1 0,0 1 1,0 0-1,0-1 1,0 1-1,0-1 0,0 1 1,0-1-1,0 1 1,0-1-1,1 0 0,-1 0 1,0 0-1,0 0 0,0 1 1,0-1-1,1-1 1,-1 1-1,0 0 0,0 0 1,0 0-1,0-1 1,0 1-1,0 0 0,2-2 1,3 1 112,-1-1 0,0 0 0,0-1 0,1 1 1,-1-1-1,-1 0 0,8-5 0,2-6-48,0-1-1,-1-1 1,-1 0 0,0 0-1,-1-1 1,-1-1 0,0 1-1,-2-2 1,0 1-1,-1-1 1,9-36 0,-16 54-83,0 1 0,1-1 0,-1 1-1,0-1 1,1 0 0,-1 1 0,0-1 0,0 0 0,0 1 0,1-1 0,-1 0 0,0 1 0,0-1 0,0 0 0,0 0 0,0 1-1,0-1 1,-1 0 0,1 1 0,0-1 0,0 0 0,0 1 0,-1-1 0,1 0 0,0 1 0,-1-1 0,1 1 0,-1-2 0,-11 20-225,-15 36-112,22-43 378,1 0 0,0 0 0,1 1 0,1-1 0,-1 1 0,2 0 0,-1 17 0,2-28-29,0 1 0,1-1-1,-1 0 1,1 0 0,-1 1 0,1-1-1,0 0 1,-1 0 0,1 0-1,0 0 1,0 0 0,0 0-1,0 0 1,0 0 0,0 0-1,0-1 1,0 1 0,0 0 0,0 0-1,0-1 1,1 1 0,-1-1-1,0 1 1,0-1 0,1 0-1,-1 1 1,0-1 0,0 0-1,1 0 1,-1 0 0,0 0 0,1 0-1,-1 0 1,0 0 0,1-1-1,-1 1 1,2-1 0,3 1 21,-1-1 0,0 0 1,1 0-1,-1 0 0,0-1 1,0 0-1,0 0 0,7-4 1,-7 2-27,0-1 1,0 0 0,0 0 0,-1 0-1,0-1 1,6-9 0,14-16-220,-28 37 92,1 1 0,0 0-1,0-1 1,1 1 0,-3 12 0,0-5 99,4-10 58,-1 0-1,1 0 1,0 0 0,0 0 0,0 1 0,0-1 0,1 0-1,0 0 1,0 1 0,0-1 0,1 6 0,0-8-1,0-1 1,-1 1-1,2-1 1,-1 1-1,0-1 1,0 0-1,0 1 1,1-1-1,-1 0 1,0 0-1,1 0 1,-1 0-1,1 0 1,-1 0-1,1-1 1,0 1-1,-1-1 1,1 1-1,0-1 1,-1 1-1,1-1 1,0 0-1,0 0 1,-1 1-1,1-1 1,0-1-1,0 1 1,2-1-1,15-1 46,0-1 0,0-1 1,-1-1-1,1 0 0,-1-1 0,-1-1 0,1-1 1,-1-1-1,0 0 0,-1-1 0,25-21 0,-54 37-589,10-4 515,1 0-1,-1 0 1,0 0-1,1 0 1,-1 1-1,1-1 1,-1 1-1,-2 4 0,5-6 77,7-16 495,22-37-464,-20 33-201,1 1-1,0 0 1,21-24 0,-30 40-97,1 1 0,0-1 1,0 1-1,0-1 1,1 1-1,-1 0 0,0 0 1,0 0-1,1 0 1,-1 0-1,1 1 0,-1-1 1,1 1-1,-1 0 1,1-1-1,-1 1 1,1 0-1,-1 0 0,4 1 1,27-5-10256,-21-2 186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17360,'0'0'6599,"50"37"-7945,-26-21-3042,8 2-3747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16976,'0'0'3272,"-8"0"-1334,-1-1-1766,1 1 0,-1 1 0,1 0 0,-1 0-1,1 1 1,0 0 0,-1 0 0,-7 4 0,12-4-333,0 0 1,0 0 0,0 0-1,1 0 1,-1 0 0,1 1 0,-1 0-1,1-1 1,0 1 0,0 1-1,0-1 1,0 0 0,1 1-1,0-1 1,-1 1 0,1 0-1,0 0 1,1 0 0,-1 0-1,-1 7 1,3-11 87,0 1 0,0 0 0,1 0 0,-1 0 1,0 0-1,1-1 0,-1 1 0,0 0 0,1 0 0,-1-1 0,1 1 1,-1 0-1,1-1 0,0 1 0,-1 0 0,1-1 0,0 1 0,-1-1 1,1 1-1,0-1 0,0 1 0,-1-1 0,1 0 0,0 1 0,0-1 1,0 0-1,0 0 0,-1 1 0,1-1 0,0 0 0,1 0 0,38 6-386,-31-5 36,13 2 84,64 13-85,-82-15 559,0 0 1,-1 0-1,1 0 1,0 0-1,-1 1 1,1 0 0,-1 0-1,0 0 1,1 0-1,-1 0 1,0 1-1,0-1 1,0 1-1,-1 0 1,1 0-1,-1 0 1,4 6-1,-5-7 34,-1 0 0,0 0 0,0 0 0,0 1 0,0-1-1,0 0 1,0 0 0,-1 0 0,1 0 0,-1 1 0,1-1-1,-1 0 1,0 0 0,0 0 0,0 0 0,0 0-1,0 0 1,0-1 0,-1 1 0,1 0 0,-1-1 0,1 1-1,-1-1 1,1 1 0,-1-1 0,0 0 0,0 1 0,0-1-1,0 0 1,-2 1 0,-10 6 769,1-1-1,-27 10 1,40-17-913,-8 3-110,0 0-1,0 0 1,0-1-1,0 0 1,-1-1 0,1 0-1,0 0 1,-12-1-1,19 0-130,1 0-1,-1 0 1,1-1-1,-1 1 1,0 0-1,1 0 1,0-1-1,-1 1 1,1 0-1,-1 0 1,1-1-1,-1 1 1,1 0-1,-1-1 1,1 1-1,0-1 1,-1 1 0,1-1-1,0 1 1,0-1-1,-1 1 1,1-1-1,0 1 1,0-1-1,0 1 1,-1-1-1,1 1 1,0-1-1,0 1 1,0-1-1,0 1 1,0-1-1,0 1 1,0-1-1,0 0 1,0 0-1,0-1-821,0-18-8454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59 12588,'0'0'8584,"8"-4"-6545,-3 2-1754,1 0-104,0 0 1,1 0-1,-1-1 0,0 0 1,-1 0-1,1-1 0,0 1 1,-1-1-1,0 0 0,8-9 1,-12 12-182,-1 1-1,0 0 1,0-1 0,0 1 0,0 0 0,0 0-1,0-1 1,0 1 0,0 0 0,0-1 0,-1 1 0,1 0-1,0-1 1,0 1 0,0 0 0,0 0 0,0-1-1,0 1 1,-1 0 0,1 0 0,0-1 0,0 1-1,0 0 1,-1 0 0,1-1 0,0 1 0,0 0-1,-1 0 1,1 0 0,0 0 0,-1-1 0,1 1 0,0 0-1,0 0 1,-1 0 0,1 0 0,0 0 0,-1 0-1,1 0 1,0 0 0,-1 0 0,1 0 0,0 0-1,0 0 1,-1 0 0,1 0 0,0 0 0,-1 0 0,-21 0-48,19 0 51,-9 1-4,1 0 0,-1 1-1,1 1 1,0 0 0,0 0 0,0 1-1,0 0 1,1 1 0,-1 0-1,-12 9 1,18-11 40,1-1 1,0 1-1,0 0 0,0 0 1,0 0-1,0 1 1,1 0-1,0-1 0,-1 1 1,1 0-1,0 0 0,1 1 1,-1-1-1,1 0 0,0 1 1,0 0-1,0-1 0,1 1 1,0 0-1,0 0 1,0 0-1,0 0 0,1 0 1,0 0-1,1 10 0,0-13-22,0 1-1,0 0 0,1-1 0,-1 0 1,1 1-1,-1-1 0,1 0 0,0 0 1,0 0-1,0 0 0,0 0 0,1 0 1,-1-1-1,0 1 0,1-1 0,-1 0 1,1 1-1,0-1 0,-1 0 0,5 1 1,60 13 81,-65-14-95,94 5-3045,-49-6-2996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10602,'0'0'6566,"0"3"-4836,0 4-513,2 3 0,13 3-96,4 3-192,7 0-256,8 1-97,3-3-191,8 2-225,-2-5-128,-4-3-1249,-4-7-1890,-8-1-1345,-7-1-2563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5157,'0'0'14227,"12"2"-13533,-2 0-517,1 0-1,-1 1 1,0 0 0,0 1 0,0 0 0,-1 1 0,10 5-1,-15-7-108,0-1-1,0 1 1,0 0-1,-1 0 1,0 0-1,1 1 1,-1-1-1,0 1 0,0 0 1,-1 0-1,1 0 1,-1 0-1,0 0 1,0 0-1,-1 1 1,1-1-1,-1 1 1,0-1-1,0 1 0,0 0 1,0 7-1,-2-4 129,0-1 0,0 1-1,-1-1 1,0 1 0,-1-1-1,1 0 1,-1 0 0,-1 0-1,1 0 1,-1-1 0,0 1-1,-1-1 1,-7 8 0,-11 12 58,-43 36 0,43-41-235,-7 8-638,12-12-2110,0 0-5742,8-9-5953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98 7303,'0'0'12246,"6"-10"-9155,17-28-966,-23 37-2079,1 1 1,-1-1-1,0 0 1,0 0 0,0 1-1,1-1 1,-1 0-1,0 0 1,0 1-1,0-1 1,0 0-1,0 0 1,0 0-1,0 1 1,-1-1 0,1 0-1,0 0 1,0 1-1,-1-1 1,1 0-1,0 0 1,-1 1-1,1-1 1,-1 0-1,1 1 1,0-1 0,-1 1-1,0-1 1,1 0-1,-1 1 1,1-1-1,-1 1 1,0 0-1,1-1 1,-1 1 0,-1-1-1,-26-8 207,24 8-157,-2-1-99,1 0 0,-1 1 0,0 0 0,0 0 0,0 1 1,0 0-1,0 0 0,0 0 0,0 1 0,0 0 0,0 0 0,0 0 0,1 1 0,-1-1 0,0 2 0,1-1 0,0 1 0,-1-1 1,1 1-1,0 1 0,0-1 0,1 1 0,-1 0 0,-4 5 0,3-2-7,0 0-1,1 1 1,0 0-1,1 0 1,0 0-1,0 1 1,0-1 0,1 1-1,1 0 1,-1 0-1,1 0 1,1 0-1,0 1 1,0 16 0,1-24 9,0 1 0,0 0 1,1 0-1,-1-1 1,1 1-1,-1 0 1,1-1-1,0 1 1,0-1-1,0 1 1,1-1-1,-1 1 1,1-1-1,-1 0 1,1 0-1,0 0 1,-1 0-1,1 0 1,0 0-1,0 0 0,1 0 1,-1-1-1,0 1 1,1-1-1,-1 0 1,0 0-1,1 0 1,0 0-1,-1 0 1,1 0-1,-1-1 1,1 1-1,0-1 1,0 1-1,-1-1 1,1 0-1,5-1 1,2 1 31,0-1 1,-1 0 0,1 0 0,-1-1 0,1-1 0,-1 1 0,1-1 0,-1-1 0,15-8-1,-11 4 98,-1 0 0,0-1-1,-1 0 1,0-1-1,-1 0 1,18-22 0,-24 26-125,0 1 1,0-1-1,-1 0 1,0-1-1,0 1 1,0-1-1,-1 1 1,0-1-1,0 0 1,-1 0-1,0 0 1,0 0-1,-1 0 1,0 0-1,0 0 1,-1-8-1,1 14-197,0-1 0,-1 1 0,1 0 0,0 0-1,-1 0 1,1 0 0,-1 0 0,1 0 0,-1 0-1,1 0 1,-1 0 0,0 0 0,1 0 0,-1 0 0,0 0-1,0 0 1,0 1 0,-1-2 0,-13-2-6546,7 4-420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45 865,'0'0'18732,"1"9"-16821,0 48-416,-3 0-1,-18 111 0,6-37-798,15-177-633,1 0 1,15-79 0,-13 105-84,1 0 0,1 0-1,1 1 1,1 0 0,0 0 0,1 0 0,1 1 0,20-26 0,-26 39 1,0 1 1,1 0-1,0-1 0,-1 1 0,1 1 1,1-1-1,-1 1 0,0 0 0,1 0 0,0 1 1,0-1-1,0 1 0,0 0 0,0 1 1,0 0-1,7-1 0,-10 2-5,-1 0 0,1 0 0,0 0 1,-1 0-1,1 0 0,0 1 0,-1-1 0,1 1 0,-1 0 1,1 0-1,-1 0 0,1 0 0,-1 0 0,1 1 0,-1-1 0,0 1 1,0-1-1,0 1 0,0 0 0,0 0 0,0 0 0,-1 0 1,1 0-1,0 0 0,-1 0 0,0 1 0,1-1 0,-1 0 1,0 1-1,0-1 0,-1 1 0,1 0 0,0-1 0,-1 1 0,0 0 1,1-1-1,-1 1 0,-1 5 0,1-4 33,0 1 0,-1 0-1,0 0 1,0 0 0,0-1 0,-1 1 0,1 0 0,-1-1-1,0 1 1,-1-1 0,1 0 0,-1 0 0,0 0-1,0 0 1,0 0 0,0-1 0,-1 1 0,1-1-1,-1 0 1,0 0 0,0 0 0,0-1 0,0 1-1,-1-1 1,-5 2 0,-2 2 67,-1-1 0,-1 0 0,1-1 0,0-1 0,-1 0 0,0 0 0,0-2 0,-14 1 0,27-2-173,0 0-1,0 0 1,0 0 0,0 0-1,0 0 1,0 0 0,0 0 0,0-1-1,1 1 1,-1 0 0,0-1-1,0 1 1,0 0 0,0-1-1,0 1 1,0-1 0,1 0 0,-1 1-1,0-1 1,0 1 0,1-1-1,-1 0 1,0 0 0,0 0-1,1-1-556,-1 0 0,1 1 0,-1-1 0,1 1 0,0-1 0,0 0 0,0 1 0,0-1 0,0 1 0,0-1 0,0 0 0,1 1 0,-1-1 0,0 1-1,2-3 1,7-14-10951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12204,'0'0'13420,"0"9"-13147,-9 310 1019,6-248 688,3-87-2094,-2 0 0,0 0 0,0 0 0,-2 0 0,0 0 0,-1 1 0,0 0 0,-1 0 0,-1 0-1,-13-20 1,18 34-275,2 9 269,5 12 128,-1-15 3,-1-1 0,1 1 0,-1-1 0,1 0 0,1 0 0,-1 0 0,1-1 0,-1 0 0,1 0 0,0 0 0,0 0 1,0-1-1,0 1 0,1-1 0,-1-1 0,11 3 0,-4-2 122,1 0 0,0-1 1,-1 0-1,1-1 0,0 0 0,18-4 1,-29 4-116,0 0-1,0-1 1,0 1 0,1-1 0,-1 1 0,-1-1 0,1 0 0,0 0 0,0 0 0,0 0 0,0 0 0,0-1 0,-1 1-1,1 0 1,-1-1 0,1 1 0,-1-1 0,1 0 0,-1 1 0,0-1 0,0 0 0,0 0 0,0 0 0,1-3 0,0-2-578,-1 1 0,1-2 1,-2 1-1,1 0 1,-1-12-1,0 18 197,-2 5 337,0-1 0,0 1 0,0 0-1,0-1 1,0 1 0,1 0 0,0 0-1,0 0 1,0 0 0,0 0 0,1 0-1,0 1 1,0 5 0,3 56 361,6-29-3020,4-17-6897,-6-16 1777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7719,'0'0'15119,"6"62"-24536,-1-45 1313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12043,'0'0'9967,"0"10"-9284,-1 27-197,-1 1 504,5 59 1,-2-96-982,-1-1 1,1 1 0,-1 0-1,1 0 1,-1-1-1,1 1 1,-1 0-1,1 0 1,0-1 0,-1 1-1,1-1 1,0 1-1,0-1 1,-1 1 0,1-1-1,0 1 1,0-1-1,0 0 1,0 1 0,-1-1-1,1 0 1,0 0-1,0 0 1,0 0-1,0 0 1,0 0 0,0 0-1,0 0 1,0 0-1,0 0 1,-1 0 0,2-1-1,31-7 251,-22 1-233,0 0 0,-1-1 0,1-1 0,-2 0 0,11-11-1,-12 11-27,0 1-1,0 0 0,1 0 1,0 1-1,0 0 0,20-10 1,-29 17-1,1 0 1,-1-1 0,0 1-1,1 0 1,-1 0 0,0 0-1,1 0 1,-1 0-1,1 0 1,-1 0 0,0 0-1,1 0 1,-1 0 0,0 0-1,1 0 1,-1 0-1,0 0 1,1 1 0,-1-1-1,1 0 1,-1 0 0,0 0-1,0 0 1,1 1-1,-1-1 1,0 0 0,1 0-1,-1 1 1,0-1 0,0 0-1,1 0 1,-1 1-1,0-1 1,0 0 0,0 1-1,1-1 1,4 21 64,-5 33 397,-1-41-179,2-13-272,-1 1 1,0-1 0,1 1 0,-1-1 0,1 1 0,-1-1 0,0 1 0,1-1 0,-1 0 0,1 1 0,-1-1 0,1 0 0,-1 1 0,1-1 0,0 0 0,-1 1 0,1-1 0,-1 0 0,1 0 0,0 0 0,-1 0 0,1 0 0,-1 0 0,1 0 0,0 0 0,-1 0 0,1 0 0,0 0 0,-1 0-1,1 0 1,-1 0 0,1 0 0,0-1 0,-1 1 0,1 0 0,-1 0 0,1-1 0,-1 1 0,1 0 0,0-2 0,27-10 131,-7-4-140,-16 11-39,1 0-1,-1 0 1,1 1 0,0 0-1,1 0 1,-1 1 0,1-1-1,0 2 1,0-1 0,0 1 0,10-3-1,-16 10 65,1-1 0,-1 1-1,0-1 1,-1 1 0,1 0 0,-1 0-1,0-1 1,0 1 0,0 0-1,-2 5 1,1 17 533,8-16 64,-4-11-589,0 0-1,0-1 1,0 1 0,0-1 0,0 0 0,-1 0-1,1 0 1,0 0 0,-1 0 0,1 0 0,-1-1 0,1 1-1,3-4 1,19-12-7,-21 13-266,0 0 0,1 1-1,-1-1 1,1 1-1,0 1 1,0-1-1,0 1 1,1-1-1,-1 1 1,0 1-1,1-1 1,6 0 0,-11 2 173,-1 1 0,1-1 1,-1 1-1,1-1 1,-1 1-1,0-1 1,1 1-1,-1 0 1,0-1-1,1 1 1,-1-1-1,0 1 1,0 0-1,1-1 0,-1 1 1,0 0-1,0-1 1,0 1-1,0 0 1,0-1-1,0 1 1,0 0-1,0-1 1,0 1-1,0 0 0,0-1 1,0 1-1,-1 0 1,1-1-1,0 1 1,-1 0-1,1-1 1,-1 2-1,-9 25-4822,5-18-1272,1-2-4287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108 346 13068,'0'0'10004,"-7"11"-9534,-9 9-238,-36 52 159,47-65-376,1 1 0,0 0 0,0-1 0,0 1-1,1 1 1,0-1 0,-3 16 0,6-23-20,0-1-1,1 0 0,-1 1 1,0-1-1,1 1 0,-1-1 0,0 1 1,1-1-1,-1 0 0,1 1 1,-1-1-1,0 0 0,1 1 1,-1-1-1,1 0 0,-1 0 1,1 1-1,-1-1 0,1 0 1,-1 0-1,1 0 0,-1 0 0,1 0 1,-1 1-1,1-1 0,0 0 1,-1 0-1,1 0 0,-1-1 1,1 1-1,-1 0 0,1 0 1,-1 0-1,1 0 0,-1 0 1,1-1-1,-1 1 0,1-1 0,25-6 90,-13-1-61,-1 0 1,0 0 0,0-1 0,-1-1 0,0 0-1,15-18 1,2-6-6,24-38 0,-28 34 355,33-66 0,-49 84-280,0 1 0,-1-1 0,-1 0-1,-1 0 1,5-37 0,-10 55-98,1 0 0,-1 1 0,0-1 0,0 0 0,0 1 0,0-1 1,0 0-1,0 1 0,0-1 0,-1 1 0,1-1 0,-1 0 0,1 1 0,-1-1 0,0 1 0,1-1 1,-1 1-1,0-1 0,0 1 0,-2-3 0,2 4-15,0-1 0,-1 1 0,1-1 1,0 1-1,-1-1 0,1 1 0,0-1 0,-1 1 1,1 0-1,-1 0 0,1 0 0,0 0 0,-1 0 1,1 0-1,-1 0 0,1 1 0,0-1 0,-1 0 1,0 1-1,-6 2-77,0 0-1,1 1 1,0 0 0,-1 0 0,2 0-1,-13 11 1,18-14 93,-100 95-227,93-86 238,0-1-1,0 1 0,0 0 1,2 1-1,-1-1 1,1 1-1,1 1 1,0-1-1,-4 14 0,9-24-5,0-1-1,0 1 1,0 0-1,-1 0 1,1-1-1,0 1 0,0 0 1,1-1-1,-1 1 1,0 0-1,0 0 1,0-1-1,0 1 1,1 0-1,-1-1 1,0 1-1,0 0 0,1-1 1,-1 1-1,1-1 1,-1 1-1,1 0 1,-1-1-1,1 1 1,-1-1-1,1 1 1,-1-1-1,1 1 0,-1-1 1,2 1-1,29 5 10,32-12-2,-17-6-10,-37 8-1,0 1-1,0 1 1,0 0-1,0 0 1,0 0-1,1 1 1,-1 1-1,1 0 1,15 1-1,-23 0 17,0 0 1,-1 0-1,1 0 0,0 0 1,-1 1-1,1-1 0,-1 0 1,1 1-1,-1-1 0,0 1 1,1 0-1,-1-1 0,0 1 1,0 0-1,0 0 0,0-1 1,-1 1-1,1 0 0,0 0 1,-1 0-1,1 0 0,-1 0 1,0 0-1,0 0 0,1 0 1,-2 4-1,-2 59 491,3-62-519,-11 48-277,-2-19-3100,3-13-2437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15118,'0'0'8232,"-26"71"-6694,23-45-770,-3-2-383,2 0-161,4-4-128,0-2-32,0-4-32,4-5-32,2-3-96,3-4-352,0-2-674,-1 0-1024,1-11-1249,-1-6-1634,-7-4-3010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7623,'0'0'8766,"7"8"-7175,-4-3-1416,1-1 0,-1 0 0,1 0 1,1 0-1,-1 0 0,0 0 0,1-1 0,0 0 1,0 0-1,0 0 0,0-1 0,0 0 1,0 1-1,1-2 0,-1 1 0,12 1 0,-2-1 370,0-2 0,0 1 0,0-2 0,30-4 0,-42 5-487,1-1-1,-1 0 0,1 0 0,-1 0 0,1 0 0,-1-1 0,0 1 0,1-1 0,-1 0 0,0 0 0,0 0 0,0 0 0,0-1 0,-1 1 0,1-1 0,-1 0 0,1 0 0,-1 0 0,0 0 1,0 0-1,0 0 0,-1 0 0,1-1 0,-1 1 0,0 0 0,1-5 0,-1 7-58,-1 0 0,0 1 1,0-1-1,0 0 0,0 0 0,0 0 0,0 0 1,0 0-1,0 0 0,-1 0 0,1 0 1,0 0-1,0 0 0,-1 0 0,1 0 1,-1 1-1,1-1 0,-1 0 0,1 0 1,-1 0-1,1 1 0,-1-1 0,0 0 0,1 1 1,-1-1-1,0 0 0,0 1 0,1-1 1,-1 1-1,0-1 0,0 1 0,0 0 1,0-1-1,0 1 0,0 0 0,0-1 1,1 1-1,-1 0 0,0 0 0,0 0 0,0 0 1,0 0-1,0 0 0,0 0 0,0 0 1,-2 1-1,-1-1-7,-1 1 1,1-1-1,0 1 0,-1 0 1,1 0-1,0 1 1,0-1-1,0 1 0,-5 3 1,3-1 40,0 1 0,0 0 0,0 0-1,1 1 1,-7 7 0,11-11-22,-1 0-1,1 0 0,-1 1 1,1-1-1,0 1 1,0-1-1,0 1 0,0-1 1,0 1-1,0-1 1,1 1-1,0 0 0,-1-1 1,1 1-1,0 0 1,0 0-1,0-1 0,1 4 1,0-5-9,0 0 1,-1 0 0,1 0-1,0-1 1,0 1-1,0 0 1,-1-1-1,1 1 1,0 0 0,0-1-1,0 1 1,0-1-1,0 0 1,0 1 0,0-1-1,1 0 1,-1 1-1,0-1 1,0 0 0,0 0-1,0 0 1,0 0-1,1 0 1,36 0 56,-29-1-47,55-5-470,-52 4 410,1 0 0,0 1 0,0 0-1,0 1 1,23 3 0,-34-2 86,0 0-1,-1 0 1,1 0 0,-1 0 0,1 1 0,-1-1-1,0 0 1,0 1 0,0-1 0,1 1-1,-1-1 1,0 1 0,-1-1 0,1 1-1,0 0 1,0 0 0,-1-1 0,1 4 0,12 17 1128,-12-22-1143,0 1 1,0-1-1,-1 0 0,1 0 0,0 0 0,0 0 0,0 0 0,0 0 1,-1 0-1,1 0 0,0 0 0,0 0 0,0 0 0,-1-1 0,1 1 0,0 0 1,0 0-1,-1-1 0,1 1 0,0-1 0,-1 1 0,1-1 0,0 1 1,-1-1-1,1 1 0,0-1 0,-1 1 0,1-1 0,-1 0 0,1 1 0,-1-1 1,1-1-1,7-8-283,0 0 0,0-1 0,-1 0 1,-1 0-1,11-24 0,-16 35 220,1 0 0,-1-1 0,1 1 0,-1 0 1,1 0-1,0 1 0,-1-1 0,1 0 0,-1 0 0,1 1 0,-1-1 1,1 1-1,-1-1 0,0 1 0,1 0 0,-1 0 0,3 1 0,25 9 267,-14-10-281,1 0 0,-1-1 1,0-1-1,0 0 1,0-1-1,24-5 0,-5-4-1004,55-24-1,-88 35 1122,0-1 0,0 1 0,0 0 0,0 0 0,0-1 0,0 1 0,0 0 0,0 0 0,0 0 0,1 0 0,-1 0 0,0 0 0,0 1 0,0-1 0,0 0 0,0 1 0,0-1 0,0 0 0,0 1 0,0-1 0,0 1 0,0-1 0,0 1 0,0 0 0,-1-1 0,1 1 0,1 1 0,22 13-23,-15-12-680,1 1 0,-1 0 0,0 0 0,0 1 0,-1 0 0,1 1 0,-1 0-1,8 7 1,-13-9 556,1 0-1,-1 0 1,0 1 0,0 0-1,0-1 1,-1 1-1,0 0 1,0 0-1,0 1 1,0-1 0,-1 0-1,0 0 1,0 1-1,0-1 1,-1 1-1,0 8 1,-1 2 571,0 1 0,-2 0 0,0-1 0,-1 0 0,0 0 0,-1 0 0,-1 0-1,-1-1 1,0 0 0,-1 0 0,-1-1 0,0 0 0,-21 24 0,29-36-410,-1 0-1,1 0 0,-1-1 1,0 1-1,0-1 0,1 1 1,-1-1-1,0 0 1,0 0-1,0 0 0,-1 0 1,1 0-1,0 0 1,0-1-1,0 1 0,-1-1 1,1 1-1,0-1 1,-5 0-1,5 0-31,0-1-1,0 0 1,0 0 0,0 0-1,0 0 1,1 0 0,-1 0-1,0 0 1,1 0 0,-1-1-1,0 1 1,1-1-1,0 1 1,-1-1 0,1 1-1,0-1 1,-2-3 0,-1-4-45,0 0 0,0 0 0,1-1 0,0 1 1,1-1-1,0 1 0,-1-19 0,2 19-81,1 0 1,0 0-1,0 0 0,1 0 1,0 0-1,1 0 1,0 0-1,0 0 0,1 0 1,0 1-1,7-13 0,-6 15 123,0 0 0,1 0 0,0 0-1,0 1 1,0 0 0,1 0 0,0 1-1,0-1 1,0 1 0,0 1-1,1-1 1,-1 1 0,1 0 0,14-4-1,19-3-280,11-4-2171,-45 12 1370,-1 0 0,0 0 0,0-1 0,0 0 0,0 0 0,8-7 0,4-9-6989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19795,'0'0'6374,"51"-9"-11307,-34 16-6726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11979,'1'-1'6652,"-3"13"-3338,-18 99-2507,7-56-382,2 2-1,3-1 0,-2 67 1,10-121-386,-1-1 1,1 0-1,0 0 0,0 0 1,0 0-1,0 1 0,0-1 1,0 0-1,1 0 1,-1 0-1,0 0 0,1 0 1,-1 1-1,0-1 0,1 0 1,0 0-1,-1 0 1,1 0-1,-1 0 0,1 0 1,0 0-1,0-1 0,0 1 1,0 0-1,-1 0 1,1-1-1,0 1 0,0 0 1,0-1-1,0 1 0,0-1 1,1 1-1,-1-1 1,0 1-1,0-1 0,0 0 1,0 0-1,0 0 0,1 0 1,-1 1-1,0-1 0,0-1 1,2 1-1,2-1 122,-1 0-1,1 0 0,-1-1 1,0 1-1,1-1 1,-1 0-1,0 0 0,0-1 1,0 1-1,3-4 0,18-15 19,-2 0 0,-1-2 0,0 0 0,-2-2 0,-1 0-1,-1-1 1,15-29 0,-24 24-3774,-13 10-5115,-10 8-4390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15919,'0'0'9577,"15"54"-8776,0-43-609,-2 2-64,4 0-897,-2 0-1953,5-4-1090,-5-1-2402,0-4-5989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 13741,'0'0'4943,"-10"-1"-3731,5 1-1147,2-1-41,-1 1-1,0-1 1,1 1-1,-1 0 1,0 0-1,0 0 1,1 1-1,-1-1 1,0 1-1,0 0 1,1 0 0,-1 0-1,1 1 1,-1-1-1,1 1 1,0 0-1,0 0 1,-1 0-1,1 0 1,0 1-1,1-1 1,-1 1 0,-4 5-1,2-2 114,0 0 1,1 0-1,0 0 0,0 1 0,0 0 1,1 0-1,0 0 0,0 0 1,1 0-1,0 1 0,0-1 0,0 1 1,0 9-1,3-16-119,-1 0 0,1-1 1,-1 1-1,1 0 0,-1 0 0,1 0 1,-1-1-1,1 1 0,0 0 0,0 0 1,-1-1-1,1 1 0,0-1 0,0 1 1,0-1-1,-1 1 0,1-1 0,0 1 0,0-1 1,0 0-1,0 1 0,0-1 0,0 0 1,0 0-1,0 0 0,0 0 0,0 0 1,0 0-1,0 0 0,0 0 0,0 0 1,0 0-1,0-1 0,1 1 0,38-8 945,-20 0-723,-2-1-1,0-1 0,0-1 0,-1-1 0,26-22 1,4-2-117,-46 35-136,-1 1 0,0 0 0,1-1 0,-1 1 0,0-1 0,1 1-1,-1 0 1,1-1 0,-1 1 0,1 0 0,-1 0 0,0-1 0,1 1 0,-1 0 0,1 0-1,0 0 1,-1-1 0,1 1 0,-1 0 0,1 0 0,-1 0 0,1 0 0,-1 0 0,1 0 0,-1 0-1,1 0 1,-1 0 0,1 1 0,-1-1 0,1 0 0,-1 0 0,1 0 0,-1 0 0,1 1-1,0 18 50,-17 26 510,9-34-325,5-9-80,1 1 1,-1-1 0,0 1 0,1 0 0,0 0 0,0-1-1,0 1 1,0 0 0,-1 5 0,19-12 621,51-35-299,-60 33-523,1-1-1,1 2 0,-1-1 1,1 1-1,0 0 1,0 1-1,0 1 1,1-1-1,-1 1 1,1 1-1,12-1 0,-23 3 50,1 0 0,-1 0-1,1 0 1,-1 0-1,1 0 1,-1 0 0,1 0-1,-1 0 1,1 0-1,-1 0 1,1 1-1,-1-1 1,1 0 0,-1 0-1,0 0 1,1 1-1,-1-1 1,1 0 0,-1 1-1,0-1 1,1 0-1,-1 1 1,0-1 0,1 1-1,-1-1 1,0 1-1,0-1 1,1 0-1,-1 1 1,0-1 0,0 1-1,1 0 1,-4 21 103,-14 17 472,10-28-214,5-10-288,1 1 1,-1 0-1,1 0 0,0-1 1,0 1-1,0 0 0,0 0 0,0 0 1,0 0-1,1 0 0,-1 3 1,27-15-1052,-19 6-79,14-10-3224,-9 2-1892,-2-1-2620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7976,'0'0'11888,"6"8"-10030,-4-5-1711,0 0 1,0-1-1,-1 1 0,1 0 1,-1 0-1,0 0 1,0 1-1,0-1 0,0 0 1,0 0-1,-1 1 0,1 3 1,-2-1 166,0 0-1,0 0 1,-1 0 0,1 0-1,-1 0 1,0 0 0,-6 11-1,-7 13 584,5-12-496,1 0-1,1 1 0,-6 21 1,40-60-268,0-11-185,1 2-1,2 0 1,1 2-1,1 2 1,39-26-1,-70 51 38,1-1 0,0 0 1,-1 0-1,1 1 0,0-1 0,0 1 0,0-1 0,0 1 0,-1-1 0,1 1 0,0-1 1,0 1-1,0 0 0,0 0 0,0-1 0,0 1 0,0 0 0,0 0 0,0 0 0,0 0 0,0 0 1,0 0-1,0 0 0,0 0 0,0 1 0,0-1 0,0 0 0,0 1 0,1 0 0,-1 0 4,-1 0 0,1 1-1,-1-1 1,0 1-1,1-1 1,-1 1-1,0-1 1,0 1 0,0-1-1,0 1 1,0 0-1,0-1 1,-1 1 0,1-1-1,0 1 1,-2 1-1,-25 65 120,26-66-93,-6 13-428,-12 28 1419,13-13-7642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5477,'0'0'9994,"6"-9"-6129,15-24-598,-15 30-67,-4 13-2442,-3 13-382,-7 7-84,-2 1 0,-13 30 0,7-20-196,20-38-82,9-7 17,11-7 31,8-7-77,-23 11-48,1 0 0,0 1 0,0 0 1,0 1-1,1 0 0,0 1 0,0 0 0,0 1 1,1 0-1,-1 1 0,12-1 0,-22 3 49,0 0-1,-1 0 0,1 1 1,0-1-1,-1 1 0,1-1 1,-1 0-1,1 1 1,0-1-1,-1 1 0,1-1 1,-1 1-1,0 0 1,1-1-1,-1 1 0,1-1 1,-1 1-1,0 0 1,1-1-1,-1 1 0,0 0 1,0-1-1,0 1 1,0 0-1,1 0 0,-1-1 1,0 1-1,0 0 1,-1 1-1,1 28 41,0-22 60,25-14 363,-4-3-365,51-19-17,-67 26-104,0 1-1,0-1 1,0 1-1,0 1 1,1-1-1,-1 1 0,0 0 1,0 0-1,0 0 1,1 1-1,9 2 1,-14-1 28,1-1 0,-1 1-1,0 0 1,0 0 0,1 0 0,-1 0 0,0 0 0,0 0 0,-1 0-1,1 0 1,0 0 0,-1 0 0,1 1 0,-1-1 0,0 0-1,0 0 1,0 1 0,0-1 0,0 0 0,0 0 0,-1 0-1,0 4 1,-3 5-3219,-2-5-3497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 16592,'0'0'3843,"-10"0"-1238,0-1-2383,-1 1 0,1 0 0,-1 1 0,1 0 0,-1 1-1,1 0 1,-1 1 0,-18 7 0,-33 28-208,59-36-16,0 1 1,0-1-1,1 1 0,-1-1 1,1 1-1,-1 0 0,1 0 1,0 0-1,0 0 0,0 1 1,1-1-1,-1 1 0,1-1 1,0 1-1,0-1 0,0 1 1,0 3-1,1-6 5,0 0-1,0-1 1,0 1 0,0 0 0,0 0-1,0 0 1,1-1 0,-1 1 0,0 0-1,0-1 1,1 1 0,-1 0-1,1-1 1,-1 1 0,1 0 0,-1-1-1,1 1 1,-1-1 0,1 1-1,-1-1 1,1 1 0,0-1 0,-1 1-1,1-1 1,0 0 0,-1 1 0,2-1-1,30 7 109,30-11 70,-48 1-164,0-1 0,-1-1 0,0 0-1,1-1 1,-2 0 0,19-12 0,66-55 68,-105 90 443,3-10-302,0 2 0,0-1 0,1 0 1,0 1-1,-5 17 0,10-25-202,0 0 1,1 0-1,-1 0 1,0 0-1,1-1 1,-1 1-1,1-1 1,-1 1-1,0-1 1,1 1-1,0-1 0,-1 0 1,1 0-1,-1 0 1,1 1-1,-1-2 1,1 1-1,-1 0 1,3 0-1,36-3 122,35-15-329,-60 14-338,0-1 0,1 2 1,-1 0-1,26-1 0,-40 4 519,-1 0 0,1 0-1,0 1 1,0-1 0,-1 0-1,1 1 1,0-1 0,-1 1-1,1-1 1,0 1 0,-1-1-1,1 1 1,-1-1 0,1 1-1,-1-1 1,1 1-1,-1 0 1,1-1 0,-1 1-1,1 0 1,-1 0 0,0-1-1,0 1 1,1 0 0,-1 0-1,0-1 1,0 1 0,0 0-1,0 0 1,0 0 0,0-1-1,0 1 1,0 0 0,0 0-1,0-1 1,0 1 0,-1 0-1,1 0 1,0 0 0,-1 1-1,0 5 441,28-6 913,25-12-750,-44 9-1091,-1-1 0,1 2-1,0-1 1,0 1 0,0 0 0,0 1-1,9 0 1,-12 1-1467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14734,'0'0'7927,"3"11"-7334,2 8-462,-2 0 0,0 1-1,-1-1 1,-1 0 0,-1 1 0,0-1 0,-5 25-1,-6 24-207,7-36 318,-1-1 0,-2 0-1,-1 0 1,-1-1-1,-2 0 1,-18 36-1,26-61-163,-1 0-1,0 0 0,-1 0 1,1-1-1,-1 0 0,0 1 1,0-2-1,0 1 0,0-1 1,-1 0-1,0 0 0,1 0 1,-8 1-1,11-3-51,0 0-1,0 0 0,0 0 0,0-1 1,0 1-1,0-1 0,0 0 1,0 1-1,-1-1 0,1 0 1,0 0-1,0 0 0,0-1 1,0 1-1,-1-1 0,1 1 1,0-1-1,0 1 0,0-1 0,0 0 1,0 0-1,0 0 0,1 0 1,-1-1-1,0 1 0,0 0 1,1-1-1,-1 1 0,1-1 1,-1 0-1,1 1 0,0-1 1,0 0-1,-1 0 0,1 0 1,0 0-1,1 0 0,-1 0 0,0 0 1,0-2-1,-1-6-58,0 0 1,1 1-1,1-1 0,-1 0 0,1 0 0,1 1 1,0-1-1,0 0 0,1 1 0,0-1 1,1 1-1,0-1 0,0 1 0,1 0 1,0 0-1,1 1 0,0-1 0,0 1 0,1 0 1,0 1-1,0-1 0,10-8 0,12-10-118,0 1 0,2 2 0,1 1 0,48-27 0,1 8 229,-55 29-38,0-1 0,0 0 0,-1-2 0,28-23 0,-52 38-19,1-1 0,-1 1-1,1 0 1,-1-1 0,1 1 0,-1 0 0,1-1 0,-1 1-1,1-1 1,-1 1 0,0-1 0,1 1 0,-1-1 0,0 1-1,1-1 1,-1 1 0,0-1 0,0 0 0,1 1 0,-1-1-1,0 1 1,0-1 0,0 0 0,0 1 0,0-1 0,0 1-1,0-1 1,0 0 0,0 1 0,0-1 0,0 1 0,0-1-1,0 0 1,-1 0 0,-21-7 337,-33 10-41,47 1-294,1 0 1,0 0 0,-1 1-1,1 0 1,1 0 0,-1 1 0,0 0-1,1 0 1,0 0 0,-9 11-1,13-14-6,-1 1-1,1 0 1,-1 0-1,1 0 1,0 0-1,0 1 0,1-1 1,-1 1-1,1-1 1,-1 1-1,1-1 1,0 1-1,1 0 1,-1-1-1,1 1 0,-1 0 1,1 0-1,0 0 1,0-1-1,1 1 1,-1 0-1,1 0 1,0-1-1,0 1 0,2 4 1,-1-5-33,0 0 0,1 1 1,0-2-1,0 1 0,-1 0 0,2 0 1,-1-1-1,0 0 0,0 1 0,1-1 1,-1-1-1,1 1 0,0 0 1,0-1-1,-1 0 0,1 0 0,0 0 1,6 1-1,36 2-2671,-7-6-4145,2-8-6481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3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8552,'0'0'8120,"12"45"-7944,13 35-40,3-2 1,51 101-1,-79-178-134,121 280 502,-70-157-485,-5-20-10,4-2 0,70 105 0,-5-15 1,10 17 1,60 85 18,74 109 17,-138-228-25,137 180-42,-44-86 18,170 201-5,-280-351 12,348 381 14,11-45-34,-185-168 33,-58-57 35,113 71-211,-103-100-200,-52-33 228,-19-17 138,180 133 0,-20-49-1,287 205-7,-247-219 18,-218-140-7,69 41-169,6-10 1,453 166 0,-494-220 161,778 227 47,-569-229 318,-141-26-223,-218-23 131,-8-1-961,-4-4-2900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9865,'0'0'13934,"-5"12"-12749,-112 257 2199,113-259-3333,-6 26 68,10-35-113,0 0 0,0 0 0,0-1 0,1 1 0,-1 0-1,0 0 1,1 0 0,-1-1 0,1 1 0,-1 0 0,0 0 0,1-1 0,0 1 0,-1-1 0,1 1 0,-1 0-1,1-1 1,0 1 0,-1-1 0,1 1 0,0-1 0,0 1 0,-1-1 0,1 0 0,0 0 0,0 1 0,0-1 0,-1 0-1,1 0 1,0 0 0,0 0 0,0 1 0,0-1 0,0-1 0,-1 1 0,1 0 0,0 0 0,1 0 0,13-2-7,1 0 1,-1 0-1,0-2 0,0 0 1,27-11-1,-27 9-118,0 0-1,0 2 1,1 0-1,-1 0 0,32-2 1,-47 8 85,0 0 0,0 0 0,0 0 1,0 0-1,0 0 0,0 0 0,-1 0 0,1 0 1,-1 0-1,0 0 0,0 1 0,-51 61-916,51-64 715,89-6-4203,-79 5 2947,0-1 0,0-1 0,0 0-1,0 0 1,0-1 0,-1 0 0,11-6 0,6-10-5748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58 4452,'1'-8'6139,"6"-41"-592,-18 66-1998,-6 11-3564,3 3 132,1 0 1,2 1-1,1 0 1,1 1-1,2-1 1,2 2-1,1-1 1,0 56-1,4-100-17227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553 160 7079,'0'0'7431,"-26"-65"-4164,26 48 0,0 4-833,17 3-480,1 5-801,9 5-672,-1 0-417,4 0-64,-4 10-321,-6 1-1600,-5-1-2468,-9-4-2369</inkml:trace>
  <inkml:trace contextRef="#ctx0" brushRef="#br0" timeOffset="1">0 28 14990,'0'0'3844,"51"-13"31,-6 4-1376,1 5-673,5 3-705,5 1-577,-10 0-544,3 3-737,-8 3-2562,-6-5-4772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22 450 5285,'0'0'12807,"-5"8"-10859,3-4-1808,-13 23 1239,15-27-1346,0 0-1,0 1 1,0-1 0,0 0 0,0 1 0,0-1 0,0 0 0,0 1 0,0-1 0,0 0 0,0 1-1,0-1 1,0 0 0,0 1 0,1-1 0,-1 0 0,0 0 0,0 1 0,0-1 0,0 0 0,1 1-1,-1-1 1,0 0 0,0 0 0,0 0 0,1 1 0,-1-1 0,0 0 0,0 0 0,1 0 0,-1 1-1,0-1 1,1 0 0,22-2 1398,-10-3-993,0-1 0,-1 0 0,1 0 1,-1-2-1,0 1 0,11-11 0,65-58 600,-55 46-885,-2 0 0,-2-2 0,0-2 0,-2 0-1,-2-2 1,-1-1 0,27-57 0,-47 85-168,3-19-104,-19 41-329,-17 31 414,3 2-1,-34 78 1,10-18 57,39-84-234,-47 102 779,52-110-1056,1 2 0,0-1 0,1 0 0,1 1 0,1 0 0,-1 22 0,2-38 361,1 0 1,0 0-1,0 1 0,0-1 0,0 0 1,0 0-1,0 1 0,0-1 0,0 0 1,0 0-1,0 1 0,0-1 1,0 0-1,0 1 0,0-1 0,0 0 1,0 0-1,0 1 0,0-1 1,0 0-1,0 0 0,1 1 0,-1-1 1,0 0-1,0 0 0,0 0 0,0 1 1,1-1-1,-1 0 0,0 0 1,0 0-1,0 0 0,1 1 0,-1-1 1,0 0-1,0 0 0,1 0 0,-1 0 1,0 0-1,0 0 0,1 0 1,-1 0-1,0 1 0,0-1 0,1 0 1,-1 0-1,0 0 0,0 0 0,1 0 1,-1-1-1,0 1 0,0 0 1,1 0-1,-1 0 0,0 0 0,0 0 1,1 0-1,-1 0 0,0 0 1,0-1-1,1 1 0,-1 0 0,0 0 1,0-1-1,13-8-7229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53 10602,'0'0'4911,"-1"8"-3811,-1 2-757,0-4-331,1 0-1,0 0 0,0 0 0,0 0 0,1 0 0,0 6 0,0-10 95,1-1-1,-1 0 1,0 1-1,1-1 0,-1 0 1,1 1-1,-1-1 0,1 0 1,0 0-1,-1 1 0,1-1 1,0 0-1,0 0 1,0 0-1,0 0 0,0 0 1,0 0-1,0 0 0,0 0 1,0-1-1,0 1 0,1 0 1,-1-1-1,0 1 1,1 0-1,-1-1 0,0 0 1,1 1-1,-1-1 0,0 0 1,1 0-1,-1 0 0,3 0 1,5 1 352,-1-1 0,1 0 0,0-1-1,-1 0 1,1 0 0,-1-1 0,0 0 0,1-1 0,-1 1 0,0-2 0,0 1 0,-1-1 0,1 0 0,-1-1 0,0 0-1,0 0 1,9-8 0,-30 24-303,12-10-160,1-1-1,0 1 1,-1 0-1,1 0 1,0 0-1,0 1 0,-1-1 1,1 0-1,0 0 1,0 0-1,0 1 1,0-1-1,1 1 1,-1-1-1,0 1 0,1-1 1,-1 1-1,1-1 1,-1 1-1,1 0 1,-1-1-1,1 1 0,0-1 1,0 4-1,5-4 53,0 0-1,0 0 1,0-1-1,0 1 1,0-1-1,9-2 1,-3 1-200,1-2 0,-1 0 0,0 0 0,0-1 0,18-10 0,-28 14 143,0-1-1,0 0 1,-1 0 0,1 0 0,0 0-1,-1 1 1,1-1 0,-1 0 0,1 0-1,-1 0 1,1 0 0,-1 0 0,0 0-1,0 0 1,1-1 0,-1 1 0,0 0-1,0 0 1,0 0 0,0 0 0,0 0-1,0 0 1,0 0 0,-1 0 0,1 0-1,0 0 1,-1 0 0,1 0 0,-1 0-1,1 0 1,-1-2 0,-2-8 295,8 9-151,0 0 0,0 1-1,0 0 1,0-1 0,1 2 0,-1-1 0,10 1-1,-8-1-77,8 0-201,43-6-124,-31-4-2332,-9-9-3534,-11-2-2550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16335,'0'0'7880,"52"-8"-7656,-31 21-224,3-1-544,-3-2-3620,-3-5-7015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33 64,'0'0'25352,"-11"0"-24978,7-1-359,1 1 1,-1-1-1,0 1 1,0 1-1,1-1 0,-1 0 1,0 1-1,0 0 1,1-1-1,-1 2 1,1-1-1,-1 0 0,1 1 1,-1-1-1,1 1 1,0 0-1,0 0 1,0 0-1,0 1 1,0-1-1,0 1 0,1 0 1,-1 0-1,1-1 1,0 2-1,0-1 1,-4 7-1,4-6 40,0 0 1,0 0-1,0 0 0,0 0 0,1 1 1,0-1-1,0 1 0,0 0 0,0-1 1,1 1-1,-1 8 0,2-12-40,-1 0-1,0 1 0,1-1 1,-1 0-1,0 0 1,1 0-1,-1 0 0,1 0 1,0 0-1,-1-1 1,1 1-1,0 0 0,-1 0 1,1 0-1,0-1 1,0 1-1,0 0 0,0-1 1,1 2-1,1-1 4,0 0 1,-1 0-1,1-1 0,0 1 0,-1-1 0,1 0 0,0 1 1,-1-1-1,1 0 0,0-1 0,3 1 0,2-2 34,0 0 0,-1 0 0,1-1 0,0 0 0,-1 0 0,1-1 0,-1 0 0,0 0 0,0-1 0,-1 0 0,1 0 0,9-11-1,-11 11 10,0 0-1,0-1 0,-1 1 0,1-1 1,-2 0-1,1 0 0,-1 0 0,1-1 1,-2 1-1,1-1 0,-1 1 0,0-1 0,0 0 1,-1 0-1,1-7 0,-6 12-287,-4 10 91,-6 10 51,10-8 58,0 0 1,0 1 0,1-1-1,1 1 1,0 0 0,0 0-1,1 0 1,0-1 0,1 1-1,0 0 1,2 12 0,-1-20-112,0 1 0,0-1 0,0 1 0,0-1 0,0 0 0,1 0 0,-1 1 1,1-1-1,0 0 0,0 0 0,0-1 0,0 1 0,1 0 0,-1-1 0,5 4 0,-4-4-268,1 0 1,-1 0-1,1-1 0,0 1 0,0-1 0,-1 0 0,1 0 0,0-1 0,0 1 1,0-1-1,0 0 0,0 1 0,0-2 0,0 1 0,0 0 0,7-3 0,13-5-4980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12236,'0'0'3918,"0"10"-384,0-5-3094,2 106 4189,0-81-4657,10 59 0,-12-87-49,1 0 1,-1 0 0,0-1 0,1 1-1,-1 0 1,1 0 0,-1 0 0,1 0-1,0-1 1,0 1 0,0 0 0,0-1-1,0 1 1,0-1 0,1 1-1,-1-1 1,0 1 0,1-1 0,-1 0-1,1 0 1,1 2 0,-1-3-40,-1 0 0,0 0 0,1-1 0,-1 1 0,0 0 0,1 0 1,-1-1-1,0 1 0,0-1 0,1 1 0,-1-1 0,0 1 0,0-1 0,0 0 0,0 0 0,0 0 0,1 1 0,-2-1 1,1 0-1,0 0 0,2-3 0,6-8-658,0-1-1,-1 0 1,11-22 0,-19 35 774,43-108-953,6-11 2318,-49 120-1328,0-1 0,0 0 1,0 0-1,0 0 0,0 0 1,0 0-1,0 0 1,0 0-1,0 0 0,1 0 1,-1 0-1,0 0 1,0 1-1,0-1 0,0 0 1,0 0-1,0 0 1,0 0-1,0 0 0,0 0 1,0 0-1,0 0 0,0 0 1,0 0-1,0 0 1,0 0-1,0 0 0,0 0 1,1 0-1,-1 0 1,0 0-1,0 0 0,0 0 1,0 0-1,0 0 1,0 0-1,0 0 0,0 0 1,0 0-1,0 0 0,0 0 1,1 0-1,-1 0 1,0 0-1,0 0 0,0 0 1,0 0-1,0 0 1,0 0-1,0 0 0,0 0 1,0 0-1,0 0 1,0 0-1,0 0 0,0 0 1,1 0-1,-1 0 0,0 0 1,0-1-1,1 15 526,-1 18-246,-11 50 442,-3 24 177,13-96-964,1 0 0,0 1 1,1-1-1,0 0 0,1 1 1,0-1-1,7 18 0,3-5-2577,1-8-2733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2338,'0'0'17910,"2"8"-16276,-2-6-1522,0 0 0,0 0 0,0-1 0,1 1 0,-1 0 0,1 0 0,-1-1 0,1 1 0,0 0 0,0-1 1,0 1-1,0-1 0,0 1 0,0-1 0,0 1 0,0-1 0,0 0 0,1 0 0,-1 1 0,1-1 0,-1 0 0,1 0 0,-1 0 0,1-1 0,2 2 0,0-1 77,0-1 1,1 0-1,-1 1 0,0-2 0,1 1 1,-1 0-1,0-1 0,1 0 0,-1 0 1,0 0-1,0-1 0,0 1 0,5-4 1,14-5 219,0-1 0,26-18 0,-42 24-335,0 0 0,0 0 1,-1 0-1,0-1 0,0 0 1,0 0-1,-1-1 0,1 0 1,-2 0-1,8-13 0,-11 18-70,0 1-1,0-1 0,0 1 0,-1-1 1,1 0-1,-1 1 0,1-1 0,-1 1 1,0-1-1,0 0 0,1 1 1,-1-1-1,0 0 0,-1 1 0,1-1 1,0 0-1,0 1 0,-1-1 1,1 0-1,-1 1 0,1-1 0,-1 1 1,0-1-1,-1-2 0,0 3-6,1 0 1,-1-1-1,0 1 0,0 0 0,0 0 1,0 1-1,1-1 0,-1 0 0,0 1 0,0-1 1,-1 1-1,1-1 0,0 1 0,0 0 0,0 0 1,-4 0-1,-1 1-16,-1 0 0,0 0-1,1 0 1,0 1 0,-1 0 0,1 1 0,0 0 0,0 0-1,0 0 1,-6 5 0,4-1 11,1 1 1,0 0-1,1 1 1,0 0-1,1 0 1,-1 0-1,2 1 0,-1 0 1,-4 13-1,8-20-32,1 1-1,-1-1 1,1 1 0,0-1-1,0 1 1,0 0-1,0 0 1,1-1-1,-1 1 1,1 0 0,0 0-1,0 0 1,1 0-1,-1-1 1,1 1-1,0 0 1,-1 0 0,2-1-1,-1 1 1,0-1-1,1 1 1,0-1-1,0 1 1,0-1-1,0 0 1,0 0 0,1 0-1,-1 0 1,1 0-1,3 2 1,2 0-579,1 0 0,0-1 1,0 0-1,0 0 0,1-1 0,-1 0 0,1-1 1,0 0-1,-1 0 0,12 0 0,23-1-5248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4068,'0'0'3166,"3"-9"-49,-3 8-2693,12-43 3315,-12 42-3211,1-1 0,-1 1 0,1 0 1,0-1-1,0 1 0,0 0 1,0 0-1,0 0 0,1 0 0,-1 0 1,1 0-1,-1 0 0,1 0 1,0 0-1,0 1 0,-1-1 0,5-2 1,-5 5-445,0 0 0,0 0-1,-1 0 1,1 0 0,0 0 0,-1 0 0,1 0 0,-1 0 0,0 0 0,1 0 0,-1 0 0,0 0-1,1 0 1,-1 0 0,0 1 0,0-1 0,0 0 0,0 0 0,0 0 0,0 0 0,-1 0 0,1 1-1,-1 1 1,1 2 97,-1 25 152,0-18-252,1-1 0,0 1 1,1 0-1,0-1 0,0 1 1,6 16-1,-7-26-72,0-1 1,1 0-1,0 0 0,-1 0 0,1 0 1,0 1-1,-1-1 0,1 0 0,0 0 1,0 0-1,0-1 0,0 1 0,0 0 1,0 0-1,0 0 0,0-1 1,0 1-1,0-1 0,1 1 0,-1-1 1,0 1-1,0-1 0,0 1 0,2-1 1,1 0 18,-1 0 0,1 0 0,-1 0 0,1 0 1,-1-1-1,1 1 0,-1-1 0,7-3 0,3-1 23,-1-1 0,0 0 0,20-13 0,-19 9-54,-7 5-16,0 0-1,1 0 0,0 1 1,0-1-1,0 2 0,0-1 1,0 1-1,1 0 0,0 1 0,14-4 1,-21 6 9,-1 0 1,0 0 0,1 0-1,-1 0 1,1 1 0,-1-1-1,0 0 1,1 0 0,-1 0-1,1 0 1,-1 1 0,0-1-1,1 0 1,-1 0 0,0 1-1,1-1 1,-1 0-1,0 1 1,1-1 0,-1 0-1,0 1 1,0-1 0,0 0-1,1 1 1,-1-1 0,0 0-1,0 1 1,0-1 0,0 1-1,0-1 1,1 1 0,-1-1-1,0 1 1,0 21-39,0-21 56,-1 1-1,1-1 0,0 1 0,-1-1 0,1 1 0,0-1 0,0 0 1,0 1-1,0-1 0,0 1 0,1-1 0,-1 1 0,0-1 0,1 0 0,-1 1 1,1-1-1,-1 0 0,1 1 0,-1-1 0,1 0 0,0 0 0,0 1 1,0-1-1,0 0 0,0 0 0,0 0 0,2 1 0,2-1 34,1-1 1,0 0-1,0 0 0,0-1 0,0 0 0,0 0 1,-1 0-1,1 0 0,0-1 0,-1 0 0,7-3 1,-5 2-198,0 0 0,1 0-1,-1 1 1,1 0 0,0 1 0,9-1 0,-16 2 64,0 0 0,0 0 0,0 0 0,0 0 0,0 0 0,0 0 1,0 0-1,0 0 0,0 0 0,0 1 0,0-1 0,0 0 0,0 1 0,0-1 0,0 1 0,0-1 0,0 1 0,-1-1 0,1 1 0,0-1 0,0 1 0,-1 0 0,1 0 0,0-1 0,-1 1 0,1 0 0,-1 0 0,1 0 0,0 1 0,7 11-4580,-1-9-2166,3-3-5334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0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7591,'0'0'6940,"31"14"-6118,-19-11-832,0 0 1,0-1-1,0 0 0,1-1 0,-1-1 0,0 0 1,1 0-1,14-3 0,-6 2 7,36-3 15,-8 0 8,-1 2 0,1 3 0,0 1 0,51 9 1,33 14 41,0-7 0,179 3 0,702 20-601,265-10 780,-1004-32-231,579 31-248,-45-1 12,226-13 599,-832-17-621,259-34 0,-205-6-6,-64 8 130,286-12 0,-208 32-25,-270 13-46,0 0 1,0 0 0,0 0 0,0-1 0,0 1 0,0 0-1,0-1 1,0 1 0,0-1 0,0 1 0,0-1-1,0 1 1,0-1 0,0 0 0,-1 1 0,1-1-1,0 0 1,0 0 0,-1 0 0,1 0 0,0 1 0,-1-1-1,1-1 1,10-16-8924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91 5669,'0'0'1618,"4"-9"320,0 2-1239,20-37 1798,-15 14 5624,-4 47-7368,-8 58-181,-4 0 1,-2-1-1,-23 81 1,25-120-831,2 1 1,1-1-1,0 38 1,4-72-15,0-1 1,0 1-1,0-1 1,0 1 0,0-1-1,0 1 1,-1-1-1,1 1 1,0-1 0,0 1-1,-1-1 1,1 1-1,0-1 1,-1 1 0,1-1-1,0 0 1,-1 1-1,1-1 1,-1 0 0,1 1-1,0-1 1,-1 0-1,1 0 1,-1 1 0,1-1-1,-1 0 1,1 0-1,-1 0 1,1 0 0,-1 0-1,1 1 1,-1-1-1,0 0 1,1 0-1,-1 0 1,1 0 0,-1-1-1,1 1 1,-1 0-1,0 0 1,0 0-58,-11 0-9968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10826,'0'0'4463,"-8"7"-1345,0-1-2478,-1 1 0,2 0 0,-1 1 0,1 0 1,-6 9-1,10-14-544,0 1 0,1 0 1,0 0-1,0-1 0,0 1 0,0 0 0,1 1 1,-1-1-1,1 0 0,0 0 0,0 1 1,1-1-1,-1 0 0,1 1 0,0-1 0,0 1 1,1-1-1,0 6 0,-1-9-83,1 0 0,-1 0 0,1 0 0,-1-1 0,0 1 0,1 0 1,0 0-1,-1 0 0,1 0 0,-1-1 0,1 1 0,0 0 0,0-1 0,-1 1 0,1 0 0,0-1 0,0 1 0,0-1 0,0 0 0,-1 1 0,1-1 1,0 1-1,0-1 0,0 0 0,0 0 0,0 0 0,0 0 0,0 1 0,0-1 0,0 0 0,0-1 0,0 1 0,0 0 0,0 0 0,0 0 0,0-1 1,0 1-1,0 0 0,0-1 0,0 1 0,0-1 0,-1 1 0,1-1 0,0 1 0,1-2 0,2 0 42,0 0 0,0-1 0,-1 0-1,1 0 1,-1 0 0,1 0 0,-1 0 0,5-7-1,-6 7-41,2-2 44,-1-1 0,0 1 0,0-1-1,0 0 1,0 0 0,-1 0 0,0-1-1,-1 1 1,1 0 0,-1-1 0,1-11-1,-2 17-61,0 1 0,-1-1-1,1 1 1,0-1-1,0 0 1,0 1-1,0-1 1,-1 1-1,1-1 1,0 1-1,0-1 1,-1 1-1,1 0 1,0-1 0,-1 1-1,1-1 1,-1 1-1,1 0 1,0-1-1,-1 1 1,1 0-1,-1-1 1,1 1-1,-1 0 1,1 0-1,-1-1 1,1 1 0,-1 0-1,1 0 1,-1 0-1,1 0 1,-1 0-1,0 0 1,1 0-1,-1 0 1,1 0-1,-1 0 1,1 0-1,-1 0 1,1 0-1,-1 0 1,1 1 0,-1-1-1,1 0 1,-1 0-1,1 0 1,-1 1-1,1-1 1,-1 0-1,1 1 1,-1-1-1,1 1 1,-1-1 0,-7 13-3494,8-13 3204,0 1 1,0 0 0,0-1 0,1 1 0,-1 0 0,0-1 0,0 1 0,1 0 0,-1-1 0,0 1 0,1-1 0,-1 1-1,1 0 1,-1-1 0,1 1 0,-1-1 0,1 0 0,-1 1 0,1-1 0,-1 1 0,1-1 0,0 0 0,-1 1-1,1-1 1,0 1 0,14 3-5573,3-2-1281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91 10794,'0'0'5969,"-7"11"-5201,-1 1-442,1 1 1,0 0-1,1 0 0,1 0 0,0 0 0,0 1 0,2 0 0,0 0 0,0 0 1,0 16-1,4-15-295,1 1 1,1-1-1,0 0 1,1 0-1,1-1 1,9 24-1,-8-27-29,-1 1-1,-1 0 0,0 0 0,-1 0 1,0 1-1,0-1 0,-2 1 1,0-1-1,0 1 0,-1 13 1,-1-23 37,0-1 1,0 0 0,1 1 0,-2-1 0,1 0 0,0 1 0,0-1-1,-1 0 1,1 0 0,-1 0 0,1 0 0,-1-1 0,0 1 0,0 0 0,0-1-1,0 1 1,0-1 0,0 1 0,0-1 0,0 0 0,-1 0 0,1 0 0,-1 0-1,-3 0 1,4 0 17,0-1 0,0 1-1,0-1 1,0 0 0,0 1-1,0-1 1,0 0 0,0 0 0,0-1-1,0 1 1,0 0 0,0-1-1,0 1 1,0-1 0,0 0 0,0 1-1,0-1 1,0 0 0,1 0-1,-1 0 1,0 0 0,1-1-1,-1 1 1,1 0 0,-1-1 0,1 1-1,0-1 1,-1 1 0,1-1-1,-2-3 1,-2-9-321,1 0 0,0 0-1,1 0 1,0 0 0,1-1 0,1 1-1,0-1 1,1 1 0,1-1 0,0 1 0,1-1-1,0 1 1,1-1 0,1 1 0,0 0-1,1 1 1,0-1 0,9-14 0,3-3-292,0 1 0,2 1 1,2 0-1,0 2 1,2 0-1,37-33 0,-36 42 753,-20 16-2,-1-1-1,1 1 1,0-1-1,-1 0 1,1 0 0,5-7-1,-9 9 132,-7 28 304,1-13-598,0-1 1,2 0-1,0 1 1,0 0-1,1 0 1,1 0-1,0 0 1,1 1-1,1-1 1,0 0-1,3 15 0,-3-28-17,0 1-1,0-1 0,0 1 0,0-1 1,1 1-1,-1-1 0,1 1 0,-1-1 0,1 0 1,-1 1-1,1-1 0,0 0 0,0 0 0,-1 1 1,1-1-1,0 0 0,0 0 0,0 0 1,0 0-1,1 0 0,-1 0 0,0 0 0,0 0 1,1-1-1,-1 1 0,0 0 0,1-1 1,-1 1-1,1-1 0,-1 0 0,0 1 0,1-1 1,-1 0-1,1 0 0,-1 0 0,1 0 0,-1 0 1,1 0-1,-1 0 0,1 0 0,-1-1 1,1 1-1,-1-1 0,0 1 0,1-1 0,-1 1 1,2-2-1,3-1 71,1 0 1,-1-1-1,0 0 1,0 0-1,-1 0 1,1-1-1,-1 0 1,5-6-1,-6 6 70,12-15-489,-16 20 354,0 0 0,1 0 1,-1 0-1,0 0 0,0-1 0,0 1 0,0 0 1,1 0-1,-1-1 0,0 1 0,0 0 0,0 0 1,0-1-1,0 1 0,0 0 0,0-1 0,1 1 1,-1 0-1,0 0 0,0-1 0,0 1 0,0 0 1,0-1-1,0 1 0,0 0 0,-1 0 0,1-1 1,0 1-1,0 0 0,0 0 0,0-1 0,0 1 1,0 0-1,0 0 0,-1-1 0,1 1 1,0 0-1,0 0 0,0-1 0,-1 1 0,1 0 1,0 0-1,0 0 0,0 0 0,-1-1 0,1 1 1,0 0-1,-1 0 0,1 0 0,0 0 0,0 0 1,-1 0-1,1 0 0,0 0 0,0 0 0,-1 0 1,1 0-1,0 0 0,-1 0 0,1 0 0,-1 0 1,-1 5 31,0 1 1,0-1 0,1 1 0,0-1-1,0 1 1,0 0 0,0 8 0,0-6 293,2 4-302,1-24-5319,-2-2-3491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151 183 10154,'0'-1'369,"0"0"0,0 0 0,0 1 0,0-1 1,0 0-1,-1 0 0,1 0 0,0 1 0,0-1 1,-1 0-1,1 0 0,0 1 0,-1-1 0,1 0 1,-1 1-1,1-1 0,-1 0 0,1 1 0,-1-1 1,1 1-1,-1-1 0,0 1 0,1-1 0,-1 1 1,0-1-1,1 1 0,-1 0 0,-1-1 0,-28 0 1749,23 2-2205,1 1 0,-1 0 0,1 0 0,0 0 0,0 1 0,0-1 0,-8 7 0,10-7 143,0 1 0,0 1-1,1-1 1,-1 0 0,1 1-1,0 0 1,0-1 0,0 1-1,0 0 1,1 1 0,0-1-1,0 0 1,0 1 0,0-1 0,1 1-1,-1 0 1,1-1 0,1 1-1,-1 0 1,0 9 0,2-13-38,0 0 0,-1 1 0,1-1 0,0 0 0,0 0 1,0 0-1,0 1 0,0-1 0,0 0 0,0-1 1,0 1-1,1 0 0,-1 0 0,0 0 0,1-1 1,-1 1-1,0-1 0,1 1 0,-1-1 0,1 1 1,-1-1-1,0 0 0,1 0 0,-1 1 0,1-1 0,-1 0 1,1-1-1,1 1 0,48-3 287,-37 0-282,0 0 0,-1-1 0,1-1 0,-1 0 1,0-1-1,0 0 0,0-1 0,11-9 0,1-2 11,0-1 0,35-35 0,-55 49 8,0 1 1,0-1-1,-1 0 1,1 0-1,-1 0 0,0-1 1,0 1-1,-1-1 1,0 0-1,0 0 0,0 0 1,-1 0-1,0-1 1,0 1-1,0-1 1,-1 1-1,1-10 0,-2 15-46,-1-1-1,1 1 1,0 0-1,0-1 1,-1 1-1,1 0 1,-1-1-1,1 1 0,-1 0 1,0-1-1,0 1 1,1 0-1,-1 0 1,0 0-1,0 0 1,0 0-1,0 0 1,0 0-1,0 0 1,0 0-1,0 1 1,-1-1-1,-1-1 0,-1 0-9,-1 1 0,1-1 0,-1 1 0,1 0 0,-1 0 0,0 1 0,-6-1 0,1 1-13,-1 0 0,1 0 0,0 2 0,0-1 0,0 1-1,-15 5 1,17-3 5,0-1 0,1 1-1,0 1 1,-12 8 0,17-11 14,0-1 0,1 0 1,-1 1-1,1-1 0,-1 0 1,1 1-1,0 0 1,-1-1-1,1 1 0,0 0 1,0 0-1,0 0 1,0-1-1,1 1 0,-1 0 1,0 0-1,1 0 1,0 0-1,-1 0 0,1 0 1,0 1-1,0-1 0,0 0 1,0 0-1,1 3 1,0-4-14,0 1 1,0-1 0,0 0-1,0 1 1,0-1 0,0 0-1,0 0 1,0 0 0,1 0-1,-1 0 1,0 0 0,1 0-1,-1-1 1,1 1 0,-1-1-1,1 1 1,-1-1 0,1 1-1,0-1 1,-1 0 0,3 1-1,40 2-827,-36-3 633,6 0-305,6 0 110,0 1 0,0 1 1,0 1-1,33 8 0,-49-10 455,-1 0 1,1 0-1,-1 0 1,0 1-1,1 0 1,-1-1-1,0 1 1,0 0-1,0 0 1,0 1-1,0-1 1,-1 1-1,1-1 1,-1 1-1,1 0 1,-1 0-1,0 0 1,0 0-1,0 0 1,-1 1-1,1-1 1,-1 0-1,0 1 1,0-1-1,0 1 1,0 0-1,-1-1 1,1 1-1,-1 0 1,0-1-1,0 1 1,-1 5-1,1-9-101,0 1 0,0-1 0,0 0 0,0 1 0,0-1 0,0 0 0,0 1 0,0-1 0,-1 0 0,1 1 0,0-1 0,0 0 0,0 1 0,0-1 0,-1 0 0,1 1 0,0-1 0,0 0 0,-1 0 0,1 1 0,0-1 0,-1 0 0,1 0 0,0 0 0,-1 1 0,1-1 0,0 0 0,-1 0 0,1 0 0,0 0 0,-1 0 1,1 0-1,0 0 0,-1 0 0,1 0 0,0 0 0,-1 0 0,1 0 0,-1 0 0,1 0 0,0 0 0,-1 0 0,-12 0-5406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17777,'0'0'5189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13132,'5'-8'3556,"-3"2"-3103,0 0 0,1 1 0,0 0 0,0-1 0,1 1 0,0 1 0,-1-1 0,2 0 0,-1 1 0,0 0 0,1 0 0,0 0 0,0 1 0,0-1 0,0 1 0,1 0 0,-1 1 0,1-1 0,-1 1 0,10-2 0,-10 3-388,0 0 0,-1 1 0,1-1 1,0 1-1,0 0 0,0 1 0,-1-1 1,1 1-1,0 0 0,-1 0 0,1 0 0,-1 1 1,1 0-1,-1 0 0,1 0 0,3 3 1,-5-2-89,0 0 0,0 0 1,0 0-1,-1 0 1,0 0-1,1 1 0,-1-1 1,0 1-1,-1 0 0,1-1 1,-1 1-1,0 0 1,0 0-1,0 0 0,0 0 1,0 0-1,-1 0 1,0 0-1,0 7 0,-1 3-18,-1 1 0,0-1-1,-1 0 1,-1 0 0,-5 14-1,-9 44 7,18-71 37,0 0 0,0 0-1,0 0 1,0-1 0,1 1-1,-1 0 1,0 0 0,0-1-1,1 1 1,-1 0-1,0 0 1,1-1 0,-1 1-1,1 0 1,-1-1 0,1 1-1,-1-1 1,1 1 0,-1-1-1,1 1 1,0-1-1,-1 1 1,1-1 0,0 1-1,-1-1 1,1 0 0,0 1-1,-1-1 1,1 0 0,0 0-1,0 1 1,0-1-1,-1 0 1,1 0 0,0 0-1,0 0 1,-1 0 0,1 0-1,0 0 1,0 0-1,0-1 1,-1 1 0,1 0-1,0 0 1,0-1 0,-1 1-1,2-1 1,39-13 154,-30 8-56,0-1-1,-1 0 1,0-1-1,-1 0 1,0-1-1,15-18 0,-19 22-136,-1-1-1,0 0 1,0-1-1,-1 1 1,1-1-1,-1 1 1,-1-1-1,0 0 1,0 0-1,0 0 1,0 0-1,-1-1 1,0-7-1,-1 12-136,-5-53-6690,4 53 5578,0 0-1,0-1 1,0 1 0,-1 0-1,1-1 1,-1 1 0,0 0 0,-3-3-1,-2 0-6662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72 2274,'0'0'14654,"7"-9"-11793,21-24-795,-26 25-790,-12 9-1053,-12 6-323,11 0 164,1 1 0,0 1 0,-16 17-1,22-22 30,1-1 1,0 1-1,-1 0 0,2 0 0,-1 0 0,1 1 0,-1-1 0,1 1 0,0-1 0,1 1 1,-1 0-1,1-1 0,-1 7 0,2-10-81,0-1-1,1 1 1,-1 0 0,1-1-1,-1 1 1,1-1 0,-1 1 0,1 0-1,-1-1 1,1 1 0,0-1 0,-1 1-1,1-1 1,0 0 0,-1 1 0,1-1-1,0 0 1,-1 1 0,1-1-1,0 0 1,0 0 0,0 0 0,-1 0-1,1 1 1,0-1 0,0 0 0,-1 0-1,3-1 1,31 1 160,-26 0-140,57-2 43,-37 0-75,0 1 0,0 2 0,39 5 0,-67-6 5,1 0 0,0 0-1,-1 0 1,1 0 0,-1 0 0,1 0-1,0 0 1,-1 0 0,1 0 0,-1 0-1,1 0 1,0 1 0,-1-1 0,1 0-1,-1 0 1,1 1 0,-1-1 0,1 0-1,0 1 1,-1-1 0,0 0 0,1 1-1,-1-1 1,1 1 0,-1-1 0,1 1-1,-1-1 1,0 1 0,1-1 0,-1 1-1,0-1 1,0 1 0,1 0 0,-1-1 0,0 1-1,0-1 1,0 1 0,0 0 0,0-1-1,0 1 1,0-1 0,0 1 0,0 0-1,0-1 1,0 1 0,0 0 0,0-1-1,0 1 1,-1-1 0,1 1 0,0-1-1,0 1 1,-1 0 0,1-1 0,0 1-1,-1-1 1,1 1 0,-1 0 0,0-1 39,1 1 0,0-1 0,-1 0 0,1 1 0,0-1 0,-1 1 0,1-1 0,0 0 0,-1 1 0,1-1 0,-1 0 0,1 0 0,-1 1 0,1-1 0,-1 0 1,1 0-1,0 0 0,-1 0 0,1 0 0,-1 0 0,1 1 0,-1-1 0,0 0 0,1 0 0,-1 0 0,1-1 0,-1 1 0,1 0 0,-1 0 0,1 0 0,-1 0 0,1 0 1,0-1-1,-1 1 0,1 0 0,-1 0 0,1-1 0,-1 1 0,1 0 0,0-1 0,-1 1 0,1 0 0,0-1 0,-1 1 0,1 0 0,0-1 0,-1 1 0,1-1 0,0 1 1,0-1-1,0 1 0,-1-1 0,1 1 0,0-1 0,0 1 0,0-1 0,0 1 0,0-1 0,0 1 0,0-2 0,-4-159 688,4 160-782,1 0-1,0 0 1,-1 0 0,1 0 0,0 1 0,-1-1 0,1 0 0,0 0 0,0 1 0,0-1 0,0 1 0,-1-1 0,1 0 0,0 1 0,0 0 0,0-1 0,0 1 0,0 0 0,0-1 0,0 1 0,1 0 0,-1 0 0,0 0 0,0 0 0,0 0 0,0 0 0,0 0 0,0 0-1,0 0 1,2 1 0,45 4-3521,-40-4 2202,23 2-4471,5-3-3785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12 6983,'0'0'15929,"-10"1"-14888,6 0-963,-1-1-44,1 1 0,0-1 0,-1 1-1,1 0 1,0 1 0,0-1-1,0 1 1,0-1 0,0 1 0,0 1-1,0-1 1,0 0 0,1 1-1,0 0 1,-1 0 0,-5 6 0,0 3-39,7-10-42,-1 0-1,1 0 1,0 0-1,0 1 1,1-1-1,-1 1 1,0-1-1,1 1 0,0-1 1,-1 1-1,1 0 1,0 0-1,1 0 1,-1 0-1,0 0 1,1 0-1,-1 0 1,1 4-1,2-5-47,-1-1 1,1 1-1,-1-1 0,1 1 1,0-1-1,0 0 0,0 0 1,-1 0-1,1 0 0,0 0 1,1 0-1,-1 0 0,0-1 1,3 2-1,5 1-215,5 4-214,-1 1-1,-1 0 0,1 0 0,-1 2 0,-1-1 1,20 21-1,-29-27 465,1 1 0,-1 1 0,0-1 0,0 0 0,-1 1 0,1-1 1,-1 1-1,0 0 0,0 0 0,2 9 0,-4-11 158,1 0-1,-1 0 1,0 1 0,0-1-1,-1 0 1,1 1 0,-1-1-1,1 0 1,-1 0 0,0 1-1,0-1 1,-1 0 0,1 0-1,-1 0 1,1 0-1,-1-1 1,0 1 0,-3 3-1,-6 7 333,0-2 0,-1 0 0,0 0 0,-1-1 0,-20 12-1,26-17-287,0-1 0,-1 0-1,1 0 1,-1-1 0,0 0-1,0 0 1,0-1-1,0 0 1,-1-1 0,1 0-1,0 0 1,-12 0 0,19-2-136,0 1 0,0 0 0,0 0 1,-1-1-1,1 1 0,0 0 0,0-1 0,0 1 1,0-1-1,0 1 0,0-1 0,0 0 0,1 1 1,-1-1-1,0 0 0,0 0 0,0 0 1,1 1-1,-1-1 0,0 0 0,1 0 0,-1 0 1,1 0-1,-1-2 0,0-1-65,0 1 0,0 0 0,1-1 0,-1 1 0,1-1 0,0 1-1,0-1 1,1-4 0,0 0-91,0 0 1,1 0-1,0 1 0,1-1 0,-1 0 0,2 1 1,3-8-1,3 2 131,1 0 0,1 0 0,0 1 0,0 0 0,1 1 0,1 0 0,28-17 0,118-52 617,-91 48-409,-50 23-74,33-17 7,-49 24-60,0 0 1,0 0 0,0 0-1,0 0 1,0-1 0,-1 1 0,1-1-1,-1 0 1,0 0 0,0 0-1,0 0 1,2-5 0,-3 8-31,-1-1-1,0 0 1,0 0 0,0 0 0,0 0 0,0 0 0,0 0 0,0 1 0,0-1-1,0 0 1,0 0 0,0 0 0,-1 0 0,1 0 0,0 1 0,-1-1 0,1 0-1,0 0 1,-1 0 0,1 1 0,-1-1 0,1 0 0,-1 1 0,0-1 0,1 0-1,-1 1 1,0-1 0,1 1 0,-1-1 0,0 1 0,0-1 0,1 1 0,-1 0 0,0-1-1,0 1 1,0 0 0,0 0 0,1-1 0,-1 1 0,0 0 0,0 0 0,0 0-1,-1 0 1,-47-2 290,41 2-269,3 1-38,0-1 0,0 1 0,0 0 0,0 0 0,0 1 0,0 0 0,1 0 0,-1 0 0,0 0 0,1 0 0,-1 1 0,1 0 0,0 0 1,-4 4-2,6-5-176,0 0-1,0 0 1,0 0-1,0 0 1,0 0-1,1 0 0,-1 1 1,1-1-1,-1 0 1,1 1-1,0-1 1,0 1-1,0 0 0,1-1 1,-1 1-1,1 0 1,-1-1-1,1 1 1,0 0-1,0 0 0,0-1 1,0 1-1,0 0 1,1 0-1,-1-1 1,1 1-1,0 0 0,1 2 1,-1-3-405,0 0 1,0-1-1,1 1 1,-1-1 0,1 1-1,-1-1 1,1 0-1,-1 1 1,1-1-1,0 0 1,-1 0-1,1 0 1,0 0-1,0-1 1,0 1-1,0 0 1,3 0 0,20 1-8851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 11275,'0'0'2995,"-7"6"-812,-1 0-1978,2 0-1,-1 0 1,1 1 0,0 0 0,0 1-1,1-1 1,0 1 0,0 0 0,1 0-1,0 0 1,0 1 0,1 0 0,0-1-1,1 1 1,-1 0 0,0 12 0,3-13-175,0 0 0,0 0 1,0 0-1,1 0 1,1 0-1,-1 0 0,1 0 1,0-1-1,6 14 1,1-5-182,1 0 1,18 26 0,2 0-1156,-29-40 1329,1 0 0,-1 0 0,1 1 0,-1-1 0,0 0 0,0 1 0,0-1 0,0 1 0,0-1 0,-1 1 0,1 0 0,-1-1 0,0 1 0,0 0 0,0-1 0,0 1 0,0 0 1,0-1-1,-1 1 0,1 0 0,-1-1 0,0 1 0,0-1 0,0 1 0,0-1 0,0 0 0,0 1 0,-1-1 0,1 0 0,-1 0 0,0 0 0,1 0 0,-1 0 0,0 0 0,0 0 0,0 0 0,-1-1 0,-2 2 0,-3 2 53,1-1 0,-1 0 0,0 0 0,0-1 0,-1 0 1,1-1-1,-1 0 0,1 0 0,-1-1 0,-14 1 0,21-2-63,1 0-1,-1 0 0,1 0 0,-1 0 0,0-1 1,1 1-1,-1-1 0,1 1 0,-1-1 0,1 1 1,-1-1-1,1 0 0,-1 0 0,1 0 0,0 0 1,0 0-1,-1 0 0,1 0 0,0 0 0,0 0 1,0 0-1,-2-3 0,2 1-70,-1-1 0,1 1 0,-1-1 0,1 1 0,0-1 1,1 0-1,-1 0 0,0 1 0,1-7 0,0 0-156,0 0 1,1 0-1,1 1 1,-1-1-1,2 0 0,-1 1 1,6-12-1,1 3 172,1 0 0,1 1 1,1 0-1,1 1 0,28-28 0,84-66 617,-74 68 169,-27 23-179,18-18 744,-78 58-332,27-12-725,0 1 0,0 0 1,0 0-1,-11 20 1,17-25-127,0 0 0,1 0 0,0 1 1,0-1-1,0 0 0,1 1 0,0-1 0,0 1 0,0 0 1,0-1-1,1 1 0,0-1 0,0 1 0,2 8 1,-2-13-133,1 1 0,-1-1 0,1 1 0,-1 0 0,1-1 0,0 1 0,0-1 1,0 1-1,0-1 0,0 0 0,0 1 0,0-1 0,1 0 0,-1 0 0,0 0 1,1 0-1,-1 0 0,0 0 0,1 0 0,-1 0 0,1-1 0,0 1 1,-1 0-1,3 0 0,43 3-4300,-23-4-1662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13293,'0'9'3251,"-1"23"667,-10 54 1,-8-1-2270,18-82-1617,-1 1-1,1 0 1,0-1-1,0 1 1,0 0 0,1 0-1,0 0 1,-1 0 0,1-1-1,1 9 1,0-11-60,1 1 1,-1-1-1,0 0 0,1 1 1,-1-1-1,1 0 1,-1 0-1,1 0 1,-1 0-1,1-1 0,0 1 1,-1 0-1,1-1 1,0 1-1,0-1 1,0 0-1,-1 1 0,1-1 1,0 0-1,0 0 1,0 0-1,0 0 0,-1-1 1,4 0-1,32 0-450,-23 0 3,0 0-1,0 1 1,-1 0-1,19 4 0,-31-4 479,0 0 1,1 0-1,-1 1 0,0-1 0,0 0 0,0 1 0,0-1 0,0 1 0,0-1 1,0 1-1,0-1 0,0 1 0,0 0 0,0-1 0,0 1 0,0 0 0,-1 0 1,1 0-1,0 0 0,0 0 0,-1 0 0,1 0 0,-1 0 0,1 0 0,-1 0 1,1 0-1,-1 0 0,0 0 0,1 0 0,-1 0 0,0 0 0,0 1 0,0-1 1,0 0-1,0 0 0,0 0 0,0 0 0,0 1 0,-1-1 0,1 0 0,-1 1 0,0 2 161,0-1 0,-1 0 0,1 0 0,-1 1 0,0-1 0,0 0 0,0-1 0,0 1 0,-1 0-1,1-1 1,-6 5 0,-2 0 109,0-2-1,0 1 0,-1-2 0,1 1 1,-1-1-1,0-1 0,0 0 0,0 0 1,0-1-1,-1-1 0,-16 1 0,27-2-378,0 0 0,0 0 0,0 0 0,0 0 0,1 0-1,-1 0 1,0 0 0,0-1 0,0 1 0,1 0 0,-1-1-1,0 1 1,0 0 0,1-1 0,-1 1 0,0-1 0,1 1-1,-1-1 1,1 1 0,-1-1 0,0 1 0,1-1 0,-1 0-1,-5-21-7408,5 3-1907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79 12780,'9'0'4340,"-8"0"-4183,8 1 948,-1-2 0,1 1 0,-1-1 0,1-1 0,8-2 0,-16 4-1011,1 0 1,0-1-1,-1 0 1,1 1-1,-1-1 1,1 0-1,0 1 1,-1-1-1,0 0 1,1 0-1,-1 0 1,0 0-1,1-1 1,-1 1-1,0 0 1,0 0-1,0-1 1,0 1-1,0-1 1,0 1-1,0-1 1,-1 1-1,1-1 1,-1 1-1,1-1 1,-1 0-1,1 1 1,-1-1-1,0 0 1,0 0-1,0 1 1,0-1-1,0 0 1,0 1-1,0-1 1,-1 0-1,0-2 1,0 3-107,0-1-1,0 0 1,0 1 0,-1-1-1,1 1 1,-1 0-1,1 0 1,-1-1 0,1 1-1,-1 0 1,0 0 0,0 1-1,1-1 1,-1 0 0,0 0-1,0 1 1,0-1 0,0 1-1,0 0 1,0-1-1,0 1 1,0 0 0,-3 1-1,-2-2-27,0 1-1,1 0 0,-1 1 0,0 0 1,1 0-1,-8 2 0,10-2 24,1 1 0,-1 0-1,1-1 1,0 1 0,0 1-1,-1-1 1,1 0 0,0 1-1,1 0 1,-1-1 0,1 1 0,-1 0-1,1 0 1,0 1 0,0-1-1,0 0 1,0 1 0,1-1 0,-1 1-1,1 0 1,0-1 0,0 1-1,0 0 1,0 7 0,2-10 14,-1 0 1,1 0 0,-1 0-1,1 0 1,-1 0 0,1 0-1,0 0 1,0 0 0,0 0-1,-1-1 1,1 1-1,0 0 1,0-1 0,0 1-1,0 0 1,0-1 0,0 1-1,0-1 1,0 0 0,0 1-1,1-1 1,-1 0 0,0 0-1,0 1 1,0-1 0,3 0-1,38 0 45,-30 0-15,11-2 14,-1 0 0,1-2 0,29-7 0,-30 5-614,0 1-1,0 2 1,29-2-1,-50 5 535,-1 0 0,1 0 1,0 0-1,-1 0 0,1 0 0,-1 0 0,1 0 1,-1 0-1,1 1 0,-1-1 0,0 0 0,1 0 1,-1 1-1,1-1 0,-1 0 0,1 0 0,-1 1 1,0-1-1,1 1 0,-1-1 0,0 0 0,1 1 1,-1-1-1,0 1 0,0-1 0,1 1 0,-1-1 0,0 0 1,0 1-1,0-1 0,1 1 0,-1 0 0,-2 24-101,-12 20 1289,14-45-1113,-1 0-1,1 1 1,0-1 0,0 1 0,-1-1-1,1 1 1,0-1 0,0 1 0,-1-1-1,1 1 1,0-1 0,0 1 0,0-1-1,0 1 1,0-1 0,0 1 0,0-1-1,0 1 1,0-1 0,0 1 0,0-1-1,0 1 1,1-1 0,-1 1 0,0-1-1,0 1 1,0-1 0,1 1 0,-1-1-1,0 1 1,1-1 0,-1 0 0,0 1-1,1-1 1,-1 0 0,0 1 0,1-1-1,-1 0 1,1 1 0,0-1 0,26-2 519,42-24-604,-61 22 73,9-3-282,-7 2-307,0 1 0,0 0 0,0 0 0,1 1 0,0 1 0,0-1 0,14 0 0,-25 4 522,0-1-1,1 0 0,-1 1 0,1-1 0,-1 1 0,0-1 0,1 1 0,-1-1 0,0 0 0,0 1 0,1 0 0,-1-1 0,0 1 0,0-1 0,0 1 0,0-1 0,0 1 1,1-1-1,-1 1 0,0-1 0,0 1 0,0 0 0,-1-1 0,1 1 0,0-1 0,0 1 0,0-1 0,0 1 0,0-1 0,-1 1 0,1-1 0,0 1 0,-1 0 0,-5 19 183,-7 2-521,6-15-5045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13773,'0'0'5317,"8"-8"-4212,-2 1-962,1 0 0,0 1 0,0 0 0,0 0 0,1 1 1,0 0-1,0 0 0,1 0 0,-1 1 0,1 1 0,0 0 0,0 0 0,0 0 0,10-1 0,1 4-127,0 0-1,0 1 1,0 2 0,0 0-1,35 10 1,44 6 30,-90-18-49,1-1 0,-1 1 0,0-2 0,1 1 0,-1-1 0,1-1-1,-1 0 1,11-3 0,-16 3-177,0 1 0,-1-1 0,1 0 0,0 0 0,-1 0 0,1-1 0,-1 1 0,0-1 0,4-3 0,-5 4-360,-1 0 1,1 0-1,-1 0 1,0 0-1,0 0 1,0 0-1,0 0 1,0 0-1,0 0 1,-1 0-1,1-4 1,0-7-4960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14157,'0'0'7784,"-6"58"-7080,-5-23-287,-4 3-289,2 0-64,0-2 32,0-6-96,2-3-384,0-6-385,5-7-865,2-8-1953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9929,'0'0'1100,"1"8"769,-1-6-1805,4 25 872,1 1 0,1-1 0,1 0 0,13 29 0,-17-48-768,0-1 0,1 0 0,1 0 0,-1 0 0,1 0 0,0-1 0,0 0 1,11 9-1,-12-12-67,0 0 0,0 0 1,0-1-1,1 1 1,-1-1-1,1 0 0,0 0 1,-1-1-1,1 0 1,0 0-1,0 0 0,0 0 1,0-1-1,-1 1 1,10-2-1,-9 0 64,-1 0 1,1-1-1,-1 1 0,0-1 1,0 0-1,1 0 0,-1-1 1,0 1-1,-1-1 0,1 0 1,-1 0-1,1 0 0,-1-1 0,0 1 1,0-1-1,0 1 0,0-1 1,2-5-1,7-11 372,-2 0-1,12-26 1,5-33 646,-25 72-1190,-1 0 0,0 0-1,0 0 1,0 0 0,-1 0 0,0-1-1,0 1 1,-1 0 0,-2-11 0,3 17-118,0 0 1,-1-1 0,1 1-1,0 0 1,-1-1-1,0 1 1,1 0 0,-1 0-1,1 0 1,-1-1 0,0 1-1,0 0 1,0 0 0,0 0-1,0 0 1,0 0 0,0 1-1,0-1 1,0 0 0,0 0-1,0 1 1,-1-1 0,1 0-1,0 1 1,-1-1 0,1 1-1,0 0 1,-1-1 0,1 1-1,0 0 1,-2 0 0,2 0-163,-1 1 0,1-1 1,0 1-1,0-1 1,-1 1-1,1-1 0,0 1 1,0 0-1,0 0 1,0-1-1,0 1 0,0 0 1,0 0-1,0 0 1,1 0-1,-1 0 0,0 0 1,0 1-1,1-1 1,-1 0-1,1 0 0,-1 0 1,1 1-1,0-1 1,-1 0-1,1 1 0,0-1 1,0 0-1,0 1 1,0-1-1,0 0 0,0 2 1,0 15-3643,0 1-1789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15407,'0'0'6037,"-3"11"-4953,1-6-949,-12 38 402,13-40-514,0 1 1,0-1-1,1 0 0,-1 0 0,1 1 0,0-1 0,0 0 0,0 1 0,1-1 0,-1 0 0,1 0 0,1 7 0,1-9 13,0 0 1,0 0 0,0-1-1,0 1 1,0-1 0,0 1-1,0-1 1,0 0 0,0 0 0,0 0-1,0 0 1,0-1 0,0 0-1,0 1 1,5-3 0,5-5-89,-1 0 1,0 0 0,-1-1-1,0-1 1,0 0-1,-1 0 1,0-1 0,11-16-1,1-1-1823,-22 71 439,-1-38 1404,-2 7 313,1 1-1,0-1 1,0 1-1,2 0 1,-1 0-1,3 17 1,-2-29-345,0 0-1,1 0 1,-1 0 0,0 0 0,1 0-1,-1-1 1,0 1 0,1 0-1,-1 0 1,1 0 0,-1-1-1,1 1 1,0 0 0,-1-1-1,1 1 1,0 0 0,-1-1 0,3 2-1,16 2-5567,-3-3-1751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12588,'-1'8'1436,"-15"65"1452,4-20-571,2 0 0,-5 96 0,15-148-2307,0-1 0,0 1 0,0 0 0,0-1 0,0 1 0,0 0 0,0-1 1,0 1-1,1 0 0,-1-1 0,0 1 0,0 0 0,1-1 0,-1 1 0,0-1 1,1 1-1,-1-1 0,1 1 0,-1 0 0,0-1 0,1 0 0,-1 1 0,1-1 1,0 1-1,-1-1 0,1 1 0,-1-1 0,1 0 0,0 0 0,-1 1 0,1-1 1,1 0-1,27-3-296,24-22-1070,-47 21 1259,1-1 16,0-1 0,1 1 0,0 1 0,0-1 0,0 1 0,1 1 0,0-1 1,-1 2-1,1-1 0,0 1 0,11-1 0,-19 3 75,0 0-1,-1 1 1,1-1 0,-1 1 0,1-1-1,0 0 1,-1 1 0,1-1 0,-1 1-1,1 0 1,-1-1 0,0 1 0,1-1-1,-1 1 1,0 0 0,1-1 0,-1 1-1,0 0 1,0-1 0,1 1 0,-1 0-1,0-1 1,0 1 0,0 0 0,0 0-1,0-1 1,0 1 0,0 0 0,0-1-1,0 1 1,0 0 0,0 0-1,-1-1 1,1 1 0,0 0 0,-1-1-1,1 1 1,0-1 0,-1 1 0,1 0-1,-1 0 1,-16 32 440,-22-1 702,32-26-733,-1-1 0,1 1-1,-1 1 1,2-1 0,-1 1 0,-9 14 0,20-20-335,1-1 0,0 1 0,0-1 0,-1 1 1,1-1-1,0-1 0,0 1 0,7-2 0,10-3-346,51-13 452,-69 17-1013,0-1-1,0 0 1,0 0-1,-1 0 0,1 0 1,-1-1-1,1 0 1,4-4-1,2-7-6196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8936,'0'0'10923,"59"0"-8809,-25 0-353,1 0-896,5 0-608,1 0-322,-2 0-2881,-4 0-4710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7591,'0'0'16015,"12"2"-15369,36 5-288,-45-8-348,-1 1-1,1-1 1,0 1-1,-1-1 1,1 0 0,-1 0-1,1 0 1,-1 0-1,0 0 1,1-1 0,-1 1-1,0-1 1,0 0-1,0 1 1,0-1 0,0 0-1,-1 0 1,1 0 0,0 0-1,-1-1 1,0 1-1,1 0 1,-1-1 0,0 1-1,0-1 1,0 1-1,-1-1 1,1 1 0,0-1-1,-1 0 1,0 1-1,0-1 1,0 0 0,0-4-1,-1 6-31,1 1 1,-1-1-1,1 0 0,-1 0 0,1 0 0,-1 1 0,0-1 1,0 0-1,1 1 0,-1-1 0,0 1 0,0-1 0,0 1 1,0-1-1,1 1 0,-1-1 0,0 1 0,0 0 0,0-1 0,0 1 1,0 0-1,0 0 0,0 0 0,0 0 0,0 0 0,0 0 1,0 0-1,0 0 0,0 0 0,0 1 0,0-1 0,0 0 1,0 0-1,0 1 0,0-1 0,-1 2 0,-32 17-1321,29-14 1317,1 0 1,-1 0-1,1 0 0,0 0 0,0 1 1,1-1-1,0 1 0,0 0 1,0 0-1,0 0 0,1 0 1,0 1-1,1-1 0,-1 1 1,0 6-1,3-12 33,-1 0-1,0 0 1,1 0-1,-1 0 1,1 0 0,0 0-1,-1 0 1,1 0 0,0 0-1,-1-1 1,1 1 0,0 0-1,0 0 1,0-1 0,0 1-1,0-1 1,0 1 0,0-1-1,0 1 1,0-1 0,0 1-1,0-1 1,0 0 0,0 0-1,0 1 1,0-1 0,0 0-1,0 0 1,0 0 0,0 0-1,0 0 1,2-1 0,41-2 499,-29 0-354,1-1 1,-1-1-1,0-1 1,25-12 0,-28 12-147,0 0 0,1 0 0,-1 2 0,1 0 1,0 0-1,25-3 0,-37 8-31,0-1 1,0 1-1,-1 0 1,1 0-1,0 0 0,0-1 1,-1 1-1,1 0 0,0 0 1,-1 0-1,1 0 1,-1 0-1,1 0 0,-1 1 1,0-1-1,1 0 1,-1 0-1,0 0 0,0 0 1,0 0-1,0 1 1,0-1-1,0 0 0,0 0 1,0 0-1,0 0 0,-1 2 1,-2 36 329,3-38-273,-1 0 1,1 0-1,-1 0 1,1 0-1,0 0 1,0 0-1,0 1 1,0-1-1,0 0 1,0 0 0,0 0-1,0 0 1,0 0-1,0 0 1,1 0-1,-1 0 1,0 0-1,1 0 1,-1 0-1,1 0 1,-1 0-1,1 0 1,0 0 0,-1 0-1,1 0 1,0 0-1,-1 0 1,1-1-1,1 2 1,0-2 23,1 1 0,-1-1 0,0 1-1,0-1 1,1 0 0,-1 0 0,0 0 0,0-1 0,1 1 0,-1 0 0,0-1 0,0 1 0,1-1 0,2-2 0,10-2-282,11-4-622,-7 6-7372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11915,'0'0'10907,"0"9"-10085,-1 24-141,-1-10-451,1 0 0,1 0 0,5 31 0,-4-52-222,-1-1 0,1 0 0,0 0 0,0 0 1,-1 0-1,1 0 0,0-1 0,0 1 0,0 0 0,0 0 0,0 0 0,0-1 0,0 1 0,1-1 0,-1 1 0,0-1 0,0 1 0,0-1 0,1 0 0,-1 1 0,0-1 1,0 0-1,1 0 0,-1 0 0,0 0 0,1 0 0,-1 0 0,0 0 0,0-1 0,1 1 0,-1 0 0,0-1 0,0 1 0,2-2 0,42-16 281,118-96-411,-163 114 95,0 0 0,0 0-1,1-1 1,-1 1 0,0 0 0,0-1 0,0 1 0,1 0 0,-1 0 0,0-1 0,0 1 0,1 0 0,-1 0 0,0 0 0,0-1 0,1 1 0,-1 0-1,0 0 1,1 0 0,-1 0 0,0 0 0,0 0 0,1 0 0,-1-1 0,0 1 0,1 0 0,-1 0 0,0 0 0,1 0 0,-1 0 0,0 0 0,1 1 0,-1-1-1,0 0 1,1 0 0,-1 0 0,0 0 0,1 0 0,-1 0 0,0 1 0,0-1 0,1 0 0,-1 0 0,0 0 0,1 1 0,-1-1 0,0 0 0,0 1 0,-5 18-168,-19 24 338,15-31-360,-14 21 864,16-10-3735,17-21-9537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1057,'0'0'15444,"-2"5"-15337,1-1-237,-5 12 2177,-9-11 3888,14-5-5123,5-4 51,6-5-460,-10 9-395,0 0 1,0-1 0,0 1 0,0 0 0,0 0 0,1 0 0,-1 0 0,0 0 0,0 0 0,0 0 0,0 0 0,0 0 0,1 0 0,-1 0 0,0 0 0,0 0 0,0 0 0,0 0 0,1 0 0,-1 0 0,0 0 0,0 0 0,0 0 0,0 0 0,0 0 0,1 0 0,-1 0 0,0 0 0,0 0 0,0 0 0,0 0 0,0 1 0,0-1 0,1 0 0,-1 0 0,0 0-1,0 0 1,0 0 0,0 0 0,0 0 0,0 1 0,0-1 0,0 0 0,0 0 0,1 0 0,-1 0 0,0 0 0,0 1 0,0-1 0,0 0 0,0 0 0,0 0 0,0 0 0,0 1 0,0-1 0,0 0 0,0 0 0,0 0 0,0 0 0,0 0 0,-1 1 0,1-1 0,0 0 0,0 0 0,0 0 0,-1 17 9,-1 0 0,-1 0 1,0-1-1,-11 32 0,8-28 14,0 1 0,-3 30 0,8-51-58,1 0 0,0 1 0,0-1 0,0 0 1,0 0-1,0 1 0,0-1 0,0 0 1,0 0-1,0 1 0,0-1 0,0 0 1,0 0-1,0 0 0,0 1 0,0-1 0,0 0 1,0 0-1,0 1 0,0-1 0,0 0 1,0 0-1,0 0 0,0 1 0,1-1 1,-1 0-1,0 0 0,0 0 0,0 1 0,0-1 1,0 0-1,1 0 0,-1 0 0,0 0 1,0 1-1,0-1 0,1 0 0,-1 0 1,0 0-1,0 0 0,1 0 0,-1 0 0,0 0 1,1 0-1,10-7-3075,11-16-6246,-11 1-390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12908,'0'0'13901,"56"46"-16495,-51-25-1250,1-4-1056,-3-1-2179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6182,'0'0'3934,"9"1"-613,29 1-145,-37-2-3023,0 0 0,1 1 1,-1-1-1,0 0 0,0 0 0,0 0 0,0 1 1,0-1-1,0 1 0,0-1 0,1 1 0,-1-1 0,-1 1 1,1 0-1,0-1 0,0 1 0,0 0 0,0 0 1,0 0-1,-1-1 0,1 1 0,0 0 0,-1 0 1,1 0-1,-1 0 0,1 0 0,-1 1 0,1-1 0,-1 0 1,0 0-1,1 0 0,-1 0 0,0 0 0,0 0 1,0 1-1,0-1 0,0 0 0,0 0 0,0 0 1,0 0-1,-1 0 0,1 1 0,-1 1 0,-2 4 239,1 0-1,-2-1 1,1 1-1,0-1 1,-6 7-1,7-9-351,-2 1 31,-19 36 98,22-40-169,0 1 0,0 0 0,1 0 0,-1 0 0,0 0 0,1 0 0,0 0 0,-1 0 0,1 0 0,0 0 0,0 0 0,0 0 0,0 0 0,0 0 0,0 0 0,1 0 0,-1 0 0,2 3 0,-1-4 9,0 0-1,0-1 1,0 1 0,0 0 0,0-1-1,0 1 1,0-1 0,0 0-1,0 1 1,0-1 0,0 0 0,0 0-1,1 1 1,-1-1 0,0 0 0,0 0-1,0 0 1,0-1 0,0 1 0,0 0-1,1 0 1,-1 0 0,2-2-1,26-8 157,-15 1-61,-1 0 0,0-1 0,0 0 0,-1-1 1,0 0-1,16-22 0,-22 26-40,-1 0 1,0 0-1,-1-1 0,0 1 0,0-1 0,0 0 0,-1 0 1,0 0-1,0 0 0,-1-1 0,-1 1 0,1-1 1,0-16-1,-3 23-88,1 1 1,0 0-1,-1 0 0,1-1 1,-1 1-1,0 0 0,1 0 1,-1 0-1,0 0 0,0 0 1,0 0-1,0 0 0,1 0 1,-1 0-1,-1 0 0,1 1 1,0-1-1,0 0 0,0 1 1,0-1-1,0 1 1,-1-1-1,1 1 0,0-1 1,0 1-1,-1 0 0,1 0 1,0-1-1,-1 1 0,1 0 1,0 0-1,-1 1 0,1-1 1,0 0-1,-2 1 0,1-1-107,1 0 0,-1 0 0,0 0 0,0 0 0,1 1-1,-1-1 1,0 1 0,1-1 0,-1 1 0,0 0 0,1-1 0,-1 1-1,1 0 1,-1 0 0,1 0 0,0 1 0,-1-1 0,1 0-1,0 0 1,0 1 0,0-1 0,0 0 0,0 1 0,0-1-1,0 1 1,0 0 0,1-1 0,-2 3 0,2 28-4045,0-30 3849,1-1 0,-1 0-1,0 0 1,1 0 0,-1 0 0,1 1-1,-1-1 1,1 0 0,0 0 0,0 0 0,-1 0-1,1 0 1,0 0 0,0-1 0,0 1 0,0 0-1,0 0 1,0-1 0,0 1 0,0 0-1,0-1 1,2 1 0,13 5-5150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7 114 12396,'0'0'9240,"-2"-8"-8204,1 3-970,1 4-33,-1 0-1,1 0 0,-1-1 0,1 1 1,-1 0-1,1 0 0,0-1 1,0 1-1,0 0 0,0-1 1,0 1-1,0 0 0,0-1 1,0 1-1,0 0 0,1-1 1,-1 1-1,0 0 0,1 0 1,-1-1-1,1 1 0,-1 0 0,1 0 1,0 0-1,0 0 0,-1 0 1,1 0-1,0 0 0,0 0 1,0 0-1,0 0 0,0 0 1,0 0-1,0 1 0,1-1 1,-1 0-1,0 1 0,0-1 1,0 1-1,1 0 0,-1-1 0,0 1 1,1 0-1,-1 0 0,0-1 1,1 1-1,-1 0 0,2 1 1,97-8 634,30-5-668,-113 10-1915,0-2 0,31-11 0,-33 8-4624,1-3-4751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95 11691,'0'0'12417,"-9"-1"-12209,-30-4 59,37 5-179,0 0 0,-1 1 0,1 0 0,0-1 0,-1 1 0,1 0 0,0 0 0,0 0 0,-1 0 0,1 0 0,0 1-1,-2 2 1,-2-1 579,10-10 155,2-4 74,-5 11-672,-4 24-250,3-23 28,0 0 0,0-1-1,0 1 1,0 0 0,0-1-1,0 1 1,0 0 0,0-1-1,0 1 1,1-1 0,-1 1-1,0 0 1,0-1-1,1 1 1,-1-1 0,0 1-1,0 0 1,1-1 0,-1 1-1,1-1 1,-1 1 0,0-1-1,1 0 1,-1 1 0,1-1-1,-1 1 1,1-1-1,0 0 1,-1 1 0,1-1-1,-1 0 1,1 0 0,-1 1-1,2-1 1,26-7 118,26-27 78,-50 31-195,19-13-6,-10 7-12,0 0 0,0-1 0,19-19-1,-32 29 3,0 0 0,0-1 0,0 1 0,0 0 0,1 0 0,-1 0-1,0 0 1,0-1 0,0 1 0,0 0 0,0 0 0,0 0 0,0-1-1,1 1 1,-1 0 0,0 0 0,0 0 0,0-1 0,0 1 0,0 0-1,0 0 1,0 0 0,0-1 0,0 1 0,0 0 0,0 0 0,0-1-1,0 1 1,0 0 0,0 0 0,0 0 0,-1-1 0,1 1 0,0 0 0,0 0-1,0 0 1,0-1 0,0 1 0,0 0 0,-1 0 0,1 0 0,0 0-1,0 0 1,0-1 0,0 1 0,-1 0 0,1 0 0,-16-4-249,-21 5 135,36-1 116,-8 1 6,-1 1 0,1 0 0,-1 1 0,1 0 0,0 0-1,0 1 1,0 0 0,1 1 0,-1 0 0,1 0 0,0 1 0,-9 8 0,12-9 30,-1-1 1,1 2 0,0-1-1,0 0 1,1 1-1,0 0 1,0 0 0,0 0-1,1 1 1,-1-1 0,2 1-1,-1 0 1,1 0 0,0 0-1,0 0 1,1 0 0,-1 8-1,2-13-36,1 0 0,0 0 0,-1 0 1,1 0-1,0 0 0,0 0 0,0 0 0,0 0 0,0 0 0,1-1 0,-1 1 0,0 0 1,1-1-1,-1 1 0,1-1 0,0 0 0,0 1 0,-1-1 0,1 0 0,0 0 0,0 0 1,0 0-1,0 0 0,0-1 0,0 1 0,0-1 0,0 1 0,1-1 0,-1 0 1,4 0-1,36 4-2356,-8-6-3609,-6-1-745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14382,'0'0'6427,"-9"2"-5028,0 2-1143,-1-1 0,1 1 1,1 0-1,-1 1 0,0 0 1,-12 10-1,18-12-206,-1 0 0,0 0 0,1 0 0,0 0 0,0 1 0,0 0 0,0 0 0,0 0 0,1 0 0,0 0 0,0 0 0,0 0 0,0 1 0,1-1 0,0 1 0,-1 0 0,2-1 0,-2 9 0,2-12-45,0-1 1,0 1-1,0 0 1,1 0-1,-1-1 1,0 1-1,0 0 1,0-1-1,1 1 1,-1 0-1,0-1 1,1 1-1,-1 0 1,1-1-1,-1 1 1,1 0-1,-1-1 1,1 1-1,-1-1 1,1 1-1,-1-1 1,1 0-1,0 1 1,-1-1-1,1 1 1,0-1-1,-1 0 0,1 0 1,1 1-1,30 1 190,-24-4-154,1 1-1,-1-1 1,0 0 0,1-1-1,7-3 1,6-5-27,-1-2 1,0 0-1,-1-1 1,-1-1-1,0-1 1,22-23-1,-51 48 61,-42 41 430,49-46-478,-1-1 0,1 1 0,0 0 0,0 0-1,1 1 1,-1-1 0,1 1 0,0-1 0,0 1 0,1 0-1,-1-1 1,1 1 0,-1 6 0,3-11-13,0 1 0,0 0 0,0-1 1,0 1-1,0-1 0,0 1 0,0-1 0,0 1 1,0-1-1,0 0 0,0 1 0,1-1 0,-1 0 1,0 0-1,0 0 0,0 0 0,0 0 1,0 0-1,1 0 0,-1-1 0,0 1 0,0 0 1,2-1-1,31-6 93,-9-4-203,0-1 0,-1-2 0,-1 0 0,0-1 0,-2-2 0,1 0 0,23-25 0,-59 57 234,2 1 0,0 0 0,0 1 0,2 0 0,0 1 0,-8 19 0,18-35-148,-1-1 1,0 1-1,1-1 1,-1 0 0,1 1-1,-1-1 1,1 1-1,0-1 1,-1 1-1,1-1 1,0 1-1,0 0 1,0-1-1,0 1 1,0-1 0,1 1-1,-1-1 1,0 1-1,1-1 1,-1 1-1,1-1 1,0 1-1,-1-1 1,1 0 0,0 1-1,0-1 1,1 2-1,16 3-3685,8-11-5211,-8-6-2635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9385,'0'0'16624,"-11"0"-16502,-2 0-106,0 1-1,1 0 0,-1 1 1,1 0-1,-13 5 0,20-6-12,0 1 0,0-1 0,0 1-1,0 1 1,1-1 0,-1 0 0,1 1-1,-1 0 1,1 0 0,0 0 0,0 1-1,0-1 1,1 1 0,0 0 0,-1 0-1,1 0 1,0 1 0,-2 5 0,5-9-18,-1-1 1,1 1-1,0 0 1,0 0-1,0 0 1,0-1 0,0 1-1,0 0 1,0 0-1,0 0 1,0-1-1,0 1 1,0 0 0,1 0-1,-1 0 1,0-1-1,1 1 1,-1 0-1,0 0 1,1-1 0,-1 1-1,1 0 1,-1-1-1,1 1 1,-1-1 0,1 1-1,0 0 1,-1-1-1,1 0 1,0 1-1,-1-1 1,1 1 0,0-1-1,0 0 1,-1 1-1,1-1 1,0 0-1,0 0 1,0 1 0,-1-1-1,1 0 1,0 0-1,0 0 1,0 0-1,-1 0 1,2-1 0,50 1-1140,-44 0 957,45-12-1346,-47 10 1435,0 0 0,1 0 0,0 0 0,-1 1 0,1 0 0,0 0 0,0 1-1,-1 0 1,1 0 0,0 1 0,7 1 0,-13-2 101,0 1-1,0-1 1,0 1 0,0 0 0,-1 0 0,1-1-1,0 1 1,-1 0 0,1 0 0,0 0 0,-1-1-1,1 1 1,-1 0 0,1 0 0,-1 0-1,0 0 1,1 0 0,-1 0 0,0 0 0,0 0-1,0 0 1,1 0 0,-1 0 0,0 0 0,-1 1-1,1-1 1,0 0 0,0 0 0,0 0-1,0 0 1,-1 0 0,1 0 0,-1 1 0,0 0 185,1 0 1,-1-1 0,1 1 0,-1 0 0,0 0-1,0 0 1,0-1 0,0 1 0,0 0 0,0-1 0,-1 1-1,1-1 1,0 1 0,-1-1 0,1 0 0,-1 0 0,-2 2-1,-20 1 2306,16-17-929,4 1-1766,-3 0-32,6 31-27,1 9 281,-1-23-2,-1 0 1,0-1-1,0 1 0,0-1 1,-1 1-1,0-1 0,0 0 0,0 0 1,0 0-1,0 0 0,-1-1 0,1 1 1,-1-1-1,0 0 0,0 0 0,-1 0 1,1-1-1,0 1 0,-1-1 0,0 0 1,1-1-1,-1 1 0,0-1 0,-6 2 1,-12 2 18,1-1 1,0-1-1,-1-1 0,-24-1 1,35-6-1804,12 4 1526,0 1 1,0-1-1,0 1 0,0-1 1,0 1-1,0-1 1,0 1-1,0-1 0,0 1 1,0-1-1,0 1 1,0 0-1,0-1 0,1 1 1,-1-1-1,0 1 1,0-1-1,0 1 0,1 0 1,-1-1-1,0 1 1,1 0-1,-1-1 0,0 1 1,1 0-1,-1-1 1,0 1-1,1-1 0,12-7-7187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87 2787,'0'0'20067,"-1"-9"-19037,1 7-1001,-1 0 0,1 0 0,0 0 0,0 0 0,-1 0 1,2 0-1,-1 0 0,0 0 0,0 0 0,1 0 0,-1 0 0,1 0 0,-1 0 0,1 0 1,0 0-1,0 0 0,0 0 0,0 0 0,0 1 0,2-3 0,1 1 10,0 0 0,0 0 0,0 1 1,1 0-1,-1 0 0,0 0 0,1 0 0,0 1 0,-1-1 0,9 0 0,-1-1-35,0 1 0,1 0 0,-1 1-1,0 0 1,1 1 0,-1 1 0,1 0 0,-1 0 0,17 5 0,-24-5-7,-1 1 1,1-1 0,-1 1-1,0 1 1,1-1 0,-1 0-1,0 1 1,-1 0 0,1 0-1,0 0 1,-1 0 0,0 1-1,0-1 1,0 1 0,0 0-1,0 0 1,-1 0 0,0 0-1,0 1 1,0-1 0,0 0-1,-1 1 1,1-1 0,-1 1-1,0 0 1,-1-1 0,1 9-1,0-6 13,0 0 0,0 1-1,-1-1 1,0 1 0,-1-1 0,0 1-1,0-1 1,0 0 0,-1 1 0,0-1-1,0 0 1,-1 0 0,0 0-1,0-1 1,-1 1 0,-7 9 0,23-31 67,0 0 1,-2-1-1,0 0 0,-1-1 1,13-31-1,-16 36-64,-1 0 0,-1 0-1,0 0 1,0-1 0,-1 0-1,-1 0 1,2-19 0,-6 53-1483,1-17 865,0 1-1,1-1 1,0 0 0,-1 0-1,2 1 1,-1-1 0,2 7-1,-2-10 193,0 1 0,1-1 0,0 0 0,-1 0-1,1 0 1,0 0 0,-1 0 0,1 0 0,0 0 0,0 0-1,0 0 1,0 0 0,0 0 0,0 0 0,0-1-1,0 1 1,0 0 0,2 0 0,15 5-8588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13453,'0'0'2706,"-8"9"-698,3-3-1781,-44 58 1556,45-58-1584,0 0 0,1 0 0,0 1 1,0-1-1,0 1 0,1 0 0,0-1 0,0 1 0,1 0 1,-1 11-1,2-17-192,0 0 1,0-1-1,0 1 0,0 0 1,0 0-1,1 0 1,-1 0-1,0 0 0,1-1 1,-1 1-1,0 0 1,1 0-1,-1 0 0,1-1 1,-1 1-1,1 0 1,0-1-1,-1 1 0,1 0 1,0-1-1,-1 1 1,1-1-1,0 1 0,0-1 1,-1 1-1,1-1 1,0 0-1,0 1 0,1-1 1,36 2 177,36-17 86,-36 2-236,-20 7-14,-1 0-1,1 1 1,0 1 0,38-4 0,-56 8 37,1 0 1,0 1-1,-1-1 1,1 1 0,-1-1-1,1 1 1,-1-1 0,1 1-1,-1-1 1,1 1-1,-1 0 1,1-1 0,-1 1-1,0 0 1,1-1 0,-1 1-1,0 0 1,1-1-1,-1 1 1,0 0 0,0 0-1,0-1 1,0 1 0,0 0-1,0 0 1,0-1-1,0 1 1,0 0 0,0 0-1,0-1 1,-1 1 0,1 1-1,-4 20 1766,11-23-1841,0 0 0,0 0 0,0-1 0,0 0 1,0 0-1,9-5 0,-9 4-262,1 0 1,0 0 0,0 1-1,0 0 1,15-2-1,-21 4 175,-1-1-1,1 1 1,-1 0-1,1 0 0,-1 0 1,1 0-1,-1 0 0,1 0 1,-1 0-1,1 1 0,-1-1 1,0 0-1,1 1 0,-1-1 1,0 1-1,1 0 1,-1-1-1,0 1 0,1 0 1,-1 0-1,0 0 0,0 0 1,0 0-1,0 0 0,0 0 1,0 0-1,0 0 1,0 1-1,-1-1 0,1 0 1,0 1-1,-1-1 0,1 0 1,0 3-1,1 0-808,4 3-3635,-1-5-3219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10762,'0'0'10378,"20"50"-8264,-20-16-480,0 2-642,0 0-703,0-4-161,-3-5-96,-3-1-96,0-5-1025,1-2-1313,-6-5-1186,1-4-1280,-10-6-3108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4324,'9'-12'7773,"-2"2"-7074,1 1 0,0 0 0,1 1 0,-1 0 0,2 0 0,-1 1 0,1 0 0,0 0 0,0 1 0,1 1 0,0 0 0,0 0 0,0 1 0,0 0 0,18-3 0,-15 5-329,-1 1 0,1 1 0,0 0 0,0 0 0,-1 2-1,26 4 1,-36-5-369,0 0-1,0 0 0,0 0 0,0 0 0,0 1 0,0-1 0,0 1 1,0 0-1,-1 0 0,1 0 0,0 0 0,-1 0 0,0 1 0,0-1 1,1 1-1,-2-1 0,1 1 0,0 0 0,0 0 0,-1 0 0,0 0 0,1 0 1,-1 0-1,0 0 0,0 0 0,-1 1 0,1-1 0,-1 0 0,0 0 1,0 1-1,0-1 0,0 0 0,-1 5 0,0-2 24,0 0-1,-1-1 1,0 1 0,0 0-1,0-1 1,-1 1-1,0-1 1,0 0-1,0 0 1,0 0 0,-1 0-1,0-1 1,0 1-1,-8 6 1,-7 4 12,0 0-1,-26 14 1,43-28-43,3 4-2693,12-1 1440,20 4 424,-28-7 480,16 3-84,-7-2 397,0 0 0,0 1 0,-1 1 0,1 0 0,-1 1 0,0 0 0,0 1 0,18 11 0,-29-16 56,-1 0 0,0 1 0,1-1 0,-1 0 0,0 0 0,0 1 0,0-1 0,0 1 1,0-1-1,0 1 0,0-1 0,-1 1 0,1 0 0,0-1 0,-1 1 0,1 0 0,-1 0 0,0-1 0,0 1 0,1 0 0,-1 0 0,0-1 0,-1 1 1,1 2-1,-1 0 137,-1-1-1,1 0 1,-1 0 0,1 0 0,-1 1 0,0-2 0,0 1 0,0 0 0,-1 0 0,1-1 0,-5 4 0,-5 4 471,-1-1 0,0 0 0,0-1 0,-20 9 1,20-11-461,0 0 1,-1-1 0,0-1 0,0 0 0,0-1 0,0 0 0,-1-1 0,1-1 0,-1 0 0,1-1 0,-19-3 0,29 3-387,1-1 0,0 0 1,0 0-1,0 0 0,0 0 1,0 0-1,0-1 0,0 1 1,1-1-1,-1 0 1,-3-3-1,-13-18-7019,9 6-1116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149 143 11659,'0'0'13495,"-9"-2"-12817,5 1-670,1 0-1,0 1 0,-1-1 0,1 1 0,-1-1 1,1 1-1,0 0 0,-1 1 0,1-1 0,-1 0 0,1 1 1,0 0-1,-1 0 0,1 0 0,0 0 0,0 1 0,0-1 1,0 1-1,0 0 0,0 0 0,0 0 0,0 0 1,1 0-1,-1 0 0,1 1 0,0-1 0,-1 1 0,-1 4 1,-5 4-1,2 0 1,0 1 0,-8 16-1,13-24-4,0 0 0,1 0-1,-1 0 1,1 0-1,0 1 1,0-1-1,1 0 1,-1 0 0,1 1-1,0-1 1,0 0-1,0 0 1,1 1-1,1 7 1,0-11 2,-1 1 1,0-1-1,0 1 1,1-1-1,-1 0 1,1 0-1,-1 0 1,1 0-1,-1 0 1,1 0-1,0 0 1,0 0-1,-1 0 1,1-1-1,0 1 0,0-1 1,0 0-1,0 1 1,0-1-1,0 0 1,-1 0-1,1 0 1,0 0-1,0 0 1,0-1-1,2 0 1,54-11 161,-39 4-110,0-1 0,-1-1 0,0-1 1,0 0-1,-1-1 0,-1-1 0,0-1 0,-1 0 0,-1-1 1,0 0-1,0-1 0,-2-1 0,0 0 0,-1-1 0,-1 0 0,14-33 1,-23 48-55,0 0 1,0 0 0,0 0 0,-1 0-1,1 0 1,-1 0 0,1-1 0,-1 1-1,0 0 1,-1-5 0,1 7-9,0 1-1,0 0 1,0 0-1,0 0 1,0 0 0,0-1-1,-1 1 1,1 0-1,0 0 1,0 0 0,0 0-1,0-1 1,0 1 0,-1 0-1,1 0 1,0 0-1,0 0 1,0 0 0,0 0-1,-1-1 1,1 1-1,0 0 1,0 0 0,0 0-1,-1 0 1,1 0 0,0 0-1,0 0 1,0 0-1,-1 0 1,1 0 0,0 0-1,0 0 1,0 0-1,-1 0 1,1 0 0,0 0-1,0 0 1,0 0 0,-1 1-1,1-1 1,0 0-1,0 0 1,0 0 0,-1 0-1,-15 18-161,-12 22 134,-29 58 0,51-88 36,1 1 1,0 0 0,1 1 0,0-1-1,0 1 1,2 0 0,-1-1 0,1 1-1,1 0 1,1 0 0,0 17 0,0-28-11,0 0 0,0 0 0,1 1 1,-1-1-1,0 0 0,1 0 1,-1 1-1,1-1 0,-1 0 1,1 0-1,0 0 0,-1 0 1,1 0-1,0 0 0,0 0 1,0 0-1,0 0 0,0 0 1,0 0-1,0-1 0,0 1 0,0 0 1,0-1-1,2 1 0,0 0-26,-1 0 0,1-1 0,0 1-1,0-1 1,0 0 0,0 0 0,0 0-1,-1 0 1,1 0 0,5-2-1,0 0-59,0 0 0,0-1 0,0 0 0,0-1 0,-1 1 0,14-10-1,-4-1 35,0-1-1,29-33 0,-39 40 140,0-1 0,0 0-1,-1 0 1,-1-1 0,1 1 0,-2-1 0,1 0 0,3-12 0,-9 22-80,1 0 0,0 0 0,0 0 0,0 0 1,-1 0-1,1 0 0,0 0 0,0 0 1,-1 0-1,1 0 0,0 1 0,0-1 0,-1 0 1,1 0-1,0 0 0,0-1 0,0 1 0,-1 0 1,1 0-1,0 0 0,0 0 0,-1 0 1,1 0-1,0 0 0,0 0 0,0 0 0,-1 0 1,1-1-1,0 1 0,0 0 0,0 0 0,0 0 1,-1 0-1,1-1 0,0 1 0,0 0 1,0 0-1,0 0 0,0-1 0,0 1 0,0 0 1,-1 0-1,1 0 0,0-1 0,0 1 0,0 0 1,0 0-1,0-1 0,0 1 0,0 0 1,0 0-1,0-1 0,0 1 0,0 0 0,-14 15-91,6-6 88,1 1 0,0 0 1,0 0-1,1 0 0,1 1 1,0 0-1,0 0 0,1 0 0,1 0 1,0 1-1,0 0 0,1 0 1,-1 21-1,3-32 2,0 1-1,0-1 1,0 1 0,0-1-1,1 1 1,-1 0 0,0-1-1,1 1 1,-1-1 0,1 0-1,-1 1 1,1-1 0,0 1-1,0-1 1,0 0 0,0 0-1,0 1 1,0-1 0,0 0-1,0 0 1,0 0 0,0 0-1,0 0 1,3 1 0,-1-1-3,0 0 1,0 0-1,0 0 1,1 0 0,-1 0-1,1-1 1,-1 1-1,0-1 1,1 0-1,6-1 1,-3 0-20,0 0 1,1 0-1,-1-1 0,0 0 1,0 0-1,0-1 0,-1 0 1,1 0-1,-1-1 1,9-5-1,-11 5 16,1 0 0,-1 0 0,1-1 0,-1 1 0,-1-1 0,1 0 0,-1-1 0,0 1 0,0 0 0,0-1 0,-1 0 0,0 0 0,0 1 0,0-1 0,1-10 0,-12 58-420,8-39 428,1 0 1,0 0-1,0 0 0,1 0 1,-1 0-1,1 0 1,-1 0-1,1 0 1,0-1-1,0 1 1,0 0-1,1 0 1,-1-1-1,1 1 1,-1 0-1,1-1 0,0 0 1,0 1-1,0-1 1,0 0-1,5 3 1,-2-2 1,1 0 0,-1-1-1,1 0 1,0 0 0,0 0 0,0-1 0,0 0 0,0 0 0,0 0 0,7-1 0,68 0 216,-80 0-119,0-1 1,-1 0 0,1 1 0,0-1 0,-1 0 0,1 1-1,-1-1 1,1 0 0,-1 0 0,1 0 0,-1 0 0,0 1-1,0-1 1,1 0 0,-1 0 0,0 0 0,0 0-1,0 0 1,0 0 0,0 0 0,0 0 0,0-1 0,0-29 658,0 27-565,-2-94-1037,40 96-14350,-20 2 3832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146 248 14606,'0'0'2936,"-12"0"-737,3 0-1954,1 0-1,-1 1 1,1 0 0,-1 0-1,1 1 1,0 0-1,-12 5 1,17-6-122,0 1 0,-1-1 0,1 1 0,0 0 0,0 0 0,0 1 1,0-1-1,0 0 0,1 1 0,-1 0 0,1 0 0,-1 0 0,1 0 0,0 0 1,0 0-1,0 0 0,1 1 0,-1-1 0,1 1 0,0-1 0,0 1 0,0-1 1,0 6-1,1-8-116,0 1 0,0-1 0,0 0 0,0 0 0,1 1 0,-1-1 0,0 0 0,1 0 0,-1 0 0,1 0 0,0 1 1,-1-1-1,1 0 0,0 0 0,-1 0 0,1 0 0,0 0 0,0 0 0,0-1 0,0 1 0,0 0 0,0 0 0,0-1 0,0 1 0,0 0 1,0-1-1,1 1 0,-1-1 0,0 0 0,0 1 0,0-1 0,1 0 0,-1 0 0,0 0 0,0 0 0,1 0 0,1 0 0,5 1 38,0-1-1,0-1 1,0 1-1,14-4 1,-8 0-4,0-1 0,0 0 1,-1-2-1,0 1 0,0-1 0,0-1 1,-1-1-1,0 1 0,15-16 1,-9 7-53,-1-1 0,-1-1 0,0 0-1,23-39 1,-34 48-19,0 0 0,0 0 0,-1 0 0,0-1 0,3-19 0,-6 29 4,-1-1 1,1 0-1,-1 0 0,1 0 1,-1 0-1,0-1 1,0 1-1,0 0 0,0 0 1,0 0-1,-1 0 0,1 0 1,-1 0-1,1 0 1,-1 0-1,0 0 0,1 1 1,-1-1-1,0 0 0,0 0 1,0 1-1,-1-1 1,1 0-1,0 1 0,-1-1 1,1 1-1,-1-1 1,1 1-1,-1 0 0,0 0 1,1 0-1,-1 0 0,0 0 1,0 0-1,0 0 1,0 1-1,0-1 0,-3 0 1,-7 0 32,1 1 1,-1 1 0,1 0 0,0 0-1,-1 1 1,1 0 0,0 1-1,0 1 1,0-1 0,1 2-1,-1 0 1,1 0 0,0 0 0,0 2-1,1-1 1,0 1 0,0 0-1,0 1 1,1 0 0,0 1 0,1-1-1,0 1 1,0 1 0,1-1-1,0 1 1,-6 14 0,12-22-10,-1 0 1,0 0-1,1 0 1,-1 0 0,1 0-1,-1 0 1,1 0-1,0 1 1,0-1-1,0 0 1,0 0-1,1 0 1,-1 1-1,0-1 1,1 0-1,0 0 1,-1 0-1,1 0 1,0 0 0,0 0-1,0 0 1,0 0-1,1 0 1,-1-1-1,0 1 1,1 0-1,-1-1 1,1 1-1,0-1 1,-1 0-1,1 1 1,0-1-1,0 0 1,0 0 0,0 0-1,0 0 1,3 1-1,10 2-311,0 1 1,1-2-1,-1 0 1,24 1-1,-2 1-1325,-27-3 956,0 0 0,0 1 0,0 0 0,-1 0 0,1 1 0,-1 0 0,0 1-1,10 7 1,-15-10 416,-1 1 0,0 0 0,0-1 0,-1 1 0,1 0 0,-1 0 0,1 1 0,-1-1 0,0 0 0,0 1 0,0 0 0,-1-1 0,1 1 0,-1 0 0,0 0 0,0-1 0,0 1 0,-1 0 0,1 0 0,-1 0 0,0 0 0,0 0 0,-1 7 0,-4 8-3583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8648,'0'0'14478,"1"14"-13555,0 16-484,-1-1 0,-2 1 0,0-1 0,-13 53-1,-15 33 187,3-11-112,-16 123-1,42-216-423,3-11-35,8-22-19,9-42-42,11-118-2,-18 91-201,-12 91 196,0 1 1,0-1-1,1 0 0,-1 0 1,0 0-1,0 1 0,0-1 0,0 0 1,1 0-1,-1 0 0,0 0 1,0 0-1,0 1 0,1-1 1,-1 0-1,0 0 0,0 0 1,1 0-1,-1 0 0,0 0 0,0 0 1,1 0-1,-1 0 0,0 0 1,0 0-1,0 0 0,1 0 1,-1 0-1,0 0 0,0 0 1,1 0-1,-1 0 0,0 0 0,0 0 1,1-1-1,-1 1 0,0 0 1,0 0-1,0 0 0,1 0 1,-1 0-1,0-1 0,0 1 1,0 0-1,0 0 0,0 0 0,1-1 1,-1 1-1,0 0 0,0 0 1,0 0-1,0-1 0,0 1 1,0 0-1,0 0 0,0-1 1,0 1-1,0 0 0,0 0 0,0-1 1,0 1-1,0 0 0,0 0 1,0 0-1,0-1 0,0 1 1,16 25 19,-2-4 24,-10-18-24,0 0-1,1-1 0,0 0 1,-1 0-1,1 0 1,0 0-1,0-1 0,0 0 1,0 0-1,0 0 1,1-1-1,-1 0 0,0 0 1,0 0-1,0 0 1,0-1-1,0 0 0,1 0 1,-1 0-1,9-4 1,-9 3-1,0 0 0,0 0 0,0 0 1,0-1-1,0 0 0,0 0 1,-1 0-1,0 0 0,1-1 0,-1 1 1,0-1-1,-1 0 0,1-1 0,-1 1 1,0 0-1,0-1 0,0 0 1,-1 0-1,4-8 0,-6 13-11,0 0 0,1-1 0,-1 1 0,0 0 0,0-1 0,1 1 0,-1 0 0,0 0 0,0-1 0,0 1 1,0 0-1,0-1 0,1 1 0,-1-1 0,0 1 0,0 0 0,0-1 0,0 1 0,0 0 0,0-1 0,0 1 0,0 0 0,0-1 0,0 1 0,0-1 0,-1 1 0,1 0 0,0-1 0,0 1 0,0 0 0,0-1 0,-1 1 0,1 0 1,0 0-1,0-1 0,0 1 0,-1 0 0,1-1 0,0 1 0,-1 0 0,1 0 0,0 0 0,0-1 0,-1 1 0,1 0 0,0 0 0,-1 0 0,1 0 0,-1 0 0,1-1 0,0 1 0,-1 0 0,1 0 0,0 0 0,-1 0 0,1 0 1,0 0-1,-1 0 0,1 0 0,-1 1 0,1-1 0,0 0 0,-1 0 0,1 0 0,0 0 0,-1 1 0,-20 14-433,17-10 424,0 1 0,1 0 0,-1 0-1,1 0 1,1 1 0,-1-1 0,-2 13 0,4-18 18,1 1 0,-1-1 1,1 1-1,-1-1 0,1 1 1,0 0-1,0-1 0,0 1 1,0-1-1,0 1 0,0 0 0,0-1 1,0 1-1,0-1 0,1 1 1,-1-1-1,1 1 0,-1-1 0,1 1 1,0-1-1,0 1 0,-1-1 1,1 0-1,0 1 0,0-1 1,0 0-1,0 0 0,1 0 0,-1 0 1,0 0-1,0 0 0,1 0 1,-1 0-1,1 0 0,-1 0 0,0-1 1,1 1-1,-1-1 0,3 1 1,2 0 32,1-1 1,-1 0-1,1 0 1,0 0-1,-1-1 1,1 0-1,-1 0 1,1-1-1,-1 0 1,0 0-1,1 0 0,-1-1 1,0 0-1,6-4 1,0-1-21,0 0 1,0-1-1,-1 0 1,-1-1-1,15-17 1,-24 26-20,0 0 0,0 0 0,0 0 0,0-1 0,0 1 0,0 0 0,-1-1 0,1 1 0,0 0 0,-1-1 0,1 1 0,-1-1 0,1 1 0,-1-1 0,0 1 0,0-1 0,1 0 1,-1 1-1,0-1 0,-1 1 0,1-1 0,0 1 0,0-1 0,-1-2 0,0 4-4,1-1 0,0 1-1,0 0 1,0 0 0,-1-1 0,1 1 0,0 0 0,0 0-1,0 0 1,-1-1 0,1 1 0,0 0 0,0 0-1,-1 0 1,1 0 0,0 0 0,-1-1 0,1 1 0,0 0-1,-1 0 1,1 0 0,0 0 0,0 0 0,-1 0 0,1 0-1,0 0 1,-1 0 0,1 0 0,0 0 0,-1 0-1,1 1 1,0-1 0,0 0 0,-1 0 0,-12 17-117,12-14 123,0 0-1,-1 0 1,1 0-1,0 0 1,0 1-1,1-1 1,-1 0-1,1 1 1,0-1-1,-1 0 1,1 1-1,1-1 1,-1 0-1,1 1 1,-1-1-1,1 0 1,0 1-1,0-1 1,0 0-1,0 0 1,4 5-1,-4-6-183,1 0-1,0 1 1,0-1-1,0 0 1,1 0-1,-1-1 1,0 1-1,1 0 1,-1-1-1,4 2 1,35 6-6166,-6-8-2265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41 5958,'0'0'8013,"5"-8"-5969,13-24-608,-68 148 1196,-28 36-3571,-29 62-1208,106-208-2956,8-18 1606,5-12-1249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8680,'0'0'14206,"3"9"-13091,2 6-761,0 1-1,-2 0 0,0 0 0,0 0 0,-2 0 0,0 1 0,0-1 1,-3 19-1,-2 1 48,-2 0 1,-18 65-1,22-96-373,1 1-1,-1 0 0,1-1 1,0 1-1,1 0 0,-1 0 1,1 8-1,0-13-24,1-1 0,-1 1 0,0-1 0,1 1 0,-1-1 0,0 0 0,1 1 0,-1-1 0,1 0 0,-1 1 0,0-1 1,1 0-1,-1 0 0,1 1 0,-1-1 0,1 0 0,-1 0 0,1 0 0,-1 0 0,1 0 0,-1 0 0,1 1 0,-1-1 0,1 0 0,-1 0 0,1 0 0,-1-1 0,1 1 0,-1 0 0,1 0 0,-1 0 0,1 0 0,-1 0 0,1-1 0,-1 1 0,1 0 0,21-9-46,36-35-821,-49 36 780,0 0 1,0 1-1,0 0 1,1 0 0,0 1-1,1 1 1,14-7-1,-24 12 90,0 0 0,0-1-1,0 1 1,0 0 0,-1 0-1,1 0 1,0 0 0,0 1-1,0-1 1,0 0 0,-1 0 0,1 0-1,0 1 1,0-1 0,0 0-1,-1 1 1,1-1 0,0 1-1,0-1 1,-1 1 0,1-1-1,-1 1 1,1-1 0,0 1-1,-1 0 1,1-1 0,-1 1-1,1 0 1,-1-1 0,0 1 0,1 0-1,-1 0 1,0 0 0,1-1-1,-1 1 1,0 0 0,0 0-1,0 0 1,0 0 0,0-1-1,0 1 1,0 0 0,0 1-1,1 53 373,-2-25-274,1-30-104,0 0 0,0 1 0,0-1 1,1 0-1,-1 1 0,0-1 0,0 0 1,0 0-1,0 1 0,1-1 0,-1 0 0,0 1 1,0-1-1,1 0 0,-1 0 0,0 0 1,0 1-1,1-1 0,-1 0 0,0 0 1,1 0-1,-1 0 0,0 1 0,1-1 0,-1 0 1,0 0-1,1 0 0,-1 0 0,0 0 1,1 0-1,-1 0 0,0 0 0,1 0 1,-1 0-1,0 0 0,1 0 0,-1 0 0,0 0 1,1-1-1,-1 1 0,0 0 0,0 0 1,1 0-1,-1 0 0,0-1 0,1 1 1,-1 0-1,0 0 0,0 0 0,1-1 0,-1 1 1,0 0-1,0-1 0,0 1 0,1 0 1,-1 0-1,0-1 0,0 1 0,0-1 0,15-16-2287,-8-23-7787,-3 14-165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5381,'0'0'12834,"9"-2"-11692,-1-2-723,9-2-142,0 5 3709,-34 41-3495,16-39-435,1-1-1,-1 1 1,0 0 0,1-1 0,-1 1-1,1-1 1,-1 1 0,1 0 0,-1 0-1,1-1 1,-1 1 0,1 0 0,0 0-1,-1-1 1,1 1 0,0 0 0,0 0-1,-1 0 1,1 0 0,0-1 0,0 1 0,0 0-1,0 0 1,0 0 0,0 0 0,1 0-1,18-10 1460,11-7-1551,-29 16 88,0 0 20,1 0 0,-1-1-1,0 1 1,0 0 0,1-1 0,-1 1 0,0-1-1,0 1 1,1-1 0,-1 0 0,0 0-1,0 1 1,0-1 0,0 0 0,0 0 0,0 0-1,0 0 1,0 0 0,-1 0 0,1 0-1,0 0 1,0-2 0,-1 2-24,-9 32-224,-9 58 272,25-113 331,1 1-475,-2-1 0,-1 0 0,0-1 0,1-27 0,-4 52 5,0 0 0,0 1 0,0-1 0,0 1 1,-1-1-1,1 1 0,0 0 0,0 0 0,0 0 0,0 0 0,-1 0 1,1 0-1,-1 1 0,1-1 0,1 2 0,28 16 126,-21-15-80,-1-1 0,1-1 1,0 0-1,-1 0 1,1-1-1,0 0 1,0-1-1,0 0 1,0 0-1,0-1 0,14-3 1,-17 2-3,0 0 0,-1 0 0,1 0 0,-1-1 0,1 0 0,-1 0 0,0-1 0,0 1 0,0-2 0,-1 1 0,0 0 0,1-1 0,-2 0 0,1 0 0,0 0 0,6-12 0,-10 15-11,1 1-1,-2-1 0,1 0 1,0 0-1,0 0 0,0 0 1,-1 1-1,1-1 0,-1 0 1,1 0-1,-1 0 0,0 0 0,0 0 1,0 0-1,0-4 0,-1 5-5,1 0 0,-1 0 0,1 1 0,0-1 0,-1 0 0,1 0 0,-1 0-1,0 1 1,1-1 0,-1 0 0,0 1 0,1-1 0,-1 0 0,0 1 0,0-1-1,1 1 1,-1-1 0,0 1 0,0 0 0,0-1 0,0 1 0,0 0 0,-1-1-1,-1 1-18,0 0 0,0-1 0,0 1-1,0 1 1,0-1 0,0 0 0,0 1-1,0-1 1,0 1 0,0 0 0,0 0-1,0 0 1,0 1 0,1-1 0,-1 1-1,0-1 1,1 1 0,-4 3-1,-6 6-5,1 1 0,1 0-1,-16 24 1,23-33 46,1 1 0,0-1 1,0 1-1,0 0 0,0 0 1,0 0-1,1 0 0,0 0 1,-1 0-1,2 1 1,-1-1-1,0 0 0,1 1 1,0-1-1,0 0 0,0 1 1,1-1-1,-1 0 0,2 5 1,0-7-4,-1-1 1,1 1-1,-1-1 1,1 0-1,-1 0 0,1 0 1,0 0-1,0 0 1,-1 0-1,1 0 1,0-1-1,0 1 1,0 0-1,0-1 1,0 0-1,0 1 1,0-1-1,0 0 1,0 0-1,3-1 0,44-1-454,-26-3-11,-1-1-1,1-1 0,-2 0 1,31-16-1,-27 12 562,-23 10-114,-2 4 72,-1 1 1,0 0-1,0-1 1,-1 1-1,1-1 1,-1 1-1,1-1 1,-1 0-1,0 0 1,0 0-1,-1 0 1,-2 3-1,2-2 19,0-1-1,1 1 0,-1 0 1,1 0-1,0 0 0,0 0 1,0 1-1,-2 4 1,4-8-58,0 0 0,0-1 0,0 1 0,0 0 0,-1 0 0,1 0 0,0-1 1,0 1-1,1 0 0,-1 0 0,0 0 0,0-1 0,0 1 0,0 0 0,1 0 1,-1-1-1,0 1 0,1 0 0,-1 0 0,0-1 0,1 1 0,-1 0 0,1-1 1,-1 1-1,1-1 0,0 1 0,-1-1 0,1 1 0,0-1 0,-1 1 0,2 0 1,0-1 8,1 1 1,-1 0 0,1-1 0,-1 1 0,1-1-1,-1 0 1,1 0 0,-1 0 0,1 0 0,3-1-1,64-18-284,-66 18 181,16-6-857,57-16-1180,-50 18-2539,0 3-4259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18674,'0'-4'4228,"0"-5"-1378,11 3-1536,10 4-642,5 2-640,10 0-576,8 0-1506,1 0-2947,13 0-5861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5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54 10602,'0'0'14526,"-8"-2"-14254,7 2-270,-1 0 2,0-1 0,0 1 0,-1-1 0,1 1 0,0 0 1,-1-1-1,1 1 0,0 0 0,0 1 0,-1-1 1,1 0-1,-4 2 0,5-1-5,-1 0 0,1 1 0,0-1 0,0 1 0,0-1 0,0 1 0,0-1 0,0 1 0,0 0 0,0-1 0,1 1 0,-1 0-1,0 0 1,1-1 0,0 1 0,-1 0 0,1 0 0,0 0 0,0 0 0,0 0 0,0-1 0,1 4 0,-1-3 22,0-1-1,0 1 1,1 0 0,-1-1 0,0 1-1,1 0 1,-1-1 0,1 1-1,-1-1 1,1 1 0,0-1-1,0 1 1,0-1 0,0 1 0,0-1-1,0 0 1,0 1 0,0-1-1,0 0 1,1 0 0,-1 0-1,0 0 1,1 0 0,-1 0-1,1 0 1,-1-1 0,1 1 0,-1 0-1,1-1 1,0 1 0,-1-1-1,1 0 1,0 0 0,-1 1-1,1-1 1,0 0 0,-1 0 0,1 0-1,0-1 1,-1 1 0,1 0-1,0-1 1,-1 1 0,1-1-1,-1 0 1,1 1 0,0-1-1,-1 0 1,0 0 0,1 0 0,-1 0-1,0 0 1,1 0 0,-1 0-1,0 0 1,0-1 0,0 1-1,0 0 1,0-1 0,0 1 0,0-1-1,-1 1 1,1-1 0,0-2-1,1 2 85,-1-1 0,0 1-1,-1-1 1,1 1-1,0-1 1,-1 1 0,1-1-1,-1 0 1,0 1 0,0-1-1,0 1 1,0-1-1,0 0 1,-1 1 0,1-1-1,-1 1 1,0-1 0,0 0-1,0 1 1,0 0-1,0-1 1,-3-3 0,2 4-102,1 1 0,-1-1 0,0 1 1,0 0-1,0 0 0,0 0 0,-1 0 0,1 0 1,0 0-1,0 0 0,-1 1 0,1-1 0,0 1 1,-1-1-1,1 1 0,0 0 0,-1 0 0,1 0 1,0 0-1,-1 1 0,1-1 0,0 1 1,-1-1-1,1 1 0,0 0 0,-4 2 0,-2 2-38,0 0-1,1 0 0,0 1 0,0-1 0,1 2 0,-1-1 0,1 1 1,1 0-1,-1 0 0,1 1 0,0 0 0,1 0 0,0 0 1,0 0-1,1 0 0,0 1 0,1 0 0,-1-1 0,2 1 0,-2 12 1,3-20 33,0-1 0,1 0 0,-1 0 0,0 1 1,1-1-1,-1 0 0,0 0 0,1 0 0,-1 0 1,0 1-1,1-1 0,-1 0 0,0 0 0,1 0 1,-1 0-1,0 0 0,1 0 0,-1 0 0,0 0 1,1 0-1,-1 0 0,0 0 0,1 0 0,-1 0 1,0 0-1,1 0 0,-1-1 0,0 1 0,1 0 1,-1 0-1,0 0 0,1 0 0,-1-1 0,0 1 1,0 0-1,1 0 0,-1-1 0,0 1 0,0 0 1,1 0-1,-1-1 0,15-10 136,-6 3-38,-1-1 1,0 0-1,0-1 0,-1 0 0,0 0 0,-1 0 0,0-1 0,-1 0 0,0 0 0,-1-1 0,0 1 0,-1-1 1,0 0-1,2-20 0,-5 32-98,0 0-1,0 0 1,0-1 0,0 1 0,0 0-1,0 0 1,0 0 0,0-1 0,0 1 0,0 0-1,0 0 1,0-1 0,0 1 0,0 0-1,0 0 1,0 0 0,0-1 0,0 1 0,0 0-1,0 0 1,0-1 0,0 1 0,0 0-1,0 0 1,0 0 0,-1-1 0,1 1 0,0 0-1,0 0 1,0 0 0,0 0 0,0 0 0,-1-1-1,1 1 1,0 0 0,0 0 0,0 0-1,-1 0 1,1 0 0,0 0 0,0 0 0,-1 0-1,1-1 1,0 1 0,0 0 0,0 0-1,-1 0 1,-10 10-167,-7 18-30,13-15 177,1 0 0,0 0 0,0 0 0,2 1 0,0-1-1,0 1 1,1 14 0,1-28 19,0 0-1,0 1 0,-1-1 1,1 0-1,0 1 0,0-1 1,0 0-1,0 0 0,0 1 1,0-1-1,0 0 0,1 1 1,-1-1-1,0 0 0,0 1 1,0-1-1,0 0 0,0 1 1,0-1-1,0 0 0,1 0 1,-1 1-1,0-1 0,0 0 1,0 0-1,1 1 0,-1-1 0,0 0 1,0 0-1,1 0 0,-1 1 1,0-1-1,1 0 0,-1 0 1,0 0-1,0 0 0,1 0 1,-1 0-1,1 0 0,12-7 48,10-18 91,-17 16-106,-1 0 0,0 0-1,-1-1 1,0 0 0,0 0-1,-1 0 1,0 0 0,-1 0-1,0 0 1,0-16-1,-2 26-35,0-1 0,-1 1 0,1-1-1,0 1 1,0-1 0,-1 1-1,1-1 1,0 1 0,-1 0 0,1-1-1,-1 1 1,1 0 0,0-1-1,-1 1 1,1 0 0,-1-1 0,1 1-1,-1 0 1,1 0 0,-1 0-1,1-1 1,-1 1 0,1 0 0,-1 0-1,1 0 1,-1 0 0,0 0-1,1 0 1,-1 0 0,1 0 0,-1 0-1,1 0 1,-1 0 0,1 1-1,-1-1 1,1 0 0,-1 0 0,1 0-1,-1 1 1,1-1 0,-1 0-1,1 1 1,0-1 0,-1 0 0,1 1-1,-1-1 1,1 1 0,-25 14-455,22-12 433,1-1-1,0 0 1,0 1 0,0 0-1,0-1 1,0 1-1,1 0 1,-1 0 0,1 0-1,0 0 1,-1 0 0,2 0-1,-1 0 1,0 0 0,0 5-1,30-9-936,-27 1 858,-1-1 1,0 0-1,0 0 1,0 0-1,0 0 0,0 0 1,0 0-1,0 0 1,0 0-1,0 0 0,0-1 1,-1 1-1,1 0 0,0-1 1,-1 1-1,1 0 1,0-3-1,0 2-922,-1 9-71,0-2 754,-6 137-8157,6-120 4623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5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27 181 10922,'0'0'5995,"-4"9"-4868,-1-2-889,3-4-161,0 0 0,0-1 0,0 1 0,1 0-1,0 0 1,-1 0 0,1 0 0,0 0 0,0 0 0,0 0 0,1 0 0,-1 5 0,3-7 126,-1-1 1,1 0-1,0 0 0,-1 0 0,1 0 1,0 0-1,0 0 0,-1 0 0,1 0 0,0-1 1,-1 1-1,1-1 0,0 1 0,1-2 0,4-2 260,0 0 0,-1-1 0,0 0 0,1 0-1,-2 0 1,1-1 0,6-9 0,-9 13-340,-1 0 0,0 0 0,-1-1 0,1 1 0,0-1 0,-1 1 1,1-1-1,-1 0 0,0 0 0,0 1 0,0-1 0,0 0 0,-1 0 0,1 0 0,-1 0 1,0 0-1,0 0 0,0 0 0,0 0 0,0 0 0,0 0 0,-1 0 0,-1-5 0,1 7-131,-1-1 0,0 1 0,1-1-1,-1 1 1,0 0 0,0 0 0,1 0-1,-1 0 1,0 0 0,0 0 0,0 1-1,0-1 1,0 1 0,-1-1 0,1 1-1,0 0 1,0-1 0,0 1 0,0 0-1,0 1 1,0-1 0,-1 0 0,1 1-1,0-1 1,-2 2 0,1-2-10,1 0 1,0 0-1,1 1 1,-1-1-1,0 1 1,0 0-1,0 0 1,0-1-1,0 1 1,1 0-1,-1 0 1,0 1-1,1-1 1,-1 0-1,1 1 1,-1-1-1,1 0 1,-1 1-1,1 0 1,0-1-1,0 1 1,0 0-1,0 0 1,0-1-1,0 1 1,1 0-1,-2 3 1,3-5 25,0 1-1,-1-1 1,1 1 0,-1-1 0,1 1-1,0-1 1,-1 0 0,1 1 0,0-1-1,-1 0 1,1 0 0,0 1 0,0-1-1,-1 0 1,1 0 0,0 0 0,0 0-1,-1 0 1,1 0 0,0 0 0,0 0-1,-1 0 1,1 0 0,0 0 0,0-1-1,-1 1 1,1 0 0,0-1 0,-1 1-1,1 0 1,0-1 0,0 0 0,28-10 585,-9-5-107,-16 12-398,0 0 1,1 0-1,0 1 0,0-1 1,0 1-1,6-3 1,-14 45-981,3-17 819,0-21 76,1-1 1,-1 0-1,0 0 0,1 0 0,-1 1 0,0-1 0,1 0 0,-1 0 1,0 0-1,1 0 0,-1 0 0,0 0 0,1 1 0,-1-1 1,1 0-1,-1 0 0,0 0 0,1 0 0,-1 0 0,0 0 0,1-1 1,-1 1-1,1 0 0,-1 0 0,0 0 0,1 0 0,-1 0 0,0 0 1,1-1-1,-1 1 0,1-1 0,1 0 19,1-1-1,-1 0 1,1 0 0,-1 0-1,0 0 1,0 0 0,0-1-1,0 1 1,0-1 0,-1 1-1,1-1 1,0-3 0,0 2-36,-1 0 0,0 0 1,0 0-1,0 0 0,-1 0 1,0-1-1,0 1 0,0-4 1,0 7-24,0 0 1,0 0-1,0 1 1,0-1-1,0 0 1,-1 0-1,1 1 1,0-1-1,0 0 1,-1 0-1,1 1 1,0-1-1,-1 0 1,1 1 0,-1-1-1,1 0 1,-1 1-1,1-1 1,-1 1-1,0-1 1,1 1-1,-1-1 1,0 1-1,1-1 1,-1 1-1,0 0 1,1-1-1,-1 1 1,0 0-1,0 0 1,1-1 0,-1 1-1,0 0 1,0 0-1,0 0 1,1 0-1,-1 0 1,0 0-1,0 0 1,0 0-1,1 1 1,-1-1-1,0 0 1,0 0-1,1 1 1,-1-1-1,-1 1 1,1-1 26,1 1 1,-1-1-1,1 0 1,-1 1 0,1-1-1,-1 1 1,1-1-1,-1 0 1,1 1-1,-1-1 1,1 1-1,-1-1 1,1 1-1,0 0 1,-1-1-1,1 1 1,0-1-1,0 1 1,0 0-1,-1-1 1,1 1-1,0-1 1,0 1-1,0 0 1,0-1-1,0 1 1,0 0-1,0-1 1,0 1-1,0 0 1,0-1-1,1 1 1,-1 0-1,0-1 1,0 1-1,0-1 1,1 1-1,-1 0 1,0-1-1,1 1 1,-1-1-1,1 1 1,-1-1-1,1 1 1,-1-1-1,0 0 1,1 1-1,0-1 1,-1 1-1,1-1 1,-1 0-1,1 0 1,0 1-1,8-1 38,-1-1 0,0 0-1,0 0 1,0-1-1,0 0 1,-1 0-1,1-1 1,0 0-1,-1-1 1,0 1-1,0-1 1,0-1-1,0 1 1,-1-1-1,1 0 1,-1-1 0,0 0-1,5-7 1,-10 13-40,-1-1 1,1 1 0,-1-1 0,1 0 0,-1 1-1,0-1 1,1 1 0,-1-1 0,0 0 0,0 1-1,1-1 1,-1 0 0,0 1 0,0-1 0,0 0-1,0 1 1,0-1 0,0 0 0,0 1 0,0-1-1,0 0 1,0 1 0,0-2 0,-13 2-272,-19 16 82,27-11 204,-1 0 1,1 0 0,-1 0-1,2 1 1,-1 0-1,0 0 1,1 0-1,0 1 1,1-1 0,0 1-1,-4 11 1,7-18-2,-1 0 0,1 1 1,0-1-1,0 0 1,0 0-1,0 1 0,0-1 1,0 0-1,0 0 1,0 1-1,1-1 0,-1 0 1,0 0-1,0 1 1,0-1-1,0 0 0,0 0 1,0 0-1,0 1 1,0-1-1,1 0 1,-1 0-1,0 0 0,0 1 1,0-1-1,1 0 1,-1 0-1,0 0 0,0 0 1,0 0-1,1 1 1,-1-1-1,0 0 0,0 0 1,1 0-1,-1 0 1,0 0-1,0 0 0,0 0 1,1 0-1,-1 0 1,16-3 136,11-14 240,-26 17-403,0-1 1,0 0-1,0 0 1,0 1-1,-1-1 1,1 0-1,0 0 1,0 0-1,-1 0 1,1 0-1,-1 0 0,1 0 1,-1 0-1,1 0 1,-1 0-1,1 0 1,-1 0-1,0-1 1,0 1-1,0 0 1,0 0-1,0 0 1,0 0-1,0-1 0,0 1 1,0 0-1,0 0 1,0 0-1,-1 0 1,1 0-1,-1 0 1,1 0-1,-1 0 1,1-1-1,-1 2 1,1-1-1,-1 0 0,0 0 1,1 0-1,-1 0 1,0 0-1,0 0 1,0 1-1,0-1 1,-1 0-1,0 0-326,-1 0 1,1 0-1,0 1 0,0-1 0,-1 1 0,1 0 0,0 0 1,-1 0-1,1 0 0,0 0 0,-1 0 0,1 1 0,0-1 1,-1 1-1,1-1 0,0 1 0,0 0 0,-1 0 1,1 0-1,0 0 0,0 1 0,-3 2 0,-26 26-7839,21-19 1009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9916 4228,'0'0'6668,"0"7"-262,7-8-6338,0 1 1,0-1-1,0 0 1,0-1-1,0 0 0,9-4 1,15-3 210,10 4-199,-34 5-70,0-1 0,-1 1-1,1-2 1,0 1 0,11-4 0,3-2 51,1 0 0,37-6 1,-49 11-60,0-1 69,0 0 0,0-1-1,-1 0 1,1-1-1,-1 0 1,0 0 0,13-11-1,-13 9 5,1 0 0,0 1 0,0 0 0,0 1 0,1 0 0,14-4-1,31-8 122,74-33 0,-69 25-150,-19 6 165,76-48-1,-82 44-165,2 2 0,66-28-1,-26 19-12,-1-3 0,87-52 0,94-66 0,-28 12-12,126-70 3,245-166-12,-539 331 13,326-216-16,-27 5 18,-207 140-84,-81 56 83,128-133 0,-158 149-22,0 3 3,51-37 1,19-16 2,-62 46 1,-3-2 1,50-65 0,-84 97-16,2 0 1,33-28 0,-31 29 19,0 0 0,22-28 0,-9 7 127,52-47 1,-2 3-145,-61 59 1,35-41 6,3 3 1,97-78 0,-107 97 9,-1-1-1,47-56 1,-9 8-6,36-19-5,209-146 1,-164 133-3,-85 66 5,-42 30 0,46-39 0,-22 14-5,3 4 0,113-63-1,86-22-6,-154 77-6,3 4 1,153-46-1,-248 91 11,382-116 18,-268 83-15,100-13-14,-32 8 1,472-88 10,-619 126-93,66 1-1,-74 4 18,0-1-1,61-11 1,-18-2 75,-57 11 8,1-1 0,-1-2 0,31-11-1,-44 11-7,5-1 27,-1-1 0,0-1 0,-1-1 0,40-26-1,-33 12 91,-1-2-1,0-1 0,-3 0 1,39-56-1,19-59 24,-41 72-24,-4-3 1,-2-1 0,35-110 0,-55 141-104,22-74 18,30-167 0,-52 209-26,8-72 84,-19 105-50,2 1 1,1 1 0,2-1 0,2 2-1,22-53 1,-16 57-39,0 1 0,3 1 0,0 1 0,2 1 0,2 1 0,1 1 0,1 1 0,35-29 0,126-107 0,-80 67-16,188-132 0,484-190-188,-750 405 179,345-144-196,-60 28 132,-60 21-4,421-121-1,-176 95-21,518-72 1,-84 64 76,-529 81 32,208-30-14,88 25-326,-430 44 339,437-75 514,-636 91-560,-70 8-58,4-1-940,-5-4-3184,-1-4-5017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54.2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66 153 8840,'0'0'1442,"-9"-1"-796,0 1-364,6 1-145,-1-1-1,1 0 1,0 0 0,0-1-1,0 1 1,0 0-1,0-1 1,0 0 0,0 0-1,0 0 1,-4-2-1,6 3-17,1 0-1,0 0 1,0 0-1,0 0 1,-1 0-1,1 0 1,0 0-1,0 0 0,-1 0 1,1 0-1,0 0 1,0 0-1,0 0 1,-1 0-1,1 0 1,0 0-1,0-1 0,0 1 1,-1 0-1,1 0 1,0 0-1,0 0 1,0-1-1,0 1 1,0 0-1,-1 0 0,1 0 1,0 0-1,0-1 1,0 1-1,0 0 1,0 0-1,0-1 1,0 1-1,0 0 0,0 0 1,0 0-1,0-1 1,0 1-1,0 0 1,0 0-1,0-1 0,0 1 1,0 0-1,0 0 1,0-1-1,13-2 1204,20 1-1772,-32 2 636,427-25 479,-189 6-353,420 15 492,127-11-780,191-16 10,-399 24-20,779-5 5,-1280 12-17,568 23 41,19 0-6,-555-21-33,-48 0-5,0-2 0,84-11-1,-138 10-51,29-8-528,-35 9 369,0-1 1,0 1 0,-1-1 0,1 0 0,0 1 0,0-1 0,0 0 0,0 0 0,-1 0 0,1 1 0,0-1 0,-1 0 0,1 0 0,-1 0 0,1 0 0,-1 0-1,1 0 1,-1 0 0,0 0 0,0 0 0,1-1 0,-1 1 0,0 0 0,0 0 0,0 0 0,0 0 0,0 0 0,0 0 0,-1-2 0,-4-16-6468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03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9872 512,'0'0'2739,"-9"5"-2050,-45 22 1168,48-23-2426,4 1 3914,4-14 4076,40 9-5457,-19 0-1891,-18 1-61,0 0 0,0 0 0,0-1 0,0 0-1,0 0 1,0-1 0,0 1 0,0-1 0,0 0 0,0 0-1,0-1 1,-1 1 0,1-1 0,0 0 0,-1 0 0,1-1-1,-1 0 1,0 1 0,7-7 0,-10 7 47,1 0-1,0 1 1,0-1 0,0 0-1,0 1 1,0 0-1,1-1 1,-1 1 0,0 0-1,1 0 1,-1 0 0,5-1-1,-4 1-35,-1 1 0,1-1 0,0 0 0,-1 0 0,1-1 0,-1 1 0,1-1 0,-1 1-1,0-1 1,3-1 0,6-5-25,2 0-1,-1 1 0,1 1 0,-1 0 1,19-5-1,-30 10-7,30-10 64,-16 4-105,0 1 1,0 1-1,1 0 1,0 1 0,0 1-1,28-2 1,-42 4 65,1 0 1,-1 0 0,1 0 0,-1 0 0,1 0-1,-1-1 1,0 1 0,0-1 0,0 1 0,0-1-1,0 0 1,0 0 0,0 0 0,0 0 0,-1 0 0,1-1-1,1-2 1,9-10 143,-8 12-171,1 1 1,-1 0 0,1 0 0,-1 0-1,1 0 1,-1 0 0,1 1-1,7-1 1,12-5-5,187-77 48,-128 49 23,39-15 18,-70 30 22,0-3 0,58-34 0,-14 5-1,-14 9-85,78-35 36,4 7 30,-118 54-157,-37 14 97,0 0-1,0 0 1,0-1-1,-1 0 0,9-6 1,17-11 13,2 1-1,56-23 1,35-18 17,-109 50-46,41-22-21,-1-3-1,-2-2 1,88-78-1,-137 109 2,0 0 0,0 1-1,0 0 1,0 1-1,1-1 1,0 1 0,0 1-1,10-4 1,5-5 40,-1-1-1,1 0 1,37-34-1,-14 11-28,57-47-4,-57 44 6,2 3 0,74-46 1,-8 20 20,199-148 0,24-36 11,-263 194-10,12-6-25,147-113 81,-215 158-30,-1-1 1,-1-1-1,0 0 1,20-28-1,54-68 141,-59 76-175,-17 17-1,0-1-1,12-23 0,15-23-6,211-232-45,-117 145 30,84-116 49,150-108-203,-339 348 191,-2-2-1,37-53 1,-50 64-20,2 1 0,23-23 1,26-29-34,-56 60 28,2 1-1,0 0 1,0 0 0,1 1 0,0 0 0,0 2 0,1-1 0,22-7-1,33-21-6,160-78 32,-68 37-8,7 2 9,-61 30-10,-56 21-18,111-51-19,316-101 0,-158 82 48,-132 38-16,50-13-7,-15 5-10,113-23-10,-176 55 24,146-22 5,117 1 8,-349 46 7,0-4 0,132-36 0,-202 46-11,1-1 0,-1 0 0,0 0 0,0-1-1,-1 1 1,1-1 0,0 0 0,-1 0 0,0 0 0,1-1 0,-1 1-1,-1-1 1,1 1 0,0-1 0,3-8 0,2-4 7,-1-1 0,8-29 0,-13 40-31,8-27 66,1 0 0,2 2 0,1 0 1,2 0-1,1 1 0,36-48 0,-32 48 31,-1-1 1,30-66-1,-42 76-12,-1 0 0,-1 0-1,-1-1 1,4-35 0,7-32 97,14-47-150,16-55 195,-40 169-126,-2 1 1,0-1-1,0-26 0,2-11-8,52-216-17,-50 243-80,1 0 0,1 1 0,28-57 0,-35 83 17,28-54 38,72-103 1,-69 121-75,63-58 0,-81 84 35,11-14 19,27-35 0,-33 36-35,2 1 0,27-24 0,168-161-38,-184 181 2,2 1-1,0 1 0,2 3 0,1 1 0,51-25 1,-10 5 75,331-157-274,161-16-11,6 31-70,-405 133 275,73-19 0,103-32-47,-93 28 16,-85 28 54,230-57 41,-208 58-20,307-54-207,-238 54 216,307-35-59,-421 65 67,1038-92-4,-914 73 16,38-1-37,-138 20 44,-104 9 3,75-1 0,-78 7-98,1-4 0,-1-1 0,74-21-1,-128 22-3215,-10 0-764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3.3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202 106 897,'0'0'4126,"6"-9"-3512,-2 4-414,30-47 1528,-32 49-1084,0-1-1,0 0 1,0 1-1,-1-1 1,0 0-1,0 0 1,0 0-1,1-5 1,-2 8 2,11 6-2535,-4-1 5769,-5 0-3697,1 0-1,-1 1 1,0 0 0,-1 0 0,1-1 0,-1 1 0,0 0-1,1 7 1,1 5-77,13 41-27,-2 1 0,-3 1 0,-3 0 0,1 73 0,-26 179 27,9-208-266,2-43-56,-4-1-1,-2 0 0,-36 109 0,-93 161-602,122-297 934,0-1 0,-25 30 1,35-50-105,9-12-16,0 0 0,0-1-1,0 1 1,0 0 0,0-1 0,0 1-1,0 0 1,0 0 0,0-1-1,0 1 1,0 0 0,-1-1 0,1 1-1,0 0 1,0 0 0,0-1 0,0 1-1,0 0 1,0 0 0,-1-1-1,1 1 1,0 0 0,0 0 0,0 0-1,-1-1 1,1 1 0,0 0 0,0 0-1,-1 0 1,1 0 0,0-1 0,0 1-1,-1 0 1,1 0 0,0 0-1,-1 0 1,1 0 0,0 0 0,0 0-1,-1 0 1,1 0 0,0 0 0,-1 0-1,1 0 1,0 0 0,0 0-1,-1 0 1,1 0 0,0 0 0,-1 0-1,1 0 1,0 1 0,0-1 0,-1 0-1,1 0 1,0 0 0,0 0-1,-1 1 1,1-1 0,0 0 0,0 0-1,0 0 1,0 1 0,-1-1 0,1 0-1,0 0 1,0 1 0,-3-27-1440,3 25 1225,-1-34-3255,-4-9-2435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3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1 296 10090,'0'0'9982,"10"-11"-8839,9-9-819,-2-2 1,0 0-1,-2-1 1,16-30 0,31-86 881,-61 139-1223,-1-1 0,0 1 0,1-1 0,-1 1 0,0 0 0,1-1 1,-1 1-1,1 0 0,-1-1 0,1 1 0,-1 0 0,1-1 0,-1 1 0,1 0 0,-1 0 0,1 0 0,-1-1 0,1 1 0,0 0 0,-1 0 0,1 0 1,-1 0-1,1 0 0,-1 0 0,1 0 0,0 0 0,-1 0 0,1 0 0,-1 1 0,1-1 0,-1 0 0,1 0 0,-1 0 0,1 1 0,-1-1 0,1 0 1,-1 1-1,1-1 0,0 1 0,22 18-399,-15-12 393,112 77-1896,-32-38-2813,-43-27-430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8456,'0'0'4757,"-2"12"-4010,-13 219-64,15-187-249,3 1 1,13 72-1,-13-108-511,0-8-1784,0-17-2452,-3-2 512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5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20 13741,'0'0'3166,"-2"12"-3182,-9 357 18,11-282-613,2-82 3022,4-19-1165,4-29-200,0-42-101,-5-1 0,-5-103 0,-8 124-1093,4 54-337,6 43 61,-1-24 305,1 0 0,0 0 0,0-1 0,0 1-1,1 0 1,0-1 0,1 1 0,-1-1 0,2 0 0,-1 0 0,10 12 0,-12-17 106,0 0 0,0 0 0,0-1 0,0 1 0,0 0-1,0-1 1,0 1 0,0-1 0,1 0 0,-1 1 0,0-1 0,1 0 0,-1-1 0,1 1 0,-1 0 0,1-1 0,0 1 0,-1-1 0,1 0 0,-1 0 0,1 0 0,0 0-1,-1-1 1,1 1 0,-1-1 0,1 1 0,0-1 0,-1 0 0,0 0 0,1 0 0,-1 0 0,0 0 0,1-1 0,-1 1 0,0-1 0,0 1 0,0-1 0,0 0-1,0 0 1,1-2 0,7-8 368,-1 0 0,0 0-1,-1 0 1,0-1-1,-1-1 1,9-24 0,-12 101-1007,-6 34 695,-1-44-73,3 1-1,8 66 1,-7-118-91,-1 1-1,1-1 0,-1 1 0,1-1 0,0 1 0,0-1 1,0 0-1,0 1 0,1-1 0,-1 0 0,1 0 0,-1 0 1,1 0-1,0 0 0,0 0 0,0 0 0,0 0 1,0-1-1,2 2 0,-3-2-29,1-1 1,-1 0-1,0 1 1,0-1-1,1 0 1,-1 0-1,0 0 1,0 0-1,1 0 1,-1 0-1,0 0 1,0 0-1,1 0 1,-1-1-1,0 1 1,0 0-1,1-1 1,-1 1-1,0-1 1,0 0-1,0 1 1,0-1-1,0 0 1,0 0-1,0 1 1,0-1-1,0 0 1,0 0-1,0 0 0,-1 0 1,1 0-1,0 0 1,-1 0-1,1-1 1,-1 1-1,1 0 1,-1 0-1,1-3 1,9-26-4836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6.0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0 181 9225,'0'0'4244,"10"-3"-1532,7-4-1760,0 0 1,0-1-1,0-1 1,18-14 0,-30 20-736,0 0 0,0-1 0,0 1 0,0-1 0,-1 0 0,1-1 1,-1 1-1,0-1 0,-1 0 0,1 0 0,-1 0 0,0 0 0,0-1 0,-1 1 1,1-1-1,-1 0 0,-1 0 0,3-11 0,-4 16-205,0 0-1,0 0 1,0 0 0,0 0-1,0 0 1,0 1 0,0-1-1,-1 0 1,1 0 0,0 0-1,-1 0 1,1 1 0,0-1-1,-1 0 1,1 0 0,-1 0-1,0 1 1,1-1 0,-1 0-1,1 1 1,-1-1 0,0 1-1,0-1 1,1 1-1,-1-1 1,0 1 0,0-1-1,0 1 1,1 0 0,-1-1-1,0 1 1,0 0 0,0 0-1,0 0 1,0-1 0,0 1-1,1 0 1,-1 0 0,0 0-1,0 1 1,0-1 0,-1 0-1,-1 1-33,0-1 0,0 1 0,0 0 0,0 0-1,0 0 1,0 0 0,0 0 0,0 1 0,1-1-1,-1 1 1,-4 3 0,1 1 14,1 1-1,-1 1 1,1-1-1,0 1 1,1 0-1,0 0 1,0 0 0,1 0-1,0 1 1,0-1-1,1 1 1,0 0-1,1 0 1,0 0-1,0 0 1,1 0 0,0 0-1,2 13 1,-2-21 8,0 0 0,0 1-1,0-1 1,0 0 0,1 0 0,-1 0 0,1 0 0,-1 0 0,0 0-1,1 0 1,0 0 0,-1-1 0,1 1 0,-1 0 0,1 0 0,0 0-1,0-1 1,-1 1 0,1 0 0,0-1 0,0 1 0,0 0 0,0-1-1,0 1 1,2 0 0,-1-1 10,1 1 1,-1-1-1,1 0 0,-1 0 0,1 0 0,-1 0 1,1 0-1,-1-1 0,0 1 0,5-2 1,2-1 33,0-1 0,-1 1 0,0-2 0,0 1 0,9-7 0,82-78 114,-28 23-118,-70 64-45,1 1-1,-1-1 1,1 1 0,0-1-1,-1 1 1,1 0-1,0 0 1,0 0 0,0 0-1,0 0 1,0 0 0,0 0-1,0 1 1,0-1-1,0 1 1,1-1 0,3 1-1,-5 1 7,0 0 0,0 0 0,1-1-1,-1 1 1,0 0 0,-1 0 0,1 1 0,0-1-1,0 0 1,0 0 0,-1 0 0,1 0-1,0 1 1,-1-1 0,1 0 0,-1 1 0,0-1-1,1 0 1,-1 1 0,0-1 0,0 1 0,0-1-1,0 0 1,0 1 0,0-1 0,0 1-1,-1 1 1,1 118 1334,0-120-1326,0-1 0,0 1-1,0-1 1,0 0 0,0 1 0,0-1 0,0 0 0,0 1-1,0-1 1,0 0 0,0 1 0,0-1 0,0 1 0,0-1 0,1 0-1,-1 1 1,0-1 0,0 0 0,0 0 0,0 1 0,1-1-1,-1 0 1,0 1 0,0-1 0,1 0 0,-1 0 0,0 1-1,1-1 1,-1 0 0,0 0 0,1 0 0,-1 1 0,0-1 0,1 0-1,-1 0 1,1 0 0,14-6 338,12-18 100,0-10-293,-19 23-492,1 0 1,0 0 0,18-16-1,-27 27 311,0 0 0,0-1 0,1 1 0,-1 0 0,0 0 0,1-1 0,-1 1 0,0 0 0,1 0 0,-1 0-1,0-1 1,1 1 0,-1 0 0,0 0 0,1 0 0,-1 0 0,0 0 0,1 0 0,-1 0 0,1 0 0,-1 0 0,0 0 0,1 0 0,-1 0 0,1 0 0,-1 0 0,0 0 0,1 0-1,-1 0 1,0 0 0,1 0 0,-1 1 0,1-1 0,-1 0 0,0 0 0,1 0 0,-1 1 0,0-1 0,0 0 0,1 0 0,-1 1 0,0-1 0,0 0 0,1 1 0,-1-1-1,0 0 1,0 1 0,0-1 0,1 0 0,-1 1 0,0-1 0,0 0 0,0 1 0,0-1 0,0 1 0,4 35-26,-4-33 18,0 0 0,0 0 0,0 1 0,0-1 0,0 0 0,1 1 0,0-1 0,-1 0 0,1 0 0,0 0 0,1 0 0,-1 0 0,0 0 0,3 4 0,-2-7-403,-1 1 0,1-1-1,-1 0 1,1 0-1,-1 0 1,1 0 0,-1 0-1,1 0 1,-1 0-1,1-1 1,-1 1-1,1 0 1,-1-1 0,1 1-1,-1-1 1,0 0-1,1 1 1,-1-1 0,0 0-1,1 0 1,-1 0-1,0 0 1,0 0 0,0 0-1,0 0 1,0 0-1,0-1 1,0 1-1,-1 0 1,1 0 0,1-2-1,14-19-10211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6.5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53 11275,'0'0'4559,"-8"10"-2915,5-6-1571,-2 3 184,-1 0-1,1 1 0,0-1 1,1 1-1,0 0 0,0 0 1,1 1-1,0-1 0,0 1 1,1 0-1,0 0 0,-1 11 1,3-10-343,1-1 0,-1 0 1,2 1-1,-1-1 0,2 0 0,-1 0 1,1 0-1,0 0 0,1-1 0,0 1 1,0-1-1,1 0 0,0 0 1,1 0-1,-1-1 0,12 11 0,-9-8 75,0 0 0,-1 1-1,0-1 1,-1 1 0,0 1-1,0-1 1,-1 1 0,-1 0-1,3 13 1,-6-19 59,0-1 0,0 1-1,0 0 1,-1-1 0,0 1 0,-1 0 0,1 0 0,-1-1 0,0 1 0,0 0-1,-1-1 1,1 1 0,-1-1 0,-1 0 0,1 0 0,-1 0 0,0 0 0,0 0-1,0 0 1,-1-1 0,1 1 0,-5 3 0,3-3 176,1-1-1,-1-1 1,0 1 0,0-1-1,0 1 1,0-2-1,-1 1 1,1 0 0,-8 1-1,11-3-201,0-1 0,1 1 0,-1-1 0,1 0 0,-1 0 0,0 0 0,1 0 0,-1 0 0,0 0 0,1 0 0,-1-1-1,0 1 1,1 0 0,-1-1 0,1 1 0,-1-1 0,1 0 0,-1 0 0,1 1 0,-1-1 0,1 0 0,0 0 0,-1 0 0,1-1 0,0 1-1,0 0 1,0 0 0,0-1 0,0 1 0,0 0 0,0-1 0,1 1 0,-1-1 0,0 1 0,1-1 0,-1 0 0,0-2 0,-2-8-110,1 1 1,0 0-1,1-1 1,0 1 0,1-1-1,0 0 1,1 1-1,0-1 1,0 1 0,2-1-1,-1 1 1,2 0 0,-1 0-1,1 0 1,1 0-1,0 1 1,1 0 0,0 0-1,8-11 1,16-18 117,2 2 0,1 1 0,51-43 0,3-3 146,-80 74-153,-1 3 39,0-1 0,0 0 0,-1-1 0,0 1 0,0-1 0,-1 0 0,0 0 0,5-12 0,-9 19-40,1 0-1,-1-1 0,0 1 0,0 0 0,0-1 0,0 1 1,0 0-1,0-1 0,0 1 0,1 0 0,-1-1 0,0 1 1,0 0-1,0-1 0,0 1 0,-1-1 0,1 1 0,0 0 1,0-1-1,0 1 0,0 0 0,0-1 0,0 1 0,-1 0 1,1 0-1,0-1 0,0 1 0,0 0 0,-1-1 0,1 1 0,0 0 1,0 0-1,-1-1 0,1 1 0,0 0 0,-1 0 0,1 0 1,-1-1-1,-17 2 185,-18 16-223,27-10 69,1 0 1,-1 1-1,2 1 1,-1-1-1,1 1 1,1 1-1,0-1 1,0 1-1,1 0 1,0 0-1,0 1 1,1 0-1,1-1 1,0 1-1,0 1 1,1-1-1,-1 21 1,3-29-41,1-1 1,-1 1 0,0-1 0,1 1 0,0-1 0,-1 0-1,1 1 1,0-1 0,0 0 0,1 1 0,-1-1 0,0 0-1,1 0 1,-1 0 0,1 0 0,0 0 0,0-1 0,-1 1-1,1 0 1,0-1 0,0 1 0,1-1 0,-1 0-1,0 0 1,0 0 0,1 0 0,-1 0 0,1 0 0,-1-1-1,0 1 1,4 0 0,5 1-663,0-1-1,0 0 1,0-1-1,-1 0 1,1 0-1,13-3 1,12-6-6616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7.3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76 9161,'0'0'15534,"-10"-7"-14898,8 7-623,-1-3 2,0 1 1,0 0-1,0 0 1,0 0-1,-1 1 1,1-1-1,-1 1 0,1 0 1,-1 0-1,-4-1 1,5 2-18,1 1 0,0-1 0,-1 1 0,1-1 0,-1 1 0,1 0 0,0 0 0,0 0 0,0 0 0,-1 0 1,1 1-1,0-1 0,0 1 0,1-1 0,-1 1 0,0 0 0,0-1 0,1 1 0,-1 0 0,1 0 0,0 0 0,-3 5 0,-1 1 4,0 1-1,0 1 1,1-1-1,0 1 1,1 0-1,0 0 0,1 0 1,0 0-1,0 0 1,1 0-1,0 1 1,1-1-1,0 0 0,3 20 1,-2-28-4,-1 0 1,1-1 0,0 1-1,0 0 1,0-1 0,0 1-1,0 0 1,0-1 0,1 1-1,-1-1 1,0 1-1,1-1 1,-1 0 0,1 0-1,-1 0 1,1 0 0,0 0-1,0 0 1,-1 0 0,1 0-1,0 0 1,0-1-1,0 1 1,0-1 0,0 0-1,0 1 1,-1-1 0,1 0-1,0 0 1,0 0 0,0 0-1,0-1 1,0 1 0,0-1-1,0 1 1,0-1-1,2-1 1,5 0 13,-1 0 0,0-1-1,0 0 1,0-1 0,-1 0 0,1 0 0,9-8-1,1-5 38,0-1 0,0-2-1,-2 1 1,-1-2-1,0 0 1,-2-1 0,0 0-1,-1-1 1,12-37-1,-24 60-72,-12 34-67,2 1-1,-10 59 0,19-90-80,1 0 0,0 0 0,0 0-1,1 0 1,-1 0 0,1 0 0,0 0-1,0 0 1,0 0 0,3 6-1,-3-9-42,0 0-1,-1 0 0,1 0 0,0 0 1,0 0-1,0 0 0,0-1 0,0 1 0,0 0 1,1 0-1,-1-1 0,0 1 0,0-1 0,0 1 1,1-1-1,-1 1 0,0-1 0,0 0 0,1 0 1,-1 0-1,0 1 0,1-1 0,-1 0 0,0-1 1,1 1-1,-1 0 0,0 0 0,1-1 1,-1 1-1,0 0 0,0-1 0,1 1 0,-1-1 1,0 0-1,0 1 0,0-1 0,2-1 0,19-17-6697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7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 0 16143,'0'0'3134,"-7"15"-1538,-11 22-430,1 1 0,2 1 0,2 1 0,-14 73 0,26-105-1131,-3 65-177,4-68 42,0-1-1,1 1 1,-1-1 0,1 1-1,0-1 1,0 0 0,1 0 0,-1 1-1,1-1 1,0 0 0,0 0-1,0 0 1,5 5 0,-6-8 76,0 0 0,0 0 0,0 0 0,0 0 0,0 0 0,1 0-1,-1-1 1,0 1 0,0 0 0,1-1 0,-1 1 0,0-1 0,1 1 0,-1-1 0,0 0 0,1 0 0,-1 0 0,1 0 0,-1 0 0,1 0 0,-1 0 0,0 0 0,1 0 0,-1 0 0,1-1-1,-1 1 1,0-1 0,1 1 0,-1-1 0,0 1 0,0-1 0,1 0 0,-1 0 0,0 0 0,0 1 0,0-1 0,1-2 0,4-3-43,0 0 1,0 0-1,-1 0 1,0-1-1,4-8 1,22-42-137,-4-1 0,34-100 0,-25 62 1175,-47 150-81,-57 151-425,59-169-341,2 0 0,1 0 0,-2 70 0,8-105-161,0 0-1,0 1 1,0-1-1,0 0 1,0 0-1,0 0 1,0 1-1,0-1 1,1 0-1,-1 0 1,1 0-1,-1 0 1,1 1-1,-1-1 1,1 0-1,-1 0 1,1 0-1,0 0 1,0 0-1,-1-1 1,1 1-1,0 0 1,0 0-1,0 0 1,0-1-1,0 1 1,0 0-1,0-1 1,0 1-1,2 0 1,-2-1-354,1 0 0,-1 0-1,1 0 1,0 0 0,-1 0 0,1-1 0,-1 1 0,1 0-1,-1-1 1,1 1 0,-1-1 0,0 1 0,1-1 0,-1 0 0,0 0-1,1 1 1,-1-1 0,0 0 0,0 0 0,0 0 0,0 0-1,0-1 1,2-1 0,13-18-9705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8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1 183 4933,'0'0'16495,"9"6"-15235,-3-1-1133,0-2 0,0 1-1,1-1 1,-1 0 0,1 0 0,0-1 0,-1 0-1,12 2 1,-14-4-81,-1 1 1,1-1-1,-1 0 0,1-1 0,-1 1 0,0-1 0,1 1 1,-1-1-1,0 0 0,1 0 0,-1 0 0,0-1 1,0 1-1,0-1 0,0 0 0,0 0 0,-1 0 0,1 0 1,0 0-1,-1-1 0,1 1 0,-1-1 0,0 1 0,3-5 1,-3 3 47,1 0 0,0 0 1,-1 0-1,1 0 0,-1 0 1,0-1-1,-1 1 0,1-1 0,-1 0 1,0 1-1,0-1 0,0 0 1,-1 0-1,0-8 0,0 13-107,0 0-1,-1-1 1,1 1 0,0 0-1,-1 0 1,1 0-1,-1 0 1,1-1-1,0 1 1,-1 0 0,1 0-1,-1 0 1,1 0-1,-1 0 1,1 0-1,0 0 1,-1 0-1,1 0 1,-1 0 0,1 0-1,-1 0 1,1 1-1,0-1 1,-1 0-1,1 0 1,-1 0 0,1 0-1,0 1 1,-1-1-1,1 0 1,0 0-1,-1 1 1,1-1 0,0 0-1,-1 1 1,1-1-1,0 0 1,-1 1-1,-13 12-102,4 0 92,0 1 0,1 0 1,-10 20-1,17-30 22,0 0-1,0 1 1,0-1 0,0 1 0,1-1-1,0 1 1,0 0 0,0-1-1,1 1 1,0 0 0,-1 0 0,2-1-1,-1 1 1,0 0 0,1 0 0,2 7-1,-1-10 0,-1 0 0,1 0-1,0 0 1,0 0 0,0 0 0,0 0-1,0 0 1,1 0 0,-1-1 0,0 0-1,1 1 1,-1-1 0,1 0-1,0 0 1,-1 0 0,1 0 0,0-1-1,0 1 1,5-1 0,0 2-7,1-2 1,0 1-1,-1-1 1,1 0-1,12-3 0,-15 1 88,0 0 0,0 0-1,0-1 1,0 0-1,-1 0 1,0 0-1,1-1 1,-1 0-1,0 0 1,-1 0-1,1-1 1,-1 1-1,1-1 1,-2 0-1,1 0 1,0-1 0,-1 1-1,0-1 1,4-11-1,-2 6 60,-1 0 0,-1-1 0,1 1 0,-2-1 0,0 0 0,0 1 0,-1-1 0,0 0 0,-3-22 0,-3 13-251,4 12-149,24 6 36,81-5-1844,-34-9-3043,-10-6-2707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9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15727,'0'0'5611,"10"13"-4603,-7-9-915,4 4 89,-1 2 0,1-1 0,-1 1-1,-1-1 1,0 2 0,0-1 0,-1 0 0,-1 1 0,3 11 0,7 78 123,-5-1 1,-6 109 0,-2-159 458,2-157-548,5 0-1,28-148 0,-34 250-232,0 1 1,1-1-1,0 1 0,0-1 0,1 1 1,-1 0-1,1-1 0,0 2 0,1-1 0,-1 0 1,1 0-1,0 1 0,8-7 0,-10 9-13,0 1-1,0 0 1,0 0-1,0 0 1,0 0-1,0 0 1,0 0-1,0 0 1,0 1-1,1-1 1,-1 1-1,0 0 1,0 0 0,1-1-1,-1 1 1,0 1-1,0-1 1,1 0-1,-1 0 1,0 1-1,0 0 1,1-1-1,-1 1 1,0 0-1,0 0 1,0 0-1,0 0 1,0 0-1,0 1 1,-1-1-1,1 0 1,0 1-1,-1-1 1,1 1-1,-1 0 1,1 0-1,1 3 1,-1-2 27,0-1-1,-1 1 1,0 0 0,1 0-1,-1-1 1,0 1 0,0 0 0,-1 0-1,1 0 1,-1 0 0,1 0 0,-1 0-1,0 0 1,0 0 0,0 0 0,0 0-1,-1 0 1,1 0 0,-1 0-1,0 0 1,0 0 0,0 0 0,0 0-1,-1-1 1,1 1 0,-1 0 0,1-1-1,-1 1 1,0-1 0,0 0 0,0 0-1,0 1 1,-3 1 0,-5 5 40,1 0 0,-2-1 0,1 0 1,-1 0-1,0-1 0,-16 7 0,24-12-485,-32 13 331,34-15-304,0 0 0,0 1 1,0-1-1,0 0 0,0 0 1,1 1-1,-1-1 1,0 0-1,0 0 0,0 0 1,0 0-1,0 0 1,0 0-1,0 0 0,0-1 1,0 1-1,0 0 0,-1-1 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0.5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0 354 14446,'0'0'6566,"4"-9"-4383,-1 4-2037,10-19 1256,-16 61-900,0-13-526,1 0 1,1 26-1,1-34 20,0-15 5,0 0 0,0-1-1,0 1 1,0 0 0,0-1-1,0 1 1,0 0 0,0-1-1,0 1 1,0 0 0,0-1-1,1 1 1,-1-1 0,0 1-1,0 0 1,1-1 0,-1 1-1,0-1 1,1 1 0,-1-1-1,1 1 1,-1-1 0,1 1-1,-1-1 1,1 1 0,-1-1-1,1 0 1,-1 1-1,1-1 1,-1 0 0,1 1-1,-1-1 1,1 0 0,0 0-1,-1 0 1,1 1 0,0-1-1,-1 0 1,1 0 0,0 0-1,-1 0 1,1 0 0,-1 0-1,1 0 1,0-1 0,-1 1-1,1 0 1,0 0 0,-1 0-1,1-1 1,-1 1 0,1 0-1,0 0 1,-1-1 0,1 1-1,-1-1 1,1 1 0,-1 0-1,1-1 1,-1 1-1,1-2 1,31-25-196,-29 23 154,0-1-1,0 1 1,-1-1 0,0 0 0,0 0 0,0 0 0,0 0 0,-1 0-1,0 0 1,0 0 0,-1 0 0,1 0 0,-1-1 0,0 1 0,0 0-1,-2-9 1,2 13 51,-1 0-1,1 0 0,-1 0 0,1 0 0,-1 0 0,0 0 1,1 0-1,-1 1 0,0-1 0,0 0 0,1 0 0,-1 1 0,0-1 1,0 1-1,0-1 0,0 0 0,-1 0 0,6 1 189,0 1-203,10 1 2,-1-1 0,1 0 0,0-1 0,0 0 0,-1-1 0,1-1 0,0 0 0,-1-1 0,1 0-1,-1-1 1,0-1 0,0 0 0,-1 0 0,1-2 0,-1 1 0,-1-2 0,1 1 0,-1-1 0,-1-1 0,15-14 0,-24 22 15,0 0 0,0-1 0,0 1-1,0 0 1,0-1 0,0 1 0,0-1 0,-1 1 0,1-1 0,-1 1 0,1-1-1,-1 1 1,1-1 0,-1 1 0,0-1 0,1 0 0,-1 1 0,0-1-1,-1-3 1,1 4-5,-1 0 0,1 0-1,-1 0 1,1 0-1,-1 0 1,0 0 0,1 0-1,-1 0 1,0 0 0,0 0-1,1 1 1,-1-1-1,0 0 1,0 1 0,0-1-1,0 0 1,0 1 0,0-1-1,0 1 1,-1-1-1,0 1 1,-1-1-20,1 0 0,-1 1 0,0 0 1,0-1-1,1 1 0,-1 0 0,0 0 0,1 1 0,-1-1 1,0 1-1,1-1 0,-1 1 0,0 0 0,1 0 0,-1 0 0,1 0 1,-1 0-1,1 0 0,0 1 0,0-1 0,-1 1 0,1 0 1,-3 3-1,2-1 27,0 0-1,1 0 1,0 0 0,0 0 0,0 0 0,0 0 0,0 0-1,1 0 1,0 1 0,0-1 0,0 1 0,0-1 0,1 1-1,0-1 1,0 1 0,0-1 0,0 1 0,1-1 0,0 1-1,-1-1 1,2 1 0,-1-1 0,1 0 0,-1 0 0,1 0 0,0 0-1,0 0 1,1 0 0,0 0 0,-1 0 0,1-1 0,5 6-1,-4-6-174,-1 0-1,0-1 1,1 1-1,0 0 1,-1-1-1,1 0 1,0 0-1,0 0 0,0-1 1,1 1-1,-1-1 1,0 0-1,1 0 1,5 1-1,-5-2-312,-1-1-1,0 1 1,0 0-1,0-1 1,0 0 0,0 0-1,0 0 1,0 0-1,0-1 1,0 0 0,0 0-1,-1 0 1,1 0-1,-1 0 1,1-1 0,-1 1-1,5-6 1,-1 1-362,-1 0 0,0-1-1,0 0 1,-1 0 0,0 0 0,5-12 0,-4 8 419,-2-1 1,0 1-1,5-26 1,-4 0 2002,-3 1 1,-1-49-1,-2 42 763,-2 30-10,-3 18 260,-5 22-1286,6-4-1161,1 0 1,1 0-1,1 0 1,1 0-1,0 0 1,2 1-1,1-1 1,0 0-1,2 0 1,0-1-1,2 1 1,0-1-1,2 0 1,0 0-1,11 19 1,-6-23-86,-13-17-58,1 0-1,-1 0 1,0 1-1,0-1 1,0 0-1,0 0 1,1 0 0,-1 0-1,0 0 1,0 0-1,0 0 1,0 0-1,1 0 1,-1-1-1,0 1 1,0 0-1,0 0 1,0 0-1,1 0 1,-1 0-1,0 0 1,0 0-1,0 0 1,0 0-1,0 0 1,0-1-1,1 1 1,-1 0-1,0 0 1,0 0-1,0 0 1,0 0-1,0 0 1,0-1-1,0 1 1,0 0-1,0 0 1,1 0-1,-1 0 1,0-1-1,0 1 1,0 0-1,0 0 1,0 0-1,0 0 1,0-1-1,0 1 1,0 0-1,0 0 1,-1-1 0,-1-41 439,0 28-444,0 0 0,-1 0 0,-1 0 0,0 0 0,-1 0 0,0 1 0,-1 0 0,0 0 0,-1 0 0,-1 1 0,-13-16 0,9 21-370,7 13 35,5-5 296,0 1-1,0-1 1,0 1 0,0 0-1,0-1 1,1 1-1,-1-1 1,1 1 0,-1-1-1,1 1 1,-1-1-1,1 1 1,0-1-1,1 3 1,3 1-269,1-1 0,-1 1 0,1-1 0,0 0 0,0 0 0,0-1 0,0 0 0,1 0 0,-1 0 0,1-1 0,0 0 0,-1 0 0,1-1 0,10 2 0,-2-1-700,1-1-1,-1-1 1,1 0 0,-1 0-1,25-5 1,-35 4 731,1-1-1,-1 0 1,1 0 0,-1 0-1,1-1 1,-1 1-1,0-1 1,0 0 0,7-6-1,8-17 1834,-19 24-1107,0-1 0,0 1 1,0-1-1,-1 1 0,1-1 0,0 1 1,-1-1-1,0 1 0,0-1 0,0-4 1,0 6-319,-1 0 0,1 0 0,0 0 0,-1 0 0,1 0 0,-1 0 0,0 1 0,1-1 0,-1 0 0,0 0 0,1 0 0,-1 1 0,0-1 0,0 0 0,0 1 0,0-1 0,0 0 0,0 1 0,0 0 0,0-1 0,0 1 0,0-1 0,0 1 0,0 0 0,0 0 0,0 0 0,0-1 0,0 1 0,0 0 0,0 0 0,0 0 0,0 1 0,0-1 0,0 0 0,0 0 0,-2 1 0,-1 0-106,0-1 1,0 1-1,0 0 1,1 0-1,-1 1 1,0-1-1,0 1 1,1 0-1,-5 2 1,4 0 45,1 0 0,-1 1 0,0-1 0,1 1 0,0 0-1,0 0 1,1 0 0,-1 1 0,1-1 0,0 0 0,1 1 0,-1-1 0,1 1 0,-1 10 0,2-13-44,-1-1 1,1 0-1,0 1 0,0-1 1,0 0-1,1 1 1,-1-1-1,0 0 1,1 0-1,0 1 0,-1-1 1,1 0-1,0 0 1,0 0-1,0 0 1,0 0-1,0 0 0,1 0 1,-1 0-1,1-1 1,-1 1-1,1 0 1,0-1-1,-1 1 0,1-1 1,0 0-1,0 0 1,0 1-1,0-1 1,0 0-1,0-1 0,1 1 1,-1 0-1,0-1 1,0 1-1,1-1 1,-1 1-1,0-1 0,3 0 1,1 0 39,0 0 1,0 0-1,0 0 0,-1-1 1,1 0-1,0 0 0,0 0 0,-1-1 1,1 0-1,-1 0 0,1-1 1,-1 1-1,0-1 0,0 0 1,0 0-1,0-1 0,-1 0 1,1 1-1,-1-2 0,0 1 1,0 0-1,0-1 0,-1 0 1,0 1-1,0-2 0,0 1 1,0 0-1,-1 0 0,0-1 1,0 1-1,0-1 0,-1 0 1,0 0-1,0 1 0,0-12 1,-1 15-267,0 0 1,0 0-1,0 0 1,0 0-1,-1 0 1,1 0-1,-1 0 1,0 0-1,1 0 1,-1 0-1,0 0 1,0 0 0,0 0-1,0 0 1,-1 1-1,1-1 1,0 0-1,-1 1 1,1-1-1,-3 0 1,-18-19-5817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1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21 14446,'-3'1'1665,"-3"1"1346,6 0-1890,0 0-352,2 0 192,9 1 64,6-1-192,3-2-545,8 0-192,6 0-128,2-2-1057,-1-6-1185,0-4-2146,1 0-4069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2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0 530 12172,'0'0'11771,"9"-3"-10522,1-1-1128,-1 0 1,0-1-1,0-1 1,-1 0 0,1 0-1,-1 0 1,-1-1-1,1 0 1,-1-1-1,0 0 1,-1 0-1,11-16 1,-12 16-110,1 0-1,-1-1 1,-1 0 0,1 1-1,-2-1 1,1-1 0,-1 1-1,0-1 1,-1 1-1,2-15 1,-25 58-1112,9-7 1089,4-11 19,1 0-1,1 1 1,0 0 0,1 0 0,1 0-1,-4 34 1,8-50-4,0-1 0,1 1 0,-1 0 0,0-1 1,1 1-1,-1-1 0,1 1 0,-1-1 0,0 1 0,1-1 0,-1 1 0,1-1 0,-1 1 0,1-1 0,0 1 0,-1-1 0,1 0 1,-1 1-1,1-1 0,0 0 0,-1 0 0,1 0 0,0 1 0,-1-1 0,1 0 0,0 0 0,-1 0 0,1 0 0,0 0 1,-1 0-1,1 0 0,0 0 0,-1 0 0,1-1 0,0 1 0,-1 0 0,1 0 0,0-1 0,-1 1 0,1 0 0,0-1 0,31-12 151,-20 5-222,-1-1 0,0 0 1,0 0-1,-1-2 0,0 1 0,0-1 1,-2-1-1,1 0 0,-1 0 1,-1 0-1,8-19 0,6-18 87,25-91 0,-21 55 4,9-17 152,-93 250-112,32-39 187,5 0 0,5 1 0,-4 118-1,2-21-110,18-204-37,0-8-234,-1-23-793,0-40-3265,4-18-6445,3 44-406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5765,'0'0'12813,"24"-23"-12045,-5 15 1,3 0 32,1-1-257,1 4-352,-4 0-127,6 1-33,-5-2-1666,-4-5-2626,-4-7-5445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2.5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0 559 13389,'0'0'10522,"9"-7"-8766,14-13-1512,-2-1 1,0 0-1,-1-2 1,-2 0-1,0-1 0,19-35 1,83-172 745,-102 184-1093,-15 36 31,1 1 0,0-1-1,1 0 1,0 1 0,1 0 0,7-10 0,-27 58-970,7-14 664,5-17 378,-106 297 785,95-255-670,2 0 0,2 1 1,2 0-1,-1 72 0,8-107-1335,1-45-13276,2 3 5810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2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0 13421,'0'0'11280,"-1"9"-10864,-3 16-157,0 0 0,-12 35 0,8-36-371,2 1-1,0 0 0,2 0 0,-2 26 1,14-71-8766,-2-1-753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3.2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13325,'0'0'14509,"6"-14"-18609,5 25-224,2 1-961,0-2-3715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3.6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41 10826,'0'0'12604,"5"12"-12251,-1-3-249,-2-5-58,0 0 1,0 0-1,0 0 1,-1 0-1,1 0 0,-1 0 1,0 0-1,0 1 1,0-1-1,-1 0 0,0 1 1,0-1-1,0 0 0,0 1 1,-1-1-1,1 0 1,-3 6-1,-5 10 536,-2 1-1,-19 28 0,17-29-338,1 0-1,-13 29 1,24-48-220,-1 1 0,0-1-1,1 0 1,-1 0 0,0 0 0,1 1 0,0-1 0,-1 0 0,1 1 0,0-1 0,-1 0 0,1 1 0,0-1 0,0 0-1,0 1 1,0-1 0,0 0 0,1 1 0,-1-1 0,0 0 0,1 1 0,-1-1 0,0 0 0,1 0 0,0 1 0,-1-1-1,1 0 1,0 0 0,0 0 0,-1 0 0,1 0 0,0 0 0,0 0 0,0 0 0,0 0 0,0 0 0,0-1 0,1 1 0,-1 0-1,0-1 1,0 1 0,1-1 0,-1 1 0,0-1 0,0 1 0,1-1 0,-1 0 0,0 0 0,1 0 0,-1 0 0,2 0-1,5 0 86,0-1 0,-1 1 0,1-2 0,0 1 0,-1-1-1,0 0 1,1-1 0,7-3 0,1-2-53,-1 0 0,0 0 1,0-2-1,16-12 1,-27 17-360,1 1 1,-1 0 0,0-1 0,0 0 0,0 0-1,3-8 1,-5 9-370,0 0 0,0 0-1,-1 0 1,0-1 0,1 1 0,-2 0-1,1-1 1,0 1 0,-1-1 0,0-4-1,-2-13-5977</inkml:trace>
  <inkml:trace contextRef="#ctx0" brushRef="#br0" timeOffset="1">0 154 15054,'0'0'9353,"66"8"-8040,-31-8-800,1-7-449,7-2-641,-4-2-2305,-4-6-3717,-5-2-5796</inkml:trace>
  <inkml:trace contextRef="#ctx0" brushRef="#br0" timeOffset="2">402 0 15663,'0'0'4772,"-36"73"-2690,27-45-576,3 1-706,4-2-671,2-3-33,0-2-64,0-5-865,6-6-1729,0-6-1763,-1-5-2721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4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1 289 16143,'0'0'2899,"8"6"-1725,-2-1-971,1-1-1,0-1 0,0 1 0,0-1 0,0 0 0,0 0 0,1-1 0,12 2 0,-17-3-196,-1-1 1,0 1 0,0-1-1,1 0 1,-1 0-1,0 0 1,0 0-1,1 0 1,-1-1-1,0 1 1,0-1 0,1 1-1,-1-1 1,0 0-1,0 0 1,0 0-1,0 0 1,0 0-1,0 0 1,0-1 0,0 1-1,-1 0 1,1-1-1,0 0 1,-1 1-1,0-1 1,1 0 0,-1 0-1,0 0 1,0 0-1,0 0 1,0 0-1,0 0 1,0 0-1,0 0 1,-1-1 0,1 1-1,-1 0 1,0 0-1,0-5 1,1 5 14,-1-1 1,0 1 0,0-1-1,0 1 1,0-1-1,0 1 1,-1-1-1,1 1 1,-1 0 0,0-1-1,0 1 1,0 0-1,0-1 1,0 1-1,0 0 1,0 0 0,-1 0-1,1 0 1,-3-2-1,3 3-40,-1 0 0,1 0 0,-1 0 1,0 0-1,1 0 0,-1 0 0,0 1 0,0-1 0,0 1 0,0-1 0,1 1 0,-1 0 0,0 0 0,0 0 0,0 0 0,0 0 0,0 0 0,0 0 0,0 1 0,1-1 0,-1 1 0,0-1 0,0 1 1,0 0-1,1-1 0,-4 3 0,1 0 98,0 1 1,0-1 0,1 1-1,-1 0 1,1 0-1,0 0 1,0 1 0,0-1-1,1 1 1,-1 0 0,1-1-1,0 1 1,1 0 0,-1 0-1,1 0 1,0 0-1,0 1 1,0-1 0,1 0-1,0 0 1,0 1 0,0-1-1,2 7 1,-1-10-53,0-1 0,1 1 0,-1-1 0,1 0 0,-1 0 0,1 1 0,-1-1 0,1 0 0,-1 0 0,1 0 1,0-1-1,0 1 0,-1 0 0,1-1 0,0 1 0,0-1 0,0 0 0,0 1 0,0-1 0,-1 0 0,1 0 0,4-1 0,45-5 210,-33-1-490,1 0-1,-1-2 0,0-1 1,0 0-1,-1-1 1,24-20-1,44-27-2337,-84 57 2595,-1 1 1,0 0 0,0 0-1,0 0 1,0 0 0,1 0 0,-1 0-1,0 0 1,0 0 0,0 0 0,1 0-1,-1 0 1,0 0 0,0 0 0,0 1-1,0-1 1,1 0 0,-1 0 0,0 0-1,0 0 1,0 0 0,0 0-1,0 0 1,1 0 0,-1 0 0,0 1-1,0-1 1,0 0 0,0 0 0,0 0-1,0 0 1,0 0 0,0 1 0,1-1-1,-1 0 1,0 0 0,0 0-1,0 0 1,0 1 0,0-1 0,0 0-1,0 0 1,0 0 0,0 0 0,0 1-1,0-1 1,0 0 0,0 0 0,0 18 630,-5 14 542,3-24-977,-8 44 1650,22-59-1578,3-8-1262,0 0-1,-1-1 0,-1-1 0,21-36 0,-10 11-3058,20-50 0,-17 25-974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4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0 10890,'-7'13'3331,"-55"133"1650,54-123-4453,2 0 1,0 1-1,1-1 1,1 1 0,-1 32-1,4-41-751,4 50 742,-3-63-661,0-1 0,0 0 1,0 1-1,0-1 0,0 1 1,1-1-1,-1 0 0,0 1 1,1-1-1,-1 0 0,1 1 1,0-1-1,-1 0 0,1 0 1,0 1-1,0-1 0,0 0 1,0 0-1,0 0 0,0 0 1,0 0-1,0 0 0,0-1 1,1 1-1,-1 0 0,0 0 1,0-1-1,1 1 0,-1-1 1,0 1-1,1-1 0,-1 0 1,1 1-1,-1-1 0,2 0 1,-1-1 8,-1-1 0,1 1 0,-1 0 0,0-1 0,1 1 0,-1-1 0,0 0 0,0 1 1,0-1-1,0 0 0,-1 0 0,1 0 0,0 1 0,-1-1 0,1 0 0,-1 0 0,0 0 0,1 0 1,-1 0-1,0 0 0,0-2 0,0-3-109,5-28 2388,1-61 0,-5 96-2052,-1 0 1,0 0-1,0 1 0,1-1 0,-1 0 0,0 0 1,0 1-1,1-1 0,-1 0 0,0 0 1,1 0-1,-1 0 0,0 0 0,1 1 1,-1-1-1,0 0 0,1 0 0,-1 0 1,0 0-1,1 0 0,-1 0 0,0 0 1,1 0-1,-1 0 0,0 0 0,1 0 0,-1 0 1,1-1-1,-1 1 0,0 0 0,0 0 1,1 0-1,-1 0 0,0-1 0,1 1 1,-1 0-1,0 0 0,0 0 0,1-1 1,-1 1-1,0 0 0,0-1 0,1 1 1,-1 0-1,0 0 0,0-1 0,0 1 1,0 0-1,1-1 0,-1 1 0,0 0 0,0-1 1,0 1-1,0 0 0,0-1 0,0 1 1,0-1-1,0 1 0,0 0 0,0-1 1,0 1-1,0 0 0,0-1 0,-1 1 1,1 0-1,0-1 0,23 28-696,-17-19 1088,-4-6-477,0 1 0,0-1 0,0 1 0,0-1 0,1 0 1,-1 0-1,1 0 0,0-1 0,-1 1 0,1 0 0,0-1 0,0 0 0,0 0 0,0 0 0,0 0 1,5 1-1,-8-2 55,-2 0-61,1 0 0,0 1 0,-1-1 1,1 0-1,-1 1 0,1-1 0,0 1 0,0 0 1,-1-1-1,1 1 0,0 0 0,0 0 0,0 0 1,-2 1-1,2-1 16,1 0 1,-1 0 0,0 0-1,1 0 1,-1 0 0,0 1-1,1-1 1,-1 0-1,1 0 1,0 0 0,-1 0-1,1 1 1,0-1-1,0 0 1,0 0 0,0 1-1,0-1 1,0 0 0,0 0-1,0 0 1,0 1-1,1-1 1,-1 0 0,0 0-1,1 0 1,-1 1 0,1-1-1,-1 0 1,1 0-1,1 1 1,0 0 17,0-1 0,0 0 0,1 1 0,-1-1-1,0 0 1,1 0 0,-1-1 0,1 1 0,-1-1 0,1 1 0,-1-1 0,1 0-1,4 1 1,3-1 42,0-1 0,0 0 0,0 0 0,0-1-1,-1 0 1,19-7 0,-15 3 49,-1-1 0,1-1 0,-2 0 1,1-1-1,14-14 0,-26 24-102,0-1 0,-1 1 1,1 0-1,0 0 0,0 0 1,-1-1-1,1 1 1,0 0-1,0 0 0,0 0 1,0 0-1,0-1 0,0 1 1,0 0-1,1 0 0,-1 0 1,0 0-1,0-1 0,1 1 1,-1 0-1,0 0 0,1-1 1,-1 1-1,1 0 0,-1-1 1,1 1-1,-1 0 0,1-1 1,-1 1-1,1-1 0,0 1 1,-1-1-1,1 1 0,0-1 1,-1 1-1,1-1 0,0 0 1,0 1-1,-1-1 0,1 0 1,0 0-1,0 1 1,0-1-1,-1 0 0,2 0 1,20-1-230,-1 0 0,1-1 0,-1-1 0,0-2 0,0 0 0,31-12 1,-30 4-3068,-22 13 3064,1-1 0,-1 1 0,0-1 0,1 1 0,-1-1 0,0 1 0,0-1 0,1 1 0,-1-1 0,0 1 0,0-1 0,0 1 0,0-1 0,0 1 0,0-1 0,0 1 0,0-1 0,0 1 0,0-1 0,0 1 0,0-1 0,0 1 0,0-1 0,0 0 0,0 1 0,-1-1 0,1 0 0,-10-8-6174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4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18706,'0'0'7431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5.7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79 6150,'7'-9'4078,"3"-6"-2685,15-18 1320,-5 11 2710,-21 38-1807,1 0-3756,-7 12 335,-2 0-1,-1 0 1,-25 48 0,15-34 157,-24 45 342,23-47-854,-21 55 0,72-150-4679,18-35 3592,-6-24 1390,11-22 2437,-37 113-1711,-16 24-864,1-1 1,-1 0 0,1 0 0,-1 0 0,0 0 0,1 0 0,-1 1 0,0-1 0,1 0 0,-1 0 0,0 1 0,1-1 0,-1 0 0,0 0 0,0 1 0,1-1-1,-1 0 1,0 1 0,0-1 0,1 0 0,-1 1 0,0-1 0,0 1 0,0-1 0,0 0 0,0 1 0,0-1 0,0 0 0,0 1 0,0-1 0,0 1 0,0-1-1,0 0 1,0 2 0,0 59-187,0-45 354,-3 31 657,-15 85 0,10-86-248,-4 88 0,12-107-1538,0-25-144,-7-12-1820,-12-18 1863,-35-56 338,50 77 1066,0-1 0,0 0-1,1 0 1,0 0 0,1 0 0,0-1 0,0 1 0,-1-18-1,6 25-259,0 0 0,-1 0 0,1 0 1,0 0-1,0 0 0,0 0 0,0 1 0,0 0 0,0 0 0,0-1 0,0 2 0,0-1 0,0 0 0,3 1 0,3-1-21,25 1 152,52-4-4253,-79 2 3112,0 0-1,0-1 1,0 0-1,0-1 1,-1 1-1,1-1 1,-1 0-1,0-1 1,1 1-1,5-7 1,17-16-4106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6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50 2242,'1'-8'5419,"0"3"-5329,3-27 8613,-8 54-7572,-7 36-16,4 1 1,1 0 0,4 76 0,2-134-1112,0 1 1,0-1-1,0 0 1,0 1-1,1-1 1,-1 1 0,0-1-1,1 1 1,-1-1-1,1 0 1,-1 1-1,1-1 1,-1 0 0,1 1-1,0-1 1,0 0-1,0 0 1,1 2-1,-1-3 8,0 1 0,-1-1-1,1 0 1,0 1-1,0-1 1,0 0 0,0 0-1,0 1 1,0-1-1,0 0 1,0 0 0,0 0-1,0 0 1,-1 0-1,1 0 1,0 0-1,0-1 1,0 1 0,0 0-1,2-1 1,1-1 39,0 0 0,-1 0 0,1-1 0,0 1 0,-1-1 0,1 0 0,-1 0 0,0 0 0,0 0 0,4-6 0,8-16 66,-2-1 1,0 0-1,-2-1 1,-1 0-1,-1-1 1,-1 0-1,-2 0 1,0-1-1,2-57 0,-15 198-315,3-71 143,3 83-1,1-121-133,0 0 0,0-1 0,1 1 1,0 0-1,-1 0 0,1 0 0,0-1 0,1 1 0,-1 0 0,3 3 1,-3-5-229,0 1 0,0-1 1,0 0-1,1 0 0,-1 1 1,0-1-1,1 0 0,-1-1 1,1 1-1,0 0 0,-1 0 1,1-1-1,0 1 0,-1-1 1,1 1-1,0-1 0,1 1 1,18 0-7629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6.3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 16592,'0'0'1089,"-11"11"865,7-7-1900,-11 11 822,1 1-1,-16 22 1,26-33-743,1 1 0,-1 0 0,1 0 0,0 0 0,0 0 0,0 1 0,1-1 0,0 1 0,1-1 0,-1 1 0,1 0 0,0 0 0,1 9 0,0-15-132,0-1 1,1 1 0,-1 0 0,1 0 0,-1 0 0,1-1 0,-1 1 0,1 0 0,-1-1 0,1 1 0,0 0 0,-1-1 0,1 1 0,0-1 0,0 1-1,-1-1 1,1 1 0,0-1 0,0 1 0,0-1 0,0 0 0,-1 0 0,1 1 0,0-1 0,0 0 0,0 0 0,0 0 0,0 0 0,0 0 0,0 0-1,0 0 1,-1 0 0,1 0 0,0-1 0,0 1 0,0 0 0,1-1 0,2 0 22,-1 1 1,1-1-1,0 0 1,-1-1-1,1 1 1,-1-1-1,1 1 1,2-4-1,1-1 12,-1-1 0,0 0-1,0 0 1,-1 0 0,0-1-1,0 0 1,-1 0 0,0 0-1,-1-1 1,0 1 0,0-1-1,0 0 1,-1 0 0,-1 0-1,1 0 1,-2 0 0,1 0-1,-1-10 1,-1 19-81,1-1 1,0 1-1,0-1 0,-1 1 0,1-1 0,0 0 0,-1 1 1,1-1-1,-1 1 0,1 0 0,0-1 0,-1 1 1,1-1-1,-1 1 0,1 0 0,-1-1 0,1 1 1,-1 0-1,0-1 0,1 1 0,-1 0 0,1 0 1,-1 0-1,0-1 0,1 1 0,-1 0 0,0 0 1,1 0-1,-1 0 0,1 0 0,-1 0 0,0 0 0,1 0 1,-1 1-1,0-1 0,1 0 0,-1 0 0,1 0 1,-1 1-1,1-1 0,-1 0 0,0 1 0,0-1 1,-24 18-4380,21-14 3141,1 0 0,0 1 1,-1 0-1,2 0 0,-1 0 0,-3 8 1,2 9-6155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10218,'0'0'6726,"0"-5"-6726,0 9-3267,0 2-2306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6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12460,'0'0'2258,"0"9"-427,-2 221 6245,0 19-6794,2-248-1277,0 0 1,-1 0-1,1 0 0,0 0 0,0 0 1,0 1-1,0-1 0,0 0 0,0 0 0,1 0 1,-1 0-1,0 0 0,1 0 0,-1 0 1,0 0-1,1 0 0,-1 0 0,1 0 1,0 0-1,-1 0 0,1 0 0,0 0 0,-1 0 1,3 1-1,-2-3 15,0 1 1,0 0-1,0 0 1,0 0-1,0-1 1,0 1-1,0 0 1,0-1-1,0 1 1,0-1 0,0 1-1,0-1 1,-1 1-1,1-1 1,0 0-1,0 1 1,0-1-1,-1 0 1,2-1-1,34-49 640,36-82 78,35-56-509,-104 185-786,9-15 301,-11 9-5978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7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42 10410,'0'0'10153,"50"33"-8039,-20-33-864,0-3-1186,5-9-1089,1-4-2178,-10-4-2723,0-3-5797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7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96 377 12908,'0'0'1906,"-11"10"-1303,9-8-598,-47 49 825,45-46-758,0 1 0,1-1 0,-1 1 0,1-1 0,1 1 0,-1 0-1,1 0 1,0 0 0,0 0 0,1 1 0,-2 12 0,3-16-93,0 1 1,0-1 0,0 0-1,0 1 1,1-1-1,-1 0 1,1 1-1,0-1 1,0 0-1,0 0 1,0 0 0,1 0-1,3 6 1,-5-8-3,1-1 0,0 1 0,-1-1 0,1 1 1,0 0-1,0-1 0,-1 1 0,1-1 0,0 0 1,0 1-1,0-1 0,0 1 0,-1-1 0,1 0 1,0 0-1,0 0 0,0 0 0,0 0 0,0 1 1,1-2-1,1 1 6,-1-1 0,0 1 0,1-1 1,-1 0-1,0 0 0,0 0 0,1 0 1,-1 0-1,0-1 0,0 1 0,2-2 1,5-7-194,-1 1 0,0-1 0,0 0 0,-1 0 0,-1-1 1,1 0-1,-2-1 0,1 1 0,-2-1 0,0 0 0,0 0 1,3-23-1,-7 37 330,-1 11 294,0-1-1,1 0 1,0 1 0,2 13-1,-2-24-373,0-1 1,0 1-1,1-1 0,-1 1 0,0-1 1,0 1-1,1-1 0,-1 0 0,1 1 1,-1-1-1,1 0 0,-1 1 1,1-1-1,0 0 0,0 0 0,0 1 1,0-1-1,0 0 0,0 0 0,0 0 1,0 0-1,0 0 0,0 0 0,0-1 1,1 1-1,-1 0 0,0-1 0,0 1 1,1-1-1,-1 1 0,1-1 0,-1 1 1,1-1-1,-1 0 0,0 0 0,1 0 1,-1 0-1,1 0 0,-1 0 0,1 0 1,-1 0-1,1-1 0,-1 1 0,0 0 1,1-1-1,-1 1 0,0-1 0,1 0 1,1-1-1,4-2 351,-1 0 1,1-1-1,-1 0 1,-1 0-1,1 0 0,-1-1 1,1 0-1,5-9 1,36-58 309,-41 63-702,17-28 476,-2-1 1,22-60-1,-36 80-446,-1 1 0,-1-1 0,-1 0 0,-1 0 0,0 0 0,-1-1 0,-1 1 0,-2-20 0,1 39-44,0 1 0,0-1 0,-1 0 0,1 1 0,0-1 0,0 0 0,-1 1 1,1-1-1,0 0 0,0 1 0,-1-1 0,1 0 0,0 0 0,-1 0 0,1 1 0,0-1 1,-1 0-1,1 0 0,-1 0 0,1 0 0,0 0 0,-1 1 0,1-1 0,-1 0 0,1 0 1,0 0-1,-1 0 0,1 0 0,-1 0 0,1 0 0,0-1 0,-1 1 0,1 0 0,0 0 1,-1 0-1,1 0 0,-1 0 0,1-1 0,0 1 0,-1 0 0,1 0 0,0 0 0,-1-1 1,1 1-1,0 0 0,0-1 0,-1 1 0,1 0 0,0-1 0,0 1 0,-1 0 0,1-1 1,0 1-1,0 0 0,0-1 0,0 1 0,0-1 0,0 1 0,0 0 0,-1-1 0,1 1 1,0 0-1,0-1 0,0 1 0,1-1 0,-1 0 0,-19 28-146,4 3 246,1 1-1,2 1 0,1 0 1,-9 40-1,16-51 7,0 0 1,2-1-1,0 1 0,1 0 1,2 0-1,0 0 0,1 0 1,5 23-1,7-5 69,-13-37-150,0 0 1,0-1 0,0 1 0,0-1 0,0 0 0,0 1 0,0-1 0,0 0 0,0 0 0,1 0 0,-1 0 0,1 0 0,-1 0 0,1 0 0,-1 0 0,1 0 0,-1-1 0,1 1 0,-1 0-1,1-1 1,2 1 0,-3-1-2,-1-1-1,1 1 0,0 0 0,-1-1 0,1 1 1,0-1-1,-1 1 0,1-1 0,0 1 0,-1-1 1,1 1-1,-1-1 0,1 1 0,-1-1 0,1 0 1,-1 1-1,0-1 0,1 0 0,-1 0 0,0 1 1,1-1-1,-1 0 0,0 0 0,0 1 0,0-1 1,0 0-1,0 0 0,1 1 0,-2-1 0,1 0 1,0-1-1,0-35 40,0 28-22,-12-135 1335,12 143-907,2 3-465,-1 1 0,1-1 1,-1 1-1,1-1 0,0 1 1,0-1-1,0 0 0,0 0 1,0 0-1,5 3 0,-3-2 10,0-1 0,0 1 0,0-1 0,1 0 0,-1 0 0,1-1 0,-1 1 0,1-1 0,0 0-1,-1 0 1,1-1 0,0 1 0,0-1 0,0 0 0,-1 0 0,1-1 0,0 0 0,0 1 0,-1-2 0,1 1 0,0 0-1,-1-1 1,1 0 0,6-4 0,5-4-44,-1-1-1,0 0 1,-1-2 0,25-26-1,-17 17 39,-23 38-805,-13 30 864,7-26 174,2 1-1,0 0 1,1 0-1,-3 38 1,7-53-100,0 6-13,0 0 0,1-1 0,0 1 0,4 12 0,-5-22-101,0-1-1,1 0 1,-1 0 0,0 1-1,1-1 1,0 0 0,-1 0-1,1 1 1,0-1 0,0 0-1,-1 0 1,1 0-1,0 0 1,0 0 0,0 0-1,0-1 1,0 1 0,3 1-1,-3-1 4,1-1 0,-1 0 1,1 0-1,-1 0 0,1 0 0,-1-1 0,1 1 0,-1 0 0,1 0 0,-1-1 0,0 1 0,1-1 0,-1 0 0,1 1 0,-1-1 0,0 0 1,0 0-1,1 0 0,-1 0 0,0 0 0,2-2 0,1-1-295,1-1 0,-1 0 0,0 0 0,-1 0 0,1-1 0,-1 1 0,0-1 0,0 0 0,-1 0 0,3-7 0,-1-2-1988,0 0 1,-1 0-1,2-19 1,-3-20-7123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8.0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8360,'0'0'11435,"-17"56"-10763,17-38-608,0-3-192,11-2-2402,0-1-2659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8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4 15278,'0'0'3145,"-10"1"-844,4-1-2121,-1 1 0,0 0 0,1 0 0,-1 1 0,1 0 0,-1 0 0,1 0 0,0 1 1,0 0-1,0 0 0,0 1 0,1-1 0,-1 1 0,1 0 0,0 1 0,0 0 0,0-1 0,-7 12 1,6-8-40,0 0 0,1 1 0,0 0 1,1 0-1,-1 1 0,2-1 0,-1 1 1,2 0-1,-1 0 0,1 0 0,1 0 1,-1 16-1,2-25-137,0 0 1,0-1-1,0 1 1,0 0-1,0 0 1,0-1-1,0 1 1,0 0-1,1 0 1,-1-1-1,0 1 1,1 0-1,-1-1 0,0 1 1,1 0-1,-1-1 1,1 1-1,-1 0 1,1-1-1,-1 1 1,1-1-1,0 1 1,-1-1-1,1 1 1,-1-1-1,1 0 1,0 1-1,0-1 0,1 1 1,28-2 216,-21-1-195,0 0 0,-1-1 0,1 0 1,14-8-1,92-71-2397,-19 13 1742,-77 61 2099,-19 8-1447,0 0 1,0 0-1,1 0 0,-1 0 1,0 0-1,0 1 0,1-1 1,-1 0-1,0 0 0,0 0 1,0 0-1,1 0 0,-1 1 1,0-1-1,0 0 0,0 0 1,0 0-1,1 1 1,-1-1-1,0 0 0,0 0 1,0 1-1,0-1 0,0 0 1,0 0-1,0 1 0,0-1 1,0 0-1,0 0 0,0 1 1,0-1-1,0 0 1,0 0-1,0 1 0,0-1 1,0 0-1,0 1 0,-13 38 777,2-8-146,12-31-653,-1 1 0,0-1 0,0 0 0,1 1 0,-1-1 0,0 0 0,1 1 0,-1-1 0,0 0 0,1 0 0,-1 1 0,1-1 0,-1 0 0,1 0 0,-1 0 0,0 1 0,1-1 0,-1 0 0,1 0 0,-1 0 0,1 0 0,-1 0 0,1 0 1,-1 0-1,0 0 0,1 0 0,-1 0 0,1 0 0,-1 0 0,1 0 0,-1 0 0,1-1 0,-1 1 0,0 0 0,1 0 0,-1 0 0,1-1 0,-1 1 0,0 0 0,1-1 0,-1 1 0,0 0 0,1-1 0,20-11-420,130-101-6152,-164 149 11007,10-30-4048,0 0 1,0 1-1,1-1 1,0 1-1,0 0 0,0-1 1,-1 15-1,3-21-378,0 0 0,0 1 0,0-1 0,1 1 0,-1-1 0,0 0 0,0 1 0,0-1 0,0 0 0,0 1-1,1-1 1,-1 0 0,0 1 0,0-1 0,0 0 0,1 1 0,-1-1 0,0 0 0,1 0 0,-1 1 0,0-1 0,1 0 0,-1 0 0,0 0 0,1 1 0,-1-1 0,0 0 0,1 0 0,-1 0-1,0 0 1,1 0 0,-1 0 0,1 0 0,-1 0 0,1 0 0,21-2 128,17-13-1082,16-25-4283,-29 18-768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8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79 4869,'0'0'18727,"8"-8"-18594,28-21-74,-20 18 87,-16 11-130,1 0 0,-1 0 0,0-1 0,0 1 0,1 0 0,-1 0-1,0 0 1,1 0 0,-1-1 0,0 1 0,0 0 0,1 0 0,-1-1-1,0 1 1,0 0 0,0 0 0,1-1 0,-1 1 0,0 0 0,0 0 0,0-1-1,0 1 1,0 0 0,0-1 0,1 1 0,-1 0 0,0-1 0,0 1-1,0 0 1,0-1 0,0 1 0,0 0 0,0-1 0,-1 1 0,1 0-1,0-1 1,0 1 0,0 0 0,0-1 0,0 1 0,0 0 0,-1-1-1,1 1 1,0 0 0,0 0 0,0-1 0,-1 1 0,1 0 0,0 0 0,-1-1-1,1 0 29,-1 0 0,0 0 0,0 0 0,0 0 0,1 0 0,-1 0-1,0 0 1,0 0 0,0 0 0,-1 0 0,1 1 0,0-1 0,0 0 0,0 1-1,0-1 1,-1 1 0,1-1 0,0 1 0,-1 0 0,1-1 0,0 1 0,-1 0-1,1 0 1,0 0 0,-1 0 0,1 0 0,0 0 0,-1 0 0,1 1 0,-2-1-1,0 1-68,-1 0-1,1 0 1,-1 0-1,1 0 1,0 0-1,-1 1 1,1 0-1,0-1 1,-6 5-1,3 1 23,0-1 0,1 0 0,-1 1 0,1 0 0,1 1 0,-7 11 0,9-15 39,1 0-1,-1 0 1,1 0 0,0 0-1,0 0 1,0 0 0,0 0 0,1 0-1,-1 0 1,1 1 0,0-1-1,1 0 1,-1 0 0,1 0 0,1 7-1,-1-10-22,0 1-1,1-1 1,-1 1-1,0-1 1,1 0-1,-1 1 1,1-1-1,-1 0 1,1 0-1,-1 0 0,1 0 1,0 0-1,-1-1 1,1 1-1,0 0 1,0-1-1,0 1 1,0-1-1,-1 0 1,1 0-1,0 0 1,0 0-1,2 0 0,47-4 20,-37 0-232,-1-1 0,0-1 0,0 0 0,-1-1 0,0 0 0,0-1-1,0 0 1,-1-1 0,12-12 0,48-32-89,-66 54 742,-7 9-83,-6 10 126,1-5-239,3-10-78,0 1 1,1 0 0,0 0-1,1 1 1,-1-1 0,1 1-1,0-1 1,-1 14-1,4-19-151,1-1 0,0 1-1,-1-1 1,1 1 0,0-1-1,-1 0 1,1 0 0,0 1-1,-1-1 1,1-1-1,0 1 1,0 0 0,-1 0-1,1-1 1,0 1 0,1-1-1,14-7-477,-1-1 0,0-1 0,0-1 0,-1 0 0,22-21 0,13-9-2380,-45 37 2640,-3 2 248,0 0 0,0 1 0,1-1 0,-1 0 0,1 1 0,-1 0 0,1-1 0,0 1 1,0 0-1,-1 0 0,6 0 0,-7 3 275,-1 1 0,0 0 0,0 0 0,0 0 0,0-1 1,-1 1-1,1 0 0,-1 0 0,-1 3 0,-8 17 654,8-19-871,0 0 0,0-1 0,1 1 1,-1 0-1,1 0 0,0 0 0,-1 7 0,3-11-349,0-1-1,0 1 1,0 0-1,1 0 0,-1 0 1,0-1-1,0 1 0,0-1 1,0 1-1,0-1 0,0 1 1,0-1-1,0 0 1,0 1-1,0-1 0,1-1 1,31-46-9777,-16 14 2424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9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15439,'0'0'9801,"4"49"-8840,-4-13-705,-2 3-192,-3-2 32,3 3-544,-4 0-1730,2-2-1698,3 0-3010,-5 0-5798</inkml:trace>
  <inkml:trace contextRef="#ctx0" brushRef="#br0" timeOffset="1">1 670 19026,'0'0'11467,"13"-14"-31262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2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9460 5637,'0'10'-213,"-13"91"2759,14-101-2391,0 0-151,-1 0 0,1 0 0,-1-1 1,1 1-1,0 0 0,-1 0 0,1-1 0,-1 1 0,1 0 1,-1-1-1,1 1 0,-1 0 0,1-1 0,-1 1 0,0-1 0,1 1 1,-1-1-1,0 1 0,1-1 0,-1 1 0,0-1 0,1 1 1,-1-1-1,0 0 0,0 1 0,0-1 0,0 1 0,1-1 0,-1 0 1,0 0-1,1-21 64,-2 19-30,20-1379 1595,-12-203-1280,-46 801 43,-36 1 722,38 422-748,-90-535-1186,66 514 778,25 126 374,10-2 1,14-433-1,20 611-107,3 1 0,4 0 0,3 1 0,4 1 0,3 1 0,3 2 0,4 0 0,2 2 0,88-133 0,-86 155-234,3 1-1,1 2 1,2 2-1,3 2 0,60-46 1,267-160-53,48-16-1400,229-132-2796,-601 372 1019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67 9897,'0'0'2328,"-1"-9"-2184,1 7-139,-1 0 1,1 0-1,0-1 0,0 1 0,0 0 1,0 0-1,0 0 0,0 0 0,1 0 1,-1-1-1,1 1 0,-1 0 0,1 0 1,0 0-1,0 0 0,0 0 0,0 1 1,1-3-1,1 1 14,0 1 1,1 1-1,-1-1 0,0 0 1,0 1-1,1 0 0,-1 0 0,1 0 1,-1 0-1,1 0 0,0 1 1,-1-1-1,1 1 0,4 0 1,42 1 73,0 2 1,0 2 0,0 2 0,85 25-1,-27-7-262,-100-23 114,-2-2 17,0 2-1,-1-1 0,1 0 1,-1 1-1,0 0 0,7 4 0,-10-5 25,-1 0 0,1 0 0,-1 1 0,0-1 0,1 1 0,-1-1 0,0 1 0,0-1 0,0 1 0,0 0-1,0 0 1,0-1 0,0 1 0,-1 0 0,1 0 0,-1 0 0,1 0 0,-1 0 0,0 0 0,1 0 0,-1 3-1,-1 17 9,0 1-1,-2-1 0,0 0 1,-1 0-1,-1 0 1,-2-1-1,-9 25 0,-7 5-2272,-47 81-1,24-59-4889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123 321 10410,'1'-9'4068,"0"9"-4019,2-14 1391,0 0-1,-1-1 1,0 1 0,-1 0 0,-1-1 0,0 1 0,-4-24 0,4 37-1413,-1 0 1,1 0-1,-1 0 1,1 0-1,-1 0 1,1 0-1,-1 0 1,0 0-1,1 0 1,-1 0-1,0 1 1,0-1-1,0 0 1,0 0-1,1 1 0,-1-1 1,0 1-1,0-1 1,0 1-1,0-1 1,0 1-1,-1-1 1,1 1-1,0 0 1,0 0-1,0 0 1,0-1-1,0 1 1,0 0-1,0 0 0,-1 0 1,1 1-1,0-1 1,0 0-1,0 0 1,0 1-1,0-1 1,0 0-1,0 1 1,0-1-1,0 1 1,0 0-1,0-1 1,0 1-1,0 0 0,-1 1 1,-3 2-53,0-1 1,1 1-1,-1 0 1,1 1-1,0-1 1,0 1-1,-5 7 0,1 7 12,0-1-1,1 1 1,1 1-1,1-1 0,0 1 1,2 0-1,0 0 1,2 0-1,0 0 0,2 27 1,-1-45 5,0 0 0,0 0 0,0 0 0,0 0 0,0 1 1,1-1-1,-1 0 0,0 0 0,1 0 0,0 0 0,0 0 0,0 0 0,-1 0 0,2 0 0,-1 0 1,0 0-1,0-1 0,1 1 0,-1 0 0,1-1 0,-1 1 0,1-1 0,-1 1 0,1-1 1,0 0-1,0 0 0,0 0 0,0 0 0,0 0 0,0 0 0,0 0 0,0-1 0,0 1 0,0-1 1,0 1-1,1-1 0,-1 0 0,0 0 0,0 0 0,0 0 0,3-1 0,1 0-2,1-1-1,-1 0 0,0 0 1,0 0-1,1-1 1,-2 1-1,1-2 0,0 1 1,-1-1-1,1 0 0,-1 0 1,8-8-1,3-7 231,-1 0 0,0-2 0,-2 0 1,0-1-1,-1 0 0,-2-1 0,0 0 0,-1 0 0,-2-1 0,0 0 1,-1-1-1,-2 1 0,-1-1 0,0 0 0,-2 0 0,-4-47 0,-1 53-128,-3 19-104,5 2-3,1-1 0,-1 1 0,1 1 0,0-1 0,-1 0 0,1 0 0,1 0 0,-1 1 0,0-1 0,-1 4 0,-4 29 16,1-1 0,2 1 0,1 0-1,2 0 1,5 41 0,-5-73 0,0 1-1,0-1 0,1 1 1,0-1-1,0 1 0,0-1 1,0 0-1,0 1 0,1-1 1,0 0-1,-1 0 0,1 0 1,0 0-1,0 0 1,1-1-1,-1 1 0,0-1 1,1 1-1,0-1 0,0 0 1,-1 0-1,1 0 0,1 0 1,-1 0-1,0-1 0,0 0 1,0 1-1,5 0 0,-4-2 4,0 0 0,0 0 0,0 0 0,0 0 0,0-1 0,0 1-1,0-1 1,0 0 0,0-1 0,-1 1 0,1 0 0,0-1 0,-1 0 0,1 0-1,-1 0 1,1-1 0,-1 1 0,0-1 0,0 1 0,0-1 0,0 0-1,-1 0 1,1-1 0,1-3 0,2-3-47,0-1 0,-2-1 0,1 1 0,-2-1 0,1 1 0,-2-1 0,1 0 0,-2 0 0,1-22 0,-1 28-130,-3 25 51,1-7 91,0 1 1,0 0-1,1 0 0,1-1 0,0 1 0,4 18 1,-4-29 36,0 1 1,0-1-1,0 0 1,0 0 0,0 0-1,0 0 1,0 0-1,1 0 1,-1 0 0,1-1-1,-1 1 1,1 0 0,0-1-1,0 1 1,0-1-1,-1 0 1,4 2 0,-2-2 7,1 0 1,-1 0 0,1 0 0,0-1 0,-1 1 0,1-1 0,0 0 0,0 0 0,-1 0 0,1-1-1,0 1 1,-1-1 0,1 0 0,4-1 0,2-3 12,1 1-1,0-2 1,-1 1-1,0-2 0,0 1 1,-1-1-1,0-1 1,0 1-1,-1-1 1,1-1-1,-2 0 1,1 0-1,-2-1 1,1 1-1,-1-1 1,-1-1-1,1 1 1,-2-1-1,0 0 1,0 0-1,-1-1 1,0 1-1,-1-1 1,1-13-1,-2 24-28,-1 1 1,0 0-1,0 0 1,0-1-1,0 1 0,0 0 1,0-1-1,0 1 0,0 0 1,0 0-1,0-1 1,0 1-1,0 0 0,0 0 1,0-1-1,0 1 0,-1 0 1,1 0-1,0-1 1,0 1-1,0 0 0,0 0 1,0-1-1,-1 1 0,1 0 1,0 0-1,0 0 0,0-1 1,-1 1-1,1 0 1,0 0-1,0 0 0,0 0 1,-1-1-1,1 1 0,0 0 1,0 0-1,-1 0 1,1 0-1,0 0 0,-1 0 1,-11 7-134,-9 19-105,17-15 228,0 0 1,0 0-1,1 1 0,0-1 0,1 1 1,1 0-1,-1 17 0,2-26 15,0-1 0,0 1-1,0 0 1,0 0 0,1 0 0,-1 0-1,1-1 1,0 1 0,-1 0 0,1-1-1,1 1 1,-1 0 0,0-1 0,1 1-1,-1-1 1,1 0 0,0 1 0,0-1-1,-1 0 1,2 0 0,-1 0 0,0-1 0,0 1-1,1 0 1,-1-1 0,0 1 0,1-1-1,0 0 1,-1 0 0,1 0 0,0 0-1,-1 0 1,1-1 0,0 1 0,3-1-1,10 2-62,0-2 0,-1 0-1,23-2 1,3-11-2331,-38 12 1834,-1-1 1,1 0-1,0 0 1,-1 0-1,1 0 0,-1 0 1,1-1-1,-1 1 1,0-1-1,2-3 0,5-18-6158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11723,'0'0'10709,"-2"5"-8130,-2 20-3978,4-24 1354,0 0 1,1 0-1,-1 0 1,0 0-1,1 0 1,-1 0-1,1 0 1,-1 0-1,1-1 1,0 1-1,-1 0 1,1 0-1,0-1 1,-1 1-1,1 0 1,0-1-1,0 1 1,0 0-1,0-1 1,-1 1-1,1-1 1,0 0-1,0 1 1,0-1-1,0 0 1,0 1-1,0-1 0,0 0 1,0 0-1,0 0 1,0 0-1,0 0 1,0 0-1,0 0 1,0 0-1,0-1 1,0 1-1,0 0 1,2-1-1,-1 0-307,-1 0 1,1 0-1,-1-1 0,1 1 0,-1 0 0,1 0 0,-1-1 0,0 1 0,0-1 0,1 1 0,-1-1 0,0 0 0,-1 1 0,1-1 0,0 0 0,0 0 0,-1 1 0,1-1 0,-1 0 0,1-3 0,-1-16-7618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5701,'0'0'20468,"60"6"-36612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5765,'0'0'12556,"-10"1"-10282,4-1-2145,1 0 0,0 1 0,-1-1-1,1 2 1,0-1 0,0 0-1,0 1 1,0 0 0,0 0-1,0 1 1,1-1 0,-1 1-1,1 0 1,0 0 0,-1 0-1,1 1 1,1 0 0,-6 5-1,1 1-122,1 0 0,0 1 0,0-1-1,1 1 1,0 1 0,1-1-1,1 1 1,0 0 0,0 0 0,1 1-1,1-1 1,0 0 0,-1 19 0,4-29-42,-1 0 1,1-1 0,-1 1 0,1 0-1,0 0 1,0 0 0,0-1 0,0 1-1,0 0 1,0-1 0,0 1 0,1-1-1,-1 1 1,0-1 0,1 0 0,-1 1-1,1-1 1,0 0 0,-1 0 0,1 0-1,0 0 1,0-1 0,0 1 0,0 0-1,-1-1 1,1 1 0,0-1 0,4 1-1,67 5-345,-52-5 338,-7 0-46,1 0 0,-1 1 0,0 0 0,0 1 0,0 1 0,26 10 0,-37-13 82,0 1 0,0 0 0,-1 0-1,1 0 1,0 0 0,-1 0 0,0 0 0,1 1-1,-1-1 1,0 1 0,0-1 0,0 1 0,-1 0-1,3 6 1,-3-5 91,0 0 1,0 0-1,0 0 0,-1 0 1,0 0-1,0 0 0,0 1 1,0-1-1,-1 0 0,1 0 0,-1 0 1,0 0-1,-1 0 0,-2 7 1,-4 4 406,-1 1 0,-1-1 0,0-1 0,-1 0 0,0 0 0,-1-1 1,-1-1-1,0 0 0,-1-1 0,-16 11 0,27-20-448,-1 0 0,1 0-1,0 0 1,-1 0 0,1-1 0,-1 1 0,1-1-1,-1 0 1,-6 1 0,9-2-76,0 0-1,0 0 1,0 0 0,0 0 0,1 0-1,-1-1 1,0 1 0,0 0-1,0-1 1,0 1 0,0 0 0,0-1-1,0 1 1,0-1 0,1 1-1,-1-1 1,0 0 0,0 1 0,1-1-1,-1 0 1,0 0 0,1 1-1,-1-1 1,1 0 0,-1 0 0,1 0-1,-1 0 1,1 0 0,-1 1 0,1-1-1,0 0 1,0 0 0,0 0-1,-1 0 1,1 0 0,0 0 0,0 0-1,0-2 1,0-12-1439,0-1 0,1 1 0,1 0 0,0-1 0,1 1 0,1 0 0,9-26-1,12-28-5546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13933,'0'0'2098,"2"10"-502,1 22-357,-2 0-1,-1 0 1,-2 0 0,0 0-1,-12 47 1,-3 54-450,17-131-786,-4 50 84,5 91 0,-2-142-81,1 0 1,0 1 0,1-1 0,-1 1 0,0-1 0,0 0 0,1 1-1,-1-1 1,0 1 0,1-1 0,0 0 0,-1 0 0,1 1-1,0-1 1,-1 0 0,1 0 0,0 0 0,0 0 0,0 0-1,0 0 1,0 0 0,2 2 0,-2-3 16,0-1 0,0 1 0,0 0 0,0-1-1,0 1 1,0 0 0,0-1 0,-1 1 0,1-1 0,0 0 0,0 1 0,-1-1 0,1 1 0,0-1-1,-1 0 1,1 0 0,0 1 0,-1-1 0,1 0 0,-1 0 0,1 0 0,-1 0 0,0 0-1,1 0 1,-1 1 0,0-1 0,0 0 0,0 0 0,1 0 0,-1 0 0,0 0 0,0-1-1,6-45-268,-1 0-1,-2 0 0,-4-50 0,2 103 239,0 0 0,0-1 0,0 1 0,1-1 0,0 1 0,0-1 0,1 0 0,-1 0 0,1 0 1,0 0-1,0 0 0,1-1 0,-1 1 0,1-1 0,0 0 0,1 0 0,-1 0 0,0-1 0,1 0 0,9 5 0,-10-5 20,0-2 0,1 1 0,-1 0 0,0-1 0,1 0 0,-1 0 0,1 0 0,0-1-1,-1 1 1,1-1 0,-1 0 0,1 0 0,0-1 0,-1 0 0,1 1 0,-1-2 0,1 1 0,-1 0-1,0-1 1,1 0 0,-1 0 0,0 0 0,0 0 0,0-1 0,0 0 0,4-4 0,-3 3 84,0-1 0,0-1 0,-1 1 1,0-1-1,0 1 0,0-1 0,-1 0 1,1-1-1,-1 1 0,-1 0 0,3-11 1,-1 2 40,-2 0 0,0 0 1,0 0-1,-2-18 0,1 33-136,-1-1-1,0 1 0,0-1 0,0 1 0,1-1 0,-1 1 1,0-1-1,0 1 0,0-1 0,0 1 0,0-1 0,0 0 1,0 1-1,0-1 0,0 1 0,0-1 0,0 1 1,-1-1-1,1 1 0,0-1 0,0 1 0,0 0 0,-1-1 1,1 1-1,0-1 0,-1 1 0,1-1 0,0 1 0,-1 0 1,1-1-1,0 1 0,-1 0 0,1-1 0,-1 1 0,1 0 1,-1 0-1,1-1 0,-1 1 0,1 0 0,-1 0 0,1 0 1,-1-1-1,1 1 0,-1 0 0,1 0 0,-1 0 1,1 0-1,-1 0 0,0 0 0,-1 1-19,1 0 0,0 0 0,0 0 0,-1 0 0,1 0 0,0 0 0,0 0 0,0 1 0,0-1 0,0 0 0,0 0 0,0 1 0,1-1 0,-1 1 0,0-1-1,0 3 1,1-4 18,-6 18 30,1 0 0,1 0 0,-4 34-1,8-47-4,0-1-1,0 0 0,0 0 0,0 0 0,1 0 1,0 0-1,0 0 0,0 0 0,0 0 0,3 6 1,-2-9-9,-1 1 0,0 0 0,0 0 1,1-1-1,-1 1 0,1-1 0,0 1 1,-1-1-1,1 0 0,0 0 0,0 1 1,0-1-1,0 0 0,0-1 0,0 1 1,0 0-1,0-1 0,0 1 0,0-1 1,0 1-1,3-1 0,4 0 35,1 0-1,-1 0 1,0-1-1,1-1 1,-1 1-1,0-1 1,0-1 0,0 0-1,0 0 1,0-1-1,-1 0 1,0 0-1,0-1 1,0 0-1,0-1 1,-1 1 0,11-12-1,-1 1-46,-2-2 0,0 1 0,-1-2 0,-1 0 0,-1 0 0,10-22 0,-23 90-756,-6-8 920,4-21 150,0 0 1,1 0-1,1 29 0,1-48-318,0 0 0,0-1 0,0 1 0,0 0 0,0-1 0,0 1 0,1-1 0,-1 1-1,0 0 1,0-1 0,1 1 0,-1-1 0,0 1 0,1-1 0,-1 1 0,1-1 0,-1 1 0,0-1-1,1 1 1,-1-1 0,1 0 0,-1 1 0,1-1 0,0 0 0,-1 1 0,1-1 0,-1 0 0,1 0-1,-1 0 1,1 1 0,0-1 0,-1 0 0,1 0 0,0 0 0,-1 0 0,1 0 0,-1 0 0,1 0-1,0 0 1,-1 0 0,1-1 0,0 1 0,-1 0 0,1 0 0,-1 0 0,1-1 0,-1 1 0,1 0-1,0-1 1,0 0 0,1 0-177,0 1 1,0-1-1,0-1 0,-1 1 0,1 0 1,0 0-1,-1-1 0,1 1 0,0-1 1,-1 1-1,0-1 0,1 0 0,-1 0 1,2-3-1,1-44-7472,-4 34 4746,0-31-6609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12812,'0'0'7079,"6"61"-6407,13-36-479,5 0-129,6 4-1570,3-4-1953,-3 0-2595,-4-5-3683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107 159 13389,'0'0'5877,"-11"6"-4072,5-4-1662,0 1 0,0 0 1,1 1-1,-1-1 1,1 1-1,-1 0 1,1 0-1,1 1 1,-1-1-1,0 1 0,1 0 1,0 0-1,0 1 1,1-1-1,0 1 1,-1 0-1,2 0 1,-1 0-1,1 0 0,0 1 1,0-1-1,-1 11 1,3-13-144,0 0 1,0 0 0,0 0-1,0 1 1,1-1-1,0 0 1,0 0 0,0 0-1,0 0 1,1-1 0,-1 1-1,1 0 1,0 0-1,0-1 1,0 1 0,6 5-1,0-1-148,1 0-1,1-1 1,0 0 0,17 10-1,-13-9 41,-2 0 0,0 1-1,0 1 1,0 0 0,-1 0 0,-1 1-1,0 1 1,0 0 0,-1 0-1,8 14 1,-14-20 201,0 0 0,0 0 0,-1 1 0,1-1 0,-1 0 0,-1 1 0,1-1 0,-1 1 0,0 0 0,-1-1 1,1 1-1,-1 0 0,-1 0 0,1-1 0,-1 1 0,0 0 0,-1-1 0,0 1 0,0-1 0,0 0 0,0 1 0,-1-1 0,0 0 0,-1-1 0,-4 8 0,2-6 269,0 1-1,-1-1 0,1-1 1,-2 1-1,1-1 1,-1 0-1,0-1 1,0 1-1,-14 5 1,20-10-340,0 0 1,-1 0 0,1 0 0,0 0 0,-1 0 0,1 0 0,-1-1 0,0 0 0,1 1 0,-1-1 0,1 0 0,-1 0 0,0-1 0,1 1 0,-1 0 0,1-1 0,-1 1 0,1-1 0,-1 0-1,1 0 1,0 0 0,-1 0 0,1-1 0,0 1 0,0 0 0,0-1 0,0 0 0,0 1 0,0-1 0,0 0 0,0 0 0,1 0 0,-1 0 0,1 0 0,-1-1 0,1 1 0,0 0 0,0-1 0,-1-2-1,-2-6-215,0 0 0,1 0 0,0-1 0,1 1 0,0-1 0,0 0 0,2 1 0,-1-1 0,1 0 0,1 1 0,3-18 0,0 11 1,1 0 1,1 0-1,0 1 1,1-1-1,1 2 1,17-27-1,0 7 321,1 2 0,2 1 0,2 1 0,0 1 1,52-39-1,-79 95 405,-2-24-538,-1 0 0,0 1-1,1-1 1,-1 1-1,1-1 1,-1 0-1,1 0 1,-1 1-1,1-1 1,0 0-1,0 0 1,0 0 0,0 0-1,0 0 1,0 0-1,0 0 1,0 0-1,0 0 1,0 0-1,0-1 1,0 1 0,3 0-1,3-1 11,1 0-1,-1 0 0,1-1 1,-1 0-1,0-1 1,1 1-1,-1-1 1,0-1-1,0 0 0,0 0 1,0 0-1,-1 0 1,1-1-1,10-9 0,-4 3 8,1-1-1,-1 0 0,-1-1 0,0-1 1,14-20-1,-26 33-19,0 0 0,1-1 1,-1 1-1,0 0 0,0-1 0,0 1 1,1 0-1,-1 0 0,0-1 0,0 1 0,0 0 1,1 0-1,-1-1 0,0 1 0,1 0 1,-1 0-1,0 0 0,1-1 0,-1 1 0,0 0 1,1 0-1,-1 0 0,0 0 0,1 0 1,-1 0-1,0 0 0,1 0 0,-1 0 0,0 0 1,1 0-1,-1 0 0,0 0 0,1 0 0,-1 0 1,0 0-1,1 0 0,-1 0 0,0 0 1,1 1-1,-1-1 0,0 0 0,1 0 0,-1 0 1,0 1-1,1-1 0,-1 0 0,0 0 1,0 1-1,0-1 0,1 0 0,-1 0 0,0 1 1,0-1-1,0 0 0,1 1 0,-1-1 1,0 0-1,0 1 0,0-1 0,11 32 6,-2-8 179,-6-20-150,1 0-1,-1-1 1,1 0-1,0 0 1,0 0-1,0 0 1,0 0-1,1-1 0,-1 0 1,1 0-1,-1 0 1,1-1-1,0 1 1,-1-1-1,1 0 1,0 0-1,0-1 1,0 0-1,0 1 0,0-2 1,0 1-1,7-2 1,7 0-67,-1-2 0,0 0 1,0-1-1,27-11 0,-44 16 20,7-4-133,-1 1 1,1 1-1,-1-1 0,1 1 0,9-1 0,-16 3 145,0 0 0,1 0 0,-1 0 1,0 0-1,1 0 0,-1 0 0,0 1 0,1-1 0,-1 0 0,0 1 1,0-1-1,1 0 0,-1 1 0,0 0 0,0-1 0,0 1 0,0 0 1,0-1-1,0 1 0,0 0 0,0 0 0,0 0 0,0 0 1,0 0-1,0 0 0,-1 0 0,1 0 0,0 1 0,-1-1 0,1 0 1,-1 0-1,1 0 0,-1 1 0,0-1 0,1 0 0,-1 1 1,0 1-1,5 39 730,-1 1 0,-3-1 1,-4 54-1,2-93-715,0 1 0,-1 0 0,1-1 0,-1 1-1,0-1 1,1 1 0,-1-1 0,-1 0 0,1 1 0,0-1 0,-1 0-1,0-1 1,-4 5 0,7-7-19,-1 1 0,0 0 0,1-1 1,-1 1-1,0 0 0,0-1 0,1 1 0,-1-1 0,0 1 0,0-1 0,0 1 0,0-1 0,0 0 0,0 1 0,0-1 0,0 0 0,0 0 0,0 0 1,0 0-1,0 1 0,0-2 0,0 1 0,0 0 0,0 0 0,1 0 0,-1 0 0,0 0 0,0-1 0,0 1 0,0-1 0,0 1 0,0 0 0,0-1 1,0 0-1,1 1 0,-1-1 0,0 1 0,0-1 0,1 0 0,-1 1 0,0-1 0,1 0 0,-1 0 0,1 0 0,-1 0 0,1 1 0,-1-1 1,1 0-1,0 0 0,-1 0 0,1 0 0,0 0 0,0 0 0,0-2 0,-3-10-65,0 0 1,2 0-1,-1 0 0,2 0 0,0-1 1,0 1-1,1 0 0,1 0 0,0 0 1,1 0-1,7-23 0,7-6 323,2 0 0,26-43 0,11-24-116,-69 138-763,3-10 669,1 1 1,0 0 0,2 0 0,1 1-1,-8 40 1,14-59-26,0-1 1,0 0-1,0 0 1,0 1-1,0-1 0,0 0 1,0 1-1,1-1 1,-1 0-1,0 0 0,1 0 1,-1 1-1,1-1 1,-1 0-1,1 0 0,-1 0 1,1 0-1,0 0 1,0 0-1,-1 0 0,1 0 1,0 0-1,0 0 1,0 0-1,0 0 0,0-1 1,0 1-1,0 0 1,1-1-1,-1 1 1,0-1-1,0 1 0,0-1 1,1 0-1,-1 1 1,0-1-1,0 0 0,1 0 1,-1 0-1,0 0 1,1 0-1,-1 0 0,0 0 1,0-1-1,1 1 1,1-1-1,6-1 61,0 0 0,0 0-1,-1-1 1,1 0 0,10-6 0,86-50 125,-65 34-213,1 3 1,57-23-1,-94 43-1,0 1 0,0-1-1,0 1 1,0 0 0,0 0-1,0 1 1,7-1 0,-10 1 20,0 0 1,0 1 0,0-1-1,0 1 1,0-1 0,0 0-1,-1 1 1,1 0 0,0-1-1,0 1 1,-1-1 0,1 1-1,0 0 1,-1 0 0,1-1-1,-1 1 1,1 0 0,-1 0-1,1 0 1,-1-1 0,1 1-1,-1 0 1,0 0 0,1 0-1,-1 0 1,0 0 0,0 0-1,0 0 1,0 0 0,0 0-1,0 0 1,0 0 0,0 0-1,0 0 1,-1 1 0,1 0 31,0 1-1,0-1 1,0 0 0,0 1 0,1-1 0,-1 1-1,1-1 1,-1 0 0,1 1 0,0-1 0,0 0 0,0 1-1,0-1 1,2 2 0,-2-3-19,0 0 0,0 0-1,1 0 1,-1-1 0,1 1 0,-1 0-1,1-1 1,-1 1 0,1-1 0,-1 1-1,1-1 1,-1 0 0,1 0 0,-1 0-1,1 0 1,0 0 0,-1 0 0,1 0-1,-1-1 1,1 1 0,-1 0 0,1-1 0,2 0-1,14-6-13,-1 0 0,1-1-1,21-14 1,-29 15-455,0 1 0,1 0 0,0 0 0,0 1 0,0 1 0,0 0 0,0 0 0,1 1 0,0 1 0,0 0 0,23-1 0,-35 3 425,1 1-1,0-1 1,-1 1-1,1-1 1,0 1-1,-1-1 1,1 1-1,-1 0 1,1-1 0,-1 1-1,1 0 1,-1-1-1,1 1 1,-1 0-1,0-1 1,1 1-1,-1 0 1,0 0-1,0 0 1,1-1 0,-1 1-1,0 0 1,0 0-1,0 0 1,0-1-1,0 1 1,0 0-1,0 0 1,-1 0-1,1-1 1,0 1-1,-1 1 1,-6 27-962,-3-16-3431,-1-5-4634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164 259 11435,'12'-17'5063,"-19"6"511,-10 8-1875,-3 8-4262,9 1 665,0 0-1,1 1 1,0 1 0,0-1 0,1 2 0,0-1 0,0 1-1,1 1 1,0 0 0,0 0 0,1 0 0,1 1-1,-8 15 1,14-25-99,0-1 0,0 1 0,-1-1 0,1 0 0,0 1 0,0-1 0,0 1 0,0-1 0,0 1 0,-1-1 0,1 1 0,0-1 0,0 0 0,0 1 0,0-1 0,0 1 0,1-1 0,-1 1 0,0-1 0,0 1 0,0-1 0,0 1 0,0-1 0,1 0 0,-1 1 0,0-1 0,0 1 0,1-1 0,-1 0 0,0 1 0,0-1 0,1 0 0,-1 1 0,1-1 0,17-1 137,21-17 218,-12-1-240,-1-2-1,-1 0 0,-1-2 0,-1-1 0,25-34 0,-8 3 383,50-90 0,-129 248-1220,35-93 730,-35 93 92,36-93-62,0 0 0,1-1-1,0 1 1,1 0 0,0 0-1,0 1 1,1-1 0,2 17-1,-1-26-26,-1 1-1,1 0 0,0-1 0,0 1 0,0 0 0,0-1 0,0 1 0,0-1 0,1 1 0,-1-1 0,0 0 0,1 1 0,-1-1 0,1 0 1,-1 0-1,1 0 0,0 0 0,-1 0 0,1-1 0,0 1 0,0 0 0,-1-1 0,1 1 0,0-1 0,0 0 0,0 0 0,0 0 0,0 0 0,0 0 1,-1 0-1,1 0 0,0 0 0,0-1 0,0 1 0,0-1 0,1 0 0,5-1 36,1 0 1,-1 0-1,-1-1 0,1 0 1,0 0-1,13-9 0,-11 5-18,0-2 1,-1 1-1,0-1 0,0-1 0,-1 0 0,8-12 0,-11 15-37,-1 0-1,0 0 1,-1 0-1,1 0 1,-1-1-1,-1 0 1,1 1-1,-1-1 0,-1 0 1,2-14-1,-3 22 0,0 0 0,0-1 0,0 1 0,0 0 0,0 0 0,0-1 0,0 1 0,0 0 0,0 0 0,-1 0 0,1-1-1,0 1 1,0 0 0,0 0 0,0 0 0,0-1 0,0 1 0,-1 0 0,1 0 0,0 0 0,0 0 0,0-1 0,-1 1 0,1 0-1,0 0 1,0 0 0,0 0 0,-1 0 0,1 0 0,0 0 0,0 0 0,-1 0 0,1 0 0,0 0 0,0 0 0,0 0 0,-1 0 0,1 0-1,0 0 1,0 0 0,-1 0 0,1 0 0,0 0 0,0 0 0,0 0 0,-1 0 0,1 0 0,0 0 0,0 0 0,0 1 0,-1-1-1,1 0 1,0 0 0,0 0 0,0 0 0,0 1 0,-1-1 0,1 0 0,0 0 0,0 0 0,0 1 0,0-1 0,0 0 0,0 0 0,0 0-1,-1 1 1,1-1 0,-13 14-163,6-4 171,0 0 1,0 1-1,1 0 0,1 0 1,0 0-1,1 1 1,0-1-1,0 1 1,1 0-1,1 0 1,-2 22-1,4-32 10,0-1 0,0 0 0,0 1 0,0-1 0,1 1 0,-1-1 0,1 0 0,-1 1 0,1-1 0,-1 0 0,1 0 0,0 1 0,-1-1 0,1 0 0,0 0 0,0 0 0,0 0 0,0 0 0,0 0 0,0 0 1,0 0-1,0 0 0,1 0 0,1 0 0,1 1 20,1 0 0,-1-1 0,1 1 1,-1-1-1,1-1 0,-1 1 0,10 0 1,0-1 29,-1-1 1,1 0-1,-1-1 1,23-6-1,-29 6-50,0-1 0,-1 1 0,1-1-1,-1 0 1,0-1 0,0 0 0,0 1-1,-1-2 1,1 1 0,-1-1-1,0 0 1,5-7 0,-8 10-11,0-1 1,-1 0-1,1 1 1,-1-1 0,0 0-1,0 0 1,0 0-1,0 0 1,-1 0-1,1 0 1,-1 0-1,0 0 1,0 0-1,0 0 1,0-1-1,0 1 1,-1 0 0,1 0-1,-1 0 1,0 0-1,0 0 1,0 0-1,0 1 1,0-1-1,-1 0 1,0 0-1,1 1 1,-1-1-1,0 1 1,-2-3 0,-3-3 23,0 0 0,0 1 1,-1-1-1,0 1 0,0 1 1,-1 0-1,-16-10 0,67 16 351,29 1-202,59-1-387,-46-10-3014,-22-8-3386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9161,'0'0'15134,"8"9"-14093,-4-4-906,1-1-1,0 1 0,-1 1 1,0-1-1,0 1 0,0 0 0,-1-1 0,0 2 1,0-1-1,0 0 0,-1 1 0,3 12 1,12 114 359,-12-75-1641,20 86 1,-22-133 546,8 39-3128,-8-18-5152,-3-22 1898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15983,'0'0'6887,"84"-19"-5510,-26 2-512,8-1-449,-1-1-224,-2 1-192,-3 0 32,-13 1-288,-12 2-417,-10-1-544,-14-2-801,-11 1-2049,-9-6-2019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16143,'0'0'6887,"68"-8"-4773,-9-6-641,12-7-576,8-1-417,1 2-351,-7 5-97,-8 4-1025,-13 1-3267,-14-1-4709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12011,'0'0'14473,"10"7"-14105,0 2-299,1-1 0,0-1 0,1 0 0,20 9 0,-28-14-53,1-1 0,0 1 0,-1-1 0,1 0 0,0 0 0,-1 0 1,1-1-1,0 0 0,0 0 0,0 0 0,-1 0 0,1-1 0,0 0 1,0 0-1,-1 0 0,1 0 0,-1-1 0,1 0 0,7-4 0,32-32-137,-39 32 76,1 0-1,0 0 1,1 0 0,0 1 0,0 0 0,10-5 0,-17 10 35,1 0 0,-1 0 0,1 0 0,-1 0 0,1 0 0,-1 0 0,1 0 0,-1 0 0,1 0 1,-1 0-1,0 0 0,1 0 0,-1 1 0,1-1 0,-1 0 0,0 0 0,1 1 0,-1-1 0,1 0 0,-1 1 1,0-1-1,1 0 0,-1 1 0,0-1 0,0 0 0,1 1 0,-1-1 0,0 0 0,0 1 0,0-1 0,1 1 1,-1-1-1,0 1 0,0-1 0,0 1 0,0-1 0,0 0 0,0 1 0,0-1 0,0 1 0,0-1 0,0 1 1,0 0-1,1 25-56,-1-22 76,-1 26 45,3 42-360,-2-71 199,0-1-1,0 1 1,0 0 0,0-1 0,0 1 0,0 0 0,0-1 0,0 1 0,0 0 0,1-1 0,-1 1 0,0 0 0,0-1 0,1 1 0,-1-1 0,0 1 0,1-1 0,-1 1-1,1-1 1,-1 1 0,1-1 0,-1 1 0,1-1 0,-1 1 0,1-1 0,-1 0 0,1 1 0,0-1 0,-1 0 0,1 0 0,-1 1 0,1-1 0,0 0 0,-1 0 0,1 0 0,0 0-1,-1 0 1,1 0 0,0 0 0,-1 0 0,1 0 0,0 0 0,-1 0 0,1 0 0,0 0 0,-1-1 0,1 1 0,-1 0 0,1 0 0,0-1 0,-1 1 0,1 0 0,-1-1-1,1 1 1,-1-1 0,1 1 0,-1-1 0,1 1 0,0-1 0,26-31-5312,-10 1 133,-1-4-2130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11050,'0'0'11206,"2"-3"-10833,0 0-325,-1 0 1,1 0-1,-1 0 0,0-1 0,1 1 0,-1 0 0,-1 0 0,1-1 0,0 1 0,-1-7 0,0 10-208,12-14-363,-11 12 524,5-15 186,-6 23 79,2 34-656,-2-38-66,2 7-802,-2-4-3595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66 176 6598,'0'0'7282,"-4"13"-4245,-10 26-1594,2-10 214,2 0 1,1 1-1,-7 45 0,16-74-1644,0 0 0,0-1 0,0 1 0,0 0 0,0 0 0,-1 0 0,2 0 0,-1 0 0,0 0 0,0 0 0,0 0 0,0-1 0,0 1 0,1 0 0,-1 0 0,0 0 0,1 0 0,-1-1 0,1 1 0,-1 0 0,1 0 0,-1-1 0,1 1 0,0 0 0,-1-1 0,1 1 0,1 0 0,-1 0 2,1-1 1,-1 0-1,1 0 1,-1 0 0,0 0-1,1 0 1,-1 0-1,1 0 1,-1 0 0,1 0-1,-1-1 1,0 1-1,1-1 1,-1 1-1,2-2 1,4-1 50,0-1 0,0 0 0,0-1 0,-1 0 0,8-7 0,6-9-7,0-2 0,-2-1-1,-1 0 1,-1-1 0,15-31 0,-21 38 58,-2-1 0,0 0-1,-2-1 1,0 1 0,-1-1 0,-1 0-1,-1-1 1,2-25 0,-6 45-118,1 1 1,0 0-1,0 0 1,0 0-1,0 0 1,0-1-1,-1 1 0,1 0 1,0 0-1,0 0 1,0 0-1,0 0 1,-1 0-1,1 0 1,0-1-1,0 1 0,0 0 1,-1 0-1,1 0 1,0 0-1,0 0 1,0 0-1,-1 0 1,1 0-1,0 0 0,0 0 1,0 0-1,-1 0 1,1 0-1,0 0 1,0 0-1,0 1 0,-1-1 1,1 0-1,0 0 1,0 0-1,0 0 1,0 0-1,-1 0 1,1 0-1,0 1 0,0-1 1,0 0-1,0 0 1,0 0-1,0 0 1,-1 1-1,1-1 1,0 0-1,0 0 0,0 0 1,0 0-1,0 1 1,0-1-1,0 0 1,0 0-1,0 0 1,0 1-1,0-1 0,0 0 1,0 0-1,0 1 1,0-1-1,0 0 1,0 0-1,0 1 1,-12 22 112,0 1 0,2 1 0,1 0 0,0 0 0,2 1 0,1 0 0,2 0 0,0 0 1,1 1-1,3 45 0,-1-69-96,1-1 1,1 0 0,-1 0-1,0 1 1,0-1 0,1 0-1,-1 0 1,1 0 0,0 0-1,0 1 1,0-1 0,0 0-1,0 0 1,0-1 0,0 1-1,1 0 1,-1 0 0,1-1-1,-1 1 1,1 0 0,0-1-1,0 0 1,-1 1 0,1-1-1,0 0 1,0 0-1,0 0 1,0 0 0,1 0-1,-1-1 1,0 1 0,0-1-1,0 1 1,1-1 0,-1 0-1,0 0 1,0 0 0,1 0-1,3 0 1,0-1 13,0-1 0,0 1 1,1-1-1,-1 0 0,-1 0 0,1-1 0,0 1 1,0-2-1,-1 1 0,0 0 0,1-1 0,-2 0 1,7-6-1,2-6-72,0-1 1,-1 0 0,-1 0-1,-1-1 1,0-1 0,-1 0-1,-1 0 1,-1-1-1,-1 0 1,-1 0 0,5-33-1,-22 115-550,8-45 744,0 0 0,1 0 0,1 1 0,0-1 0,2 20 1,0-35-135,1 1 0,0 0 0,0-1 1,-1 1-1,2-1 0,-1 1 1,0-1-1,0 1 0,1-1 1,-1 0-1,1 0 0,0 1 0,0-1 1,0 0-1,0-1 0,0 1 1,0 0-1,0-1 0,1 1 0,-1-1 1,0 1-1,1-1 0,-1 0 1,1 0-1,0 0 0,-1-1 0,1 1 1,0-1-1,-1 1 0,1-1 1,0 0-1,0 0 0,-1 0 1,1 0-1,3-1 0,2 0-408,0 1-1,0-2 1,0 1-1,0-1 1,8-3 0,-11 3-791,0 0 0,0 0 0,0 0 0,0-1 0,0 0 0,8-7 0,10-16-10435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108 101 3716,'0'-11'8472,"0"0"-6706,1 3-650,0-1 1,0 0-1,-2 1 1,1-1 0,-1 0-1,-3-14 1,4 23-1091,0 0 0,0-1 0,0 1 0,0 0 0,0 0 0,0 0 1,0 0-1,0 0 0,0 0 0,0-1 0,0 1 0,0 0 0,0 0 0,0 0 0,0 0 0,0 0 1,0 0-1,0 0 0,0-1 0,0 1 0,0 0 0,0 0 0,0 0 0,-1 0 0,1 0 0,0 0 0,0 0 1,0 0-1,0 0 0,0 0 0,0 0 0,0-1 0,0 1 0,-1 0 0,1 0 0,0 0 0,0 0 1,0 0-1,0 0 0,0 0 0,0 0 0,0 0 0,-1 0 0,1 0 0,0 0 0,0 0 0,0 0 0,0 0 1,0 0-1,0 0 0,-1 0 0,1 0 0,0 0 0,0 1 0,0-1 0,0 0 0,0 0 0,0 0 1,0 0-1,0 0 0,-1 0 0,1 0 0,0 0 0,0 0 0,0 0 0,0 1 0,0-1 0,-4 13 170,-1 19-415,0 52 1146,4-1 0,12 103 0,-5-138-567,1 0-1,3-1 1,2 0-1,2-1 0,27 60 1,-39-103-477,8 17 1308,-7-17-288,-4-13-440,-4-2-448,0 1 0,-1 0 0,0 0 0,-1 0 1,0 0-1,0 1 0,-1 0 0,-17-15 1,10 8-132,-15-15-346,16 19 72,2 0 0,-1-1 0,2-1-1,-14-22 1,25 37 382,-1-1-1,1 0 1,-1 0 0,1-1 0,-1 1-1,1 0 1,0 0 0,0 0-1,-1 0 1,1 0 0,0 0 0,0 0-1,0 0 1,0-1 0,0 1 0,1 0-1,-1 0 1,0 0 0,0 0-1,1 0 1,-1 0 0,1 0 0,-1 0-1,1 0 1,-1 0 0,1 0-1,-1 0 1,1 0 0,0 0 0,0 0-1,-1 1 1,1-1 0,0 0 0,0 0-1,0 1 1,0-1 0,0 1-1,0-1 1,0 1 0,0-1 0,2 0-1,6-2-2,1 0 0,-1 1-1,1 0 1,10-1-1,-3 0 38,25-4-218,60-15 725,-95 20-777,-1 0-1,0 0 0,0-1 1,0 0-1,0 0 0,0 0 0,-1-1 1,0 1-1,1-1 0,-1-1 0,-1 1 1,8-8-1,-10 8-619,-1 1 0,1-1 1,-1 0-1,1 0 0,-1 0 0,0 0 1,0 0-1,-1 0 0,1 0 0,-1-7 1,0 10 749,1-33-9473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13549,'0'8'2253,"-2"26"372,2-1 1,5 38-1,-1-38-1542,2 0 0,14 46 0,6 5-640,-2 2 0,14 112 0,-52-507-3342,14 309 2896,0-1 0,1 1-1,-1 0 1,0-1-1,1 1 1,-1 0 0,0-1-1,1 1 1,-1 0-1,0-1 1,1 1 0,-1 0-1,1 0 1,-1-1-1,0 1 1,1 0 0,-1 0-1,1 0 1,-1-1 0,1 1-1,-1 0 1,1 0-1,-1 0 1,1 0 0,-1 0-1,1 0 1,-1 0-1,1 0 1,-1 0 0,1 1-1,-1-1 1,1 0-1,-1 0 1,0 0 0,1 0-1,-1 1 1,1-1-1,-1 0 1,1 1 0,20 7 90,-16-5-47,0-1 0,1 0 0,-1 0 0,1 0-1,0 0 1,0-1 0,0 0 0,0 0 0,0-1-1,-1 1 1,1-1 0,0-1 0,0 1 0,0-1-1,0 0 1,0 0 0,0-1 0,0 0 0,-1 0-1,1 0 1,7-5 0,-9 4 2,0 0-1,0 0 1,1-1-1,-2 1 1,1-1 0,0 0-1,-1-1 1,0 1-1,0 0 1,0-1 0,-1 0-1,1 0 1,-1 0-1,0 0 1,0 0-1,-1 0 1,0 0 0,0 0-1,0-1 1,0 1-1,-1 0 1,0-1-1,-1-9 1,1 14-43,0 0 0,0-1-1,0 1 1,0-1 0,0 1 0,0-1-1,0 1 1,-1-1 0,1 1 0,-1-1-1,1 1 1,-1 0 0,1-1 0,-1 1 0,0 0-1,0-1 1,1 1 0,-1 0 0,0 0-1,0 0 1,0 0 0,0 0 0,-1 0-1,1 0 1,0 0 0,0 0 0,-1 1-1,1-1 1,0 0 0,-1 1 0,1-1-1,-1 1 1,1-1 0,0 1 0,-1 0 0,1 0-1,-1 0 1,1 0 0,-3 0 0,1 0-19,0 1 0,0 0 1,0 0-1,0 0 1,0 0-1,1 0 0,-1 1 1,0-1-1,1 1 1,-1 0-1,1 0 0,0 0 1,-1 0-1,1 0 1,0 0-1,0 1 1,1-1-1,-3 5 0,-1 1 35,0 1-1,1 0 0,1 1 0,0-1 1,0 1-1,1-1 0,-3 17 1,5-23-5,0-1 0,0 0 0,0 1 0,0-1 1,0 0-1,0 1 0,1-1 0,-1 0 0,1 1 1,0-1-1,-1 0 0,1 0 0,0 0 0,0 0 1,0 0-1,1 0 0,-1 0 0,0 0 0,1 0 1,-1 0-1,1-1 0,0 1 0,0 0 0,-1-1 1,1 0-1,0 1 0,0-1 0,0 0 0,0 0 1,1 0-1,-1 0 0,0-1 0,0 1 0,1-1 1,-1 1-1,0-1 0,4 1 0,29 0 86,0 0 0,69-9-1,14 0-531,-97 15 612,-21-7-105,-1 0 0,1-1 0,0 1 0,0 0 0,0 0 0,0-1 0,0 1 0,0 0 1,0-1-1,0 1 0,0 0 0,0 0 0,1-1 0,-1 1 0,0 0 0,0 0 1,0-1-1,0 1 0,0 0 0,0 0 0,1-1 0,-1 1 0,0 0 0,0 0 0,0 0 1,0-1-1,1 1 0,-1 0 0,0 0 0,0 0 0,1 0 0,-1-1 0,0 1 1,0 0-1,1 0 0,-1 0 0,0 0 0,0 0 0,1 0 0,-1 0 0,0 0 0,1 0 1,-1 0-1,0 0 0,0 0 0,1 0 0,-1 0 0,0 0 0,0 0 0,1 0 0,-1 0 1,1 1-1,-19-56 156,-31-64-1,48 118-476,4 8-466,1-2 692,1 0-1,0 0 0,1-1 0,-1 0 1,1 0-1,0-1 0,0 1 0,0-1 1,0-1-1,1 1 0,-1-1 1,1 0-1,-1 0 0,1-1 0,0 0 1,0 0-1,-1-1 0,1 0 1,13-1-1,-10 1 16,0-1-1,-1 0 1,1-1 0,0 0-1,0 0 1,-1-1 0,1 0-1,-1-1 1,0 0 0,0-1 0,0 1-1,-1-2 1,9-6 0,-11 6 18,0-1 1,-1 0 0,1 0-1,-2 0 1,1 0 0,4-12 0,-7 17-13,-1 0 0,0 0 0,0 0 1,0 0-1,-1 0 0,1 0 1,0 0-1,-1-1 0,1 1 0,-1 0 1,0 0-1,0-1 0,0 1 1,0 0-1,0 0 0,0-1 0,-1 1 1,1 0-1,-1 0 0,0 0 1,1 0-1,-1-1 0,0 1 1,0 0-1,0 0 0,-1 1 0,1-1 1,-2-2-1,2 3-13,-1 0-1,1 0 1,-1 1 0,1-1-1,0 1 1,-1 0 0,1-1-1,-1 1 1,1 0 0,-1 0-1,1 0 1,-1 0 0,1 0-1,-1 0 1,0 0 0,1 0-1,0 1 1,-1-1 0,1 0-1,-1 1 1,1 0 0,-1-1 0,1 1-1,0 0 1,-1-1 0,1 1-1,0 0 1,0 0 0,0 0-1,0 0 1,0 0 0,0 1-1,0-1 1,0 0 0,0 0-1,0 2 1,-5 5 0,0-1 0,1 1 0,1 0 1,-6 12-1,6-11 45,1 0 1,0 0 0,1 0 0,-1 1 0,0 10 0,3-18-20,0 0 0,-1-1 1,1 1-1,0 0 0,0-1 1,0 1-1,0 0 0,0-1 1,1 1-1,-1 0 0,0-1 0,1 1 1,0 0-1,-1-1 0,1 1 1,0-1-1,-1 1 0,1-1 1,0 0-1,0 1 0,0-1 1,1 0-1,-1 1 0,0-1 0,0 0 1,1 0-1,-1 0 0,0 0 1,1 0-1,-1-1 0,1 1 1,-1 0-1,1-1 0,0 1 1,-1-1-1,3 1 0,8 0 40,0 0-1,0-1 1,0-1-1,0 0 1,0 0 0,-1-1-1,1-1 1,0 0-1,21-9 1,7-6-132,53-32 1,-47 24-209,-45 25 277,-1 1-1,1 0 1,-1-1-1,1 1 1,-1 0 0,1-1-1,-1 1 1,1 0-1,0 0 1,-1-1 0,1 1-1,0 0 1,-1 0 0,1 0-1,0 0 1,-1 0-1,1 0 1,-1 0 0,1 0-1,0 0 1,-1 0-1,1 0 1,0 0 0,-1 1-1,1-1 1,-1 0 0,1 0-1,0 1 1,0-1-1,2 20-24,-17 43 492,7-40-228,7-22-213,-1 0 0,1 0-1,0 0 1,-1 0 0,1-1 0,0 1 0,0 0-1,0 0 1,0 0 0,0 0 0,0 0-1,0 0 1,0 0 0,0-1 0,0 1-1,0 0 1,0 0 0,1 0 0,-1 0 0,0 0-1,1-1 1,-1 1 0,1 0 0,-1 0-1,1 0 1,-1-1 0,1 1 0,-1 0 0,1-1-1,0 1 1,-1-1 0,1 1 0,0-1-1,-1 1 1,1-1 0,0 1 0,1 0-1,1-1 5,0-1 0,0 1 0,-1-1 0,1 1 0,0-1 0,0 0 0,-1 0 0,1 0 0,-1 0 0,1 0 0,3-3 0,18-10-1364,-2 0-1,24-19 1,-20 7-3679,-5-4-3929,-15 16 2112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9353,'5'-6'1720,"0"1"0,1 0 0,0 1 1,0-1-1,9-4 0,34-9 2317,-34 15-3668,0 1 0,1 0-1,-1 2 1,30 1 0,-43-1-354,1 0 0,-1 0 0,0 0 0,0 0 0,0 1 0,0-1 0,0 0 0,0 1 0,0 0 0,-1-1 0,1 1 0,0 0-1,0 0 1,0 0 0,-1 0 0,1 0 0,0 1 0,-1-1 0,1 0 0,-1 1 0,1-1 0,-1 1 0,0 0 0,0-1 0,0 1 0,0 0 0,0 0 0,0-1 0,0 1 0,0 0 0,-1 0 0,1 0 0,-1 0 0,0 0 0,1 0 0,-1 0 0,0 4 0,-1 0 199,0 0-1,0 0 1,-1 0 0,1 0 0,-1 0-1,0 0 1,-1 0 0,0-1-1,0 1 1,-7 9 0,-29 30 991,29-34-1068,0 0 0,0 1 0,1 0 0,-10 18 0,20-30-134,-1 1 1,1-1 0,-1 1-1,1-1 1,0 1-1,-1-1 1,1 0 0,0 1-1,0-1 1,-1 0 0,1 1-1,0-1 1,0 0-1,0 0 1,-1 0 0,1 0-1,0 1 1,0-1 0,0 0-1,-1-1 1,1 1-1,0 0 1,0 0 0,1 0-1,26-2-99,22-12-2414,-22-3-4626,-22 7 196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99 14189,'0'0'10506,"-46"-28"-8488,46 21-96,11-1-1121,15 0-385,8 2-288,3 1-64,8 0-64,0 1-1185,5-6-2754,-3-7-5542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10666,'0'0'11227,"2"13"-10064,3 29-328,13 143 1902,-20-135-2456,1-28-89,0-1-1,2 1 0,0-1 1,7 36-1,-8-55-158,1 0 0,-1-1-1,1 1 1,-1 0 0,1 0 0,0-1-1,0 1 1,0 0 0,0-1-1,0 1 1,0-1 0,0 1-1,0-1 1,1 0 0,-1 1 0,0-1-1,1 0 1,-1 0 0,1 0-1,0 0 1,-1 0 0,1 0-1,0 0 1,-1-1 0,1 1 0,0-1-1,0 1 1,0-1 0,0 0-1,-1 1 1,1-1 0,0 0-1,0 0 1,0-1 0,0 1-1,0 0 1,3-1 0,2-1 99,0-1 1,0 0-1,0 0 1,-1 0-1,1 0 0,-1-1 1,0-1-1,7-5 1,28-26 115,-2-3-1,-1-1 1,-3-2 0,-1-1 0,-2-2 0,31-59 0,-56 89-798,-11 16-3040,-17 19-5354,16-15 7438,-11 14-7228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12364,'0'0'7388,"3"9"-4169,11 29-1126,-13-37-2000,0 1 1,0-1-1,0 0 1,1 1-1,-1-1 1,0 0-1,0 0 1,1 0-1,-1 0 1,1 0 0,-1 0-1,1 0 1,-1 0-1,1 0 1,-1-1-1,1 1 1,0-1-1,-1 1 1,1-1-1,0 0 1,0 1-1,2-1 1,35-3 172,-36 2-190,6-1-45,0-1 1,0 0-1,0 0 1,0-1-1,0-1 1,-1 1-1,1-1 1,-1-1-1,-1 0 1,1 0-1,-1 0 1,10-11-1,-6 5-15,-1 0-1,-1 0 1,0-1-1,0 0 1,-1-1-1,11-27 1,-13 17 348,-6 23-352,0 1-1,0 0 1,0 0 0,0-1 0,0 1 0,0 0-1,0 0 1,0 0 0,0-1 0,0 1 0,0 0 0,0 0-1,0-1 1,-1 1 0,1 0 0,0 0 0,0 0 0,0-1-1,0 1 1,0 0 0,0 0 0,-1 0 0,1 0-1,0-1 1,0 1 0,0 0 0,0 0 0,-1 0 0,1 0-1,0 0 1,0 0 0,0 0 0,-1-1 0,1 1-1,0 0 1,0 0 0,-1 0 0,1 0 0,0 0 0,0 0-1,0 0 1,-1 0 0,1 0 0,-2 2 4,-1-1 0,1 0 0,0 1 0,1-1 1,-1 1-1,0 0 0,0-1 0,1 1 0,-1 0 0,1 0 0,-1 0 1,1 1-1,0-1 0,-2 3 0,-2 5 18,1 0 0,0 1 0,0-1 0,1 1 0,0 0 0,1 0 0,0 0 0,1 0 0,0 0 0,1 15 0,0-24-21,1 0 1,-1 0-1,1 0 1,0-1-1,0 1 1,0 0-1,0-1 1,0 1-1,0 0 1,0-1-1,1 1 1,-1-1-1,0 0 1,1 1-1,-1-1 1,1 0-1,-1 0 1,1 0 0,0 0-1,0 0 1,-1 0-1,1-1 1,0 1-1,0 0 1,0-1-1,0 0 1,0 1-1,0-1 1,0 0-1,0 0 1,0 0-1,-1 0 1,4-1-1,4 1 45,0 0 0,0 0 0,0-2 0,0 1 0,0-1 0,9-3-1,-8 1-23,0-1-1,-1 0 1,1-1-1,-2 0 0,1 0 1,0-1-1,-1 0 0,-1-1 1,1 0-1,-1 0 0,0-1 1,-1 1-1,0-1 1,0-1-1,-1 1 0,-1-1 1,1 0-1,-1 0 0,-1 0 1,0-1-1,-1 1 1,1-1-1,0-20 0,-3 30-24,0 1-1,0-1 1,0 0-1,0 0 1,0 0-1,0 0 1,0 0-1,0 0 1,-1 0-1,1 0 1,0 0-1,0 0 1,-1 1-1,1-1 1,-1 0-1,1 0 1,-1 0-1,1 1 1,-1-1-1,0-1 1,-14 4-84,13 0 71,-1 0 0,0 0 0,1 1 0,0-1 0,-1 0 0,1 1-1,0-1 1,0 1 0,1 0 0,-3 3 0,3-1 31,-1-1-1,1 1 1,1 0 0,-1 0 0,0-1 0,1 1-1,1 6 1,-1-5 53,0-6 443,1 5-522,1 0 0,-1 0-1,0-1 1,0 1 0,-1 0 0,0 0 0,1 0 0,-1 0 0,-2 8 0,2-6-10,0 7 11,-1-9 0,1 0 0,-1 0 1,1 0-1,0 0 0,1 0 1,-1 0-1,1 0 0,0 0 1,0 0-1,1 0 1,-1-1-1,1 1 0,0 0 1,4 6-1,-4-10 7,-1 0 1,0-1-1,1 1 1,-1 0-1,0-1 0,1 1 1,-1-1-1,0 0 1,1 0-1,-1 1 0,1-1 1,-1 0-1,1 0 0,-1 0 1,1 0-1,-1-1 1,0 1-1,1 0 0,-1 0 1,1-1-1,-1 1 1,0-1-1,1 0 0,-1 1 1,0-1-1,0 0 0,1 0 1,-1 0-1,0 1 1,0-1-1,0 0 0,2-3 1,34-39 91,-33 39-90,21-31-5,48-58 22,-67 86-49,1 0 0,0 1 0,0 0 0,0 0 0,1 0 0,0 1 0,0 0 0,0 0 0,15-4 0,-22 8-8,0 1 1,1-1 0,-1 1-1,0-1 1,1 1 0,-1 0-1,0 0 1,1 0 0,-1 0-1,0 0 1,1 0 0,-1 0-1,1 0 1,-1 0 0,0 1-1,1-1 1,-1 0 0,0 1-1,1-1 1,-1 1 0,0 0-1,0-1 1,0 1 0,2 1-1,-1 0 13,-1 0 0,0 0 0,0 0-1,0 0 1,0 0 0,0 0-1,0 1 1,0-1 0,-1 0 0,1 0-1,-1 1 1,1-1 0,-1 4-1,0 6 27,-1 1 0,0-1 0,0 1 0,-6 18 0,2-14-21,3-12 17,0-1 0,1 0 1,-1 1-1,1-1 0,0 0 1,1 1-1,-1-1 0,1 1 1,0-1-1,0 1 0,1 6 1,-1-11-1,0 1 1,1-1-1,-1 1 1,1-1 0,-1 0-1,1 1 1,-1-1-1,0 0 1,1 0 0,-1 1-1,1-1 1,-1 0-1,1 0 1,0 0 0,-1 1-1,1-1 1,-1 0-1,1 0 1,-1 0-1,1 0 1,-1 0 0,1 0-1,-1 0 1,1 0-1,0 0 1,-1-1 0,1 1-1,-1 0 1,1 0-1,-1 0 1,1-1 0,-1 1-1,1 0 1,-1-1-1,0 1 1,1 0 0,-1-1-1,1 1 1,0-1-1,17-14 216,-12 7-187,0 1-1,-1-1 1,-1 0 0,1 0-1,-1 0 1,0 0-1,-1-1 1,0 1-1,3-19 1,-2 2 22,-2 0 0,-1-34-1,-1 44-16,-1 15-36,1 0 1,-1 0 0,1 0-1,0 0 1,-1 0 0,1 0-1,-1 0 1,1 0 0,-1 0-1,1-1 1,0 1 0,-1 0-1,1 0 1,-1 0 0,1 0-1,0 0 1,-1-1 0,1 1-1,0 0 1,-1 0 0,1-1-1,0 1 1,-1 0 0,1-1-1,0 1 1,0 0 0,-1-1-1,1 1 1,0 0 0,0-1-1,-1 0 1,1 1-5,1-1 0,-1 1 0,0-1 0,0 1 0,0-1 0,0 1 0,1-1 0,-1 1 0,0-1 0,0 1 0,1-1 0,-1 1 0,0-1 0,1 1 0,-1 0 0,0-1 0,1 1 0,-1 0 0,1-1 0,-1 1 0,0 0 0,1-1 0,-1 1 0,1 0 0,-1 0 0,1 0 0,-1-1 0,1 1 0,-1 0 0,1 0 0,0 0 0,-1 0 0,1 0 0,-1 0 0,1 0 0,-1 0 0,1 0 0,-1 0 0,1 0 0,-1 1 0,1-1 0,-1 0 0,1 0 0,-1 0 0,1 1 0,-1-1 0,1 0 0,-1 1 0,1-1 0,-1 0 0,1 1 0,33 17 0,-28-14 0,0-1-31,1-1 1,-1 1-1,0-2 0,0 1 1,1-1-1,-1 0 0,1 0 0,0-1 1,-1 1-1,1-2 0,-1 1 1,1-1-1,-1 0 0,1 0 1,-1-1-1,1 1 0,-1-1 0,0-1 1,0 0-1,0 1 0,0-2 1,7-4-1,-5 3-13,-1 0 1,0 0-1,1-1 1,-2 0-1,1 0 0,-1-1 1,0 1-1,0-1 0,-1-1 1,0 1-1,0-1 1,-1 0-1,0 0 0,0 0 1,4-17-1,-7 25 40,-1-1-1,0 1 1,1-1 0,-1 1-1,0-1 1,0 1 0,1-1-1,-1 1 1,0-1 0,0 1-1,0-1 1,0 1 0,0-1-1,0 0 1,0 1 0,0-1-1,0 1 1,0-1 0,0 0-1,0 1 1,0-1 0,0 1-1,-1-1 1,1 1 0,0-1-1,0 1 1,-1-1-1,1 1 1,0-1 0,-1 1-1,1-1 1,0 1 0,-1-1-1,1 1 1,-1 0 0,1-1-1,-1 1 1,1 0 0,-1-1-1,1 1 1,-1 0 0,1 0-1,-1-1 1,1 1 0,-1 0-1,1 0 1,-1 0 0,0 0-1,1 0 1,-1 0 0,1 0-1,-1 0 1,0 0 0,1 0-1,-1 0 1,-2 1-34,0 0 1,0 0-1,0 1 0,0-1 1,0 1-1,1-1 1,-1 1-1,1 0 0,-4 4 1,-5 5 48,0 0 1,1 1-1,1 1 0,0-1 1,0 2-1,2-1 0,0 1 1,0 0-1,1 0 1,1 1-1,0 0 0,1 0 1,1 0-1,-2 17 1,5-31-3,0 0 0,0 0 0,0 0-1,0 0 1,0 0 0,1-1 0,-1 1 0,0 0 0,0 0 0,1 0 0,-1 0 0,0 0 0,1-1 0,-1 1 0,1 0 0,-1 0 0,1-1 0,0 1 0,-1 0 0,1-1 0,0 1 0,-1 0 0,1-1 0,0 1 0,0-1 0,-1 1 0,1-1 0,1 1 0,1 0 15,0-1 1,0 1 0,0-1-1,0 0 1,0 0 0,0 0-1,0 0 1,0 0 0,3-1-1,6-2 44,-1 0 1,1 0-1,19-10 0,162-101-149,-175 102 50,-16 10 21,0 1 0,0 0 0,0 0-1,0 0 1,0 0 0,0 0 0,0 0 0,0 0 0,0 1 0,1-1-1,3 1 1,-5 0 6,-1 0-1,1 0 1,0 0 0,-1 0-1,1 0 1,-1 1-1,1-1 1,-1 0 0,1 0-1,0 1 1,-1-1-1,1 0 1,-1 1 0,0-1-1,1 1 1,-1-1-1,1 0 1,-1 1-1,0-1 1,1 1 0,-1-1-1,0 1 1,1-1-1,-1 1 1,0 0 0,0-1-1,1 2 1,0 4 16,-1 1 1,1-1-1,-1 1 0,-1 0 1,1-1-1,-3 10 1,2-4 113,-1 34 167,2-45-280,0-1-1,1 1 1,0-1-1,-1 1 1,1-1-1,-1 0 0,1 1 1,-1-1-1,1 0 1,0 0-1,-1 1 1,1-1-1,0 0 0,-1 0 1,1 0-1,0 0 1,-1 0-1,1 0 1,0 0-1,-1 0 1,1 0-1,0 0 0,-1 0 1,1 0-1,0-1 1,-1 1-1,1 0 1,0-1-1,21-4 177,-10-1-140,-1-1 0,0 0-1,19-16 1,-24 17-173,1 0-1,-1 1 1,1 0 0,0 1-1,0-1 1,0 1 0,1 0-1,0 1 1,-1 0 0,1 0-1,16-2 1,-23 5 109,-1 0 1,1 1-1,0-1 0,0 1 0,0 0 1,0-1-1,0 1 0,0 0 0,-1 0 1,1-1-1,0 1 0,-1 0 0,1 0 1,-1 0-1,1 0 0,-1 0 0,1 0 1,-1 0-1,1 0 0,-1 0 0,0 0 1,0 0-1,1 0 0,-1 0 0,0 0 1,0 0-1,0 0 0,0 0 0,0 0 1,-1 0-1,1 0 0,0 0 0,0 0 1,-1 2-1,-6 39 120,-7 2-83,5-28-4251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95 12043,'0'0'5670,"4"-10"-3327,2-5-1554,17-49 2752,-23 64-3509,0 0 0,0-1 0,0 1-1,0 0 1,0 0 0,0 0 0,0 0 0,0-1 0,0 1 0,0 0 0,0 0 0,0 0 0,0 0 0,0-1 0,0 1-1,0 0 1,0 0 0,0 0 0,0 0 0,0-1 0,0 1 0,0 0 0,-1 0 0,1 0 0,0 0 0,0 0 0,0-1 0,0 1-1,0 0 1,0 0 0,-1 0 0,1 0 0,0 0 0,0 0 0,0 0 0,0 0 0,-1-1 0,1 1 0,0 0 0,0 0-1,0 0 1,0 0 0,-1 0 0,1 0 0,0 0 0,0 0 0,0 0 0,-1 0 0,1 0 0,0 0 0,0 0 0,0 1 0,0-1-1,-1 0 1,-16 6 386,-13 12-456,2 4 49,1 1-1,0 0 1,2 2 0,0 1-1,-21 32 1,45-57-20,0 0 0,0 1 1,0-1-1,0 0 0,0 1 0,0-1 0,0 1 0,1 0 0,-1-1 0,1 1 1,-1-1-1,1 1 0,-1 0 0,1-1 0,0 4 0,0-4-1,1-1-1,-1 0 0,0 1 1,1-1-1,-1 1 1,1-1-1,-1 0 1,1 1-1,-1-1 0,0 0 1,1 0-1,-1 1 1,1-1-1,0 0 0,-1 0 1,1 0-1,-1 0 1,1 1-1,-1-1 0,1 0 1,-1 0-1,1 0 1,-1 0-1,1 0 0,0 0 1,-1-1-1,1 1 1,-1 0-1,1 0 1,0 0-1,56-21-620,-47 16 584,0 1 33,0 0 0,0 1 0,1 0 0,0 1 0,-1 0 0,1 0 0,0 1 0,21 1 0,-28 0-1,-1 0 0,1 1 0,0 0 0,-1 0 0,1 0 0,-1 0 0,1 0 0,-1 1 0,0-1 0,1 1 0,-1 0 0,0 0 0,0 1 0,0-1 0,0 0 0,-1 1 0,1 0 0,-1 0 0,1-1 0,-1 1 0,0 1 0,0-1 0,-1 0 0,1 0 0,0 1 0,-1-1 0,0 1 0,0-1 0,1 5 0,-1 0 34,1 0 1,-1 1 0,0-1-1,-1 0 1,0 0-1,0 1 1,-1-1 0,0 0-1,-1 0 1,0 1-1,0-1 1,0 0 0,-1-1-1,0 1 1,-1 0-1,0-1 1,-7 11 0,5-10 189,-2 1 0,1-1 0,-1 0 0,0-1 0,0 0 0,-1 0 0,0-1 0,0 0-1,-1 0 1,0-1 0,1-1 0,-22 8 0,26-11-152,-1 1-1,1-1 0,0 1 1,-1-2-1,0 1 1,1-1-1,-1 1 0,1-1 1,-1-1-1,0 1 0,-6-3 1,10 3-235,0-1 0,1 0 0,-1 0 0,0 0 1,0 0-1,1 0 0,-1 0 0,1 0 1,-1 0-1,1-1 0,0 1 0,-1-1 0,1 1 1,0-1-1,0 0 0,0 1 0,0-1 0,0 0 1,0 1-1,1-1 0,-1 0 0,1 0 0,-1 0 1,1 0-1,0 0 0,-1 0 0,1 0 0,0 0 1,0 0-1,0 0 0,1 1 0,-1-1 0,0 0 1,2-3-1,-2 3-439,1-1 0,0 1-1,0 0 1,0-1 0,0 1 0,0 0 0,0-1 0,1 1 0,-1 0 0,1 0 0,-1 0-1,1 0 1,0 0 0,3-2 0,17-14-6168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 15535,'0'0'10244,"-1"10"-10046,-3 206 122,3-216-310,1 1-1,0-1 1,0 1 0,0 0-1,0-1 1,0 1 0,0-1-1,0 1 1,1 0 0,-1-1-1,0 1 1,0-1 0,0 1-1,1 0 1,-1-1 0,0 1-1,1-1 1,-1 1 0,0-1-1,1 1 1,-1-1 0,0 0-1,1 1 1,-1-1 0,1 1-1,-1-1 1,1 0 0,-1 1-1,1-1 1,-1 0 0,1 0-1,0 1 1,-1-1 0,1 0-1,-1 0 1,1 0 0,-1 0-1,1 0 1,0 0 0,-1 0-1,1 0 1,0 0 0,-1 0-1,1 0 1,-1 0 0,1 0-1,-1 0 1,1 0 0,0-1-1,-1 1 1,1 0 0,-1 0-1,1-1 1,-1 1 0,1 0-1,-1-1 1,1 1 0,0-1-1,32-24 814,46-63-85,-46 49-680,52-47 0,-83 85-67,-1-1 0,0 1 0,1 0 0,-1 0 0,1 0 0,-1 0 0,1 0 0,-1 0 0,1 0-1,0 1 1,-1-1 0,1 0 0,0 1 0,0 0 0,0-1 0,2 1 0,-4 0 2,1 0 1,0 1-1,0-1 1,-1 0-1,1 1 1,0-1-1,-1 0 1,1 1-1,0-1 1,-1 1-1,1-1 1,-1 1 0,1 0-1,-1-1 1,1 1-1,-1 0 1,1-1-1,-1 1 1,0 0-1,1-1 1,-1 1-1,0 0 1,0 0-1,1-1 1,-1 2-1,1 9-22,0-1 1,0 1-1,-1-1 0,-2 17 0,0-4 133,2-21-94,0-1-1,0 1 0,0 0 0,0 0 1,0 0-1,0 0 0,0 0 0,1 0 1,-1 0-1,1-1 0,-1 1 0,1 0 1,0 0-1,0-1 0,1 3 1,-1-4 8,0 0 1,0 1 0,1-1 0,-1 0 0,0 0 0,1 0 0,-1 0 0,0-1 0,1 1 0,-1 0 0,0 0 0,0-1 0,1 1 0,-1-1 0,0 1 0,0-1 0,0 1 0,0-1 0,0 0 0,0 0 0,0 0 0,0 1 0,1-2 0,60-49 395,-53 42-438,0 1-1,0-1 1,1 2 0,-1-1 0,2 1-1,-1 1 1,1 0 0,0 0-1,0 1 1,1 1 0,15-5-1,-27 9-1,1 0 0,0 0-1,0 0 1,-1 0-1,1 0 1,0 1-1,0-1 1,-1 0 0,1 0-1,0 0 1,0 1-1,-1-1 1,1 0 0,0 1-1,-1-1 1,1 1-1,-1-1 1,1 1 0,0-1-1,-1 1 1,1-1-1,-1 1 1,1-1-1,-1 1 1,0-1 0,1 1-1,-1 0 1,0-1-1,1 1 1,-1 1 0,6 33-170,-7-25 208,1 1 1,-2 0 0,1-1 0,-5 16 0,3-17-307,-14 33 826,16-41-746,1 1 0,-1-1 0,0 0 0,0 0 1,1 1-1,-1-1 0,0 0 0,0 0 0,0 0 0,0 0 0,0 0 0,-1 0 1,1 0-1,0 0 0,0-1 0,-1 1 0,1 0 0,0-1 0,-1 1 1,1-1-1,0 1 0,-1-1 0,1 0 0,-3 1 0,-5-6-4457,-1-12-1879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12748,'0'0'9449,"-6"51"-22229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3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47 13453,'0'0'950,"4"-4"-203,12-18 669,-15 21-1360,-1 1 0,0 0 0,1-1 0,-1 1 0,0-1 0,1 1 0,-1-1 1,0 1-1,0-1 0,0 1 0,0-1 0,1 1 0,-1-1 0,0 1 0,0-1 0,0 1 0,0-1 0,0 1 0,0-1 0,0 1 0,0-1 0,0 1 0,-1-1 0,1 1 0,0-1 0,0 1 0,0-1 0,-1 1 0,1-1 0,0 1 0,0-1 0,-1 1 0,1 0 0,0-1 0,-1 1 0,1-1 0,-1 1 0,1 0 0,0-1 1,-1 1-1,1 0 0,-1 0 0,1-1 0,-1 1 0,1 0 0,-1 0 0,1 0 0,-1 0 0,1 0 0,-1-1 0,1 1 0,-1 0 0,1 0 0,-1 0 0,1 0 0,-1 1 0,1-1 0,-1 0 0,0 0 0,-1 1-13,0 0 1,0 0-1,0 0 0,0 0 0,0 0 0,0 0 0,0 1 0,1-1 1,-1 0-1,0 1 0,1 0 0,-1-1 0,1 1 0,0 0 1,0 0-1,0 0 0,-1 0 0,2 0 0,-1 0 0,0 0 0,0 0 1,1 0-1,-1 0 0,1 0 0,-1 3 0,-3 19-258,4-21-254,1-10-305,-1-9-2814,0-1-4120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63 275 1313,'0'0'5723,"8"-9"-3161,-7 8-2563,8-8 1177,-1-2-1,0 1 1,9-15 0,-15 21-581,0 0 0,0 0 1,0 0-1,0 0 0,-1 0 1,0-1-1,1 1 0,-2 0 1,1-1-1,0 1 0,-1-1 1,0 1-1,0-1 0,0 1 1,-1 0-1,1-1 0,-2-4 1,1 8-539,1 0 0,0 1 0,-1-1 0,1 0 0,-1 1 0,1-1-1,-1 0 1,1 1 0,-1-1 0,1 1 0,-1-1 0,0 1 0,1-1 0,-1 1 0,0-1 0,0 1 0,1-1 0,-1 1 0,0 0 0,0 0 0,0-1 0,1 1 0,-1 0 0,0 0 0,0 0 0,0 0 0,0 0 0,1 0 0,-1 0 0,0 0 0,0 0 0,0 0 0,0 1 0,1-1 0,-1 0 0,0 1 0,0-1 0,1 0 0,-1 1 0,0-1 0,1 1 0,-1-1 0,0 1-1,1-1 1,-2 2 0,-29 25 40,23-16-118,1 0 1,0 0-1,1 1 1,0 0-1,1 0 1,0 0-1,1 1 1,0 0-1,1-1 1,1 1-1,0 0 1,-1 27-1,3-39 7,0 1 0,0-1 1,0 0-1,0 1 0,0-1 0,0 1 1,0-1-1,1 0 0,-1 1 0,1-1 1,-1 0-1,1 1 0,-1-1 0,1 0 1,0 0-1,-1 1 0,1-1 0,0 0 1,0 0-1,0 0 0,0 0 0,0 0 1,0 0-1,0 0 0,0 0 0,1-1 1,-1 1-1,0 0 0,0-1 0,1 1 1,-1-1-1,0 1 0,1-1 0,-1 0 1,0 1-1,1-1 0,-1 0 0,1 0 1,-1 0-1,1 0 0,-1 0 0,0-1 1,1 1-1,-1 0 0,0 0 0,1-1 1,1 0-1,4-1 18,0-1 0,0 1 0,0-1 0,0 0 0,-1-1 0,1 0-1,-1 0 1,6-5 0,9-10 115,-2-1-1,0 0 0,-2-2 0,0 0 1,-1-1-1,-2 0 0,0-1 1,-1-1-1,-2 0 0,-1-1 0,0 0 1,6-33-1,-22 92-594,-4 14 324,3 1 0,1 0 0,2 71 0,3-117-76,1 0-1,0 0 1,0 0-1,1 0 1,-1 0-1,0 0 0,1 0 1,-1 0-1,1 0 1,0 0-1,-1 0 1,1-1-1,0 1 1,0 0-1,0-1 1,1 1-1,-1 0 1,0-1-1,1 1 1,-1-1-1,0 0 1,1 1-1,0-1 1,-1 0-1,3 1 1,15 3-6040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131 318 8904,'0'0'16250,"-10"6"-15518,-2 2-663,1 0-1,0 0 1,0 1 0,1 1 0,-14 17 0,19-22-69,1 0 0,0 0 0,0 1 0,1-1 1,-1 1-1,1 0 0,1 0 0,-1 1 0,1-1 1,0 0-1,0 1 0,1-1 0,0 1 1,0 0-1,1-1 0,0 9 0,0-15-5,0 1-1,1-1 0,-1 1 0,0-1 1,1 1-1,-1-1 0,1 0 1,-1 1-1,1-1 0,-1 0 0,1 1 1,-1-1-1,1 0 0,-1 1 1,1-1-1,-1 0 0,1 0 1,0 0-1,-1 0 0,1 0 0,-1 0 1,1 0-1,0 0 0,-1 0 1,1 0-1,-1 0 0,1 0 1,-1 0-1,1 0 0,0 0 0,-1 0 1,1-1-1,-1 1 0,1 0 1,-1-1-1,1 1 0,23-10 78,-13 2-56,0-1-1,-1 0 0,0 0 0,0-1 1,-1 0-1,-1-1 0,0 0 0,0 0 1,9-20-1,5-13 34,19-58 0,-46 152-721,-4-13 712,-6 64 0,15-100-26,0 0 1,0-1-1,-1 1 1,1 0-1,0 0 1,0-1-1,0 1 1,0 0-1,0 0 1,0-1-1,0 1 1,1 0-1,-1 0 1,0-1-1,0 1 1,0 0-1,1-1 1,-1 1-1,0 0 0,1-1 1,-1 1-1,1 0 1,-1-1-1,1 1 1,-1-1-1,1 1 1,-1-1-1,1 1 1,-1-1-1,1 1 1,0-1-1,1 1 43,-1-1 0,1 0-1,-1 0 1,1-1 0,-1 1 0,1 0-1,-1 0 1,1-1 0,-1 1-1,1-1 1,-1 1 0,1-1 0,-1 0-1,2-1 1,41-32 1207,-29 16-1298,-2 0-1,0 0 0,-1-2 0,0 1 1,16-41-1,-42 108-215,7-26 248,2 0 1,0 1 0,1-1 0,-2 33 0,6-54 10,0 0 0,0 0 0,0 0 0,0 0 0,0 0 0,0 0 0,0 0 0,0 0 0,1 0 0,-1 0 0,0 0 0,1 0 1,-1 0-1,0 0 0,1 0 0,-1-1 0,1 1 0,-1 0 0,1 0 0,0 0 0,-1-1 0,1 1 0,0 0 0,0-1 0,-1 1 0,1 0 0,0-1 0,0 1 0,0-1 1,0 1-1,0-1 0,0 0 0,-1 1 0,1-1 0,0 0 0,0 0 0,0 0 0,0 0 0,0 0 0,0 0 0,0 0 0,0 0 0,0 0 0,0 0 0,0 0 0,0 0 1,0-1-1,0 1 0,0 0 0,0-1 0,1 0 0,5-2 71,-1 1 0,0-1 0,-1-1-1,1 1 1,0-1 0,8-7 0,6-8 35,-1-1 0,31-43 0,-43 52-231,0 0 0,0-1 0,-1-1 0,0 1 1,-1-1-1,-1 1 0,6-26 0,-33 114-1288,26-69 1613,7-11 77,10-12 228,-4-4-453,-1-1 0,-1 0 0,0-1 0,-2-1-1,-1 0 1,0-1 0,-2 0 0,-1 0 0,10-48 0,-26 97-703,-19 43 0,0-1 655,12-23 157,2 1 0,2-1-1,2 2 1,2-1 0,2 1 0,2 1 0,2-1-1,2 0 1,12 76 0,-13-118-166,4 16 33,-1 0 1,-1 0 0,0 0-1,-2 1 1,-4 37-1,4-58-28,0 1 1,0-1-1,0 0 0,0 1 0,0-1 0,0 0 0,0 1 0,0-1 0,0 0 0,0 0 0,0 1 0,-1-1 1,1 0-1,0 1 0,0-1 0,0 0 0,0 0 0,-1 1 0,1-1 0,0 0 0,0 0 0,-1 0 0,1 1 0,0-1 1,0 0-1,-1 0 0,1 0 0,0 0 0,0 1 0,-1-1 0,1 0 0,0 0 0,-1 0 0,1 0 0,0 0 1,-1 0-1,1 0 0,0 0 0,-1 0 0,-10-10 287,-5-17-32,6-5-250,0 0-1,3 0 1,0-1-1,2 0 1,2 0 0,1 0-1,1 0 1,5-41 0,-4 71-18,1-1 1,0 0 0,0 1 0,0 0-1,0-1 1,1 1 0,-1 0 0,1-1 0,0 1-1,0 0 1,0 0 0,0 0 0,1 1-1,-1-1 1,1 1 0,0-1 0,-1 1-1,1 0 1,0 0 0,1 0 0,-1 0-1,0 0 1,0 1 0,1 0 0,4-2 0,10-2-329,1 1 1,-1 0-1,36-1 1,-9 0-1777,2-4-1896,2-5-2920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67 158 7591,'8'-20'3101,"-3"12"-1131,-2-1 0,1 0 0,-1 0 0,0 0 0,-1 0 0,2-16 0,-4 25-1906,0 0 1,0 0-1,0-1 1,0 1-1,0 0 1,0 0 0,0 0-1,0 0 1,0-1-1,0 1 1,0 0-1,0 0 1,0 0-1,0-1 1,0 1-1,0 0 1,0 0-1,0 0 1,0 0-1,0-1 1,-1 1-1,1 0 1,0 0-1,0 0 1,0 0-1,0 0 1,0-1 0,0 1-1,-1 0 1,1 0-1,0 0 1,0 0-1,0 0 1,0 0-1,-1 0 1,1 0-1,0 0 1,0 0-1,0 0 1,0 0-1,-1-1 1,1 1-1,0 0 1,0 0-1,0 0 1,-1 1 0,1-1-1,0 0 1,-12 7 667,-8 13-804,11-6 84,1 0 1,1 1-1,0 0 0,1 0 1,0 1-1,1 0 0,1 0 1,1 0-1,0 0 0,1 1 1,0-1-1,2 28 0,0-43-9,0 0 0,0 1-1,0-1 1,0 0 0,0 0 0,1 1-1,-1-1 1,0 0 0,0 0-1,1 1 1,-1-1 0,1 0 0,-1 0-1,1 0 1,0 0 0,-1 0 0,1 0-1,0 0 1,0 0 0,0 0-1,0 0 1,0 0 0,0 0 0,0-1-1,0 1 1,0 0 0,0-1-1,0 1 1,0-1 0,0 1 0,1-1-1,-1 1 1,0-1 0,0 0 0,1 0-1,-1 0 1,0 1 0,0-1-1,1-1 1,-1 1 0,0 0 0,1 0-1,-1 0 1,0-1 0,0 1 0,0 0-1,1-1 1,-1 1 0,0-1-1,2 0 1,4-2 24,-1 0-1,1-1 1,0 1 0,-1-1 0,0 0-1,0-1 1,9-8 0,8-12-7,-1-2 0,-1 0 0,-1-1 0,-2-2 0,-1 0 1,-1 0-1,-1-1 0,12-42 0,-55 192-933,20-91 789,2 0 0,1 0 0,-1 45 0,5-72 57,1-1 0,0 1 0,0 0 0,0 0-1,0-1 1,0 1 0,0 0 0,0 0 0,0 0 0,1-1 0,-1 1 0,0 0 0,0-1 0,1 1 0,-1 0 0,0 0 0,1-1 0,-1 1 0,0-1 0,1 1 0,-1 0-1,1-1 1,-1 1 0,1-1 0,0 1 0,-1-1 0,1 1 0,0-1 0,-1 1 0,1-1 0,0 0 0,-1 0 0,1 1 0,0-1 0,-1 0 0,1 0 0,0 0-1,0 1 1,0-1 0,-1 0 0,1 0 0,0 0 0,0 0 0,-1-1 0,1 1 0,0 0 0,1 0 0,2-2-291,-1 1-1,1 0 1,-1-1 0,1 1 0,-1-1 0,0 0-1,0 0 1,0-1 0,3-2 0,20-25-3870,-1-8-1666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13132,'0'0'2109,"-3"15"-128,-36 113 1404,21-77-2255,3 2 0,1 0 1,-12 106-1,26-155-1125,0-1 1,0 1 0,0-1-1,1 1 1,-1-1-1,1 0 1,-1 1 0,1-1-1,1 0 1,-1 1-1,0-1 1,1 0 0,-1 0-1,3 3 1,-3-5-5,0 0 0,0 0 0,0 0 0,1 0 0,-1 0 0,0-1 0,1 1 0,-1 0-1,0-1 1,1 1 0,-1-1 0,0 1 0,1-1 0,-1 0 0,1 0 0,-1 1 0,1-1 0,-1 0 0,1 0 0,-1 0 0,1-1 0,-1 1 0,1 0 0,-1-1 0,1 1 0,-1-1 0,0 1 0,1-1 0,-1 1-1,0-1 1,1 0 0,-1 0 0,0 0 0,2-1 0,5-4-24,-1-1 0,0 1 0,0-1-1,-1-1 1,1 1 0,-1-1 0,-1 0-1,8-15 1,2-5-158,15-43 0,-12 18 130,-1 0 1,-3-1-1,11-86 0,-34 195-25,-20 75 0,-5 21 1419,31-131-1193,-7 48 208,10-64-391,-1 1-1,1 0 0,0-1 1,0 1-1,1 0 1,0 0-1,0-1 0,0 1 1,0-1-1,3 8 0,-3-11-165,-1-1 0,1 1-1,-1 0 1,1-1-1,-1 1 1,1 0-1,0-1 1,-1 1 0,1 0-1,0-1 1,0 1-1,0-1 1,-1 0-1,1 1 1,0-1 0,0 0-1,0 1 1,0-1-1,0 0 1,0 0-1,-1 0 1,1 0 0,0 0-1,0 0 1,0 0-1,0 0 1,1 0-1,11-4-6435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16464,'0'0'7826,"3"9"-6326,-3-9-1487,1 3 56,-1-1-1,1 1 0,0-1 1,0 0-1,0 1 1,0-1-1,0 0 0,0 1 1,1-1-1,-1 0 0,1 0 1,-1 0-1,1-1 1,0 1-1,0 0 0,0 0 1,0-1-1,0 0 0,0 1 1,0-1-1,1 0 1,-1 0-1,0 0 0,1 0 1,-1 0-1,1-1 0,-1 1 1,0-1-1,1 1 0,0-1 1,-1 0-1,1 0 1,2-1-1,3 1 7,-1 0 0,0-1 0,1 0 0,-1-1 0,0 0 0,0 0 0,0 0-1,0-1 1,-1 0 0,1 0 0,-1-1 0,1 0 0,6-5 0,-10 6-65,1 0-1,-1 0 1,0 0 0,0-1-1,0 1 1,0-1-1,-1 0 1,1 1 0,-1-1-1,0 0 1,0-1 0,-1 1-1,1 0 1,-1 0-1,0-1 1,0 1 0,0-1-1,0 1 1,-1-1 0,0 1-1,0-1 1,-1-8-1,1 12-17,-1 0-1,1 0 1,0 0-1,0 0 1,-1 0-1,1 0 1,-1 0-1,1 0 0,-1 0 1,1 0-1,-1 0 1,1 0-1,-1 1 1,0-1-1,0 0 0,1 0 1,-1 1-1,0-1 1,0 0-1,0 1 1,0-1-1,0 1 1,0-1-1,0 1 0,0-1 1,0 1-1,0 0 1,0 0-1,0-1 1,0 1-1,0 0 0,0 0 1,0 0-1,0 0 1,0 0-1,0 0 1,0 1-1,0-1 0,0 0 1,0 0-1,0 1 1,0-1-1,0 1 1,0-1-1,-2 2 0,-1-1-18,0 1 0,0 0 0,1 0-1,-1 0 1,0 1 0,1-1 0,-1 1-1,1 0 1,0 0 0,-3 4-1,1 0 31,0 1 0,1-1 0,0 1 0,1 0 0,0 0-1,0 0 1,0 1 0,1-1 0,0 1 0,1-1 0,0 1-1,0 0 1,1-1 0,0 1 0,1 0 0,1 9 0,-1-16 10,1 0 0,-1 0 1,0 0-1,1 0 0,-1-1 1,1 1-1,0 0 0,-1-1 1,1 1-1,0-1 0,0 0 1,0 0-1,0 0 0,0 0 1,0 0-1,0 0 0,1 0 1,-1 0-1,0-1 1,0 1-1,1-1 0,-1 0 1,0 0-1,4 0 0,59-3 321,-48-1-291,0-1-1,-1 0 1,1-1 0,-1-1 0,17-10-1,-17 8-50,1 2-1,0-1 1,0 2-1,23-6 0,-40 12-1,1 0-1,-1 0 0,1 0 1,-1 0-1,1 0 0,-1 0 1,1 0-1,-1 0 0,1 0 1,-1 0-1,1 0 0,-1 0 1,1 0-1,-1 0 0,1 1 1,-1-1-1,1 0 0,-1 0 1,0 1-1,1-1 0,-1 0 1,1 0-1,-1 1 0,0-1 0,1 1 1,-1-1-1,0 0 0,1 1 1,-1-1-1,0 1 0,0-1 1,1 1-1,-1-1 0,0 1 1,2 24 50,-14 29 403,11-51-425,0-1-17,-4 30 442,5-32-425,0 1 0,1-1 1,-1 1-1,0 0 0,0-1 1,1 1-1,-1-1 0,0 1 1,1-1-1,-1 1 0,1-1 1,-1 1-1,0-1 0,1 0 1,-1 1-1,1-1 0,-1 1 0,1-1 1,0 0-1,-1 0 0,1 1 1,-1-1-1,1 0 0,0 0 1,-1 0-1,1 1 0,-1-1 1,1 0-1,0 0 0,-1 0 1,1 0-1,0 0 0,-1 0 0,1 0 1,-1-1-1,1 1 0,0 0 1,-1 0-1,1 0 0,-1-1 1,1 1-1,0 0 0,0-1 1,9-3 81,-1 0 0,0-1 1,0 1-1,0-2 0,-1 1 1,0-1-1,9-9 1,-11 10-237,0-1 0,0 1 0,0 1 0,1-1 0,-1 1 0,1 0 0,0 0 0,0 1 0,1 0 1,-1 1-1,1-1 0,-1 1 0,13-1 0,-19 3 31,-1 0 0,1 1 0,0-1-1,-1 1 1,1-1 0,-1 1 0,1-1 0,-1 1 0,1-1-1,-1 1 1,1 0 0,-1-1 0,1 1 0,-1 0 0,0-1 0,1 1-1,-1 0 1,0-1 0,0 1 0,0 0 0,1 0 0,-1-1 0,0 1-1,0 0 1,0 0 0,0-1 0,0 1 0,0 0 0,-1 0 0,1 0-1,-4 26-6473,-6-13-1802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8840,'0'-5'598,"0"0"0,1 1-1,0-1 1,0 0-1,0 1 1,1-1 0,-1 1-1,3-5 1,-3 8-421,-1 0 0,1 0 0,-1 0 1,1 0-1,-1 0 0,1 0 0,-1 0 0,1 1 1,0-1-1,0 0 0,-1 0 0,1 1 0,0-1 1,0 0-1,0 1 0,0-1 0,0 1 0,0-1 1,0 1-1,0-1 0,0 1 0,0 0 0,0 0 1,0-1-1,0 1 0,0 0 0,0 0 0,0 0 1,0 0-1,0 0 0,0 0 0,0 0 0,0 1 1,0-1-1,0 0 0,0 1 0,0-1 0,0 0 1,0 1-1,0-1 0,0 1 0,0 0 0,1 1 0,2 2 11,-1 1-1,0 0 0,0 0 0,0 1 0,-1-1 0,0 1 0,0-1 1,0 1-1,-1 0 0,1 0 0,-1 0 0,-1-1 0,1 8 0,0-2 34,4 47 300,-4 1 0,-1-1 0,-4 1 0,-15 82 1,4-21-390,12-110-3603,-2-12 524,-7-20-2040,4 7 1765,-11-13-3083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26 253 9385,'-3'-9'3256,"-2"-2"-1869,1-1-1,0 1 1,1-1 0,1 1-1,-3-17 1,5 24-1138,0 0 0,0-1 0,0 1 0,1 0 0,0 0 0,-1 0-1,1 0 1,1-1 0,-1 2 0,0-1 0,1 0 0,0 0 0,0 0 0,0 1 0,0-1 0,1 1 0,0-1 0,-1 1 0,1 0 0,0 0 0,0 1 0,5-4 0,5-3-138,2 1 0,-1 0 0,1 1 0,1 0 0,-1 1 0,1 1 0,0 1 0,21-4 0,-10 4-127,0 1 0,0 2-1,0 0 1,34 5 0,-54-3-6,-1-1 0,1 2 0,-1-1 0,0 1 0,1 0 0,-1 1 0,0-1 0,0 1 1,0 0-1,-1 1 0,1-1 0,-1 1 0,0 0 0,0 0 0,0 1 0,0 0 0,-1 0 0,7 10 0,-8-11 15,-1 0-1,0 1 0,0-1 0,0 1 0,-1 0 1,0-1-1,0 1 0,0 0 0,0 0 0,-1 0 1,0 0-1,0 0 0,0 0 0,0 0 0,-1-1 1,0 1-1,0 0 0,0 0 0,0 0 0,-1-1 1,0 1-1,0-1 0,0 1 0,-1-1 0,-5 7 1,-2 3 31,-2-1 0,1-1 0,-2 0 1,0 0-1,0-1 0,-1-1 1,0 0-1,-1-1 0,0 0 1,-1-2-1,1 1 0,-2-2 1,1 0-1,0-1 0,-1-1 1,0-1-1,-30 3 0,58-10-10418,11-4 3748,3 4-2103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9161,'0'0'15166,"2"11"-13746,-2-6-1244,8 41 713,-8-44-854,0 0 0,1 0-1,-1 0 1,1 0 0,0 0-1,0 0 1,0 0 0,0 0 0,0 0-1,0 0 1,0-1 0,1 1-1,-1 0 1,1-1 0,-1 1-1,1-1 1,-1 0 0,1 1-1,0-1 1,4 2 0,0-2 4,1 0 1,-1-1 0,1 1 0,0-1-1,0-1 1,-1 1 0,1-1 0,0 0-1,-1-1 1,1 0 0,-1 0 0,0 0-1,0-1 1,0 0 0,9-5 0,-6 3-20,1 1 0,-1 0 0,1 0 0,19-3 0,-27 6-7,-1 1 0,1 0-1,-1 0 1,1 0-1,-1 1 1,1-1-1,-1 0 1,1 1-1,-1-1 1,1 0 0,-1 1-1,0 0 1,1-1-1,-1 1 1,0 0-1,1 0 1,-1 0-1,0-1 1,0 1 0,0 0-1,0 1 1,0-1-1,0 0 1,0 0-1,0 0 1,0 1-1,-1-1 1,1 0 0,0 1-1,-1-1 1,1 1-1,-1-1 1,1 1-1,-1 1 1,0-2 1,0 0 0,1 1 0,-1-1-1,0 0 1,1 0 0,-1 1 0,1-1 0,-1 0 0,1 0 0,0 0 0,-1 1 0,1-1-1,0 0 1,0 0 0,0 0 0,0 0 0,0-1 0,0 1 0,0 0 0,0 0 0,0-1-1,0 1 1,0 0 0,0-1 0,1 1 0,-1-1 0,0 1 0,0-1 0,1 0 0,-1 0-1,0 1 1,1-1 0,-1 0 0,0 0 0,1 0 0,-1 0 0,0-1 0,0 1 0,1 0-1,-1-1 1,0 1 0,1 0 0,-1-1 0,0 0 0,1 0 0,5-2-369,0-1-1,-1 0 1,0-1 0,0 1 0,0-1 0,-1 0-1,1-1 1,4-6 0,35-51-7755,-24 21 1560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34 10346,'0'0'7260,"-8"11"-4943,-3 5-1630,1 0 0,1 0-1,0 1 1,1 0 0,1 0 0,1 1 0,0 0 0,-5 33 0,6-10-560,3 1 0,2-1 0,1 0 1,2 1-1,15 68 0,-19-109-125,1 0 0,1-1 0,-1 1 0,0 0 1,0 0-1,0-1 0,0 1 0,0 0 0,1 0 0,-1-1 0,0 1 0,1 0 0,-1-1 1,1 1-1,-1 0 0,0-1 0,1 1 0,-1-1 0,1 1 0,0-1 0,-1 1 0,1-1 0,-1 1 1,1-1-1,0 1 0,-1-1 0,1 0 0,0 0 0,0 1 0,-1-1 0,1 0 0,0 0 0,-1 0 1,2 1-1,1-2-3,-1 0 1,0 0 0,-1 0-1,1 0 1,0 0 0,0 0-1,0 0 1,0 0 0,-1-1-1,1 1 1,-1-1-1,2-2 1,39-55-567,-41 57 483,16-26-186,-2 0-1,-1-2 1,-2 0-1,0 0 1,11-52-1,-22 80 224,1 0 0,-1 1 0,1-1-1,0 0 1,0 1 0,0 0 0,-1-1-1,1 1 1,1 0 0,-1 0 0,0 0-1,0 0 1,0 1 0,0-1 0,4 0-1,15-8 94,-5-2-22,-1-1 0,-1 0 0,0-1-1,-1 0 1,20-26 0,-25 29 123,-2 0 1,1 0-1,-1-1 1,0 0-1,-1 0 1,-1 0-1,0-1 1,0 1-1,3-23 1,-17 41 310,-4 9-484,-1 4 227,1 2 0,1 0-1,1 0 1,1 1-1,1 1 1,1 0 0,1 0-1,-9 49 1,10-30 13,2 1 1,2-1-1,2 1 0,6 60 1,-5-103-209,-1-1 0,1 1 0,0 0 0,0-1 0,0 1 0,0-1 0,0 1 0,0-1 0,0 1 0,1 0 0,-1-1 1,0 1-1,0-1 0,0 1 0,0-1 0,1 1 0,-1-1 0,0 1 0,1-1 0,-1 1 0,0-1 0,1 1 0,-1-1 0,0 1 1,1-1-1,-1 0 0,1 1 0,-1-1 0,1 0 0,-1 1 0,1-1 0,-1 0 0,1 0 0,-1 0 0,2 1 0,-2-2 27,1 1-1,0-1 1,0 1-1,-1-1 1,1 1-1,-1-1 1,1 1-1,0-1 1,-1 0-1,1 1 1,-1-1-1,1 0 1,-1 0-1,0 1 1,1-1-1,-1 0 1,0 0-1,0 0 1,1 1-1,-1-1 0,0 0 1,0 0-1,0-1 1,0-1 5,14-134 591,-13 117-675,-1 0 0,-1 0 1,-1 0-1,-7-35 0,9 53 19,-1 1-1,1-1 1,0 0 0,-1 1 0,1-1 0,-1 0 0,1 1 0,-1-1-1,0 1 1,0-1 0,0 1 0,0 0 0,0-1 0,0 1 0,0 0-1,0-1 1,0 1 0,-1 0 0,1 0 0,0 0 0,-1 0 0,1 0 0,-3 0-1,3 4-19,-1 0 0,1 0 0,0 1 0,1-1 1,-1 0-1,1 1 0,-1-1 0,1 0 0,0 1 0,1-1 0,-1 1 0,0-1 0,1 0 0,1 4 0,-1-3 41,1-1-1,0 1 1,1-1 0,-1 0 0,0 0 0,1 0 0,0-1-1,0 1 1,0 0 0,0-1 0,0 0 0,0 0 0,0 0-1,1 0 1,-1 0 0,1-1 0,-1 1 0,1-1 0,0 0-1,0 0 1,-1-1 0,5 1 0,5 1 23,-1 0 1,0-1-1,1-1 1,-1 0-1,21-4 0,-27 3-5,0 0 1,-1-1-1,1 0 0,-1 0 0,0 0 0,1-1 0,-1 0 0,0 0 0,-1 0 1,1 0-1,0-1 0,-1 0 0,0 0 0,0 0 0,0-1 0,-1 1 0,1-1 0,-1 0 1,0 0-1,0 0 0,-1 0 0,1 0 0,-1-1 0,-1 1 0,3-10 0,-4 14-11,1 1 0,-1-1 0,0 1 0,0-1-1,0 1 1,0-1 0,0 0 0,0 1 0,0-1-1,0 1 1,0-1 0,0 1 0,0-1 0,0 1-1,0-1 1,0 1 0,0-1 0,-1 1 0,1-1 0,0 1-1,0-1 1,-1 1 0,1-1 0,0 1 0,-1-1-1,1 1 1,0 0 0,-1-1 0,1 1 0,0 0-1,-1-1 1,1 1 0,-1 0 0,1-1 0,-1 1-1,-20 6-125,-17 23-14,34-25 178,0 2 0,0-1 0,1 0-1,-1 1 1,1 0 0,0-1-1,1 1 1,0 1 0,-1-1-1,2 0 1,-1 0 0,1 1 0,0-1-1,0 1 1,1 12 0,1-17-20,0-1 0,0 1 1,0 0-1,0-1 0,0 1 1,0-1-1,0 0 0,0 1 1,1-1-1,-1 0 0,1 0 1,-1 0-1,1 1 0,-1-2 1,1 1-1,0 0 0,-1 0 1,1 0-1,0-1 1,0 1-1,-1-1 0,1 0 1,0 1-1,0-1 0,0 0 1,0 0-1,0 0 0,2 0 1,61-3 459,-60 2-452,23-3 63,1-2 0,53-19 0,-55 16-120,0 0 1,54-7 0,-80 15 19,0 1 0,-1 0 1,1 0-1,0 0 0,-1 0 0,1 0 0,0 0 1,-1 0-1,1 0 0,0 0 0,-1 0 0,1 1 1,-1-1-1,1 0 0,0 0 0,-1 1 1,1-1-1,-1 0 0,1 1 0,-1-1 0,1 0 1,0 1-1,-1-1 0,0 1 0,1-1 1,-1 1-1,1-1 0,-1 1 0,1 0 0,-1 22 50,-20 29 340,16-44-351,2-3-39,0 1 1,1-1 0,-1 1-1,1 0 1,0 0 0,1-1-1,-1 11 1,2-15-99,-1-1 0,0 0 0,0 0 0,0 1-1,0-1 1,1 0 0,-1 0 0,0 1 0,0-1 0,0 0 0,1 0 0,-1 0 0,0 1-1,0-1 1,1 0 0,-1 0 0,0 0 0,0 0 0,1 0 0,-1 1 0,0-1 0,1 0-1,-1 0 1,0 0 0,1 0 0,-1 0 0,0 0 0,0 0 0,1 0 0,-1 0 0,0 0-1,1 0 1,-1 0 0,0-1 0,0 1 0,1 0 0,-1 0 0,1 0 0,7-4-6497,3-9-6960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147 250 11979,'0'0'14836,"-11"0"-14543,7 0-278,1 0-11,-1-1 1,1 1-1,-1 0 1,1 1-1,-1-1 1,1 1-1,-1-1 1,1 1-1,0 0 1,-1 0-1,1 0 1,0 1-1,0-1 1,0 1-1,0 0 0,0 0 1,0 0-1,0 0 1,0 0-1,1 1 1,-1-1-1,-3 5 1,4-4-6,-37 64 4,36-63-3,1 0 0,1 0 1,-1 0-1,1 0 0,-1 1 0,1-1 0,0 0 1,1 0-1,-1 1 0,1-1 0,0 0 0,0 1 1,0-1-1,0 1 0,2 4 0,-1-9 2,-1 1 0,1 0 0,-1-1 0,1 1 0,0-1 0,0 1 0,-1-1 0,1 1 0,0-1 0,0 1 0,0-1 0,-1 0 0,1 1 0,0-1 0,0 0 0,0 0 0,0 1 0,0-1 0,0 0 0,0 0 0,0 0 0,0 0 0,-1 0 0,1-1 0,0 1 0,0 0 0,0 0 0,0-1-1,0 1 1,0 0 0,0-1 0,30-12 165,-15 2-141,0-1 0,0 0 1,-1-1-1,-1-1 0,0-1 1,-1 0-1,18-27 1,68-124 103,-73 108-688,-23 52 352,-4 8 24,-12 29-3,-3 10 161,-13 55 0,25-82 86,2 0 0,-1 0 0,2 1 0,0-1 0,0 1 0,2-1 0,3 28 0,-4-40-48,1 0 0,-1 0 1,1 0-1,0 0 0,0 0 0,0 0 0,0 0 1,0 0-1,0-1 0,0 1 0,0 0 0,1-1 0,-1 1 1,1-1-1,-1 1 0,1-1 0,0 0 0,-1 1 1,1-1-1,3 1 0,-1 0 41,0-1 0,0 0 1,0 0-1,1 0 0,-1-1 0,0 1 1,0-1-1,1 0 0,7-1 0,-4-1 25,0 1-1,1-1 1,-2 0-1,1 0 0,0-1 1,0-1-1,-1 1 1,0-1-1,1 0 1,7-7-1,-6 3-70,-2-1-1,1 0 1,-1-1-1,-1 1 1,1-1-1,-2 0 1,1-1-1,-2 0 1,1 0-1,-1 0 1,-1 0-1,0 0 1,-1-1-1,0 1 0,-1-1 1,1-20-1,-2 30-31,0 1-1,0 0 1,0 0 0,0 0-1,0-1 1,0 1-1,0 0 1,-1 0-1,1 0 1,0-1-1,-1 1 1,1 0-1,-1 0 1,1 0-1,-1 0 1,1 0-1,-1 0 1,0 0-1,0 0 1,-1-2-1,1 3-2,0 0-1,1-1 0,-1 1 1,0 0-1,0 0 0,0 0 1,0 0-1,0 0 0,0 0 1,0 0-1,1 0 0,-1 0 0,0 0 1,0 0-1,0 1 0,0-1 1,0 0-1,1 0 0,-1 1 1,0-1-1,-1 1 0,-2 2-25,-1 0-1,1 0 1,0 0-1,0 1 1,0 0-1,1-1 1,-7 10-1,5-5 49,0 1 0,0-1-1,1 1 1,1 0-1,-1 0 1,-2 15 0,5-22 6,1 0 0,-1 1 0,1-1 0,-1 0 0,1 0 1,0 0-1,0 1 0,0-1 0,0 0 0,0 0 0,1 0 1,-1 1-1,0-1 0,1 0 0,0 0 0,0 0 0,0 0 1,-1 0-1,2 0 0,-1 0 0,0 0 0,0 0 0,1 0 0,-1-1 1,1 1-1,-1-1 0,1 1 0,0-1 0,-1 1 0,1-1 1,0 0-1,0 0 0,3 1 0,16 2 47,1 0 1,-1-2-1,1 0 1,0-2-1,0 0 0,0-2 1,37-6-1,-40 5-44,67-13-24,-80 14 32,1 1 1,-1-2-1,1 1 1,-1-1-1,0 0 0,0 0 1,0 0-1,-1-1 1,1 0-1,4-5 1,-7 6 86,-1-1 0,0 1 0,0-1 0,0 0 1,-1 0-1,1 1 0,-1-1 0,0 0 1,0 0-1,0-1 0,0 1 0,-1 0 1,0 0-1,0 0 0,0 0 0,0-1 1,-2-3-1,1-2 56,-1 0-1,0 0 1,-1 0 0,0 0-1,-7-16 1,8 22-124,-3-8 11,-1 0 0,0 0-1,-1 1 1,0 0 0,-1 0-1,0 1 1,-1 0 0,-15-15 0,22 25-97,16 6-266,-9-4 231,59 28-2170,-52-25 800,0-1 0,1-1 0,20 4 0,14-3-6303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0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9225,'0'0'379,"9"0"-374,490-18 1762,41 40-1772,557 41 106,5-38 40,-742-19-127,1378-25 66,870-37 5,-2461 57 0,73-3-2940,-204-2 298,4-9-2018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2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4073 7559,'0'0'1847,"5"-6"-2226,223-265 3171,104-115-2797,694-680 968,-679 712-933,843-801-623,-953 941 545,295-204 0,-445 365 61,-62 40-360,0-2 1,-1 0 0,-1-2-1,30-27 1,-51 42-113,1-1-1,-1 0 0,0 0 1,0 0-1,0 0 0,0 0 1,-1 0-1,1 0 0,1-6 1,-2-2-3358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4324,'0'0'5685,"4"-8"-1206,14-26-432,-18 34-3955,1 0 0,-1-1 0,0 1 0,0 0 0,0-1 0,0 1 0,0 0 0,0-1-1,0 1 1,0 0 0,1-1 0,-1 1 0,0 0 0,0 0 0,0-1 0,1 1 0,-1 0 0,0 0 0,0 0 0,0-1 0,1 1 0,-1 0 0,0 0 0,1 0 0,-1-1 0,0 1 0,0 0 0,1 0 0,-1 0 0,0 0 0,1 0 0,-1 0-1,0 0 1,1 0 0,-1 0 0,0 0 0,1 0 0,-1 0 0,1 0 0,2 9 831,-3-9-784,2 37 626,0 0-1,-3 0 0,-1-1 1,-8 44-1,0 22-534,9-100-226,1 0 0,0 0 0,0-1-1,0 1 1,0 0 0,0 0 0,1 0 0,-1 0 0,1 0-1,-1 0 1,1-1 0,-1 1 0,3 3 0,-3-4 16,1-1 0,-1 1 1,1-1-1,0 1 0,-1-1 0,1 1 1,-1-1-1,1 0 0,0 1 0,-1-1 1,1 0-1,0 1 0,-1-1 0,1 0 1,0 0-1,0 0 0,-1 0 1,1 0-1,0 0 0,0 0 0,-1 0 1,1 0-1,0 0 0,0 0 0,3-1 81,0-1-1,0 1 0,-1-1 0,1 0 0,-1 0 0,1 0 0,-1 0 0,0-1 0,0 0 1,0 1-1,3-5 0,31-39 81,-2-2 0,-3-1-1,34-67 1,-42 71-146,9-12-761,-34 72-12017,-6 1 6102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11147,'0'0'6534,"-2"54"-3363,2-36-961,2-1-801,7-2-736,2-1-449,4-1-288,0-2-1313,0-5-2211,2-3-2594,-2-3-4804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15182,'0'0'6785,"-8"2"-5060,3-1-1648,1 0 1,0 1-1,0-1 0,0 1 1,1 0-1,-1 0 1,0 0-1,1 0 0,-1 0 1,1 1-1,0 0 1,0 0-1,0 0 0,0 0 1,0 0-1,0 0 1,1 1-1,0-1 0,0 1 1,0 0-1,-3 6 1,1 2 71,0-1 1,0 1-1,1-1 1,0 1-1,-1 20 1,4-31-140,1-1 0,-1 1 1,0 0-1,0 0 1,1-1-1,-1 1 1,0 0-1,1-1 1,-1 1-1,1 0 0,-1-1 1,1 1-1,-1 0 1,1-1-1,0 1 1,-1-1-1,1 1 1,0-1-1,-1 1 0,1-1 1,0 0-1,-1 1 1,1-1-1,0 0 1,0 0-1,-1 1 1,1-1-1,0 0 1,0 0-1,0 0 0,-1 0 1,1 0-1,0 0 1,0 0-1,0 0 1,-1 0-1,1-1 1,0 1-1,0 0 0,-1 0 1,1-1-1,0 1 1,0 0-1,1-2 1,37-15 431,6-18-283,31-21-160,-70 52-19,0 1 1,0-1-1,0 1 0,1 1 1,-1-1-1,1 1 0,-1 0 1,1 1-1,0-1 0,9 1 1,-15 1 13,-1 0 0,1 0-1,0 0 1,0 0 0,0 0 0,0 0 0,-1 0 0,1 0 0,0 1 0,0-1 0,0 0 0,-1 1 0,1-1 0,0 0 0,-1 1 0,1-1 0,0 1-1,-1-1 1,1 1 0,0-1 0,-1 1 0,1 0 0,-1-1 0,1 1 0,-1 0 0,1 0 0,-1-1 0,0 1 0,1 0 0,-1 0 0,0-1-1,0 1 1,1 1 0,-2 33 63,0-33-2,1 1 0,0-1 0,-1 1 0,1-1 0,0 1 0,0 0 0,0-1 0,1 1 0,-1-1 0,1 1 0,-1-1 1,2 4-1,-1-6-29,0 1 1,0-1 0,0 0 0,0 0 0,0 0-1,0 0 1,-1 0 0,1 0 0,0 0-1,0 0 1,0 0 0,0 0 0,0 0 0,0-1-1,0 1 1,0 0 0,-1-1 0,1 1 0,0 0-1,0-1 1,0 1 0,-1-1 0,2 0 0,25-17 109,-20 14-99,-6 3-35,9-6-14,0 1-1,1 0 1,0 0 0,1 1 0,-1 0-1,1 1 1,0 0 0,0 1-1,0 0 1,22-1 0,-33 4 7,0 0 0,0 0 0,0 1 1,0-1-1,0 0 0,0 1 0,0-1 0,0 0 1,0 1-1,0-1 0,0 1 0,0 0 0,0-1 1,-1 1-1,1 0 0,0-1 0,0 1 0,-1 0 0,1 0 1,0 0-1,-1-1 0,1 1 0,-1 0 0,1 0 1,-1 0-1,0 0 0,1 0 0,-1 0 0,0 0 1,0 0-1,1 0 0,-1 2 0,1 40 1000,-2-31-352,13-13-789,-5-4-3851,-5-1-2516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4869,'0'0'3534,"2"-9"-64,9-24 384,-9 42 1754,2 42-2781,-18 181 509,14-231-3326,0 0-1,0 0 1,0 0 0,0 1 0,0-1-1,0 0 1,1 0 0,-1 0-1,0 0 1,0 0 0,1 0-1,-1 0 1,1 0 0,-1 0 0,1 0-1,-1 0 1,1 0 0,-1 0-1,1-1 1,0 1 0,0 0-1,-1 0 1,1-1 0,0 1 0,0 0-1,0-1 1,0 1 0,1 0-1,1 0 18,-1-1 0,0 0-1,1 1 1,-1-1-1,1 0 1,-1-1 0,1 1-1,-1 0 1,0 0 0,1-1-1,-1 0 1,3 0-1,6-4 55,0 1 0,0-2-1,0 1 1,10-9-1,-4 1-54,-12 9-69,0 0-1,0 0 1,0 0 0,1 0-1,0 1 1,0 0-1,0 0 1,0 0-1,0 1 1,0 0 0,1 0-1,-1 1 1,9-2-1,-14 4 29,0-1 0,0 1-1,0-1 1,1 1 0,-1-1-1,0 1 1,0 0-1,0 0 1,0-1 0,0 1-1,0 0 1,0 0-1,0 0 1,0 0 0,-1 0-1,1 0 1,0 1 0,-1-1-1,1 0 1,0 0-1,-1 0 1,0 1 0,1-1-1,-1 0 1,0 0 0,1 1-1,-1-1 1,0 0-1,0 1 1,0 1 0,1 50 69,-2-40-43,1 25 112,0-38 96,12-30 795,-8 25-1033,-1 0 0,1 0 0,0 0 1,1 0-1,-1 1 0,1 0 0,0 0 0,0 0 0,0 1 0,1 0 0,-1 0 0,1 0 0,0 1 0,0-1 0,-1 1 0,1 1 0,1-1 0,-1 1 0,7-1 0,-5 1-332,0-1 0,-1 0-1,1 0 1,0-1 0,0 0 0,-1 0-1,0-1 1,0 0 0,10-7 0,-17 11 147,1-1 1,-1 1-1,1-1 1,-1 1-1,0-1 0,1 1 1,-1-1-1,0 0 1,1 1-1,-1-1 1,0 1-1,1-1 1,-1 0-1,0 1 1,0-1-1,0 0 1,0 1-1,0-1 0,0 0 1,0 1-1,0-1 1,0 0-1,0 1 1,0-1-1,0 1 1,0-1-1,0 0 1,-1 1-1,1-1 1,0 0-1,0 1 0,-1-1 1,1 1-1,-1-1 1,1 1-1,0-1 1,-1 1-1,1-1 1,-1 1-1,1-1 1,-1 1-1,1-1 0,-1 1 1,1 0-1,-1-1 1,0 1-1,1 0 1,-1 0-1,0-1 1,1 1-1,-1 0 1,1 0-1,-1 0 1,-1 0-1,-27-9-8572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13613,'0'0'7911,"60"-29"-6758,-26 26-864,5 1-353,0 2-1602,-2 0-2530,3 3-4068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20083,'0'0'2098,"-11"1"16,0 0-1918,1 0 1,-1 1-1,1 1 0,-1 0 0,1 0 1,-17 8-1,25-10-193,-1 0 1,0 1-1,1-1 1,-1 1-1,1-1 1,-1 1-1,1 0 0,0 0 1,0 0-1,0 0 1,0 0-1,0 1 1,0-1-1,0 1 1,1-1-1,0 1 1,-1 0-1,1-1 0,0 1 1,0 0-1,0 0 1,1 0-1,-1 0 1,1 0-1,-1 0 1,1 0-1,0 0 1,0 0-1,0 0 0,1 0 1,-1-1-1,1 1 1,0 0-1,1 4 1,-1-5 13,0-1 1,1 1 0,-1-1-1,1 0 1,-1 1-1,1-1 1,-1 0-1,1 0 1,0 0 0,-1 0-1,1 0 1,0 0-1,0-1 1,0 1 0,0 0-1,0-1 1,0 0-1,0 1 1,0-1 0,-1 0-1,1 0 1,0 0-1,0 0 1,0 0 0,4-2-1,1 2 153,1-1 1,-1 0-1,0-1 0,1 0 0,10-4 0,-6-1-62,0 0-1,-1-1 0,0-1 0,0 0 1,-1 0-1,0-1 0,-1 0 0,0-1 1,-1 1-1,11-19 0,-26 73-747,5-36 546,0-1 1,1 1 0,0-1 0,0 1 0,1 0-1,0-1 1,2 16 0,-1-21-203,-1 1 0,1-1 0,0 1 0,0-1 0,0 0 0,0 0 0,0 1 0,1-1 0,-1 0 0,1 0 0,2 3 0,-2-3-380,0-1 0,0 1 1,0-1-1,1 0 0,-1 0 1,0 1-1,1-1 1,-1-1-1,0 1 0,1 0 1,-1-1-1,1 1 0,3-1 1,23 1-11262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8968,'0'0'14387,"6"11"-13618,-2-3-660,0 0-1,0 0 0,0 1 1,-1 0-1,-1 0 0,1-1 1,-1 2-1,-1-1 0,1 16 1,-3 44 286,3 86 438,-2-154-817,0 1 0,0 0 0,0 0 0,1-1 1,-1 1-1,0 0 0,1-1 0,-1 1 0,1 0 1,-1-1-1,1 1 0,0-1 0,0 1 0,0-1 1,0 1-1,0-1 0,0 0 0,0 1 0,0-1 1,1 0-1,-1 0 0,0 0 0,2 1 0,-1-1 31,0-1 0,0 0 0,0 0 0,0 1-1,0-1 1,0 0 0,-1 0 0,1-1-1,0 1 1,0 0 0,0-1 0,0 1-1,0-1 1,-1 0 0,1 1 0,0-1-1,2-1 1,4-4 70,1 1 0,-1-1 0,0 0 0,-1-1 1,1 0-1,10-13 0,2-7-189,21-39-1,-38 88-2636,-6 17 2733,1-30-107,1 1 0,0 0 0,0-1-1,1 1 1,0 10 0,0-19 76,0 0 1,1 0-1,-1 0 0,0 1 0,1-1 1,-1 0-1,0 0 0,1 0 1,-1 0-1,1 1 0,0-1 0,-1 0 1,1 0-1,0 0 0,0 0 1,-1 0-1,1-1 0,0 1 0,2 1 1,-2-1 13,1-1 0,-1 0 1,1 0-1,-1 1 0,1-1 0,0 0 1,-1 0-1,1-1 0,-1 1 1,1 0-1,-1 0 0,1-1 1,-1 1-1,1-1 0,-1 1 0,1-1 1,-1 0-1,0 1 0,1-1 1,1-1-1,5-4-96,0-1 1,0 1-1,0-1 1,-1 0-1,0-1 0,-1 0 1,0 0-1,6-9 1,38-74-1875,-47 85 1917,19-35 133,-3-1 0,-1 0 0,-2-2 1,14-56-1,-35 117 247,0 0 0,-12 26 0,-11 40-349,22-56 141,1 0-1,1 1 1,1 52-1,3-74-103,0 1 0,0-1-1,1 0 1,0 0-1,0 0 1,0 0-1,1 0 1,0 0-1,0 0 1,0 0 0,1 0-1,0-1 1,0 1-1,1-1 1,-1 0-1,1 0 1,0 0-1,0-1 1,1 0 0,0 1-1,-1-1 1,1-1-1,9 6 1,-12-8-26,-1 0 0,0-1 0,0 1 0,0-1 0,1 1 0,-1-1 0,0 0 1,0 1-1,1-1 0,-1 0 0,0 0 0,1 0 0,-1 0 0,0 0 0,1 0 0,1-1 0,-2 1-47,-1 0-1,1-1 0,-1 1 1,1-1-1,-1 1 0,1 0 1,-1-1-1,0 1 0,1-1 1,-1 1-1,0-1 0,1 1 1,-1-1-1,0 1 0,0-1 0,0 0 1,1 1-1,-1-1 0,0 1 1,0-1-1,0 0 0,0 1 1,0-1-1,0 1 0,0-2 1,-1-2-184,1 1 0,-1-1 0,0 0 0,0 1 1,0-1-1,-1 0 0,0 1 0,1-1 0,-5-5 1,-21-24-319,-45-45 0,43 49 2867,-39-51 1,69 79-2205,1 1 1,0-1 0,-1 0-1,1 1 1,0-1-1,0 1 1,-1 0-1,1-1 1,0 1-1,0 0 1,-1 0-1,1 0 1,0 0-1,0 1 1,0-1-1,1 1 1,59 15-291,-45-11-1334,1 0-1,25 3 0,-5-6-4491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12908,'2'-3'5843,"1"10"-2448,1 26-1599,0 44-1705,-6 2 477,0-38 10,2 0 0,5 44-1,-5-84-548,0 0 1,0 0-1,0 0 0,0 0 0,0 0 0,1 0 0,-1-1 0,0 1 0,0 0 1,1 0-1,-1 0 0,1 0 0,-1-1 0,1 1 0,-1 0 0,1-1 1,-1 1-1,1 0 0,0-1 0,-1 1 0,1 0 0,0-1 0,-1 1 1,1-1-1,0 0 0,0 1 0,0-1 0,-1 1 0,1-1 0,0 0 0,0 0 1,0 1-1,0-1 0,0 0 0,-1 0 0,1 0 0,0 0 0,0 0 1,0 0-1,0 0 0,0-1 0,0 1 0,0 0 0,-1 0 0,1-1 1,0 1-1,0 0 0,0-1 0,-1 1 0,1-1 0,0 1 0,0-1 0,0-1 1,41-31 1188,2-16-1079,-2-1 0,-2-2 0,-3-2-1,47-89 1,-124 186-20665,18-17 12289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7143,'0'0'2535,"1"11"487,6 31-171,-6-41-2669,0 1 0,0-1 0,0 1-1,0-1 1,0 0 0,0 1 0,0-1 0,0 0 0,0 0 0,0 0 0,1 0 0,-1 0 0,0 0 0,1 0 0,-1-1 0,1 1 0,-1 0 0,1-1-1,-1 1 1,1-1 0,-1 0 0,1 1 0,0-1 0,-1 0 0,1 0 0,2 0 0,40-5 2604,-34 2-2546,-1-1 1,0-1-1,0 1 1,0-2-1,-1 1 1,0-1-1,0 0 1,0-1-1,-1 0 1,0 0 0,0-1-1,11-15 1,-9 9-153,1 0 1,-2-1 0,0 0-1,0-1 1,-1 1 0,8-32-1,-15 30-136,-12 37-111,-13 38-88,22-48 274,0 1-1,1 0 0,0-1 0,1 1 0,0 0 0,1 0 0,0 0 0,2 14 0,-2-24-19,0 0 0,1 0-1,-1 0 1,0 0 0,0 1-1,1-1 1,-1 0 0,1 0-1,-1 0 1,1 0 0,0 0-1,-1 0 1,1 0-1,0 0 1,0 0 0,-1 0-1,1 0 1,0-1 0,0 1-1,0 0 1,0-1 0,0 1-1,0 0 1,0-1 0,1 0-1,0 1 1,1 0 18,0-1 1,0 1-1,0-1 1,0 0-1,0-1 1,0 1-1,0 0 1,0-1-1,0 0 1,4-1-1,3-1 41,-2 0 0,1-1-1,0-1 1,-1 0 0,15-10-1,-11 4-39,-1 0-1,-1-1 0,0 0 0,0-1 1,9-16-1,-14 20-23,0 1 1,-1-1-1,0 0 1,0 0-1,-1 0 1,-1 0-1,1 0 1,-1-1-1,1-15 1,-3 24-10,0 1 0,0 0 0,0 0 0,0 0 0,0 0 0,0 0 0,0 0 0,0-1 0,0 1 0,0 0 0,0 0 0,0 0 0,0 0 1,0 0-1,0 0 0,0-1 0,0 1 0,0 0 0,0 0 0,0 0 0,0 0 0,0 0 0,0 0 0,0 0 0,0-1 0,0 1 0,-1 0 0,1 0 1,0 0-1,0 0 0,0 0 0,0 0 0,0 0 0,0 0 0,0 0 0,0-1 0,0 1 0,-1 0 0,1 0 0,0 0 0,0 0 0,0 0 0,0 0 1,0 0-1,0 0 0,-1 0 0,1 0 0,0 0 0,0 0 0,0 0 0,0 0 0,0 0 0,0 0 0,-1 0 0,1 0 0,0 0 0,0 0 0,0 1 1,-9 7-196,-7 14 113,15-20 71,-50 88 290,48-83-183,0 0 1,0 0 0,0 0-1,1 0 1,0 1 0,1-1-1,0 1 1,0-1 0,0 1-1,1-1 1,1 12 0,0-17-77,0 0 1,0 0-1,1-1 1,-1 1-1,1-1 0,-1 1 1,1-1-1,0 1 1,0-1-1,-1 0 1,1 0-1,0 0 1,0 0-1,0 0 1,0 0-1,0 0 1,0-1-1,1 1 1,-1-1-1,0 0 1,0 1-1,0-1 1,0 0-1,1 0 1,-1 0-1,0-1 1,4 0-1,1 1 10,0 0 0,0-1 0,0 0 0,0-1-1,0 1 1,-1-1 0,14-6 0,-11 1-14,-1 0 0,0-1 0,0 1 0,0-2 0,-1 1 0,0-1 0,-1-1-1,9-15 1,-8 13-1,1 0 0,0 1 0,1-1 0,0 1 0,11-9 0,-17 17-27,0 0 0,0 0-1,0 0 1,0 1 0,1 0-1,0-1 1,-1 1 0,1 0 0,0 1-1,6-3 1,-9 5 7,1-1 1,0 0-1,-1 1 0,1-1 0,0 1 1,-1-1-1,1 1 0,0 0 1,-1 0-1,1 0 0,-1 0 0,1 0 1,-1 0-1,0 0 0,0 0 1,1 1-1,-1-1 0,0 0 0,0 1 1,0-1-1,0 1 0,0-1 1,-1 1-1,1 0 0,0-1 0,0 4 1,4 11-2,0-1 1,-2 1-1,0 0 1,0 0 0,-2 1-1,0-1 1,0 0-1,-3 18 1,1-1 567,1-33-203,6-30 673,4-20-971,-3 0 0,1-58-1,-7 99-43,-1 10-10,0-1 1,0 1-1,0-1 0,1 1 1,-1-1-1,0 0 0,0 1 1,0-1-1,1 1 1,-1-1-1,0 0 0,1 1 1,-1-1-1,0 0 0,1 1 1,-1-1-1,0 0 0,1 1 1,-1-1-1,1 0 1,-1 0-1,0 0 0,1 1 1,-1-1-1,1 0 0,-1 0 1,1 0-1,-1 0 0,1 0 1,-1 0-1,0 0 1,1 0-1,26 0 24,21-10-12,-9-3-145,-18 6-27,0 0-1,1 1 1,-1 1 0,1 1 0,40-1 0,-61 5 156,0 0 1,0 0 0,0 0 0,0 0-1,0 0 1,-1 1 0,1-1 0,0 0-1,0 1 1,0-1 0,0 1 0,-1-1-1,1 0 1,0 1 0,0 0 0,-1-1-1,1 1 1,0 0 0,-1-1 0,1 1-1,-1 0 1,1-1 0,-1 1 0,1 0-1,-1 0 1,0 0 0,1 1 0,2 33-115,-5-24 90,0 1-1,0-1 0,-1 0 0,-5 11 0,-8 12 53,11-26-10,1 1 0,-1 0 0,2 0 0,-1 0 0,1 1 0,1-1 0,-1 1 0,0 12 0,3-21-8,1 0 1,-1-1 0,1 1 0,-1-1-1,1 1 1,-1-1 0,1 0 0,-1 1-1,1-1 1,-1 1 0,1-1-1,0 0 1,-1 0 0,1 1 0,-1-1-1,1 0 1,0 0 0,-1 0 0,1 0-1,0 1 1,-1-1 0,1 0 0,0 0-1,-1 0 1,1 0 0,0-1-1,-1 1 1,1 0 0,0 0 0,-1 0-1,1-1 1,0 1 0,26-8 150,-16 2-138,-2-1 1,1-1-1,-1 0 0,0 0 1,-1-1-1,0 0 1,0 0-1,-1-1 0,8-13 1,-6 8-11,-1 0 1,0 0 0,-1-1-1,-1 0 1,-1 0 0,4-18-1,-8 30-356,-3 22 285,2-16 67,0 0 0,0 1-1,0-1 1,1 0 0,-1 0 0,0 1-1,1-1 1,-1 0 0,1 0 0,0 0 0,0 1-1,0-1 1,0 0 0,0 0 0,0 0-1,1-1 1,-1 1 0,1 0 0,-1 0 0,1-1-1,1 2 1,5 1 26,-1-1-1,1 0 1,0-1-1,0 1 1,0-2-1,0 1 1,0-1-1,0 0 1,1-1-1,-1 0 0,0 0 1,0-1-1,0 0 1,9-2-1,-1 0 26,-1-1 0,0-1 0,0 0 0,0-1 0,-1 0 0,18-12 0,-26 15-39,0-1 0,-1 0 0,1 0 0,-1-1 0,0 1 0,0-1 0,-1 0 1,0 0-1,0 0 0,0-1 0,0 0 0,-1 0 0,0 0 0,0 0 0,0 0 0,-1 0 0,0-1 0,0 1 0,1-11 1,-3 16-23,0 0 1,-1-1 0,1 1-1,0 0 1,0 0 0,0 0-1,-1 0 1,1 0 0,0-1-1,-1 1 1,1 0 0,-1 0-1,0 0 1,1 0 0,-1 0-1,0 1 1,1-1 0,-1 0-1,0 0 1,0 0 0,0 1-1,0-1 1,0 0 0,0 1-1,0-1 1,-1 0 0,-2 0-12,1 0 1,-1 0 0,0 0 0,1 0-1,-1 1 1,0 0 0,1 0 0,-8 0-1,4 1-3,-1 0 0,0 0 0,1 1-1,-1-1 1,1 2 0,0-1 0,-1 1 0,-7 5-1,9-4 16,0 1 0,1 0-1,0 0 1,0 0-1,0 1 1,1 0 0,0-1-1,0 2 1,0-1-1,1 0 1,-4 11 0,6-14 7,-1 0-1,1 1 1,0-1 0,1 1 0,-1-1 0,1 1 0,-1-1 0,1 1 0,0 0 0,1-1 0,-1 1 0,0-1 0,1 1 0,0-1 0,0 1 0,0-1 0,0 1 0,1-1 0,-1 0 0,1 0 0,0 0 0,0 0 0,0 0 0,4 5 0,4 1-1,0-1 0,1 0 0,0-1 0,0 0 0,1-1 0,-1 0 0,1 0 0,22 6 0,-17-7-1515,1-1-1,37 5 1,-9-7-4952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171 182 9001,'-3'-2'711,"1"0"0,0 0 0,0 0 0,0-1 0,1 1 1,-1-1-1,0 1 0,1-1 0,0 0 0,-2-3 0,3 5-564,-1 1-1,1-1 0,0 0 0,0 1 0,0-1 0,-1 1 1,1-1-1,0 1 0,0-1 0,0 0 0,0 1 1,0-1-1,0 0 0,0 1 0,0-1 0,0 1 1,0-1-1,1 0 0,-1 1 0,0-1 0,0 1 1,0-1-1,1 1 0,-1-1 0,0 1 0,1-1 0,-1 1 1,1-1-1,-1 1 0,0-1 0,1 1 0,-1-1 1,1 1-1,-1 0 0,1-1 0,-1 1 0,1 0 1,-1-1-1,1 1 0,0 0 0,-1 0 0,1 0 0,-1 0 1,1-1-1,0 1 0,-1 0 0,1 0 0,-1 0 1,1 0-1,1 1 0,-2 0-77,1 1 0,-1-1 0,0 1 0,1-1 0,-1 1 0,0 0 0,0-1 0,0 1 0,0-1 0,0 1-1,0 0 1,0-1 0,0 1 0,-1-1 0,1 1 0,-1 0 0,1-1 0,-1 1 0,0-1 0,1 0 0,-1 1 0,0-1 0,-1 2 0,-30 4-232,22-6-180,23-5 224,-12 3 184,1 0-1,-1 1 1,0-1-1,0 0 0,1 0 1,-1 0-1,0 0 1,0 0-1,0 0 1,0 0-1,0 0 1,-1-1-1,1 1 0,0 0 1,0 0-1,0-3 1,-1 3-48,1 1 1,-1-1 0,0 1-1,0-1 1,0 1-1,0-1 1,1 0-1,-1 1 1,0-1 0,0 1-1,0-1 1,0 1-1,-1-1 1,1 0-1,0 1 1,0-1 0,0 1-1,0-1 1,-1 1-1,1-1 1,0 0 0,0 1-1,-1-1 1,1 1-1,0-1 1,-1 1-1,1 0 1,-1-1 0,1 1-1,0-1 1,-1 1-1,1 0 1,-1-1 0,1 1-1,-1 0 1,1 0-1,-1-1 1,0 1-1,1 0 1,-1 0 0,1 0-1,-1 0 1,1-1-1,-1 1 1,0 0 0,0 0-1,-6-1 34,-1 0 0,1 1-1,-1-1 1,1 1 0,0 1 0,-1 0 0,1 0-1,-1 0 1,1 1 0,-9 2 0,13-2-51,0 0-1,0-1 1,1 1 0,-1 0 0,0 0 0,1 0 0,-1 1 0,1-1 0,0 1-1,0-1 1,0 1 0,0 0 0,0-1 0,1 1 0,-1 0 0,1 0-1,0 0 1,0 1 0,0-1 0,0 0 0,0 0 0,1 1 0,-1-1 0,1 0-1,0 5 1,0-6 3,-1 1-1,1-1 1,0 1-1,0-1 1,0 1-1,1-1 1,-1 1-1,0-1 1,1 1-1,0-1 0,-1 1 1,1-1-1,0 0 1,0 1-1,1-1 1,-1 0-1,0 0 1,1 0-1,-1 0 1,1 0-1,0 0 1,2 2-1,-1-2 6,1-1-1,-1 0 1,1 0-1,-1 0 0,1 0 1,0 0-1,-1-1 1,1 1-1,0-1 1,0 0-1,-1 0 1,1-1-1,0 1 1,-1-1-1,5-1 0,-1 1-7,0-1 0,0-1-1,0 1 1,0-1-1,0 0 1,-1-1-1,1 1 1,-1-1-1,0-1 1,7-6-1,3-4-88,-1-1 0,15-19 0,-30 81-818,0-38 902,-8 340-17,24-255 237,-9-65-181,-2 0 0,2 39 0,-6-60-26,-1 0 1,0-1 0,-1 1 0,0 0 0,0 0-1,0-1 1,-1 1 0,0-1 0,0 1-1,-1-1 1,0 0 0,0 0 0,0 0 0,-8 10-1,10-14 4,0-1 0,0 1 0,0-1-1,0 0 1,0 0 0,0 1 0,0-1-1,-1 0 1,1 0 0,0 0 0,-1 0-1,1-1 1,-1 1 0,1 0 0,-1 0-1,1-1 1,-1 1 0,1-1 0,-1 0-1,0 1 1,1-1 0,-1 0-1,1 0 1,-1 0 0,0 0 0,1 0-1,-1 0 1,-2-1 0,2 0 1,-1-1 1,1 0 0,0 0-1,-1 0 1,1 0-1,0 0 1,0 0-1,1 0 1,-1-1 0,0 1-1,1-1 1,-1 1-1,1-1 1,-2-3-1,-2-8-11,0-1 0,1 1 0,0-1 0,1 1 0,-1-17 0,4 8-25,0-1 1,1 0 0,2 1-1,0-1 1,2 1 0,13-40-1,-3 23 29,2 1 0,42-71 0,8 6 41,-35 56-63,-1-1 0,44-100 1,-69 127-9,-11 16-287,4 6 283,-1 1 0,0 0 0,0 0 0,0 1 0,1-1-1,-1 0 1,0 1 0,1-1 0,0 1 0,-1-1 0,1 1 0,0 0-1,-1-1 1,1 1 0,-1 2 0,-16 27-2,0 1-1,-17 44 1,29-59 36,0 1 0,0 0 0,2 0 0,0 1 1,2-1-1,-2 26 0,4-42 4,0-1-1,0 1 1,0-1 0,0 1-1,0-1 1,1 1 0,-1-1-1,0 1 1,1-1 0,-1 1-1,1-1 1,0 1 0,-1-1-1,1 0 1,0 1 0,0-1-1,0 0 1,0 0 0,0 0-1,0 1 1,0-1 0,0 0 0,1 0-1,-1-1 1,0 1 0,0 0-1,1 0 1,-1-1 0,1 1-1,-1-1 1,1 1 0,-1-1-1,1 1 1,-1-1 0,1 0-1,-1 0 1,1 0 0,-1 0-1,1 0 1,-1 0 0,4-1-1,2 0 73,-1 0 0,1 0 0,0-1-1,-1 0 1,1-1 0,-1 1 0,0-1 0,9-5-1,5-5-15,0-1 0,-1 0 0,-1-2 0,0 0 0,-1-1-1,-1-1 1,-1 0 0,0-1 0,-2-1 0,0 0 0,10-23 0,-30 61-179,1 1 1,0-1 0,1 1 0,1 1 0,0-1 0,0 28 0,4-46 119,0 0 1,0 0 0,0 0 0,0 1-1,0-1 1,0 0 0,0 0 0,0 0-1,1 0 1,-1 0 0,0 1 0,1-1-1,-1 0 1,1 0 0,-1 0-1,1 0 1,0 0 0,-1 0 0,1 0-1,0 0 1,0-1 0,-1 1 0,1 0-1,0 0 1,0-1 0,0 1-1,0 0 1,1 0 0,1-1 28,-1 1-1,1-1 1,-1 0 0,1 0-1,-1 0 1,0 0 0,1 0-1,-1 0 1,1-1 0,-1 1-1,0-1 1,5-1 0,3-3 96,0 1 1,0-2-1,0 1 1,16-13-1,-5-1-89,-2-1 0,-1 0 0,30-43 1,-24 30-99,-24 33 51,0 0 0,0 0 1,0 1-1,0-1 0,0 0 0,0 0 1,0 0-1,0 0 0,0 0 1,0 0-1,0 0 0,0 0 0,0 1 1,0-1-1,0 0 0,1 0 0,-1 0 1,0 0-1,0 0 0,0 0 1,0 0-1,0 0 0,0 0 0,0 0 1,0 1-1,0-1 0,0 0 0,0 0 1,0 0-1,0 0 0,0 0 1,1 0-1,-1 0 0,0 0 0,0 0 1,0 0-1,0 0 0,0 0 0,0 0 1,0 0-1,0 0 0,0 0 1,1 0-1,-1 0 0,0 0 0,0 0 1,0 0-1,0 0 0,0 0 0,0 0 1,0 0-1,0 0 0,1 0 0,-1 0 1,0 0-1,0 0 0,0 0 1,0 0-1,0 0 0,0 0 0,0 0 1,0 0-1,0-1 0,0 1 0,0 0 1,0 0-1,1 0 0,0 16-450,-4 19-173,2-26 629,-7 59 45,8-63-48,0 1 1,0-1 0,0 0 0,0 1 0,1-1 0,0 0 0,0 1 0,1-1 0,3 10 0,-4-14-100,0 0 1,-1 0-1,1 0 0,0 0 0,0-1 0,0 1 0,-1 0 1,1 0-1,0 0 0,0-1 0,0 1 0,0-1 0,1 1 1,-1-1-1,0 1 0,0-1 0,0 1 0,0-1 0,3 0 1,-3 0-226,0 1 0,0-2 1,0 1-1,-1 0 1,1 0-1,0 0 0,0 0 1,0 0-1,0-1 0,0 1 1,0-1-1,0 1 1,-1 0-1,1-1 0,0 1 1,0-1-1,0 0 1,-1 1-1,1-1 0,0 0 1,-1 1-1,1-1 1,-1 0-1,1 0 0,0-1 1,6-17-9189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2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116 302 384,'0'0'3380,"-10"0"-2259,-46 0 977,7 0 4318,49 0-5999,7 0-572,16-5 140,-1-1 0,0 0 0,-1-2 0,0-1 1,0 0-1,25-16 0,-2 3 55,72-38-7,-36 18-15,134-50 0,-206 88-37,0 1-1,0 1 1,1-1-1,-1 1 0,1 1 1,-1-1-1,1 2 1,-1-1-1,1 1 1,0 0-1,10 2 0,-18 0 11,1-1-1,-1 1 0,0 0 0,0-1 0,0 1 1,0 0-1,0-1 0,0 1 0,0 0 0,-1 0 0,1 0 1,0 0-1,-1 0 0,0 0 0,0 0 0,1 0 1,-1 0-1,0 0 0,0 0 0,-1 3 0,-4 45 446,-6-10-282,-1 0-1,-3-1 1,-1-1-1,-25 44 1,4-6-137,28-58-116,-9 19-235,1 1 1,1 1-1,3 0 0,-11 52 1,20-53-2929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12620,'-4'14'1601,"4"2"-736,0 5-160,4 1-577,13-1-1057,3-1-2658,5-1-1314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78 328 12268,'0'0'8066,"-10"7"-7783,5-5-186,1 1 1,-1 0 0,1 0-1,0 1 1,0-1 0,0 1-1,0 0 1,0 0-1,1 1 1,0-1 0,0 1-1,0-1 1,0 1-1,1 0 1,0 0 0,0 0-1,0 0 1,0 0 0,1 1-1,-1 5 1,2-8-22,-1-1-1,1 1 1,0 0 0,-1 0 0,1 0 0,1 0-1,-1 0 1,0 0 0,1 0 0,0-1-1,-1 1 1,1 0 0,0 0 0,0 0 0,1-1-1,-1 1 1,0-1 0,4 4 0,-3-4-49,0-1 0,1 0 1,-1 0-1,1 0 0,-1 0 0,1 0 1,0 0-1,-1-1 0,1 1 0,0-1 1,-1 0-1,1 0 0,0 0 0,-1 0 1,1 0-1,0 0 0,0-1 1,-1 0-1,1 1 0,3-2 0,5-2 85,0 0 0,-1-1 0,1 0 0,-1-1 0,0 0 0,0 0 0,-1-1 0,17-16 0,-7 5-67,-1-2 0,30-39 0,-36 39-23,1 0 1,-2 0 0,-1-1-1,13-34 1,-20 43-23,1 1 1,-1-1-1,-1 0 0,0 0 1,-1 0-1,0 0 1,-1-1-1,0 1 0,-1 0 1,-3-17-1,4 27-9,0 0-1,-1 0 1,1 0-1,-1 0 1,1 0-1,-1 0 1,0 0 0,0 0-1,1 1 1,-1-1-1,-1 0 1,1 1-1,0-1 1,0 0-1,-1 1 1,1 0-1,0-1 1,-1 1 0,0 0-1,1 0 1,-1 0-1,0 0 1,1 0-1,-1 0 1,0 0-1,0 0 1,0 1-1,0-1 1,0 1 0,0-1-1,0 1 1,0 0-1,0 0 1,0 0-1,0 0 1,0 0-1,0 0 1,1 1-1,-1-1 1,0 1 0,0-1-1,0 1 1,0 0-1,-3 1 1,-3 2-16,0 0 0,-1 1 0,1 0 0,1 0 0,-1 1 0,1 0 1,-13 14-1,14-14 23,0 0 1,1 0 0,0 1 0,0 0 0,1 0 0,0 1 0,0-1-1,0 1 1,1-1 0,1 1 0,-1 0 0,1 0 0,-2 17 0,5-23-1,-1 0 1,1 0 0,-1 1-1,1-1 1,0 0 0,0 0-1,0 0 1,0 0-1,1 0 1,-1 0 0,0-1-1,1 1 1,-1 0 0,1-1-1,0 1 1,-1-1 0,1 1-1,0-1 1,0 0 0,0 0-1,0 0 1,3 1 0,58 23-37,-39-16-16,-13-5-5,0 1 0,-1 1 0,1-1 0,-1 2 0,0 0 0,-1 0 0,1 0 0,8 11 1,-13-13 54,-1 1 1,0-1 0,0 1 0,0 0-1,-1 0 1,0 0 0,0 0 0,0 0 0,-1 1-1,0 0 1,-1-1 0,1 1 0,-1 0-1,0 0 1,-1 9 0,1-3-196,-1 15 55,-5-15-4910,0-11-3765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12332,'0'0'12967,"-12"8"-12615,5-3-320,-1 0-1,1 0 1,1 1-1,-1 0 1,1 0 0,0 1-1,0 0 1,1 0 0,0 0-1,0 1 1,1-1-1,-4 10 1,-12 33 312,-19 73 0,34-102-268,1 1 1,1-1-1,0 1 0,2 0 1,1 0-1,2 29 0,-1-46-166,0-1 0,0 1-1,0-1 1,1 0-1,-1 1 1,1-1-1,0 0 1,0 0-1,1 0 1,-1 0-1,1-1 1,-1 1-1,1-1 1,1 1 0,-1-1-1,0 0 1,1 0-1,-1 0 1,6 2-1,-2-1-849,1 0-1,-1-1 0,1 0 1,0-1-1,0 1 0,0-1 1,0-1-1,0 0 0,14 1 1,19-2-5680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47 15375,'0'0'2295,"-6"-8"711,5 7-2942,0-2 41,-1 1 0,0-1 0,1 1 0,-1-1 0,0 1 0,-1 0 0,1 0 0,0 0 0,0 0 0,-1 0 0,0 0 0,1 1 0,-1-1 0,0 1 0,0 0 0,1 0 0,-1 0 0,0 0 0,0 0 0,0 0 0,0 1-1,0 0 1,-1 0 0,1-1 0,0 2 0,0-1 0,0 0 0,0 1 0,0-1 0,0 1 0,0 0 0,-4 2 0,-3 2-92,0 1 0,1 1-1,0-1 1,0 2 0,0-1 0,1 1-1,1 0 1,-1 1 0,-11 17 0,5-4 174,1 0 0,0 1 0,-11 30 0,19-40-65,1 0 1,0 0-1,1 0 1,0 0-1,1 1 1,0-1-1,1 1 1,1 0-1,1 13 1,-1-23-109,1 0 1,-1 0-1,1 0 1,0 0-1,0 0 1,1 0-1,-1 0 1,1 0-1,0 0 1,0-1-1,0 1 1,0-1-1,1 0 1,0 1-1,-1-1 1,1 0-1,0 0 0,0-1 1,1 1-1,-1-1 1,1 1-1,-1-1 1,1 0-1,0-1 1,-1 1-1,1 0 1,0-1-1,0 0 1,0 0-1,0 0 1,0-1-1,6 1 1,1 0 7,1 0 1,-1-1-1,0-1 1,1 1-1,-1-2 1,0 0 0,0 0-1,17-6 1,-25 7 12,1-1 1,0 0 0,-1 0-1,1 0 1,-1 0 0,0 0-1,1-1 1,-1 0 0,0 1-1,-1-1 1,1 0-1,0 0 1,-1-1 0,0 1-1,0 0 1,0-1 0,0 1-1,0-1 1,-1 0 0,1 0-1,-1 0 1,0 1 0,-1-1-1,1 0 1,0 0 0,-1 0-1,0-6 1,-1 8 7,1-1 1,-1 1 0,1-1-1,-1 1 1,0 0-1,0-1 1,0 1 0,-1 0-1,1-1 1,0 1-1,-1 0 1,1 0 0,-1 0-1,0 0 1,0 1-1,0-1 1,0 0 0,0 1-1,0-1 1,0 1-1,0 0 1,-1 0 0,1 0-1,0 0 1,-1 0-1,1 0 1,-1 1 0,1-1-1,-6 0 1,1 0-56,1 0 0,-1 0-1,0 0 1,0 1 0,0 0 0,0 1 0,0-1 0,1 1 0,-1 1-1,-10 2 1,16-3 7,-1-1 1,1 1-1,0 0 0,-1 0 0,1-1 0,0 1 1,0 0-1,0 0 0,0 0 0,0 0 0,0 1 1,0-1-1,0 0 0,0 0 0,0 1 0,1-1 1,-1 0-1,0 1 0,0 1 0,1-2 6,0-1 1,0 1-1,0 0 0,0-1 0,0 1 0,0 0 1,1-1-1,-1 1 0,0-1 0,0 1 1,0 0-1,1-1 0,-1 1 0,0-1 0,1 1 1,-1-1-1,0 1 0,1-1 0,-1 1 0,1-1 1,-1 1-1,1-1 0,-1 1 0,1-1 0,-1 0 1,1 1-1,-1-1 0,1 0 0,-1 0 1,1 1-1,0-1 0,-1 0 0,1 0 0,-1 0 1,1 0-1,0 1 0,-1-1 0,1 0 0,0 0 1,-1 0-1,1-1 0,0 1 0,0 0 1,16-2 14,1 0 1,-1-1 0,-1-1 0,1-1-1,0 0 1,-1-1 0,0-1 0,-1 0-1,22-14 1,21-8-473,-58 29 442,0-1 1,0 1-1,1 0 0,-1 0 0,0 0 0,1-1 0,-1 1 0,0 0 0,1 0 1,-1 0-1,0 0 0,1 0 0,-1 0 0,1-1 0,-1 1 0,0 0 1,1 0-1,-1 0 0,0 0 0,1 0 0,-1 1 0,0-1 0,1 0 0,-1 0 1,0 0-1,1 0 0,-1 0 0,0 0 0,1 1 0,-1-1 0,0 0 1,1 0-1,-1 0 0,0 1 0,1-1 0,-1 0 0,0 0 0,0 1 0,0-1 1,1 0-1,-1 1 0,-1 20-192,-18 34 305,15-45-82,-6 14-16,-10 28 216,19-49-301,0 1 1,0-1-1,0 0 0,1 1 0,-1-1 1,1 0-1,0 1 0,0-1 0,0 0 1,1 1-1,-1-1 0,2 6 0,-1-9-132,-1 0-1,1 0 1,0 0-1,-1 0 1,1 0-1,-1 0 0,1 0 1,0 0-1,-1 0 1,1 0-1,0 0 0,-1 0 1,1-1-1,-1 1 1,1 0-1,-1 0 0,1-1 1,0 1-1,-1 0 1,1-1-1,-1 1 0,1 0 1,-1-1-1,1 1 1,-1-1-1,0 1 0,1-1 1,-1 1-1,1-2 1,15-14-4978,-3-10-3673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15182,'0'0'7111,"-15"70"-5605,6-27-610,-2 6-319,-1 4-33,3-3-255,5-1-225,4-6-32,0-7-737,-3-9-992,3-9-1218,-2-12-1569,-8-6-4165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7655,'0'0'5686,"11"-11"-1800,-2 2-3039,-6 4-565,1 0 1,0 0 0,1 1 0,-1 0-1,1 0 1,0 0 0,0 0-1,0 1 1,1 0 0,-1 0 0,1 0-1,-1 1 1,1 0 0,6-2-1,5 1 87,0 1 0,-1 1 0,1 0-1,0 1 1,0 0 0,24 5 0,-33-4-271,-1 1 0,0-1 0,1 1 0,-1 1 0,0-1 0,0 1 0,0 0 1,-1 1-1,1 0 0,-1 0 0,0 0 0,0 1 0,0 0 0,-1 0 1,1 0-1,7 11 0,-11-13-82,0 1 0,0-1 0,-1 1 0,1-1 0,-1 1 0,0-1 0,0 1 0,0 0 0,-1 0 1,1-1-1,-1 1 0,0 0 0,0 0 0,0 0 0,-1-1 0,1 1 0,-1 0 0,0 0 0,0-1 0,0 1 0,0-1 0,-1 1 0,0-1 0,1 1 1,-1-1-1,0 0 0,-1 0 0,1 0 0,-1 0 0,-3 4 0,-11 9 156,1-1 0,-2-1 1,0-1-1,-23 13 0,-3 3 86,36-22-168,0-1 0,0 1 0,0 1 0,1-1 0,-7 10 0,13-16-84,0 0 1,1 1-1,-1-1 0,0 0 0,0 0 1,1 1-1,-1-1 0,1 1 0,0-1 0,-1 0 1,1 1-1,0-1 0,0 1 0,0-1 1,0 1-1,0-1 0,0 1 0,0 1 0,1-2 1,0 1 0,0-1 0,0 1 0,0-1-1,0 0 1,0 1 0,0-1 0,0 0 0,1 0-1,-1 0 1,0 0 0,1 0 0,-1 0 0,1-1-1,-1 1 1,1 0 0,-1-1 0,1 1-1,0-1 1,1 1 0,12 3-348,0-1 1,0-1-1,0-1 0,0 0 0,28-1 0,-30-1-1139,0-1-1,-1 0 0,0-1 0,14-5 0,13-6-5240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18 10954,'0'0'12081,"-11"-5"-11232,11 5-844,-3-2 8,1 1-1,-1-1 0,0 1 0,1 0 1,-1 0-1,0 0 0,0 0 0,0 0 1,0 1-1,0-1 0,0 1 0,0 0 1,1 0-1,-1 0 0,0 0 0,0 1 1,0-1-1,0 1 0,0-1 0,0 1 1,0 0-1,0 0 0,1 1 0,-1-1 0,0 0 1,1 1-1,-1 0 0,1-1 0,0 1 1,-1 0-1,1 0 0,0 1 0,-3 3 1,0-1-2,1 0 0,0 1 0,0-1 0,0 1 0,1 0 0,0 0 0,0 0 0,0 0 0,1 0 0,-1 1 0,2-1 0,-1 1 0,1 0 0,-1 7 0,3-13-2,-1 1 1,1-1-1,-1 0 0,1 0 1,0 0-1,-1 0 0,1 0 0,0 0 1,0 0-1,0 0 0,0 0 0,0 0 1,0 0-1,0-1 0,0 1 1,0 0-1,0-1 0,1 1 0,-1-1 1,0 1-1,0-1 0,0 0 0,1 1 1,-1-1-1,0 0 0,1 0 1,-1 0-1,2 0 0,48 3 51,-39-2-143,-6-1 1,71 8-962,-70-7 1010,-1 0-1,0 1 0,1-1 0,-1 1 0,0 1 1,0 0-1,0-1 0,-1 2 0,10 5 0,-14-8 47,1 1-1,-1-1 1,0 0-1,1 0 1,-1 1-1,0-1 1,0 1-1,0-1 1,0 1-1,0 0 0,0-1 1,-1 1-1,1 0 1,-1-1-1,1 1 1,-1 0-1,1 0 1,-1 0-1,0-1 1,0 1-1,0 0 1,0 0-1,0 3 1,-2-1 140,1 0 1,0 0-1,-1-1 1,0 1 0,0-1-1,0 1 1,0-1-1,-1 0 1,1 0 0,-5 5-1,-6 4 665,-1-1 0,0 0 0,-29 17-1,29-20-607,-3 3-298,-1-1 0,0 0 1,-1-2-1,-39 13 0,57-21-714,-2 1 108,3-10-12840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52 15983,'0'0'6246,"-30"54"-4644,6-22-225,-6 6-224,-2-2-480,11 0-353,-1-8-256,9-5 0,7-10-352,6-10-1282,13-11-3683,4-14 1698,0-6-1250,2-9-1537</inkml:trace>
  <inkml:trace contextRef="#ctx0" brushRef="#br0" timeOffset="1">172 0 10698,'0'0'7773,"0"10"-6695,-10 59 709,-4 37 911,14-97-2674,-1 1 1,2 0 0,-1-1 0,2 1 0,-1-1 0,1 1 0,1-1 0,5 16 0,-6-20-296,13 28-3157,-8-12-4458,-6-16 2164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36 346 8584,'0'0'7559,"-33"-58"-4452,31 44-416,2 4-257,6 3-1121,9-1-576,11 3-513,0 1-256,4 1 32,9 1-704,-7-1-1026,7 0-1441,-4-5-1986,-3-3-4356</inkml:trace>
  <inkml:trace contextRef="#ctx0" brushRef="#br0" timeOffset="1">399 8 13741,'0'0'13068,"74"-5"-12843,-42 3-193,-2 2 0,4 0-128,-6 0-1282,-10 0-1633,-6 0-2754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13613,'0'0'10025,"66"8"-8039,-29-15-801,13-2-704,-7 0-289,2 0-192,-7 0-1249,-5 1-2787,-7-2-6182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3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73 12172,'0'0'3982,"15"-2"-2263,-14 1-1592,0 0 0,0 0 0,-1 0 0,1 0 1,0 0-1,-1 0 0,1-1 0,-1 1 0,1 0 0,-1 0 0,0-1 0,1 1 1,-1 0-1,0-1 0,0 1 0,0 0 0,0-1 0,0 1 0,0 0 0,-1 0 1,1-1-1,0 1 0,-1 0 0,1 0 0,-1-1 0,0 0 0,0-1 13,0 0 0,0 0 0,0 0-1,0 1 1,-1-1 0,1 1 0,-1-1 0,0 1-1,0-1 1,-2-2 0,3 5-148,1-1-1,-1 1 1,1-1 0,-1 1-1,1 0 1,-1-1-1,0 1 1,1 0 0,-1-1-1,1 1 1,-1 0 0,0 0-1,1 0 1,-1 0 0,0-1-1,1 1 1,-1 0-1,0 0 1,1 0 0,-1 0-1,0 0 1,1 1 0,-1-1-1,0 0 1,1 0 0,-1 0-1,0 1 1,1-1-1,-1 0 1,0 0 0,1 1-1,-1 0 1,0 0-42,0 0 0,0 0 0,1 1 1,-1-1-1,1 0 0,-1 0 0,1 1 0,-1-1 0,1 0 0,0 1 0,0-1 1,0 1-1,0-1 0,0 0 0,0 3 0,0-2-66,0 0 0,0 0 0,0 1 0,1-1 0,-1 0 0,1 1 0,-1-1 0,1 0 0,0 0 0,0 0 0,0 0 0,0 0 0,0 0 0,1 0 0,-1 0 0,0 0 0,1-1 0,-1 1 0,1 0 0,0-1 0,0 1 0,3 1 0,-3-2-211,-1-1 0,1 1 0,0-1 0,-1 0 0,1 0 0,-1 0 0,1 0 0,0 0 1,-1 0-1,1 0 0,-1-1 0,1 1 0,0-1 0,-1 1 0,1-1 0,-1 1 0,0-1 0,1 0 0,-1 0 0,3-1 1,4-10-5728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 16271,'0'0'8360,"-9"-1"-8205,2 0-154,1 1-1,-1 0 1,0 1 0,0 0-1,0 0 1,1 0 0,-1 1-1,1-1 1,-1 2-1,1-1 1,0 1 0,0 0-1,0 0 1,0 1 0,0 0-1,-7 6 1,-7 5 70,0 1 0,0 1 0,-24 28 1,39-40-34,0 1 1,1-1-1,0 1 1,0 0-1,0 0 1,0 1-1,1-1 1,0 1-1,1 0 1,-1-1-1,1 1 1,1 0-1,-1 1 1,1-1-1,0 0 1,1 14-1,1-19-21,0 0-1,0 0 0,0 0 1,0-1-1,0 1 0,0 0 1,1-1-1,-1 1 0,1-1 1,-1 1-1,1-1 0,-1 0 1,1 0-1,0 0 0,0 0 1,0 0-1,0 0 0,-1 0 1,1-1-1,0 1 0,0-1 1,0 1-1,0-1 0,0 0 1,1 1-1,-1-1 1,0 0-1,0-1 0,0 1 1,2-1-1,6 1 51,0-1 0,0 0-1,0 0 1,-1-1 0,14-4 0,-14 2-52,1 0-1,-1-1 1,-1 0 0,1 0 0,-1-1 0,0 0-1,15-14 1,-20 17 5,0 0 0,0-1 0,0 1 0,-1-1 0,1 1 0,-1-1 1,0 0-1,0 0 0,0 0 0,-1 0 0,1-1 0,-1 1 0,0 0 0,0-1 0,-1 1 0,1 0 0,-1-1 0,0 1 0,0-1 0,-1-6 0,1 10-14,-1 0 1,1 0-1,-1 0 1,1 0-1,0 0 0,-1 1 1,0-1-1,1 0 0,-1 0 1,1 0-1,-1 1 1,0-1-1,0 0 0,1 1 1,-1-1-1,0 1 0,0-1 1,0 1-1,0-1 0,0 1 1,1-1-1,-1 1 1,0 0-1,0 0 0,0-1 1,0 1-1,0 0 0,0 0 1,0 0-1,0 0 1,0 0-1,0 0 0,-2 1 1,1-1-17,1 0 0,-1 0 0,0 1 0,0-1 0,1 1 0,-1-1 0,0 1 0,1 0 0,-1 0 0,1 0 0,-1 0 0,1 0 0,-1 0 0,1 0 0,-1 0 0,1 0 0,0 1 0,-2 1 0,1 1 10,1-1-1,-1 0 1,1 1 0,-1-1 0,1 1 0,0-1 0,1 1 0,-1-1 0,1 1-1,-1-1 1,1 1 0,0 0 0,1-1 0,0 5 0,-1-6 5,1 0 0,-1 0 0,1-1 1,0 1-1,0 0 0,-1-1 0,1 1 1,0-1-1,1 1 0,-1-1 0,0 0 0,0 1 1,1-1-1,-1 0 0,1 0 0,-1 0 1,1 0-1,-1 0 0,1 0 0,-1 0 1,1-1-1,0 1 0,0-1 0,-1 1 0,1-1 1,0 1-1,0-1 0,-1 0 0,5 0 1,6 0 25,1 0 0,0-1 1,-1-1-1,1 0 0,0-1 0,-1 0 1,0-1-1,0 0 0,0-1 1,-1 0-1,1-1 0,-1 0 1,0-1-1,13-10 0,-13 14-178,-12 15-199,-13 25-364,12-32 637,-2 5-206,-16 45-902,14-16-3498,7-36 515,4-3-1521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14350,'0'0'8552,"-4"57"-7912,-7-19-191,0 6-225,1 1-96,7 0-64,-3-2-32,2-3 0,2-6-192,2-5-1057,-5-8-545,5-10-928,-6-10-962,-3-1-1601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10442,'-1'-12'3214,"-3"-43"133,4 52-3102,0 1 1,0-1 0,0 1 0,0-1-1,0 1 1,1-1 0,-1 1 0,1-1-1,0 1 1,-1 0 0,1-1 0,0 1-1,1 0 1,-1 0 0,0 0-1,0 0 1,1 0 0,0 0 0,-1 0-1,1 0 1,3-2 0,-1 1-3,0 1 0,0 0 0,0 0 0,1 0-1,-1 1 1,0-1 0,1 1 0,0 0 0,-1 0 0,10 0 0,-1 1 2,0 0-1,0 1 1,0 0 0,1 1 0,-1 0-1,-1 2 1,15 4 0,-12-2-133,-1 1-1,0 0 1,0 1 0,-1 1 0,0 0 0,16 15-1,-24-20-119,-1 1-1,1 0 0,-1 0 0,1 0 0,-2 0 1,1 1-1,0-1 0,-1 1 0,0 0 1,-1 0-1,1 0 0,-1 0 0,0 1 1,-1-1-1,1 1 0,-1-1 0,0 12 1,-1-15 11,-1 0 0,0 0 1,1 0-1,-1-1 1,-1 1-1,1 0 1,0 0-1,-1-1 1,1 1-1,-1 0 0,0-1 1,0 0-1,0 1 1,0-1-1,0 0 1,0 0-1,0 0 1,-1 0-1,1-1 0,-6 4 1,-8 3 65,-1 0 0,-25 9 0,-3 1 15,15 4-65,27-9 11,22-3 139,50 1-107,25 7-862,-36 6-8903,-46-15 1668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62 7143,'0'0'10089,"0"-9"-5652,0 2-3918,1 6-404,-1-1 0,1 1 0,-1 0 0,0-1 0,0 1 0,0-1-1,0 1 1,0-1 0,0 1 0,0-1 0,0 1 0,0-1 0,-1 1-1,1-1 1,-1 1 0,1-1 0,-1 1 0,0 0 0,1-1-1,-1 1 1,0 0 0,0 0 0,0 0 0,0 0 0,0-1 0,0 1-1,0 0 1,0 1 0,-1-1 0,1 0 0,0 0 0,0 0 0,-1 1-1,1-1 1,-1 1 0,1-1 0,0 1 0,-1-1 0,1 1-1,-1 0 1,-2 0 0,-7 1-89,-1 0-1,0 1 0,1 1 1,-1-1-1,1 2 0,0 0 1,0 0-1,0 1 0,1 1 1,-1-1-1,1 2 1,1-1-1,-1 1 0,1 1 1,-13 14-1,20-21-27,1 0 0,0 0 0,0 0 0,0 0 0,0 0 0,0 1 0,0-1 0,0 0 0,0 1 0,0-1 0,1 0 0,-1 1 0,1-1 0,-1 1 0,0 2 0,1-3-1,0-1-1,1 1 1,-1 0 0,0-1 0,0 1 0,0 0-1,1-1 1,-1 1 0,0-1 0,1 1 0,-1-1-1,1 1 1,-1-1 0,0 1 0,1-1-1,-1 1 1,1-1 0,-1 1 0,1-1 0,0 0-1,-1 1 1,1-1 0,-1 0 0,1 0-1,1 1 1,6 1-46,0 0 0,0-1 0,1 0 0,14 0-1,-3 0-58,-18 0 86,106 16-395,-98-15 410,0 0 0,-1 2 0,1-1 0,-1 1 0,1 0 0,-1 1 0,0 0 0,11 8 0,-19-11 9,1-1-1,0 0 1,-1 0-1,1 1 1,-1-1-1,1 0 1,-1 1-1,0 0 1,0-1-1,1 1 1,-1 0-1,0 0 1,-1-1-1,1 1 1,0 0-1,0 0 1,-1 0-1,1 0 1,-1 0-1,0 0 1,0 0-1,1 0 1,-1 0-1,0 0 1,-1 0-1,1 0 1,0 0-1,-1 0 1,1 0-1,-1 0 1,1 0-1,-1 0 1,0 0-1,0 0 1,0 0-1,0-1 0,0 1 1,0 0-1,-1-1 1,1 1-1,-1-1 1,1 1-1,-1-1 1,-1 2-1,-7 4 254,1 1 0,-2-2 0,1 1 0,-1-1 0,-22 8 0,11-5 97,-1-1 1,-1-2-1,-45 7 1,8-9-6915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18802,'0'0'4900,"-26"52"-3586,17-23-289,-2 2-321,1 5-512,5-3-127,3 1-33,2-5-32,0-2-289,0-5-704,0-9-800,0-4-1603,-4-9-1728,-3 0-3909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14638,'0'0'7575,"10"-5"-5274,-3 1-2063,1 1 0,1 0 0,-1 0-1,0 0 1,1 1 0,-1 1 0,1-1 0,-1 1 0,1 1 0,0-1 0,-1 2 0,1-1-1,0 1 1,-1 0 0,14 5 0,-11-3-187,-1 2 0,1-1-1,-1 2 1,-1-1 0,1 1 0,-1 1-1,9 7 1,-16-13-49,-1 1-1,1 0 1,-1-1-1,1 1 1,-1 0-1,0-1 1,1 1 0,-1 0-1,0 0 1,0 0-1,0 0 1,-1 0-1,1 0 1,0 0-1,-1 1 1,0-1-1,1 3 1,-2-3 9,1 0-1,-1 0 1,0 0-1,1 0 1,-1 0 0,0 0-1,0 0 1,-1 0 0,1 0-1,0-1 1,-1 1-1,1 0 1,-1-1 0,1 1-1,-1-1 1,0 0-1,1 0 1,-1 1 0,0-1-1,0 0 1,-4 1-1,-53 18 610,27-10-658,25-6-838,9-2-885,25 8 1507,-8-5 137,0 1-1,-1 2 0,0 0 0,24 14 0,-38-20 183,-1 0-1,0 0 1,0 1 0,0-1 0,0 1 0,-1-1-1,1 1 1,-1 0 0,1 0 0,-1 0-1,0 0 1,0 1 0,0-1 0,-1 0-1,1 1 1,-1-1 0,0 1 0,0 0-1,0-1 1,0 1 0,-1 0 0,1 0-1,-1 0 1,0-1 0,0 1 0,-1 0 0,1 0-1,-1-1 1,-1 5 0,0-3 50,0 0 1,-1 0 0,0-1-1,0 1 1,0-1-1,0 0 1,-1 0 0,0 0-1,0 0 1,0 0 0,0-1-1,0 0 1,-1 0-1,0 0 1,-8 4 0,-2 0 21,0-1 0,0 0 0,0-1 0,-17 4 1,21-7-67,0 1 0,0-2 1,0 1-1,-1-2 0,1 0 1,-23-2-1,31 2-193,0-1 0,0 0 0,0 0 0,0 0 0,0 0 0,0-1 0,1 1 0,-1-1 0,0 1 0,1-1 0,-1 0 0,1 0 0,0 0 0,-1 0 0,1-1 0,0 1 0,0-1 0,1 1 0,-1-1 0,0 0 0,1 0 0,0 1 0,0-1 0,-1 0 0,2 0 0,-1 0 0,0 0 0,1 0 0,-1-4 0,0-3-1147,0-1-1,1 1 1,0 0-1,0 0 0,1-1 1,1 1-1,0 0 1,0 0-1,1 0 1,5-14-1,15-27-5798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 10122,'0'0'5541,"9"-1"-2568,-5 1-2742,0 0-1,1 0 1,-1 0-1,0 0 1,0 1-1,0-1 1,0 1 0,0 0-1,0 1 1,0-1-1,6 4 1,-4-1 70,0 0 1,0 1-1,0-1 1,-1 1-1,0 0 1,0 1-1,8 10 1,4 10 152,0 0 0,-2 0 1,-1 1-1,-1 1 1,-1 1-1,-2 0 1,-1 0-1,-1 1 1,-1 0-1,4 50 1,-10-52-261,0 0 0,-1 0 0,-2-1 0,-1 1 0,-1-1 0,-2 1 0,0-1 0,-2-1 0,-1 0 0,-1 0 0,-1 0 0,-15 23 0,0-6 39,-2-3 0,-46 54-1,-5-16-1411,59-61-506,-1-2 0,-24 16 0,-1-9-6744,6-8-8013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64 104 10154,'0'0'-182,"-8"0"486,-47 0 438,59 5-1076,9 0 87,38 4 209,1-2 0,81 0 1,109-15-4,-181 5 40,219-22 285,45-1 72,165-13-356,-209 11 32,-76 21-31,223 19 0,-276-4 8,438 8 165,-39-1-38,-271-7-145,154 9 14,-295-6-62,155 34 0,-136-15 84,1-7 0,283 4-1,-200-37-28,244-43 0,-455 48 6,1145-96 39,-1108 97 90,36-2-242,-33 4 3400,-54 7-4133,-1 0-4065,-9-4-2305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0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81 6951,'-23'0'2051,"39"0"115,38 0-864,1224-11 1194,-2-49 235,-1101 51-2673,-175 9-362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9001,'0'0'4671,"0"0"-4665,0-1 0,0 1 0,0 0 0,0 0 0,0 0 0,0-1 0,0 1 1,0 0-1,0 0 0,0-1 0,0 1 0,0 0 0,0 0 0,0 0 0,0-1 0,0 1 1,0 0-1,1 0 0,-1-1 0,0 1 0,0 0 0,0 0 0,0 0 0,0 0 1,0-1-1,1 1 0,-1 0 0,0 0 0,0 0 0,0 0 0,0-1 0,1 1 0,-1 0 1,0 0-1,0 0 0,1 0 0,-1 0 0,0 0 0,0 0 0,0 0 0,1 0 1,-1 0-1,0 0 0,0 0 0,1 0 0,-1 0 0,0 0 0,132 16 216,-78-7-119,79 1-1,94-12 550,248 4-65,-62 42-542,45 1-21,-267-44 52,-28-3 31,-1 7-1,182 30 0,-185-7 133,0-6-1,166 1 1,-324-23-228,-1 0 1,1 0-1,-1 0 1,1-1-1,0 1 1,-1 0 0,1 0-1,-1 0 1,1 0-1,-1 1 1,1-1 0,-1 0-1,1 0 1,-1 0-1,1 0 1,-1 0-1,1 1 1,-1-1 0,1 0-1,-1 0 1,0 1-1,1-1 1,-1 0-1,1 1 1,-1-1 0,0 1-1,1-1 1,-1 0-1,0 1 1,1-1-1,-1 1 1,0-1 0,0 1-1,1-1 1,-1 1-1,0-1 1,0 1 0,0-1-1,0 1 1,0-1-1,0 1 1,0-1-1,0 1 1,0-1 0,0 1-1,0-1 1,0 1-1,0-1 1,0 1-1,0 0 1,-1-1 0,1 0-1,0 1 1,0-1-1,0 1 1,-1-1 0,1 1-1,0-1 1,-1 1-1,1-1 1,-1 1-1,-24 25-3382,4-15-2010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14350,'0'0'8221,"3"14"-7527,13 78-92,8 41-410,-13-52-3325,-10-75 1911,-9-4-8168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3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9033,'0'0'800,"10"6"-810,-1-1 119,0-1 0,0 0 0,0 0 0,1-1 0,-1 0 0,1 0 0,0-1 0,-1-1 0,1 0 0,0 0 0,15-1 0,610-9 2021,1028-42-1138,-1515 44-570,642-36 763,-719 36-243,-55 4-455,-47 5-3426,12-1-1578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4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7847,'-37'-1'2477,"31"0"-946,28 4-1150,8 2-125,0 1 0,45 17 0,35 7-165,26-12 296,1-6 0,176-7 0,-112-4 470,160 8-196,391 4 92,-2-34-491,724-46 753,-1473 67-1064,1 0 0,-1 0 0,1 1 0,0-1 0,-1 0 0,1 0 0,-1 1 0,1-1 0,-1 1 0,1 0 0,-1-1 0,0 1 0,1 0 1,-1 0-1,0 0 0,1 0 0,-1 0 0,2 2 0,-3-3-50,0 1-1,0-1 1,0 1 0,1 0-1,-1-1 1,0 1-1,0-1 1,0 1 0,0 0-1,0-1 1,0 1 0,-1-1-1,1 1 1,0 0 0,0-1-1,0 1 1,0-1 0,-1 1-1,1-1 1,0 1 0,-1-1-1,1 1 1,0-1 0,-1 1-1,1-1 1,-1 1 0,1-1-1,0 1 1,-1-1 0,1 0-1,-1 1 1,1-1 0,-1 0-1,0 0 1,1 1 0,-1-1-1,1 0 1,-1 0-1,1 0 1,-1 0 0,0 1-1,1-1 1,-1 0 0,1 0-1,-1 0 1,0 0 0,1 0-1,-1-1 1,-22 5-4284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4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10250,'0'0'160,"13"0"-27,803-24 404,-185 2 106,1582-35 5208,-1609 47-6091,-603 10 206,-1 0-99,1 0 1,-1 0-1,1 0 1,-1 0 0,1 0-1,-1 0 1,1 0-1,-1 0 1,1 0 0,-1 0-1,1 0 1,-1 0-1,1 0 1,-1 0 0,0 0-1,1-1 1,-1 1 0,1 0-1,-1 0 1,1-1-1,-1 1 1,1 0 0,-1 0-1,0-1 1,1 1-1,-1 0 1,0-1 0,1 1-1,-1-1 1,0 1-1,0 0 1,1-1 0,-1 1-1,0-1 1,0 1-1,1-1 1,-1-9-4678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0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11403,'0'0'1190,"9"6"-1270,3 1 94,1-1 0,-1 0 0,1-1 0,1 0 0,-1-1-1,1 0 1,-1-1 0,1-1 0,22 1 0,63-2 241,144-18 1,33 0-217,-42 18 247,420-11 880,1725-80-921,-1056 111 691,-680-7-564,236-44 775,-453 7-1012,-106 21 155,-10 0-3816,-239-4-1630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2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413 189 10634,'0'0'646,"-4"-8"454,3 6-981,-1-5 157,0 1 0,0 0 0,-1 0-1,0 0 1,0 0 0,-1 1 0,1-1 0,-1 1-1,-9-9 1,12 14-270,1 0 0,-1 0 0,1 0 0,-1 0 0,1 0 0,-1 0 0,1 0 0,-1 1 0,1-1 0,-1 0 0,1 0 0,-1 1 0,1-1 0,-1 0 0,1 1 0,0-1 0,-1 1 0,1-1 0,-1 0 0,1 1 0,0-1 0,-1 1 0,1-1 0,0 1 0,0-1 0,-1 1 0,1-1 0,0 1 0,0-1 0,0 2 0,-8 22-57,6-16 76,-20 76 107,3 1-1,-10 121 1,15-99-73,-9 60 11,-72 444-28,47-380-145,-37 194-653,83-413 763,-2 2-31,2 1-1,0 0 1,1 0 0,0 0-1,3 25 1,-2-38 10,1 0 0,0 0 1,-1 0-1,1-1 0,0 1 0,0 0 1,0-1-1,1 1 0,-1-1 1,0 1-1,1-1 0,-1 0 0,0 1 1,1-1-1,0 0 0,-1 0 0,1 0 1,0 0-1,-1 0 0,1-1 1,0 1-1,0 0 0,3 0 0,51 8-129,-39-7 231,61 15-82,-1 2 0,-1 4 0,105 47 0,-95-35-108,2-3 0,100 22 0,12-22 614,256 7 0,-354-33-458,528 4-41,-2-38 17,-311 15 0,0 15 0,416 53 0,-444-32-3,-145-15 5,-140-8-17,0 0 0,-1 1 0,1-1 0,0 1 0,-1 0-1,1 0 1,0 0 0,-1 0 0,1 0 0,-1 1 0,0 0 0,0 0 0,1 0-1,-1 0 1,0 0 0,-1 0 0,5 4 0,-3 1 49,1 0-1,-2 0 1,1 1 0,-1-1-1,0 1 1,3 11 0,-4-13-4,-1-6-67,0 0-1,-1-1 1,1 1 0,-1 0-1,1 0 1,-1 0 0,1-1-1,0 1 1,-1 0-1,1 0 1,-1-1 0,1 1-1,-1 0 1,0-1 0,1 1-1,-1-1 1,1 1 0,-1-1-1,0 1 1,1-1-1,-1 1 1,0-1 0,1 1-1,-1-1 1,0 1 0,0-1-1,0 0 1,1 1 0,-1-1-1,0 1 1,0-1-1,0-1 1,12-26 106,103-288 438,92-292-551,-105 172-352,-83 321 74,7-213 0,-28 218 401,-28-199 1,22 241-253,3-72 1,0 5 21,4 132 117,1 1 1,-1-1-1,0 0 1,0 1-1,0 0 0,0-1 1,-1 1-1,1 0 1,-1-1-1,1 1 0,-1 0 1,0 0-1,0 0 1,1 0-1,-1 1 0,-1-1 1,1 0-1,0 1 1,0 0-1,-1-1 0,1 1 1,-1 0-1,1 0 1,-1 0-1,1 1 0,-1-1 1,1 0-1,-4 1 0,-13-4-13,0 2 0,-37-1 0,33 3 109,-337-13-299,-170-11 8,-253 9 135,1 56-200,767-40 256,-424 21 932,-563-46-1,638 9-167,211 26-4630,125-8-620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11082,'0'0'7693,"2"11"-6556,4 62-774,-3 0 0,-3 0 0,-4 0 0,-14 87 0,18-157-808,-7 20-811,7-23 918,0 1 0,-1-1 1,1 1-1,-1-1 0,1 0 0,0 1 0,-1-1 0,1 0 1,-1 1-1,1-1 0,-1 0 0,1 1 0,-1-1 1,1 0-1,-1 0 0,1 0 0,-1 0 0,1 1 0,-1-1 1,0 0-1,1 0 0,-1 0 0,1 0 0,-1 0 0,0-1 1,-11-1-9112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14734,'0'0'7735,"8"-5"-7148,108-53 203,-84 44-637,-1-1-1,0-2 1,-1 0 0,48-38 0,-65 43-66,0-1 0,-1 1 1,0-2-1,-1 0 0,15-24 0,-26 38-91,0 0-1,0 0 1,0 0-1,0-1 1,0 1-1,0 0 0,0 0 1,0 0-1,0 0 1,0 0-1,1 0 1,-1 0-1,0 0 1,0-1-1,0 1 1,0 0-1,0 0 1,0 0-1,0 0 1,0 0-1,0 0 1,0 0-1,1 0 1,-1 0-1,0 0 1,0 0-1,0-1 1,0 1-1,0 0 0,0 0 1,0 0-1,1 0 1,-1 0-1,0 0 1,0 0-1,0 0 1,0 0-1,0 0 1,0 0-1,1 0 1,-1 0-1,0 0 1,0 0-1,0 0 1,0 1-1,0-1 1,0 0-1,0 0 1,0 0-1,1 0 1,-1 0-1,0 0 0,0 0 1,0 0-1,0 0 1,0 0-1,0 0 1,0 1-1,0-1 1,0 0-1,0 0 1,0 0-1,1 0 1,3 15-175,2 34 101,-3-25 176,2 12 91,20 62 1,-20-83-621,0 0 0,1 0 0,1-1 0,1 0 0,0 0 0,15 19 1,-4-15-4508,-2-12-3812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149 166 9129,'0'0'16928,"-4"-8"-16453,-12-25-128,15 32-344,1 0 1,0 0-1,-1 1 1,0-1-1,1 0 1,-1 1-1,1-1 0,-1 0 1,0 1-1,1-1 1,-1 1-1,0-1 1,0 1-1,1-1 1,-1 1-1,0 0 1,0-1-1,0 1 1,0 0-1,0 0 1,1 0-1,-1 0 0,0-1 1,0 1-1,0 0 1,0 0-1,0 0 1,0 1-1,1-1 1,-1 0-1,0 0 1,0 0-1,0 1 1,0-1-1,0 0 1,1 1-1,-1-1 0,0 1 1,0-1-1,1 1 1,-1-1-1,0 1 1,1 0-1,-1-1 1,0 2-1,-1 0-7,0 0 0,0 0 0,0 0 0,0 0 1,1 0-1,-1 0 0,1 1 0,0-1 0,-1 1 0,1-1 0,-1 5 0,5 40-408,-3-45 406,0-1 1,0 1-1,0-1 1,0 1-1,0-1 1,1 1-1,-1-1 1,0 1-1,1-1 1,-1 1-1,1-1 1,-1 1-1,1-1 1,0 0-1,0 1 1,0-1-1,0 0 1,0 0-1,0 0 1,0 0-1,0 1 1,0-1-1,0-1 1,1 1-1,1 1 1,-3-2 117,8-34 342,-10 33-462,1 0 1,0 0-1,0 0 1,0 0-1,-1 1 1,1-1-1,-1 0 1,1 1 0,0 0-1,-1-1 1,1 1-1,-1 0 1,1-1-1,-1 1 1,1 0-1,-1 0 1,1 0-1,-1 0 1,1 1 0,-1-1-1,1 0 1,-3 2-1,0-2-21,0 1-1,1 0 0,-1 0 1,0 0-1,1 0 1,-1 0-1,1 1 0,-5 2 1,5 1 28,-1-1 1,1 1 0,0-1 0,0 1-1,1 0 1,-1 0 0,1 0-1,0 0 1,1 0 0,-1 1-1,1-1 1,0 1 0,1-1-1,-1 1 1,1-1 0,0 7-1,0-11 5,0-1-1,0 1 0,1 0 0,-1-1 0,0 1 0,0 0 0,0-1 0,1 1 0,-1-1 0,0 1 0,1 0 0,-1-1 0,0 1 0,1-1 0,-1 1 0,1-1 0,-1 1 1,1-1-1,-1 1 0,1-1 0,-1 0 0,1 1 0,-1-1 0,1 0 0,0 1 0,-1-1 0,1 0 0,0 0 0,0 1 0,30 0 99,-23-2-85,0 0 1,1-1 0,-1 0-1,0 0 1,8-4-1,49-41-663,-65 47 623,1 0-1,-1 0 0,0 0 0,1 0 1,-1 0-1,0 1 0,0-1 0,1 0 1,-1 0-1,0 0 0,1 1 0,-1-1 1,0 0-1,0 0 0,1 1 0,-1-1 1,0 0-1,0 1 0,0-1 0,1 0 1,-1 1-1,0-1 0,0 0 0,0 1 1,0-1-1,0 0 0,0 1 0,0-1 1,0 0-1,0 1 0,0-1 0,0 0 0,0 1 1,0-1-1,0 0 0,0 1 0,0-1 1,0 1-1,0 21-64,0-19 61,0 38 304,1 25 288,-10 77 0,7-125-529,-1 0 0,-1 0 0,0-1 0,-2 0 0,0 0 0,0 0 0,-2 0 0,0-1 0,-13 19 0,20-34-27,1 1-1,-1-1 1,1 0-1,-1 0 1,0 0-1,1 0 1,-1 0-1,0-1 1,0 1-1,0 0 0,0 0 1,0 0-1,0-1 1,0 1-1,0 0 1,0-1-1,0 1 1,0-1-1,0 1 1,0-1-1,-1 0 0,1 0 1,0 1-1,0-1 1,0 0-1,-1 0 1,0 0-1,0-1-14,1 0 1,0 0-1,-1 0 0,1 0 1,0 0-1,0 0 0,0-1 0,0 1 1,0 0-1,0-1 0,0 1 1,0-1-1,1 1 0,-1-1 0,0 1 1,1-1-1,-1-1 0,-2-10-154,0 0 0,1 0 0,-2-22-1,4 15 9,0-1 0,1 1-1,1-1 1,1 1 0,1 0-1,0 0 1,12-29-1,-10 35 115,0 0 0,1 0 0,1 1 0,1 0 0,0 0-1,0 1 1,1 0 0,1 0 0,0 1 0,20-15-1,15-3-265,-37 25 302,-1-1-1,0 0 0,0 0 1,0-1-1,-1 0 0,1 0 1,-1-1-1,-1 0 0,7-8 0,-12 113 729,-1-97-708,1-1-1,-1 0 0,0 1 0,1-1 1,-1 1-1,1-1 0,-1 1 0,0-1 1,1 0-1,-1 1 0,1-1 0,-1 0 1,1 1-1,0-1 0,-1 0 0,1 0 1,-1 0-1,1 1 0,-1-1 0,1 0 1,0 0-1,-1 0 0,1 0 0,-1 0 1,1 0-1,0 0 0,-1 0 0,1 0 1,-1-1-1,1 1 0,-1 0 0,1 0 1,0-1-1,25-6 421,-15 0-393,0 0-1,-1 0 0,0-1 0,0-1 1,0 0-1,-1 0 0,0-1 0,10-16 0,54-90-293,-72 115 245,10-24-190,-10 17-91,-7 17-69,-5 10 323,2-6 45,1 0 1,0 1-1,0 1 1,2-1-1,-1 1 1,2 0-1,0 1 1,1-1-1,1 1 0,-2 20 1,5-35-8,0 0-1,0 0 1,0 0 0,0-1-1,0 1 1,0 0 0,0 0-1,1 0 1,-1 0 0,0 0-1,1-1 1,-1 1 0,0 0-1,1 0 1,-1 0 0,1-1-1,-1 1 1,1 0 0,0-1-1,-1 1 1,1-1 0,0 1-1,-1 0 1,1-1 0,0 1-1,0-1 1,0 0 0,-1 1-1,1-1 1,1 1 0,2-1 26,-1 1 0,0-1 0,1 0 0,-1 0 0,0 0 0,1 0 0,-1 0 0,6-2 0,1-1 39,0 1 0,0-2 0,0 1 1,17-11-1,-7-2-40,0-1 1,-1 0-1,-1-2 1,0 0-1,-2-1 1,0-1-1,-1-1 1,-1 0-1,-2 0 1,15-36-1,-18 44-70,-4 13-64,-3 26-206,-8 44-140,2-50 455,1 1 1,0 0-1,2 0 1,1 0-1,0 1 1,1-1 0,1 0-1,1 0 1,1-1-1,1 1 1,8 20-1,-6-26 106,-8-25 156,-11-26-565,4 24-248,0 1 0,-1 0 0,-1 0-1,0 1 1,0 1 0,-1 0 0,0 0 0,-1 1 0,0 0 0,-1 1 0,-13-7 0,-10-8 1387,35 23-804,1 0-1,0 0 1,0 0-1,0 0 0,-1 0 1,1 0-1,0 0 0,0 0 1,0 0-1,0 0 1,-1-1-1,1 1 0,0 0 1,0 0-1,0 0 0,0 0 1,0 0-1,-1 0 1,1 0-1,0-1 0,0 1 1,0 0-1,0 0 1,0 0-1,0 0 0,0-1 1,0 1-1,0 0 0,0 0 1,-1 0-1,1 0 1,0-1-1,0 1 0,0 0 1,0 0-1,0 0 0,0-1 1,0 1-1,0 0 1,1 0-1,-1 0 0,0 0 1,0-1-1,0 1 1,0 0-1,0 0 0,0 0 1,0 0-1,0-1 0,0 1 1,0 0-1,1 0 1,-1 0-1,0 0 0,0 0 1,0 0-1,1-1 1,16-3 489,26 3-763,-40 1 369,26 1-130,-16 0-324,1-1 0,-1-1 0,21-2 0,-34 3 162,1 0 1,-1 0 0,1 0 0,-1 0-1,1 0 1,-1-1 0,1 1-1,-1 0 1,1 0 0,-1 0 0,1-1-1,-1 1 1,1 0 0,-1-1 0,1 1-1,-1 0 1,1-1 0,-1 1-1,0 0 1,1-1 0,-1 1 0,0-1-1,1 1 1,-1-1 0,0 1-1,0-1 1,0 1 0,1-1 0,-1 1-1,0-1 1,0 1 0,0-1 0,0 0-1,0 1 1,0-1 0,0 1-1,0-1 1,0 0 0,0-16-6746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10250,'-11'0'6694,"3"0"-993,23 0-5861,6 0-1025,-1-1-5733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0 531 11243,'0'0'11717,"10"-2"-10131,2-2-1366,0 0-1,0-2 1,0 1 0,-1-1-1,0-1 1,0 0 0,-1 0-1,0-1 1,0-1-1,-1 0 1,10-12 0,98-125 286,-110 137-482,14-19 41,-1 0 0,-1-2 1,-1-1-1,-2 0 1,-1-1-1,-2 0 0,10-36 1,-29 83-160,0 0 1,-16 25-1,-9 18 167,-11 35 284,5 2 1,-47 182 0,80-257-441,2 0 0,0 0 0,1 22 1,1-41 21,0-1 0,0 1 0,0 0 1,0-1-1,0 1 0,0-1 0,0 1 1,0 0-1,0-1 0,0 1 1,0-1-1,0 1 0,0 0 0,0-1 1,0 1-1,1-1 0,-1 1 0,0-1 1,0 1-1,1-1 0,-1 1 0,0-1 1,1 1-1,-1-1 0,0 1 1,1-1-1,-1 1 0,1-1 0,-1 0 1,1 1-1,-1-1 0,1 0 0,-1 1 1,1-1-1,-1 0 0,1 0 1,-1 0-1,1 1 0,0-1 0,-1 0 1,1 0-1,-1 0 0,1 0 0,0 0 1,-1 0-1,1 0 0,-1 0 0,1 0 1,0 0-1,-1-1 0,1 1 1,-1 0-1,1 0 0,-1 0 0,1-1 1,-1 1-1,2-1 0,1-1-467,0 0 0,0 0 0,0 0 0,0 0 0,0-1 0,0 1 0,-1-1 0,4-4 0,17-31-6385,4-8-4170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13229,'0'0'1873,"2"-12"-4,-1 6-1605,0-1 1,0 0-1,1 1 1,-1-1-1,2 1 1,-1 0 0,1-1-1,0 1 1,0 0-1,1 1 1,-1-1-1,1 0 1,1 1-1,-1 0 1,1 0-1,0 0 1,6-4 0,1 1-83,1 0 0,-1 1 1,1 1-1,0 0 1,1 0-1,-1 2 0,1-1 1,0 2-1,0 0 1,1 1-1,27-1 0,-40 2-186,0 1-1,0 0 0,0 0 1,-1 0-1,1 1 1,0-1-1,0 0 0,-1 0 1,1 1-1,0 0 0,-1-1 1,1 1-1,0 0 0,-1-1 1,1 1-1,-1 0 1,1 0-1,-1 0 0,1 1 1,-1-1-1,0 0 0,0 0 1,0 1-1,2 2 0,-2-1 8,0 0-1,0 0 1,0 0-1,-1 0 1,0 0-1,1-1 1,-1 1-1,0 0 0,0 0 1,-1 0-1,1 0 1,-1 0-1,-1 5 1,-2 5 79,-1 1 0,-1-1 0,0 0 0,-1 0 0,-10 13 0,-29 32 514,30-41-280,-26 39 0,42-56-320,0 0-1,0 0 0,0 1 1,0-1-1,-1 0 0,1 0 1,0 0-1,0 0 0,0 0 1,0 0-1,0 1 0,0-1 1,0 0-1,0 0 0,0 0 1,0 0-1,0 0 0,0 1 1,0-1-1,0 0 0,0 0 1,0 0-1,0 0 0,0 0 1,0 1-1,0-1 0,0 0 1,0 0-1,0 0 0,0 0 1,0 1-1,0-1 0,0 0 1,0 0-1,0 0 0,0 0 1,0 0-1,1 0 0,-1 0 1,0 1-1,0-1 0,0 0 1,0 0-1,0 0 0,0 0 1,1 0-1,-1 0 0,0 0 1,0 0-1,0 0 0,0 0 1,13 0-22,12-8 113,-14 4-147,0 0 0,1 0 1,-1 1-1,1 1 1,0 0-1,0 0 0,-1 1 1,1 1-1,0 0 1,0 1-1,20 3 0,-30-4 51,1 1 0,-1 0-1,0 0 1,0 0-1,0 0 1,0 1 0,0-1-1,-1 0 1,1 1-1,0-1 1,-1 1 0,1 0-1,-1-1 1,1 1 0,-1 0-1,0 0 1,0 0-1,0 0 1,0 0 0,0 0-1,0 0 1,0 0-1,-1 1 1,1-1 0,-1 0-1,1 0 1,-1 1-1,0-1 1,0 0 0,0 0-1,0 1 1,-1-1 0,1 0-1,-1 0 1,1 1-1,-2 1 1,0 4 88,-1-1 0,1 0 0,-2 0 0,1 0 0,-1 0 0,0-1 0,0 0 0,-1 1 0,-7 7 0,-8 5 523,-1-1 1,0-1-1,-37 22 0,49-33-651,-1-1 0,1 0 0,-1 0 0,-1-1 0,1 0 0,-1-1 0,0 0 0,1 0 0,-1-2 0,0 1 0,-17-1 0,27-1-154,1 0 0,-1-1 1,0 1-1,0-1 0,1 0 0,-1 1 1,1-1-1,-1 1 0,0-1 0,1 0 1,-1 0-1,1 1 0,0-1 0,-1 0 1,1 0-1,-1 1 0,1-1 0,0 0 1,0 0-1,-1 0 0,1 0 0,0 0 1,0 1-1,0-1 0,0 0 0,0 0 1,0 0-1,0 0 0,1 0 0,-1 1 1,0-1-1,0 0 0,1-1 1,-1-6-2968,0-13-5238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14286,'0'0'2306,"-7"8"192,2-3-2255,-34 50 2659,36-51-2810,1 0 0,0 0 0,1 0 0,-1 0 0,1 1 0,-1-1 0,1 0 0,1 1 0,-1-1 0,1 1 0,-1-1 0,1 1 1,1-1-1,-1 0 0,1 6 0,0-9-82,0 0 1,0 0-1,0 0 0,0 0 1,0 0-1,0 0 0,0 0 1,1 0-1,-1 0 1,0-1-1,0 1 0,1 0 1,-1-1-1,1 1 0,-1-1 1,0 0-1,1 1 1,-1-1-1,1 0 0,-1 0 1,1 0-1,-1 0 0,1 0 1,1 0-1,40-3 201,-30 0-174,0 0 0,0-1 0,-1-1 1,1 0-1,-1-1 0,22-14 1,6-2 32,-39 23-40,-1 0 0,1 0 1,-1-1-1,0 1 0,1 0 1,-1 0-1,0 0 0,0 0 1,0 0-1,0-1 0,0 1 1,0 0-1,0 0 1,0 0-1,0 0 0,0 0 1,0-1-1,0 1 0,-1 0 1,1 0-1,0 0 0,-1-1 1,1 1-1,0 0 0,-1 0 1,-8 29 1197,13-30-264,11-12-718,14-21-153,-10-9 35,-16 40-163,0 1 1,0-1-1,0 1 0,0-1 0,0 1 1,0 0-1,0 0 0,1 0 0,-1 1 1,0-1-1,6 1 0,-1-1-103,6-1-540,19-5-1895,-16-4-3823,-11-2-1398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16688,'0'0'11050,"65"-20"-12459,-35 20-1314,-4 8-3555,4-1-6886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130 151 4420,'0'0'8077,"6"-11"-5627,0 3-1694,21-36 1704,-18 9 3918,-9 35-6327,0-1 1,0 1-1,0 0 1,0-1-1,0 1 1,0 0-1,0-1 1,0 1-1,0 0 1,0-1-1,0 1 1,-1 0-1,1-1 1,0 1-1,0 0 1,0-1 0,-1 1-1,1 0 1,0 0-1,0-1 1,-1 1-1,1 0 1,0 0-1,0 0 1,-1 0-1,1-1 1,0 1-1,-1 0 1,1 0-1,0 0 1,-1 0-1,1 0 1,0 0-1,-1 0 1,1 0 0,0 0-1,-1 0 1,-17 3 340,-16 13-602,24-7 199,0-1 0,0 1 0,0 1 0,1-1 0,1 1 0,0 1 0,0 0 0,1 0 0,0 1 0,1-1 0,1 1 0,0 1 0,0-1 0,-3 16 0,8-27 10,0 0 0,-1 0 0,1 0 1,0 0-1,0 0 0,0 0 0,0 0 1,0 0-1,0 0 0,0 0 0,0 0 1,0 0-1,1-1 0,-1 1 0,0 0 0,0 0 1,1 0-1,-1 0 0,1 0 0,-1 0 1,1 0-1,-1-1 0,1 1 0,0 0 0,-1 0 1,1-1-1,0 1 0,1 1 0,0-2 12,0 1 0,0-1 0,0 1 0,0-1 0,0 1-1,0-1 1,1 0 0,-1 0 0,0 0 0,0 0 0,0-1-1,4 0 1,4-2 51,0 0 0,0 0-1,0-1 1,14-8 0,-3 0-43,-1-1 0,0-1 1,-1 0-1,-1-2 0,0 0 1,-1-1-1,-1-1 0,-1 0 1,0-1-1,-1-1 0,-1 0 0,11-25 1,-41 106-800,12-48 729,-35 93 324,36-95-206,1 0-1,1 0 0,0 1 1,1-1-1,0 1 0,0-1 1,2 19-1,0-29-77,-1 1 0,1-1 1,-1 0-1,1 0 0,0 1 0,-1-1 0,1 0 0,0 0 0,0 0 1,0 0-1,0 0 0,0 0 0,0 0 0,0 0 0,0-1 1,0 1-1,1 0 0,-1-1 0,0 1 0,0-1 0,1 1 1,-1-1-1,0 1 0,1-1 0,-1 0 0,0 0 0,1 0 1,-1 1-1,0-1 0,1-1 0,-1 1 0,0 0 0,1 0 0,2-1 1,2 0-278,1 0 1,-1 0-1,0-1 1,1 0-1,-1 0 1,7-4-1,18-17-4009,-1-11-3849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18321,'0'0'2915,"-35"48"640,16-18-1857,2 3-705,4 6-705,4 2-224,2 4-32,1 0 0,2 2-192,2-3-96,0-6-192,2-4-289,0-9-448,0-11-609,2-11-1025,11-3-2209,2-18-2532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7079,'0'0'5616,"-1"11"-1869,-9 45 529,-24 76-1,-9 40-2122,38-145-1957,1-5-167,0 1 0,0 29 0,7-45-1781,6-13-5214,0-12-1111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63 192 15567,'0'0'10442,"11"0"-9695,-1-1-679,1-1-1,-1 0 1,0-1-1,0 0 1,-1-1 0,1 0-1,-1 0 1,0-1 0,0 0-1,0 0 1,0-1-1,-1 0 1,0-1 0,13-14-1,-19 19-63,39-46 120,-39 45-122,1 0 1,-1 0-1,-1-1 1,1 1-1,0 0 1,-1-1-1,1 1 1,-1-1-1,0 0 1,0 1 0,-1-1-1,1 0 1,-1 1-1,0-5 1,0 7-22,-1 1 0,1-1 0,-1 1 0,0-1 0,1 1 1,-1-1-1,1 1 0,-1-1 0,0 1 0,0 0 0,1-1 0,-1 1 0,0 0 1,0-1-1,1 1 0,-1 0 0,0 0 0,0 0 0,1 0 0,-1 0 0,0 0 1,0 0-1,0 0 0,1 0 0,-1 0 0,0 0 0,0 1 0,0-1 1,-1 1-1,-26 7-264,8 1 266,2 2 0,-1 0 0,1 1 1,1 1-1,0 1 0,1 0 0,1 2 0,0-1 0,1 2 1,1 0-1,0 0 0,-12 25 0,22-39 26,1 1 0,0 0 0,1-1-1,-1 1 1,1 0 0,-1 0 0,1 0 0,1 0 0,-1 0-1,0 0 1,1 0 0,0 1 0,0-1 0,0 0 0,0 0-1,1 0 1,1 7 0,0-7 1,0-2-1,0 1 1,0 0 0,1 0 0,-1-1-1,1 1 1,-1-1 0,1 0-1,0 1 1,0-1 0,0-1 0,0 1-1,0 0 1,0-1 0,0 1 0,1-1-1,-1 0 1,0 0 0,1-1-1,4 2 1,15 2-495,0-1 0,37 0 0,12-5-3889,-3-6-3415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13004,'0'0'6337,"4"8"-5638,0 3-440,0-1 0,0 1 0,-1 0 0,-1 0 0,0 0 0,0 1 0,-1-1 0,0 0 0,-1 1-1,-2 15 1,-4 23 513,-15 57 0,12-71-163,1 2 0,-3 66 1,11-103-594,1-1 1,-1 1 0,0-1 0,1 0 0,-1 1 0,0-1 0,1 0 0,-1 1 0,0-1 0,1 0 0,-1 1 0,1-1 0,-1 0 0,1 0 0,-1 0 0,1 1 0,-1-1 0,0 0 0,1 0 0,-1 0 0,1 0-1,-1 0 1,1 0 0,-1 0 0,1 0 0,-1 0 0,1 0 0,-1 0 0,1 0 0,-1 0 0,1-1 0,-1 1 0,1 0 0,-1 0 0,1 0 0,-1-1 0,1 1 0,-1 0 0,0-1 0,1 1 0,-1 0 0,1-1-1,22-12 756,22-26-392,-1-1 0,-3-3 0,59-76 0,-82 96-379,-13 17-293,21-31-687,-26 35 437,1 1 0,0-1 0,-1 1 0,1-1 1,-1 0-1,0 1 0,1-1 0,-1 1 1,0-1-1,0 0 0,0 1 0,0-1 0,0 0 1,-1 1-1,1-2 0,-7-9-8549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12684,'0'0'7303,"16"54"-4709,3-45-768,13-1-1121,7 1-449,2-2-160,0 3-640,0 1-2115,-15 3-2466,-3-1-2274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 16624,'0'0'8077,"-10"-3"-7629,9 3-446,-2-1-4,0 0 1,0 0-1,0 1 0,0-1 1,0 1-1,0 0 0,0-1 1,0 1-1,0 1 0,0-1 1,-3 1-1,4 0-4,-1 0 0,1 1 1,0-1-1,0 1 0,0 0 0,0 0 0,0-1 1,0 1-1,0 0 0,0 1 0,1-1 0,-1 0 0,1 0 1,0 1-1,0-1 0,0 1 0,-2 4 0,-18 57 279,20-60-245,-1 1 0,1 0 0,1 0 0,-1 0 0,1 0 0,0-1 0,0 1 0,0 0 0,0 0 0,1 0 0,2 8 0,-2-12-12,1 1-1,-1-1 1,0 0 0,1 0-1,-1 0 1,1 0 0,-1 0 0,1 0-1,0 0 1,-1-1 0,1 1 0,0-1-1,0 1 1,-1-1 0,1 1-1,0-1 1,0 0 0,0 0 0,-1 0-1,1 0 1,0 0 0,0 0-1,0-1 1,-1 1 0,1-1 0,2 0-1,49-14 271,-2-9-291,-38 17-102,1 0-1,0 0 1,0 2-1,0 0 1,1 0-1,0 1 1,29-3-1,-43 7 111,0 0 0,0 1 1,0-1-1,0 0 0,0 1 0,0-1 1,0 1-1,-1-1 0,1 1 0,0-1 0,0 1 1,0-1-1,-1 1 0,1 0 0,0 0 0,-1-1 1,1 1-1,0 0 0,-1 0 0,1 0 0,-1 0 1,0-1-1,1 1 0,-1 0 0,0 0 0,1 0 1,-1 0-1,0 0 0,0 0 0,0 0 0,0 0 1,0 2-1,0 43 830,-1-31-379,1-14-434,0-1 0,1 0 0,-1 0-1,0 1 1,0-1 0,1 0 0,-1 0-1,0 0 1,1 1 0,-1-1 0,0 0-1,1 0 1,-1 0 0,0 0 0,1 0-1,-1 0 1,1 0 0,-1 0 0,0 0-1,1 0 1,-1 0 0,0 0 0,1 0-1,-1 0 1,0 0 0,1 0 0,-1 0-1,0 0 1,1-1 0,-1 1-1,0 0 1,1 0 0,-1 0 0,0 0-1,0-1 1,1 1 0,-1 0 0,0 0-1,1-1 1,-1 1 0,0-1 0,16-9 170,-3 0-523,0 0-1,1 1 1,27-13 0,-10 13-4151,2 5-5730,-24 4 3573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6983,'0'0'14408,"-10"0"-12326,2 0-1887,1 0 1,0 1-1,0 0 1,0 0-1,0 0 1,-10 4 0,15-4-157,0 0 1,-1 0 0,1 0 0,0 0-1,0 1 1,0-1 0,0 1 0,0-1-1,0 1 1,1 0 0,-1-1 0,0 1 0,1 0-1,-1 0 1,1 0 0,0 0 0,-1 0-1,1 1 1,0-1 0,1 0 0,-1 0 0,0 1-1,1-1 1,-1 1 0,1-1 0,-1 1-1,1 2 1,1-3-119,-1-1 1,1 1-1,-1-1 0,1 1 0,-1-1 0,1 1 1,0-1-1,0 0 0,0 1 0,0-1 0,0 0 0,0 0 1,0 0-1,0 0 0,1 0 0,-1 0 0,0 0 1,1 0-1,-1 0 0,0 0 0,1-1 0,-1 1 1,3 0-1,41 13-2164,-38-12 1834,5 1-236,3 0 266,0 0 0,-1 2-1,0 0 1,0 0 0,0 2 0,16 9 0,-29-16 509,0 1 0,0-1-1,0 1 1,-1 0 0,1-1-1,0 1 1,0 0 0,0 0 0,0 0-1,-1-1 1,1 1 0,0 0-1,-1 0 1,1 0 0,-1 0 0,1 0-1,-1 1 1,0-1 0,1 0-1,-1 0 1,0 0 0,0 0 0,1 0-1,-1 0 1,0 1 0,-1 1-1,1-1 95,-1-1-1,0 1 0,0 0 1,0-1-1,0 1 1,0 0-1,-1-1 0,1 0 1,0 1-1,-1-1 0,1 0 1,-1 1-1,0-1 0,-1 1 1,-7 3 478,-1 1-1,1-2 1,-1 0 0,-11 4 0,6-5-723,1 1-1,-1-2 1,1 0 0,-21 0-1,35-2-271,0 0 0,1 0 1,-1 0-1,0 0 0,0 0 0,1 0 0,-1 0 0,0-1 0,1 1 0,-1 0 1,0 0-1,1 0 0,-1-1 0,1 1 0,-1 0 0,0-1 0,1 1 1,-1 0-1,1-1 0,-1 1 0,1-1 0,-1 1 0,1-1 0,-1 1 0,1-1 1,0 1-1,-1-1 0,1 0 0,0 1 0,-1-1 0,1 1 0,0-1 0,0 0 1,-1 1-1,1-2 0,-1-15-13816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12300,'0'0'10543,"8"3"-9539,-5-2-908,1 0 0,-1 0 0,0 0 0,0-1 0,1 1 0,-1-1 0,0 0 0,0 0 0,1 0 0,-1 0 1,0-1-1,1 0 0,-1 1 0,0-1 0,0 0 0,0 0 0,0-1 0,0 1 0,0-1 0,0 1 0,0-1 1,-1 0-1,1 0 0,0 0 0,-1 0 0,0-1 0,0 1 0,1-1 0,-1 1 0,-1-1 0,1 0 0,2-4 1,-2 5 20,25-44 848,-26 44-942,0 0-1,0-1 1,0 1-1,0 0 1,-1-1-1,1 1 1,0 0-1,-1-1 1,0 1 0,0-1-1,1 1 1,-1-1-1,-1 1 1,1 0-1,0-1 1,-1 1-1,1-1 1,-2-2-1,2 4-28,-1 1-1,1-1 0,-1 1 1,1 0-1,-1-1 0,1 1 0,-1-1 1,0 1-1,1 0 0,-1-1 1,0 1-1,1 0 0,-1 0 1,0 0-1,1-1 0,-1 1 0,0 0 1,1 0-1,-1 0 0,0 0 1,1 0-1,-1 0 0,0 0 1,1 1-1,-1-1 0,0 0 0,1 0 1,-1 0-1,0 1 0,1-1 1,-2 1-1,-17 12-329,12-2 317,1 0 0,0 0 0,0 0-1,1 0 1,1 1 0,0 0-1,1 0 1,0 0 0,1 0-1,0 1 1,1-1 0,0 25 0,1-36 19,1 0 0,-1 1 0,0-1 0,1 0 0,-1 0 0,0 0 0,1 1 0,0-1 0,-1 0 0,1 0 0,-1 0 0,1 0 0,0 0 0,0 0 0,0 0 0,0-1 0,0 1 0,0 0 0,0 0 0,0-1 0,0 1 0,0 0 0,2 0 0,0 0-48,1 0 0,0 0 0,-1 0 1,1 0-1,0-1 0,0 1 0,7-2 0,-2 1-626,0-1-1,0 0 0,1-1 0,-1 0 0,16-7 1,36-28-9181,-33 14 2178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14157,'0'0'4410,"-3"11"-3081,-2 5-971,-18 66 2182,21-74-2339,0 0-1,1 0 1,0 0-1,0 1 1,1-1 0,1 0-1,-1 1 1,3 10-1,-2-17-186,-1-1 0,1 0 0,0 0 0,0 0 0,0 0 0,0 0 0,0 0 0,0 0 0,1-1 0,-1 1 1,0 0-1,0-1 0,0 1 0,1 0 0,-1-1 0,0 0 0,1 1 0,-1-1 0,0 0 0,1 0 0,-1 1 0,1-1 0,-1 0 0,0 0 0,1-1 0,-1 1 0,1 0 0,-1 0 0,0-1 0,1 1 0,-1-1 0,3 0 0,2-1 28,0 0 0,0 0 1,-1 0-1,1-1 0,0 0 0,6-4 0,-3-2-60,0 0 0,-1-1-1,1 0 1,-2 0-1,0-1 1,12-22 0,7-10-67,-24 78-492,-12 52 1842,10-87-1240,1 1-1,-1 0 0,0 0 1,1 0-1,-1 0 1,1 0-1,-1 0 0,1 0 1,0 0-1,-1-1 0,1 1 1,0 0-1,-1 0 0,1-1 1,0 1-1,0-1 0,0 1 1,0-1-1,0 1 0,0-1 1,-1 1-1,1-1 0,0 0 1,0 1-1,0-1 0,0 0 1,0 0-1,0 0 0,1 0 1,-1 0-1,0 0 0,0 0 1,0 0-1,1-1 0,41-4 502,-23-1-531,0-2-1,0 0 1,-1-2 0,20-11 0,45-22-845,-83 42 846,-1 1 0,1-1 0,0 1-1,-1 0 1,1-1 0,0 1 0,-1 0 0,1 0-1,0-1 1,0 1 0,-1 0 0,1 0 0,0 0-1,0 0 1,0 0 0,-1 0 0,1 0-1,0 0 1,0 0 0,-1 1 0,1-1 0,0 0-1,0 0 1,-1 1 0,1-1 0,0 0 0,-1 1-1,1-1 1,0 1 0,-1-1 0,1 1 0,0-1-1,-1 1 1,1-1 0,-1 1 0,1 0 0,-1-1-1,0 1 1,1 0 0,-1-1 0,0 1-1,1 0 1,-1 0 0,0-1 0,0 1 0,1 0-1,-1 1 1,-3 42 1023,1-37-882,2 9 878,22-22-571,-3-2-219,56-20-1117,-70 27 734,1 0 0,-1-1-1,1 2 1,0-1-1,-1 1 1,1 0-1,-1 0 1,1 0 0,-1 1-1,1 0 1,9 2-1,-13-2 148,-1 0-1,1 0 0,0 0 0,-1 0 0,1 0 0,-1 0 1,1 0-1,-1 1 0,1-1 0,-1 1 0,0-1 1,0 1-1,0-1 0,0 1 0,0 0 0,0-1 0,0 1 1,0 2-1,0-2 41,-1-1-1,1 1 1,-1-1 0,1 0 0,-1 1-1,1-1 1,0 0 0,0 0 0,0 0-1,0 1 1,-1-1 0,2 0-1,-1 0 1,0 0 0,0 0 0,0-1-1,0 1 1,0 0 0,1 0 0,-1-1-1,0 1 1,1-1 0,-1 1 0,0-1-1,1 1 1,-1-1 0,1 0 0,-1 0-1,1 0 1,-1 0 0,0 0 0,1 0-1,1 0 1,3-1-12,0-1-1,0 1 1,0-1 0,-1 0-1,1 0 1,-1 0-1,1-1 1,6-4 0,-7 4-171,0 0 1,0 0 0,0 1-1,0-1 1,0 1 0,1 1-1,-1-1 1,0 1-1,1 0 1,6-1 0,-12 3 146,1-1 1,-1 0-1,1 0 1,-1 0-1,1 0 1,0 1-1,-1-1 1,1 0-1,-1 1 1,1-1-1,-1 0 1,0 1-1,1-1 1,-1 0-1,1 1 1,-1-1-1,0 1 1,1-1-1,-1 1 1,0-1-1,1 1 1,-1-1-1,0 1 1,0-1-1,0 1 1,1-1 0,-1 1-1,0 0 1,0-1-1,0 1 1,0-1-1,0 1 1,0-1-1,0 1 1,0 0-1,-1 0 1,-3 31-97,2-15-4770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12075,'0'0'9241,"10"5"-7831,-4-2-1264,1-1 0,-1 1 1,1-1-1,-1 0 0,1 0 1,0-1-1,0 0 1,0 0-1,0-1 0,-1 0 1,1 0-1,0 0 0,0-1 1,0 0-1,0-1 1,-1 1-1,1-1 0,11-5 1,28-24 36,-44 29-184,0 0 1,0 0 0,0 0-1,-1 0 1,1 0 0,0-1-1,-1 1 1,1-1-1,-1 1 1,0-1 0,0 1-1,0-1 1,0 0-1,-1 0 1,1 1 0,-1-1-1,1-3 1,-1 5-11,-1 0-1,1 0 1,-1 0 0,1 1-1,-1-1 1,1 0-1,-1 1 1,0-1 0,1 0-1,-1 1 1,0-1 0,0 1-1,1-1 1,-1 1 0,0-1-1,0 1 1,0 0-1,1-1 1,-1 1 0,0 0-1,0 0 1,0 0 0,0 0-1,0-1 1,0 1 0,0 0-1,0 1 1,1-1 0,-1 0-1,0 0 1,0 0-1,0 0 1,0 1 0,-1-1-1,-36 10-257,32-7 300,0 1 1,-1 0 0,1 0 0,0 0 0,1 1-1,-1-1 1,1 1 0,0 1 0,0-1 0,1 1-1,-1 0 1,1 0 0,1 0 0,-1 1-1,1-1 1,0 1 0,1 0 0,-1 0 0,1 0-1,1 0 1,-3 12 0,5-18-26,-1 0 1,0 0-1,0 0 1,0 0-1,0 0 1,1 0-1,-1 0 0,0 0 1,1 0-1,-1 0 1,1 0-1,-1 0 0,1 0 1,0 0-1,-1 0 1,1-1-1,0 1 1,-1 0-1,1 0 0,0-1 1,0 1-1,0-1 1,0 1-1,0-1 0,1 2 1,35 5 56,-24-7-206,1-1 0,-1 0 0,19-5 0,-14 1-800,-1-2-1,-1 0 1,1 0-1,23-16 1,-21 12 579,1 0 1,21-7-1,-41 18 409,0 0 0,0 0 0,0 0 0,0-1 0,1 1 0,-1 0 0,0 0 0,0 0-1,0 0 1,0 0 0,1 0 0,-1 0 0,0 0 0,0 0 0,0 0 0,1 0 0,-1 0 0,0 0 0,0 0 0,0 0 0,0 0-1,1 1 1,-1-1 0,0 0 0,0 0 0,0 0 0,0 0 0,0 0 0,1 0 0,-1 0 0,0 0 0,0 1 0,0-1 0,0 0-1,0 0 1,0 0 0,0 0 0,1 0 0,-1 1 0,0-1 0,0 0 0,0 0 0,0 0 0,0 0 0,0 1 0,0-1 0,0 0-1,0 0 1,0 0 0,0 1 0,0-1 0,-3 15 1415,-8 13 120,-3 7-279,14-34-1289,0 0 0,0 0 0,0-1 0,0 1 0,0 0-1,1 0 1,-1 0 0,0-1 0,1 1 0,-1 0 0,0 0-1,1-1 1,-1 1 0,1 0 0,-1-1 0,1 1 0,-1-1 0,1 1-1,-1-1 1,1 1 0,0-1 0,-1 1 0,1-1 0,0 1-1,-1-1 1,1 0 0,0 1 0,0-1 0,-1 0 0,1 0 0,0 0-1,0 1 1,0-1 0,-1 0 0,1 0 0,0 0 0,0 0 0,0 0-1,-1-1 1,1 1 0,1 0 0,12-2-491,-1 0 1,0 0-1,0-1 0,-1-1 0,1 0 1,-1-1-1,1 0 0,16-11 0,-16 9-805,0 0-1,0 2 0,0-1 0,1 2 0,-1-1 0,29-3 0,-41 7 1375,-1 1-1,1 0 1,0 0 0,-1 0 0,1 0-1,-1 0 1,1 0 0,-1 0 0,1 0 0,-1 0-1,1 0 1,0 0 0,-1 0 0,1 0-1,-1 0 1,1 0 0,-1 0 0,1 1 0,-1-1-1,1 0 1,-1 0 0,1 1 0,-1-1 0,1 0-1,-1 1 1,1-1 0,-1 1 0,0-1-1,1 0 1,-1 1 0,0-1 0,1 1 0,-1-1-1,0 1 1,0-1 0,1 1 0,-1-1 0,0 2-1,-6 20 2949,0-3-491,6-19-2334,2-1-466,1 0 0,0 0 1,-1 0-1,1-1 0,-1 1 0,1-1 0,-1 0 0,0 0 0,0 1 1,0-1-1,0-1 0,0 1 0,0 0 0,1-4 0,4-2-1847,18-19-5070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14350,'-6'9'3074,"-8"11"-922,1 0-1,1 1 1,-17 40-1,26-51-1967,0 0-1,0 0 1,1 0 0,-1 14-1,4 131-733,2-60-3923,-4-95 4374,0 0-1,1 0 1,-1-1 0,0 1 0,0-1 0,0 1-1,0 0 1,0-1 0,1 0 0,-1 1 0,0-1 0,0 1-1,1-1 1,-1 0 0,1 1 0,-1-1 0,0 0-1,0-1 1,-38-71 231,-23-40 4189,70 111-1827,33 0-2485,3 3-151,19-1-2390,-21-1-3180,-2-2-3769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81 7239,'0'0'7842,"-6"10"-4703,4-7-3073,-3 4 770,0 0-1,1 0 1,0 1-1,-6 14 1,10-21-712,-1 1 0,0-1 1,1 1-1,-1-1 1,1 1-1,0-1 0,0 1 1,-1-1-1,1 1 1,0 0-1,0-1 0,1 1 1,-1-1-1,0 1 0,0-1 1,1 1-1,-1-1 1,1 1-1,-1-1 0,1 1 1,0-1-1,-1 0 1,1 1-1,0-1 0,0 0 1,0 0-1,0 1 1,0-1-1,0 0 0,0 0 1,1 0-1,-1 0 1,0-1-1,1 1 0,-1 0 1,0 0-1,1-1 1,-1 1-1,3 0 0,6 1 12,0 0-1,0 0 0,1-1 1,-1-1-1,0 1 0,1-2 1,-1 1-1,1-2 0,-1 1 1,0-1-1,0-1 1,0 0-1,0 0 0,11-6 1,-9 4-94,-1-1 1,0 0-1,0-1 1,-1 0-1,0 0 1,0-1 0,-1 0-1,0-1 1,0 0-1,-1 0 1,12-18-1,-19 24-30,1 1-1,-1-1 0,1 0 0,-1 0 1,0 0-1,0 0 0,0 0 0,0 0 1,-1 0-1,1-1 0,-1-4 0,0 7-23,0-1-1,0 1 0,0 0 0,-1-1 0,1 1 0,-1 0 0,1 0 0,-1-1 1,1 1-1,-1 0 0,1 0 0,-1 0 0,0-1 0,0 1 0,0 0 0,0 0 1,1 0-1,-1 1 0,-2-3 0,0 2-15,1 0 1,-1 0-1,1 1 0,-1-1 0,1 1 1,-1-1-1,1 1 0,-1 0 1,0 0-1,1 0 0,-1 0 1,1 0-1,-1 1 0,1-1 1,-1 1-1,1 0 0,-1 0 0,1 0 1,-1 0-1,1 0 0,0 0 1,0 0-1,-1 1 0,1-1 1,0 1-1,-2 2 0,-5 5 23,1-1 0,0 1-1,1 1 1,0-1 0,0 1-1,1 1 1,0-1-1,1 1 1,0 0 0,1 0-1,0 0 1,1 1 0,0-1-1,1 1 1,0 0 0,0 23-1,2-33 13,1 0-1,-1 1 0,0-1 0,1 0 0,0 0 0,-1 0 0,1 0 0,0 0 0,0 0 1,0 0-1,0 0 0,1-1 0,-1 1 0,0 0 0,1-1 0,-1 1 0,1-1 0,0 1 1,-1-1-1,1 0 0,0 0 0,0 1 0,0-1 0,0-1 0,0 1 0,0 0 0,0 0 1,0-1-1,0 1 0,0-1 0,0 0 0,1 1 0,3-1 0,9 1 33,1-1-1,0 0 1,23-4-1,-35 4-37,18-4-360,0-1 0,-1-1-1,1-1 1,-1-1-1,33-18 1,-9 5 305,-45 22 64,0-1-1,0 0 1,1 0-1,-1 0 0,0 1 1,0-1-1,1 0 1,-1 0-1,0 1 0,0-1 1,0 0-1,1 1 1,-1-1-1,0 0 0,0 1 1,0-1-1,0 0 1,0 1-1,0-1 0,0 0 1,0 1-1,0-1 1,0 0-1,0 1 0,0-1 1,0 0-1,0 1 1,0-1-1,0 0 0,0 1 1,0-1-1,0 0 1,0 1-1,-1-1 0,1 0 1,0 0-1,0 1 1,0-1-1,-1 0 0,1 1 1,0-1-1,0 0 1,-1 1-1,-9 25 646,7-19-490,3-6-152,0-1 1,0 0-1,0 1 1,-1-1-1,1 0 1,0 1-1,0-1 1,0 0-1,0 0 1,0 1-1,0-1 1,0 0-1,0 1 1,0-1-1,0 0 1,0 1-1,0-1 1,0 0-1,1 1 1,-1-1-1,0 0 1,0 1-1,0-1 1,0 0-1,0 0 1,1 1-1,-1-1 1,0 0-1,0 1 1,1-1-1,-1 0 1,0 0-1,0 0 1,1 1-1,-1-1 1,0 0-1,0 0 1,1 0-1,-1 0 1,1 0-1,17-2 278,26-19-131,-37 18-139,18-10-139,-8 4-453,0 0 0,0 0 0,1 2-1,1 0 1,-1 1 0,1 1 0,28-4-1,-46 9 547,-1 0-1,1 1 0,0-1 0,0 0 1,-1 0-1,1 0 0,0 0 0,-1 0 1,1 1-1,0-1 0,0 0 0,-1 1 1,1-1-1,-1 0 0,1 1 0,0-1 1,-1 1-1,1-1 0,-1 1 0,1-1 1,-1 1-1,1 0 0,-1-1 1,1 1-1,-1 0 0,0-1 0,1 1 1,-1 0-1,0-1 0,1 2 0,-1 31 1498,-13 9-3413,1-25-5408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 15278,'1'-1'129,"-1"1"0,0 0-1,0 0 1,1-1 0,-1 1-1,0 0 1,0 0 0,1-1-1,-1 1 1,0 0 0,1 0-1,-1 0 1,0 0 0,1 0-1,-1 0 1,1 0 0,-1 0-1,0-1 1,1 1-1,-1 0 1,0 0 0,1 1-1,-1-1 1,0 0 0,1 0-1,-1 0 1,0 0 0,1 0-1,-1 0 1,1 0 0,-1 1-1,0-1 1,0 0 0,1 0-1,-1 0 1,0 1 0,1-1-1,-1 0 1,0 0-1,0 1 1,1-1 0,-1 0-1,0 0 1,0 1 0,0-1-1,0 0 1,1 1 0,-1-1-1,0 1 1,5 30 2067,-8 37-740,-1-52-1195,-1 0 0,0-1 1,-1 0-1,-10 19 0,10-23-121,0 0-1,1 1 1,0 0 0,1 0-1,0 0 1,1 1 0,-3 23-1,7-35-135,-1-1-1,0 0 0,1 1 0,-1-1 1,1 0-1,-1 0 0,1 1 1,-1-1-1,0 0 0,1 0 1,-1 0-1,1 0 0,-1 0 0,1 1 1,-1-1-1,1 0 0,-1 0 1,1 0-1,-1 0 0,1 0 1,-1 0-1,1-1 0,-1 1 0,1 0 1,-1 0-1,0 0 0,1 0 1,-1 0-1,1-1 0,-1 1 0,1 0 1,-1 0-1,1-1 0,17-8-261,-1-1-1,0-1 1,0 0-1,-1-1 0,15-15 1,-13 11-624,2 0 1,39-23-1,-59 39 871,0-1-1,1 1 1,-1 0-1,0 0 1,1-1-1,-1 1 1,1 0-1,-1 0 0,0 0 1,1 0-1,-1 0 1,0-1-1,1 1 1,-1 0-1,1 0 1,-1 0-1,1 0 1,-1 0-1,0 0 0,1 0 1,-1 0-1,1 0 1,-1 0-1,0 1 1,1-1-1,-1 0 1,1 0-1,-1 0 0,0 0 1,1 1-1,-1-1 1,0 0-1,1 0 1,-1 1-1,0-1 1,1 0-1,-1 1 1,0-1-1,0 0 0,1 1 1,-1-1-1,0 0 1,0 1-1,0-1 1,1 0-1,-1 1 1,0 28 143,-15 30 962,4-32-563,7-21-407,1-1 0,1 1 0,-1 0-1,1 0 1,0 0 0,0 0 0,1 1 0,0-1 0,0 0 0,0 1 0,1 10 0,2-17-91,-1 1 1,1 0-1,0-1 0,-1 1 1,1-1-1,0 0 1,0 1-1,-1-1 1,1 0-1,0 0 0,0 0 1,0 0-1,-1-1 1,1 1-1,0 0 1,-1-1-1,1 1 0,3-2 1,9-5-401,-1 1 0,0-2 0,0 0 0,-1-1 0,0 0 1,-1 0-1,0-1 0,0-1 0,-1 0 0,14-19 0,-24 36 440,0 0 1,0 0-1,1 0 1,-1 0-1,2-1 1,-1 1-1,4 10 0,-3-15 13,0 1 0,0-1 0,0 1 0,0-1 0,0 0 0,0 0 0,0 0 0,1 0 0,-1 0 0,1 0 0,-1-1 0,0 1-1,1-1 1,-1 0 0,1 0 0,-1 0 0,1 0 0,-1 0 0,1 0 0,-1-1 0,1 1 0,-1-1 0,5-1 0,1-1 10,1 1-1,-1-2 1,0 1 0,0-1 0,10-8-1,-8 5-78,0-1-1,-1 0 1,13-14-1,-20 20 6,0 0 0,0 0-1,0 0 1,-1 0 0,1-1 0,0 1-1,-1-1 1,0 1 0,0-1 0,0 1-1,0-1 1,0 1 0,0-1 0,0 0-1,-1 0 1,0 1 0,1-1 0,-1 0-1,0 0 1,0 1 0,-1-1 0,0-3-1,1 5-22,0 1 0,-1-1 0,1 1 0,-1-1-1,0 0 1,1 1 0,-1-1 0,1 1 0,-1 0 0,0-1-1,1 1 1,-1 0 0,0-1 0,1 1 0,-1 0 0,0 0-1,0-1 1,1 1 0,-1 0 0,0 0 0,0 0 0,1 0-1,-1 0 1,0 0 0,0 0 0,1 0 0,-1 0 0,0 1-1,0-1 1,1 0 0,-1 0 0,0 1 0,1-1 0,-2 1-1,-23 13-160,20-10 155,1-1-1,0 1 0,0 1 1,1-1-1,-1 0 0,1 1 0,0 0 1,0-1-1,1 1 0,-1 0 0,1 1 1,0-1-1,1 0 0,-1 1 0,1-1 1,0 1-1,0-1 0,1 1 0,0 9 1,0-14-1,0 0 1,1 0-1,-1 0 0,1 0 1,0 0-1,-1 0 1,1 0-1,0 0 1,-1 0-1,1 0 1,0 0-1,0-1 0,0 1 1,0 0-1,-1 0 1,1-1-1,0 1 1,0-1-1,0 1 1,1-1-1,-1 1 0,0-1 1,0 0-1,0 0 1,0 1-1,2-1 1,36 4-393,-32-4 256,167 16-1377,-172-16 1601,-1-1 1,0 1-1,0 0 1,0-1-1,1 1 1,-1-1-1,0 1 1,0-1-1,0 1 1,0-1-1,0 0 1,0 0-1,0 1 1,0-1-1,0 0 1,0 0-1,-1 0 1,1 0-1,0 0 1,-1 0-1,1 0 1,-1-1-1,1 1 1,-1 0-1,1 0 1,-1 0-1,0 0 1,1-1-1,-1 1 1,0 0-1,0-3 1,6-55-87,-5 36-23,10-4-2017,1 12-3894,-5 8-514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15663,'0'0'4196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25 9833,'0'0'3161,"9"-4"-177,-3 1-2283,-2 0-302,1 1 0,-1 0 0,0 0 0,1 0 0,-1 1 0,1-1 1,0 1-1,-1 0 0,1 0 0,0 1 0,0-1 0,0 1 0,5 1 0,-10-1-297,1 1-1,0 0 0,-1-1 0,1 1 1,0 0-1,-1 0 0,1-1 1,-1 1-1,1 0 0,-1 0 0,0 0 1,1 0-1,-1 0 0,0-1 0,0 1 1,1 0-1,-1 0 0,0 0 1,0 0-1,0 0 0,0 0 0,0 0 1,0 0-1,-1 1 0,-2 25 736,-2-12-579,-1 0-1,0-1 1,-1 0-1,-1 0 1,0 0 0,-15 19-1,-68 74-61,79-94-129,-35 33 81,-19 23-713,83-102-7083,-2 1 3686,11-7-1521,3-5-1825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5573,'0'0'14099,"6"10"-13261,3 13-562,0 0 1,-1 1-1,4 24 0,-6-25-250,1-1 1,19 40-1,8 23-5619,-34-84 4939,1 2-25,-10-2-12231</inkml:trace>
  <inkml:trace contextRef="#ctx0" brushRef="#br0" timeOffset="1">0 163 9641,'0'0'14125,"43"-21"-14092,-4 33-194,4-3-1696,-3-3-2852,1-6-6373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8680,'0'0'16309,"-1"10"-16053,-2 20-51,0-14-32,1 0 0,0 0 1,2 1-1,0-1 0,3 25 0,-2-39-157,0-1 1,0 1-1,0-1 0,0 1 0,1-1 1,-1 1-1,0-1 0,1 0 0,-1 1 1,1-1-1,-1 0 0,1 0 1,0 0-1,-1 0 0,1 0 0,0-1 1,0 1-1,0-1 0,-1 1 0,1-1 1,0 1-1,0-1 0,0 0 0,0 0 1,0 0-1,0 0 0,2-1 1,56-7 365,-1-14-809,-46 17 115,-1 0 0,1 0 0,0 1 0,0 1 0,0 0 1,25-2-1,-37 5 261,0 0 1,0 0-1,0 1 1,-1-1 0,1 0-1,0 1 1,0-1-1,-1 1 1,1-1-1,0 1 1,-1-1-1,1 1 1,0-1 0,-1 1-1,1 0 1,-1-1-1,1 1 1,-1 0-1,1-1 1,-1 1 0,0 0-1,1 0 1,-1-1-1,0 1 1,1 0-1,-1 0 1,0 0-1,0 1 1,0-1-110,1 0-1,-1 0 1,0 0 0,1 0-1,-1 0 1,0 0-1,1 0 1,-1 0 0,1 0-1,0 0 1,-1 0 0,1 0-1,0 0 1,0 0 0,-1-1-1,1 1 1,0 0-1,0 0 1,0-1 0,0 1-1,0-1 1,0 1 0,0-1-1,1 1 1,4 0-844,0-1 1,-1 0-1,1 0 0,0 0 1,-1-1-1,1 1 1,0-1-1,-1-1 0,1 1 1,-1-1-1,0 0 0,8-4 1,16-10-4779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150 148 11691,'0'0'8985,"-9"-1"-7042,3 2-1810,0-1-1,-1 1 1,1 0 0,-1 0 0,1 0 0,0 1 0,0 0-1,0 1 1,0-1 0,0 1 0,0 0 0,1 0 0,-1 1 0,1 0-1,0 0 1,0 0 0,1 0 0,-1 1 0,1 0 0,0 0-1,0 0 1,0 1 0,1-1 0,0 1 0,-4 10 0,6-15-122,1 0 0,-1 0 0,1 0 0,0 0 0,0 0 0,-1 1 1,1-1-1,0 0 0,0 0 0,0 0 0,0 0 0,0 0 0,1 0 0,-1 1 1,0-1-1,0 0 0,1 0 0,-1 0 0,1 0 0,-1 0 0,1 0 1,-1 0-1,1 0 0,0 0 0,-1 0 0,1-1 0,0 1 0,0 0 0,0 0 1,-1-1-1,1 1 0,0 0 0,2 0 0,0 0 18,1 0 0,-1 0 0,1-1 0,-1 1 0,1-1 1,0 0-1,-1 0 0,1 0 0,0-1 0,6-1 0,7-2 22,-1 0 0,1-2 0,27-12 0,-19 4-223,0-1 0,-1-1 1,-1-1-1,25-23 0,-37 30 140,-1-1 0,1 0 0,-2 0 0,0-1 0,0-1-1,-1 1 1,0-1 0,-1 0 0,8-24 0,-24 41 265,-6 9-199,6 0 61,-1 1 0,2 0 0,0 0-1,-12 30 1,17-36-64,0 1 0,0-1-1,1 1 1,0-1 0,1 1-1,0 0 1,0 0-1,1 0 1,0 0 0,3 17-1,-2-24-142,-1 1 0,1-1 0,0 1 0,0-1 0,0 0-1,1 1 1,-1-1 0,0 0 0,1 0 0,0 0 0,-1 0 0,1 0-1,0 0 1,0-1 0,0 1 0,4 2 0,27 7-5557,-1-10-2418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 2338,'0'0'21156,"-10"-1"-20099,7 0-1020,0 0 0,0 0-1,0 1 1,-1 0 0,1-1 0,0 1-1,0 1 1,-1-1 0,1 0-1,0 1 1,0-1 0,-1 1 0,1 0-1,0 0 1,0 0 0,0 1-1,0-1 1,0 1 0,1 0 0,-1-1-1,0 1 1,1 1 0,-1-1 0,1 0-1,0 0 1,0 1 0,0-1-1,0 1 1,0 0 0,0 0 0,1 0-1,-2 3 1,1-3-44,0-1 1,1 1-1,-1 0 0,1-1 1,0 1-1,0 0 1,0 0-1,0 0 0,1 0 1,-1 0-1,1 0 0,-1 4 1,2-6-9,-1 0 1,1 0 0,-1 0 0,1 0 0,-1 0-1,1 0 1,0 0 0,0 0 0,-1 0 0,1 0-1,0-1 1,0 1 0,0 0 0,0-1 0,0 1-1,0 0 1,0-1 0,0 1 0,0-1 0,0 0-1,1 1 1,-1-1 0,0 0 0,0 0 0,0 0-1,0 1 1,1-1 0,-1 0 0,0-1-1,0 1 1,0 0 0,2-1 0,16 0-190,0 0 0,33-9 0,-34 6 100,0 0 0,32-1 0,-68 31 142,6-14 117,-1 0 0,1-1 1,-2 0-1,1-1 0,-2-1 0,1 0 1,-1-1-1,-1-1 0,1 0 1,-19 5-1,33-12-249,1 0 0,-1 0 0,1 1 0,-1-1 0,0 0 0,1-1 0,-1 1 0,1 0 0,-1 0 0,1 0 0,-1 0-1,0 0 1,1 0 0,-1-1 0,1 1 0,-1 0 0,1-1 0,-1 1 0,1 0 0,-1-1 0,1 1 0,0 0 0,-1-1 0,1 1 0,-1-1 0,1 1 0,0-1 0,-1 1 0,1-1 0,0 1 0,0-1 0,-1 1 0,1-1 0,0 1 0,0-1 0,0 1-1,0-1 1,0 0 0,0 1 0,0-1 0,0 1 0,0-1 0,0 1 0,0-1 0,0 0 0,0 1 0,0-1 0,0 1 0,1-1 0,-1 1 0,0-1 0,0 1 0,1-1 0,0 0 0,14-35-7413,3 11-271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15759,'0'0'10282,"0"49"-9770,-10-18 1,3 4-97,3-3-256,0-1-96,4 0-32,0-4-384,0-4-1089,0-7-1314,-5-7-2242,-1-8-3779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98 16432,'8'-7'2114,"5"-3"-1491,0 1 0,1 0 0,-1 0 0,2 2 0,-1 0 0,1 0 0,0 2 1,1 0-1,-1 0 0,23-3 0,-18 5-492,1 0 0,-1 1-1,0 1 1,0 1 0,1 1 0,-1 0 0,39 9-1,-57-9-114,0-1-1,0 1 0,0 0 1,0 0-1,0 0 1,0 0-1,0 0 0,0 0 1,0 1-1,-1-1 0,1 1 1,0-1-1,-1 1 0,1-1 1,-1 1-1,0 0 1,0 0-1,1 0 0,-1 0 1,0 0-1,-1 0 0,1 0 1,1 3-1,-2-2 45,0 0 0,0 0 1,-1 1-1,1-1 0,-1 0 0,1 0 1,-1 0-1,0 1 0,0-1 0,0 0 0,-1 0 1,1 0-1,-4 5 0,-4 3 196,1 0-1,-1 0 0,-1-1 1,0 0-1,-22 17 0,-99 51 911,110-67-1104,112-4-2470,-37-9 1095,-33 0 916,1 2 1,0 0 0,39 6 0,-59-6 394,0 1 0,-1-1 1,1 0-1,0 1 0,0 0 0,0-1 1,-1 1-1,1 0 0,0 0 0,-1 0 1,1 0-1,-1 0 0,1 0 0,-1 1 1,1-1-1,-1 0 0,0 1 0,0-1 1,0 1-1,0-1 0,0 1 0,0 0 1,0-1-1,0 1 0,0 0 0,-1 0 1,1 0-1,-1-1 0,0 1 0,1 0 1,-1 0-1,0 0 0,0 0 0,0 0 1,0 0-1,-1 0 0,1-1 0,-1 4 1,0 0 136,-1 1 1,0-1-1,0 1 1,0-1-1,-1 0 1,0 0 0,0 0-1,0 0 1,-1 0-1,1-1 1,-7 6 0,-11 9 497,-1-2 0,-1 0 0,0-2 0,-1 0 1,-1-2-1,-29 12 0,35-17-492,-1-1-1,1-1 1,-1-1 0,-1-1 0,1-1 0,0 0-1,-1-2 1,1 0 0,-23-3 0,41 2-285,-1 0 0,1 0 0,0-1 0,0 1 0,0-1 0,0 1 0,0-1 0,0 0 0,0 0 0,0 0 0,0 0 0,0 0 0,1 0 0,-1-1 0,0 1 0,1-1 0,-1 1 1,1-1-1,-1 0 0,1 1 0,0-1 0,-2-3 0,2 2-870,-1-1 1,1 1-1,0 0 0,1-1 1,-1 0-1,0 1 1,1-1-1,0-4 1,0-17-9744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269 248 13453,'0'-3'628,"0"0"-1,0-1 1,0 1 0,-1-1 0,0 1 0,1-1 0,-1 1-1,0 0 1,-1-1 0,1 1 0,-1 0 0,1 0 0,-1 0 0,0 0-1,0 0 1,0 0 0,0 1 0,-5-5 0,3 4-408,0 1 1,0-1 0,0 1 0,0 0 0,0 0-1,-1 0 1,1 1 0,-1-1 0,1 1-1,-1 0 1,0 0 0,-7 1 0,4-1-270,0 1 1,0 1-1,0-1 1,0 2 0,0-1-1,0 1 1,0 0-1,1 0 1,-1 1 0,1 0-1,0 1 1,-1 0-1,2 0 1,-1 0-1,0 1 1,-7 6 0,11-8 38,0 1 0,0-1-1,1 0 1,-1 1 0,1 0 0,-1-1 0,1 1 0,1 0 0,-1 0 0,0 0 0,1 0 0,0 1 0,0-1 0,0 0 0,1 0 0,-1 7 0,2-10 2,0 0 0,1 0 0,-1 0 0,0 0 0,1 0 0,-1-1 0,0 1 0,1 0 0,-1-1 0,1 1 0,-1-1 0,1 1 0,0-1 0,-1 0 0,1 0 0,-1 1 0,1-1 0,0-1 0,-1 1 0,1 0 0,1-1 0,39-2-40,-9-8-247,-24 8 122,1 0 1,-1 0-1,1 1 0,10-2 0,-19 4 130,1 0 1,0 0-1,0 0 0,0 0 1,-1 0-1,1 0 0,0 0 0,0 1 1,-1-1-1,1 1 0,0-1 1,-1 1-1,1 0 0,0-1 0,-1 1 1,1 0-1,-1 0 0,1 0 1,-1 1-1,0-1 0,1 0 1,-1 0-1,0 1 0,0-1 0,0 0 1,0 1-1,1 1 0,2 7-3,0 0-1,-1 0 0,0 0 0,-1 0 0,0 1 0,-1-1 1,1 14-1,-4 76 447,1-84-271,-1 8 165,0-1 0,-2 1 0,0-1 0,-2 0 0,-1-1 0,0 1 0,-2-1 0,0-1 0,-2 1 0,0-2 0,-1 0 0,-2 0 0,-19 23 0,31-41-283,0 1 0,-1-1-1,1 0 1,0 1 0,-1-1 0,0 0-1,1-1 1,-1 1 0,0 0 0,0-1-1,0 0 1,0 1 0,0-1 0,-1 0-1,1-1 1,0 1 0,0-1 0,-1 1-1,1-1 1,-4 0 0,4-1-44,1 0 0,-1 0-1,1 0 1,0 0 0,0 0 0,0 0-1,0-1 1,0 1 0,0-1 0,0 1-1,0-1 1,0 0 0,1 0 0,-1 0-1,1 0 1,-1 0 0,1 0 0,0 0 0,0 0-1,0 0 1,0-1 0,0 1 0,0 0-1,1-1 1,-1 1 0,1-1 0,0-2-1,-2-5-50,2 0 0,-1 0 0,1 0-1,1 0 1,0 0 0,0-1-1,1 2 1,0-1 0,1 0 0,0 0-1,0 1 1,1-1 0,1 1-1,-1 0 1,1 1 0,12-16 0,8-7 89,2 0 0,59-51 1,-42 41-127,1-1 36,90-91-738,-115 111 781,-1-2 1,-1 1-1,-1-2 1,16-31-1,-30 50 80,0 0-1,0 0 0,0 0 1,-1 0-1,0-1 0,-1 1 1,1-1-1,-1 1 1,-1-1-1,1 0 0,-1 1 1,-1-9-1,1 14-37,-1-1-1,0 1 1,0 0-1,1 0 1,-1-1-1,0 1 1,0 0-1,0 0 1,0 0-1,-1 0 1,1 0-1,0 1 1,0-1-1,-1 0 1,1 0 0,0 1-1,-1-1 1,1 1-1,0-1 1,-1 1-1,1 0 1,-1 0-1,1-1 1,-1 1-1,1 0 1,-1 0-1,1 0 1,-1 0-1,1 1 1,-1-1-1,1 0 1,0 1 0,-3 0-1,-3 0-32,1 1 0,-1-1 1,1 1-1,-1 1 0,1-1 0,-9 6 0,2 2 50,0 0-1,1 1 0,1 0 1,-1 1-1,2 0 0,0 1 1,0 0-1,1 1 0,1 0 0,0 0 1,1 1-1,0-1 0,2 2 1,0-1-1,0 1 0,1 0 0,1 0 1,-1 21-1,4-35-7,0 0 0,0 1-1,0-1 1,0 0 0,1 0-1,-1 0 1,1 1 0,-1-1 0,1 0-1,0 0 1,0 0 0,0 0 0,0 0-1,0 0 1,1-1 0,-1 1-1,0 0 1,1 0 0,-1-1 0,1 1-1,0-1 1,-1 0 0,4 2 0,0 0 14,-1-1 1,1-1 0,-1 1-1,1-1 1,0 0 0,0 0 0,0 0-1,0-1 1,0 0 0,6 0-1,4-1 20,0-1 0,0 0-1,-1-1 1,1-1 0,-1 0-1,21-9 1,36-27 46,-65 36-83,-1 1 0,0-1 0,0 0 0,-1-1 0,1 1 0,-1-1 0,0 0 0,0 0 0,-1 0 0,6-11 0,-27 49-190,9-20 99,0 2 0,1-1 0,1 1 0,-6 19 0,10-24 129,1 0 0,0 0 1,0 0-1,0 16 0,2-24-32,0 0 0,0 0 0,0-1 0,0 1 0,0 0 0,1 0 0,-1-1 0,0 1 0,1 0 0,-1-1 0,1 1 0,0 0 0,0-1 0,-1 1 0,1-1 0,0 1 0,0-1 0,0 0 0,0 1 0,1-1 0,-1 0 0,0 0 0,1 0 0,-1 0 0,0 0 0,1 0 0,-1 0 0,1 0 0,0 0 0,-1-1 0,1 1 0,0-1 0,-1 1 0,3-1 0,4 1 1,0 0-1,0-1 1,0 0 0,0-1 0,0 0 0,0 0 0,-1 0 0,1-1 0,0 0 0,-1-1 0,1 0 0,-1 0-1,0-1 1,0 0 0,0 0 0,9-7 0,-4 0-72,0 0-1,-1-1 1,-1 0-1,0-1 1,-1 0-1,0 0 1,8-18-1,-20 40 100,0-1 0,1 1 0,0 0 0,-2 15-1,4-22-36,-1 0-1,1 0 0,0 0 0,-1 0 0,1-1 1,0 1-1,0 0 0,0 0 0,1 0 1,-1 0-1,0 0 0,1 0 0,-1 0 0,1 0 1,0 0-1,-1 0 0,1 0 0,0-1 0,0 1 1,0 0-1,1-1 0,-1 1 0,0-1 0,0 1 1,1-1-1,-1 0 0,1 1 0,0-1 0,-1 0 1,1 0-1,0 0 0,-1 0 0,1 0 1,0-1-1,0 1 0,0 0 0,4 0 0,23-2-4234,-27 0 3512,0 0 0,0 1-1,0-1 1,0 0-1,-1 0 1,1 0 0,0 0-1,-1 0 1,1-1 0,-1 1-1,1 0 1,1-3-1,14-18-11172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13389,'0'0'11370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111 226 12011,'0'0'9252,"-10"9"-8238,-5 5-581,1 0 0,-21 29 0,30-36-292,1 0 1,0-1 0,0 1 0,1 1 0,0-1-1,0 1 1,0-1 0,1 1 0,1 0 0,-1 0-1,0 15 1,2-22-117,0 0 0,0 0 0,0 0-1,0 0 1,0 0 0,1 0 0,-1 0-1,0 0 1,1 0 0,-1 0 0,1 0-1,-1 0 1,1 0 0,-1 0 0,1-1-1,-1 1 1,1 0 0,0 0 0,0-1-1,-1 1 1,1 0 0,0-1 0,0 1-1,0-1 1,0 1 0,0-1 0,-1 1-1,1-1 1,0 0 0,0 1 0,0-1-1,0 0 1,0 0 0,0 0 0,0 0 0,0 0-1,0 0 1,0 0 0,0 0 0,0 0-1,0 0 1,2-1 0,2 0 123,-1 0 0,1 0 0,0 0 0,-1-1 0,1 1 0,-1-1 0,0 0 0,6-4 0,5-6-76,0 0-1,-1-1 1,-1-1-1,0 0 1,-1-1 0,14-23-1,55-102-79,-80 137 12,9-14-132,-2-1-1,0 0 1,-1 0 0,9-37 0,-16 54 119,0 0 0,1 1 0,-1-1 0,0 0 0,0 0 0,0 0 1,0 0-1,1 0 0,-1 0 0,-1 0 0,1 0 0,0 0 0,0 0 0,0 0 0,0 0 0,-1 1 0,1-1 0,0 0 0,-1 0 1,1 0-1,-1 0 0,1 0 0,-1 1 0,1-1 0,-1 0 0,0 1 0,1-1 0,-1 0 0,0 1 0,1-1 0,-2 0 0,0 0-22,-1 1-1,1 0 1,0-1-1,0 1 1,0 0-1,0 0 1,-1 0-1,1 1 1,0-1-1,0 0 1,0 1-1,-4 1 1,-6 3-101,0-1 0,1 2 0,-19 11 1,22-11 135,-64 49 194,67-51-184,1 0 0,-1 1-1,1-1 1,1 1-1,-1-1 1,0 1-1,1 0 1,0 1-1,1-1 1,-1 0-1,1 1 1,-3 9 0,5-14-21,0 0 0,0 1 1,0-1-1,1 0 1,-1 0-1,0 1 1,1-1-1,-1 0 0,1 0 1,-1 0-1,1 0 1,0 1-1,-1-1 1,1 0-1,0 0 0,0 0 1,0-1-1,0 1 1,0 0-1,0 0 0,0 0 1,0-1-1,0 1 1,0 0-1,0-1 1,0 1-1,0-1 0,1 1 1,-1-1-1,0 0 1,0 0-1,1 1 1,0-1-1,56 8-516,-38-6 218,-11-1 105,0 0-1,0 1 1,0 1-1,0 0 1,0 0 0,0 0-1,-1 1 1,15 9 0,-20-11 253,0 1 0,1 0 0,-1 0 0,0 1 0,-1-1 0,1 1 0,0-1 0,-1 1 0,0 0 0,0 0 0,0 0 1,0 0-1,-1 0 0,0 0 0,0 0 0,0 1 0,0-1 0,0 0 0,-1 1 0,0 7 0,0-3-56,-3 30 1057,-11-17-4929,8-17-4474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9513,'0'0'12935,"13"-4"-11488,30-6-823,0 2 1,0 2-1,75-1 1,-115 7-627,0 0 0,-1 0 1,1 0-1,-1 1 0,1-1 0,-1 0 0,1 1 0,0 0 1,-1 0-1,0 0 0,1 0 0,-1 0 0,0 0 1,1 0-1,-1 1 0,0-1 0,0 1 0,0 0 1,0-1-1,0 1 0,-1 0 0,3 3 0,-3-3 10,0 1 0,0 0 1,0-1-1,-1 1 0,1-1 0,-1 1 0,0 0 0,1-1 0,-1 1 0,-1 0 0,1-1 0,0 1 0,0 0 0,-1-1 0,0 1 1,0 0-1,1-1 0,-1 1 0,-1-1 0,1 0 0,0 1 0,-3 3 0,-10 12 74,-1-1 1,0 0-1,-1-1 0,0-1 1,-2 0-1,1-1 0,-30 16 0,-6 8 18,52-38-103,0 0 1,1 1-1,-1-1 0,1 0 0,-1 1 1,1-1-1,-1 0 0,1 1 0,-1-1 1,1 1-1,-1-1 0,1 1 0,0-1 1,-1 1-1,1-1 0,0 1 0,-1 0 1,1-1-1,0 1 0,0-1 0,-1 1 1,1 0-1,0-1 0,0 1 0,0 1 1,14 3 96,35-6 207,-40 0-273,30-3 23,1-1 0,66-19 0,-32 0-3353,-66 20 1276,-19 3-14520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13389,'0'0'11274,"60"-49"-10217,-25 39-320,8 1-128,2 4-449,-6 2-96,6 3-481,-9 0-1857,-6-2-3363,-2-5-5221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13677,'0'0'7858,"5"8"-6027,-2-1-1492,-2-5-262,0 0-1,0 0 1,0 1-1,0-1 1,0 0-1,1 0 1,-1 0-1,1 0 0,-1-1 1,1 1-1,0 0 1,-1-1-1,1 1 1,0-1-1,0 1 1,0-1-1,0 0 1,0 0-1,1 0 1,-1 0-1,0 0 1,0-1-1,1 1 1,-1 0-1,5-1 1,5 0 86,0-1 1,0 0 0,0-1 0,0-1 0,0 0-1,0 0 1,0-1 0,-1-1 0,0 0-1,11-6 1,-16 8-142,-1 0-1,0-1 1,0 1-1,0-1 1,-1 0-1,1 0 1,-1 0-1,0-1 0,0 1 1,-1-1-1,1 0 1,-1 0-1,0 0 1,0-1-1,-1 1 1,1-1-1,-1 0 1,0 0-1,-1 1 1,0-1-1,0 0 1,1-8-1,-2 13-32,0 0 0,0 0 0,0 0 1,0 0-1,0 0 0,0 0 0,0-1 0,0 1 0,-1 0 0,1 0 0,0 0 0,-1 0 1,1 0-1,0 0 0,-1 0 0,0 0 0,1 0 0,-1 0 0,1 0 0,-1 1 0,0-1 0,0 0 1,0 0-1,1 1 0,-1-1 0,0 0 0,0 1 0,0-1 0,0 1 0,0-1 0,0 1 0,0-1 1,0 1-1,0 0 0,0-1 0,0 1 0,-1 0 0,1 0 0,0 0 0,0 0 0,0 0 1,0 0-1,0 0 0,0 0 0,0 1 0,0-1 0,-1 0 0,1 1 0,0-1 0,0 1 0,0-1 1,0 1-1,1-1 0,-3 2 0,-3 1-28,0 0-1,0 1 1,0-1 0,0 1 0,0 1 0,1-1-1,-9 9 1,6-3 97,1 0 0,-1 0 0,2 1 0,-1-1 0,2 1 0,-1 1 0,2-1 0,-1 1-1,2 0 1,-1 0 0,2 0 0,-2 16 0,3-27-45,2 0-1,-1 1 1,0-1-1,0 0 1,0 0-1,0 0 1,1 0-1,-1 0 1,0 0-1,1 0 1,-1-1-1,1 1 1,-1 0 0,1 0-1,0 0 1,-1 0-1,1 0 1,0-1-1,-1 1 1,1 0-1,0-1 1,0 1-1,0 0 1,0-1 0,1 1-1,32 5 321,-25-7-259,1 0 1,-1 0-1,0-1 0,0 0 1,14-5-1,-8-1-89,-1 0 0,1-1-1,-1 0 1,-1-1 0,1-1 0,-2 0-1,0-1 1,0 0 0,-1-1 0,0 0-1,-1-1 1,-1 0 0,11-21 0,-46 116-1381,23-70 1376,1-1 1,0 1 0,1 0-1,0-1 1,0 1 0,1 0 0,1 0-1,2 12 1,-3-21-134,1-1 1,-1 1-1,1 0 0,0-1 1,0 1-1,-1-1 1,1 1-1,0-1 0,1 1 1,-1-1-1,0 0 0,0 1 1,1-1-1,-1 0 1,0 0-1,1 0 0,-1 0 1,1 0-1,-1 0 0,1-1 1,2 2-1,-1-1-801,1 0 1,0 0-1,0-1 0,0 1 0,0-1 0,0 0 1,0 0-1,7-1 0,17-5-7561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13837,'0'0'6951,"-2"9"-5990,-70 441 4756,72-479-5450,0-68 265,2 57-335,1 28-120,2 17-60,0-1 1,0 0-1,0 0 0,1 0 1,-1 0-1,1-1 0,0 0 1,0 0-1,0-1 0,1 1 1,-1-1-1,0-1 1,1 1-1,-1-1 0,14 0 1,-8 1 24,1-2 1,-1 0 0,0 0-1,0-1 1,1-1 0,-1 0 0,23-7-1,-26 6-16,-1 0-1,1-1 1,-1-1-1,0 1 1,0-1-1,0-1 0,-1 1 1,0-1-1,0-1 1,0 1-1,-1-1 1,7-10-1,-47 53-479,30-28 507,0-1 0,0 1-1,1 0 1,0 0-1,0 0 1,1 0-1,-1 0 1,2 1 0,0-1-1,0 1 1,0-1-1,1 10 1,0-16-48,1-1 1,-1 0 0,0 1-1,1-1 1,-1 1 0,1-1 0,-1 0-1,1 1 1,0-1 0,-1 0-1,1 0 1,0 1 0,0-1-1,0 0 1,0 0 0,0 0-1,0 0 1,0 0 0,1 0-1,-1-1 1,0 1 0,0 0-1,1 0 1,-1-1 0,0 1-1,1-1 1,-1 0 0,1 1-1,-1-1 1,0 0 0,1 0-1,-1 1 1,1-1 0,-1 0-1,1-1 1,-1 1 0,1 0-1,-1 0 1,1-1 0,-1 1-1,2-1 1,32-13-2175,-11-7-3929,-12-5-1627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12908,'0'0'14446,"-16"54"-14638,36-38-1602,-1-2-1922,-2-2-2081,3-2-5446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14830,'0'0'7639,"-9"3"-6582,6-2-1046,-1 0-1,0 0 1,0 1-1,1 0 1,-1-1-1,1 1 1,-1 1-1,1-1 1,0 0-1,0 1 1,0 0-1,0-1 1,1 1-1,-1 0 1,1 0-1,-1 1 1,1-1-1,0 0 1,0 1-1,1 0 1,-1-1-1,1 1 1,0 0-1,-1 0 1,2 0-1,-1-1 1,0 1-1,1 0 1,0 0-1,0 4 1,1-7-20,-1 0 0,1 0 1,-1 0-1,1 0 0,0 0 0,0-1 1,-1 1-1,1 0 0,0-1 1,0 1-1,0 0 0,0-1 0,0 1 1,0-1-1,0 0 0,0 1 0,0-1 1,0 0-1,0 1 0,0-1 0,0 0 1,0 0-1,2 0 0,29 2 85,66-2-412,-97 0 335,-1 0-1,1 0 0,-1 0 1,1 0-1,-1 0 1,1 0-1,-1 0 0,1 1 1,-1-1-1,0 0 1,1 0-1,-1 0 1,1 1-1,-1-1 0,0 0 1,1 1-1,-1-1 1,0 0-1,1 1 0,-1-1 1,0 0-1,1 1 1,-1-1-1,0 1 1,0-1-1,0 0 0,1 1 1,-1-1-1,0 1 1,0-1-1,0 1 0,0-1 1,0 1-1,0-1 1,0 1-1,0-1 1,0 1-1,0-1 0,0 0 1,0 1-1,0-1 1,0 1-1,0-1 0,-1 1 1,1-1-1,0 1 1,0-1-1,0 0 1,-1 1-1,1 0 0,-14 22 612,6-14-463,-1-1 1,-1-1 0,0 1 0,0-1-1,0-1 1,0 0 0,-19 8-1,23-12-428,1-1-1,-1 1 0,0-1 1,0 0-1,0 0 0,-6 0 1,10-13-7264,2-2-1080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16912,'0'0'8621,"-10"5"-7345,6-3-1230,0 0 22,1-1-1,-1 1 0,0 0 1,0 0-1,1 1 0,-1-1 1,1 1-1,0 0 0,-1 0 1,1 0-1,1 0 1,-1 0-1,0 1 0,1-1 1,0 1-1,0-1 0,0 1 1,0 0-1,0 0 0,1 0 1,0 0-1,0 0 0,0 1 1,-1 7-1,3-11-67,-1 0 0,1 0 0,0 0 0,-1-1 0,1 1 0,0 0 0,0 0 0,-1 0 0,1 0 0,0-1 0,0 1 0,0 0 0,0-1 0,0 1 1,0-1-1,0 1 0,0-1 0,0 1 0,0-1 0,0 0 0,1 0 0,-1 1 0,0-1 0,0 0 0,0 0 0,0 0 0,0 0 0,1 0 0,-1-1 0,0 1 0,0 0 0,0 0 0,1-1 0,43-9-1026,-23-2 294,-19 9 615,1 0 1,0 0-1,0 1 0,1 0 0,-1 0 0,0 0 0,1 0 0,-1 1 0,6-2 1,-9 6 117,0 0 0,0 0 0,0-1 0,0 1 0,0 0 0,-1 0 1,1 0-1,-1 0 0,0 0 0,0 0 0,0 0 0,0 0 0,0 0 1,-1 3-1,0 2 88,3 116 1769,17 126 0,-17-231-1746,0-1 1,-1 1-1,0-1 1,-2 1-1,0-1 1,-1 1-1,-9 34 0,9-47-61,0 0 0,0-1 0,-1 1-1,0-1 1,0 0 0,0 1-1,0-1 1,-1-1 0,0 1 0,0 0-1,0-1 1,0 0 0,-1 0-1,0 0 1,1-1 0,-1 0 0,-1 0-1,1 0 1,0 0 0,-1-1-1,0 0 1,1 0 0,-1 0 0,0-1-1,0 0 1,0 0 0,0 0-1,-6-1 1,7 0-17,0 0-1,0 0 1,1 0-1,-1-1 0,0 0 1,0 0-1,0 0 1,1-1-1,-1 0 1,1 0-1,-1 0 1,1 0-1,0-1 1,0 1-1,-8-7 1,6 3-22,0 0 1,0-1 0,1 0 0,0 0 0,0 0-1,0-1 1,1 1 0,-5-13 0,3 4-131,1 0 0,0 0 0,2 0 0,-1-1 0,2 0 0,0 1 0,1-1 0,3-32 0,-1 39 115,1 1 1,0 0-1,1 0 1,0 0-1,0 1 1,1-1-1,0 1 1,0-1-1,1 1 1,0 1-1,1-1 1,0 1-1,0 0 1,0 0-1,1 0 0,0 1 1,0 0-1,1 1 1,0 0-1,0 0 1,0 0-1,0 1 1,1 0-1,11-3 1,7-2-280,0 1 1,1 1-1,39-5 1,28 2-3330,-93 10 3537,4 0-822,16-3-2990,-12-4-2377,-8-2-3448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15727,'0'0'12588,"-6"71"-11884,6-39-319,6 1-193,1 2-160,8-3-288,-7-11-3236,3-9-5796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3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167 409 8200,'-5'8'523,"-2"3"-366,1 1 1,0-1-1,1 1 1,0 0-1,1 1 1,0-1-1,1 1 1,0 0-1,-1 23 1,7 243 1522,-1 150-1481,-44 43 986,6-118-1009,26-248-181,4-55 19,2 0 0,4 77 1,1-124-21,-1 0 0,1 0 1,0 0-1,0 0 1,0 0-1,1-1 0,-1 1 1,1-1-1,0 1 1,0-1-1,0 1 0,0-1 1,1 0-1,-1 0 1,1 0-1,3 3 0,1-1-4,-1-1-1,1 0 0,-1 0 1,1 0-1,0-1 0,1 0 1,12 4-1,5-1-36,1-2 0,0 0 0,49 0 0,23-8 114,166-27-1,-47 3 84,403 14 389,-479 16-496,368 45 315,-127-4-241,-366-42-113,535 42 836,-35-21-147,-177-14-538,-136-6-98,-119-3 33,0 4-1,102 15 1,-162-13-67,1-1 0,0-2-1,0 0 1,0-2 0,0 0 0,0-2 0,0-1-1,-1-1 1,1-1 0,41-14 0,-54 15 49,-1 0 0,1 1 0,0 0 0,0 1 0,0 0 0,0 1 0,16 0 0,-22-4-72,0-1-1,0 0 0,0-1 0,0 0 1,-1 0-1,8-13 0,30-55-23,-3-1 0,-3-2 0,43-135 0,13-35-57,-55 159 106,-5-2 1,32-138-1,30-381-767,-85 480 441,-7-156 0,-4 152 278,1 90-55,-3-1 0,-1 1 0,-2 0 0,-13-50 0,19 92 77,-1 0-1,0 0 0,1 0 0,-1 0 0,0 0 1,0 0-1,0 1 0,0-1 0,0 0 0,0 0 1,-1 1-1,-1-3 0,2 4 2,1-1 0,-1 1 0,0 0 0,0-1 0,1 1 0,-1 0 0,0-1 0,0 1 0,0 0 0,1 0 0,-1 0 0,0 0 0,0 0 0,0 0 0,0 0 0,1 0 0,-1 0 0,0 0 0,0 0 0,0 0-1,-1 1 1,-3 2 6,0 0 0,0 0 0,0 1 0,0-1 0,0 1 0,-7 8 0,-19 14 40,7-18 87,-1-2-1,0 0 0,0-1 0,0-1 0,0-2 0,-45-1 0,49 0-85,-1497 8-321,762-10 222,129 29 40,32 0 40,-556-29 1045,914 18-816,23 1-1992,202-19-1479,8-3-2664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4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5369 290 2466,'0'0'7624,"-8"5"-2838,-1-1-3359,1-13-1343,-1 2 0,0-1 0,0 1 0,-1 1-1,0 0 1,0 0 0,0 1 0,-1 0 0,-17-5 0,-21-5-11,-2 3 0,-79-9 1,31 7 31,-8 0-83,-124 0-1,70 7-10,-529-7 314,111 7 396,-295 4-437,-135-8-114,108 0-256,627 13 113,271-2-29,0 0 0,1 0 0,-1 1 0,0-1 0,1 1 0,-1-1 0,0 1 0,1 0 0,-1 0 0,1 0-1,-1 0 1,1 1 0,0-1 0,-1 1 0,1-1 0,0 1 0,0 0 0,-2 2 0,1 1-8,0-1 1,0 0-1,0 1 0,1 0 0,-1-1 0,1 1 1,0 0-1,-2 10 0,0 7-29,1 1 0,2-1 0,0 35 0,1-41 34,5 85-6,24 138 1,-1-19-1,-7 525-11,-22-624 17,-11 238 33,0-1-8,11-262-54,1 90 36,2-155-30,2 1 0,1-1 0,15 55 0,-18-81 19,-1-1 1,1 0-1,0 1 1,1-1-1,-1 0 1,1 0-1,0 0 1,0 0-1,0 0 1,0-1 0,0 1-1,1-1 1,0 0-1,0 0 1,0-1-1,0 1 1,0-1-1,0 0 1,1 0-1,-1 0 1,1 0-1,-1-1 1,6 1-1,10 2 3,0-2 0,1 0 0,-1-2 0,27-1 0,20 0 10,692 5-36,148-52 42,-72 5 12,-93-29-13,-10-58-119,-684 120 121,1 1-1,0 3 1,73 0 0,-117-1-42,0 0 0,-1 0 0,0-1 1,5-11-1,-9 18 14,19-32-96,1 1 1,2 1-1,1 1 1,30-31-1,2-4 8,-14 12 109,-1-3 0,-4 0 0,-2-3 0,-2 0 0,-3-2-1,32-97 1,12-84 51,-10-4 0,58-486 1,-114 662-55,9-72 33,-4-205 0,-12 343-18,0-1 1,-1 1-1,1-1 1,-1 1-1,0 0 1,-1 0-1,1 0 0,-1-1 1,1 1-1,-1 1 1,0-1-1,-1 0 1,1 0-1,-1 1 0,1-1 1,-1 1-1,0 0 1,-5-4-1,5 5-13,1 1 0,0 0 0,0 0 0,-1 0-1,1 0 1,-1 1 0,1-1 0,-1 1 0,1-1 0,-1 1-1,1 0 1,-1 0 0,1 0 0,-1 0 0,1 1 0,-1-1-1,1 1 1,-1-1 0,1 1 0,0 0 0,-1 0 0,1 0-1,0 0 1,0 1 0,-1-1 0,1 0 0,0 1 0,0-1-1,1 1 1,-1 0 0,0 0 0,-2 4 0,-11 11-1035,2 0 0,0 2 1,-18 32-1,10-16-3676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1665 9513,'0'0'2568,"-9"-3"-2397,5 2-50,0 0 1,0-1 0,0 1 0,0-1-1,0 0 1,0-1 0,0 1 0,1-1-1,-1 1 1,1-1 0,0 0 0,-1 0-1,1-1 1,1 1 0,-1 0 0,1-1-1,-1 0 1,1 0 0,0 0 0,0 0-1,0 0 1,1 0 0,0 0 0,0 0-1,-1-5 1,0-7 1,1 1-1,1-1 1,0 1-1,2 0 1,-1-1-1,2 1 1,0 0-1,1 0 1,0 0-1,1 0 1,1 1-1,0 0 1,1 0-1,0 0 1,18-22-1,4-4-159,2 1-1,2 2 1,62-55-1,32-25 47,148-123 22,-236 211-40,0 2 0,2 2-1,1 2 1,1 2-1,76-27 1,20 2-15,165-79 0,-212 84 51,2 4 1,1 3 0,2 5-1,0 5 1,127-16-1,573-70 69,-10 30 64,-765 79-159,235-12 20,272 22 0,-451-4 51,0 4 0,85 20-1,-121-19-31,-1 3 0,-1 1 0,0 2-1,-1 1 1,56 35 0,179 127 99,-254-164-111,-1 1-1,-1 0 1,0 2 0,-1 0 0,-1 1-1,-1 0 1,0 2 0,-2 0 0,0 0 0,10 25-1,8 27 114,40 137 0,-59-160 22,-2 0 0,-2 2 0,-3-1-1,-1 1 1,-8 97 0,-1-101-53,-3-1 1,-14 49-1,10-46-11,-10 84 0,10-3 883,9-123-871,0-12-857,-4-19-3032,6 16 1438,-9-21-9479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5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109 204 5317,'0'0'1495,"-11"2"298,-41 10 190,7-2 2483,113-9-3521,-24-9-894,-1-3 0,0-1-1,-1-2 1,68-32 0,-69 28-91,43-19-322,42-18 230,-39 28-5460,-85 26 1882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9321,'0'0'6918,"90"-24"-6117,-36 4-513,13-4-224,4-2 97,0 2-257,0-3-833,-4 0-1185,2-3-1282,-17-5-63,-7-2-1441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11018,'0'0'673,"9"-3"165,13-5-551,1 2 0,0 1 1,0 0-1,0 2 0,29-1 0,-35 3-275,0 1-1,0 1 0,0 1 1,0 0-1,0 1 1,-1 0-1,1 2 0,21 8 1,-34-11-14,-1-1-1,1 1 1,-1 1 0,0-1-1,0 0 1,0 1 0,0-1-1,0 1 1,-1 0 0,1 0-1,-1 0 1,1 1 0,-1-1-1,0 0 1,0 1 0,-1-1-1,1 1 1,-1 0 0,0 0-1,0-1 1,0 1 0,0 0-1,-1 0 1,0 0 0,1 0-1,-1 0 1,-1 0 0,1 0-1,0 0 1,-1-1 0,0 1-1,0 0 1,-3 6 0,-4 12 109,0-1 0,-2 0-1,0 0 1,-19 26 0,26-42-60,-102 156-168,33-55-3714,39-62-372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15054,'0'0'4570,"-8"14"-4250,4-6-264,-1 0-1,0 0 1,1 0-1,0 0 1,0 1-1,1-1 0,0 1 1,1 0-1,0 0 1,0 0-1,1 0 0,0 11 1,5 83 719,5 0 1,4 0-1,32 118 0,-39-199-266,-8-37 393,-9-39-305,-5 7-720,-2 0 0,-2 1 0,-49-83 1,56 116 27,8 16-224,5-2 294,0 1 0,1 0 0,-1 0 0,0 0 0,1-1 0,-1 1 0,1 0 0,0-1 0,-1 1 0,1 0 0,0-1 0,0 1 0,0-1 0,0 1 0,1-1 0,0 2 0,5 3-253,0 0-1,0 0 1,0 0-1,1-1 0,-1-1 1,1 1-1,12 4 1,-9-5-646,0 0 1,1 0 0,0-2 0,0 1 0,13 0 0,23-2-4704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64 12492,'0'0'2018,"-12"-1"357,8 0-2221,-1 1-1,0-1 0,0 1 0,1 0 1,-1 0-1,0 0 0,0 1 0,1 0 1,-1 0-1,0 0 0,1 0 0,-1 1 1,1 0-1,-1 0 0,1 0 0,0 0 1,0 1-1,0-1 0,0 1 0,0 0 1,1 1-1,-1-1 0,-4 6 0,-2 5 237,0 1 1,-14 29-1,22-40-353,0 0 0,0 0 0,1 0 1,-1 0-1,1 1 0,0-1 1,0 0-1,1 1 0,-1-1 1,1 1-1,0-1 0,0 1 1,1-1-1,-1 1 0,1-1 1,2 8-1,-2-11-25,0 1-1,0-1 1,1 1 0,-1-1 0,1 1 0,-1-1-1,1 0 1,-1 1 0,1-1 0,0 0 0,-1 0-1,1-1 1,0 1 0,0 0 0,0 0 0,0-1-1,-1 1 1,1-1 0,0 0 0,0 1-1,0-1 1,0 0 0,0 0 0,0 0 0,0-1-1,3 1 1,1-1 14,1 0 1,-1 0-1,0-1 0,0 0 1,1 0-1,-1 0 0,6-4 0,-1 0 51,-1 0 0,-1-1-1,0 0 1,0-1-1,0 1 1,-1-2-1,0 1 1,0-1 0,-1-1-1,0 1 1,-1-1-1,0 0 1,-1-1 0,0 1-1,0-1 1,-1 0-1,0 0 1,-1 0 0,-1-1-1,0 1 1,0-1-1,0-14 1,-2 25-83,0 0 0,0 0 1,0 0-1,0 0 0,0 0 0,0 0 1,0 0-1,0 0 0,-1 0 0,1 0 0,0 0 1,0 0-1,-1 0 0,1 0 0,-1 0 0,1 0 1,-1 0-1,1 0 0,-1 1 0,0-1 1,1 0-1,-1 0 0,0 1 0,0-1 0,1 0 1,-1 1-1,0-1 0,0 1 0,0-1 1,0 1-1,0-1 0,-1 1 0,1 0-2,0 0 0,0 0 0,-1 0 0,1 0 0,0 1 0,0-1 0,-1 0 1,1 1-1,0-1 0,0 1 0,0-1 0,0 1 0,0 0 0,0-1 0,0 1 0,0 0 0,0 0 0,0 0 0,0-1 0,0 1 0,1 0 0,-1 0 0,0 1 0,0 1 0,-4 5-27,1 0 0,1 0 0,0 0 0,0 1 0,-2 12-1,4-20 14,1 0-1,-1 1 0,1-1 0,-1 1 0,1-1 0,0 1 1,0 0-1,0-1 0,0 1 0,0-1 0,0 1 0,0-1 1,1 1-1,-1-1 0,0 1 0,1-1 0,-1 1 1,1-1-1,0 1 0,-1-1 0,1 0 0,0 1 0,0-1 1,0 0-1,0 0 0,0 0 0,0 0 0,0 0 0,0 0 1,1 0-1,-1 0 0,0 0 0,1 0 0,-1 0 0,0-1 1,1 1-1,1 0 0,3 0-598,-1-1-1,1 1 1,-1-1-1,1 0 1,-1 0 0,1-1-1,-1 0 1,1 1-1,-1-2 1,0 1 0,0-1-1,1 0 1,-1 0 0,8-5-1,19-16-6553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34 116 13068,'0'0'9674,"8"-7"-8911,1-1-554,-1 2 80,0 0 0,0-1 0,-1 0 0,0-1 0,8-10 0,-14 17-254,-1 1 0,0-1 0,1 1 1,-1-1-1,0 1 0,1-1 0,-1 0 0,0 1 0,0-1 0,0 1 1,1-1-1,-1 1 0,0-1 0,0 0 0,0 1 0,0-1 0,0 1 0,0-1 1,0 0-1,0 1 0,-1-1 0,1 1 0,0-1 0,0 0 0,0 1 0,-1-1 1,1 1-1,0-1 0,0 1 0,-1-1 0,1 1 0,-1-1 0,1 1 0,0-1 1,-1 1-1,1 0 0,-1-1 0,1 1 0,-1 0 0,1-1 0,-1 1 1,1 0-1,-1-1 0,1 1 0,-1 0 0,0 0 0,1 0 0,-1 0 0,1 0 1,-1-1-1,0 1 0,0 0 0,-2 0-27,1 0 0,-1 0 0,1 0 0,-1 0 1,0 0-1,1 1 0,-1-1 0,1 1 0,-1-1 0,1 1 0,-4 2 0,1 1-19,0 1-1,0 0 0,0 0 0,1 1 1,-1 0-1,1-1 0,1 1 0,-1 1 1,1-1-1,0 0 0,1 1 0,-1 0 1,1-1-1,1 1 0,-1 0 0,1 0 1,0 0-1,1 0 0,0 10 0,0-16 22,0 0 0,1 0-1,-1 0 1,1 0 0,-1 0-1,1 0 1,-1 0 0,1 0 0,0 0-1,-1 0 1,1 0 0,0 0-1,0 0 1,0-1 0,0 1-1,0 0 1,0-1 0,0 1-1,0-1 1,0 1 0,0-1-1,0 1 1,0-1 0,0 0-1,0 1 1,0-1 0,1 0 0,-1 0-1,0 0 1,0 0 0,0 0-1,0 0 1,1 0 0,-1 0-1,0 0 1,0-1 0,0 1-1,2-1 1,-1 1 5,-1 0 0,1-1 0,0 1-1,0 0 1,-1-1 0,1 1 0,0-1 0,-1 1 0,1-1-1,-1 0 1,1 0 0,-1 0 0,1 0 0,-1 0 0,1 0-1,-1 0 1,0 0 0,0 0 0,1-1 0,-1 1 0,0 0-1,0-1 1,-1 1 0,1-1 0,1-3 0,1 0 0,1-1 1,-1 1-1,1 0 1,0 0 0,0 0-1,0 0 1,1 1-1,-1-1 1,1 1-1,1 0 1,5-3 0,-5 3-44,1 0 1,0 1-1,0 0 1,1 0 0,-1 1-1,1 0 1,-1 0-1,1 1 1,-1 0 0,1 0-1,0 1 1,0 0-1,-1 0 1,10 2 0,-16-2 20,0 1 0,-1-1 0,1 1 0,0 0 0,0 0 0,0-1 1,-1 1-1,1 0 0,0 0 0,-1 0 0,1 0 0,-1 0 1,1 0-1,-1 0 0,1 0 0,-1 0 0,0 0 0,0 0 1,1 0-1,-1 0 0,0 0 0,0 0 0,0 0 0,0 2 0,0 34 172,0-29-52,-1 18 522,0-31 178,-2-48 349,3 36-1220,-16-42 240,53 57-1239,11-4-2892,-16-4-4818,-7-3-5738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12684,'0'0'1356,"0"8"96,-3 105 2967,0-51-3061,3 0-1,2-1 1,15 94-1,-14-146-1298,0 0-1,1 0 1,0 0-1,0-1 1,8 12 0,-11-18-229,0 0 1,1-1 0,-1 1 0,0 0 0,1-1 0,-1 1 0,1-1 0,0 0 0,-1 0 0,1 1 0,0-1 0,0 0 0,2 1 0,-3-2-118,0 0 1,0 0 0,0 0 0,0 0-1,0 0 1,0-1 0,0 1-1,0 0 1,0 0 0,0-1 0,0 1-1,0-1 1,0 1 0,0-1-1,-1 1 1,1-1 0,0 1 0,0-1-1,-1 0 1,1 1 0,0-1 0,-1 0-1,1 0 1,0 1 0,-1-1-1,1 0 1,-1 0 0,0 0 0,1 0-1,-1-1 1,10-19-7343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62 244 12300,'0'0'5493,"-9"9"-3395,-27 31-908,34-38-1108,1 1-1,-1 0 0,0-1 1,1 1-1,-1 0 0,1 0 1,0 0-1,0 0 0,0 0 1,-1 6-1,2-8-60,0 0 0,0 1 0,0-1 0,0 0 0,0 1 0,1-1 0,-1 0 0,0 1 0,1-1 0,-1 0 0,1 0 0,-1 1 0,1-1 0,-1 0 0,1 0 0,0 0 0,0 0 0,1 1 0,0 0-8,0-1 0,0 1 0,0-1 0,0 0 1,0 0-1,1 0 0,-1 0 0,0 0 0,1-1 0,-1 1 1,0-1-1,1 1 0,-1-1 0,1 0 0,-1 0 0,1 0 1,-1 0-1,0-1 0,1 1 0,-1-1 0,1 1 0,1-2 0,4-1-86,0-1 0,-1-1 0,0 1 0,0-1 0,0 0 0,0-1 0,-1 0 0,0 0 0,0 0 0,-1-1-1,1 1 1,4-10 0,-10 16 56,0-1 1,0 1-1,0 0 0,0 0 0,0-1 0,0 1 0,0 0 1,0 0-1,0 0 0,1-1 0,-1 1 0,0 0 0,0 0 1,0 0-1,0-1 0,0 1 0,0 0 0,1 0 0,-1 0 1,0 0-1,0 0 0,0-1 0,0 1 0,1 0 0,-1 0 1,0 0-1,0 0 0,0 0 0,1 0 0,-1 0 0,0 0 1,0 0-1,1 0 0,-1 0 0,0-1 0,0 1 0,0 1 1,1-1-1,-1 0 0,0 0 0,0 0 0,0 0 0,1 0 1,-1 0-1,0 0 0,0 0 0,1 0 0,-1 0 0,0 0 1,0 0-1,0 1 0,0-1 0,1 0 0,2 17-290,-5 26 365,-5 78 1498,-16 118 1735,21-227-3269,-1 1-1,0-1 0,-1 0 1,-7 16-1,10-26-64,1-1 0,-1 1 0,0 0 0,0 0 0,1 0-1,-1-1 1,-1 1 0,1 0 0,0-1 0,0 1 0,0-1 0,-1 0-1,1 1 1,-1-1 0,1 0 0,-1 0 0,0 0 0,1 0 0,-1 0-1,0 0 1,0 0 0,0-1 0,0 1 0,1-1 0,-1 1 0,0-1-1,0 0 1,0 1 0,0-1 0,0 0 0,0 0 0,0-1 0,0 1 0,0 0-1,0-1 1,0 1 0,-2-2 0,1 0-109,1 0-1,-1 0 1,1 0 0,0 0-1,0 0 1,0-1 0,0 1 0,0-1-1,0 1 1,1-1 0,-1 0-1,1 0 1,0 0 0,0 0 0,0 0-1,0 0 1,0 0 0,1 0-1,-1-4 1,-2-64-1772,5 43 1823,2 0-1,1 0 1,1 0 0,2 1 0,1 0-1,18-39 1,86-150 129,-112 214-36,20-36-12,-4 5 222,2 1-1,1 2 1,1 0-1,33-36 1,-61 106 481,-1-16-444,2 1 0,1-1 0,0 1 0,2 0 0,1 0 0,1 0 0,1 1 0,4 25 1,-2-44-197,0-1 0,0 1 0,1-1 1,-1 0-1,2 0 0,-1 0 0,0 0 1,1-1-1,7 8 0,-9-10-90,1 0 0,0 0 0,0 0 0,0 0-1,0 0 1,0-1 0,1 0 0,-1 0 0,1 0 0,-1 0 0,1 0 0,0 0 0,-1-1-1,1 0 1,0 0 0,7 1 0,-11-4-137,0 1-1,-1-1 1,1 0-1,-1 1 0,1-1 1,-1 1-1,1-1 1,-1 1-1,0-1 1,0 1-1,0-1 1,0 1-1,-1-2 0,-19-15-1297,-1 0-1,-1 1 0,0 1 0,-37-18 0,-26-18 4904,85 52-3222,0-1-1,0 1 0,-1-1 1,2 0-1,-1 1 1,0-1-1,0 0 1,0 0-1,0 1 0,0-1 1,0 0-1,1 0 1,-1 0-1,0 0 0,1 0 1,-1 0-1,1 0 1,-1 0-1,1 0 0,0 0 1,-1-1-1,1 1 1,0 0-1,0-1 0,0 1-79,1 0 0,-1 0 0,1 0-1,0 0 1,-1 0 0,1 0-1,0 0 1,0 0 0,0 1 0,-1-1-1,1 0 1,0 1 0,0-1-1,0 0 1,0 1 0,0-1 0,0 1-1,0 0 1,2-1 0,59-10 709,61 9-466,-17 1-2661,-34-6-4359,-11-6-7371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10410,'-5'17'3459,"1"3"-1569,0 10 448,4 8-672,0 7-737,0 6-257,6 3-287,5-5-257,6-1-64,-2-8-1025,2-12-1890,-1-14-1601,-2-13-1890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112 261 9993,'0'0'2317,"2"-10"-37,4-31-54,-6 40-2159,0-1 0,1 1 0,-1-1 0,0 0 0,0 1 1,0-1-1,-1 0 0,1 1 0,0-1 0,-1 0 0,1 1 0,-1-1 0,1 1 0,-1-1 1,0 1-1,1-1 0,-1 1 0,0 0 0,0-1 0,0 1 0,0 0 0,0-1 0,-1 1 0,1 0 1,0 0-1,-1 0 0,1 0 0,0 0 0,-1 1 0,1-1 0,-1 0 0,1 1 0,-1-1 1,0 1-1,1-1 0,-4 1 0,3-1-69,-1 1 0,0-1 0,1 1 0,-1 0 0,0 0 1,1 1-1,-1-1 0,0 0 0,1 1 0,-1 0 0,0-1 0,1 1 0,-1 0 0,1 0 0,-1 1 1,1-1-1,0 0 0,0 1 0,-4 2 0,2 1 55,1 1-1,-1-1 1,1 1 0,0 0 0,0 0-1,1 0 1,0 0 0,0 1 0,0-1-1,1 1 1,0-1 0,0 1 0,0-1-1,1 1 1,0-1 0,1 8 0,0-12-13,0-1 0,0 0 0,0 0-1,0 1 1,0-1 0,0 0 0,1 0 0,-1 0 0,0 0 0,1 0 0,-1 0 0,0-1 0,1 1 0,-1 0 0,1-1 0,-1 1 0,1-1-1,0 0 1,-1 1 0,1-1 0,-1 0 0,1 0 0,0 0 0,-1 0 0,1 0 0,-1 0 0,1 0 0,0-1 0,-1 1 0,1-1 0,-1 1-1,3-2 1,5 0 186,0 0-1,1-1 1,-1 0-1,11-6 1,0-3-89,0-1 1,-1-1-1,0-1 1,-2 0 0,32-35-1,-41 41-101,0 0 0,-1 0 0,0-1 0,-1 0 0,0 0 0,-1-1 0,0 1 0,0-1 0,-1 0 0,-1-1 0,0 1 0,0-1 0,1-20 0,-4 32-41,0 0 0,0 0-1,0 1 1,0-1 0,0 0 0,0 0 0,0 0 0,0 0 0,0 0-1,0 1 1,-1-1 0,1 0 0,0 0 0,0 0 0,0 0-1,0 0 1,0 0 0,0 1 0,0-1 0,0 0 0,-1 0-1,1 0 1,0 0 0,0 0 0,0 0 0,0 0 0,0 0-1,0 0 1,-1 0 0,1 0 0,0 0 0,0 0 0,0 1-1,0-1 1,0 0 0,-1 0 0,1 0 0,0 0 0,0-1-1,0 1 1,0 0 0,-1 0 0,1 0 0,0 0 0,0 0-1,0 0 1,0 0 0,0 0 0,0 0 0,-1 0 0,1 0-1,0 0 1,0 0 0,0-1 0,0 1 0,0 0 0,0 0-1,0 0 1,0 0 0,-1 0 0,-9 23-47,0 1 0,1 0 0,1 1 0,2 0 0,0 0 0,2 1 0,-3 45 0,7-68 68,0 0 0,-1 0 0,1 0 0,1 0 1,-1 0-1,0 0 0,1 0 0,-1 0 1,1 0-1,0 0 0,0 0 0,0-1 0,0 1 1,1 0-1,-1-1 0,1 1 0,0 0 0,-1-1 1,1 0-1,0 0 0,1 1 0,-1-1 1,0 0-1,3 2 0,0-3-209,-1 1 0,0 0 1,0-1-1,0 0 0,1 0 0,-1-1 0,0 1 1,1-1-1,-1 0 0,1 0 0,-1 0 1,0 0-1,1-1 0,-1 0 0,0 0 0,7-2 1,-6 1-681,-1 0 0,1 0 1,0-1-1,-1 1 1,0-1-1,1 0 0,-1-1 1,0 1-1,-1-1 1,7-6-1,10-18-8800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44 10890,'-9'11'2862,"3"-3"-2378,0 0 172,-1 0 0,2 1 1,-1-1-1,1 1 0,0 0 1,1 1-1,0-1 0,0 1 1,1 0-1,1-1 0,-3 19 1,5-27-607,0 0 1,1 0-1,-1-1 1,0 1-1,1 0 1,-1 0-1,1-1 1,0 1-1,-1 0 1,1-1-1,-1 1 1,1 0-1,0-1 1,-1 1-1,1-1 1,0 1-1,0-1 1,0 0-1,-1 1 1,1-1-1,0 0 1,0 1-1,0-1 1,0 0-1,0 0 1,-1 0 0,1 0-1,0 0 1,0 0-1,0 0 1,0 0-1,0 0 1,1-1-1,36-3 640,-22 0-646,0-1-1,0-1 0,-1-1 0,0 0 1,0-1-1,-1-1 0,16-11 1,-19 12-755,-1 0 1,0 0-1,0-1 1,-1-1-1,0 1 1,0-2-1,-1 1 1,-1-1-1,11-19 1,-14 11-2344,-12 20 1196,-17 24 1506,-10 32 1248,33-53-839,0 0-1,0 0 1,1 0 0,-1 1 0,1-1-1,0 1 1,0-1 0,1 1 0,-1-1-1,1 1 1,0-1 0,1 8 0,-1-11-132,1 0 0,0 0 0,-1 0 0,1 0 0,0 0 0,0 0 0,0 0 0,0 0 1,0-1-1,0 1 0,0 0 0,0-1 0,0 1 0,0 0 0,0-1 0,0 0 0,1 1 0,-1-1 1,0 0-1,0 1 0,1-1 0,-1 0 0,0 0 0,0 0 0,0 0 0,1 0 0,-1 0 0,0-1 0,3 1 1,38-9-2025,-31 4 976,-1 0-1,1-1 0,15-11 0,-3-1-2885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109 263 2306,'7'3'6355,"-5"8"-3702,-5 12-594,3-22-1792,-6 25 1129,-1-1 1,-1 1 0,-15 29 0,-10 34 1477,21-51-2182,3 1 0,-7 55 1,19-140-1408,2 1 0,20-84 0,-12 70 153,-13 57 536,47-190-1762,-40 167 1736,2 1-1,0 1 0,2-1 0,1 2 1,24-37-1,-33 55 74,1 0 0,-1 1 0,1-1 0,0 0-1,-1 1 1,1 0 0,1 0 0,-1 0 0,0 1 0,1-1 0,7-2 0,-11 5-23,0-1 0,1 1 1,-1 0-1,0 0 1,0 0-1,0 0 0,1-1 1,-1 2-1,0-1 0,0 0 1,1 0-1,-1 0 0,0 0 1,0 1-1,0-1 0,1 1 1,-1-1-1,0 1 0,2 1 1,-2-1-7,1 1 0,-1-1-1,0 1 1,0-1 0,0 1 0,0 0 0,0 0 0,0-1 0,0 1 0,-1 0 0,1 0 0,-1 0-1,1 0 1,-1 0 0,0 0 0,1 3 0,-1 9 92,-1 1-1,0-1 1,0 1-1,-1-1 1,-1 0-1,-1 0 1,0 0-1,-1 0 1,0 0-1,-1-1 1,0 0-1,-1-1 1,-17 23-1,24-35-73,0 0 0,0 1 1,1-1-1,-1 0 0,0 1 0,0-1 0,0 0 1,0 0-1,0 1 0,0-1 0,0 0 0,0 0 0,1 0 1,-1 1-1,0-1 0,0 0 0,0 0 0,0 0 0,1 1 1,-1-1-1,0 0 0,0 0 0,1 0 0,-1 0 1,0 0-1,0 0 0,0 1 0,1-1 0,-1 0 0,0 0 1,0 0-1,1 0 0,-1 0 0,0 0 0,1 0 0,-1 0 1,0 0-1,0 0 0,1 0 0,-1 0 0,0 0 1,0 0-1,1 0 0,-1-1 0,0 1 0,0 0 0,1 0 1,-1 0-1,0 0 0,0 0 0,0-1 0,1 1 0,-1 0 1,19-4-529,-4 0 3,1 0 0,1 1 0,-1 1 0,0 1-1,0 0 1,1 1 0,-1 0 0,0 2 0,24 4 0,-38-6 487,-1 1-1,1-1 1,0 1 0,-1-1 0,1 1 0,-1 0 0,1 0 0,-1-1 0,0 1 0,1 0 0,-1 0 0,0 1-1,1-1 1,-1 0 0,0 0 0,0 0 0,0 1 0,0-1 0,0 1 0,-1-1 0,2 2 0,-2-1 93,0-1 1,0 1 0,0-1 0,0 1-1,0-1 1,0 1 0,0-1 0,-1 1-1,1-1 1,-1 1 0,1-1 0,-1 0-1,0 1 1,1-1 0,-1 1 0,0-1-1,0 0 1,-1 1 0,-3 4 446,0 0 0,-1-1 1,0 1-1,0-2 0,0 1 1,0-1-1,-8 5 0,-5 0 198,0 0 0,-1-2 0,0 0 0,0-1 0,0-1 0,-1 0 0,1-2 0,-30 1 0,50-4-799,0 0-1,-1 0 0,1 0 0,-1 0 1,1 0-1,0 0 0,-1 0 0,1 0 1,-1 0-1,1 0 0,0 0 0,-1-1 1,1 1-1,-1 0 0,1 0 0,0-1 0,-1 1 1,1 0-1,0 0 0,0-1 0,-1 1 1,1 0-1,0-1 0,0 1 0,-1 0 1,1-1-1,0 1 0,0 0 0,0-1 0,0 1 1,-1-1-1,1 1 0,0 0 0,0-1 1,0 1-1,0-1 0,0 1 0,0-1 1,0 1-1,0 0 0,0-1 0,0 0 0,9-17-8611,7 6-1709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97 12139,'0'0'3849,"1"-10"-485,0-31-1197,-1 39-2094,-1 1 0,1-1-1,-1 1 1,1 0 0,-1-1 0,0 1-1,1 0 1,-1 0 0,0-1 0,0 1 0,0 0-1,0 0 1,0 0 0,0 0 0,0 0-1,0 0 1,-1 0 0,1 1 0,0-1 0,0 0-1,-1 1 1,1-1 0,-1 1 0,1-1-1,0 1 1,-1 0 0,1-1 0,-1 1 0,1 0-1,-1 0 1,1 0 0,-1 0 0,-1 1-1,-2-1-3,-1 0 1,1 1-1,-1-1 0,1 2 0,0-1 0,-1 0 0,-4 3 0,3 0-65,1 1 1,0 0-1,0 0 0,0 0 1,0 1-1,1 0 0,0 0 1,0 0-1,0 1 1,1 0-1,0-1 0,1 1 1,-1 1-1,1-1 0,1 1 1,-1-1-1,1 1 0,1 0 1,-1-1-1,1 1 1,0 12-1,1-19-1,0 0 0,0 0-1,0 0 1,0 0 0,1 1 0,-1-1 0,0 0 0,0 0-1,1 0 1,-1 0 0,1 0 0,-1 0 0,1 0 0,-1 0-1,1 0 1,0 0 0,-1 0 0,1-1 0,0 1 0,0 0-1,0 0 1,0-1 0,-1 1 0,3 1 0,0-1 11,-1 0 1,1 0-1,-1-1 0,1 1 1,0-1-1,0 1 1,-1-1-1,1 0 1,0 0-1,3 0 1,3-1 22,-1-1 0,1 0 1,-1 0-1,1 0 0,-1-1 1,9-4-1,-1-2-27,-1 0 0,0-1 0,-1-1 0,1 0-1,-2-1 1,0-1 0,0 0 0,-2 0 0,1-2 0,-2 1 0,0-1-1,12-24 1,-30 58-401,-1-1 374,0 1 0,2 0 0,0 0-1,1 0 1,1 1 0,1 0 0,-3 36 0,7-55 35,0-1-1,0 1 1,0 0 0,1-1 0,-1 1-1,0 0 1,0-1 0,0 1 0,1-1 0,-1 1-1,0-1 1,1 1 0,-1-1 0,1 1 0,-1-1-1,0 1 1,1-1 0,-1 1 0,1-1 0,-1 0-1,1 1 1,-1-1 0,1 0 0,0 1-1,-1-1 1,1 0 0,-1 0 0,1 0 0,0 1-1,26-1 441,25-16 88,-37 8-499,1-2 0,-1 0 0,-1 0 0,0-2 0,0 0 0,12-15 0,-20 21-152,0-1-1,0 0 0,-1 0 1,0-1-1,0 1 1,-1-1-1,0 0 1,0 0-1,-1-1 0,0 1 1,-1-1-1,1 1 1,-2-1-1,2-12 1,-15 33-904,-34 71 756,42-75 396,1-1 1,0 1-1,0 0 0,1-1 0,0 1 1,0 0-1,1 1 0,0-1 0,0 15 0,1-22-111,0 0 0,1-1-1,-1 1 1,0 0-1,0-1 1,1 1-1,-1 0 1,0-1-1,1 1 1,-1-1-1,1 1 1,-1 0-1,0-1 1,1 1-1,-1-1 1,1 1-1,0-1 1,-1 0-1,1 1 1,-1-1-1,1 1 1,0-1-1,-1 0 1,1 0-1,0 1 1,-1-1-1,2 0 1,27 0 700,24-15 237,-31 3-924,0-1 0,-2-1 0,0 0 0,0-2 0,-2 0 0,0-2 0,26-31 1,-20 23-343,-41 82-1272,10-39 1453,-15 46 357,21-59-358,0 0 0,0 1 0,0-1 1,1 0-1,0 1 0,0-1 0,0 1 0,0-1 1,1 0-1,-1 1 0,1-1 0,2 6 1,-1-8-258,0 0 1,0 0 0,0-1 0,0 1-1,0-1 1,0 0 0,1 1 0,-1-1-1,0 0 1,1 0 0,-1-1 0,1 1-1,-1 0 1,1-1 0,-1 0 0,1 1-1,-1-1 1,1 0 0,-1 0 0,1 0-1,-1-1 1,1 1 0,4-2 0,24-5-5099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221 141 11627,'0'0'2616,"-13"6"-433,-10 5-1281,1 1 0,0 1 0,-27 21 0,41-29-638,0 1 0,1 1 1,-1 0-1,1 0 0,1 0 1,-1 1-1,1 0 0,1 0 1,-1 0-1,1 1 0,1 0 1,0 0-1,-5 14 0,9-22-246,-1 1-1,1 0 0,0 0 0,-1-1 0,1 1 0,0 0 0,0 0 0,0 0 0,1-1 0,-1 1 0,0 0 1,1 0-1,-1-1 0,1 1 0,-1 0 0,1-1 0,0 1 0,0-1 0,0 1 0,0-1 0,0 1 0,0-1 0,2 3 1,0-2 13,-1-1 0,1 1 0,0-1 1,0 1-1,0-1 0,0 0 0,0 0 1,0 0-1,0-1 0,0 1 0,0-1 1,5 1-1,5-2 64,-1 1 1,0-1-1,1-1 0,-1 0 1,0-1-1,13-5 1,-5 0-58,0-1 0,-1-1 0,0-1 0,-1 0 0,0-2 0,-1 0 1,0-1-1,26-28 0,-36 34-95,1-1 1,-1 0-1,0 0 1,-1 0-1,0-1 1,-1 1-1,0-1 0,0-1 1,-1 1-1,0-1 1,-1 0-1,0 0 1,-1 0-1,0 0 0,-1 0 1,0 0-1,-1-1 1,-1-14-1,1 24 42,-1 1 1,1-1-1,-1 0 0,1 1 1,-1-1-1,1 1 0,-1-1 1,0 1-1,0-1 0,0 1 1,0 0-1,0-1 0,0 1 0,0 0 1,0 0-1,0 0 0,-1 0 1,1 0-1,0 0 0,-1 0 1,1 0-1,-3 0 0,0-1-12,0 1 0,0 0 0,0 0 0,0 1-1,-1-1 1,1 1 0,0 0 0,-8 0 0,2 1-1,0 1 1,0 0 0,1 0-1,-1 1 1,0 0-1,-15 8 1,25-11 27,-52 34 16,49-32-4,0 0-1,0 1 1,0-1 0,0 1 0,0 0 0,1 0 0,-1 0 0,1 0-1,0 1 1,0-1 0,0 0 0,1 1 0,-2 4 0,2-7-7,1 0 0,0 0 0,1-1 0,-1 1 1,0 0-1,0 0 0,0-1 0,0 1 0,1 0 1,-1 0-1,0-1 0,0 1 0,1 0 0,-1-1 1,1 1-1,-1 0 0,1-1 0,-1 1 0,1-1 1,-1 1-1,1-1 0,-1 1 0,1-1 0,0 1 1,-1-1-1,1 1 0,0-1 0,-1 0 0,1 1 1,0-1-1,0 0 0,-1 0 0,1 0 0,0 0 1,0 1-1,1-1 0,37 3 42,-30-3-89,6 1-105,6-1-326,0 2 1,0 0-1,0 1 1,30 9-1,-47-11 515,0 0-1,0 1 0,0 0 1,0 0-1,0 0 1,0 0-1,0 0 0,0 1 1,-1-1-1,0 1 1,1 0-1,-1 0 0,0 0 1,0 1-1,-1-1 1,1 1-1,-1 0 0,1-1 1,-1 1-1,0 0 1,-1 0-1,1 1 1,-1-1-1,0 0 0,0 0 1,0 1-1,0 8 1,-6 57 2261,-5-35-2898,-9-9-4872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89 9449,'0'0'3662,"4"-10"-43,3-1-2524,-5 7-759,0 1-1,1-1 1,-2 0 0,1 1 0,0-1 0,-1 0 0,1 0 0,-1 0 0,0-1 0,-1 1 0,1 0 0,-1-6 0,0 10-273,0-1 1,0 1-1,0-1 1,-1 1-1,1-1 0,0 0 1,-1 1-1,1-1 1,-1 1-1,1-1 1,0 1-1,-1 0 1,1-1-1,-1 1 1,1-1-1,-1 1 1,1 0-1,-1-1 1,0 1-1,1 0 1,-1 0-1,1-1 0,-1 1 1,0 0-1,1 0 1,-1 0-1,1 0 1,-1 0-1,0 0 1,1 0-1,-1 0 1,0 0-1,1 0 1,-1 0-1,1 0 1,-1 1-1,-1-1 1,-27 8 65,15-1-121,0 0-1,1 1 1,0 1 0,0 0 0,1 1 0,-19 19 0,-63 76 12,81-88 11,10-14-23,-20 25 175,-35 55 1,54-77-162,0 1 1,0 0 0,1 0 0,-1 1-1,2-1 1,-1 0 0,1 1 0,0 0-1,1 0 1,0-1 0,0 1 0,0 0-1,1 0 1,2 15 0,-1-20-15,1 0-1,-1 0 1,1 0 0,0 0 0,0 0 0,0 0 0,0-1-1,0 1 1,1-1 0,-1 0 0,1 1 0,0-1-1,-1 0 1,1-1 0,0 1 0,0 0 0,0-1-1,0 0 1,0 1 0,1-1 0,-1-1 0,0 1 0,1 0-1,-1-1 1,0 1 0,4-1 0,8 1 21,0 0 0,0-2 1,-1 1-1,26-5 1,-29 2-22,1-1 0,0 0 1,-1 0-1,1-1 0,-1 0 1,-1-1-1,17-12 0,-22 15-5,-1 0 0,1 0-1,-1-1 1,0 0 0,0 1-1,0-1 1,-1-1 0,1 1-1,-1-1 1,0 1 0,-1-1-1,1 0 1,-1 0 0,0 0-1,0 0 1,0 0 0,0-1-1,0-9 1,-2 14-5,0 0 0,0 0 0,0 0 0,0 0-1,-1 0 1,1-1 0,0 1 0,-1 0 0,1 0 0,-1 0 0,1 0 0,-1 0 0,0 0-1,1 0 1,-1 0 0,0 1 0,0-1 0,0 0 0,1 0 0,-1 1 0,0-1 0,0 0 0,0 1-1,0-1 1,0 1 0,0-1 0,0 1 0,-1-1 0,1 1 0,0 0 0,-2-1 0,-42-1-93,33 3 86,12-1 11,0 0 0,1 0 0,-1 0 0,0 0 0,0 0 0,0 1 0,0-1 1,0 0-1,0 0 0,0 0 0,0 0 0,0 0 0,0 0 0,0 1 0,0-1 0,-1 0 0,1 0 0,0 0 0,0 0 0,0 0 0,0 0 0,0 0 0,0 1 0,0-1 0,0 0 1,17 3 82,38-6-35,-38 1-83,-1 0 1,1 2-1,18 1 1,-34 0 17,0 0 1,0-1-1,0 1 0,0 0 1,0-1-1,0 1 0,0 0 1,0 0-1,0 0 0,-1 0 1,1 0-1,0 0 0,-1 0 1,1 0-1,0 0 0,-1 1 1,0-1-1,1 0 0,-1 0 1,0 0-1,1 1 0,-1-1 1,0 0-1,0 0 0,0 0 1,0 1-1,0-1 0,-1 2 1,-2 39-42,-13 17 199,1-5-677,11-17-3271,4-36 3630,0-1 0,0 0 0,0 0 0,0 0 0,0 1 0,0-1 0,0 0 0,0 0-1,0 0 1,0 0 0,1 1 0,-1-1 0,0 0 0,0 0 0,0 0 0,0 0 0,0 0-1,1 1 1,-1-1 0,0 0 0,0 0 0,0 0 0,1 0 0,-1 0 0,0 0 0,0 0 0,0 0-1,1 0 1,-1 0 0,0 0 0,0 0 0,0 0 0,1 0 0,-1 0 0,0 0 0,0 0-1,0 0 1,1 0 0,-1 0 0,0 0 0,0 0 0,0 0 0,1 0 0,-1 0 0,0 0-1,0 0 1,0-1 0,1 1 0,-1 0 0,0 0 0,0 0 0,0-1 0,1 1-533,16-8-10065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17136,'0'0'4997,"-45"64"-3428,26-30-383,6 4-834,-2 0-224,10 1-96,5-4 32,-2-2-288,0-2-609,2-6-320,-6-6 384,-3-7 161,-2-10-1474,1-2-1185,-4-1 128,0-20-1153,1-6-2755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13357,'0'0'9299,"0"8"-8963,-1 21-129,-1-11 57,1 0 0,1 0 0,0 0 0,5 25 0,-5-43-242,1 1-1,0 0 1,-1 0-1,1-1 1,0 1-1,-1-1 1,1 1-1,0-1 1,0 1-1,-1-1 1,1 1-1,0-1 1,0 1-1,0-1 1,0 0-1,0 0 1,-1 1-1,1-1 1,0 0-1,0 0 1,0 0-1,0 0 1,0 0-1,0 0 0,0 0 1,0-1-1,0 1 1,-1 0-1,1 0 1,0-1-1,0 1 1,0 0-1,0-1 1,-1 1-1,1-1 1,0 1-1,0-1 1,-1 0-1,2 0 1,33-22 780,-35 23-804,22-17 97,-18 12-107,1 0 1,0 1-1,0 0 0,1 0 1,-1 0-1,1 0 0,0 1 0,0 0 1,0 0-1,0 1 0,1 0 0,-1 0 1,9-1-1,-14 3 13,0 0 0,0 1-1,0-1 1,0 1 0,0-1-1,-1 1 1,1-1 0,0 1 0,0-1-1,-1 1 1,1 0 0,0 0 0,-1-1-1,1 1 1,0 0 0,-1 0-1,1 0 1,-1-1 0,0 1 0,1 0-1,-1 0 1,0 0 0,1 0 0,-1 0-1,0 0 1,0 0 0,0 0 0,0 0-1,0 0 1,0 0 0,0 1-1,0 42 931,-1-31-364,1-12-310,3-3-207,1 0 0,-1 0-1,-1-1 1,1 1 0,0-1 0,0 0 0,-1 0 0,0 0 0,0 0 0,3-4 0,6-8-17,-8 12-54,0 0 1,-1 1-1,1-1 1,0 1-1,0 0 0,0 0 1,1 0-1,-1 0 1,5-2-1,-7 4 7,-1 0 0,0 0-1,1 0 1,-1 0 0,1 0 0,-1 0-1,1 0 1,-1 0 0,0 0 0,1 0-1,-1 0 1,1 0 0,-1 0-1,1 1 1,-1-1 0,0 0 0,1 0-1,-1 0 1,0 1 0,1-1-1,-1 0 1,0 0 0,1 1 0,-1-1-1,0 0 1,1 1 0,-1-1-1,0 1 1,5 23-156,-5-18-364,0 29 1248,-4-23-8550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7399,'1'-13'2931,"-1"6"-2577,1-1 248,-1 0 0,1 0 0,1 0 0,4-14 0,-5 19-357,0-1 0,0 1 0,1 0 0,0 0 0,-1 0 0,1 1 0,0-1 0,1 0 0,-1 1 0,0-1-1,1 1 1,-1 0 0,1 0 0,0 0 0,0 0 0,-1 0 0,1 1 0,5-3 0,4 1 166,0 0 0,-1 1 1,1 0-1,0 1 0,0 0 0,0 1 0,0 0 0,0 1 1,0 0-1,0 1 0,0 0 0,21 8 0,-20-6-360,-1 0-1,0 2 1,0-1 0,0 1-1,-1 1 1,0 0-1,-1 0 1,1 1 0,-1 1-1,-1 0 1,15 16-1,-22-22-53,0-1 0,-1 0 0,1 1-1,0-1 1,-1 1 0,0 0-1,1-1 1,-1 1 0,0 0 0,-1 0-1,1 0 1,0 0 0,-1 0 0,0 0-1,1 0 1,-1 0 0,0 0-1,-1 0 1,1 0 0,0 0 0,-1 0-1,0 0 1,1-1 0,-1 1 0,-1 0-1,1 0 1,0-1 0,-1 1-1,1 0 1,-1-1 0,0 0 0,1 1-1,-1-1 1,0 0 0,-1 0 0,1 0-1,-5 3 1,-9 6 267,0 0-1,0-2 1,-1 0-1,-32 12 1,29-13 251,-12 4 90,24-10-485,0 0 0,0 1 0,0 0 1,0 0-1,1 1 0,-1 0 0,1 1 0,-11 8 1,18-13-119,-1 1 0,1-1 0,0 1 0,0-1 0,0 0 1,-1 1-1,1-1 0,0 1 0,0-1 0,0 0 0,0 1 1,0-1-1,0 1 0,0-1 0,0 1 0,0-1 0,0 1 1,0-1-1,0 0 0,0 1 0,0-1 0,0 1 0,0-1 1,1 1-1,-1-1 0,0 0 0,0 1 0,0-1 0,1 1 1,-1-1-1,0 0 0,0 1 0,1-1 0,-1 0 0,0 0 1,1 1-1,-1-1 0,1 0 0,-1 0 0,0 1 0,1-1 1,-1 0-1,1 0 0,-1 0 0,0 0 0,1 0 0,0 1 1,26 6 110,-22-6-80,92 24-1660,-32-12-3146,-20-5-2039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11659,'0'0'11766,"-12"6"-11686,-6 2-65,1 2 0,1 0 1,-1 1-1,1 0 0,1 2 0,-16 15 1,21-18-1,8-9-10,0 1-1,0-1 1,1 0 0,-1 1-1,1-1 1,-1 1 0,1 0-1,-1-1 1,1 1 0,0 0-1,0 0 1,0 0 0,0 0-1,-1 3 1,3-4 10,0 0 1,0 0-1,1-1 0,-1 1 0,0 0 0,0 0 1,0-1-1,1 1 0,-1-1 0,0 1 1,1-1-1,-1 0 0,1 1 0,-1-1 0,0 0 1,1 0-1,-1 0 0,1 0 0,-1 0 0,0 0 1,1-1-1,1 1 0,2-1 9,25 2-220,-1 1 1,37 7-1,-57-7 80,0 0-1,0 0 1,0 1-1,0 0 0,0 1 1,-1 0-1,1 0 0,-1 1 1,0 0-1,-1 1 1,10 7-1,-15-12 105,0 1 0,0 0 0,0 0 0,0 0 0,-1 0-1,1 1 1,-1-1 0,1 0 0,-1 1 0,0-1 0,0 1 0,0-1 0,0 1 0,0-1 0,0 1 0,-1 0 0,0-1 0,1 1 0,-1 0 0,0-1-1,0 1 1,-1 5 0,-1-4 122,1-1 0,-1 0 0,0 1 0,0-1 0,0 0 0,0 0 0,0 0 0,-1 0 0,0 0 0,1-1 0,-1 1 0,0-1 0,0 0 0,-5 3 0,-10 5 643,0-1 1,-1-1 0,0-1 0,-33 8 0,33-10-374,-1-2 0,1 0 1,-40 0-1,59-3-455,1 0-1,-1-1 0,0 1 1,0 0-1,1 0 0,-1-1 1,0 1-1,0 0 0,1 0 1,-1-1-1,0 1 0,0 0 1,0-1-1,0 1 1,1 0-1,-1-1 0,0 1 1,0 0-1,0-1 0,0 1 1,0 0-1,0-1 0,0 1 1,0 0-1,0-1 0,0 1 1,0-1-1,0 1 1,0 0-1,0-1 0,0 1 1,0 0-1,-1-1 0,1 1 1,0 0-1,0-1 0,0 1 1,-1 0-1,1-1 0,0 1 1,0 0-1,-1 0 1,1-1-1,0 1 0,0 0 1,-1 0-1,1 0 0,0-1 1,-1 1-1,1 0 0,0 0 1,-1 0-1,1 0 0,0 0 1,-1 0-1,1 0 0,0 0 1,-1-1-1,1 1 1,-1 0-1,1 1 0,30-21-10624,-6 11 66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17873,'0'0'6086,"-69"52"-5990,41-23-32,-2 6-32,4-3-96,2 2-513,3-7-352,12-6-224,3-10-544,12-12-2724,13-24 65,1-6-4452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4548,'0'0'11334,"-4"11"-10058,-15 34-251,9-23-338,1 0-1,0 1 0,2-1 0,1 1 1,0 1-1,-2 32 0,7-43-655,2 0 1,-1 0-1,2 0 0,0 0 1,1 0-1,6 20 0,15 8-7104</inkml:trace>
  <inkml:trace contextRef="#ctx0" brushRef="#br0" timeOffset="1">23 228 6534,'0'0'6791,"-23"-59"-3268,23 49-352,0 4-961,13 4-1025,10 2-897,3 0-288,10 1 32,5 6-1024,3-4-2179,-1-3-4325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9417,'0'0'15054,"48"-7"-13965,8 5-384,6 0-353,9 0-224,-2 0-64,-2 2-160,-9 0-1217,-15 0-1730,-15 0-1857,-19 0-1667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11339,'0'0'9481,"79"4"-7143,-21-13-673,7 4-992,4-3-353,2 8-256,-11 0-544,-8 0-2595,-7 0-3651,-10-2-7239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300 100 6470,'0'0'3128,"8"-10"-720,23-34-54,-30 43-2117,0 0 1,0 0-1,-1 0 0,1 0 0,0-1 0,-1 1 0,1 0 0,0 0 1,-1 0-1,0-1 0,1 1 0,-1 0 0,0-1 0,0 1 0,1 0 1,-1-1-1,0 1 0,0 0 0,0-1 0,-1 1 0,1 0 0,0-1 1,-1 1-1,0-3 0,0 3-109,0 0 1,0 0-1,-1 0 0,1 0 1,0 1-1,0-1 1,-1 0-1,1 0 0,-1 1 1,1-1-1,-1 1 1,1-1-1,-1 1 1,1 0-1,-1-1 0,1 1 1,-3 0-1,-6 0 53,-1 0 0,1 1 0,-1 0 0,-12 3 0,10 0-153,0 1-1,0 0 1,1 1 0,-1 0-1,1 1 1,1 0 0,0 1-1,0 0 1,0 1 0,-15 17-1,12-12-11,1 1 0,1 1 0,0 0 0,1 1 0,1 0 0,-15 33 0,23-46-3,1 0 0,-1 0 0,1 0 0,0 0 0,0 0 0,0 1 0,1-1 0,-1 0 0,1 0 0,0 1 0,0-1 0,1 0 0,-1 0 0,3 9 0,-2-11 1,1 1-1,-1-1 0,1 1 0,0-1 0,0 0 0,-1 0 0,2 0 0,-1 0 0,0 0 0,0 0 1,1 0-1,-1-1 0,0 1 0,1-1 0,0 0 0,-1 0 0,1 0 0,0 0 0,0 0 0,-1 0 1,1-1-1,5 1 0,10 2 42,0-1 0,1-1 1,0-1-1,28-2 0,-41 1-46,0 1-1,0-1 0,0-1 0,-1 1 0,1-1 1,-1 0-1,1 0 0,-1 0 0,1-1 0,-1 0 1,0 0-1,0 0 0,-1-1 0,1 1 0,-1-1 1,1 0-1,-1 0 0,5-8 0,-7 10-8,-1 0-1,0 1 1,0-1 0,0 0-1,0 0 1,0 0-1,0 0 1,-1 0-1,1 1 1,-1-1 0,1-1-1,-1 1 1,0 0-1,1 0 1,-1 0 0,0 0-1,-1 0 1,1 0-1,0 0 1,0 0 0,-1 0-1,1 0 1,-1 0-1,0 0 1,0 0 0,1 0-1,-1 1 1,-1-1-1,1 0 1,0 0-1,0 1 1,0-1 0,-1 1-1,1-1 1,-1 1-1,1 0 1,-1-1 0,0 1-1,0 0 1,1 0-1,-1 0 1,0 0 0,0 1-1,0-1 1,0 0-1,0 1 1,0-1-1,0 1 1,0 0 0,0 0-1,-4 0 1,99 8-64,-90-8 15,1 0 1,-1 0-1,1 1 1,-1 0-1,1-1 1,-1 1-1,1 0 0,-1 1 1,0-1-1,0 1 1,1-1-1,-1 1 1,0 0-1,0 0 1,-1 0-1,1 1 1,0-1-1,-1 1 1,0-1-1,1 1 0,3 5 1,-4-3 40,0 0 0,-1 0-1,1 0 1,-1 1 0,0-1 0,0 0 0,-1 0 0,1 1-1,-1-1 1,-1 0 0,1 0 0,0 1 0,-1-1-1,-2 8 1,-1 1 156,-1-1 1,0 1-1,0-1 0,-1 0 0,-1-1 0,0 1 0,-15 18 0,43-63-5870,-4 3-599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16528,'0'0'3171,"-6"50"-2275,1-14 129,-1 8-128,-3 5-256,3 0-257,3-3-192,-1-1-127,2-6-33,-4-8-417,1-5-352,1-10-31,-2-8-321,-1-8-1762,-1-3-1665,-7-20-4613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8264,'9'-5'2365,"4"-2"-1542,2 1-1,-1 0 1,1 1 0,0 0 0,0 1 0,0 1 0,0 1 0,0 0 0,1 1 0,17 0-1,-19 1-628,0 1 0,-1 0-1,1 1 1,-1 0-1,1 1 1,-1 1 0,0 0-1,0 1 1,0 0-1,-1 1 1,0 0-1,17 12 1,-26-16-204,0 0 1,0 0-1,-1 1 0,1-1 1,0 1-1,-1 0 1,0-1-1,0 1 0,1 0 1,-2 1-1,1-1 0,0 0 1,-1 0-1,1 1 0,-1-1 1,0 1-1,0-1 1,0 1-1,-1-1 0,1 1 1,-1-1-1,0 1 0,0 0 1,-1 6-1,-1-5 21,1 0 0,-1 0 0,-1 0 0,1 0 0,-1 0 0,0 0 0,0-1 1,0 1-1,-1-1 0,1 0 0,-1 0 0,0 0 0,0 0 0,-1-1 0,-4 4 0,-64 34 1725,57-33-1110,0 0-1,0 2 0,1-1 1,-27 24-1,41-32-612,0-1-1,0 1 1,0 0-1,0 0 1,0-1-1,1 1 1,-1 0-1,0 0 1,1 0 0,-1 0-1,1-1 1,-1 1-1,1 0 1,-1 0-1,1 0 1,-1 0-1,1 0 1,0 1-1,0-1 1,0 0-1,-1 0 1,1 0-1,0 0 1,0 0-1,0 0 1,1 0 0,-1 0-1,0 0 1,0 0-1,1 0 1,-1 0-1,0 0 1,1 0-1,-1 0 1,1 0-1,-1 0 1,1 0-1,0 0 1,-1 0-1,1 0 1,0-1 0,0 1-1,-1 0 1,1 0-1,0-1 1,0 1-1,0-1 1,0 1-1,0-1 1,0 1-1,0-1 1,0 1-1,0-1 1,2 0-1,9 5 18,1-1-1,0-1 1,21 4-1,-20-5-126,47 8-3078,-21-6-5538,-11-4-5568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13741,'0'0'10816,"-11"1"-10768,-4 0-8,1 2 1,-1-1 0,1 2-1,0 0 1,0 0 0,1 1-1,-1 1 1,1 0-1,0 1 1,1 1 0,-1 0-1,-15 14 1,27-21-39,0-1 0,0 1 0,1 0-1,-1-1 1,0 1 0,1 0 0,-1 0 0,1-1 0,-1 1-1,1 0 1,-1 0 0,1 0 0,0 0 0,-1 0-1,1 0 1,0 0 0,0 0 0,0 0 0,0 0 0,-1 0-1,1 0 1,1 0 0,-1 0 0,0 0 0,0 0 0,0 0-1,0 0 1,1-1 0,-1 1 0,0 0 0,1 0-1,-1 0 1,1 0 0,-1 0 0,1 0 0,0-1 0,-1 1-1,1 0 1,0-1 0,-1 1 0,1 0 0,0-1 0,0 1-1,0-1 1,-1 1 0,1-1 0,0 1 0,1 0 0,7 3-36,0 0 0,1-1 0,18 5 0,-17-5-101,16 5-229,3-1 8,-2 2 1,29 12 0,-51-19 294,-1 1 0,0-1 1,0 1-1,0 0 1,0 0-1,-1 0 1,1 0-1,-1 1 1,0 0-1,0 0 1,0 0-1,0 1 1,-1-1-1,0 1 1,0-1-1,0 1 0,3 8 1,-6-10 73,1-1 0,-1 1 1,0-1-1,-1 1 0,1-1 0,0 0 1,-1 1-1,1-1 0,-1 1 0,0-1 1,1 0-1,-1 0 0,0 1 0,-1-1 1,1 0-1,0 0 0,0 0 0,-1 0 1,0 0-1,1-1 0,-1 1 0,0 0 1,0-1-1,0 1 0,0-1 0,0 0 0,0 1 1,0-1-1,0 0 0,-4 1 0,-9 5 373,0-1 0,0-1 0,-19 4 0,31-8-333,-93 19 889,86-18-1179,0-1 1,0 0-1,0-1 1,0 0-1,0-1 1,0 0-1,-15-4 1,10-7-4483,6-5-3609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67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28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6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1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33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01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35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38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36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249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919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645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41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4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59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57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1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4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4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57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03.04.2023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03.04.2023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03.04.2023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03.04.2023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03.04.2023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7.png"/><Relationship Id="rId13" Type="http://schemas.openxmlformats.org/officeDocument/2006/relationships/customXml" Target="../ink/ink932.xml"/><Relationship Id="rId3" Type="http://schemas.openxmlformats.org/officeDocument/2006/relationships/customXml" Target="../ink/ink927.xml"/><Relationship Id="rId7" Type="http://schemas.openxmlformats.org/officeDocument/2006/relationships/customXml" Target="../ink/ink929.xml"/><Relationship Id="rId12" Type="http://schemas.openxmlformats.org/officeDocument/2006/relationships/image" Target="../media/image909.png"/><Relationship Id="rId2" Type="http://schemas.openxmlformats.org/officeDocument/2006/relationships/image" Target="../media/image28100.png"/><Relationship Id="rId16" Type="http://schemas.openxmlformats.org/officeDocument/2006/relationships/image" Target="../media/image9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6.png"/><Relationship Id="rId11" Type="http://schemas.openxmlformats.org/officeDocument/2006/relationships/customXml" Target="../ink/ink931.xml"/><Relationship Id="rId5" Type="http://schemas.openxmlformats.org/officeDocument/2006/relationships/customXml" Target="../ink/ink928.xml"/><Relationship Id="rId15" Type="http://schemas.openxmlformats.org/officeDocument/2006/relationships/customXml" Target="../ink/ink933.xml"/><Relationship Id="rId10" Type="http://schemas.openxmlformats.org/officeDocument/2006/relationships/image" Target="../media/image908.png"/><Relationship Id="rId4" Type="http://schemas.openxmlformats.org/officeDocument/2006/relationships/image" Target="../media/image905.png"/><Relationship Id="rId9" Type="http://schemas.openxmlformats.org/officeDocument/2006/relationships/customXml" Target="../ink/ink930.xml"/><Relationship Id="rId14" Type="http://schemas.openxmlformats.org/officeDocument/2006/relationships/image" Target="../media/image91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7.png"/><Relationship Id="rId21" Type="http://schemas.openxmlformats.org/officeDocument/2006/relationships/customXml" Target="../ink/ink943.xml"/><Relationship Id="rId42" Type="http://schemas.openxmlformats.org/officeDocument/2006/relationships/image" Target="../media/image931.png"/><Relationship Id="rId63" Type="http://schemas.openxmlformats.org/officeDocument/2006/relationships/image" Target="../media/image940.png"/><Relationship Id="rId84" Type="http://schemas.openxmlformats.org/officeDocument/2006/relationships/customXml" Target="../ink/ink975.xml"/><Relationship Id="rId138" Type="http://schemas.openxmlformats.org/officeDocument/2006/relationships/customXml" Target="../ink/ink1002.xml"/><Relationship Id="rId159" Type="http://schemas.openxmlformats.org/officeDocument/2006/relationships/image" Target="../media/image988.png"/><Relationship Id="rId170" Type="http://schemas.openxmlformats.org/officeDocument/2006/relationships/customXml" Target="../ink/ink1018.xml"/><Relationship Id="rId191" Type="http://schemas.openxmlformats.org/officeDocument/2006/relationships/image" Target="../media/image1003.png"/><Relationship Id="rId205" Type="http://schemas.openxmlformats.org/officeDocument/2006/relationships/image" Target="../media/image1010.png"/><Relationship Id="rId226" Type="http://schemas.openxmlformats.org/officeDocument/2006/relationships/customXml" Target="../ink/ink1046.xml"/><Relationship Id="rId247" Type="http://schemas.openxmlformats.org/officeDocument/2006/relationships/image" Target="../media/image1031.png"/><Relationship Id="rId107" Type="http://schemas.openxmlformats.org/officeDocument/2006/relationships/image" Target="../media/image962.png"/><Relationship Id="rId11" Type="http://schemas.openxmlformats.org/officeDocument/2006/relationships/customXml" Target="../ink/ink938.xml"/><Relationship Id="rId32" Type="http://schemas.openxmlformats.org/officeDocument/2006/relationships/image" Target="../media/image926.png"/><Relationship Id="rId53" Type="http://schemas.openxmlformats.org/officeDocument/2006/relationships/customXml" Target="../ink/ink959.xml"/><Relationship Id="rId74" Type="http://schemas.openxmlformats.org/officeDocument/2006/relationships/customXml" Target="../ink/ink970.xml"/><Relationship Id="rId128" Type="http://schemas.openxmlformats.org/officeDocument/2006/relationships/customXml" Target="../ink/ink997.xml"/><Relationship Id="rId149" Type="http://schemas.openxmlformats.org/officeDocument/2006/relationships/image" Target="../media/image983.png"/><Relationship Id="rId5" Type="http://schemas.openxmlformats.org/officeDocument/2006/relationships/customXml" Target="../ink/ink935.xml"/><Relationship Id="rId95" Type="http://schemas.openxmlformats.org/officeDocument/2006/relationships/image" Target="../media/image956.png"/><Relationship Id="rId160" Type="http://schemas.openxmlformats.org/officeDocument/2006/relationships/customXml" Target="../ink/ink1013.xml"/><Relationship Id="rId181" Type="http://schemas.openxmlformats.org/officeDocument/2006/relationships/image" Target="../media/image998.png"/><Relationship Id="rId216" Type="http://schemas.openxmlformats.org/officeDocument/2006/relationships/customXml" Target="../ink/ink1041.xml"/><Relationship Id="rId237" Type="http://schemas.openxmlformats.org/officeDocument/2006/relationships/image" Target="../media/image1026.png"/><Relationship Id="rId258" Type="http://schemas.openxmlformats.org/officeDocument/2006/relationships/image" Target="../media/image1036.png"/><Relationship Id="rId22" Type="http://schemas.openxmlformats.org/officeDocument/2006/relationships/image" Target="../media/image921.png"/><Relationship Id="rId43" Type="http://schemas.openxmlformats.org/officeDocument/2006/relationships/customXml" Target="../ink/ink954.xml"/><Relationship Id="rId64" Type="http://schemas.openxmlformats.org/officeDocument/2006/relationships/customXml" Target="../ink/ink965.xml"/><Relationship Id="rId118" Type="http://schemas.openxmlformats.org/officeDocument/2006/relationships/customXml" Target="../ink/ink992.xml"/><Relationship Id="rId139" Type="http://schemas.openxmlformats.org/officeDocument/2006/relationships/image" Target="../media/image978.png"/><Relationship Id="rId85" Type="http://schemas.openxmlformats.org/officeDocument/2006/relationships/image" Target="../media/image951.png"/><Relationship Id="rId150" Type="http://schemas.openxmlformats.org/officeDocument/2006/relationships/customXml" Target="../ink/ink1008.xml"/><Relationship Id="rId171" Type="http://schemas.openxmlformats.org/officeDocument/2006/relationships/image" Target="../media/image993.png"/><Relationship Id="rId192" Type="http://schemas.openxmlformats.org/officeDocument/2006/relationships/customXml" Target="../ink/ink1029.xml"/><Relationship Id="rId206" Type="http://schemas.openxmlformats.org/officeDocument/2006/relationships/customXml" Target="../ink/ink1036.xml"/><Relationship Id="rId227" Type="http://schemas.openxmlformats.org/officeDocument/2006/relationships/image" Target="../media/image1021.png"/><Relationship Id="rId248" Type="http://schemas.openxmlformats.org/officeDocument/2006/relationships/customXml" Target="../ink/ink1057.xml"/><Relationship Id="rId12" Type="http://schemas.openxmlformats.org/officeDocument/2006/relationships/image" Target="../media/image916.png"/><Relationship Id="rId33" Type="http://schemas.openxmlformats.org/officeDocument/2006/relationships/customXml" Target="../ink/ink949.xml"/><Relationship Id="rId108" Type="http://schemas.openxmlformats.org/officeDocument/2006/relationships/customXml" Target="../ink/ink987.xml"/><Relationship Id="rId129" Type="http://schemas.openxmlformats.org/officeDocument/2006/relationships/image" Target="../media/image973.png"/><Relationship Id="rId54" Type="http://schemas.openxmlformats.org/officeDocument/2006/relationships/image" Target="../media/image936.png"/><Relationship Id="rId75" Type="http://schemas.openxmlformats.org/officeDocument/2006/relationships/image" Target="../media/image946.png"/><Relationship Id="rId96" Type="http://schemas.openxmlformats.org/officeDocument/2006/relationships/customXml" Target="../ink/ink981.xml"/><Relationship Id="rId140" Type="http://schemas.openxmlformats.org/officeDocument/2006/relationships/customXml" Target="../ink/ink1003.xml"/><Relationship Id="rId161" Type="http://schemas.openxmlformats.org/officeDocument/2006/relationships/image" Target="../media/image848.png"/><Relationship Id="rId182" Type="http://schemas.openxmlformats.org/officeDocument/2006/relationships/customXml" Target="../ink/ink1024.xml"/><Relationship Id="rId217" Type="http://schemas.openxmlformats.org/officeDocument/2006/relationships/image" Target="../media/image1016.png"/><Relationship Id="rId6" Type="http://schemas.openxmlformats.org/officeDocument/2006/relationships/image" Target="../media/image913.png"/><Relationship Id="rId238" Type="http://schemas.openxmlformats.org/officeDocument/2006/relationships/customXml" Target="../ink/ink1052.xml"/><Relationship Id="rId259" Type="http://schemas.openxmlformats.org/officeDocument/2006/relationships/customXml" Target="../ink/ink1063.xml"/><Relationship Id="rId23" Type="http://schemas.openxmlformats.org/officeDocument/2006/relationships/customXml" Target="../ink/ink944.xml"/><Relationship Id="rId119" Type="http://schemas.openxmlformats.org/officeDocument/2006/relationships/image" Target="../media/image968.png"/><Relationship Id="rId44" Type="http://schemas.openxmlformats.org/officeDocument/2006/relationships/image" Target="../media/image932.png"/><Relationship Id="rId65" Type="http://schemas.openxmlformats.org/officeDocument/2006/relationships/image" Target="../media/image941.png"/><Relationship Id="rId86" Type="http://schemas.openxmlformats.org/officeDocument/2006/relationships/customXml" Target="../ink/ink976.xml"/><Relationship Id="rId130" Type="http://schemas.openxmlformats.org/officeDocument/2006/relationships/customXml" Target="../ink/ink998.xml"/><Relationship Id="rId151" Type="http://schemas.openxmlformats.org/officeDocument/2006/relationships/image" Target="../media/image984.png"/><Relationship Id="rId172" Type="http://schemas.openxmlformats.org/officeDocument/2006/relationships/customXml" Target="../ink/ink1019.xml"/><Relationship Id="rId193" Type="http://schemas.openxmlformats.org/officeDocument/2006/relationships/image" Target="../media/image1004.png"/><Relationship Id="rId207" Type="http://schemas.openxmlformats.org/officeDocument/2006/relationships/image" Target="../media/image1011.png"/><Relationship Id="rId228" Type="http://schemas.openxmlformats.org/officeDocument/2006/relationships/customXml" Target="../ink/ink1047.xml"/><Relationship Id="rId249" Type="http://schemas.openxmlformats.org/officeDocument/2006/relationships/image" Target="../media/image1032.png"/><Relationship Id="rId13" Type="http://schemas.openxmlformats.org/officeDocument/2006/relationships/customXml" Target="../ink/ink939.xml"/><Relationship Id="rId109" Type="http://schemas.openxmlformats.org/officeDocument/2006/relationships/image" Target="../media/image963.png"/><Relationship Id="rId260" Type="http://schemas.openxmlformats.org/officeDocument/2006/relationships/image" Target="../media/image1037.png"/><Relationship Id="rId34" Type="http://schemas.openxmlformats.org/officeDocument/2006/relationships/image" Target="../media/image927.png"/><Relationship Id="rId55" Type="http://schemas.openxmlformats.org/officeDocument/2006/relationships/customXml" Target="../ink/ink960.xml"/><Relationship Id="rId76" Type="http://schemas.openxmlformats.org/officeDocument/2006/relationships/customXml" Target="../ink/ink971.xml"/><Relationship Id="rId97" Type="http://schemas.openxmlformats.org/officeDocument/2006/relationships/image" Target="../media/image957.png"/><Relationship Id="rId120" Type="http://schemas.openxmlformats.org/officeDocument/2006/relationships/customXml" Target="../ink/ink993.xml"/><Relationship Id="rId141" Type="http://schemas.openxmlformats.org/officeDocument/2006/relationships/image" Target="../media/image979.png"/><Relationship Id="rId7" Type="http://schemas.openxmlformats.org/officeDocument/2006/relationships/customXml" Target="../ink/ink936.xml"/><Relationship Id="rId162" Type="http://schemas.openxmlformats.org/officeDocument/2006/relationships/customXml" Target="../ink/ink1014.xml"/><Relationship Id="rId183" Type="http://schemas.openxmlformats.org/officeDocument/2006/relationships/image" Target="../media/image999.png"/><Relationship Id="rId218" Type="http://schemas.openxmlformats.org/officeDocument/2006/relationships/customXml" Target="../ink/ink1042.xml"/><Relationship Id="rId239" Type="http://schemas.openxmlformats.org/officeDocument/2006/relationships/image" Target="../media/image1027.png"/><Relationship Id="rId250" Type="http://schemas.openxmlformats.org/officeDocument/2006/relationships/customXml" Target="../ink/ink1058.xml"/><Relationship Id="rId24" Type="http://schemas.openxmlformats.org/officeDocument/2006/relationships/image" Target="../media/image922.png"/><Relationship Id="rId45" Type="http://schemas.openxmlformats.org/officeDocument/2006/relationships/customXml" Target="../ink/ink955.xml"/><Relationship Id="rId66" Type="http://schemas.openxmlformats.org/officeDocument/2006/relationships/customXml" Target="../ink/ink966.xml"/><Relationship Id="rId87" Type="http://schemas.openxmlformats.org/officeDocument/2006/relationships/image" Target="../media/image952.png"/><Relationship Id="rId110" Type="http://schemas.openxmlformats.org/officeDocument/2006/relationships/customXml" Target="../ink/ink988.xml"/><Relationship Id="rId131" Type="http://schemas.openxmlformats.org/officeDocument/2006/relationships/image" Target="../media/image974.png"/><Relationship Id="rId152" Type="http://schemas.openxmlformats.org/officeDocument/2006/relationships/customXml" Target="../ink/ink1009.xml"/><Relationship Id="rId173" Type="http://schemas.openxmlformats.org/officeDocument/2006/relationships/image" Target="../media/image994.png"/><Relationship Id="rId194" Type="http://schemas.openxmlformats.org/officeDocument/2006/relationships/customXml" Target="../ink/ink1030.xml"/><Relationship Id="rId208" Type="http://schemas.openxmlformats.org/officeDocument/2006/relationships/customXml" Target="../ink/ink1037.xml"/><Relationship Id="rId229" Type="http://schemas.openxmlformats.org/officeDocument/2006/relationships/image" Target="../media/image1022.png"/><Relationship Id="rId240" Type="http://schemas.openxmlformats.org/officeDocument/2006/relationships/customXml" Target="../ink/ink1053.xml"/><Relationship Id="rId14" Type="http://schemas.openxmlformats.org/officeDocument/2006/relationships/image" Target="../media/image917.png"/><Relationship Id="rId35" Type="http://schemas.openxmlformats.org/officeDocument/2006/relationships/customXml" Target="../ink/ink950.xml"/><Relationship Id="rId56" Type="http://schemas.openxmlformats.org/officeDocument/2006/relationships/image" Target="../media/image937.png"/><Relationship Id="rId77" Type="http://schemas.openxmlformats.org/officeDocument/2006/relationships/image" Target="../media/image947.png"/><Relationship Id="rId100" Type="http://schemas.openxmlformats.org/officeDocument/2006/relationships/customXml" Target="../ink/ink983.xml"/><Relationship Id="rId8" Type="http://schemas.openxmlformats.org/officeDocument/2006/relationships/image" Target="../media/image914.png"/><Relationship Id="rId98" Type="http://schemas.openxmlformats.org/officeDocument/2006/relationships/customXml" Target="../ink/ink982.xml"/><Relationship Id="rId121" Type="http://schemas.openxmlformats.org/officeDocument/2006/relationships/image" Target="../media/image969.png"/><Relationship Id="rId142" Type="http://schemas.openxmlformats.org/officeDocument/2006/relationships/customXml" Target="../ink/ink1004.xml"/><Relationship Id="rId163" Type="http://schemas.openxmlformats.org/officeDocument/2006/relationships/image" Target="../media/image989.png"/><Relationship Id="rId184" Type="http://schemas.openxmlformats.org/officeDocument/2006/relationships/customXml" Target="../ink/ink1025.xml"/><Relationship Id="rId219" Type="http://schemas.openxmlformats.org/officeDocument/2006/relationships/image" Target="../media/image1017.png"/><Relationship Id="rId230" Type="http://schemas.openxmlformats.org/officeDocument/2006/relationships/customXml" Target="../ink/ink1048.xml"/><Relationship Id="rId251" Type="http://schemas.openxmlformats.org/officeDocument/2006/relationships/image" Target="../media/image1033.png"/><Relationship Id="rId25" Type="http://schemas.openxmlformats.org/officeDocument/2006/relationships/customXml" Target="../ink/ink945.xml"/><Relationship Id="rId46" Type="http://schemas.openxmlformats.org/officeDocument/2006/relationships/image" Target="../media/image106.png"/><Relationship Id="rId67" Type="http://schemas.openxmlformats.org/officeDocument/2006/relationships/image" Target="../media/image942.png"/><Relationship Id="rId88" Type="http://schemas.openxmlformats.org/officeDocument/2006/relationships/customXml" Target="../ink/ink977.xml"/><Relationship Id="rId111" Type="http://schemas.openxmlformats.org/officeDocument/2006/relationships/image" Target="../media/image964.png"/><Relationship Id="rId132" Type="http://schemas.openxmlformats.org/officeDocument/2006/relationships/customXml" Target="../ink/ink999.xml"/><Relationship Id="rId153" Type="http://schemas.openxmlformats.org/officeDocument/2006/relationships/image" Target="../media/image985.png"/><Relationship Id="rId174" Type="http://schemas.openxmlformats.org/officeDocument/2006/relationships/customXml" Target="../ink/ink1020.xml"/><Relationship Id="rId195" Type="http://schemas.openxmlformats.org/officeDocument/2006/relationships/image" Target="../media/image1005.png"/><Relationship Id="rId209" Type="http://schemas.openxmlformats.org/officeDocument/2006/relationships/image" Target="../media/image1012.png"/><Relationship Id="rId220" Type="http://schemas.openxmlformats.org/officeDocument/2006/relationships/customXml" Target="../ink/ink1043.xml"/><Relationship Id="rId241" Type="http://schemas.openxmlformats.org/officeDocument/2006/relationships/image" Target="../media/image1028.png"/><Relationship Id="rId15" Type="http://schemas.openxmlformats.org/officeDocument/2006/relationships/customXml" Target="../ink/ink940.xml"/><Relationship Id="rId36" Type="http://schemas.openxmlformats.org/officeDocument/2006/relationships/image" Target="../media/image928.png"/><Relationship Id="rId57" Type="http://schemas.openxmlformats.org/officeDocument/2006/relationships/customXml" Target="../ink/ink961.xml"/><Relationship Id="rId78" Type="http://schemas.openxmlformats.org/officeDocument/2006/relationships/customXml" Target="../ink/ink972.xml"/><Relationship Id="rId99" Type="http://schemas.openxmlformats.org/officeDocument/2006/relationships/image" Target="../media/image958.png"/><Relationship Id="rId101" Type="http://schemas.openxmlformats.org/officeDocument/2006/relationships/image" Target="../media/image959.png"/><Relationship Id="rId122" Type="http://schemas.openxmlformats.org/officeDocument/2006/relationships/customXml" Target="../ink/ink994.xml"/><Relationship Id="rId143" Type="http://schemas.openxmlformats.org/officeDocument/2006/relationships/image" Target="../media/image980.png"/><Relationship Id="rId164" Type="http://schemas.openxmlformats.org/officeDocument/2006/relationships/customXml" Target="../ink/ink1015.xml"/><Relationship Id="rId185" Type="http://schemas.openxmlformats.org/officeDocument/2006/relationships/image" Target="../media/image1000.png"/><Relationship Id="rId9" Type="http://schemas.openxmlformats.org/officeDocument/2006/relationships/customXml" Target="../ink/ink937.xml"/><Relationship Id="rId210" Type="http://schemas.openxmlformats.org/officeDocument/2006/relationships/customXml" Target="../ink/ink1038.xml"/><Relationship Id="rId26" Type="http://schemas.openxmlformats.org/officeDocument/2006/relationships/image" Target="../media/image923.png"/><Relationship Id="rId231" Type="http://schemas.openxmlformats.org/officeDocument/2006/relationships/image" Target="../media/image1023.png"/><Relationship Id="rId252" Type="http://schemas.openxmlformats.org/officeDocument/2006/relationships/customXml" Target="../ink/ink1059.xml"/><Relationship Id="rId47" Type="http://schemas.openxmlformats.org/officeDocument/2006/relationships/customXml" Target="../ink/ink956.xml"/><Relationship Id="rId68" Type="http://schemas.openxmlformats.org/officeDocument/2006/relationships/customXml" Target="../ink/ink967.xml"/><Relationship Id="rId89" Type="http://schemas.openxmlformats.org/officeDocument/2006/relationships/image" Target="../media/image953.png"/><Relationship Id="rId112" Type="http://schemas.openxmlformats.org/officeDocument/2006/relationships/customXml" Target="../ink/ink989.xml"/><Relationship Id="rId133" Type="http://schemas.openxmlformats.org/officeDocument/2006/relationships/image" Target="../media/image975.png"/><Relationship Id="rId154" Type="http://schemas.openxmlformats.org/officeDocument/2006/relationships/customXml" Target="../ink/ink1010.xml"/><Relationship Id="rId175" Type="http://schemas.openxmlformats.org/officeDocument/2006/relationships/image" Target="../media/image995.png"/><Relationship Id="rId196" Type="http://schemas.openxmlformats.org/officeDocument/2006/relationships/customXml" Target="../ink/ink1031.xml"/><Relationship Id="rId200" Type="http://schemas.openxmlformats.org/officeDocument/2006/relationships/customXml" Target="../ink/ink1033.xml"/><Relationship Id="rId16" Type="http://schemas.openxmlformats.org/officeDocument/2006/relationships/image" Target="../media/image918.png"/><Relationship Id="rId221" Type="http://schemas.openxmlformats.org/officeDocument/2006/relationships/image" Target="../media/image1018.png"/><Relationship Id="rId242" Type="http://schemas.openxmlformats.org/officeDocument/2006/relationships/customXml" Target="../ink/ink1054.xml"/><Relationship Id="rId37" Type="http://schemas.openxmlformats.org/officeDocument/2006/relationships/customXml" Target="../ink/ink951.xml"/><Relationship Id="rId58" Type="http://schemas.openxmlformats.org/officeDocument/2006/relationships/image" Target="../media/image938.png"/><Relationship Id="rId79" Type="http://schemas.openxmlformats.org/officeDocument/2006/relationships/image" Target="../media/image948.png"/><Relationship Id="rId102" Type="http://schemas.openxmlformats.org/officeDocument/2006/relationships/customXml" Target="../ink/ink984.xml"/><Relationship Id="rId123" Type="http://schemas.openxmlformats.org/officeDocument/2006/relationships/image" Target="../media/image970.png"/><Relationship Id="rId144" Type="http://schemas.openxmlformats.org/officeDocument/2006/relationships/customXml" Target="../ink/ink1005.xml"/><Relationship Id="rId90" Type="http://schemas.openxmlformats.org/officeDocument/2006/relationships/customXml" Target="../ink/ink978.xml"/><Relationship Id="rId165" Type="http://schemas.openxmlformats.org/officeDocument/2006/relationships/image" Target="../media/image990.png"/><Relationship Id="rId186" Type="http://schemas.openxmlformats.org/officeDocument/2006/relationships/customXml" Target="../ink/ink1026.xml"/><Relationship Id="rId211" Type="http://schemas.openxmlformats.org/officeDocument/2006/relationships/image" Target="../media/image1013.png"/><Relationship Id="rId232" Type="http://schemas.openxmlformats.org/officeDocument/2006/relationships/customXml" Target="../ink/ink1049.xml"/><Relationship Id="rId253" Type="http://schemas.openxmlformats.org/officeDocument/2006/relationships/customXml" Target="../ink/ink1060.xml"/><Relationship Id="rId27" Type="http://schemas.openxmlformats.org/officeDocument/2006/relationships/customXml" Target="../ink/ink946.xml"/><Relationship Id="rId48" Type="http://schemas.openxmlformats.org/officeDocument/2006/relationships/image" Target="../media/image933.png"/><Relationship Id="rId69" Type="http://schemas.openxmlformats.org/officeDocument/2006/relationships/image" Target="../media/image943.png"/><Relationship Id="rId113" Type="http://schemas.openxmlformats.org/officeDocument/2006/relationships/image" Target="../media/image965.png"/><Relationship Id="rId134" Type="http://schemas.openxmlformats.org/officeDocument/2006/relationships/customXml" Target="../ink/ink1000.xml"/><Relationship Id="rId80" Type="http://schemas.openxmlformats.org/officeDocument/2006/relationships/customXml" Target="../ink/ink973.xml"/><Relationship Id="rId155" Type="http://schemas.openxmlformats.org/officeDocument/2006/relationships/image" Target="../media/image986.png"/><Relationship Id="rId176" Type="http://schemas.openxmlformats.org/officeDocument/2006/relationships/customXml" Target="../ink/ink1021.xml"/><Relationship Id="rId197" Type="http://schemas.openxmlformats.org/officeDocument/2006/relationships/image" Target="../media/image1006.png"/><Relationship Id="rId201" Type="http://schemas.openxmlformats.org/officeDocument/2006/relationships/image" Target="../media/image1008.png"/><Relationship Id="rId222" Type="http://schemas.openxmlformats.org/officeDocument/2006/relationships/customXml" Target="../ink/ink1044.xml"/><Relationship Id="rId243" Type="http://schemas.openxmlformats.org/officeDocument/2006/relationships/image" Target="../media/image1029.png"/><Relationship Id="rId17" Type="http://schemas.openxmlformats.org/officeDocument/2006/relationships/customXml" Target="../ink/ink941.xml"/><Relationship Id="rId38" Type="http://schemas.openxmlformats.org/officeDocument/2006/relationships/image" Target="../media/image929.png"/><Relationship Id="rId59" Type="http://schemas.openxmlformats.org/officeDocument/2006/relationships/customXml" Target="../ink/ink962.xml"/><Relationship Id="rId103" Type="http://schemas.openxmlformats.org/officeDocument/2006/relationships/image" Target="../media/image960.png"/><Relationship Id="rId124" Type="http://schemas.openxmlformats.org/officeDocument/2006/relationships/customXml" Target="../ink/ink995.xml"/><Relationship Id="rId70" Type="http://schemas.openxmlformats.org/officeDocument/2006/relationships/customXml" Target="../ink/ink968.xml"/><Relationship Id="rId91" Type="http://schemas.openxmlformats.org/officeDocument/2006/relationships/image" Target="../media/image954.png"/><Relationship Id="rId145" Type="http://schemas.openxmlformats.org/officeDocument/2006/relationships/image" Target="../media/image981.png"/><Relationship Id="rId166" Type="http://schemas.openxmlformats.org/officeDocument/2006/relationships/customXml" Target="../ink/ink1016.xml"/><Relationship Id="rId187" Type="http://schemas.openxmlformats.org/officeDocument/2006/relationships/image" Target="../media/image100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39.xml"/><Relationship Id="rId233" Type="http://schemas.openxmlformats.org/officeDocument/2006/relationships/image" Target="../media/image1024.png"/><Relationship Id="rId254" Type="http://schemas.openxmlformats.org/officeDocument/2006/relationships/image" Target="../media/image1034.png"/><Relationship Id="rId28" Type="http://schemas.openxmlformats.org/officeDocument/2006/relationships/image" Target="../media/image924.png"/><Relationship Id="rId49" Type="http://schemas.openxmlformats.org/officeDocument/2006/relationships/customXml" Target="../ink/ink957.xml"/><Relationship Id="rId114" Type="http://schemas.openxmlformats.org/officeDocument/2006/relationships/customXml" Target="../ink/ink990.xml"/><Relationship Id="rId60" Type="http://schemas.openxmlformats.org/officeDocument/2006/relationships/image" Target="../media/image939.png"/><Relationship Id="rId81" Type="http://schemas.openxmlformats.org/officeDocument/2006/relationships/image" Target="../media/image949.png"/><Relationship Id="rId135" Type="http://schemas.openxmlformats.org/officeDocument/2006/relationships/image" Target="../media/image976.png"/><Relationship Id="rId156" Type="http://schemas.openxmlformats.org/officeDocument/2006/relationships/customXml" Target="../ink/ink1011.xml"/><Relationship Id="rId177" Type="http://schemas.openxmlformats.org/officeDocument/2006/relationships/image" Target="../media/image996.png"/><Relationship Id="rId198" Type="http://schemas.openxmlformats.org/officeDocument/2006/relationships/customXml" Target="../ink/ink1032.xml"/><Relationship Id="rId202" Type="http://schemas.openxmlformats.org/officeDocument/2006/relationships/customXml" Target="../ink/ink1034.xml"/><Relationship Id="rId223" Type="http://schemas.openxmlformats.org/officeDocument/2006/relationships/image" Target="../media/image1019.png"/><Relationship Id="rId244" Type="http://schemas.openxmlformats.org/officeDocument/2006/relationships/customXml" Target="../ink/ink1055.xml"/><Relationship Id="rId18" Type="http://schemas.openxmlformats.org/officeDocument/2006/relationships/image" Target="../media/image919.png"/><Relationship Id="rId39" Type="http://schemas.openxmlformats.org/officeDocument/2006/relationships/customXml" Target="../ink/ink952.xml"/><Relationship Id="rId50" Type="http://schemas.openxmlformats.org/officeDocument/2006/relationships/image" Target="../media/image934.png"/><Relationship Id="rId104" Type="http://schemas.openxmlformats.org/officeDocument/2006/relationships/customXml" Target="../ink/ink985.xml"/><Relationship Id="rId125" Type="http://schemas.openxmlformats.org/officeDocument/2006/relationships/image" Target="../media/image971.png"/><Relationship Id="rId146" Type="http://schemas.openxmlformats.org/officeDocument/2006/relationships/customXml" Target="../ink/ink1006.xml"/><Relationship Id="rId167" Type="http://schemas.openxmlformats.org/officeDocument/2006/relationships/image" Target="../media/image991.png"/><Relationship Id="rId188" Type="http://schemas.openxmlformats.org/officeDocument/2006/relationships/customXml" Target="../ink/ink1027.xml"/><Relationship Id="rId71" Type="http://schemas.openxmlformats.org/officeDocument/2006/relationships/image" Target="../media/image944.png"/><Relationship Id="rId92" Type="http://schemas.openxmlformats.org/officeDocument/2006/relationships/customXml" Target="../ink/ink979.xml"/><Relationship Id="rId213" Type="http://schemas.openxmlformats.org/officeDocument/2006/relationships/image" Target="../media/image1014.png"/><Relationship Id="rId234" Type="http://schemas.openxmlformats.org/officeDocument/2006/relationships/customXml" Target="../ink/ink1050.xml"/><Relationship Id="rId2" Type="http://schemas.openxmlformats.org/officeDocument/2006/relationships/image" Target="../media/image8110.png"/><Relationship Id="rId29" Type="http://schemas.openxmlformats.org/officeDocument/2006/relationships/customXml" Target="../ink/ink947.xml"/><Relationship Id="rId255" Type="http://schemas.openxmlformats.org/officeDocument/2006/relationships/customXml" Target="../ink/ink1061.xml"/><Relationship Id="rId40" Type="http://schemas.openxmlformats.org/officeDocument/2006/relationships/image" Target="../media/image930.png"/><Relationship Id="rId115" Type="http://schemas.openxmlformats.org/officeDocument/2006/relationships/image" Target="../media/image966.png"/><Relationship Id="rId136" Type="http://schemas.openxmlformats.org/officeDocument/2006/relationships/customXml" Target="../ink/ink1001.xml"/><Relationship Id="rId157" Type="http://schemas.openxmlformats.org/officeDocument/2006/relationships/image" Target="../media/image987.png"/><Relationship Id="rId178" Type="http://schemas.openxmlformats.org/officeDocument/2006/relationships/customXml" Target="../ink/ink1022.xml"/><Relationship Id="rId61" Type="http://schemas.openxmlformats.org/officeDocument/2006/relationships/customXml" Target="../ink/ink963.xml"/><Relationship Id="rId82" Type="http://schemas.openxmlformats.org/officeDocument/2006/relationships/customXml" Target="../ink/ink974.xml"/><Relationship Id="rId199" Type="http://schemas.openxmlformats.org/officeDocument/2006/relationships/image" Target="../media/image1007.png"/><Relationship Id="rId203" Type="http://schemas.openxmlformats.org/officeDocument/2006/relationships/image" Target="../media/image1009.png"/><Relationship Id="rId19" Type="http://schemas.openxmlformats.org/officeDocument/2006/relationships/customXml" Target="../ink/ink942.xml"/><Relationship Id="rId224" Type="http://schemas.openxmlformats.org/officeDocument/2006/relationships/customXml" Target="../ink/ink1045.xml"/><Relationship Id="rId245" Type="http://schemas.openxmlformats.org/officeDocument/2006/relationships/image" Target="../media/image1030.png"/><Relationship Id="rId30" Type="http://schemas.openxmlformats.org/officeDocument/2006/relationships/image" Target="../media/image925.png"/><Relationship Id="rId105" Type="http://schemas.openxmlformats.org/officeDocument/2006/relationships/image" Target="../media/image961.png"/><Relationship Id="rId126" Type="http://schemas.openxmlformats.org/officeDocument/2006/relationships/customXml" Target="../ink/ink996.xml"/><Relationship Id="rId147" Type="http://schemas.openxmlformats.org/officeDocument/2006/relationships/image" Target="../media/image982.png"/><Relationship Id="rId168" Type="http://schemas.openxmlformats.org/officeDocument/2006/relationships/customXml" Target="../ink/ink1017.xml"/><Relationship Id="rId51" Type="http://schemas.openxmlformats.org/officeDocument/2006/relationships/customXml" Target="../ink/ink958.xml"/><Relationship Id="rId72" Type="http://schemas.openxmlformats.org/officeDocument/2006/relationships/customXml" Target="../ink/ink969.xml"/><Relationship Id="rId93" Type="http://schemas.openxmlformats.org/officeDocument/2006/relationships/image" Target="../media/image955.png"/><Relationship Id="rId189" Type="http://schemas.openxmlformats.org/officeDocument/2006/relationships/image" Target="../media/image1002.png"/><Relationship Id="rId3" Type="http://schemas.openxmlformats.org/officeDocument/2006/relationships/customXml" Target="../ink/ink934.xml"/><Relationship Id="rId214" Type="http://schemas.openxmlformats.org/officeDocument/2006/relationships/customXml" Target="../ink/ink1040.xml"/><Relationship Id="rId235" Type="http://schemas.openxmlformats.org/officeDocument/2006/relationships/image" Target="../media/image1025.png"/><Relationship Id="rId256" Type="http://schemas.openxmlformats.org/officeDocument/2006/relationships/image" Target="../media/image1035.png"/><Relationship Id="rId116" Type="http://schemas.openxmlformats.org/officeDocument/2006/relationships/customXml" Target="../ink/ink991.xml"/><Relationship Id="rId137" Type="http://schemas.openxmlformats.org/officeDocument/2006/relationships/image" Target="../media/image977.png"/><Relationship Id="rId158" Type="http://schemas.openxmlformats.org/officeDocument/2006/relationships/customXml" Target="../ink/ink1012.xml"/><Relationship Id="rId20" Type="http://schemas.openxmlformats.org/officeDocument/2006/relationships/image" Target="../media/image920.png"/><Relationship Id="rId41" Type="http://schemas.openxmlformats.org/officeDocument/2006/relationships/customXml" Target="../ink/ink953.xml"/><Relationship Id="rId62" Type="http://schemas.openxmlformats.org/officeDocument/2006/relationships/customXml" Target="../ink/ink964.xml"/><Relationship Id="rId83" Type="http://schemas.openxmlformats.org/officeDocument/2006/relationships/image" Target="../media/image950.png"/><Relationship Id="rId179" Type="http://schemas.openxmlformats.org/officeDocument/2006/relationships/image" Target="../media/image997.png"/><Relationship Id="rId190" Type="http://schemas.openxmlformats.org/officeDocument/2006/relationships/customXml" Target="../ink/ink1028.xml"/><Relationship Id="rId204" Type="http://schemas.openxmlformats.org/officeDocument/2006/relationships/customXml" Target="../ink/ink1035.xml"/><Relationship Id="rId225" Type="http://schemas.openxmlformats.org/officeDocument/2006/relationships/image" Target="../media/image1020.png"/><Relationship Id="rId246" Type="http://schemas.openxmlformats.org/officeDocument/2006/relationships/customXml" Target="../ink/ink1056.xml"/><Relationship Id="rId106" Type="http://schemas.openxmlformats.org/officeDocument/2006/relationships/customXml" Target="../ink/ink986.xml"/><Relationship Id="rId127" Type="http://schemas.openxmlformats.org/officeDocument/2006/relationships/image" Target="../media/image972.png"/><Relationship Id="rId10" Type="http://schemas.openxmlformats.org/officeDocument/2006/relationships/image" Target="../media/image915.png"/><Relationship Id="rId31" Type="http://schemas.openxmlformats.org/officeDocument/2006/relationships/customXml" Target="../ink/ink948.xml"/><Relationship Id="rId52" Type="http://schemas.openxmlformats.org/officeDocument/2006/relationships/image" Target="../media/image935.png"/><Relationship Id="rId73" Type="http://schemas.openxmlformats.org/officeDocument/2006/relationships/image" Target="../media/image945.png"/><Relationship Id="rId94" Type="http://schemas.openxmlformats.org/officeDocument/2006/relationships/customXml" Target="../ink/ink980.xml"/><Relationship Id="rId148" Type="http://schemas.openxmlformats.org/officeDocument/2006/relationships/customXml" Target="../ink/ink1007.xml"/><Relationship Id="rId169" Type="http://schemas.openxmlformats.org/officeDocument/2006/relationships/image" Target="../media/image992.png"/><Relationship Id="rId4" Type="http://schemas.openxmlformats.org/officeDocument/2006/relationships/image" Target="../media/image912.png"/><Relationship Id="rId180" Type="http://schemas.openxmlformats.org/officeDocument/2006/relationships/customXml" Target="../ink/ink1023.xml"/><Relationship Id="rId215" Type="http://schemas.openxmlformats.org/officeDocument/2006/relationships/image" Target="../media/image1015.png"/><Relationship Id="rId236" Type="http://schemas.openxmlformats.org/officeDocument/2006/relationships/customXml" Target="../ink/ink1051.xml"/><Relationship Id="rId257" Type="http://schemas.openxmlformats.org/officeDocument/2006/relationships/customXml" Target="../ink/ink106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2.png"/><Relationship Id="rId21" Type="http://schemas.openxmlformats.org/officeDocument/2006/relationships/image" Target="../media/image1046.png"/><Relationship Id="rId63" Type="http://schemas.openxmlformats.org/officeDocument/2006/relationships/customXml" Target="../ink/ink1095.xml"/><Relationship Id="rId159" Type="http://schemas.openxmlformats.org/officeDocument/2006/relationships/customXml" Target="../ink/ink1144.xml"/><Relationship Id="rId170" Type="http://schemas.openxmlformats.org/officeDocument/2006/relationships/customXml" Target="../ink/ink1150.xml"/><Relationship Id="rId226" Type="http://schemas.openxmlformats.org/officeDocument/2006/relationships/image" Target="../media/image1145.png"/><Relationship Id="rId268" Type="http://schemas.openxmlformats.org/officeDocument/2006/relationships/image" Target="../media/image1166.png"/><Relationship Id="rId32" Type="http://schemas.openxmlformats.org/officeDocument/2006/relationships/customXml" Target="../ink/ink1079.xml"/><Relationship Id="rId74" Type="http://schemas.openxmlformats.org/officeDocument/2006/relationships/image" Target="../media/image1071.png"/><Relationship Id="rId128" Type="http://schemas.openxmlformats.org/officeDocument/2006/relationships/customXml" Target="../ink/ink1128.xml"/><Relationship Id="rId5" Type="http://schemas.openxmlformats.org/officeDocument/2006/relationships/image" Target="../media/image1038.png"/><Relationship Id="rId181" Type="http://schemas.openxmlformats.org/officeDocument/2006/relationships/image" Target="../media/image1123.png"/><Relationship Id="rId237" Type="http://schemas.openxmlformats.org/officeDocument/2006/relationships/customXml" Target="../ink/ink1184.xml"/><Relationship Id="rId279" Type="http://schemas.openxmlformats.org/officeDocument/2006/relationships/customXml" Target="../ink/ink1205.xml"/><Relationship Id="rId43" Type="http://schemas.openxmlformats.org/officeDocument/2006/relationships/customXml" Target="../ink/ink1085.xml"/><Relationship Id="rId139" Type="http://schemas.openxmlformats.org/officeDocument/2006/relationships/image" Target="../media/image1103.png"/><Relationship Id="rId290" Type="http://schemas.openxmlformats.org/officeDocument/2006/relationships/customXml" Target="../ink/ink1211.xml"/><Relationship Id="rId85" Type="http://schemas.openxmlformats.org/officeDocument/2006/relationships/image" Target="../media/image1076.png"/><Relationship Id="rId150" Type="http://schemas.openxmlformats.org/officeDocument/2006/relationships/customXml" Target="../ink/ink1139.xml"/><Relationship Id="rId192" Type="http://schemas.openxmlformats.org/officeDocument/2006/relationships/customXml" Target="../ink/ink1161.xml"/><Relationship Id="rId206" Type="http://schemas.openxmlformats.org/officeDocument/2006/relationships/image" Target="../media/image1135.png"/><Relationship Id="rId248" Type="http://schemas.openxmlformats.org/officeDocument/2006/relationships/image" Target="../media/image1156.png"/><Relationship Id="rId12" Type="http://schemas.openxmlformats.org/officeDocument/2006/relationships/customXml" Target="../ink/ink1069.xml"/><Relationship Id="rId33" Type="http://schemas.openxmlformats.org/officeDocument/2006/relationships/image" Target="../media/image1052.png"/><Relationship Id="rId108" Type="http://schemas.openxmlformats.org/officeDocument/2006/relationships/customXml" Target="../ink/ink1118.xml"/><Relationship Id="rId129" Type="http://schemas.openxmlformats.org/officeDocument/2006/relationships/image" Target="../media/image1098.png"/><Relationship Id="rId280" Type="http://schemas.openxmlformats.org/officeDocument/2006/relationships/customXml" Target="../ink/ink1206.xml"/><Relationship Id="rId54" Type="http://schemas.openxmlformats.org/officeDocument/2006/relationships/image" Target="../media/image1061.png"/><Relationship Id="rId75" Type="http://schemas.openxmlformats.org/officeDocument/2006/relationships/customXml" Target="../ink/ink1101.xml"/><Relationship Id="rId96" Type="http://schemas.openxmlformats.org/officeDocument/2006/relationships/customXml" Target="../ink/ink1112.xml"/><Relationship Id="rId140" Type="http://schemas.openxmlformats.org/officeDocument/2006/relationships/customXml" Target="../ink/ink1134.xml"/><Relationship Id="rId161" Type="http://schemas.openxmlformats.org/officeDocument/2006/relationships/customXml" Target="../ink/ink1145.xml"/><Relationship Id="rId182" Type="http://schemas.openxmlformats.org/officeDocument/2006/relationships/customXml" Target="../ink/ink1156.xml"/><Relationship Id="rId217" Type="http://schemas.openxmlformats.org/officeDocument/2006/relationships/customXml" Target="../ink/ink1174.xml"/><Relationship Id="rId6" Type="http://schemas.openxmlformats.org/officeDocument/2006/relationships/customXml" Target="../ink/ink1066.xml"/><Relationship Id="rId238" Type="http://schemas.openxmlformats.org/officeDocument/2006/relationships/image" Target="../media/image1151.png"/><Relationship Id="rId259" Type="http://schemas.openxmlformats.org/officeDocument/2006/relationships/customXml" Target="../ink/ink1195.xml"/><Relationship Id="rId23" Type="http://schemas.openxmlformats.org/officeDocument/2006/relationships/image" Target="../media/image1047.png"/><Relationship Id="rId119" Type="http://schemas.openxmlformats.org/officeDocument/2006/relationships/image" Target="../media/image1093.png"/><Relationship Id="rId270" Type="http://schemas.openxmlformats.org/officeDocument/2006/relationships/image" Target="../media/image1167.png"/><Relationship Id="rId291" Type="http://schemas.openxmlformats.org/officeDocument/2006/relationships/image" Target="../media/image1177.png"/><Relationship Id="rId44" Type="http://schemas.openxmlformats.org/officeDocument/2006/relationships/image" Target="../media/image1056.png"/><Relationship Id="rId65" Type="http://schemas.openxmlformats.org/officeDocument/2006/relationships/customXml" Target="../ink/ink1096.xml"/><Relationship Id="rId86" Type="http://schemas.openxmlformats.org/officeDocument/2006/relationships/customXml" Target="../ink/ink1107.xml"/><Relationship Id="rId130" Type="http://schemas.openxmlformats.org/officeDocument/2006/relationships/customXml" Target="../ink/ink1129.xml"/><Relationship Id="rId151" Type="http://schemas.openxmlformats.org/officeDocument/2006/relationships/image" Target="../media/image1109.png"/><Relationship Id="rId172" Type="http://schemas.openxmlformats.org/officeDocument/2006/relationships/customXml" Target="../ink/ink1151.xml"/><Relationship Id="rId193" Type="http://schemas.openxmlformats.org/officeDocument/2006/relationships/image" Target="../media/image1129.png"/><Relationship Id="rId207" Type="http://schemas.openxmlformats.org/officeDocument/2006/relationships/customXml" Target="../ink/ink1169.xml"/><Relationship Id="rId228" Type="http://schemas.openxmlformats.org/officeDocument/2006/relationships/image" Target="../media/image1146.png"/><Relationship Id="rId249" Type="http://schemas.openxmlformats.org/officeDocument/2006/relationships/customXml" Target="../ink/ink1190.xml"/><Relationship Id="rId13" Type="http://schemas.openxmlformats.org/officeDocument/2006/relationships/image" Target="../media/image1042.png"/><Relationship Id="rId109" Type="http://schemas.openxmlformats.org/officeDocument/2006/relationships/image" Target="../media/image1088.png"/><Relationship Id="rId260" Type="http://schemas.openxmlformats.org/officeDocument/2006/relationships/image" Target="../media/image1162.png"/><Relationship Id="rId281" Type="http://schemas.openxmlformats.org/officeDocument/2006/relationships/image" Target="../media/image1172.png"/><Relationship Id="rId34" Type="http://schemas.openxmlformats.org/officeDocument/2006/relationships/customXml" Target="../ink/ink1080.xml"/><Relationship Id="rId55" Type="http://schemas.openxmlformats.org/officeDocument/2006/relationships/customXml" Target="../ink/ink1091.xml"/><Relationship Id="rId76" Type="http://schemas.openxmlformats.org/officeDocument/2006/relationships/image" Target="../media/image1072.png"/><Relationship Id="rId97" Type="http://schemas.openxmlformats.org/officeDocument/2006/relationships/image" Target="../media/image1082.png"/><Relationship Id="rId120" Type="http://schemas.openxmlformats.org/officeDocument/2006/relationships/customXml" Target="../ink/ink1124.xml"/><Relationship Id="rId141" Type="http://schemas.openxmlformats.org/officeDocument/2006/relationships/image" Target="../media/image1104.png"/><Relationship Id="rId7" Type="http://schemas.openxmlformats.org/officeDocument/2006/relationships/image" Target="../media/image1039.png"/><Relationship Id="rId162" Type="http://schemas.openxmlformats.org/officeDocument/2006/relationships/customXml" Target="../ink/ink1146.xml"/><Relationship Id="rId183" Type="http://schemas.openxmlformats.org/officeDocument/2006/relationships/image" Target="../media/image1124.png"/><Relationship Id="rId218" Type="http://schemas.openxmlformats.org/officeDocument/2006/relationships/image" Target="../media/image1141.png"/><Relationship Id="rId239" Type="http://schemas.openxmlformats.org/officeDocument/2006/relationships/customXml" Target="../ink/ink1185.xml"/><Relationship Id="rId250" Type="http://schemas.openxmlformats.org/officeDocument/2006/relationships/image" Target="../media/image1157.png"/><Relationship Id="rId271" Type="http://schemas.openxmlformats.org/officeDocument/2006/relationships/customXml" Target="../ink/ink1201.xml"/><Relationship Id="rId292" Type="http://schemas.openxmlformats.org/officeDocument/2006/relationships/customXml" Target="../ink/ink1212.xml"/><Relationship Id="rId24" Type="http://schemas.openxmlformats.org/officeDocument/2006/relationships/customXml" Target="../ink/ink1075.xml"/><Relationship Id="rId45" Type="http://schemas.openxmlformats.org/officeDocument/2006/relationships/customXml" Target="../ink/ink1086.xml"/><Relationship Id="rId66" Type="http://schemas.openxmlformats.org/officeDocument/2006/relationships/image" Target="../media/image1067.png"/><Relationship Id="rId87" Type="http://schemas.openxmlformats.org/officeDocument/2006/relationships/image" Target="../media/image1077.png"/><Relationship Id="rId110" Type="http://schemas.openxmlformats.org/officeDocument/2006/relationships/customXml" Target="../ink/ink1119.xml"/><Relationship Id="rId131" Type="http://schemas.openxmlformats.org/officeDocument/2006/relationships/image" Target="../media/image1099.png"/><Relationship Id="rId152" Type="http://schemas.openxmlformats.org/officeDocument/2006/relationships/customXml" Target="../ink/ink1140.xml"/><Relationship Id="rId173" Type="http://schemas.openxmlformats.org/officeDocument/2006/relationships/image" Target="../media/image1119.png"/><Relationship Id="rId194" Type="http://schemas.openxmlformats.org/officeDocument/2006/relationships/customXml" Target="../ink/ink1162.xml"/><Relationship Id="rId208" Type="http://schemas.openxmlformats.org/officeDocument/2006/relationships/image" Target="../media/image1136.png"/><Relationship Id="rId229" Type="http://schemas.openxmlformats.org/officeDocument/2006/relationships/customXml" Target="../ink/ink1180.xml"/><Relationship Id="rId240" Type="http://schemas.openxmlformats.org/officeDocument/2006/relationships/image" Target="../media/image1152.png"/><Relationship Id="rId261" Type="http://schemas.openxmlformats.org/officeDocument/2006/relationships/customXml" Target="../ink/ink1196.xml"/><Relationship Id="rId14" Type="http://schemas.openxmlformats.org/officeDocument/2006/relationships/customXml" Target="../ink/ink1070.xml"/><Relationship Id="rId35" Type="http://schemas.openxmlformats.org/officeDocument/2006/relationships/image" Target="../media/image1053.png"/><Relationship Id="rId56" Type="http://schemas.openxmlformats.org/officeDocument/2006/relationships/image" Target="../media/image1062.png"/><Relationship Id="rId77" Type="http://schemas.openxmlformats.org/officeDocument/2006/relationships/customXml" Target="../ink/ink1102.xml"/><Relationship Id="rId100" Type="http://schemas.openxmlformats.org/officeDocument/2006/relationships/customXml" Target="../ink/ink1114.xml"/><Relationship Id="rId282" Type="http://schemas.openxmlformats.org/officeDocument/2006/relationships/customXml" Target="../ink/ink1207.xml"/><Relationship Id="rId8" Type="http://schemas.openxmlformats.org/officeDocument/2006/relationships/customXml" Target="../ink/ink1067.xml"/><Relationship Id="rId98" Type="http://schemas.openxmlformats.org/officeDocument/2006/relationships/customXml" Target="../ink/ink1113.xml"/><Relationship Id="rId121" Type="http://schemas.openxmlformats.org/officeDocument/2006/relationships/image" Target="../media/image1094.png"/><Relationship Id="rId142" Type="http://schemas.openxmlformats.org/officeDocument/2006/relationships/customXml" Target="../ink/ink1135.xml"/><Relationship Id="rId163" Type="http://schemas.openxmlformats.org/officeDocument/2006/relationships/image" Target="../media/image1114.png"/><Relationship Id="rId184" Type="http://schemas.openxmlformats.org/officeDocument/2006/relationships/customXml" Target="../ink/ink1157.xml"/><Relationship Id="rId219" Type="http://schemas.openxmlformats.org/officeDocument/2006/relationships/customXml" Target="../ink/ink1175.xml"/><Relationship Id="rId230" Type="http://schemas.openxmlformats.org/officeDocument/2006/relationships/image" Target="../media/image1147.png"/><Relationship Id="rId251" Type="http://schemas.openxmlformats.org/officeDocument/2006/relationships/customXml" Target="../ink/ink1191.xml"/><Relationship Id="rId25" Type="http://schemas.openxmlformats.org/officeDocument/2006/relationships/image" Target="../media/image1048.png"/><Relationship Id="rId46" Type="http://schemas.openxmlformats.org/officeDocument/2006/relationships/image" Target="../media/image1057.png"/><Relationship Id="rId67" Type="http://schemas.openxmlformats.org/officeDocument/2006/relationships/customXml" Target="../ink/ink1097.xml"/><Relationship Id="rId272" Type="http://schemas.openxmlformats.org/officeDocument/2006/relationships/image" Target="../media/image1168.png"/><Relationship Id="rId293" Type="http://schemas.openxmlformats.org/officeDocument/2006/relationships/image" Target="../media/image1178.png"/><Relationship Id="rId88" Type="http://schemas.openxmlformats.org/officeDocument/2006/relationships/customXml" Target="../ink/ink1108.xml"/><Relationship Id="rId111" Type="http://schemas.openxmlformats.org/officeDocument/2006/relationships/image" Target="../media/image1089.png"/><Relationship Id="rId132" Type="http://schemas.openxmlformats.org/officeDocument/2006/relationships/customXml" Target="../ink/ink1130.xml"/><Relationship Id="rId153" Type="http://schemas.openxmlformats.org/officeDocument/2006/relationships/image" Target="../media/image1110.png"/><Relationship Id="rId174" Type="http://schemas.openxmlformats.org/officeDocument/2006/relationships/customXml" Target="../ink/ink1152.xml"/><Relationship Id="rId195" Type="http://schemas.openxmlformats.org/officeDocument/2006/relationships/image" Target="../media/image1130.png"/><Relationship Id="rId209" Type="http://schemas.openxmlformats.org/officeDocument/2006/relationships/customXml" Target="../ink/ink1170.xml"/><Relationship Id="rId220" Type="http://schemas.openxmlformats.org/officeDocument/2006/relationships/image" Target="../media/image1142.png"/><Relationship Id="rId241" Type="http://schemas.openxmlformats.org/officeDocument/2006/relationships/customXml" Target="../ink/ink1186.xml"/><Relationship Id="rId15" Type="http://schemas.openxmlformats.org/officeDocument/2006/relationships/image" Target="../media/image1043.png"/><Relationship Id="rId36" Type="http://schemas.openxmlformats.org/officeDocument/2006/relationships/customXml" Target="../ink/ink1081.xml"/><Relationship Id="rId57" Type="http://schemas.openxmlformats.org/officeDocument/2006/relationships/customXml" Target="../ink/ink1092.xml"/><Relationship Id="rId262" Type="http://schemas.openxmlformats.org/officeDocument/2006/relationships/image" Target="../media/image1163.png"/><Relationship Id="rId283" Type="http://schemas.openxmlformats.org/officeDocument/2006/relationships/image" Target="../media/image1173.png"/><Relationship Id="rId78" Type="http://schemas.openxmlformats.org/officeDocument/2006/relationships/image" Target="../media/image1073.png"/><Relationship Id="rId99" Type="http://schemas.openxmlformats.org/officeDocument/2006/relationships/image" Target="../media/image1083.png"/><Relationship Id="rId101" Type="http://schemas.openxmlformats.org/officeDocument/2006/relationships/image" Target="../media/image1084.png"/><Relationship Id="rId122" Type="http://schemas.openxmlformats.org/officeDocument/2006/relationships/customXml" Target="../ink/ink1125.xml"/><Relationship Id="rId143" Type="http://schemas.openxmlformats.org/officeDocument/2006/relationships/image" Target="../media/image1105.png"/><Relationship Id="rId164" Type="http://schemas.openxmlformats.org/officeDocument/2006/relationships/customXml" Target="../ink/ink1147.xml"/><Relationship Id="rId185" Type="http://schemas.openxmlformats.org/officeDocument/2006/relationships/image" Target="../media/image1125.png"/><Relationship Id="rId9" Type="http://schemas.openxmlformats.org/officeDocument/2006/relationships/image" Target="../media/image1040.png"/><Relationship Id="rId210" Type="http://schemas.openxmlformats.org/officeDocument/2006/relationships/image" Target="../media/image1137.png"/><Relationship Id="rId26" Type="http://schemas.openxmlformats.org/officeDocument/2006/relationships/customXml" Target="../ink/ink1076.xml"/><Relationship Id="rId231" Type="http://schemas.openxmlformats.org/officeDocument/2006/relationships/customXml" Target="../ink/ink1181.xml"/><Relationship Id="rId252" Type="http://schemas.openxmlformats.org/officeDocument/2006/relationships/image" Target="../media/image1158.png"/><Relationship Id="rId273" Type="http://schemas.openxmlformats.org/officeDocument/2006/relationships/customXml" Target="../ink/ink1202.xml"/><Relationship Id="rId294" Type="http://schemas.openxmlformats.org/officeDocument/2006/relationships/customXml" Target="../ink/ink1213.xml"/><Relationship Id="rId47" Type="http://schemas.openxmlformats.org/officeDocument/2006/relationships/customXml" Target="../ink/ink1087.xml"/><Relationship Id="rId68" Type="http://schemas.openxmlformats.org/officeDocument/2006/relationships/image" Target="../media/image1068.png"/><Relationship Id="rId89" Type="http://schemas.openxmlformats.org/officeDocument/2006/relationships/image" Target="../media/image1078.png"/><Relationship Id="rId112" Type="http://schemas.openxmlformats.org/officeDocument/2006/relationships/customXml" Target="../ink/ink1120.xml"/><Relationship Id="rId133" Type="http://schemas.openxmlformats.org/officeDocument/2006/relationships/image" Target="../media/image1100.png"/><Relationship Id="rId154" Type="http://schemas.openxmlformats.org/officeDocument/2006/relationships/customXml" Target="../ink/ink1141.xml"/><Relationship Id="rId175" Type="http://schemas.openxmlformats.org/officeDocument/2006/relationships/image" Target="../media/image1120.png"/><Relationship Id="rId196" Type="http://schemas.openxmlformats.org/officeDocument/2006/relationships/customXml" Target="../ink/ink1163.xml"/><Relationship Id="rId200" Type="http://schemas.openxmlformats.org/officeDocument/2006/relationships/customXml" Target="../ink/ink1165.xml"/><Relationship Id="rId16" Type="http://schemas.openxmlformats.org/officeDocument/2006/relationships/customXml" Target="../ink/ink1071.xml"/><Relationship Id="rId221" Type="http://schemas.openxmlformats.org/officeDocument/2006/relationships/customXml" Target="../ink/ink1176.xml"/><Relationship Id="rId242" Type="http://schemas.openxmlformats.org/officeDocument/2006/relationships/image" Target="../media/image1153.png"/><Relationship Id="rId263" Type="http://schemas.openxmlformats.org/officeDocument/2006/relationships/customXml" Target="../ink/ink1197.xml"/><Relationship Id="rId284" Type="http://schemas.openxmlformats.org/officeDocument/2006/relationships/customXml" Target="../ink/ink1208.xml"/><Relationship Id="rId37" Type="http://schemas.openxmlformats.org/officeDocument/2006/relationships/image" Target="../media/image761.png"/><Relationship Id="rId58" Type="http://schemas.openxmlformats.org/officeDocument/2006/relationships/image" Target="../media/image1063.png"/><Relationship Id="rId79" Type="http://schemas.openxmlformats.org/officeDocument/2006/relationships/customXml" Target="../ink/ink1103.xml"/><Relationship Id="rId102" Type="http://schemas.openxmlformats.org/officeDocument/2006/relationships/customXml" Target="../ink/ink1115.xml"/><Relationship Id="rId123" Type="http://schemas.openxmlformats.org/officeDocument/2006/relationships/image" Target="../media/image1095.png"/><Relationship Id="rId144" Type="http://schemas.openxmlformats.org/officeDocument/2006/relationships/customXml" Target="../ink/ink1136.xml"/><Relationship Id="rId90" Type="http://schemas.openxmlformats.org/officeDocument/2006/relationships/customXml" Target="../ink/ink1109.xml"/><Relationship Id="rId165" Type="http://schemas.openxmlformats.org/officeDocument/2006/relationships/image" Target="../media/image1115.png"/><Relationship Id="rId186" Type="http://schemas.openxmlformats.org/officeDocument/2006/relationships/customXml" Target="../ink/ink1158.xml"/><Relationship Id="rId211" Type="http://schemas.openxmlformats.org/officeDocument/2006/relationships/customXml" Target="../ink/ink1171.xml"/><Relationship Id="rId232" Type="http://schemas.openxmlformats.org/officeDocument/2006/relationships/image" Target="../media/image1148.png"/><Relationship Id="rId253" Type="http://schemas.openxmlformats.org/officeDocument/2006/relationships/customXml" Target="../ink/ink1192.xml"/><Relationship Id="rId274" Type="http://schemas.openxmlformats.org/officeDocument/2006/relationships/image" Target="../media/image1169.png"/><Relationship Id="rId295" Type="http://schemas.openxmlformats.org/officeDocument/2006/relationships/image" Target="../media/image1179.png"/><Relationship Id="rId27" Type="http://schemas.openxmlformats.org/officeDocument/2006/relationships/image" Target="../media/image1049.png"/><Relationship Id="rId48" Type="http://schemas.openxmlformats.org/officeDocument/2006/relationships/image" Target="../media/image1058.png"/><Relationship Id="rId69" Type="http://schemas.openxmlformats.org/officeDocument/2006/relationships/customXml" Target="../ink/ink1098.xml"/><Relationship Id="rId113" Type="http://schemas.openxmlformats.org/officeDocument/2006/relationships/image" Target="../media/image1090.png"/><Relationship Id="rId134" Type="http://schemas.openxmlformats.org/officeDocument/2006/relationships/customXml" Target="../ink/ink1131.xml"/><Relationship Id="rId80" Type="http://schemas.openxmlformats.org/officeDocument/2006/relationships/image" Target="../media/image1074.png"/><Relationship Id="rId155" Type="http://schemas.openxmlformats.org/officeDocument/2006/relationships/customXml" Target="../ink/ink1142.xml"/><Relationship Id="rId176" Type="http://schemas.openxmlformats.org/officeDocument/2006/relationships/customXml" Target="../ink/ink1153.xml"/><Relationship Id="rId197" Type="http://schemas.openxmlformats.org/officeDocument/2006/relationships/image" Target="../media/image1131.png"/><Relationship Id="rId201" Type="http://schemas.openxmlformats.org/officeDocument/2006/relationships/customXml" Target="../ink/ink1166.xml"/><Relationship Id="rId222" Type="http://schemas.openxmlformats.org/officeDocument/2006/relationships/image" Target="../media/image1143.png"/><Relationship Id="rId243" Type="http://schemas.openxmlformats.org/officeDocument/2006/relationships/customXml" Target="../ink/ink1187.xml"/><Relationship Id="rId264" Type="http://schemas.openxmlformats.org/officeDocument/2006/relationships/image" Target="../media/image1164.png"/><Relationship Id="rId285" Type="http://schemas.openxmlformats.org/officeDocument/2006/relationships/image" Target="../media/image1174.png"/><Relationship Id="rId17" Type="http://schemas.openxmlformats.org/officeDocument/2006/relationships/image" Target="../media/image1044.png"/><Relationship Id="rId38" Type="http://schemas.openxmlformats.org/officeDocument/2006/relationships/customXml" Target="../ink/ink1082.xml"/><Relationship Id="rId59" Type="http://schemas.openxmlformats.org/officeDocument/2006/relationships/customXml" Target="../ink/ink1093.xml"/><Relationship Id="rId103" Type="http://schemas.openxmlformats.org/officeDocument/2006/relationships/image" Target="../media/image1085.png"/><Relationship Id="rId124" Type="http://schemas.openxmlformats.org/officeDocument/2006/relationships/customXml" Target="../ink/ink1126.xml"/><Relationship Id="rId70" Type="http://schemas.openxmlformats.org/officeDocument/2006/relationships/image" Target="../media/image1069.png"/><Relationship Id="rId91" Type="http://schemas.openxmlformats.org/officeDocument/2006/relationships/image" Target="../media/image1079.png"/><Relationship Id="rId145" Type="http://schemas.openxmlformats.org/officeDocument/2006/relationships/image" Target="../media/image1106.png"/><Relationship Id="rId166" Type="http://schemas.openxmlformats.org/officeDocument/2006/relationships/customXml" Target="../ink/ink1148.xml"/><Relationship Id="rId187" Type="http://schemas.openxmlformats.org/officeDocument/2006/relationships/image" Target="../media/image1126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38.png"/><Relationship Id="rId233" Type="http://schemas.openxmlformats.org/officeDocument/2006/relationships/customXml" Target="../ink/ink1182.xml"/><Relationship Id="rId254" Type="http://schemas.openxmlformats.org/officeDocument/2006/relationships/image" Target="../media/image1159.png"/><Relationship Id="rId28" Type="http://schemas.openxmlformats.org/officeDocument/2006/relationships/customXml" Target="../ink/ink1077.xml"/><Relationship Id="rId49" Type="http://schemas.openxmlformats.org/officeDocument/2006/relationships/customXml" Target="../ink/ink1088.xml"/><Relationship Id="rId114" Type="http://schemas.openxmlformats.org/officeDocument/2006/relationships/customXml" Target="../ink/ink1121.xml"/><Relationship Id="rId275" Type="http://schemas.openxmlformats.org/officeDocument/2006/relationships/customXml" Target="../ink/ink1203.xml"/><Relationship Id="rId60" Type="http://schemas.openxmlformats.org/officeDocument/2006/relationships/image" Target="../media/image1064.png"/><Relationship Id="rId81" Type="http://schemas.openxmlformats.org/officeDocument/2006/relationships/customXml" Target="../ink/ink1104.xml"/><Relationship Id="rId135" Type="http://schemas.openxmlformats.org/officeDocument/2006/relationships/image" Target="../media/image1101.png"/><Relationship Id="rId156" Type="http://schemas.openxmlformats.org/officeDocument/2006/relationships/image" Target="../media/image1111.png"/><Relationship Id="rId177" Type="http://schemas.openxmlformats.org/officeDocument/2006/relationships/image" Target="../media/image1121.png"/><Relationship Id="rId198" Type="http://schemas.openxmlformats.org/officeDocument/2006/relationships/customXml" Target="../ink/ink1164.xml"/><Relationship Id="rId202" Type="http://schemas.openxmlformats.org/officeDocument/2006/relationships/image" Target="../media/image1133.png"/><Relationship Id="rId223" Type="http://schemas.openxmlformats.org/officeDocument/2006/relationships/customXml" Target="../ink/ink1177.xml"/><Relationship Id="rId244" Type="http://schemas.openxmlformats.org/officeDocument/2006/relationships/image" Target="../media/image1154.png"/><Relationship Id="rId18" Type="http://schemas.openxmlformats.org/officeDocument/2006/relationships/customXml" Target="../ink/ink1072.xml"/><Relationship Id="rId39" Type="http://schemas.openxmlformats.org/officeDocument/2006/relationships/image" Target="../media/image1054.png"/><Relationship Id="rId265" Type="http://schemas.openxmlformats.org/officeDocument/2006/relationships/customXml" Target="../ink/ink1198.xml"/><Relationship Id="rId286" Type="http://schemas.openxmlformats.org/officeDocument/2006/relationships/customXml" Target="../ink/ink1209.xml"/><Relationship Id="rId50" Type="http://schemas.openxmlformats.org/officeDocument/2006/relationships/image" Target="../media/image1059.png"/><Relationship Id="rId104" Type="http://schemas.openxmlformats.org/officeDocument/2006/relationships/customXml" Target="../ink/ink1116.xml"/><Relationship Id="rId125" Type="http://schemas.openxmlformats.org/officeDocument/2006/relationships/image" Target="../media/image1096.png"/><Relationship Id="rId146" Type="http://schemas.openxmlformats.org/officeDocument/2006/relationships/customXml" Target="../ink/ink1137.xml"/><Relationship Id="rId167" Type="http://schemas.openxmlformats.org/officeDocument/2006/relationships/image" Target="../media/image1116.png"/><Relationship Id="rId188" Type="http://schemas.openxmlformats.org/officeDocument/2006/relationships/customXml" Target="../ink/ink1159.xml"/><Relationship Id="rId71" Type="http://schemas.openxmlformats.org/officeDocument/2006/relationships/customXml" Target="../ink/ink1099.xml"/><Relationship Id="rId92" Type="http://schemas.openxmlformats.org/officeDocument/2006/relationships/customXml" Target="../ink/ink1110.xml"/><Relationship Id="rId213" Type="http://schemas.openxmlformats.org/officeDocument/2006/relationships/customXml" Target="../ink/ink1172.xml"/><Relationship Id="rId234" Type="http://schemas.openxmlformats.org/officeDocument/2006/relationships/image" Target="../media/image1149.png"/><Relationship Id="rId2" Type="http://schemas.openxmlformats.org/officeDocument/2006/relationships/customXml" Target="../ink/ink1064.xml"/><Relationship Id="rId29" Type="http://schemas.openxmlformats.org/officeDocument/2006/relationships/image" Target="../media/image1050.png"/><Relationship Id="rId255" Type="http://schemas.openxmlformats.org/officeDocument/2006/relationships/customXml" Target="../ink/ink1193.xml"/><Relationship Id="rId276" Type="http://schemas.openxmlformats.org/officeDocument/2006/relationships/image" Target="../media/image1170.png"/><Relationship Id="rId40" Type="http://schemas.openxmlformats.org/officeDocument/2006/relationships/customXml" Target="../ink/ink1083.xml"/><Relationship Id="rId115" Type="http://schemas.openxmlformats.org/officeDocument/2006/relationships/image" Target="../media/image1091.png"/><Relationship Id="rId136" Type="http://schemas.openxmlformats.org/officeDocument/2006/relationships/customXml" Target="../ink/ink1132.xml"/><Relationship Id="rId157" Type="http://schemas.openxmlformats.org/officeDocument/2006/relationships/customXml" Target="../ink/ink1143.xml"/><Relationship Id="rId178" Type="http://schemas.openxmlformats.org/officeDocument/2006/relationships/customXml" Target="../ink/ink1154.xml"/><Relationship Id="rId61" Type="http://schemas.openxmlformats.org/officeDocument/2006/relationships/customXml" Target="../ink/ink1094.xml"/><Relationship Id="rId82" Type="http://schemas.openxmlformats.org/officeDocument/2006/relationships/customXml" Target="../ink/ink1105.xml"/><Relationship Id="rId199" Type="http://schemas.openxmlformats.org/officeDocument/2006/relationships/image" Target="../media/image1132.png"/><Relationship Id="rId203" Type="http://schemas.openxmlformats.org/officeDocument/2006/relationships/customXml" Target="../ink/ink1167.xml"/><Relationship Id="rId19" Type="http://schemas.openxmlformats.org/officeDocument/2006/relationships/image" Target="../media/image1045.png"/><Relationship Id="rId224" Type="http://schemas.openxmlformats.org/officeDocument/2006/relationships/image" Target="../media/image1144.png"/><Relationship Id="rId245" Type="http://schemas.openxmlformats.org/officeDocument/2006/relationships/customXml" Target="../ink/ink1188.xml"/><Relationship Id="rId266" Type="http://schemas.openxmlformats.org/officeDocument/2006/relationships/image" Target="../media/image1165.png"/><Relationship Id="rId287" Type="http://schemas.openxmlformats.org/officeDocument/2006/relationships/image" Target="../media/image1175.png"/><Relationship Id="rId30" Type="http://schemas.openxmlformats.org/officeDocument/2006/relationships/customXml" Target="../ink/ink1078.xml"/><Relationship Id="rId105" Type="http://schemas.openxmlformats.org/officeDocument/2006/relationships/image" Target="../media/image1086.png"/><Relationship Id="rId126" Type="http://schemas.openxmlformats.org/officeDocument/2006/relationships/customXml" Target="../ink/ink1127.xml"/><Relationship Id="rId147" Type="http://schemas.openxmlformats.org/officeDocument/2006/relationships/image" Target="../media/image1107.png"/><Relationship Id="rId168" Type="http://schemas.openxmlformats.org/officeDocument/2006/relationships/customXml" Target="../ink/ink1149.xml"/><Relationship Id="rId51" Type="http://schemas.openxmlformats.org/officeDocument/2006/relationships/customXml" Target="../ink/ink1089.xml"/><Relationship Id="rId72" Type="http://schemas.openxmlformats.org/officeDocument/2006/relationships/image" Target="../media/image1070.png"/><Relationship Id="rId93" Type="http://schemas.openxmlformats.org/officeDocument/2006/relationships/image" Target="../media/image1080.png"/><Relationship Id="rId189" Type="http://schemas.openxmlformats.org/officeDocument/2006/relationships/image" Target="../media/image1127.png"/><Relationship Id="rId3" Type="http://schemas.openxmlformats.org/officeDocument/2006/relationships/image" Target="../media/image106.png"/><Relationship Id="rId214" Type="http://schemas.openxmlformats.org/officeDocument/2006/relationships/image" Target="../media/image1139.png"/><Relationship Id="rId235" Type="http://schemas.openxmlformats.org/officeDocument/2006/relationships/customXml" Target="../ink/ink1183.xml"/><Relationship Id="rId256" Type="http://schemas.openxmlformats.org/officeDocument/2006/relationships/image" Target="../media/image1160.png"/><Relationship Id="rId277" Type="http://schemas.openxmlformats.org/officeDocument/2006/relationships/customXml" Target="../ink/ink1204.xml"/><Relationship Id="rId116" Type="http://schemas.openxmlformats.org/officeDocument/2006/relationships/customXml" Target="../ink/ink1122.xml"/><Relationship Id="rId137" Type="http://schemas.openxmlformats.org/officeDocument/2006/relationships/image" Target="../media/image1102.png"/><Relationship Id="rId158" Type="http://schemas.openxmlformats.org/officeDocument/2006/relationships/image" Target="../media/image1112.png"/><Relationship Id="rId20" Type="http://schemas.openxmlformats.org/officeDocument/2006/relationships/customXml" Target="../ink/ink1073.xml"/><Relationship Id="rId41" Type="http://schemas.openxmlformats.org/officeDocument/2006/relationships/customXml" Target="../ink/ink1084.xml"/><Relationship Id="rId62" Type="http://schemas.openxmlformats.org/officeDocument/2006/relationships/image" Target="../media/image1065.png"/><Relationship Id="rId83" Type="http://schemas.openxmlformats.org/officeDocument/2006/relationships/image" Target="../media/image1075.png"/><Relationship Id="rId179" Type="http://schemas.openxmlformats.org/officeDocument/2006/relationships/image" Target="../media/image1122.png"/><Relationship Id="rId190" Type="http://schemas.openxmlformats.org/officeDocument/2006/relationships/customXml" Target="../ink/ink1160.xml"/><Relationship Id="rId204" Type="http://schemas.openxmlformats.org/officeDocument/2006/relationships/image" Target="../media/image1134.png"/><Relationship Id="rId225" Type="http://schemas.openxmlformats.org/officeDocument/2006/relationships/customXml" Target="../ink/ink1178.xml"/><Relationship Id="rId246" Type="http://schemas.openxmlformats.org/officeDocument/2006/relationships/image" Target="../media/image1155.png"/><Relationship Id="rId267" Type="http://schemas.openxmlformats.org/officeDocument/2006/relationships/customXml" Target="../ink/ink1199.xml"/><Relationship Id="rId288" Type="http://schemas.openxmlformats.org/officeDocument/2006/relationships/customXml" Target="../ink/ink1210.xml"/><Relationship Id="rId106" Type="http://schemas.openxmlformats.org/officeDocument/2006/relationships/customXml" Target="../ink/ink1117.xml"/><Relationship Id="rId127" Type="http://schemas.openxmlformats.org/officeDocument/2006/relationships/image" Target="../media/image1097.png"/><Relationship Id="rId10" Type="http://schemas.openxmlformats.org/officeDocument/2006/relationships/customXml" Target="../ink/ink1068.xml"/><Relationship Id="rId31" Type="http://schemas.openxmlformats.org/officeDocument/2006/relationships/image" Target="../media/image1051.png"/><Relationship Id="rId52" Type="http://schemas.openxmlformats.org/officeDocument/2006/relationships/image" Target="../media/image1060.png"/><Relationship Id="rId73" Type="http://schemas.openxmlformats.org/officeDocument/2006/relationships/customXml" Target="../ink/ink1100.xml"/><Relationship Id="rId94" Type="http://schemas.openxmlformats.org/officeDocument/2006/relationships/customXml" Target="../ink/ink1111.xml"/><Relationship Id="rId148" Type="http://schemas.openxmlformats.org/officeDocument/2006/relationships/customXml" Target="../ink/ink1138.xml"/><Relationship Id="rId169" Type="http://schemas.openxmlformats.org/officeDocument/2006/relationships/image" Target="../media/image1117.png"/><Relationship Id="rId4" Type="http://schemas.openxmlformats.org/officeDocument/2006/relationships/customXml" Target="../ink/ink1065.xml"/><Relationship Id="rId180" Type="http://schemas.openxmlformats.org/officeDocument/2006/relationships/customXml" Target="../ink/ink1155.xml"/><Relationship Id="rId215" Type="http://schemas.openxmlformats.org/officeDocument/2006/relationships/customXml" Target="../ink/ink1173.xml"/><Relationship Id="rId236" Type="http://schemas.openxmlformats.org/officeDocument/2006/relationships/image" Target="../media/image1150.png"/><Relationship Id="rId257" Type="http://schemas.openxmlformats.org/officeDocument/2006/relationships/customXml" Target="../ink/ink1194.xml"/><Relationship Id="rId278" Type="http://schemas.openxmlformats.org/officeDocument/2006/relationships/image" Target="../media/image1171.png"/><Relationship Id="rId42" Type="http://schemas.openxmlformats.org/officeDocument/2006/relationships/image" Target="../media/image1055.png"/><Relationship Id="rId84" Type="http://schemas.openxmlformats.org/officeDocument/2006/relationships/customXml" Target="../ink/ink1106.xml"/><Relationship Id="rId138" Type="http://schemas.openxmlformats.org/officeDocument/2006/relationships/customXml" Target="../ink/ink1133.xml"/><Relationship Id="rId191" Type="http://schemas.openxmlformats.org/officeDocument/2006/relationships/image" Target="../media/image1128.png"/><Relationship Id="rId205" Type="http://schemas.openxmlformats.org/officeDocument/2006/relationships/customXml" Target="../ink/ink1168.xml"/><Relationship Id="rId247" Type="http://schemas.openxmlformats.org/officeDocument/2006/relationships/customXml" Target="../ink/ink1189.xml"/><Relationship Id="rId107" Type="http://schemas.openxmlformats.org/officeDocument/2006/relationships/image" Target="../media/image1087.png"/><Relationship Id="rId289" Type="http://schemas.openxmlformats.org/officeDocument/2006/relationships/image" Target="../media/image1176.png"/><Relationship Id="rId11" Type="http://schemas.openxmlformats.org/officeDocument/2006/relationships/image" Target="../media/image1041.png"/><Relationship Id="rId53" Type="http://schemas.openxmlformats.org/officeDocument/2006/relationships/customXml" Target="../ink/ink1090.xml"/><Relationship Id="rId149" Type="http://schemas.openxmlformats.org/officeDocument/2006/relationships/image" Target="../media/image1108.png"/><Relationship Id="rId95" Type="http://schemas.openxmlformats.org/officeDocument/2006/relationships/image" Target="../media/image1081.png"/><Relationship Id="rId160" Type="http://schemas.openxmlformats.org/officeDocument/2006/relationships/image" Target="../media/image1113.png"/><Relationship Id="rId216" Type="http://schemas.openxmlformats.org/officeDocument/2006/relationships/image" Target="../media/image1140.png"/><Relationship Id="rId258" Type="http://schemas.openxmlformats.org/officeDocument/2006/relationships/image" Target="../media/image1161.png"/><Relationship Id="rId22" Type="http://schemas.openxmlformats.org/officeDocument/2006/relationships/customXml" Target="../ink/ink1074.xml"/><Relationship Id="rId64" Type="http://schemas.openxmlformats.org/officeDocument/2006/relationships/image" Target="../media/image1066.png"/><Relationship Id="rId118" Type="http://schemas.openxmlformats.org/officeDocument/2006/relationships/customXml" Target="../ink/ink1123.xml"/><Relationship Id="rId171" Type="http://schemas.openxmlformats.org/officeDocument/2006/relationships/image" Target="../media/image1118.png"/><Relationship Id="rId227" Type="http://schemas.openxmlformats.org/officeDocument/2006/relationships/customXml" Target="../ink/ink1179.xml"/><Relationship Id="rId269" Type="http://schemas.openxmlformats.org/officeDocument/2006/relationships/customXml" Target="../ink/ink120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6.png"/><Relationship Id="rId21" Type="http://schemas.openxmlformats.org/officeDocument/2006/relationships/customXml" Target="../ink/ink1223.xml"/><Relationship Id="rId42" Type="http://schemas.openxmlformats.org/officeDocument/2006/relationships/image" Target="../media/image1199.png"/><Relationship Id="rId63" Type="http://schemas.openxmlformats.org/officeDocument/2006/relationships/customXml" Target="../ink/ink1244.xml"/><Relationship Id="rId84" Type="http://schemas.openxmlformats.org/officeDocument/2006/relationships/customXml" Target="../ink/ink1255.xml"/><Relationship Id="rId138" Type="http://schemas.openxmlformats.org/officeDocument/2006/relationships/customXml" Target="../ink/ink1282.xml"/><Relationship Id="rId107" Type="http://schemas.openxmlformats.org/officeDocument/2006/relationships/image" Target="../media/image1231.png"/><Relationship Id="rId11" Type="http://schemas.openxmlformats.org/officeDocument/2006/relationships/customXml" Target="../ink/ink1218.xml"/><Relationship Id="rId32" Type="http://schemas.openxmlformats.org/officeDocument/2006/relationships/image" Target="../media/image1194.png"/><Relationship Id="rId37" Type="http://schemas.openxmlformats.org/officeDocument/2006/relationships/customXml" Target="../ink/ink1231.xml"/><Relationship Id="rId53" Type="http://schemas.openxmlformats.org/officeDocument/2006/relationships/customXml" Target="../ink/ink1239.xml"/><Relationship Id="rId58" Type="http://schemas.openxmlformats.org/officeDocument/2006/relationships/image" Target="../media/image1207.png"/><Relationship Id="rId74" Type="http://schemas.openxmlformats.org/officeDocument/2006/relationships/image" Target="../media/image1215.png"/><Relationship Id="rId79" Type="http://schemas.openxmlformats.org/officeDocument/2006/relationships/customXml" Target="../ink/ink1252.xml"/><Relationship Id="rId102" Type="http://schemas.openxmlformats.org/officeDocument/2006/relationships/customXml" Target="../ink/ink1264.xml"/><Relationship Id="rId123" Type="http://schemas.openxmlformats.org/officeDocument/2006/relationships/image" Target="../media/image1239.png"/><Relationship Id="rId128" Type="http://schemas.openxmlformats.org/officeDocument/2006/relationships/customXml" Target="../ink/ink1277.xml"/><Relationship Id="rId5" Type="http://schemas.openxmlformats.org/officeDocument/2006/relationships/customXml" Target="../ink/ink1215.xml"/><Relationship Id="rId90" Type="http://schemas.openxmlformats.org/officeDocument/2006/relationships/customXml" Target="../ink/ink1258.xml"/><Relationship Id="rId95" Type="http://schemas.openxmlformats.org/officeDocument/2006/relationships/image" Target="../media/image1225.png"/><Relationship Id="rId22" Type="http://schemas.openxmlformats.org/officeDocument/2006/relationships/image" Target="../media/image1189.png"/><Relationship Id="rId27" Type="http://schemas.openxmlformats.org/officeDocument/2006/relationships/customXml" Target="../ink/ink1226.xml"/><Relationship Id="rId43" Type="http://schemas.openxmlformats.org/officeDocument/2006/relationships/customXml" Target="../ink/ink1234.xml"/><Relationship Id="rId48" Type="http://schemas.openxmlformats.org/officeDocument/2006/relationships/image" Target="../media/image1202.png"/><Relationship Id="rId64" Type="http://schemas.openxmlformats.org/officeDocument/2006/relationships/image" Target="../media/image1210.png"/><Relationship Id="rId69" Type="http://schemas.openxmlformats.org/officeDocument/2006/relationships/customXml" Target="../ink/ink1247.xml"/><Relationship Id="rId113" Type="http://schemas.openxmlformats.org/officeDocument/2006/relationships/image" Target="../media/image1234.png"/><Relationship Id="rId118" Type="http://schemas.openxmlformats.org/officeDocument/2006/relationships/customXml" Target="../ink/ink1272.xml"/><Relationship Id="rId134" Type="http://schemas.openxmlformats.org/officeDocument/2006/relationships/customXml" Target="../ink/ink1280.xml"/><Relationship Id="rId139" Type="http://schemas.openxmlformats.org/officeDocument/2006/relationships/image" Target="../media/image1246.png"/><Relationship Id="rId80" Type="http://schemas.openxmlformats.org/officeDocument/2006/relationships/customXml" Target="../ink/ink1253.xml"/><Relationship Id="rId85" Type="http://schemas.openxmlformats.org/officeDocument/2006/relationships/image" Target="../media/image1220.png"/><Relationship Id="rId12" Type="http://schemas.openxmlformats.org/officeDocument/2006/relationships/image" Target="../media/image1184.png"/><Relationship Id="rId17" Type="http://schemas.openxmlformats.org/officeDocument/2006/relationships/customXml" Target="../ink/ink1221.xml"/><Relationship Id="rId33" Type="http://schemas.openxmlformats.org/officeDocument/2006/relationships/customXml" Target="../ink/ink1229.xml"/><Relationship Id="rId38" Type="http://schemas.openxmlformats.org/officeDocument/2006/relationships/image" Target="../media/image1197.png"/><Relationship Id="rId59" Type="http://schemas.openxmlformats.org/officeDocument/2006/relationships/customXml" Target="../ink/ink1242.xml"/><Relationship Id="rId103" Type="http://schemas.openxmlformats.org/officeDocument/2006/relationships/image" Target="../media/image1229.png"/><Relationship Id="rId108" Type="http://schemas.openxmlformats.org/officeDocument/2006/relationships/customXml" Target="../ink/ink1267.xml"/><Relationship Id="rId124" Type="http://schemas.openxmlformats.org/officeDocument/2006/relationships/customXml" Target="../ink/ink1275.xml"/><Relationship Id="rId129" Type="http://schemas.openxmlformats.org/officeDocument/2006/relationships/image" Target="../media/image1241.png"/><Relationship Id="rId54" Type="http://schemas.openxmlformats.org/officeDocument/2006/relationships/image" Target="../media/image1205.png"/><Relationship Id="rId70" Type="http://schemas.openxmlformats.org/officeDocument/2006/relationships/image" Target="../media/image1213.png"/><Relationship Id="rId75" Type="http://schemas.openxmlformats.org/officeDocument/2006/relationships/customXml" Target="../ink/ink1250.xml"/><Relationship Id="rId91" Type="http://schemas.openxmlformats.org/officeDocument/2006/relationships/image" Target="../media/image1223.png"/><Relationship Id="rId96" Type="http://schemas.openxmlformats.org/officeDocument/2006/relationships/customXml" Target="../ink/ink1261.xml"/><Relationship Id="rId140" Type="http://schemas.openxmlformats.org/officeDocument/2006/relationships/customXml" Target="../ink/ink12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1.png"/><Relationship Id="rId23" Type="http://schemas.openxmlformats.org/officeDocument/2006/relationships/customXml" Target="../ink/ink1224.xml"/><Relationship Id="rId28" Type="http://schemas.openxmlformats.org/officeDocument/2006/relationships/image" Target="../media/image1192.png"/><Relationship Id="rId49" Type="http://schemas.openxmlformats.org/officeDocument/2006/relationships/customXml" Target="../ink/ink1237.xml"/><Relationship Id="rId114" Type="http://schemas.openxmlformats.org/officeDocument/2006/relationships/customXml" Target="../ink/ink1270.xml"/><Relationship Id="rId119" Type="http://schemas.openxmlformats.org/officeDocument/2006/relationships/image" Target="../media/image1237.png"/><Relationship Id="rId44" Type="http://schemas.openxmlformats.org/officeDocument/2006/relationships/image" Target="../media/image1200.png"/><Relationship Id="rId60" Type="http://schemas.openxmlformats.org/officeDocument/2006/relationships/image" Target="../media/image1208.png"/><Relationship Id="rId65" Type="http://schemas.openxmlformats.org/officeDocument/2006/relationships/customXml" Target="../ink/ink1245.xml"/><Relationship Id="rId81" Type="http://schemas.openxmlformats.org/officeDocument/2006/relationships/image" Target="../media/image1218.png"/><Relationship Id="rId86" Type="http://schemas.openxmlformats.org/officeDocument/2006/relationships/customXml" Target="../ink/ink1256.xml"/><Relationship Id="rId130" Type="http://schemas.openxmlformats.org/officeDocument/2006/relationships/customXml" Target="../ink/ink1278.xml"/><Relationship Id="rId135" Type="http://schemas.openxmlformats.org/officeDocument/2006/relationships/image" Target="../media/image1244.png"/><Relationship Id="rId13" Type="http://schemas.openxmlformats.org/officeDocument/2006/relationships/customXml" Target="../ink/ink1219.xml"/><Relationship Id="rId18" Type="http://schemas.openxmlformats.org/officeDocument/2006/relationships/image" Target="../media/image1187.png"/><Relationship Id="rId39" Type="http://schemas.openxmlformats.org/officeDocument/2006/relationships/customXml" Target="../ink/ink1232.xml"/><Relationship Id="rId109" Type="http://schemas.openxmlformats.org/officeDocument/2006/relationships/image" Target="../media/image1232.png"/><Relationship Id="rId34" Type="http://schemas.openxmlformats.org/officeDocument/2006/relationships/image" Target="../media/image1195.png"/><Relationship Id="rId50" Type="http://schemas.openxmlformats.org/officeDocument/2006/relationships/image" Target="../media/image1203.png"/><Relationship Id="rId55" Type="http://schemas.openxmlformats.org/officeDocument/2006/relationships/customXml" Target="../ink/ink1240.xml"/><Relationship Id="rId76" Type="http://schemas.openxmlformats.org/officeDocument/2006/relationships/image" Target="../media/image1216.png"/><Relationship Id="rId97" Type="http://schemas.openxmlformats.org/officeDocument/2006/relationships/image" Target="../media/image1226.png"/><Relationship Id="rId104" Type="http://schemas.openxmlformats.org/officeDocument/2006/relationships/customXml" Target="../ink/ink1265.xml"/><Relationship Id="rId120" Type="http://schemas.openxmlformats.org/officeDocument/2006/relationships/customXml" Target="../ink/ink1273.xml"/><Relationship Id="rId125" Type="http://schemas.openxmlformats.org/officeDocument/2006/relationships/image" Target="../media/image308.png"/><Relationship Id="rId141" Type="http://schemas.openxmlformats.org/officeDocument/2006/relationships/image" Target="../media/image1247.png"/><Relationship Id="rId7" Type="http://schemas.openxmlformats.org/officeDocument/2006/relationships/customXml" Target="../ink/ink1216.xml"/><Relationship Id="rId71" Type="http://schemas.openxmlformats.org/officeDocument/2006/relationships/customXml" Target="../ink/ink1248.xml"/><Relationship Id="rId92" Type="http://schemas.openxmlformats.org/officeDocument/2006/relationships/customXml" Target="../ink/ink1259.xml"/><Relationship Id="rId2" Type="http://schemas.openxmlformats.org/officeDocument/2006/relationships/image" Target="../media/image9110.png"/><Relationship Id="rId29" Type="http://schemas.openxmlformats.org/officeDocument/2006/relationships/customXml" Target="../ink/ink1227.xml"/><Relationship Id="rId24" Type="http://schemas.openxmlformats.org/officeDocument/2006/relationships/image" Target="../media/image1190.png"/><Relationship Id="rId40" Type="http://schemas.openxmlformats.org/officeDocument/2006/relationships/image" Target="../media/image1198.png"/><Relationship Id="rId45" Type="http://schemas.openxmlformats.org/officeDocument/2006/relationships/customXml" Target="../ink/ink1235.xml"/><Relationship Id="rId66" Type="http://schemas.openxmlformats.org/officeDocument/2006/relationships/image" Target="../media/image1211.png"/><Relationship Id="rId87" Type="http://schemas.openxmlformats.org/officeDocument/2006/relationships/image" Target="../media/image1221.png"/><Relationship Id="rId110" Type="http://schemas.openxmlformats.org/officeDocument/2006/relationships/customXml" Target="../ink/ink1268.xml"/><Relationship Id="rId115" Type="http://schemas.openxmlformats.org/officeDocument/2006/relationships/image" Target="../media/image1235.png"/><Relationship Id="rId131" Type="http://schemas.openxmlformats.org/officeDocument/2006/relationships/image" Target="../media/image1242.png"/><Relationship Id="rId136" Type="http://schemas.openxmlformats.org/officeDocument/2006/relationships/customXml" Target="../ink/ink1281.xml"/><Relationship Id="rId61" Type="http://schemas.openxmlformats.org/officeDocument/2006/relationships/customXml" Target="../ink/ink1243.xml"/><Relationship Id="rId82" Type="http://schemas.openxmlformats.org/officeDocument/2006/relationships/customXml" Target="../ink/ink1254.xml"/><Relationship Id="rId19" Type="http://schemas.openxmlformats.org/officeDocument/2006/relationships/customXml" Target="../ink/ink1222.xml"/><Relationship Id="rId14" Type="http://schemas.openxmlformats.org/officeDocument/2006/relationships/image" Target="../media/image1185.png"/><Relationship Id="rId30" Type="http://schemas.openxmlformats.org/officeDocument/2006/relationships/image" Target="../media/image1193.png"/><Relationship Id="rId35" Type="http://schemas.openxmlformats.org/officeDocument/2006/relationships/customXml" Target="../ink/ink1230.xml"/><Relationship Id="rId56" Type="http://schemas.openxmlformats.org/officeDocument/2006/relationships/image" Target="../media/image1206.png"/><Relationship Id="rId77" Type="http://schemas.openxmlformats.org/officeDocument/2006/relationships/customXml" Target="../ink/ink1251.xml"/><Relationship Id="rId100" Type="http://schemas.openxmlformats.org/officeDocument/2006/relationships/customXml" Target="../ink/ink1263.xml"/><Relationship Id="rId105" Type="http://schemas.openxmlformats.org/officeDocument/2006/relationships/image" Target="../media/image1230.png"/><Relationship Id="rId126" Type="http://schemas.openxmlformats.org/officeDocument/2006/relationships/customXml" Target="../ink/ink1276.xml"/><Relationship Id="rId8" Type="http://schemas.openxmlformats.org/officeDocument/2006/relationships/image" Target="../media/image1182.png"/><Relationship Id="rId51" Type="http://schemas.openxmlformats.org/officeDocument/2006/relationships/customXml" Target="../ink/ink1238.xml"/><Relationship Id="rId72" Type="http://schemas.openxmlformats.org/officeDocument/2006/relationships/image" Target="../media/image1214.png"/><Relationship Id="rId93" Type="http://schemas.openxmlformats.org/officeDocument/2006/relationships/image" Target="../media/image1224.png"/><Relationship Id="rId98" Type="http://schemas.openxmlformats.org/officeDocument/2006/relationships/customXml" Target="../ink/ink1262.xml"/><Relationship Id="rId121" Type="http://schemas.openxmlformats.org/officeDocument/2006/relationships/image" Target="../media/image1238.png"/><Relationship Id="rId142" Type="http://schemas.openxmlformats.org/officeDocument/2006/relationships/customXml" Target="../ink/ink1284.xml"/><Relationship Id="rId3" Type="http://schemas.openxmlformats.org/officeDocument/2006/relationships/customXml" Target="../ink/ink1214.xml"/><Relationship Id="rId25" Type="http://schemas.openxmlformats.org/officeDocument/2006/relationships/customXml" Target="../ink/ink1225.xml"/><Relationship Id="rId46" Type="http://schemas.openxmlformats.org/officeDocument/2006/relationships/image" Target="../media/image1201.png"/><Relationship Id="rId67" Type="http://schemas.openxmlformats.org/officeDocument/2006/relationships/customXml" Target="../ink/ink1246.xml"/><Relationship Id="rId116" Type="http://schemas.openxmlformats.org/officeDocument/2006/relationships/customXml" Target="../ink/ink1271.xml"/><Relationship Id="rId137" Type="http://schemas.openxmlformats.org/officeDocument/2006/relationships/image" Target="../media/image1245.png"/><Relationship Id="rId20" Type="http://schemas.openxmlformats.org/officeDocument/2006/relationships/image" Target="../media/image1188.png"/><Relationship Id="rId41" Type="http://schemas.openxmlformats.org/officeDocument/2006/relationships/customXml" Target="../ink/ink1233.xml"/><Relationship Id="rId62" Type="http://schemas.openxmlformats.org/officeDocument/2006/relationships/image" Target="../media/image1209.png"/><Relationship Id="rId83" Type="http://schemas.openxmlformats.org/officeDocument/2006/relationships/image" Target="../media/image1219.png"/><Relationship Id="rId88" Type="http://schemas.openxmlformats.org/officeDocument/2006/relationships/customXml" Target="../ink/ink1257.xml"/><Relationship Id="rId111" Type="http://schemas.openxmlformats.org/officeDocument/2006/relationships/image" Target="../media/image1233.png"/><Relationship Id="rId132" Type="http://schemas.openxmlformats.org/officeDocument/2006/relationships/customXml" Target="../ink/ink1279.xml"/><Relationship Id="rId15" Type="http://schemas.openxmlformats.org/officeDocument/2006/relationships/customXml" Target="../ink/ink1220.xml"/><Relationship Id="rId36" Type="http://schemas.openxmlformats.org/officeDocument/2006/relationships/image" Target="../media/image1196.png"/><Relationship Id="rId57" Type="http://schemas.openxmlformats.org/officeDocument/2006/relationships/customXml" Target="../ink/ink1241.xml"/><Relationship Id="rId106" Type="http://schemas.openxmlformats.org/officeDocument/2006/relationships/customXml" Target="../ink/ink1266.xml"/><Relationship Id="rId127" Type="http://schemas.openxmlformats.org/officeDocument/2006/relationships/image" Target="../media/image1240.png"/><Relationship Id="rId10" Type="http://schemas.openxmlformats.org/officeDocument/2006/relationships/image" Target="../media/image1183.png"/><Relationship Id="rId31" Type="http://schemas.openxmlformats.org/officeDocument/2006/relationships/customXml" Target="../ink/ink1228.xml"/><Relationship Id="rId52" Type="http://schemas.openxmlformats.org/officeDocument/2006/relationships/image" Target="../media/image1204.png"/><Relationship Id="rId73" Type="http://schemas.openxmlformats.org/officeDocument/2006/relationships/customXml" Target="../ink/ink1249.xml"/><Relationship Id="rId78" Type="http://schemas.openxmlformats.org/officeDocument/2006/relationships/image" Target="../media/image1217.png"/><Relationship Id="rId94" Type="http://schemas.openxmlformats.org/officeDocument/2006/relationships/customXml" Target="../ink/ink1260.xml"/><Relationship Id="rId99" Type="http://schemas.openxmlformats.org/officeDocument/2006/relationships/image" Target="../media/image1227.png"/><Relationship Id="rId101" Type="http://schemas.openxmlformats.org/officeDocument/2006/relationships/image" Target="../media/image1228.png"/><Relationship Id="rId122" Type="http://schemas.openxmlformats.org/officeDocument/2006/relationships/customXml" Target="../ink/ink1274.xml"/><Relationship Id="rId143" Type="http://schemas.openxmlformats.org/officeDocument/2006/relationships/image" Target="../media/image1248.png"/><Relationship Id="rId4" Type="http://schemas.openxmlformats.org/officeDocument/2006/relationships/image" Target="../media/image1180.png"/><Relationship Id="rId9" Type="http://schemas.openxmlformats.org/officeDocument/2006/relationships/customXml" Target="../ink/ink1217.xml"/><Relationship Id="rId26" Type="http://schemas.openxmlformats.org/officeDocument/2006/relationships/image" Target="../media/image1191.png"/><Relationship Id="rId47" Type="http://schemas.openxmlformats.org/officeDocument/2006/relationships/customXml" Target="../ink/ink1236.xml"/><Relationship Id="rId68" Type="http://schemas.openxmlformats.org/officeDocument/2006/relationships/image" Target="../media/image1212.png"/><Relationship Id="rId89" Type="http://schemas.openxmlformats.org/officeDocument/2006/relationships/image" Target="../media/image1222.png"/><Relationship Id="rId112" Type="http://schemas.openxmlformats.org/officeDocument/2006/relationships/customXml" Target="../ink/ink1269.xml"/><Relationship Id="rId133" Type="http://schemas.openxmlformats.org/officeDocument/2006/relationships/image" Target="../media/image1243.png"/><Relationship Id="rId16" Type="http://schemas.openxmlformats.org/officeDocument/2006/relationships/image" Target="../media/image1186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5.png"/><Relationship Id="rId21" Type="http://schemas.openxmlformats.org/officeDocument/2006/relationships/image" Target="../media/image12480.png"/><Relationship Id="rId42" Type="http://schemas.openxmlformats.org/officeDocument/2006/relationships/image" Target="../media/image1258.png"/><Relationship Id="rId63" Type="http://schemas.openxmlformats.org/officeDocument/2006/relationships/customXml" Target="../ink/ink1316.xml"/><Relationship Id="rId84" Type="http://schemas.openxmlformats.org/officeDocument/2006/relationships/image" Target="../media/image1279.png"/><Relationship Id="rId138" Type="http://schemas.openxmlformats.org/officeDocument/2006/relationships/image" Target="../media/image1305.png"/><Relationship Id="rId159" Type="http://schemas.openxmlformats.org/officeDocument/2006/relationships/customXml" Target="../ink/ink1365.xml"/><Relationship Id="rId170" Type="http://schemas.openxmlformats.org/officeDocument/2006/relationships/image" Target="../media/image1321.png"/><Relationship Id="rId191" Type="http://schemas.openxmlformats.org/officeDocument/2006/relationships/customXml" Target="../ink/ink1381.xml"/><Relationship Id="rId205" Type="http://schemas.openxmlformats.org/officeDocument/2006/relationships/image" Target="../media/image1338.png"/><Relationship Id="rId226" Type="http://schemas.openxmlformats.org/officeDocument/2006/relationships/customXml" Target="../ink/ink1399.xml"/><Relationship Id="rId247" Type="http://schemas.openxmlformats.org/officeDocument/2006/relationships/image" Target="../media/image1359.png"/><Relationship Id="rId107" Type="http://schemas.openxmlformats.org/officeDocument/2006/relationships/customXml" Target="../ink/ink1338.xml"/><Relationship Id="rId11" Type="http://schemas.openxmlformats.org/officeDocument/2006/relationships/image" Target="../media/image12430.png"/><Relationship Id="rId32" Type="http://schemas.openxmlformats.org/officeDocument/2006/relationships/customXml" Target="../ink/ink1300.xml"/><Relationship Id="rId53" Type="http://schemas.openxmlformats.org/officeDocument/2006/relationships/customXml" Target="../ink/ink1311.xml"/><Relationship Id="rId74" Type="http://schemas.openxmlformats.org/officeDocument/2006/relationships/image" Target="../media/image1274.png"/><Relationship Id="rId128" Type="http://schemas.openxmlformats.org/officeDocument/2006/relationships/image" Target="../media/image1300.png"/><Relationship Id="rId149" Type="http://schemas.openxmlformats.org/officeDocument/2006/relationships/customXml" Target="../ink/ink1360.xml"/><Relationship Id="rId5" Type="http://schemas.openxmlformats.org/officeDocument/2006/relationships/image" Target="../media/image12410.png"/><Relationship Id="rId95" Type="http://schemas.openxmlformats.org/officeDocument/2006/relationships/customXml" Target="../ink/ink1332.xml"/><Relationship Id="rId160" Type="http://schemas.openxmlformats.org/officeDocument/2006/relationships/image" Target="../media/image1316.png"/><Relationship Id="rId181" Type="http://schemas.openxmlformats.org/officeDocument/2006/relationships/customXml" Target="../ink/ink1376.xml"/><Relationship Id="rId216" Type="http://schemas.openxmlformats.org/officeDocument/2006/relationships/customXml" Target="../ink/ink1394.xml"/><Relationship Id="rId237" Type="http://schemas.openxmlformats.org/officeDocument/2006/relationships/image" Target="../media/image1354.png"/><Relationship Id="rId258" Type="http://schemas.openxmlformats.org/officeDocument/2006/relationships/customXml" Target="../ink/ink1415.xml"/><Relationship Id="rId22" Type="http://schemas.openxmlformats.org/officeDocument/2006/relationships/customXml" Target="../ink/ink1295.xml"/><Relationship Id="rId43" Type="http://schemas.openxmlformats.org/officeDocument/2006/relationships/customXml" Target="../ink/ink1306.xml"/><Relationship Id="rId64" Type="http://schemas.openxmlformats.org/officeDocument/2006/relationships/image" Target="../media/image1269.png"/><Relationship Id="rId118" Type="http://schemas.openxmlformats.org/officeDocument/2006/relationships/customXml" Target="../ink/ink1344.xml"/><Relationship Id="rId139" Type="http://schemas.openxmlformats.org/officeDocument/2006/relationships/customXml" Target="../ink/ink1355.xml"/><Relationship Id="rId85" Type="http://schemas.openxmlformats.org/officeDocument/2006/relationships/customXml" Target="../ink/ink1327.xml"/><Relationship Id="rId150" Type="http://schemas.openxmlformats.org/officeDocument/2006/relationships/image" Target="../media/image1311.png"/><Relationship Id="rId171" Type="http://schemas.openxmlformats.org/officeDocument/2006/relationships/customXml" Target="../ink/ink1371.xml"/><Relationship Id="rId192" Type="http://schemas.openxmlformats.org/officeDocument/2006/relationships/image" Target="../media/image1332.png"/><Relationship Id="rId206" Type="http://schemas.openxmlformats.org/officeDocument/2006/relationships/customXml" Target="../ink/ink1389.xml"/><Relationship Id="rId227" Type="http://schemas.openxmlformats.org/officeDocument/2006/relationships/image" Target="../media/image1349.png"/><Relationship Id="rId248" Type="http://schemas.openxmlformats.org/officeDocument/2006/relationships/customXml" Target="../ink/ink1410.xml"/><Relationship Id="rId12" Type="http://schemas.openxmlformats.org/officeDocument/2006/relationships/customXml" Target="../ink/ink1290.xml"/><Relationship Id="rId33" Type="http://schemas.openxmlformats.org/officeDocument/2006/relationships/customXml" Target="../ink/ink1301.xml"/><Relationship Id="rId108" Type="http://schemas.openxmlformats.org/officeDocument/2006/relationships/image" Target="../media/image1291.png"/><Relationship Id="rId129" Type="http://schemas.openxmlformats.org/officeDocument/2006/relationships/customXml" Target="../ink/ink1350.xml"/><Relationship Id="rId54" Type="http://schemas.openxmlformats.org/officeDocument/2006/relationships/image" Target="../media/image1264.png"/><Relationship Id="rId75" Type="http://schemas.openxmlformats.org/officeDocument/2006/relationships/customXml" Target="../ink/ink1322.xml"/><Relationship Id="rId96" Type="http://schemas.openxmlformats.org/officeDocument/2006/relationships/image" Target="../media/image1285.png"/><Relationship Id="rId140" Type="http://schemas.openxmlformats.org/officeDocument/2006/relationships/image" Target="../media/image1306.png"/><Relationship Id="rId161" Type="http://schemas.openxmlformats.org/officeDocument/2006/relationships/customXml" Target="../ink/ink1366.xml"/><Relationship Id="rId182" Type="http://schemas.openxmlformats.org/officeDocument/2006/relationships/image" Target="../media/image1327.png"/><Relationship Id="rId217" Type="http://schemas.openxmlformats.org/officeDocument/2006/relationships/image" Target="../media/image1344.png"/><Relationship Id="rId6" Type="http://schemas.openxmlformats.org/officeDocument/2006/relationships/customXml" Target="../ink/ink1287.xml"/><Relationship Id="rId238" Type="http://schemas.openxmlformats.org/officeDocument/2006/relationships/customXml" Target="../ink/ink1405.xml"/><Relationship Id="rId259" Type="http://schemas.openxmlformats.org/officeDocument/2006/relationships/image" Target="../media/image1365.png"/><Relationship Id="rId23" Type="http://schemas.openxmlformats.org/officeDocument/2006/relationships/image" Target="../media/image1249.png"/><Relationship Id="rId119" Type="http://schemas.openxmlformats.org/officeDocument/2006/relationships/image" Target="../media/image1296.png"/><Relationship Id="rId44" Type="http://schemas.openxmlformats.org/officeDocument/2006/relationships/image" Target="../media/image1259.png"/><Relationship Id="rId65" Type="http://schemas.openxmlformats.org/officeDocument/2006/relationships/customXml" Target="../ink/ink1317.xml"/><Relationship Id="rId86" Type="http://schemas.openxmlformats.org/officeDocument/2006/relationships/image" Target="../media/image1280.png"/><Relationship Id="rId130" Type="http://schemas.openxmlformats.org/officeDocument/2006/relationships/image" Target="../media/image1301.png"/><Relationship Id="rId151" Type="http://schemas.openxmlformats.org/officeDocument/2006/relationships/customXml" Target="../ink/ink1361.xml"/><Relationship Id="rId172" Type="http://schemas.openxmlformats.org/officeDocument/2006/relationships/image" Target="../media/image1322.png"/><Relationship Id="rId193" Type="http://schemas.openxmlformats.org/officeDocument/2006/relationships/customXml" Target="../ink/ink1382.xml"/><Relationship Id="rId207" Type="http://schemas.openxmlformats.org/officeDocument/2006/relationships/image" Target="../media/image1339.png"/><Relationship Id="rId228" Type="http://schemas.openxmlformats.org/officeDocument/2006/relationships/customXml" Target="../ink/ink1400.xml"/><Relationship Id="rId249" Type="http://schemas.openxmlformats.org/officeDocument/2006/relationships/image" Target="../media/image1360.png"/><Relationship Id="rId13" Type="http://schemas.openxmlformats.org/officeDocument/2006/relationships/image" Target="../media/image12440.png"/><Relationship Id="rId109" Type="http://schemas.openxmlformats.org/officeDocument/2006/relationships/customXml" Target="../ink/ink1339.xml"/><Relationship Id="rId34" Type="http://schemas.openxmlformats.org/officeDocument/2006/relationships/image" Target="../media/image1254.png"/><Relationship Id="rId55" Type="http://schemas.openxmlformats.org/officeDocument/2006/relationships/customXml" Target="../ink/ink1312.xml"/><Relationship Id="rId76" Type="http://schemas.openxmlformats.org/officeDocument/2006/relationships/image" Target="../media/image1275.png"/><Relationship Id="rId97" Type="http://schemas.openxmlformats.org/officeDocument/2006/relationships/customXml" Target="../ink/ink1333.xml"/><Relationship Id="rId120" Type="http://schemas.openxmlformats.org/officeDocument/2006/relationships/customXml" Target="../ink/ink1345.xml"/><Relationship Id="rId141" Type="http://schemas.openxmlformats.org/officeDocument/2006/relationships/customXml" Target="../ink/ink1356.xml"/><Relationship Id="rId7" Type="http://schemas.openxmlformats.org/officeDocument/2006/relationships/image" Target="../media/image12420.png"/><Relationship Id="rId162" Type="http://schemas.openxmlformats.org/officeDocument/2006/relationships/image" Target="../media/image1317.png"/><Relationship Id="rId183" Type="http://schemas.openxmlformats.org/officeDocument/2006/relationships/customXml" Target="../ink/ink1377.xml"/><Relationship Id="rId218" Type="http://schemas.openxmlformats.org/officeDocument/2006/relationships/customXml" Target="../ink/ink1395.xml"/><Relationship Id="rId239" Type="http://schemas.openxmlformats.org/officeDocument/2006/relationships/image" Target="../media/image1355.png"/><Relationship Id="rId250" Type="http://schemas.openxmlformats.org/officeDocument/2006/relationships/customXml" Target="../ink/ink1411.xml"/><Relationship Id="rId24" Type="http://schemas.openxmlformats.org/officeDocument/2006/relationships/customXml" Target="../ink/ink1296.xml"/><Relationship Id="rId45" Type="http://schemas.openxmlformats.org/officeDocument/2006/relationships/customXml" Target="../ink/ink1307.xml"/><Relationship Id="rId66" Type="http://schemas.openxmlformats.org/officeDocument/2006/relationships/image" Target="../media/image1270.png"/><Relationship Id="rId87" Type="http://schemas.openxmlformats.org/officeDocument/2006/relationships/customXml" Target="../ink/ink1328.xml"/><Relationship Id="rId110" Type="http://schemas.openxmlformats.org/officeDocument/2006/relationships/image" Target="../media/image1292.png"/><Relationship Id="rId131" Type="http://schemas.openxmlformats.org/officeDocument/2006/relationships/customXml" Target="../ink/ink1351.xml"/><Relationship Id="rId152" Type="http://schemas.openxmlformats.org/officeDocument/2006/relationships/image" Target="../media/image1312.png"/><Relationship Id="rId173" Type="http://schemas.openxmlformats.org/officeDocument/2006/relationships/customXml" Target="../ink/ink1372.xml"/><Relationship Id="rId194" Type="http://schemas.openxmlformats.org/officeDocument/2006/relationships/image" Target="../media/image1333.png"/><Relationship Id="rId208" Type="http://schemas.openxmlformats.org/officeDocument/2006/relationships/customXml" Target="../ink/ink1390.xml"/><Relationship Id="rId229" Type="http://schemas.openxmlformats.org/officeDocument/2006/relationships/image" Target="../media/image1350.png"/><Relationship Id="rId240" Type="http://schemas.openxmlformats.org/officeDocument/2006/relationships/customXml" Target="../ink/ink1406.xml"/><Relationship Id="rId14" Type="http://schemas.openxmlformats.org/officeDocument/2006/relationships/customXml" Target="../ink/ink1291.xml"/><Relationship Id="rId35" Type="http://schemas.openxmlformats.org/officeDocument/2006/relationships/customXml" Target="../ink/ink1302.xml"/><Relationship Id="rId56" Type="http://schemas.openxmlformats.org/officeDocument/2006/relationships/image" Target="../media/image1265.png"/><Relationship Id="rId77" Type="http://schemas.openxmlformats.org/officeDocument/2006/relationships/customXml" Target="../ink/ink1323.xml"/><Relationship Id="rId100" Type="http://schemas.openxmlformats.org/officeDocument/2006/relationships/image" Target="../media/image1287.png"/><Relationship Id="rId8" Type="http://schemas.openxmlformats.org/officeDocument/2006/relationships/customXml" Target="../ink/ink1288.xml"/><Relationship Id="rId98" Type="http://schemas.openxmlformats.org/officeDocument/2006/relationships/image" Target="../media/image1286.png"/><Relationship Id="rId121" Type="http://schemas.openxmlformats.org/officeDocument/2006/relationships/customXml" Target="../ink/ink1346.xml"/><Relationship Id="rId142" Type="http://schemas.openxmlformats.org/officeDocument/2006/relationships/image" Target="../media/image1307.png"/><Relationship Id="rId163" Type="http://schemas.openxmlformats.org/officeDocument/2006/relationships/customXml" Target="../ink/ink1367.xml"/><Relationship Id="rId184" Type="http://schemas.openxmlformats.org/officeDocument/2006/relationships/image" Target="../media/image1328.png"/><Relationship Id="rId219" Type="http://schemas.openxmlformats.org/officeDocument/2006/relationships/image" Target="../media/image1345.png"/><Relationship Id="rId230" Type="http://schemas.openxmlformats.org/officeDocument/2006/relationships/customXml" Target="../ink/ink1401.xml"/><Relationship Id="rId251" Type="http://schemas.openxmlformats.org/officeDocument/2006/relationships/image" Target="../media/image1361.png"/><Relationship Id="rId25" Type="http://schemas.openxmlformats.org/officeDocument/2006/relationships/image" Target="../media/image1250.png"/><Relationship Id="rId46" Type="http://schemas.openxmlformats.org/officeDocument/2006/relationships/image" Target="../media/image1260.png"/><Relationship Id="rId67" Type="http://schemas.openxmlformats.org/officeDocument/2006/relationships/customXml" Target="../ink/ink1318.xml"/><Relationship Id="rId88" Type="http://schemas.openxmlformats.org/officeDocument/2006/relationships/image" Target="../media/image1281.png"/><Relationship Id="rId111" Type="http://schemas.openxmlformats.org/officeDocument/2006/relationships/customXml" Target="../ink/ink1340.xml"/><Relationship Id="rId132" Type="http://schemas.openxmlformats.org/officeDocument/2006/relationships/image" Target="../media/image1302.png"/><Relationship Id="rId153" Type="http://schemas.openxmlformats.org/officeDocument/2006/relationships/customXml" Target="../ink/ink1362.xml"/><Relationship Id="rId174" Type="http://schemas.openxmlformats.org/officeDocument/2006/relationships/image" Target="../media/image1323.png"/><Relationship Id="rId195" Type="http://schemas.openxmlformats.org/officeDocument/2006/relationships/customXml" Target="../ink/ink1383.xml"/><Relationship Id="rId209" Type="http://schemas.openxmlformats.org/officeDocument/2006/relationships/image" Target="../media/image1340.png"/><Relationship Id="rId220" Type="http://schemas.openxmlformats.org/officeDocument/2006/relationships/customXml" Target="../ink/ink1396.xml"/><Relationship Id="rId241" Type="http://schemas.openxmlformats.org/officeDocument/2006/relationships/image" Target="../media/image1356.png"/><Relationship Id="rId15" Type="http://schemas.openxmlformats.org/officeDocument/2006/relationships/image" Target="../media/image12450.png"/><Relationship Id="rId36" Type="http://schemas.openxmlformats.org/officeDocument/2006/relationships/image" Target="../media/image1255.png"/><Relationship Id="rId57" Type="http://schemas.openxmlformats.org/officeDocument/2006/relationships/customXml" Target="../ink/ink1313.xml"/><Relationship Id="rId78" Type="http://schemas.openxmlformats.org/officeDocument/2006/relationships/image" Target="../media/image1276.png"/><Relationship Id="rId99" Type="http://schemas.openxmlformats.org/officeDocument/2006/relationships/customXml" Target="../ink/ink1334.xml"/><Relationship Id="rId101" Type="http://schemas.openxmlformats.org/officeDocument/2006/relationships/customXml" Target="../ink/ink1335.xml"/><Relationship Id="rId122" Type="http://schemas.openxmlformats.org/officeDocument/2006/relationships/image" Target="../media/image1297.png"/><Relationship Id="rId143" Type="http://schemas.openxmlformats.org/officeDocument/2006/relationships/customXml" Target="../ink/ink1357.xml"/><Relationship Id="rId164" Type="http://schemas.openxmlformats.org/officeDocument/2006/relationships/image" Target="../media/image1318.png"/><Relationship Id="rId185" Type="http://schemas.openxmlformats.org/officeDocument/2006/relationships/customXml" Target="../ink/ink1378.xml"/><Relationship Id="rId9" Type="http://schemas.openxmlformats.org/officeDocument/2006/relationships/image" Target="../media/image106.png"/><Relationship Id="rId210" Type="http://schemas.openxmlformats.org/officeDocument/2006/relationships/customXml" Target="../ink/ink1391.xml"/><Relationship Id="rId26" Type="http://schemas.openxmlformats.org/officeDocument/2006/relationships/customXml" Target="../ink/ink1297.xml"/><Relationship Id="rId231" Type="http://schemas.openxmlformats.org/officeDocument/2006/relationships/image" Target="../media/image1351.png"/><Relationship Id="rId252" Type="http://schemas.openxmlformats.org/officeDocument/2006/relationships/customXml" Target="../ink/ink1412.xml"/><Relationship Id="rId47" Type="http://schemas.openxmlformats.org/officeDocument/2006/relationships/customXml" Target="../ink/ink1308.xml"/><Relationship Id="rId68" Type="http://schemas.openxmlformats.org/officeDocument/2006/relationships/image" Target="../media/image1271.png"/><Relationship Id="rId89" Type="http://schemas.openxmlformats.org/officeDocument/2006/relationships/customXml" Target="../ink/ink1329.xml"/><Relationship Id="rId112" Type="http://schemas.openxmlformats.org/officeDocument/2006/relationships/image" Target="../media/image1293.png"/><Relationship Id="rId133" Type="http://schemas.openxmlformats.org/officeDocument/2006/relationships/customXml" Target="../ink/ink1352.xml"/><Relationship Id="rId154" Type="http://schemas.openxmlformats.org/officeDocument/2006/relationships/image" Target="../media/image1313.png"/><Relationship Id="rId175" Type="http://schemas.openxmlformats.org/officeDocument/2006/relationships/customXml" Target="../ink/ink1373.xml"/><Relationship Id="rId196" Type="http://schemas.openxmlformats.org/officeDocument/2006/relationships/customXml" Target="../ink/ink1384.xml"/><Relationship Id="rId200" Type="http://schemas.openxmlformats.org/officeDocument/2006/relationships/customXml" Target="../ink/ink1386.xml"/><Relationship Id="rId16" Type="http://schemas.openxmlformats.org/officeDocument/2006/relationships/customXml" Target="../ink/ink1292.xml"/><Relationship Id="rId221" Type="http://schemas.openxmlformats.org/officeDocument/2006/relationships/image" Target="../media/image1346.png"/><Relationship Id="rId242" Type="http://schemas.openxmlformats.org/officeDocument/2006/relationships/customXml" Target="../ink/ink1407.xml"/><Relationship Id="rId37" Type="http://schemas.openxmlformats.org/officeDocument/2006/relationships/customXml" Target="../ink/ink1303.xml"/><Relationship Id="rId58" Type="http://schemas.openxmlformats.org/officeDocument/2006/relationships/image" Target="../media/image1266.png"/><Relationship Id="rId79" Type="http://schemas.openxmlformats.org/officeDocument/2006/relationships/customXml" Target="../ink/ink1324.xml"/><Relationship Id="rId102" Type="http://schemas.openxmlformats.org/officeDocument/2006/relationships/image" Target="../media/image1288.png"/><Relationship Id="rId123" Type="http://schemas.openxmlformats.org/officeDocument/2006/relationships/customXml" Target="../ink/ink1347.xml"/><Relationship Id="rId144" Type="http://schemas.openxmlformats.org/officeDocument/2006/relationships/image" Target="../media/image1308.png"/><Relationship Id="rId90" Type="http://schemas.openxmlformats.org/officeDocument/2006/relationships/image" Target="../media/image1282.png"/><Relationship Id="rId165" Type="http://schemas.openxmlformats.org/officeDocument/2006/relationships/customXml" Target="../ink/ink1368.xml"/><Relationship Id="rId186" Type="http://schemas.openxmlformats.org/officeDocument/2006/relationships/image" Target="../media/image1329.png"/><Relationship Id="rId211" Type="http://schemas.openxmlformats.org/officeDocument/2006/relationships/image" Target="../media/image1341.png"/><Relationship Id="rId232" Type="http://schemas.openxmlformats.org/officeDocument/2006/relationships/customXml" Target="../ink/ink1402.xml"/><Relationship Id="rId253" Type="http://schemas.openxmlformats.org/officeDocument/2006/relationships/image" Target="../media/image1362.png"/><Relationship Id="rId27" Type="http://schemas.openxmlformats.org/officeDocument/2006/relationships/image" Target="../media/image1251.png"/><Relationship Id="rId48" Type="http://schemas.openxmlformats.org/officeDocument/2006/relationships/image" Target="../media/image1261.png"/><Relationship Id="rId69" Type="http://schemas.openxmlformats.org/officeDocument/2006/relationships/customXml" Target="../ink/ink1319.xml"/><Relationship Id="rId113" Type="http://schemas.openxmlformats.org/officeDocument/2006/relationships/customXml" Target="../ink/ink1341.xml"/><Relationship Id="rId134" Type="http://schemas.openxmlformats.org/officeDocument/2006/relationships/image" Target="../media/image1303.png"/><Relationship Id="rId80" Type="http://schemas.openxmlformats.org/officeDocument/2006/relationships/image" Target="../media/image1277.png"/><Relationship Id="rId155" Type="http://schemas.openxmlformats.org/officeDocument/2006/relationships/customXml" Target="../ink/ink1363.xml"/><Relationship Id="rId176" Type="http://schemas.openxmlformats.org/officeDocument/2006/relationships/image" Target="../media/image1324.png"/><Relationship Id="rId197" Type="http://schemas.openxmlformats.org/officeDocument/2006/relationships/image" Target="../media/image1334.png"/><Relationship Id="rId201" Type="http://schemas.openxmlformats.org/officeDocument/2006/relationships/image" Target="../media/image1336.png"/><Relationship Id="rId222" Type="http://schemas.openxmlformats.org/officeDocument/2006/relationships/customXml" Target="../ink/ink1397.xml"/><Relationship Id="rId243" Type="http://schemas.openxmlformats.org/officeDocument/2006/relationships/image" Target="../media/image1357.png"/><Relationship Id="rId17" Type="http://schemas.openxmlformats.org/officeDocument/2006/relationships/image" Target="../media/image12460.png"/><Relationship Id="rId38" Type="http://schemas.openxmlformats.org/officeDocument/2006/relationships/image" Target="../media/image1256.png"/><Relationship Id="rId59" Type="http://schemas.openxmlformats.org/officeDocument/2006/relationships/customXml" Target="../ink/ink1314.xml"/><Relationship Id="rId103" Type="http://schemas.openxmlformats.org/officeDocument/2006/relationships/customXml" Target="../ink/ink1336.xml"/><Relationship Id="rId124" Type="http://schemas.openxmlformats.org/officeDocument/2006/relationships/image" Target="../media/image1298.png"/><Relationship Id="rId70" Type="http://schemas.openxmlformats.org/officeDocument/2006/relationships/image" Target="../media/image1272.png"/><Relationship Id="rId91" Type="http://schemas.openxmlformats.org/officeDocument/2006/relationships/customXml" Target="../ink/ink1330.xml"/><Relationship Id="rId145" Type="http://schemas.openxmlformats.org/officeDocument/2006/relationships/customXml" Target="../ink/ink1358.xml"/><Relationship Id="rId166" Type="http://schemas.openxmlformats.org/officeDocument/2006/relationships/image" Target="../media/image1319.png"/><Relationship Id="rId187" Type="http://schemas.openxmlformats.org/officeDocument/2006/relationships/customXml" Target="../ink/ink137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392.xml"/><Relationship Id="rId233" Type="http://schemas.openxmlformats.org/officeDocument/2006/relationships/image" Target="../media/image1352.png"/><Relationship Id="rId254" Type="http://schemas.openxmlformats.org/officeDocument/2006/relationships/customXml" Target="../ink/ink1413.xml"/><Relationship Id="rId28" Type="http://schemas.openxmlformats.org/officeDocument/2006/relationships/customXml" Target="../ink/ink1298.xml"/><Relationship Id="rId49" Type="http://schemas.openxmlformats.org/officeDocument/2006/relationships/customXml" Target="../ink/ink1309.xml"/><Relationship Id="rId114" Type="http://schemas.openxmlformats.org/officeDocument/2006/relationships/customXml" Target="../ink/ink1342.xml"/><Relationship Id="rId60" Type="http://schemas.openxmlformats.org/officeDocument/2006/relationships/image" Target="../media/image1267.png"/><Relationship Id="rId81" Type="http://schemas.openxmlformats.org/officeDocument/2006/relationships/customXml" Target="../ink/ink1325.xml"/><Relationship Id="rId135" Type="http://schemas.openxmlformats.org/officeDocument/2006/relationships/customXml" Target="../ink/ink1353.xml"/><Relationship Id="rId156" Type="http://schemas.openxmlformats.org/officeDocument/2006/relationships/image" Target="../media/image1314.png"/><Relationship Id="rId177" Type="http://schemas.openxmlformats.org/officeDocument/2006/relationships/customXml" Target="../ink/ink1374.xml"/><Relationship Id="rId198" Type="http://schemas.openxmlformats.org/officeDocument/2006/relationships/customXml" Target="../ink/ink1385.xml"/><Relationship Id="rId202" Type="http://schemas.openxmlformats.org/officeDocument/2006/relationships/customXml" Target="../ink/ink1387.xml"/><Relationship Id="rId223" Type="http://schemas.openxmlformats.org/officeDocument/2006/relationships/image" Target="../media/image1347.png"/><Relationship Id="rId244" Type="http://schemas.openxmlformats.org/officeDocument/2006/relationships/customXml" Target="../ink/ink1408.xml"/><Relationship Id="rId18" Type="http://schemas.openxmlformats.org/officeDocument/2006/relationships/customXml" Target="../ink/ink1293.xml"/><Relationship Id="rId39" Type="http://schemas.openxmlformats.org/officeDocument/2006/relationships/customXml" Target="../ink/ink1304.xml"/><Relationship Id="rId50" Type="http://schemas.openxmlformats.org/officeDocument/2006/relationships/image" Target="../media/image1262.png"/><Relationship Id="rId104" Type="http://schemas.openxmlformats.org/officeDocument/2006/relationships/image" Target="../media/image1289.png"/><Relationship Id="rId125" Type="http://schemas.openxmlformats.org/officeDocument/2006/relationships/customXml" Target="../ink/ink1348.xml"/><Relationship Id="rId146" Type="http://schemas.openxmlformats.org/officeDocument/2006/relationships/image" Target="../media/image1309.png"/><Relationship Id="rId167" Type="http://schemas.openxmlformats.org/officeDocument/2006/relationships/customXml" Target="../ink/ink1369.xml"/><Relationship Id="rId188" Type="http://schemas.openxmlformats.org/officeDocument/2006/relationships/image" Target="../media/image1330.png"/><Relationship Id="rId71" Type="http://schemas.openxmlformats.org/officeDocument/2006/relationships/customXml" Target="../ink/ink1320.xml"/><Relationship Id="rId92" Type="http://schemas.openxmlformats.org/officeDocument/2006/relationships/image" Target="../media/image1283.png"/><Relationship Id="rId213" Type="http://schemas.openxmlformats.org/officeDocument/2006/relationships/image" Target="../media/image1342.png"/><Relationship Id="rId234" Type="http://schemas.openxmlformats.org/officeDocument/2006/relationships/customXml" Target="../ink/ink1403.xml"/><Relationship Id="rId2" Type="http://schemas.openxmlformats.org/officeDocument/2006/relationships/customXml" Target="../ink/ink1285.xml"/><Relationship Id="rId29" Type="http://schemas.openxmlformats.org/officeDocument/2006/relationships/image" Target="../media/image1252.png"/><Relationship Id="rId255" Type="http://schemas.openxmlformats.org/officeDocument/2006/relationships/image" Target="../media/image1363.png"/><Relationship Id="rId40" Type="http://schemas.openxmlformats.org/officeDocument/2006/relationships/image" Target="../media/image1257.png"/><Relationship Id="rId115" Type="http://schemas.openxmlformats.org/officeDocument/2006/relationships/image" Target="../media/image1294.png"/><Relationship Id="rId136" Type="http://schemas.openxmlformats.org/officeDocument/2006/relationships/image" Target="../media/image1304.png"/><Relationship Id="rId157" Type="http://schemas.openxmlformats.org/officeDocument/2006/relationships/customXml" Target="../ink/ink1364.xml"/><Relationship Id="rId178" Type="http://schemas.openxmlformats.org/officeDocument/2006/relationships/image" Target="../media/image1325.png"/><Relationship Id="rId61" Type="http://schemas.openxmlformats.org/officeDocument/2006/relationships/customXml" Target="../ink/ink1315.xml"/><Relationship Id="rId82" Type="http://schemas.openxmlformats.org/officeDocument/2006/relationships/image" Target="../media/image1278.png"/><Relationship Id="rId199" Type="http://schemas.openxmlformats.org/officeDocument/2006/relationships/image" Target="../media/image1335.png"/><Relationship Id="rId203" Type="http://schemas.openxmlformats.org/officeDocument/2006/relationships/image" Target="../media/image1337.png"/><Relationship Id="rId19" Type="http://schemas.openxmlformats.org/officeDocument/2006/relationships/image" Target="../media/image12470.png"/><Relationship Id="rId224" Type="http://schemas.openxmlformats.org/officeDocument/2006/relationships/customXml" Target="../ink/ink1398.xml"/><Relationship Id="rId245" Type="http://schemas.openxmlformats.org/officeDocument/2006/relationships/image" Target="../media/image1358.png"/><Relationship Id="rId30" Type="http://schemas.openxmlformats.org/officeDocument/2006/relationships/customXml" Target="../ink/ink1299.xml"/><Relationship Id="rId105" Type="http://schemas.openxmlformats.org/officeDocument/2006/relationships/customXml" Target="../ink/ink1337.xml"/><Relationship Id="rId126" Type="http://schemas.openxmlformats.org/officeDocument/2006/relationships/image" Target="../media/image1299.png"/><Relationship Id="rId147" Type="http://schemas.openxmlformats.org/officeDocument/2006/relationships/customXml" Target="../ink/ink1359.xml"/><Relationship Id="rId168" Type="http://schemas.openxmlformats.org/officeDocument/2006/relationships/image" Target="../media/image1320.png"/><Relationship Id="rId51" Type="http://schemas.openxmlformats.org/officeDocument/2006/relationships/customXml" Target="../ink/ink1310.xml"/><Relationship Id="rId72" Type="http://schemas.openxmlformats.org/officeDocument/2006/relationships/image" Target="../media/image1273.png"/><Relationship Id="rId93" Type="http://schemas.openxmlformats.org/officeDocument/2006/relationships/customXml" Target="../ink/ink1331.xml"/><Relationship Id="rId189" Type="http://schemas.openxmlformats.org/officeDocument/2006/relationships/customXml" Target="../ink/ink1380.xml"/><Relationship Id="rId3" Type="http://schemas.openxmlformats.org/officeDocument/2006/relationships/image" Target="../media/image12400.png"/><Relationship Id="rId214" Type="http://schemas.openxmlformats.org/officeDocument/2006/relationships/customXml" Target="../ink/ink1393.xml"/><Relationship Id="rId235" Type="http://schemas.openxmlformats.org/officeDocument/2006/relationships/image" Target="../media/image1353.png"/><Relationship Id="rId256" Type="http://schemas.openxmlformats.org/officeDocument/2006/relationships/customXml" Target="../ink/ink1414.xml"/><Relationship Id="rId116" Type="http://schemas.openxmlformats.org/officeDocument/2006/relationships/customXml" Target="../ink/ink1343.xml"/><Relationship Id="rId137" Type="http://schemas.openxmlformats.org/officeDocument/2006/relationships/customXml" Target="../ink/ink1354.xml"/><Relationship Id="rId158" Type="http://schemas.openxmlformats.org/officeDocument/2006/relationships/image" Target="../media/image1315.png"/><Relationship Id="rId20" Type="http://schemas.openxmlformats.org/officeDocument/2006/relationships/customXml" Target="../ink/ink1294.xml"/><Relationship Id="rId41" Type="http://schemas.openxmlformats.org/officeDocument/2006/relationships/customXml" Target="../ink/ink1305.xml"/><Relationship Id="rId62" Type="http://schemas.openxmlformats.org/officeDocument/2006/relationships/image" Target="../media/image1268.png"/><Relationship Id="rId83" Type="http://schemas.openxmlformats.org/officeDocument/2006/relationships/customXml" Target="../ink/ink1326.xml"/><Relationship Id="rId179" Type="http://schemas.openxmlformats.org/officeDocument/2006/relationships/customXml" Target="../ink/ink1375.xml"/><Relationship Id="rId190" Type="http://schemas.openxmlformats.org/officeDocument/2006/relationships/image" Target="../media/image1331.png"/><Relationship Id="rId204" Type="http://schemas.openxmlformats.org/officeDocument/2006/relationships/customXml" Target="../ink/ink1388.xml"/><Relationship Id="rId225" Type="http://schemas.openxmlformats.org/officeDocument/2006/relationships/image" Target="../media/image1348.png"/><Relationship Id="rId246" Type="http://schemas.openxmlformats.org/officeDocument/2006/relationships/customXml" Target="../ink/ink1409.xml"/><Relationship Id="rId106" Type="http://schemas.openxmlformats.org/officeDocument/2006/relationships/image" Target="../media/image1290.png"/><Relationship Id="rId127" Type="http://schemas.openxmlformats.org/officeDocument/2006/relationships/customXml" Target="../ink/ink1349.xml"/><Relationship Id="rId10" Type="http://schemas.openxmlformats.org/officeDocument/2006/relationships/customXml" Target="../ink/ink1289.xml"/><Relationship Id="rId31" Type="http://schemas.openxmlformats.org/officeDocument/2006/relationships/image" Target="../media/image1253.png"/><Relationship Id="rId52" Type="http://schemas.openxmlformats.org/officeDocument/2006/relationships/image" Target="../media/image1263.png"/><Relationship Id="rId73" Type="http://schemas.openxmlformats.org/officeDocument/2006/relationships/customXml" Target="../ink/ink1321.xml"/><Relationship Id="rId94" Type="http://schemas.openxmlformats.org/officeDocument/2006/relationships/image" Target="../media/image1284.png"/><Relationship Id="rId148" Type="http://schemas.openxmlformats.org/officeDocument/2006/relationships/image" Target="../media/image1310.png"/><Relationship Id="rId169" Type="http://schemas.openxmlformats.org/officeDocument/2006/relationships/customXml" Target="../ink/ink1370.xml"/><Relationship Id="rId4" Type="http://schemas.openxmlformats.org/officeDocument/2006/relationships/customXml" Target="../ink/ink1286.xml"/><Relationship Id="rId180" Type="http://schemas.openxmlformats.org/officeDocument/2006/relationships/image" Target="../media/image1326.png"/><Relationship Id="rId215" Type="http://schemas.openxmlformats.org/officeDocument/2006/relationships/image" Target="../media/image1343.png"/><Relationship Id="rId236" Type="http://schemas.openxmlformats.org/officeDocument/2006/relationships/customXml" Target="../ink/ink1404.xml"/><Relationship Id="rId257" Type="http://schemas.openxmlformats.org/officeDocument/2006/relationships/image" Target="../media/image13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0.png"/><Relationship Id="rId21" Type="http://schemas.openxmlformats.org/officeDocument/2006/relationships/image" Target="../media/image1375.png"/><Relationship Id="rId42" Type="http://schemas.openxmlformats.org/officeDocument/2006/relationships/customXml" Target="../ink/ink1436.xml"/><Relationship Id="rId63" Type="http://schemas.openxmlformats.org/officeDocument/2006/relationships/image" Target="../media/image1394.png"/><Relationship Id="rId84" Type="http://schemas.openxmlformats.org/officeDocument/2006/relationships/customXml" Target="../ink/ink1457.xml"/><Relationship Id="rId138" Type="http://schemas.openxmlformats.org/officeDocument/2006/relationships/image" Target="../media/image1430.png"/><Relationship Id="rId159" Type="http://schemas.openxmlformats.org/officeDocument/2006/relationships/customXml" Target="../ink/ink1496.xml"/><Relationship Id="rId107" Type="http://schemas.openxmlformats.org/officeDocument/2006/relationships/image" Target="../media/image1415.png"/><Relationship Id="rId11" Type="http://schemas.openxmlformats.org/officeDocument/2006/relationships/image" Target="../media/image1370.png"/><Relationship Id="rId32" Type="http://schemas.openxmlformats.org/officeDocument/2006/relationships/customXml" Target="../ink/ink1431.xml"/><Relationship Id="rId53" Type="http://schemas.openxmlformats.org/officeDocument/2006/relationships/image" Target="../media/image1389.png"/><Relationship Id="rId74" Type="http://schemas.openxmlformats.org/officeDocument/2006/relationships/customXml" Target="../ink/ink1452.xml"/><Relationship Id="rId128" Type="http://schemas.openxmlformats.org/officeDocument/2006/relationships/image" Target="../media/image1425.png"/><Relationship Id="rId149" Type="http://schemas.openxmlformats.org/officeDocument/2006/relationships/customXml" Target="../ink/ink1491.xml"/><Relationship Id="rId5" Type="http://schemas.openxmlformats.org/officeDocument/2006/relationships/image" Target="../media/image1367.png"/><Relationship Id="rId95" Type="http://schemas.openxmlformats.org/officeDocument/2006/relationships/customXml" Target="../ink/ink1463.xml"/><Relationship Id="rId160" Type="http://schemas.openxmlformats.org/officeDocument/2006/relationships/image" Target="../media/image1441.png"/><Relationship Id="rId22" Type="http://schemas.openxmlformats.org/officeDocument/2006/relationships/customXml" Target="../ink/ink1426.xml"/><Relationship Id="rId43" Type="http://schemas.openxmlformats.org/officeDocument/2006/relationships/image" Target="../media/image1385.png"/><Relationship Id="rId64" Type="http://schemas.openxmlformats.org/officeDocument/2006/relationships/customXml" Target="../ink/ink1447.xml"/><Relationship Id="rId118" Type="http://schemas.openxmlformats.org/officeDocument/2006/relationships/customXml" Target="../ink/ink1475.xml"/><Relationship Id="rId139" Type="http://schemas.openxmlformats.org/officeDocument/2006/relationships/customXml" Target="../ink/ink1486.xml"/><Relationship Id="rId80" Type="http://schemas.openxmlformats.org/officeDocument/2006/relationships/customXml" Target="../ink/ink1455.xml"/><Relationship Id="rId85" Type="http://schemas.openxmlformats.org/officeDocument/2006/relationships/image" Target="../media/image1405.png"/><Relationship Id="rId150" Type="http://schemas.openxmlformats.org/officeDocument/2006/relationships/image" Target="../media/image1436.png"/><Relationship Id="rId155" Type="http://schemas.openxmlformats.org/officeDocument/2006/relationships/customXml" Target="../ink/ink1494.xml"/><Relationship Id="rId12" Type="http://schemas.openxmlformats.org/officeDocument/2006/relationships/customXml" Target="../ink/ink1421.xml"/><Relationship Id="rId17" Type="http://schemas.openxmlformats.org/officeDocument/2006/relationships/image" Target="../media/image1373.png"/><Relationship Id="rId33" Type="http://schemas.openxmlformats.org/officeDocument/2006/relationships/image" Target="../media/image1380.png"/><Relationship Id="rId38" Type="http://schemas.openxmlformats.org/officeDocument/2006/relationships/customXml" Target="../ink/ink1434.xml"/><Relationship Id="rId59" Type="http://schemas.openxmlformats.org/officeDocument/2006/relationships/image" Target="../media/image1392.png"/><Relationship Id="rId103" Type="http://schemas.openxmlformats.org/officeDocument/2006/relationships/image" Target="../media/image1413.png"/><Relationship Id="rId108" Type="http://schemas.openxmlformats.org/officeDocument/2006/relationships/customXml" Target="../ink/ink1470.xml"/><Relationship Id="rId124" Type="http://schemas.openxmlformats.org/officeDocument/2006/relationships/customXml" Target="../ink/ink1478.xml"/><Relationship Id="rId129" Type="http://schemas.openxmlformats.org/officeDocument/2006/relationships/customXml" Target="../ink/ink1481.xml"/><Relationship Id="rId54" Type="http://schemas.openxmlformats.org/officeDocument/2006/relationships/customXml" Target="../ink/ink1442.xml"/><Relationship Id="rId70" Type="http://schemas.openxmlformats.org/officeDocument/2006/relationships/customXml" Target="../ink/ink1450.xml"/><Relationship Id="rId75" Type="http://schemas.openxmlformats.org/officeDocument/2006/relationships/image" Target="../media/image1400.png"/><Relationship Id="rId91" Type="http://schemas.openxmlformats.org/officeDocument/2006/relationships/customXml" Target="../ink/ink1461.xml"/><Relationship Id="rId96" Type="http://schemas.openxmlformats.org/officeDocument/2006/relationships/customXml" Target="../ink/ink1464.xml"/><Relationship Id="rId140" Type="http://schemas.openxmlformats.org/officeDocument/2006/relationships/image" Target="../media/image1431.png"/><Relationship Id="rId145" Type="http://schemas.openxmlformats.org/officeDocument/2006/relationships/customXml" Target="../ink/ink148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18.xml"/><Relationship Id="rId23" Type="http://schemas.openxmlformats.org/officeDocument/2006/relationships/image" Target="../media/image1376.png"/><Relationship Id="rId28" Type="http://schemas.openxmlformats.org/officeDocument/2006/relationships/customXml" Target="../ink/ink1429.xml"/><Relationship Id="rId49" Type="http://schemas.openxmlformats.org/officeDocument/2006/relationships/image" Target="../media/image1388.png"/><Relationship Id="rId114" Type="http://schemas.openxmlformats.org/officeDocument/2006/relationships/customXml" Target="../ink/ink1473.xml"/><Relationship Id="rId119" Type="http://schemas.openxmlformats.org/officeDocument/2006/relationships/image" Target="../media/image1421.png"/><Relationship Id="rId44" Type="http://schemas.openxmlformats.org/officeDocument/2006/relationships/customXml" Target="../ink/ink1437.xml"/><Relationship Id="rId60" Type="http://schemas.openxmlformats.org/officeDocument/2006/relationships/customXml" Target="../ink/ink1445.xml"/><Relationship Id="rId65" Type="http://schemas.openxmlformats.org/officeDocument/2006/relationships/image" Target="../media/image1395.png"/><Relationship Id="rId81" Type="http://schemas.openxmlformats.org/officeDocument/2006/relationships/image" Target="../media/image1403.png"/><Relationship Id="rId86" Type="http://schemas.openxmlformats.org/officeDocument/2006/relationships/customXml" Target="../ink/ink1458.xml"/><Relationship Id="rId130" Type="http://schemas.openxmlformats.org/officeDocument/2006/relationships/image" Target="../media/image1426.png"/><Relationship Id="rId135" Type="http://schemas.openxmlformats.org/officeDocument/2006/relationships/customXml" Target="../ink/ink1484.xml"/><Relationship Id="rId151" Type="http://schemas.openxmlformats.org/officeDocument/2006/relationships/customXml" Target="../ink/ink1492.xml"/><Relationship Id="rId156" Type="http://schemas.openxmlformats.org/officeDocument/2006/relationships/image" Target="../media/image1439.png"/><Relationship Id="rId13" Type="http://schemas.openxmlformats.org/officeDocument/2006/relationships/image" Target="../media/image1371.png"/><Relationship Id="rId18" Type="http://schemas.openxmlformats.org/officeDocument/2006/relationships/customXml" Target="../ink/ink1424.xml"/><Relationship Id="rId39" Type="http://schemas.openxmlformats.org/officeDocument/2006/relationships/image" Target="../media/image1383.png"/><Relationship Id="rId109" Type="http://schemas.openxmlformats.org/officeDocument/2006/relationships/image" Target="../media/image1416.png"/><Relationship Id="rId34" Type="http://schemas.openxmlformats.org/officeDocument/2006/relationships/customXml" Target="../ink/ink1432.xml"/><Relationship Id="rId50" Type="http://schemas.openxmlformats.org/officeDocument/2006/relationships/customXml" Target="../ink/ink1440.xml"/><Relationship Id="rId55" Type="http://schemas.openxmlformats.org/officeDocument/2006/relationships/image" Target="../media/image1390.png"/><Relationship Id="rId76" Type="http://schemas.openxmlformats.org/officeDocument/2006/relationships/customXml" Target="../ink/ink1453.xml"/><Relationship Id="rId97" Type="http://schemas.openxmlformats.org/officeDocument/2006/relationships/image" Target="../media/image1410.png"/><Relationship Id="rId104" Type="http://schemas.openxmlformats.org/officeDocument/2006/relationships/customXml" Target="../ink/ink1468.xml"/><Relationship Id="rId120" Type="http://schemas.openxmlformats.org/officeDocument/2006/relationships/customXml" Target="../ink/ink1476.xml"/><Relationship Id="rId125" Type="http://schemas.openxmlformats.org/officeDocument/2006/relationships/image" Target="../media/image1424.png"/><Relationship Id="rId141" Type="http://schemas.openxmlformats.org/officeDocument/2006/relationships/customXml" Target="../ink/ink1487.xml"/><Relationship Id="rId146" Type="http://schemas.openxmlformats.org/officeDocument/2006/relationships/image" Target="../media/image1434.png"/><Relationship Id="rId7" Type="http://schemas.openxmlformats.org/officeDocument/2006/relationships/image" Target="../media/image1368.png"/><Relationship Id="rId71" Type="http://schemas.openxmlformats.org/officeDocument/2006/relationships/image" Target="../media/image1398.png"/><Relationship Id="rId92" Type="http://schemas.openxmlformats.org/officeDocument/2006/relationships/image" Target="../media/image1408.png"/><Relationship Id="rId2" Type="http://schemas.openxmlformats.org/officeDocument/2006/relationships/customXml" Target="../ink/ink1416.xml"/><Relationship Id="rId29" Type="http://schemas.openxmlformats.org/officeDocument/2006/relationships/image" Target="../media/image1378.png"/><Relationship Id="rId24" Type="http://schemas.openxmlformats.org/officeDocument/2006/relationships/customXml" Target="../ink/ink1427.xml"/><Relationship Id="rId40" Type="http://schemas.openxmlformats.org/officeDocument/2006/relationships/customXml" Target="../ink/ink1435.xml"/><Relationship Id="rId45" Type="http://schemas.openxmlformats.org/officeDocument/2006/relationships/image" Target="../media/image1386.png"/><Relationship Id="rId66" Type="http://schemas.openxmlformats.org/officeDocument/2006/relationships/customXml" Target="../ink/ink1448.xml"/><Relationship Id="rId87" Type="http://schemas.openxmlformats.org/officeDocument/2006/relationships/image" Target="../media/image1406.png"/><Relationship Id="rId110" Type="http://schemas.openxmlformats.org/officeDocument/2006/relationships/customXml" Target="../ink/ink1471.xml"/><Relationship Id="rId115" Type="http://schemas.openxmlformats.org/officeDocument/2006/relationships/image" Target="../media/image1419.png"/><Relationship Id="rId131" Type="http://schemas.openxmlformats.org/officeDocument/2006/relationships/customXml" Target="../ink/ink1482.xml"/><Relationship Id="rId136" Type="http://schemas.openxmlformats.org/officeDocument/2006/relationships/image" Target="../media/image1429.png"/><Relationship Id="rId157" Type="http://schemas.openxmlformats.org/officeDocument/2006/relationships/customXml" Target="../ink/ink1495.xml"/><Relationship Id="rId61" Type="http://schemas.openxmlformats.org/officeDocument/2006/relationships/image" Target="../media/image1393.png"/><Relationship Id="rId82" Type="http://schemas.openxmlformats.org/officeDocument/2006/relationships/customXml" Target="../ink/ink1456.xml"/><Relationship Id="rId152" Type="http://schemas.openxmlformats.org/officeDocument/2006/relationships/image" Target="../media/image1437.png"/><Relationship Id="rId19" Type="http://schemas.openxmlformats.org/officeDocument/2006/relationships/image" Target="../media/image1374.png"/><Relationship Id="rId14" Type="http://schemas.openxmlformats.org/officeDocument/2006/relationships/customXml" Target="../ink/ink1422.xml"/><Relationship Id="rId30" Type="http://schemas.openxmlformats.org/officeDocument/2006/relationships/customXml" Target="../ink/ink1430.xml"/><Relationship Id="rId35" Type="http://schemas.openxmlformats.org/officeDocument/2006/relationships/image" Target="../media/image1381.png"/><Relationship Id="rId56" Type="http://schemas.openxmlformats.org/officeDocument/2006/relationships/customXml" Target="../ink/ink1443.xml"/><Relationship Id="rId77" Type="http://schemas.openxmlformats.org/officeDocument/2006/relationships/image" Target="../media/image1401.png"/><Relationship Id="rId100" Type="http://schemas.openxmlformats.org/officeDocument/2006/relationships/customXml" Target="../ink/ink1466.xml"/><Relationship Id="rId105" Type="http://schemas.openxmlformats.org/officeDocument/2006/relationships/image" Target="../media/image1414.png"/><Relationship Id="rId126" Type="http://schemas.openxmlformats.org/officeDocument/2006/relationships/customXml" Target="../ink/ink1479.xml"/><Relationship Id="rId147" Type="http://schemas.openxmlformats.org/officeDocument/2006/relationships/customXml" Target="../ink/ink1490.xml"/><Relationship Id="rId8" Type="http://schemas.openxmlformats.org/officeDocument/2006/relationships/customXml" Target="../ink/ink1419.xml"/><Relationship Id="rId51" Type="http://schemas.openxmlformats.org/officeDocument/2006/relationships/image" Target="../media/image539.png"/><Relationship Id="rId72" Type="http://schemas.openxmlformats.org/officeDocument/2006/relationships/customXml" Target="../ink/ink1451.xml"/><Relationship Id="rId93" Type="http://schemas.openxmlformats.org/officeDocument/2006/relationships/customXml" Target="../ink/ink1462.xml"/><Relationship Id="rId98" Type="http://schemas.openxmlformats.org/officeDocument/2006/relationships/customXml" Target="../ink/ink1465.xml"/><Relationship Id="rId121" Type="http://schemas.openxmlformats.org/officeDocument/2006/relationships/image" Target="../media/image1422.png"/><Relationship Id="rId142" Type="http://schemas.openxmlformats.org/officeDocument/2006/relationships/image" Target="../media/image1432.png"/><Relationship Id="rId3" Type="http://schemas.openxmlformats.org/officeDocument/2006/relationships/image" Target="../media/image1366.png"/><Relationship Id="rId25" Type="http://schemas.openxmlformats.org/officeDocument/2006/relationships/image" Target="../media/image1377.png"/><Relationship Id="rId46" Type="http://schemas.openxmlformats.org/officeDocument/2006/relationships/customXml" Target="../ink/ink1438.xml"/><Relationship Id="rId67" Type="http://schemas.openxmlformats.org/officeDocument/2006/relationships/image" Target="../media/image1396.png"/><Relationship Id="rId116" Type="http://schemas.openxmlformats.org/officeDocument/2006/relationships/customXml" Target="../ink/ink1474.xml"/><Relationship Id="rId137" Type="http://schemas.openxmlformats.org/officeDocument/2006/relationships/customXml" Target="../ink/ink1485.xml"/><Relationship Id="rId158" Type="http://schemas.openxmlformats.org/officeDocument/2006/relationships/image" Target="../media/image1440.png"/><Relationship Id="rId20" Type="http://schemas.openxmlformats.org/officeDocument/2006/relationships/customXml" Target="../ink/ink1425.xml"/><Relationship Id="rId41" Type="http://schemas.openxmlformats.org/officeDocument/2006/relationships/image" Target="../media/image1384.png"/><Relationship Id="rId62" Type="http://schemas.openxmlformats.org/officeDocument/2006/relationships/customXml" Target="../ink/ink1446.xml"/><Relationship Id="rId83" Type="http://schemas.openxmlformats.org/officeDocument/2006/relationships/image" Target="../media/image1404.png"/><Relationship Id="rId88" Type="http://schemas.openxmlformats.org/officeDocument/2006/relationships/customXml" Target="../ink/ink1459.xml"/><Relationship Id="rId111" Type="http://schemas.openxmlformats.org/officeDocument/2006/relationships/image" Target="../media/image1417.png"/><Relationship Id="rId132" Type="http://schemas.openxmlformats.org/officeDocument/2006/relationships/image" Target="../media/image1427.png"/><Relationship Id="rId153" Type="http://schemas.openxmlformats.org/officeDocument/2006/relationships/customXml" Target="../ink/ink1493.xml"/><Relationship Id="rId15" Type="http://schemas.openxmlformats.org/officeDocument/2006/relationships/image" Target="../media/image1372.png"/><Relationship Id="rId36" Type="http://schemas.openxmlformats.org/officeDocument/2006/relationships/customXml" Target="../ink/ink1433.xml"/><Relationship Id="rId57" Type="http://schemas.openxmlformats.org/officeDocument/2006/relationships/image" Target="../media/image1391.png"/><Relationship Id="rId106" Type="http://schemas.openxmlformats.org/officeDocument/2006/relationships/customXml" Target="../ink/ink1469.xml"/><Relationship Id="rId127" Type="http://schemas.openxmlformats.org/officeDocument/2006/relationships/customXml" Target="../ink/ink1480.xml"/><Relationship Id="rId10" Type="http://schemas.openxmlformats.org/officeDocument/2006/relationships/customXml" Target="../ink/ink1420.xml"/><Relationship Id="rId31" Type="http://schemas.openxmlformats.org/officeDocument/2006/relationships/image" Target="../media/image1379.png"/><Relationship Id="rId52" Type="http://schemas.openxmlformats.org/officeDocument/2006/relationships/customXml" Target="../ink/ink1441.xml"/><Relationship Id="rId73" Type="http://schemas.openxmlformats.org/officeDocument/2006/relationships/image" Target="../media/image1399.png"/><Relationship Id="rId78" Type="http://schemas.openxmlformats.org/officeDocument/2006/relationships/customXml" Target="../ink/ink1454.xml"/><Relationship Id="rId94" Type="http://schemas.openxmlformats.org/officeDocument/2006/relationships/image" Target="../media/image1409.png"/><Relationship Id="rId99" Type="http://schemas.openxmlformats.org/officeDocument/2006/relationships/image" Target="../media/image1411.png"/><Relationship Id="rId101" Type="http://schemas.openxmlformats.org/officeDocument/2006/relationships/image" Target="../media/image1412.png"/><Relationship Id="rId122" Type="http://schemas.openxmlformats.org/officeDocument/2006/relationships/customXml" Target="../ink/ink1477.xml"/><Relationship Id="rId143" Type="http://schemas.openxmlformats.org/officeDocument/2006/relationships/customXml" Target="../ink/ink1488.xml"/><Relationship Id="rId148" Type="http://schemas.openxmlformats.org/officeDocument/2006/relationships/image" Target="../media/image1435.png"/><Relationship Id="rId4" Type="http://schemas.openxmlformats.org/officeDocument/2006/relationships/customXml" Target="../ink/ink1417.xml"/><Relationship Id="rId9" Type="http://schemas.openxmlformats.org/officeDocument/2006/relationships/image" Target="../media/image1369.png"/><Relationship Id="rId26" Type="http://schemas.openxmlformats.org/officeDocument/2006/relationships/customXml" Target="../ink/ink1428.xml"/><Relationship Id="rId47" Type="http://schemas.openxmlformats.org/officeDocument/2006/relationships/image" Target="../media/image1387.png"/><Relationship Id="rId68" Type="http://schemas.openxmlformats.org/officeDocument/2006/relationships/customXml" Target="../ink/ink1449.xml"/><Relationship Id="rId89" Type="http://schemas.openxmlformats.org/officeDocument/2006/relationships/customXml" Target="../ink/ink1460.xml"/><Relationship Id="rId112" Type="http://schemas.openxmlformats.org/officeDocument/2006/relationships/customXml" Target="../ink/ink1472.xml"/><Relationship Id="rId133" Type="http://schemas.openxmlformats.org/officeDocument/2006/relationships/customXml" Target="../ink/ink1483.xml"/><Relationship Id="rId154" Type="http://schemas.openxmlformats.org/officeDocument/2006/relationships/image" Target="../media/image1438.png"/><Relationship Id="rId16" Type="http://schemas.openxmlformats.org/officeDocument/2006/relationships/customXml" Target="../ink/ink1423.xml"/><Relationship Id="rId37" Type="http://schemas.openxmlformats.org/officeDocument/2006/relationships/image" Target="../media/image1382.png"/><Relationship Id="rId58" Type="http://schemas.openxmlformats.org/officeDocument/2006/relationships/customXml" Target="../ink/ink1444.xml"/><Relationship Id="rId79" Type="http://schemas.openxmlformats.org/officeDocument/2006/relationships/image" Target="../media/image1402.png"/><Relationship Id="rId102" Type="http://schemas.openxmlformats.org/officeDocument/2006/relationships/customXml" Target="../ink/ink1467.xml"/><Relationship Id="rId123" Type="http://schemas.openxmlformats.org/officeDocument/2006/relationships/image" Target="../media/image1423.png"/><Relationship Id="rId144" Type="http://schemas.openxmlformats.org/officeDocument/2006/relationships/image" Target="../media/image1433.png"/><Relationship Id="rId90" Type="http://schemas.openxmlformats.org/officeDocument/2006/relationships/image" Target="../media/image1407.png"/><Relationship Id="rId27" Type="http://schemas.openxmlformats.org/officeDocument/2006/relationships/image" Target="../media/image106.png"/><Relationship Id="rId48" Type="http://schemas.openxmlformats.org/officeDocument/2006/relationships/customXml" Target="../ink/ink1439.xml"/><Relationship Id="rId69" Type="http://schemas.openxmlformats.org/officeDocument/2006/relationships/image" Target="../media/image1397.png"/><Relationship Id="rId113" Type="http://schemas.openxmlformats.org/officeDocument/2006/relationships/image" Target="../media/image1418.png"/><Relationship Id="rId134" Type="http://schemas.openxmlformats.org/officeDocument/2006/relationships/image" Target="../media/image14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4.png"/><Relationship Id="rId3" Type="http://schemas.openxmlformats.org/officeDocument/2006/relationships/customXml" Target="../ink/ink1497.xml"/><Relationship Id="rId7" Type="http://schemas.openxmlformats.org/officeDocument/2006/relationships/customXml" Target="../ink/ink149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3.png"/><Relationship Id="rId5" Type="http://schemas.openxmlformats.org/officeDocument/2006/relationships/customXml" Target="../ink/ink1498.xml"/><Relationship Id="rId4" Type="http://schemas.openxmlformats.org/officeDocument/2006/relationships/image" Target="../media/image144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0.png"/><Relationship Id="rId21" Type="http://schemas.openxmlformats.org/officeDocument/2006/relationships/customXml" Target="../ink/ink1509.xml"/><Relationship Id="rId324" Type="http://schemas.openxmlformats.org/officeDocument/2006/relationships/image" Target="../media/image1601.png"/><Relationship Id="rId531" Type="http://schemas.openxmlformats.org/officeDocument/2006/relationships/image" Target="../media/image1702.png"/><Relationship Id="rId170" Type="http://schemas.openxmlformats.org/officeDocument/2006/relationships/image" Target="../media/image1525.png"/><Relationship Id="rId268" Type="http://schemas.openxmlformats.org/officeDocument/2006/relationships/image" Target="../media/image1573.png"/><Relationship Id="rId475" Type="http://schemas.openxmlformats.org/officeDocument/2006/relationships/customXml" Target="../ink/ink1739.xml"/><Relationship Id="rId32" Type="http://schemas.openxmlformats.org/officeDocument/2006/relationships/image" Target="../media/image1458.png"/><Relationship Id="rId128" Type="http://schemas.openxmlformats.org/officeDocument/2006/relationships/image" Target="../media/image1505.png"/><Relationship Id="rId335" Type="http://schemas.openxmlformats.org/officeDocument/2006/relationships/customXml" Target="../ink/ink1668.xml"/><Relationship Id="rId542" Type="http://schemas.openxmlformats.org/officeDocument/2006/relationships/customXml" Target="../ink/ink1774.xml"/><Relationship Id="rId181" Type="http://schemas.openxmlformats.org/officeDocument/2006/relationships/customXml" Target="../ink/ink1591.xml"/><Relationship Id="rId402" Type="http://schemas.openxmlformats.org/officeDocument/2006/relationships/image" Target="../media/image1640.png"/><Relationship Id="rId279" Type="http://schemas.openxmlformats.org/officeDocument/2006/relationships/customXml" Target="../ink/ink1640.xml"/><Relationship Id="rId486" Type="http://schemas.openxmlformats.org/officeDocument/2006/relationships/image" Target="../media/image1681.png"/><Relationship Id="rId43" Type="http://schemas.openxmlformats.org/officeDocument/2006/relationships/customXml" Target="../ink/ink1520.xml"/><Relationship Id="rId139" Type="http://schemas.openxmlformats.org/officeDocument/2006/relationships/customXml" Target="../ink/ink1569.xml"/><Relationship Id="rId346" Type="http://schemas.openxmlformats.org/officeDocument/2006/relationships/image" Target="../media/image1612.png"/><Relationship Id="rId553" Type="http://schemas.openxmlformats.org/officeDocument/2006/relationships/image" Target="../media/image1713.png"/><Relationship Id="rId192" Type="http://schemas.openxmlformats.org/officeDocument/2006/relationships/image" Target="../media/image1535.png"/><Relationship Id="rId206" Type="http://schemas.openxmlformats.org/officeDocument/2006/relationships/image" Target="../media/image1542.png"/><Relationship Id="rId413" Type="http://schemas.openxmlformats.org/officeDocument/2006/relationships/customXml" Target="../ink/ink1707.xml"/><Relationship Id="rId497" Type="http://schemas.openxmlformats.org/officeDocument/2006/relationships/image" Target="../media/image1686.png"/><Relationship Id="rId357" Type="http://schemas.openxmlformats.org/officeDocument/2006/relationships/customXml" Target="../ink/ink1679.xml"/><Relationship Id="rId54" Type="http://schemas.openxmlformats.org/officeDocument/2006/relationships/image" Target="../media/image1469.png"/><Relationship Id="rId217" Type="http://schemas.openxmlformats.org/officeDocument/2006/relationships/customXml" Target="../ink/ink1609.xml"/><Relationship Id="rId564" Type="http://schemas.openxmlformats.org/officeDocument/2006/relationships/customXml" Target="../ink/ink1785.xml"/><Relationship Id="rId424" Type="http://schemas.openxmlformats.org/officeDocument/2006/relationships/customXml" Target="../ink/ink1713.xml"/><Relationship Id="rId270" Type="http://schemas.openxmlformats.org/officeDocument/2006/relationships/image" Target="../media/image1574.png"/><Relationship Id="rId65" Type="http://schemas.openxmlformats.org/officeDocument/2006/relationships/customXml" Target="../ink/ink1531.xml"/><Relationship Id="rId130" Type="http://schemas.openxmlformats.org/officeDocument/2006/relationships/image" Target="../media/image1506.png"/><Relationship Id="rId368" Type="http://schemas.openxmlformats.org/officeDocument/2006/relationships/image" Target="../media/image1623.png"/><Relationship Id="rId575" Type="http://schemas.openxmlformats.org/officeDocument/2006/relationships/image" Target="../media/image1724.png"/><Relationship Id="rId228" Type="http://schemas.openxmlformats.org/officeDocument/2006/relationships/image" Target="../media/image1553.png"/><Relationship Id="rId435" Type="http://schemas.openxmlformats.org/officeDocument/2006/relationships/customXml" Target="../ink/ink1719.xml"/><Relationship Id="rId281" Type="http://schemas.openxmlformats.org/officeDocument/2006/relationships/customXml" Target="../ink/ink1641.xml"/><Relationship Id="rId502" Type="http://schemas.openxmlformats.org/officeDocument/2006/relationships/image" Target="../media/image1688.png"/><Relationship Id="rId76" Type="http://schemas.openxmlformats.org/officeDocument/2006/relationships/image" Target="../media/image1480.png"/><Relationship Id="rId141" Type="http://schemas.openxmlformats.org/officeDocument/2006/relationships/image" Target="../media/image1511.png"/><Relationship Id="rId379" Type="http://schemas.openxmlformats.org/officeDocument/2006/relationships/customXml" Target="../ink/ink1690.xml"/><Relationship Id="rId586" Type="http://schemas.openxmlformats.org/officeDocument/2006/relationships/customXml" Target="../ink/ink1796.xml"/><Relationship Id="rId7" Type="http://schemas.openxmlformats.org/officeDocument/2006/relationships/customXml" Target="../ink/ink1502.xml"/><Relationship Id="rId239" Type="http://schemas.openxmlformats.org/officeDocument/2006/relationships/customXml" Target="../ink/ink1620.xml"/><Relationship Id="rId446" Type="http://schemas.openxmlformats.org/officeDocument/2006/relationships/image" Target="../media/image1661.png"/><Relationship Id="rId292" Type="http://schemas.openxmlformats.org/officeDocument/2006/relationships/image" Target="../media/image1585.png"/><Relationship Id="rId306" Type="http://schemas.openxmlformats.org/officeDocument/2006/relationships/image" Target="../media/image1592.png"/><Relationship Id="rId87" Type="http://schemas.openxmlformats.org/officeDocument/2006/relationships/image" Target="../media/image1485.png"/><Relationship Id="rId513" Type="http://schemas.openxmlformats.org/officeDocument/2006/relationships/customXml" Target="../ink/ink1759.xml"/><Relationship Id="rId152" Type="http://schemas.openxmlformats.org/officeDocument/2006/relationships/image" Target="../media/image1516.png"/><Relationship Id="rId194" Type="http://schemas.openxmlformats.org/officeDocument/2006/relationships/image" Target="../media/image1536.png"/><Relationship Id="rId208" Type="http://schemas.openxmlformats.org/officeDocument/2006/relationships/image" Target="../media/image1543.png"/><Relationship Id="rId415" Type="http://schemas.openxmlformats.org/officeDocument/2006/relationships/customXml" Target="../ink/ink1708.xml"/><Relationship Id="rId457" Type="http://schemas.openxmlformats.org/officeDocument/2006/relationships/customXml" Target="../ink/ink1730.xml"/><Relationship Id="rId261" Type="http://schemas.openxmlformats.org/officeDocument/2006/relationships/customXml" Target="../ink/ink1631.xml"/><Relationship Id="rId499" Type="http://schemas.openxmlformats.org/officeDocument/2006/relationships/customXml" Target="../ink/ink1752.xml"/><Relationship Id="rId14" Type="http://schemas.openxmlformats.org/officeDocument/2006/relationships/image" Target="../media/image1450.png"/><Relationship Id="rId56" Type="http://schemas.openxmlformats.org/officeDocument/2006/relationships/image" Target="../media/image1470.png"/><Relationship Id="rId317" Type="http://schemas.openxmlformats.org/officeDocument/2006/relationships/customXml" Target="../ink/ink1659.xml"/><Relationship Id="rId359" Type="http://schemas.openxmlformats.org/officeDocument/2006/relationships/customXml" Target="../ink/ink1680.xml"/><Relationship Id="rId524" Type="http://schemas.openxmlformats.org/officeDocument/2006/relationships/customXml" Target="../ink/ink1765.xml"/><Relationship Id="rId566" Type="http://schemas.openxmlformats.org/officeDocument/2006/relationships/customXml" Target="../ink/ink1786.xml"/><Relationship Id="rId98" Type="http://schemas.openxmlformats.org/officeDocument/2006/relationships/customXml" Target="../ink/ink1548.xml"/><Relationship Id="rId121" Type="http://schemas.openxmlformats.org/officeDocument/2006/relationships/customXml" Target="../ink/ink1560.xml"/><Relationship Id="rId163" Type="http://schemas.openxmlformats.org/officeDocument/2006/relationships/customXml" Target="../ink/ink1582.xml"/><Relationship Id="rId219" Type="http://schemas.openxmlformats.org/officeDocument/2006/relationships/customXml" Target="../ink/ink1610.xml"/><Relationship Id="rId370" Type="http://schemas.openxmlformats.org/officeDocument/2006/relationships/image" Target="../media/image1624.png"/><Relationship Id="rId426" Type="http://schemas.openxmlformats.org/officeDocument/2006/relationships/image" Target="../media/image1651.png"/><Relationship Id="rId230" Type="http://schemas.openxmlformats.org/officeDocument/2006/relationships/image" Target="../media/image1554.png"/><Relationship Id="rId468" Type="http://schemas.openxmlformats.org/officeDocument/2006/relationships/image" Target="../media/image1672.png"/><Relationship Id="rId25" Type="http://schemas.openxmlformats.org/officeDocument/2006/relationships/customXml" Target="../ink/ink1511.xml"/><Relationship Id="rId67" Type="http://schemas.openxmlformats.org/officeDocument/2006/relationships/customXml" Target="../ink/ink1532.xml"/><Relationship Id="rId272" Type="http://schemas.openxmlformats.org/officeDocument/2006/relationships/image" Target="../media/image1575.png"/><Relationship Id="rId328" Type="http://schemas.openxmlformats.org/officeDocument/2006/relationships/image" Target="../media/image1603.png"/><Relationship Id="rId535" Type="http://schemas.openxmlformats.org/officeDocument/2006/relationships/image" Target="../media/image1704.png"/><Relationship Id="rId577" Type="http://schemas.openxmlformats.org/officeDocument/2006/relationships/image" Target="../media/image1725.png"/><Relationship Id="rId132" Type="http://schemas.openxmlformats.org/officeDocument/2006/relationships/image" Target="../media/image1507.png"/><Relationship Id="rId174" Type="http://schemas.openxmlformats.org/officeDocument/2006/relationships/image" Target="../media/image1526.png"/><Relationship Id="rId381" Type="http://schemas.openxmlformats.org/officeDocument/2006/relationships/customXml" Target="../ink/ink1691.xml"/><Relationship Id="rId241" Type="http://schemas.openxmlformats.org/officeDocument/2006/relationships/customXml" Target="../ink/ink1621.xml"/><Relationship Id="rId437" Type="http://schemas.openxmlformats.org/officeDocument/2006/relationships/customXml" Target="../ink/ink1720.xml"/><Relationship Id="rId479" Type="http://schemas.openxmlformats.org/officeDocument/2006/relationships/customXml" Target="../ink/ink1741.xml"/><Relationship Id="rId36" Type="http://schemas.openxmlformats.org/officeDocument/2006/relationships/image" Target="../media/image1460.png"/><Relationship Id="rId283" Type="http://schemas.openxmlformats.org/officeDocument/2006/relationships/customXml" Target="../ink/ink1642.xml"/><Relationship Id="rId339" Type="http://schemas.openxmlformats.org/officeDocument/2006/relationships/customXml" Target="../ink/ink1670.xml"/><Relationship Id="rId490" Type="http://schemas.openxmlformats.org/officeDocument/2006/relationships/image" Target="../media/image1683.png"/><Relationship Id="rId504" Type="http://schemas.openxmlformats.org/officeDocument/2006/relationships/image" Target="../media/image1689.png"/><Relationship Id="rId546" Type="http://schemas.openxmlformats.org/officeDocument/2006/relationships/customXml" Target="../ink/ink1776.xml"/><Relationship Id="rId78" Type="http://schemas.openxmlformats.org/officeDocument/2006/relationships/customXml" Target="../ink/ink1538.xml"/><Relationship Id="rId101" Type="http://schemas.openxmlformats.org/officeDocument/2006/relationships/image" Target="../media/image1492.png"/><Relationship Id="rId143" Type="http://schemas.openxmlformats.org/officeDocument/2006/relationships/image" Target="../media/image1512.png"/><Relationship Id="rId185" Type="http://schemas.openxmlformats.org/officeDocument/2006/relationships/customXml" Target="../ink/ink1593.xml"/><Relationship Id="rId350" Type="http://schemas.openxmlformats.org/officeDocument/2006/relationships/image" Target="../media/image1614.png"/><Relationship Id="rId406" Type="http://schemas.openxmlformats.org/officeDocument/2006/relationships/image" Target="../media/image1642.png"/><Relationship Id="rId588" Type="http://schemas.openxmlformats.org/officeDocument/2006/relationships/customXml" Target="../ink/ink1797.xml"/><Relationship Id="rId9" Type="http://schemas.openxmlformats.org/officeDocument/2006/relationships/customXml" Target="../ink/ink1503.xml"/><Relationship Id="rId210" Type="http://schemas.openxmlformats.org/officeDocument/2006/relationships/image" Target="../media/image1544.png"/><Relationship Id="rId392" Type="http://schemas.openxmlformats.org/officeDocument/2006/relationships/image" Target="../media/image1635.png"/><Relationship Id="rId448" Type="http://schemas.openxmlformats.org/officeDocument/2006/relationships/image" Target="../media/image1662.png"/><Relationship Id="rId252" Type="http://schemas.openxmlformats.org/officeDocument/2006/relationships/image" Target="../media/image1565.png"/><Relationship Id="rId294" Type="http://schemas.openxmlformats.org/officeDocument/2006/relationships/image" Target="../media/image1586.png"/><Relationship Id="rId308" Type="http://schemas.openxmlformats.org/officeDocument/2006/relationships/image" Target="../media/image1593.png"/><Relationship Id="rId515" Type="http://schemas.openxmlformats.org/officeDocument/2006/relationships/customXml" Target="../ink/ink1760.xml"/><Relationship Id="rId47" Type="http://schemas.openxmlformats.org/officeDocument/2006/relationships/customXml" Target="../ink/ink1522.xml"/><Relationship Id="rId89" Type="http://schemas.openxmlformats.org/officeDocument/2006/relationships/image" Target="../media/image1486.png"/><Relationship Id="rId112" Type="http://schemas.openxmlformats.org/officeDocument/2006/relationships/customXml" Target="../ink/ink1555.xml"/><Relationship Id="rId154" Type="http://schemas.openxmlformats.org/officeDocument/2006/relationships/image" Target="../media/image1517.png"/><Relationship Id="rId361" Type="http://schemas.openxmlformats.org/officeDocument/2006/relationships/customXml" Target="../ink/ink1681.xml"/><Relationship Id="rId557" Type="http://schemas.openxmlformats.org/officeDocument/2006/relationships/image" Target="../media/image1715.png"/><Relationship Id="rId196" Type="http://schemas.openxmlformats.org/officeDocument/2006/relationships/image" Target="../media/image1537.png"/><Relationship Id="rId417" Type="http://schemas.openxmlformats.org/officeDocument/2006/relationships/image" Target="../media/image1647.png"/><Relationship Id="rId459" Type="http://schemas.openxmlformats.org/officeDocument/2006/relationships/customXml" Target="../ink/ink1731.xml"/><Relationship Id="rId16" Type="http://schemas.openxmlformats.org/officeDocument/2006/relationships/image" Target="../media/image1451.png"/><Relationship Id="rId221" Type="http://schemas.openxmlformats.org/officeDocument/2006/relationships/customXml" Target="../ink/ink1611.xml"/><Relationship Id="rId263" Type="http://schemas.openxmlformats.org/officeDocument/2006/relationships/customXml" Target="../ink/ink1632.xml"/><Relationship Id="rId319" Type="http://schemas.openxmlformats.org/officeDocument/2006/relationships/customXml" Target="../ink/ink1660.xml"/><Relationship Id="rId470" Type="http://schemas.openxmlformats.org/officeDocument/2006/relationships/image" Target="../media/image1673.png"/><Relationship Id="rId526" Type="http://schemas.openxmlformats.org/officeDocument/2006/relationships/customXml" Target="../ink/ink1766.xml"/><Relationship Id="rId58" Type="http://schemas.openxmlformats.org/officeDocument/2006/relationships/image" Target="../media/image1471.png"/><Relationship Id="rId123" Type="http://schemas.openxmlformats.org/officeDocument/2006/relationships/customXml" Target="../ink/ink1561.xml"/><Relationship Id="rId330" Type="http://schemas.openxmlformats.org/officeDocument/2006/relationships/image" Target="../media/image1604.png"/><Relationship Id="rId568" Type="http://schemas.openxmlformats.org/officeDocument/2006/relationships/customXml" Target="../ink/ink1787.xml"/><Relationship Id="rId165" Type="http://schemas.openxmlformats.org/officeDocument/2006/relationships/customXml" Target="../ink/ink1583.xml"/><Relationship Id="rId372" Type="http://schemas.openxmlformats.org/officeDocument/2006/relationships/image" Target="../media/image1625.png"/><Relationship Id="rId428" Type="http://schemas.openxmlformats.org/officeDocument/2006/relationships/image" Target="../media/image1652.png"/><Relationship Id="rId232" Type="http://schemas.openxmlformats.org/officeDocument/2006/relationships/image" Target="../media/image1555.png"/><Relationship Id="rId274" Type="http://schemas.openxmlformats.org/officeDocument/2006/relationships/image" Target="../media/image1576.png"/><Relationship Id="rId481" Type="http://schemas.openxmlformats.org/officeDocument/2006/relationships/customXml" Target="../ink/ink1742.xml"/><Relationship Id="rId27" Type="http://schemas.openxmlformats.org/officeDocument/2006/relationships/customXml" Target="../ink/ink1512.xml"/><Relationship Id="rId69" Type="http://schemas.openxmlformats.org/officeDocument/2006/relationships/customXml" Target="../ink/ink1533.xml"/><Relationship Id="rId134" Type="http://schemas.openxmlformats.org/officeDocument/2006/relationships/image" Target="../media/image1508.png"/><Relationship Id="rId537" Type="http://schemas.openxmlformats.org/officeDocument/2006/relationships/image" Target="../media/image1705.png"/><Relationship Id="rId579" Type="http://schemas.openxmlformats.org/officeDocument/2006/relationships/image" Target="../media/image1726.png"/><Relationship Id="rId80" Type="http://schemas.openxmlformats.org/officeDocument/2006/relationships/customXml" Target="../ink/ink1539.xml"/><Relationship Id="rId176" Type="http://schemas.openxmlformats.org/officeDocument/2006/relationships/image" Target="../media/image1527.png"/><Relationship Id="rId341" Type="http://schemas.openxmlformats.org/officeDocument/2006/relationships/customXml" Target="../ink/ink1671.xml"/><Relationship Id="rId383" Type="http://schemas.openxmlformats.org/officeDocument/2006/relationships/customXml" Target="../ink/ink1692.xml"/><Relationship Id="rId439" Type="http://schemas.openxmlformats.org/officeDocument/2006/relationships/customXml" Target="../ink/ink1721.xml"/><Relationship Id="rId590" Type="http://schemas.openxmlformats.org/officeDocument/2006/relationships/customXml" Target="../ink/ink1798.xml"/><Relationship Id="rId201" Type="http://schemas.openxmlformats.org/officeDocument/2006/relationships/customXml" Target="../ink/ink1601.xml"/><Relationship Id="rId243" Type="http://schemas.openxmlformats.org/officeDocument/2006/relationships/customXml" Target="../ink/ink1622.xml"/><Relationship Id="rId285" Type="http://schemas.openxmlformats.org/officeDocument/2006/relationships/customXml" Target="../ink/ink1643.xml"/><Relationship Id="rId450" Type="http://schemas.openxmlformats.org/officeDocument/2006/relationships/image" Target="../media/image1663.png"/><Relationship Id="rId506" Type="http://schemas.openxmlformats.org/officeDocument/2006/relationships/image" Target="../media/image1690.png"/><Relationship Id="rId38" Type="http://schemas.openxmlformats.org/officeDocument/2006/relationships/image" Target="../media/image1461.png"/><Relationship Id="rId103" Type="http://schemas.openxmlformats.org/officeDocument/2006/relationships/image" Target="../media/image1493.png"/><Relationship Id="rId310" Type="http://schemas.openxmlformats.org/officeDocument/2006/relationships/image" Target="../media/image1594.png"/><Relationship Id="rId492" Type="http://schemas.openxmlformats.org/officeDocument/2006/relationships/customXml" Target="../ink/ink1748.xml"/><Relationship Id="rId548" Type="http://schemas.openxmlformats.org/officeDocument/2006/relationships/customXml" Target="../ink/ink1777.xml"/><Relationship Id="rId91" Type="http://schemas.openxmlformats.org/officeDocument/2006/relationships/image" Target="../media/image1487.png"/><Relationship Id="rId145" Type="http://schemas.openxmlformats.org/officeDocument/2006/relationships/image" Target="../media/image1513.png"/><Relationship Id="rId187" Type="http://schemas.openxmlformats.org/officeDocument/2006/relationships/customXml" Target="../ink/ink1594.xml"/><Relationship Id="rId352" Type="http://schemas.openxmlformats.org/officeDocument/2006/relationships/image" Target="../media/image1615.png"/><Relationship Id="rId394" Type="http://schemas.openxmlformats.org/officeDocument/2006/relationships/image" Target="../media/image1636.png"/><Relationship Id="rId408" Type="http://schemas.openxmlformats.org/officeDocument/2006/relationships/image" Target="../media/image1643.png"/><Relationship Id="rId212" Type="http://schemas.openxmlformats.org/officeDocument/2006/relationships/image" Target="../media/image1545.png"/><Relationship Id="rId254" Type="http://schemas.openxmlformats.org/officeDocument/2006/relationships/image" Target="../media/image1566.png"/><Relationship Id="rId49" Type="http://schemas.openxmlformats.org/officeDocument/2006/relationships/customXml" Target="../ink/ink1523.xml"/><Relationship Id="rId114" Type="http://schemas.openxmlformats.org/officeDocument/2006/relationships/customXml" Target="../ink/ink1556.xml"/><Relationship Id="rId296" Type="http://schemas.openxmlformats.org/officeDocument/2006/relationships/image" Target="../media/image1587.png"/><Relationship Id="rId461" Type="http://schemas.openxmlformats.org/officeDocument/2006/relationships/customXml" Target="../ink/ink1732.xml"/><Relationship Id="rId517" Type="http://schemas.openxmlformats.org/officeDocument/2006/relationships/image" Target="../media/image1695.png"/><Relationship Id="rId559" Type="http://schemas.openxmlformats.org/officeDocument/2006/relationships/image" Target="../media/image1716.png"/><Relationship Id="rId60" Type="http://schemas.openxmlformats.org/officeDocument/2006/relationships/image" Target="../media/image1472.png"/><Relationship Id="rId156" Type="http://schemas.openxmlformats.org/officeDocument/2006/relationships/image" Target="../media/image1518.png"/><Relationship Id="rId198" Type="http://schemas.openxmlformats.org/officeDocument/2006/relationships/image" Target="../media/image1538.png"/><Relationship Id="rId321" Type="http://schemas.openxmlformats.org/officeDocument/2006/relationships/customXml" Target="../ink/ink1661.xml"/><Relationship Id="rId363" Type="http://schemas.openxmlformats.org/officeDocument/2006/relationships/customXml" Target="../ink/ink1682.xml"/><Relationship Id="rId419" Type="http://schemas.openxmlformats.org/officeDocument/2006/relationships/image" Target="../media/image1648.png"/><Relationship Id="rId570" Type="http://schemas.openxmlformats.org/officeDocument/2006/relationships/customXml" Target="../ink/ink1788.xml"/><Relationship Id="rId223" Type="http://schemas.openxmlformats.org/officeDocument/2006/relationships/customXml" Target="../ink/ink1612.xml"/><Relationship Id="rId430" Type="http://schemas.openxmlformats.org/officeDocument/2006/relationships/image" Target="../media/image1653.png"/><Relationship Id="rId18" Type="http://schemas.openxmlformats.org/officeDocument/2006/relationships/image" Target="../media/image1452.png"/><Relationship Id="rId265" Type="http://schemas.openxmlformats.org/officeDocument/2006/relationships/customXml" Target="../ink/ink1633.xml"/><Relationship Id="rId472" Type="http://schemas.openxmlformats.org/officeDocument/2006/relationships/image" Target="../media/image1674.png"/><Relationship Id="rId528" Type="http://schemas.openxmlformats.org/officeDocument/2006/relationships/customXml" Target="../ink/ink1767.xml"/><Relationship Id="rId125" Type="http://schemas.openxmlformats.org/officeDocument/2006/relationships/customXml" Target="../ink/ink1562.xml"/><Relationship Id="rId167" Type="http://schemas.openxmlformats.org/officeDocument/2006/relationships/customXml" Target="../ink/ink1584.xml"/><Relationship Id="rId332" Type="http://schemas.openxmlformats.org/officeDocument/2006/relationships/image" Target="../media/image1605.png"/><Relationship Id="rId374" Type="http://schemas.openxmlformats.org/officeDocument/2006/relationships/image" Target="../media/image1626.png"/><Relationship Id="rId581" Type="http://schemas.openxmlformats.org/officeDocument/2006/relationships/image" Target="../media/image1727.png"/><Relationship Id="rId71" Type="http://schemas.openxmlformats.org/officeDocument/2006/relationships/customXml" Target="../ink/ink1534.xml"/><Relationship Id="rId234" Type="http://schemas.openxmlformats.org/officeDocument/2006/relationships/image" Target="../media/image1556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513.xml"/><Relationship Id="rId276" Type="http://schemas.openxmlformats.org/officeDocument/2006/relationships/image" Target="../media/image1577.png"/><Relationship Id="rId441" Type="http://schemas.openxmlformats.org/officeDocument/2006/relationships/customXml" Target="../ink/ink1722.xml"/><Relationship Id="rId483" Type="http://schemas.openxmlformats.org/officeDocument/2006/relationships/customXml" Target="../ink/ink1743.xml"/><Relationship Id="rId539" Type="http://schemas.openxmlformats.org/officeDocument/2006/relationships/image" Target="../media/image1706.png"/><Relationship Id="rId40" Type="http://schemas.openxmlformats.org/officeDocument/2006/relationships/image" Target="../media/image1462.png"/><Relationship Id="rId136" Type="http://schemas.openxmlformats.org/officeDocument/2006/relationships/image" Target="../media/image1509.png"/><Relationship Id="rId178" Type="http://schemas.openxmlformats.org/officeDocument/2006/relationships/image" Target="../media/image1528.png"/><Relationship Id="rId301" Type="http://schemas.openxmlformats.org/officeDocument/2006/relationships/customXml" Target="../ink/ink1651.xml"/><Relationship Id="rId343" Type="http://schemas.openxmlformats.org/officeDocument/2006/relationships/customXml" Target="../ink/ink1672.xml"/><Relationship Id="rId550" Type="http://schemas.openxmlformats.org/officeDocument/2006/relationships/customXml" Target="../ink/ink1778.xml"/><Relationship Id="rId82" Type="http://schemas.openxmlformats.org/officeDocument/2006/relationships/customXml" Target="../ink/ink1540.xml"/><Relationship Id="rId203" Type="http://schemas.openxmlformats.org/officeDocument/2006/relationships/customXml" Target="../ink/ink1602.xml"/><Relationship Id="rId385" Type="http://schemas.openxmlformats.org/officeDocument/2006/relationships/customXml" Target="../ink/ink1693.xml"/><Relationship Id="rId592" Type="http://schemas.openxmlformats.org/officeDocument/2006/relationships/customXml" Target="../ink/ink1799.xml"/><Relationship Id="rId245" Type="http://schemas.openxmlformats.org/officeDocument/2006/relationships/customXml" Target="../ink/ink1623.xml"/><Relationship Id="rId287" Type="http://schemas.openxmlformats.org/officeDocument/2006/relationships/customXml" Target="../ink/ink1644.xml"/><Relationship Id="rId410" Type="http://schemas.openxmlformats.org/officeDocument/2006/relationships/image" Target="../media/image1644.png"/><Relationship Id="rId452" Type="http://schemas.openxmlformats.org/officeDocument/2006/relationships/image" Target="../media/image1664.png"/><Relationship Id="rId494" Type="http://schemas.openxmlformats.org/officeDocument/2006/relationships/customXml" Target="../ink/ink1749.xml"/><Relationship Id="rId508" Type="http://schemas.openxmlformats.org/officeDocument/2006/relationships/image" Target="../media/image1691.png"/><Relationship Id="rId105" Type="http://schemas.openxmlformats.org/officeDocument/2006/relationships/image" Target="../media/image1494.png"/><Relationship Id="rId147" Type="http://schemas.openxmlformats.org/officeDocument/2006/relationships/image" Target="../media/image1514.png"/><Relationship Id="rId312" Type="http://schemas.openxmlformats.org/officeDocument/2006/relationships/image" Target="../media/image1595.png"/><Relationship Id="rId354" Type="http://schemas.openxmlformats.org/officeDocument/2006/relationships/image" Target="../media/image1616.png"/><Relationship Id="rId51" Type="http://schemas.openxmlformats.org/officeDocument/2006/relationships/customXml" Target="../ink/ink1524.xml"/><Relationship Id="rId93" Type="http://schemas.openxmlformats.org/officeDocument/2006/relationships/image" Target="../media/image1488.png"/><Relationship Id="rId189" Type="http://schemas.openxmlformats.org/officeDocument/2006/relationships/customXml" Target="../ink/ink1595.xml"/><Relationship Id="rId396" Type="http://schemas.openxmlformats.org/officeDocument/2006/relationships/image" Target="../media/image1637.png"/><Relationship Id="rId561" Type="http://schemas.openxmlformats.org/officeDocument/2006/relationships/image" Target="../media/image1717.png"/><Relationship Id="rId214" Type="http://schemas.openxmlformats.org/officeDocument/2006/relationships/image" Target="../media/image1546.png"/><Relationship Id="rId256" Type="http://schemas.openxmlformats.org/officeDocument/2006/relationships/image" Target="../media/image1567.png"/><Relationship Id="rId298" Type="http://schemas.openxmlformats.org/officeDocument/2006/relationships/image" Target="../media/image1588.png"/><Relationship Id="rId421" Type="http://schemas.openxmlformats.org/officeDocument/2006/relationships/image" Target="../media/image1649.png"/><Relationship Id="rId463" Type="http://schemas.openxmlformats.org/officeDocument/2006/relationships/customXml" Target="../ink/ink1733.xml"/><Relationship Id="rId519" Type="http://schemas.openxmlformats.org/officeDocument/2006/relationships/image" Target="../media/image1696.png"/><Relationship Id="rId116" Type="http://schemas.openxmlformats.org/officeDocument/2006/relationships/customXml" Target="../ink/ink1557.xml"/><Relationship Id="rId158" Type="http://schemas.openxmlformats.org/officeDocument/2006/relationships/image" Target="../media/image1519.png"/><Relationship Id="rId323" Type="http://schemas.openxmlformats.org/officeDocument/2006/relationships/customXml" Target="../ink/ink1662.xml"/><Relationship Id="rId530" Type="http://schemas.openxmlformats.org/officeDocument/2006/relationships/customXml" Target="../ink/ink1768.xml"/><Relationship Id="rId20" Type="http://schemas.openxmlformats.org/officeDocument/2006/relationships/image" Target="../media/image1453.png"/><Relationship Id="rId62" Type="http://schemas.openxmlformats.org/officeDocument/2006/relationships/image" Target="../media/image1473.png"/><Relationship Id="rId365" Type="http://schemas.openxmlformats.org/officeDocument/2006/relationships/customXml" Target="../ink/ink1683.xml"/><Relationship Id="rId572" Type="http://schemas.openxmlformats.org/officeDocument/2006/relationships/customXml" Target="../ink/ink1789.xml"/><Relationship Id="rId225" Type="http://schemas.openxmlformats.org/officeDocument/2006/relationships/customXml" Target="../ink/ink1613.xml"/><Relationship Id="rId267" Type="http://schemas.openxmlformats.org/officeDocument/2006/relationships/customXml" Target="../ink/ink1634.xml"/><Relationship Id="rId432" Type="http://schemas.openxmlformats.org/officeDocument/2006/relationships/image" Target="../media/image1654.png"/><Relationship Id="rId474" Type="http://schemas.openxmlformats.org/officeDocument/2006/relationships/image" Target="../media/image1675.png"/><Relationship Id="rId127" Type="http://schemas.openxmlformats.org/officeDocument/2006/relationships/customXml" Target="../ink/ink1563.xml"/><Relationship Id="rId31" Type="http://schemas.openxmlformats.org/officeDocument/2006/relationships/customXml" Target="../ink/ink1514.xml"/><Relationship Id="rId73" Type="http://schemas.openxmlformats.org/officeDocument/2006/relationships/customXml" Target="../ink/ink1535.xml"/><Relationship Id="rId169" Type="http://schemas.openxmlformats.org/officeDocument/2006/relationships/customXml" Target="../ink/ink1585.xml"/><Relationship Id="rId334" Type="http://schemas.openxmlformats.org/officeDocument/2006/relationships/image" Target="../media/image1606.png"/><Relationship Id="rId376" Type="http://schemas.openxmlformats.org/officeDocument/2006/relationships/image" Target="../media/image1627.png"/><Relationship Id="rId541" Type="http://schemas.openxmlformats.org/officeDocument/2006/relationships/image" Target="../media/image1707.png"/><Relationship Id="rId583" Type="http://schemas.openxmlformats.org/officeDocument/2006/relationships/image" Target="../media/image1728.png"/><Relationship Id="rId4" Type="http://schemas.openxmlformats.org/officeDocument/2006/relationships/image" Target="../media/image1445.png"/><Relationship Id="rId180" Type="http://schemas.openxmlformats.org/officeDocument/2006/relationships/image" Target="../media/image1529.png"/><Relationship Id="rId236" Type="http://schemas.openxmlformats.org/officeDocument/2006/relationships/image" Target="../media/image1557.png"/><Relationship Id="rId278" Type="http://schemas.openxmlformats.org/officeDocument/2006/relationships/image" Target="../media/image1578.png"/><Relationship Id="rId401" Type="http://schemas.openxmlformats.org/officeDocument/2006/relationships/customXml" Target="../ink/ink1701.xml"/><Relationship Id="rId443" Type="http://schemas.openxmlformats.org/officeDocument/2006/relationships/customXml" Target="../ink/ink1723.xml"/><Relationship Id="rId303" Type="http://schemas.openxmlformats.org/officeDocument/2006/relationships/customXml" Target="../ink/ink1652.xml"/><Relationship Id="rId485" Type="http://schemas.openxmlformats.org/officeDocument/2006/relationships/customXml" Target="../ink/ink1744.xml"/><Relationship Id="rId42" Type="http://schemas.openxmlformats.org/officeDocument/2006/relationships/image" Target="../media/image1463.png"/><Relationship Id="rId84" Type="http://schemas.openxmlformats.org/officeDocument/2006/relationships/customXml" Target="../ink/ink1541.xml"/><Relationship Id="rId138" Type="http://schemas.openxmlformats.org/officeDocument/2006/relationships/image" Target="../media/image1510.png"/><Relationship Id="rId345" Type="http://schemas.openxmlformats.org/officeDocument/2006/relationships/customXml" Target="../ink/ink1673.xml"/><Relationship Id="rId387" Type="http://schemas.openxmlformats.org/officeDocument/2006/relationships/customXml" Target="../ink/ink1694.xml"/><Relationship Id="rId510" Type="http://schemas.openxmlformats.org/officeDocument/2006/relationships/image" Target="../media/image1692.png"/><Relationship Id="rId552" Type="http://schemas.openxmlformats.org/officeDocument/2006/relationships/customXml" Target="../ink/ink1779.xml"/><Relationship Id="rId191" Type="http://schemas.openxmlformats.org/officeDocument/2006/relationships/customXml" Target="../ink/ink1596.xml"/><Relationship Id="rId205" Type="http://schemas.openxmlformats.org/officeDocument/2006/relationships/customXml" Target="../ink/ink1603.xml"/><Relationship Id="rId247" Type="http://schemas.openxmlformats.org/officeDocument/2006/relationships/customXml" Target="../ink/ink1624.xml"/><Relationship Id="rId412" Type="http://schemas.openxmlformats.org/officeDocument/2006/relationships/image" Target="../media/image1645.png"/><Relationship Id="rId107" Type="http://schemas.openxmlformats.org/officeDocument/2006/relationships/image" Target="../media/image1495.png"/><Relationship Id="rId289" Type="http://schemas.openxmlformats.org/officeDocument/2006/relationships/customXml" Target="../ink/ink1645.xml"/><Relationship Id="rId454" Type="http://schemas.openxmlformats.org/officeDocument/2006/relationships/image" Target="../media/image1665.png"/><Relationship Id="rId496" Type="http://schemas.openxmlformats.org/officeDocument/2006/relationships/customXml" Target="../ink/ink1750.xml"/><Relationship Id="rId11" Type="http://schemas.openxmlformats.org/officeDocument/2006/relationships/customXml" Target="../ink/ink1504.xml"/><Relationship Id="rId53" Type="http://schemas.openxmlformats.org/officeDocument/2006/relationships/customXml" Target="../ink/ink1525.xml"/><Relationship Id="rId149" Type="http://schemas.openxmlformats.org/officeDocument/2006/relationships/customXml" Target="../ink/ink1575.xml"/><Relationship Id="rId314" Type="http://schemas.openxmlformats.org/officeDocument/2006/relationships/image" Target="../media/image1596.png"/><Relationship Id="rId356" Type="http://schemas.openxmlformats.org/officeDocument/2006/relationships/image" Target="../media/image1617.png"/><Relationship Id="rId398" Type="http://schemas.openxmlformats.org/officeDocument/2006/relationships/image" Target="../media/image1638.png"/><Relationship Id="rId521" Type="http://schemas.openxmlformats.org/officeDocument/2006/relationships/image" Target="../media/image1697.png"/><Relationship Id="rId563" Type="http://schemas.openxmlformats.org/officeDocument/2006/relationships/image" Target="../media/image1718.png"/><Relationship Id="rId95" Type="http://schemas.openxmlformats.org/officeDocument/2006/relationships/image" Target="../media/image1489.png"/><Relationship Id="rId160" Type="http://schemas.openxmlformats.org/officeDocument/2006/relationships/image" Target="../media/image1520.png"/><Relationship Id="rId216" Type="http://schemas.openxmlformats.org/officeDocument/2006/relationships/image" Target="../media/image1547.png"/><Relationship Id="rId423" Type="http://schemas.openxmlformats.org/officeDocument/2006/relationships/image" Target="../media/image1650.png"/><Relationship Id="rId258" Type="http://schemas.openxmlformats.org/officeDocument/2006/relationships/image" Target="../media/image1568.png"/><Relationship Id="rId465" Type="http://schemas.openxmlformats.org/officeDocument/2006/relationships/customXml" Target="../ink/ink1734.xml"/><Relationship Id="rId22" Type="http://schemas.openxmlformats.org/officeDocument/2006/relationships/image" Target="../media/image1454.png"/><Relationship Id="rId64" Type="http://schemas.openxmlformats.org/officeDocument/2006/relationships/image" Target="../media/image1474.png"/><Relationship Id="rId118" Type="http://schemas.openxmlformats.org/officeDocument/2006/relationships/customXml" Target="../ink/ink1558.xml"/><Relationship Id="rId325" Type="http://schemas.openxmlformats.org/officeDocument/2006/relationships/customXml" Target="../ink/ink1663.xml"/><Relationship Id="rId367" Type="http://schemas.openxmlformats.org/officeDocument/2006/relationships/customXml" Target="../ink/ink1684.xml"/><Relationship Id="rId532" Type="http://schemas.openxmlformats.org/officeDocument/2006/relationships/customXml" Target="../ink/ink1769.xml"/><Relationship Id="rId574" Type="http://schemas.openxmlformats.org/officeDocument/2006/relationships/customXml" Target="../ink/ink1790.xml"/><Relationship Id="rId171" Type="http://schemas.openxmlformats.org/officeDocument/2006/relationships/customXml" Target="../ink/ink1586.xml"/><Relationship Id="rId227" Type="http://schemas.openxmlformats.org/officeDocument/2006/relationships/customXml" Target="../ink/ink1614.xml"/><Relationship Id="rId269" Type="http://schemas.openxmlformats.org/officeDocument/2006/relationships/customXml" Target="../ink/ink1635.xml"/><Relationship Id="rId434" Type="http://schemas.openxmlformats.org/officeDocument/2006/relationships/image" Target="../media/image1655.png"/><Relationship Id="rId476" Type="http://schemas.openxmlformats.org/officeDocument/2006/relationships/image" Target="../media/image1676.png"/><Relationship Id="rId33" Type="http://schemas.openxmlformats.org/officeDocument/2006/relationships/customXml" Target="../ink/ink1515.xml"/><Relationship Id="rId129" Type="http://schemas.openxmlformats.org/officeDocument/2006/relationships/customXml" Target="../ink/ink1564.xml"/><Relationship Id="rId280" Type="http://schemas.openxmlformats.org/officeDocument/2006/relationships/image" Target="../media/image1579.png"/><Relationship Id="rId336" Type="http://schemas.openxmlformats.org/officeDocument/2006/relationships/image" Target="../media/image1607.png"/><Relationship Id="rId501" Type="http://schemas.openxmlformats.org/officeDocument/2006/relationships/customXml" Target="../ink/ink1753.xml"/><Relationship Id="rId543" Type="http://schemas.openxmlformats.org/officeDocument/2006/relationships/image" Target="../media/image1708.png"/><Relationship Id="rId75" Type="http://schemas.openxmlformats.org/officeDocument/2006/relationships/customXml" Target="../ink/ink1536.xml"/><Relationship Id="rId140" Type="http://schemas.openxmlformats.org/officeDocument/2006/relationships/customXml" Target="../ink/ink1570.xml"/><Relationship Id="rId182" Type="http://schemas.openxmlformats.org/officeDocument/2006/relationships/image" Target="../media/image1530.png"/><Relationship Id="rId378" Type="http://schemas.openxmlformats.org/officeDocument/2006/relationships/image" Target="../media/image1628.png"/><Relationship Id="rId403" Type="http://schemas.openxmlformats.org/officeDocument/2006/relationships/customXml" Target="../ink/ink1702.xml"/><Relationship Id="rId585" Type="http://schemas.openxmlformats.org/officeDocument/2006/relationships/image" Target="../media/image1729.png"/><Relationship Id="rId6" Type="http://schemas.openxmlformats.org/officeDocument/2006/relationships/image" Target="../media/image1446.png"/><Relationship Id="rId238" Type="http://schemas.openxmlformats.org/officeDocument/2006/relationships/image" Target="../media/image1558.png"/><Relationship Id="rId445" Type="http://schemas.openxmlformats.org/officeDocument/2006/relationships/customXml" Target="../ink/ink1724.xml"/><Relationship Id="rId487" Type="http://schemas.openxmlformats.org/officeDocument/2006/relationships/customXml" Target="../ink/ink1745.xml"/><Relationship Id="rId291" Type="http://schemas.openxmlformats.org/officeDocument/2006/relationships/customXml" Target="../ink/ink1646.xml"/><Relationship Id="rId305" Type="http://schemas.openxmlformats.org/officeDocument/2006/relationships/customXml" Target="../ink/ink1653.xml"/><Relationship Id="rId347" Type="http://schemas.openxmlformats.org/officeDocument/2006/relationships/customXml" Target="../ink/ink1674.xml"/><Relationship Id="rId512" Type="http://schemas.openxmlformats.org/officeDocument/2006/relationships/image" Target="../media/image1693.png"/><Relationship Id="rId44" Type="http://schemas.openxmlformats.org/officeDocument/2006/relationships/image" Target="../media/image1464.png"/><Relationship Id="rId86" Type="http://schemas.openxmlformats.org/officeDocument/2006/relationships/customXml" Target="../ink/ink1542.xml"/><Relationship Id="rId151" Type="http://schemas.openxmlformats.org/officeDocument/2006/relationships/customXml" Target="../ink/ink1576.xml"/><Relationship Id="rId389" Type="http://schemas.openxmlformats.org/officeDocument/2006/relationships/customXml" Target="../ink/ink1695.xml"/><Relationship Id="rId554" Type="http://schemas.openxmlformats.org/officeDocument/2006/relationships/customXml" Target="../ink/ink1780.xml"/><Relationship Id="rId193" Type="http://schemas.openxmlformats.org/officeDocument/2006/relationships/customXml" Target="../ink/ink1597.xml"/><Relationship Id="rId207" Type="http://schemas.openxmlformats.org/officeDocument/2006/relationships/customXml" Target="../ink/ink1604.xml"/><Relationship Id="rId249" Type="http://schemas.openxmlformats.org/officeDocument/2006/relationships/customXml" Target="../ink/ink1625.xml"/><Relationship Id="rId414" Type="http://schemas.openxmlformats.org/officeDocument/2006/relationships/image" Target="../media/image1646.png"/><Relationship Id="rId456" Type="http://schemas.openxmlformats.org/officeDocument/2006/relationships/image" Target="../media/image1666.png"/><Relationship Id="rId498" Type="http://schemas.openxmlformats.org/officeDocument/2006/relationships/customXml" Target="../ink/ink1751.xml"/><Relationship Id="rId13" Type="http://schemas.openxmlformats.org/officeDocument/2006/relationships/customXml" Target="../ink/ink1505.xml"/><Relationship Id="rId109" Type="http://schemas.openxmlformats.org/officeDocument/2006/relationships/image" Target="../media/image1496.png"/><Relationship Id="rId260" Type="http://schemas.openxmlformats.org/officeDocument/2006/relationships/image" Target="../media/image1569.png"/><Relationship Id="rId316" Type="http://schemas.openxmlformats.org/officeDocument/2006/relationships/image" Target="../media/image1597.png"/><Relationship Id="rId523" Type="http://schemas.openxmlformats.org/officeDocument/2006/relationships/image" Target="../media/image1698.png"/><Relationship Id="rId55" Type="http://schemas.openxmlformats.org/officeDocument/2006/relationships/customXml" Target="../ink/ink1526.xml"/><Relationship Id="rId97" Type="http://schemas.openxmlformats.org/officeDocument/2006/relationships/image" Target="../media/image1490.png"/><Relationship Id="rId120" Type="http://schemas.openxmlformats.org/officeDocument/2006/relationships/customXml" Target="../ink/ink1559.xml"/><Relationship Id="rId358" Type="http://schemas.openxmlformats.org/officeDocument/2006/relationships/image" Target="../media/image1618.png"/><Relationship Id="rId565" Type="http://schemas.openxmlformats.org/officeDocument/2006/relationships/image" Target="../media/image1719.png"/><Relationship Id="rId162" Type="http://schemas.openxmlformats.org/officeDocument/2006/relationships/image" Target="../media/image1521.png"/><Relationship Id="rId218" Type="http://schemas.openxmlformats.org/officeDocument/2006/relationships/image" Target="../media/image1548.png"/><Relationship Id="rId425" Type="http://schemas.openxmlformats.org/officeDocument/2006/relationships/customXml" Target="../ink/ink1714.xml"/><Relationship Id="rId467" Type="http://schemas.openxmlformats.org/officeDocument/2006/relationships/customXml" Target="../ink/ink1735.xml"/><Relationship Id="rId271" Type="http://schemas.openxmlformats.org/officeDocument/2006/relationships/customXml" Target="../ink/ink1636.xml"/><Relationship Id="rId24" Type="http://schemas.openxmlformats.org/officeDocument/2006/relationships/image" Target="../media/image1455.png"/><Relationship Id="rId66" Type="http://schemas.openxmlformats.org/officeDocument/2006/relationships/image" Target="../media/image1475.png"/><Relationship Id="rId131" Type="http://schemas.openxmlformats.org/officeDocument/2006/relationships/customXml" Target="../ink/ink1565.xml"/><Relationship Id="rId327" Type="http://schemas.openxmlformats.org/officeDocument/2006/relationships/customXml" Target="../ink/ink1664.xml"/><Relationship Id="rId369" Type="http://schemas.openxmlformats.org/officeDocument/2006/relationships/customXml" Target="../ink/ink1685.xml"/><Relationship Id="rId534" Type="http://schemas.openxmlformats.org/officeDocument/2006/relationships/customXml" Target="../ink/ink1770.xml"/><Relationship Id="rId576" Type="http://schemas.openxmlformats.org/officeDocument/2006/relationships/customXml" Target="../ink/ink1791.xml"/><Relationship Id="rId173" Type="http://schemas.openxmlformats.org/officeDocument/2006/relationships/customXml" Target="../ink/ink1587.xml"/><Relationship Id="rId229" Type="http://schemas.openxmlformats.org/officeDocument/2006/relationships/customXml" Target="../ink/ink1615.xml"/><Relationship Id="rId380" Type="http://schemas.openxmlformats.org/officeDocument/2006/relationships/image" Target="../media/image1629.png"/><Relationship Id="rId436" Type="http://schemas.openxmlformats.org/officeDocument/2006/relationships/image" Target="../media/image1656.png"/><Relationship Id="rId240" Type="http://schemas.openxmlformats.org/officeDocument/2006/relationships/image" Target="../media/image1559.png"/><Relationship Id="rId478" Type="http://schemas.openxmlformats.org/officeDocument/2006/relationships/image" Target="../media/image1677.png"/><Relationship Id="rId35" Type="http://schemas.openxmlformats.org/officeDocument/2006/relationships/customXml" Target="../ink/ink1516.xml"/><Relationship Id="rId77" Type="http://schemas.openxmlformats.org/officeDocument/2006/relationships/customXml" Target="../ink/ink1537.xml"/><Relationship Id="rId100" Type="http://schemas.openxmlformats.org/officeDocument/2006/relationships/customXml" Target="../ink/ink1549.xml"/><Relationship Id="rId282" Type="http://schemas.openxmlformats.org/officeDocument/2006/relationships/image" Target="../media/image1580.png"/><Relationship Id="rId338" Type="http://schemas.openxmlformats.org/officeDocument/2006/relationships/image" Target="../media/image1608.png"/><Relationship Id="rId503" Type="http://schemas.openxmlformats.org/officeDocument/2006/relationships/customXml" Target="../ink/ink1754.xml"/><Relationship Id="rId545" Type="http://schemas.openxmlformats.org/officeDocument/2006/relationships/image" Target="../media/image1709.png"/><Relationship Id="rId587" Type="http://schemas.openxmlformats.org/officeDocument/2006/relationships/image" Target="../media/image1730.png"/><Relationship Id="rId8" Type="http://schemas.openxmlformats.org/officeDocument/2006/relationships/image" Target="../media/image1447.png"/><Relationship Id="rId142" Type="http://schemas.openxmlformats.org/officeDocument/2006/relationships/customXml" Target="../ink/ink1571.xml"/><Relationship Id="rId184" Type="http://schemas.openxmlformats.org/officeDocument/2006/relationships/image" Target="../media/image1531.png"/><Relationship Id="rId391" Type="http://schemas.openxmlformats.org/officeDocument/2006/relationships/customXml" Target="../ink/ink1696.xml"/><Relationship Id="rId405" Type="http://schemas.openxmlformats.org/officeDocument/2006/relationships/customXml" Target="../ink/ink1703.xml"/><Relationship Id="rId447" Type="http://schemas.openxmlformats.org/officeDocument/2006/relationships/customXml" Target="../ink/ink1725.xml"/><Relationship Id="rId251" Type="http://schemas.openxmlformats.org/officeDocument/2006/relationships/customXml" Target="../ink/ink1626.xml"/><Relationship Id="rId489" Type="http://schemas.openxmlformats.org/officeDocument/2006/relationships/customXml" Target="../ink/ink1746.xml"/><Relationship Id="rId46" Type="http://schemas.openxmlformats.org/officeDocument/2006/relationships/image" Target="../media/image1465.png"/><Relationship Id="rId293" Type="http://schemas.openxmlformats.org/officeDocument/2006/relationships/customXml" Target="../ink/ink1647.xml"/><Relationship Id="rId307" Type="http://schemas.openxmlformats.org/officeDocument/2006/relationships/customXml" Target="../ink/ink1654.xml"/><Relationship Id="rId349" Type="http://schemas.openxmlformats.org/officeDocument/2006/relationships/customXml" Target="../ink/ink1675.xml"/><Relationship Id="rId514" Type="http://schemas.openxmlformats.org/officeDocument/2006/relationships/image" Target="../media/image1694.png"/><Relationship Id="rId556" Type="http://schemas.openxmlformats.org/officeDocument/2006/relationships/customXml" Target="../ink/ink1781.xml"/><Relationship Id="rId88" Type="http://schemas.openxmlformats.org/officeDocument/2006/relationships/customXml" Target="../ink/ink1543.xml"/><Relationship Id="rId111" Type="http://schemas.openxmlformats.org/officeDocument/2006/relationships/image" Target="../media/image1497.png"/><Relationship Id="rId153" Type="http://schemas.openxmlformats.org/officeDocument/2006/relationships/customXml" Target="../ink/ink1577.xml"/><Relationship Id="rId195" Type="http://schemas.openxmlformats.org/officeDocument/2006/relationships/customXml" Target="../ink/ink1598.xml"/><Relationship Id="rId209" Type="http://schemas.openxmlformats.org/officeDocument/2006/relationships/customXml" Target="../ink/ink1605.xml"/><Relationship Id="rId360" Type="http://schemas.openxmlformats.org/officeDocument/2006/relationships/image" Target="../media/image1619.png"/><Relationship Id="rId416" Type="http://schemas.openxmlformats.org/officeDocument/2006/relationships/customXml" Target="../ink/ink1709.xml"/><Relationship Id="rId220" Type="http://schemas.openxmlformats.org/officeDocument/2006/relationships/image" Target="../media/image1549.png"/><Relationship Id="rId458" Type="http://schemas.openxmlformats.org/officeDocument/2006/relationships/image" Target="../media/image1667.png"/><Relationship Id="rId15" Type="http://schemas.openxmlformats.org/officeDocument/2006/relationships/customXml" Target="../ink/ink1506.xml"/><Relationship Id="rId57" Type="http://schemas.openxmlformats.org/officeDocument/2006/relationships/customXml" Target="../ink/ink1527.xml"/><Relationship Id="rId262" Type="http://schemas.openxmlformats.org/officeDocument/2006/relationships/image" Target="../media/image1570.png"/><Relationship Id="rId318" Type="http://schemas.openxmlformats.org/officeDocument/2006/relationships/image" Target="../media/image1598.png"/><Relationship Id="rId525" Type="http://schemas.openxmlformats.org/officeDocument/2006/relationships/image" Target="../media/image1699.png"/><Relationship Id="rId567" Type="http://schemas.openxmlformats.org/officeDocument/2006/relationships/image" Target="../media/image1720.png"/><Relationship Id="rId99" Type="http://schemas.openxmlformats.org/officeDocument/2006/relationships/image" Target="../media/image1491.png"/><Relationship Id="rId122" Type="http://schemas.openxmlformats.org/officeDocument/2006/relationships/image" Target="../media/image1502.png"/><Relationship Id="rId164" Type="http://schemas.openxmlformats.org/officeDocument/2006/relationships/image" Target="../media/image1522.png"/><Relationship Id="rId371" Type="http://schemas.openxmlformats.org/officeDocument/2006/relationships/customXml" Target="../ink/ink1686.xml"/><Relationship Id="rId427" Type="http://schemas.openxmlformats.org/officeDocument/2006/relationships/customXml" Target="../ink/ink1715.xml"/><Relationship Id="rId469" Type="http://schemas.openxmlformats.org/officeDocument/2006/relationships/customXml" Target="../ink/ink1736.xml"/><Relationship Id="rId26" Type="http://schemas.openxmlformats.org/officeDocument/2006/relationships/image" Target="../media/image1456.png"/><Relationship Id="rId231" Type="http://schemas.openxmlformats.org/officeDocument/2006/relationships/customXml" Target="../ink/ink1616.xml"/><Relationship Id="rId273" Type="http://schemas.openxmlformats.org/officeDocument/2006/relationships/customXml" Target="../ink/ink1637.xml"/><Relationship Id="rId329" Type="http://schemas.openxmlformats.org/officeDocument/2006/relationships/customXml" Target="../ink/ink1665.xml"/><Relationship Id="rId480" Type="http://schemas.openxmlformats.org/officeDocument/2006/relationships/image" Target="../media/image1678.png"/><Relationship Id="rId536" Type="http://schemas.openxmlformats.org/officeDocument/2006/relationships/customXml" Target="../ink/ink1771.xml"/><Relationship Id="rId68" Type="http://schemas.openxmlformats.org/officeDocument/2006/relationships/image" Target="../media/image1476.png"/><Relationship Id="rId133" Type="http://schemas.openxmlformats.org/officeDocument/2006/relationships/customXml" Target="../ink/ink1566.xml"/><Relationship Id="rId175" Type="http://schemas.openxmlformats.org/officeDocument/2006/relationships/customXml" Target="../ink/ink1588.xml"/><Relationship Id="rId340" Type="http://schemas.openxmlformats.org/officeDocument/2006/relationships/image" Target="../media/image1609.png"/><Relationship Id="rId578" Type="http://schemas.openxmlformats.org/officeDocument/2006/relationships/customXml" Target="../ink/ink1792.xml"/><Relationship Id="rId200" Type="http://schemas.openxmlformats.org/officeDocument/2006/relationships/image" Target="../media/image1539.png"/><Relationship Id="rId382" Type="http://schemas.openxmlformats.org/officeDocument/2006/relationships/image" Target="../media/image1630.png"/><Relationship Id="rId438" Type="http://schemas.openxmlformats.org/officeDocument/2006/relationships/image" Target="../media/image1657.png"/><Relationship Id="rId242" Type="http://schemas.openxmlformats.org/officeDocument/2006/relationships/image" Target="../media/image1560.png"/><Relationship Id="rId284" Type="http://schemas.openxmlformats.org/officeDocument/2006/relationships/image" Target="../media/image1581.png"/><Relationship Id="rId491" Type="http://schemas.openxmlformats.org/officeDocument/2006/relationships/customXml" Target="../ink/ink1747.xml"/><Relationship Id="rId505" Type="http://schemas.openxmlformats.org/officeDocument/2006/relationships/customXml" Target="../ink/ink1755.xml"/><Relationship Id="rId37" Type="http://schemas.openxmlformats.org/officeDocument/2006/relationships/customXml" Target="../ink/ink1517.xml"/><Relationship Id="rId79" Type="http://schemas.openxmlformats.org/officeDocument/2006/relationships/image" Target="../media/image1481.png"/><Relationship Id="rId102" Type="http://schemas.openxmlformats.org/officeDocument/2006/relationships/customXml" Target="../ink/ink1550.xml"/><Relationship Id="rId144" Type="http://schemas.openxmlformats.org/officeDocument/2006/relationships/customXml" Target="../ink/ink1572.xml"/><Relationship Id="rId547" Type="http://schemas.openxmlformats.org/officeDocument/2006/relationships/image" Target="../media/image1710.png"/><Relationship Id="rId589" Type="http://schemas.openxmlformats.org/officeDocument/2006/relationships/image" Target="../media/image1731.png"/><Relationship Id="rId90" Type="http://schemas.openxmlformats.org/officeDocument/2006/relationships/customXml" Target="../ink/ink1544.xml"/><Relationship Id="rId186" Type="http://schemas.openxmlformats.org/officeDocument/2006/relationships/image" Target="../media/image1532.png"/><Relationship Id="rId351" Type="http://schemas.openxmlformats.org/officeDocument/2006/relationships/customXml" Target="../ink/ink1676.xml"/><Relationship Id="rId393" Type="http://schemas.openxmlformats.org/officeDocument/2006/relationships/customXml" Target="../ink/ink1697.xml"/><Relationship Id="rId407" Type="http://schemas.openxmlformats.org/officeDocument/2006/relationships/customXml" Target="../ink/ink1704.xml"/><Relationship Id="rId449" Type="http://schemas.openxmlformats.org/officeDocument/2006/relationships/customXml" Target="../ink/ink1726.xml"/><Relationship Id="rId211" Type="http://schemas.openxmlformats.org/officeDocument/2006/relationships/customXml" Target="../ink/ink1606.xml"/><Relationship Id="rId253" Type="http://schemas.openxmlformats.org/officeDocument/2006/relationships/customXml" Target="../ink/ink1627.xml"/><Relationship Id="rId295" Type="http://schemas.openxmlformats.org/officeDocument/2006/relationships/customXml" Target="../ink/ink1648.xml"/><Relationship Id="rId309" Type="http://schemas.openxmlformats.org/officeDocument/2006/relationships/customXml" Target="../ink/ink1655.xml"/><Relationship Id="rId460" Type="http://schemas.openxmlformats.org/officeDocument/2006/relationships/image" Target="../media/image1668.png"/><Relationship Id="rId516" Type="http://schemas.openxmlformats.org/officeDocument/2006/relationships/customXml" Target="../ink/ink1761.xml"/><Relationship Id="rId48" Type="http://schemas.openxmlformats.org/officeDocument/2006/relationships/image" Target="../media/image1466.png"/><Relationship Id="rId113" Type="http://schemas.openxmlformats.org/officeDocument/2006/relationships/image" Target="../media/image1498.png"/><Relationship Id="rId320" Type="http://schemas.openxmlformats.org/officeDocument/2006/relationships/image" Target="../media/image1599.png"/><Relationship Id="rId558" Type="http://schemas.openxmlformats.org/officeDocument/2006/relationships/customXml" Target="../ink/ink1782.xml"/><Relationship Id="rId155" Type="http://schemas.openxmlformats.org/officeDocument/2006/relationships/customXml" Target="../ink/ink1578.xml"/><Relationship Id="rId197" Type="http://schemas.openxmlformats.org/officeDocument/2006/relationships/customXml" Target="../ink/ink1599.xml"/><Relationship Id="rId362" Type="http://schemas.openxmlformats.org/officeDocument/2006/relationships/image" Target="../media/image1620.png"/><Relationship Id="rId418" Type="http://schemas.openxmlformats.org/officeDocument/2006/relationships/customXml" Target="../ink/ink1710.xml"/><Relationship Id="rId222" Type="http://schemas.openxmlformats.org/officeDocument/2006/relationships/image" Target="../media/image1550.png"/><Relationship Id="rId264" Type="http://schemas.openxmlformats.org/officeDocument/2006/relationships/image" Target="../media/image1571.png"/><Relationship Id="rId471" Type="http://schemas.openxmlformats.org/officeDocument/2006/relationships/customXml" Target="../ink/ink1737.xml"/><Relationship Id="rId17" Type="http://schemas.openxmlformats.org/officeDocument/2006/relationships/customXml" Target="../ink/ink1507.xml"/><Relationship Id="rId59" Type="http://schemas.openxmlformats.org/officeDocument/2006/relationships/customXml" Target="../ink/ink1528.xml"/><Relationship Id="rId124" Type="http://schemas.openxmlformats.org/officeDocument/2006/relationships/image" Target="../media/image1503.png"/><Relationship Id="rId527" Type="http://schemas.openxmlformats.org/officeDocument/2006/relationships/image" Target="../media/image1700.png"/><Relationship Id="rId569" Type="http://schemas.openxmlformats.org/officeDocument/2006/relationships/image" Target="../media/image1721.png"/><Relationship Id="rId70" Type="http://schemas.openxmlformats.org/officeDocument/2006/relationships/image" Target="../media/image1477.png"/><Relationship Id="rId166" Type="http://schemas.openxmlformats.org/officeDocument/2006/relationships/image" Target="../media/image1523.png"/><Relationship Id="rId331" Type="http://schemas.openxmlformats.org/officeDocument/2006/relationships/customXml" Target="../ink/ink1666.xml"/><Relationship Id="rId373" Type="http://schemas.openxmlformats.org/officeDocument/2006/relationships/customXml" Target="../ink/ink1687.xml"/><Relationship Id="rId429" Type="http://schemas.openxmlformats.org/officeDocument/2006/relationships/customXml" Target="../ink/ink1716.xml"/><Relationship Id="rId580" Type="http://schemas.openxmlformats.org/officeDocument/2006/relationships/customXml" Target="../ink/ink179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617.xml"/><Relationship Id="rId440" Type="http://schemas.openxmlformats.org/officeDocument/2006/relationships/image" Target="../media/image1658.png"/><Relationship Id="rId28" Type="http://schemas.openxmlformats.org/officeDocument/2006/relationships/image" Target="../media/image106.png"/><Relationship Id="rId275" Type="http://schemas.openxmlformats.org/officeDocument/2006/relationships/customXml" Target="../ink/ink1638.xml"/><Relationship Id="rId300" Type="http://schemas.openxmlformats.org/officeDocument/2006/relationships/image" Target="../media/image1589.png"/><Relationship Id="rId482" Type="http://schemas.openxmlformats.org/officeDocument/2006/relationships/image" Target="../media/image1679.png"/><Relationship Id="rId538" Type="http://schemas.openxmlformats.org/officeDocument/2006/relationships/customXml" Target="../ink/ink1772.xml"/><Relationship Id="rId81" Type="http://schemas.openxmlformats.org/officeDocument/2006/relationships/image" Target="../media/image1482.png"/><Relationship Id="rId135" Type="http://schemas.openxmlformats.org/officeDocument/2006/relationships/customXml" Target="../ink/ink1567.xml"/><Relationship Id="rId177" Type="http://schemas.openxmlformats.org/officeDocument/2006/relationships/customXml" Target="../ink/ink1589.xml"/><Relationship Id="rId342" Type="http://schemas.openxmlformats.org/officeDocument/2006/relationships/image" Target="../media/image1610.png"/><Relationship Id="rId384" Type="http://schemas.openxmlformats.org/officeDocument/2006/relationships/image" Target="../media/image1631.png"/><Relationship Id="rId591" Type="http://schemas.openxmlformats.org/officeDocument/2006/relationships/image" Target="../media/image1732.png"/><Relationship Id="rId202" Type="http://schemas.openxmlformats.org/officeDocument/2006/relationships/image" Target="../media/image1540.png"/><Relationship Id="rId244" Type="http://schemas.openxmlformats.org/officeDocument/2006/relationships/image" Target="../media/image1561.png"/><Relationship Id="rId39" Type="http://schemas.openxmlformats.org/officeDocument/2006/relationships/customXml" Target="../ink/ink1518.xml"/><Relationship Id="rId286" Type="http://schemas.openxmlformats.org/officeDocument/2006/relationships/image" Target="../media/image1582.png"/><Relationship Id="rId451" Type="http://schemas.openxmlformats.org/officeDocument/2006/relationships/customXml" Target="../ink/ink1727.xml"/><Relationship Id="rId493" Type="http://schemas.openxmlformats.org/officeDocument/2006/relationships/image" Target="../media/image1684.png"/><Relationship Id="rId507" Type="http://schemas.openxmlformats.org/officeDocument/2006/relationships/customXml" Target="../ink/ink1756.xml"/><Relationship Id="rId549" Type="http://schemas.openxmlformats.org/officeDocument/2006/relationships/image" Target="../media/image1711.png"/><Relationship Id="rId50" Type="http://schemas.openxmlformats.org/officeDocument/2006/relationships/image" Target="../media/image1467.png"/><Relationship Id="rId104" Type="http://schemas.openxmlformats.org/officeDocument/2006/relationships/customXml" Target="../ink/ink1551.xml"/><Relationship Id="rId146" Type="http://schemas.openxmlformats.org/officeDocument/2006/relationships/customXml" Target="../ink/ink1573.xml"/><Relationship Id="rId188" Type="http://schemas.openxmlformats.org/officeDocument/2006/relationships/image" Target="../media/image1533.png"/><Relationship Id="rId311" Type="http://schemas.openxmlformats.org/officeDocument/2006/relationships/customXml" Target="../ink/ink1656.xml"/><Relationship Id="rId353" Type="http://schemas.openxmlformats.org/officeDocument/2006/relationships/customXml" Target="../ink/ink1677.xml"/><Relationship Id="rId395" Type="http://schemas.openxmlformats.org/officeDocument/2006/relationships/customXml" Target="../ink/ink1698.xml"/><Relationship Id="rId409" Type="http://schemas.openxmlformats.org/officeDocument/2006/relationships/customXml" Target="../ink/ink1705.xml"/><Relationship Id="rId560" Type="http://schemas.openxmlformats.org/officeDocument/2006/relationships/customXml" Target="../ink/ink1783.xml"/><Relationship Id="rId92" Type="http://schemas.openxmlformats.org/officeDocument/2006/relationships/customXml" Target="../ink/ink1545.xml"/><Relationship Id="rId213" Type="http://schemas.openxmlformats.org/officeDocument/2006/relationships/customXml" Target="../ink/ink1607.xml"/><Relationship Id="rId420" Type="http://schemas.openxmlformats.org/officeDocument/2006/relationships/customXml" Target="../ink/ink1711.xml"/><Relationship Id="rId255" Type="http://schemas.openxmlformats.org/officeDocument/2006/relationships/customXml" Target="../ink/ink1628.xml"/><Relationship Id="rId297" Type="http://schemas.openxmlformats.org/officeDocument/2006/relationships/customXml" Target="../ink/ink1649.xml"/><Relationship Id="rId462" Type="http://schemas.openxmlformats.org/officeDocument/2006/relationships/image" Target="../media/image1669.png"/><Relationship Id="rId518" Type="http://schemas.openxmlformats.org/officeDocument/2006/relationships/customXml" Target="../ink/ink1762.xml"/><Relationship Id="rId115" Type="http://schemas.openxmlformats.org/officeDocument/2006/relationships/image" Target="../media/image1499.png"/><Relationship Id="rId157" Type="http://schemas.openxmlformats.org/officeDocument/2006/relationships/customXml" Target="../ink/ink1579.xml"/><Relationship Id="rId322" Type="http://schemas.openxmlformats.org/officeDocument/2006/relationships/image" Target="../media/image1600.png"/><Relationship Id="rId364" Type="http://schemas.openxmlformats.org/officeDocument/2006/relationships/image" Target="../media/image1621.png"/><Relationship Id="rId61" Type="http://schemas.openxmlformats.org/officeDocument/2006/relationships/customXml" Target="../ink/ink1529.xml"/><Relationship Id="rId199" Type="http://schemas.openxmlformats.org/officeDocument/2006/relationships/customXml" Target="../ink/ink1600.xml"/><Relationship Id="rId571" Type="http://schemas.openxmlformats.org/officeDocument/2006/relationships/image" Target="../media/image1722.png"/><Relationship Id="rId19" Type="http://schemas.openxmlformats.org/officeDocument/2006/relationships/customXml" Target="../ink/ink1508.xml"/><Relationship Id="rId224" Type="http://schemas.openxmlformats.org/officeDocument/2006/relationships/image" Target="../media/image1551.png"/><Relationship Id="rId266" Type="http://schemas.openxmlformats.org/officeDocument/2006/relationships/image" Target="../media/image1572.png"/><Relationship Id="rId431" Type="http://schemas.openxmlformats.org/officeDocument/2006/relationships/customXml" Target="../ink/ink1717.xml"/><Relationship Id="rId473" Type="http://schemas.openxmlformats.org/officeDocument/2006/relationships/customXml" Target="../ink/ink1738.xml"/><Relationship Id="rId529" Type="http://schemas.openxmlformats.org/officeDocument/2006/relationships/image" Target="../media/image1701.png"/><Relationship Id="rId30" Type="http://schemas.openxmlformats.org/officeDocument/2006/relationships/image" Target="../media/image1457.png"/><Relationship Id="rId126" Type="http://schemas.openxmlformats.org/officeDocument/2006/relationships/image" Target="../media/image1504.png"/><Relationship Id="rId168" Type="http://schemas.openxmlformats.org/officeDocument/2006/relationships/image" Target="../media/image1524.png"/><Relationship Id="rId333" Type="http://schemas.openxmlformats.org/officeDocument/2006/relationships/customXml" Target="../ink/ink1667.xml"/><Relationship Id="rId540" Type="http://schemas.openxmlformats.org/officeDocument/2006/relationships/customXml" Target="../ink/ink1773.xml"/><Relationship Id="rId72" Type="http://schemas.openxmlformats.org/officeDocument/2006/relationships/image" Target="../media/image1478.png"/><Relationship Id="rId375" Type="http://schemas.openxmlformats.org/officeDocument/2006/relationships/customXml" Target="../ink/ink1688.xml"/><Relationship Id="rId582" Type="http://schemas.openxmlformats.org/officeDocument/2006/relationships/customXml" Target="../ink/ink1794.xml"/><Relationship Id="rId3" Type="http://schemas.openxmlformats.org/officeDocument/2006/relationships/customXml" Target="../ink/ink1500.xml"/><Relationship Id="rId235" Type="http://schemas.openxmlformats.org/officeDocument/2006/relationships/customXml" Target="../ink/ink1618.xml"/><Relationship Id="rId277" Type="http://schemas.openxmlformats.org/officeDocument/2006/relationships/customXml" Target="../ink/ink1639.xml"/><Relationship Id="rId400" Type="http://schemas.openxmlformats.org/officeDocument/2006/relationships/image" Target="../media/image1639.png"/><Relationship Id="rId442" Type="http://schemas.openxmlformats.org/officeDocument/2006/relationships/image" Target="../media/image1659.png"/><Relationship Id="rId484" Type="http://schemas.openxmlformats.org/officeDocument/2006/relationships/image" Target="../media/image1680.png"/><Relationship Id="rId137" Type="http://schemas.openxmlformats.org/officeDocument/2006/relationships/customXml" Target="../ink/ink1568.xml"/><Relationship Id="rId302" Type="http://schemas.openxmlformats.org/officeDocument/2006/relationships/image" Target="../media/image1590.png"/><Relationship Id="rId344" Type="http://schemas.openxmlformats.org/officeDocument/2006/relationships/image" Target="../media/image1611.png"/><Relationship Id="rId41" Type="http://schemas.openxmlformats.org/officeDocument/2006/relationships/customXml" Target="../ink/ink1519.xml"/><Relationship Id="rId83" Type="http://schemas.openxmlformats.org/officeDocument/2006/relationships/image" Target="../media/image1483.png"/><Relationship Id="rId179" Type="http://schemas.openxmlformats.org/officeDocument/2006/relationships/customXml" Target="../ink/ink1590.xml"/><Relationship Id="rId386" Type="http://schemas.openxmlformats.org/officeDocument/2006/relationships/image" Target="../media/image1632.png"/><Relationship Id="rId551" Type="http://schemas.openxmlformats.org/officeDocument/2006/relationships/image" Target="../media/image1712.png"/><Relationship Id="rId593" Type="http://schemas.openxmlformats.org/officeDocument/2006/relationships/image" Target="../media/image1733.png"/><Relationship Id="rId190" Type="http://schemas.openxmlformats.org/officeDocument/2006/relationships/image" Target="../media/image1534.png"/><Relationship Id="rId204" Type="http://schemas.openxmlformats.org/officeDocument/2006/relationships/image" Target="../media/image1541.png"/><Relationship Id="rId246" Type="http://schemas.openxmlformats.org/officeDocument/2006/relationships/image" Target="../media/image1562.png"/><Relationship Id="rId288" Type="http://schemas.openxmlformats.org/officeDocument/2006/relationships/image" Target="../media/image1583.png"/><Relationship Id="rId411" Type="http://schemas.openxmlformats.org/officeDocument/2006/relationships/customXml" Target="../ink/ink1706.xml"/><Relationship Id="rId453" Type="http://schemas.openxmlformats.org/officeDocument/2006/relationships/customXml" Target="../ink/ink1728.xml"/><Relationship Id="rId509" Type="http://schemas.openxmlformats.org/officeDocument/2006/relationships/customXml" Target="../ink/ink1757.xml"/><Relationship Id="rId106" Type="http://schemas.openxmlformats.org/officeDocument/2006/relationships/customXml" Target="../ink/ink1552.xml"/><Relationship Id="rId313" Type="http://schemas.openxmlformats.org/officeDocument/2006/relationships/customXml" Target="../ink/ink1657.xml"/><Relationship Id="rId495" Type="http://schemas.openxmlformats.org/officeDocument/2006/relationships/image" Target="../media/image1685.png"/><Relationship Id="rId10" Type="http://schemas.openxmlformats.org/officeDocument/2006/relationships/image" Target="../media/image1448.png"/><Relationship Id="rId52" Type="http://schemas.openxmlformats.org/officeDocument/2006/relationships/image" Target="../media/image1468.png"/><Relationship Id="rId94" Type="http://schemas.openxmlformats.org/officeDocument/2006/relationships/customXml" Target="../ink/ink1546.xml"/><Relationship Id="rId148" Type="http://schemas.openxmlformats.org/officeDocument/2006/relationships/customXml" Target="../ink/ink1574.xml"/><Relationship Id="rId355" Type="http://schemas.openxmlformats.org/officeDocument/2006/relationships/customXml" Target="../ink/ink1678.xml"/><Relationship Id="rId397" Type="http://schemas.openxmlformats.org/officeDocument/2006/relationships/customXml" Target="../ink/ink1699.xml"/><Relationship Id="rId520" Type="http://schemas.openxmlformats.org/officeDocument/2006/relationships/customXml" Target="../ink/ink1763.xml"/><Relationship Id="rId562" Type="http://schemas.openxmlformats.org/officeDocument/2006/relationships/customXml" Target="../ink/ink1784.xml"/><Relationship Id="rId215" Type="http://schemas.openxmlformats.org/officeDocument/2006/relationships/customXml" Target="../ink/ink1608.xml"/><Relationship Id="rId257" Type="http://schemas.openxmlformats.org/officeDocument/2006/relationships/customXml" Target="../ink/ink1629.xml"/><Relationship Id="rId422" Type="http://schemas.openxmlformats.org/officeDocument/2006/relationships/customXml" Target="../ink/ink1712.xml"/><Relationship Id="rId464" Type="http://schemas.openxmlformats.org/officeDocument/2006/relationships/image" Target="../media/image1670.png"/><Relationship Id="rId299" Type="http://schemas.openxmlformats.org/officeDocument/2006/relationships/customXml" Target="../ink/ink1650.xml"/><Relationship Id="rId63" Type="http://schemas.openxmlformats.org/officeDocument/2006/relationships/customXml" Target="../ink/ink1530.xml"/><Relationship Id="rId159" Type="http://schemas.openxmlformats.org/officeDocument/2006/relationships/customXml" Target="../ink/ink1580.xml"/><Relationship Id="rId366" Type="http://schemas.openxmlformats.org/officeDocument/2006/relationships/image" Target="../media/image1622.png"/><Relationship Id="rId573" Type="http://schemas.openxmlformats.org/officeDocument/2006/relationships/image" Target="../media/image1723.png"/><Relationship Id="rId226" Type="http://schemas.openxmlformats.org/officeDocument/2006/relationships/image" Target="../media/image1552.png"/><Relationship Id="rId433" Type="http://schemas.openxmlformats.org/officeDocument/2006/relationships/customXml" Target="../ink/ink1718.xml"/><Relationship Id="rId74" Type="http://schemas.openxmlformats.org/officeDocument/2006/relationships/image" Target="../media/image1479.png"/><Relationship Id="rId377" Type="http://schemas.openxmlformats.org/officeDocument/2006/relationships/customXml" Target="../ink/ink1689.xml"/><Relationship Id="rId500" Type="http://schemas.openxmlformats.org/officeDocument/2006/relationships/image" Target="../media/image1687.png"/><Relationship Id="rId584" Type="http://schemas.openxmlformats.org/officeDocument/2006/relationships/customXml" Target="../ink/ink1795.xml"/><Relationship Id="rId5" Type="http://schemas.openxmlformats.org/officeDocument/2006/relationships/customXml" Target="../ink/ink1501.xml"/><Relationship Id="rId237" Type="http://schemas.openxmlformats.org/officeDocument/2006/relationships/customXml" Target="../ink/ink1619.xml"/><Relationship Id="rId444" Type="http://schemas.openxmlformats.org/officeDocument/2006/relationships/image" Target="../media/image1660.png"/><Relationship Id="rId290" Type="http://schemas.openxmlformats.org/officeDocument/2006/relationships/image" Target="../media/image1584.png"/><Relationship Id="rId304" Type="http://schemas.openxmlformats.org/officeDocument/2006/relationships/image" Target="../media/image1591.png"/><Relationship Id="rId388" Type="http://schemas.openxmlformats.org/officeDocument/2006/relationships/image" Target="../media/image1633.png"/><Relationship Id="rId511" Type="http://schemas.openxmlformats.org/officeDocument/2006/relationships/customXml" Target="../ink/ink1758.xml"/><Relationship Id="rId85" Type="http://schemas.openxmlformats.org/officeDocument/2006/relationships/image" Target="../media/image1484.png"/><Relationship Id="rId150" Type="http://schemas.openxmlformats.org/officeDocument/2006/relationships/image" Target="../media/image1515.png"/><Relationship Id="rId248" Type="http://schemas.openxmlformats.org/officeDocument/2006/relationships/image" Target="../media/image1563.png"/><Relationship Id="rId455" Type="http://schemas.openxmlformats.org/officeDocument/2006/relationships/customXml" Target="../ink/ink1729.xml"/><Relationship Id="rId12" Type="http://schemas.openxmlformats.org/officeDocument/2006/relationships/image" Target="../media/image1449.png"/><Relationship Id="rId108" Type="http://schemas.openxmlformats.org/officeDocument/2006/relationships/customXml" Target="../ink/ink1553.xml"/><Relationship Id="rId315" Type="http://schemas.openxmlformats.org/officeDocument/2006/relationships/customXml" Target="../ink/ink1658.xml"/><Relationship Id="rId522" Type="http://schemas.openxmlformats.org/officeDocument/2006/relationships/customXml" Target="../ink/ink1764.xml"/><Relationship Id="rId96" Type="http://schemas.openxmlformats.org/officeDocument/2006/relationships/customXml" Target="../ink/ink1547.xml"/><Relationship Id="rId161" Type="http://schemas.openxmlformats.org/officeDocument/2006/relationships/customXml" Target="../ink/ink1581.xml"/><Relationship Id="rId399" Type="http://schemas.openxmlformats.org/officeDocument/2006/relationships/customXml" Target="../ink/ink1700.xml"/><Relationship Id="rId259" Type="http://schemas.openxmlformats.org/officeDocument/2006/relationships/customXml" Target="../ink/ink1630.xml"/><Relationship Id="rId466" Type="http://schemas.openxmlformats.org/officeDocument/2006/relationships/image" Target="../media/image1671.png"/><Relationship Id="rId23" Type="http://schemas.openxmlformats.org/officeDocument/2006/relationships/customXml" Target="../ink/ink1510.xml"/><Relationship Id="rId119" Type="http://schemas.openxmlformats.org/officeDocument/2006/relationships/image" Target="../media/image1501.png"/><Relationship Id="rId326" Type="http://schemas.openxmlformats.org/officeDocument/2006/relationships/image" Target="../media/image1602.png"/><Relationship Id="rId533" Type="http://schemas.openxmlformats.org/officeDocument/2006/relationships/image" Target="../media/image1703.png"/><Relationship Id="rId172" Type="http://schemas.openxmlformats.org/officeDocument/2006/relationships/image" Target="../media/image1189.png"/><Relationship Id="rId477" Type="http://schemas.openxmlformats.org/officeDocument/2006/relationships/customXml" Target="../ink/ink1740.xml"/><Relationship Id="rId337" Type="http://schemas.openxmlformats.org/officeDocument/2006/relationships/customXml" Target="../ink/ink1669.xml"/><Relationship Id="rId34" Type="http://schemas.openxmlformats.org/officeDocument/2006/relationships/image" Target="../media/image1459.png"/><Relationship Id="rId544" Type="http://schemas.openxmlformats.org/officeDocument/2006/relationships/customXml" Target="../ink/ink1775.xml"/><Relationship Id="rId183" Type="http://schemas.openxmlformats.org/officeDocument/2006/relationships/customXml" Target="../ink/ink1592.xml"/><Relationship Id="rId390" Type="http://schemas.openxmlformats.org/officeDocument/2006/relationships/image" Target="../media/image1634.png"/><Relationship Id="rId404" Type="http://schemas.openxmlformats.org/officeDocument/2006/relationships/image" Target="../media/image1641.png"/><Relationship Id="rId250" Type="http://schemas.openxmlformats.org/officeDocument/2006/relationships/image" Target="../media/image1564.png"/><Relationship Id="rId488" Type="http://schemas.openxmlformats.org/officeDocument/2006/relationships/image" Target="../media/image1682.png"/><Relationship Id="rId45" Type="http://schemas.openxmlformats.org/officeDocument/2006/relationships/customXml" Target="../ink/ink1521.xml"/><Relationship Id="rId110" Type="http://schemas.openxmlformats.org/officeDocument/2006/relationships/customXml" Target="../ink/ink1554.xml"/><Relationship Id="rId348" Type="http://schemas.openxmlformats.org/officeDocument/2006/relationships/image" Target="../media/image1613.png"/><Relationship Id="rId555" Type="http://schemas.openxmlformats.org/officeDocument/2006/relationships/image" Target="../media/image1714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57.xml"/><Relationship Id="rId21" Type="http://schemas.openxmlformats.org/officeDocument/2006/relationships/customXml" Target="../ink/ink1809.xml"/><Relationship Id="rId63" Type="http://schemas.openxmlformats.org/officeDocument/2006/relationships/customXml" Target="../ink/ink1830.xml"/><Relationship Id="rId159" Type="http://schemas.openxmlformats.org/officeDocument/2006/relationships/customXml" Target="../ink/ink1878.xml"/><Relationship Id="rId170" Type="http://schemas.openxmlformats.org/officeDocument/2006/relationships/image" Target="../media/image1736.png"/><Relationship Id="rId191" Type="http://schemas.openxmlformats.org/officeDocument/2006/relationships/customXml" Target="../ink/ink1894.xml"/><Relationship Id="rId205" Type="http://schemas.openxmlformats.org/officeDocument/2006/relationships/customXml" Target="../ink/ink1901.xml"/><Relationship Id="rId226" Type="http://schemas.openxmlformats.org/officeDocument/2006/relationships/image" Target="../media/image1764.png"/><Relationship Id="rId247" Type="http://schemas.openxmlformats.org/officeDocument/2006/relationships/image" Target="../media/image1774.png"/><Relationship Id="rId107" Type="http://schemas.openxmlformats.org/officeDocument/2006/relationships/customXml" Target="../ink/ink1852.xml"/><Relationship Id="rId11" Type="http://schemas.openxmlformats.org/officeDocument/2006/relationships/customXml" Target="../ink/ink1804.xml"/><Relationship Id="rId32" Type="http://schemas.openxmlformats.org/officeDocument/2006/relationships/image" Target="../media/image16090.png"/><Relationship Id="rId53" Type="http://schemas.openxmlformats.org/officeDocument/2006/relationships/customXml" Target="../ink/ink1825.xml"/><Relationship Id="rId74" Type="http://schemas.openxmlformats.org/officeDocument/2006/relationships/image" Target="../media/image16300.png"/><Relationship Id="rId128" Type="http://schemas.openxmlformats.org/officeDocument/2006/relationships/image" Target="../media/image16550.png"/><Relationship Id="rId149" Type="http://schemas.openxmlformats.org/officeDocument/2006/relationships/customXml" Target="../ink/ink1873.xml"/><Relationship Id="rId5" Type="http://schemas.openxmlformats.org/officeDocument/2006/relationships/customXml" Target="../ink/ink1801.xml"/><Relationship Id="rId95" Type="http://schemas.openxmlformats.org/officeDocument/2006/relationships/customXml" Target="../ink/ink1846.xml"/><Relationship Id="rId160" Type="http://schemas.openxmlformats.org/officeDocument/2006/relationships/image" Target="../media/image16710.png"/><Relationship Id="rId181" Type="http://schemas.openxmlformats.org/officeDocument/2006/relationships/customXml" Target="../ink/ink1889.xml"/><Relationship Id="rId216" Type="http://schemas.openxmlformats.org/officeDocument/2006/relationships/image" Target="../media/image1759.png"/><Relationship Id="rId237" Type="http://schemas.openxmlformats.org/officeDocument/2006/relationships/image" Target="../media/image1769.png"/><Relationship Id="rId258" Type="http://schemas.openxmlformats.org/officeDocument/2006/relationships/customXml" Target="../ink/ink1928.xml"/><Relationship Id="rId22" Type="http://schemas.openxmlformats.org/officeDocument/2006/relationships/image" Target="../media/image16040.png"/><Relationship Id="rId43" Type="http://schemas.openxmlformats.org/officeDocument/2006/relationships/customXml" Target="../ink/ink1820.xml"/><Relationship Id="rId64" Type="http://schemas.openxmlformats.org/officeDocument/2006/relationships/image" Target="../media/image16250.png"/><Relationship Id="rId118" Type="http://schemas.openxmlformats.org/officeDocument/2006/relationships/image" Target="../media/image16500.png"/><Relationship Id="rId139" Type="http://schemas.openxmlformats.org/officeDocument/2006/relationships/customXml" Target="../ink/ink1868.xml"/><Relationship Id="rId85" Type="http://schemas.openxmlformats.org/officeDocument/2006/relationships/customXml" Target="../ink/ink1841.xml"/><Relationship Id="rId150" Type="http://schemas.openxmlformats.org/officeDocument/2006/relationships/image" Target="../media/image16660.png"/><Relationship Id="rId171" Type="http://schemas.openxmlformats.org/officeDocument/2006/relationships/customXml" Target="../ink/ink1884.xml"/><Relationship Id="rId192" Type="http://schemas.openxmlformats.org/officeDocument/2006/relationships/image" Target="../media/image1747.png"/><Relationship Id="rId206" Type="http://schemas.openxmlformats.org/officeDocument/2006/relationships/image" Target="../media/image1754.png"/><Relationship Id="rId227" Type="http://schemas.openxmlformats.org/officeDocument/2006/relationships/customXml" Target="../ink/ink1912.xml"/><Relationship Id="rId248" Type="http://schemas.openxmlformats.org/officeDocument/2006/relationships/customXml" Target="../ink/ink1923.xml"/><Relationship Id="rId12" Type="http://schemas.openxmlformats.org/officeDocument/2006/relationships/image" Target="../media/image15990.png"/><Relationship Id="rId33" Type="http://schemas.openxmlformats.org/officeDocument/2006/relationships/customXml" Target="../ink/ink1815.xml"/><Relationship Id="rId108" Type="http://schemas.openxmlformats.org/officeDocument/2006/relationships/image" Target="../media/image761.png"/><Relationship Id="rId129" Type="http://schemas.openxmlformats.org/officeDocument/2006/relationships/customXml" Target="../ink/ink1863.xml"/><Relationship Id="rId54" Type="http://schemas.openxmlformats.org/officeDocument/2006/relationships/image" Target="../media/image16200.png"/><Relationship Id="rId75" Type="http://schemas.openxmlformats.org/officeDocument/2006/relationships/customXml" Target="../ink/ink1836.xml"/><Relationship Id="rId96" Type="http://schemas.openxmlformats.org/officeDocument/2006/relationships/image" Target="../media/image16400.png"/><Relationship Id="rId140" Type="http://schemas.openxmlformats.org/officeDocument/2006/relationships/image" Target="../media/image16610.png"/><Relationship Id="rId161" Type="http://schemas.openxmlformats.org/officeDocument/2006/relationships/customXml" Target="../ink/ink1879.xml"/><Relationship Id="rId182" Type="http://schemas.openxmlformats.org/officeDocument/2006/relationships/image" Target="../media/image1742.png"/><Relationship Id="rId217" Type="http://schemas.openxmlformats.org/officeDocument/2006/relationships/customXml" Target="../ink/ink1907.xml"/><Relationship Id="rId6" Type="http://schemas.openxmlformats.org/officeDocument/2006/relationships/image" Target="../media/image15960.png"/><Relationship Id="rId238" Type="http://schemas.openxmlformats.org/officeDocument/2006/relationships/customXml" Target="../ink/ink1918.xml"/><Relationship Id="rId259" Type="http://schemas.openxmlformats.org/officeDocument/2006/relationships/image" Target="../media/image1780.png"/><Relationship Id="rId23" Type="http://schemas.openxmlformats.org/officeDocument/2006/relationships/customXml" Target="../ink/ink1810.xml"/><Relationship Id="rId119" Type="http://schemas.openxmlformats.org/officeDocument/2006/relationships/customXml" Target="../ink/ink1858.xml"/><Relationship Id="rId44" Type="http://schemas.openxmlformats.org/officeDocument/2006/relationships/image" Target="../media/image16150.png"/><Relationship Id="rId65" Type="http://schemas.openxmlformats.org/officeDocument/2006/relationships/customXml" Target="../ink/ink1831.xml"/><Relationship Id="rId86" Type="http://schemas.openxmlformats.org/officeDocument/2006/relationships/image" Target="../media/image16350.png"/><Relationship Id="rId130" Type="http://schemas.openxmlformats.org/officeDocument/2006/relationships/image" Target="../media/image16560.png"/><Relationship Id="rId151" Type="http://schemas.openxmlformats.org/officeDocument/2006/relationships/customXml" Target="../ink/ink1874.xml"/><Relationship Id="rId172" Type="http://schemas.openxmlformats.org/officeDocument/2006/relationships/image" Target="../media/image1737.png"/><Relationship Id="rId193" Type="http://schemas.openxmlformats.org/officeDocument/2006/relationships/customXml" Target="../ink/ink1895.xml"/><Relationship Id="rId207" Type="http://schemas.openxmlformats.org/officeDocument/2006/relationships/customXml" Target="../ink/ink1902.xml"/><Relationship Id="rId228" Type="http://schemas.openxmlformats.org/officeDocument/2006/relationships/customXml" Target="../ink/ink1913.xml"/><Relationship Id="rId249" Type="http://schemas.openxmlformats.org/officeDocument/2006/relationships/image" Target="../media/image1775.png"/><Relationship Id="rId13" Type="http://schemas.openxmlformats.org/officeDocument/2006/relationships/customXml" Target="../ink/ink1805.xml"/><Relationship Id="rId109" Type="http://schemas.openxmlformats.org/officeDocument/2006/relationships/customXml" Target="../ink/ink1853.xml"/><Relationship Id="rId260" Type="http://schemas.openxmlformats.org/officeDocument/2006/relationships/customXml" Target="../ink/ink1929.xml"/><Relationship Id="rId34" Type="http://schemas.openxmlformats.org/officeDocument/2006/relationships/image" Target="../media/image16100.png"/><Relationship Id="rId55" Type="http://schemas.openxmlformats.org/officeDocument/2006/relationships/customXml" Target="../ink/ink1826.xml"/><Relationship Id="rId76" Type="http://schemas.openxmlformats.org/officeDocument/2006/relationships/image" Target="../media/image16310.png"/><Relationship Id="rId97" Type="http://schemas.openxmlformats.org/officeDocument/2006/relationships/customXml" Target="../ink/ink1847.xml"/><Relationship Id="rId120" Type="http://schemas.openxmlformats.org/officeDocument/2006/relationships/image" Target="../media/image16510.png"/><Relationship Id="rId141" Type="http://schemas.openxmlformats.org/officeDocument/2006/relationships/customXml" Target="../ink/ink1869.xml"/><Relationship Id="rId7" Type="http://schemas.openxmlformats.org/officeDocument/2006/relationships/customXml" Target="../ink/ink1802.xml"/><Relationship Id="rId162" Type="http://schemas.openxmlformats.org/officeDocument/2006/relationships/image" Target="../media/image16720.png"/><Relationship Id="rId183" Type="http://schemas.openxmlformats.org/officeDocument/2006/relationships/customXml" Target="../ink/ink1890.xml"/><Relationship Id="rId218" Type="http://schemas.openxmlformats.org/officeDocument/2006/relationships/image" Target="../media/image1760.png"/><Relationship Id="rId239" Type="http://schemas.openxmlformats.org/officeDocument/2006/relationships/image" Target="../media/image1770.png"/><Relationship Id="rId250" Type="http://schemas.openxmlformats.org/officeDocument/2006/relationships/customXml" Target="../ink/ink1924.xml"/><Relationship Id="rId24" Type="http://schemas.openxmlformats.org/officeDocument/2006/relationships/image" Target="../media/image16050.png"/><Relationship Id="rId45" Type="http://schemas.openxmlformats.org/officeDocument/2006/relationships/customXml" Target="../ink/ink1821.xml"/><Relationship Id="rId66" Type="http://schemas.openxmlformats.org/officeDocument/2006/relationships/image" Target="../media/image16260.png"/><Relationship Id="rId87" Type="http://schemas.openxmlformats.org/officeDocument/2006/relationships/customXml" Target="../ink/ink1842.xml"/><Relationship Id="rId110" Type="http://schemas.openxmlformats.org/officeDocument/2006/relationships/image" Target="../media/image16460.png"/><Relationship Id="rId131" Type="http://schemas.openxmlformats.org/officeDocument/2006/relationships/customXml" Target="../ink/ink1864.xml"/><Relationship Id="rId152" Type="http://schemas.openxmlformats.org/officeDocument/2006/relationships/image" Target="../media/image16670.png"/><Relationship Id="rId173" Type="http://schemas.openxmlformats.org/officeDocument/2006/relationships/customXml" Target="../ink/ink1885.xml"/><Relationship Id="rId194" Type="http://schemas.openxmlformats.org/officeDocument/2006/relationships/image" Target="../media/image1748.png"/><Relationship Id="rId208" Type="http://schemas.openxmlformats.org/officeDocument/2006/relationships/image" Target="../media/image1755.png"/><Relationship Id="rId229" Type="http://schemas.openxmlformats.org/officeDocument/2006/relationships/image" Target="../media/image1765.png"/><Relationship Id="rId240" Type="http://schemas.openxmlformats.org/officeDocument/2006/relationships/customXml" Target="../ink/ink1919.xml"/><Relationship Id="rId261" Type="http://schemas.openxmlformats.org/officeDocument/2006/relationships/image" Target="../media/image1781.png"/><Relationship Id="rId14" Type="http://schemas.openxmlformats.org/officeDocument/2006/relationships/image" Target="../media/image16000.png"/><Relationship Id="rId35" Type="http://schemas.openxmlformats.org/officeDocument/2006/relationships/customXml" Target="../ink/ink1816.xml"/><Relationship Id="rId56" Type="http://schemas.openxmlformats.org/officeDocument/2006/relationships/image" Target="../media/image16210.png"/><Relationship Id="rId77" Type="http://schemas.openxmlformats.org/officeDocument/2006/relationships/customXml" Target="../ink/ink1837.xml"/><Relationship Id="rId100" Type="http://schemas.openxmlformats.org/officeDocument/2006/relationships/image" Target="../media/image16420.png"/><Relationship Id="rId8" Type="http://schemas.openxmlformats.org/officeDocument/2006/relationships/image" Target="../media/image15970.png"/><Relationship Id="rId98" Type="http://schemas.openxmlformats.org/officeDocument/2006/relationships/image" Target="../media/image16410.png"/><Relationship Id="rId121" Type="http://schemas.openxmlformats.org/officeDocument/2006/relationships/customXml" Target="../ink/ink1859.xml"/><Relationship Id="rId142" Type="http://schemas.openxmlformats.org/officeDocument/2006/relationships/image" Target="../media/image16620.png"/><Relationship Id="rId163" Type="http://schemas.openxmlformats.org/officeDocument/2006/relationships/customXml" Target="../ink/ink1880.xml"/><Relationship Id="rId184" Type="http://schemas.openxmlformats.org/officeDocument/2006/relationships/image" Target="../media/image1743.png"/><Relationship Id="rId219" Type="http://schemas.openxmlformats.org/officeDocument/2006/relationships/customXml" Target="../ink/ink1908.xml"/><Relationship Id="rId230" Type="http://schemas.openxmlformats.org/officeDocument/2006/relationships/customXml" Target="../ink/ink1914.xml"/><Relationship Id="rId251" Type="http://schemas.openxmlformats.org/officeDocument/2006/relationships/image" Target="../media/image1776.png"/><Relationship Id="rId25" Type="http://schemas.openxmlformats.org/officeDocument/2006/relationships/customXml" Target="../ink/ink1811.xml"/><Relationship Id="rId46" Type="http://schemas.openxmlformats.org/officeDocument/2006/relationships/image" Target="../media/image16160.png"/><Relationship Id="rId67" Type="http://schemas.openxmlformats.org/officeDocument/2006/relationships/customXml" Target="../ink/ink1832.xml"/><Relationship Id="rId88" Type="http://schemas.openxmlformats.org/officeDocument/2006/relationships/image" Target="../media/image16360.png"/><Relationship Id="rId111" Type="http://schemas.openxmlformats.org/officeDocument/2006/relationships/customXml" Target="../ink/ink1854.xml"/><Relationship Id="rId132" Type="http://schemas.openxmlformats.org/officeDocument/2006/relationships/image" Target="../media/image16570.png"/><Relationship Id="rId153" Type="http://schemas.openxmlformats.org/officeDocument/2006/relationships/customXml" Target="../ink/ink1875.xml"/><Relationship Id="rId174" Type="http://schemas.openxmlformats.org/officeDocument/2006/relationships/image" Target="../media/image1738.png"/><Relationship Id="rId195" Type="http://schemas.openxmlformats.org/officeDocument/2006/relationships/customXml" Target="../ink/ink1896.xml"/><Relationship Id="rId209" Type="http://schemas.openxmlformats.org/officeDocument/2006/relationships/customXml" Target="../ink/ink1903.xml"/><Relationship Id="rId220" Type="http://schemas.openxmlformats.org/officeDocument/2006/relationships/image" Target="../media/image1761.png"/><Relationship Id="rId241" Type="http://schemas.openxmlformats.org/officeDocument/2006/relationships/image" Target="../media/image1771.png"/><Relationship Id="rId15" Type="http://schemas.openxmlformats.org/officeDocument/2006/relationships/customXml" Target="../ink/ink1806.xml"/><Relationship Id="rId36" Type="http://schemas.openxmlformats.org/officeDocument/2006/relationships/image" Target="../media/image16110.png"/><Relationship Id="rId57" Type="http://schemas.openxmlformats.org/officeDocument/2006/relationships/customXml" Target="../ink/ink1827.xml"/><Relationship Id="rId262" Type="http://schemas.openxmlformats.org/officeDocument/2006/relationships/customXml" Target="../ink/ink1930.xml"/><Relationship Id="rId78" Type="http://schemas.openxmlformats.org/officeDocument/2006/relationships/image" Target="../media/image16320.png"/><Relationship Id="rId99" Type="http://schemas.openxmlformats.org/officeDocument/2006/relationships/customXml" Target="../ink/ink1848.xml"/><Relationship Id="rId101" Type="http://schemas.openxmlformats.org/officeDocument/2006/relationships/customXml" Target="../ink/ink1849.xml"/><Relationship Id="rId122" Type="http://schemas.openxmlformats.org/officeDocument/2006/relationships/image" Target="../media/image16520.png"/><Relationship Id="rId143" Type="http://schemas.openxmlformats.org/officeDocument/2006/relationships/customXml" Target="../ink/ink1870.xml"/><Relationship Id="rId164" Type="http://schemas.openxmlformats.org/officeDocument/2006/relationships/image" Target="../media/image16730.png"/><Relationship Id="rId185" Type="http://schemas.openxmlformats.org/officeDocument/2006/relationships/customXml" Target="../ink/ink1891.xml"/><Relationship Id="rId9" Type="http://schemas.openxmlformats.org/officeDocument/2006/relationships/customXml" Target="../ink/ink1803.xml"/><Relationship Id="rId210" Type="http://schemas.openxmlformats.org/officeDocument/2006/relationships/image" Target="../media/image1756.png"/><Relationship Id="rId26" Type="http://schemas.openxmlformats.org/officeDocument/2006/relationships/image" Target="../media/image16060.png"/><Relationship Id="rId231" Type="http://schemas.openxmlformats.org/officeDocument/2006/relationships/image" Target="../media/image1766.png"/><Relationship Id="rId252" Type="http://schemas.openxmlformats.org/officeDocument/2006/relationships/customXml" Target="../ink/ink1925.xml"/><Relationship Id="rId47" Type="http://schemas.openxmlformats.org/officeDocument/2006/relationships/customXml" Target="../ink/ink1822.xml"/><Relationship Id="rId68" Type="http://schemas.openxmlformats.org/officeDocument/2006/relationships/image" Target="../media/image16270.png"/><Relationship Id="rId89" Type="http://schemas.openxmlformats.org/officeDocument/2006/relationships/customXml" Target="../ink/ink1843.xml"/><Relationship Id="rId112" Type="http://schemas.openxmlformats.org/officeDocument/2006/relationships/image" Target="../media/image16470.png"/><Relationship Id="rId133" Type="http://schemas.openxmlformats.org/officeDocument/2006/relationships/customXml" Target="../ink/ink1865.xml"/><Relationship Id="rId154" Type="http://schemas.openxmlformats.org/officeDocument/2006/relationships/image" Target="../media/image16680.png"/><Relationship Id="rId175" Type="http://schemas.openxmlformats.org/officeDocument/2006/relationships/customXml" Target="../ink/ink1886.xml"/><Relationship Id="rId196" Type="http://schemas.openxmlformats.org/officeDocument/2006/relationships/image" Target="../media/image1749.png"/><Relationship Id="rId200" Type="http://schemas.openxmlformats.org/officeDocument/2006/relationships/image" Target="../media/image1751.png"/><Relationship Id="rId16" Type="http://schemas.openxmlformats.org/officeDocument/2006/relationships/image" Target="../media/image16010.png"/><Relationship Id="rId221" Type="http://schemas.openxmlformats.org/officeDocument/2006/relationships/customXml" Target="../ink/ink1909.xml"/><Relationship Id="rId242" Type="http://schemas.openxmlformats.org/officeDocument/2006/relationships/customXml" Target="../ink/ink1920.xml"/><Relationship Id="rId263" Type="http://schemas.openxmlformats.org/officeDocument/2006/relationships/image" Target="../media/image1782.png"/><Relationship Id="rId37" Type="http://schemas.openxmlformats.org/officeDocument/2006/relationships/customXml" Target="../ink/ink1817.xml"/><Relationship Id="rId58" Type="http://schemas.openxmlformats.org/officeDocument/2006/relationships/image" Target="../media/image16220.png"/><Relationship Id="rId79" Type="http://schemas.openxmlformats.org/officeDocument/2006/relationships/customXml" Target="../ink/ink1838.xml"/><Relationship Id="rId102" Type="http://schemas.openxmlformats.org/officeDocument/2006/relationships/image" Target="../media/image16430.png"/><Relationship Id="rId123" Type="http://schemas.openxmlformats.org/officeDocument/2006/relationships/customXml" Target="../ink/ink1860.xml"/><Relationship Id="rId144" Type="http://schemas.openxmlformats.org/officeDocument/2006/relationships/image" Target="../media/image16630.png"/><Relationship Id="rId90" Type="http://schemas.openxmlformats.org/officeDocument/2006/relationships/image" Target="../media/image16370.png"/><Relationship Id="rId165" Type="http://schemas.openxmlformats.org/officeDocument/2006/relationships/customXml" Target="../ink/ink1881.xml"/><Relationship Id="rId186" Type="http://schemas.openxmlformats.org/officeDocument/2006/relationships/image" Target="../media/image1744.png"/><Relationship Id="rId211" Type="http://schemas.openxmlformats.org/officeDocument/2006/relationships/customXml" Target="../ink/ink1904.xml"/><Relationship Id="rId232" Type="http://schemas.openxmlformats.org/officeDocument/2006/relationships/customXml" Target="../ink/ink1915.xml"/><Relationship Id="rId253" Type="http://schemas.openxmlformats.org/officeDocument/2006/relationships/image" Target="../media/image1777.png"/><Relationship Id="rId27" Type="http://schemas.openxmlformats.org/officeDocument/2006/relationships/customXml" Target="../ink/ink1812.xml"/><Relationship Id="rId48" Type="http://schemas.openxmlformats.org/officeDocument/2006/relationships/image" Target="../media/image16170.png"/><Relationship Id="rId69" Type="http://schemas.openxmlformats.org/officeDocument/2006/relationships/customXml" Target="../ink/ink1833.xml"/><Relationship Id="rId113" Type="http://schemas.openxmlformats.org/officeDocument/2006/relationships/customXml" Target="../ink/ink1855.xml"/><Relationship Id="rId134" Type="http://schemas.openxmlformats.org/officeDocument/2006/relationships/image" Target="../media/image16580.png"/><Relationship Id="rId80" Type="http://schemas.openxmlformats.org/officeDocument/2006/relationships/image" Target="../media/image16330.png"/><Relationship Id="rId155" Type="http://schemas.openxmlformats.org/officeDocument/2006/relationships/customXml" Target="../ink/ink1876.xml"/><Relationship Id="rId176" Type="http://schemas.openxmlformats.org/officeDocument/2006/relationships/image" Target="../media/image1739.png"/><Relationship Id="rId197" Type="http://schemas.openxmlformats.org/officeDocument/2006/relationships/customXml" Target="../ink/ink1897.xml"/><Relationship Id="rId201" Type="http://schemas.openxmlformats.org/officeDocument/2006/relationships/customXml" Target="../ink/ink1899.xml"/><Relationship Id="rId222" Type="http://schemas.openxmlformats.org/officeDocument/2006/relationships/image" Target="../media/image1762.png"/><Relationship Id="rId243" Type="http://schemas.openxmlformats.org/officeDocument/2006/relationships/image" Target="../media/image1772.png"/><Relationship Id="rId17" Type="http://schemas.openxmlformats.org/officeDocument/2006/relationships/customXml" Target="../ink/ink1807.xml"/><Relationship Id="rId38" Type="http://schemas.openxmlformats.org/officeDocument/2006/relationships/image" Target="../media/image16120.png"/><Relationship Id="rId59" Type="http://schemas.openxmlformats.org/officeDocument/2006/relationships/customXml" Target="../ink/ink1828.xml"/><Relationship Id="rId103" Type="http://schemas.openxmlformats.org/officeDocument/2006/relationships/customXml" Target="../ink/ink1850.xml"/><Relationship Id="rId124" Type="http://schemas.openxmlformats.org/officeDocument/2006/relationships/image" Target="../media/image16530.png"/><Relationship Id="rId70" Type="http://schemas.openxmlformats.org/officeDocument/2006/relationships/image" Target="../media/image16280.png"/><Relationship Id="rId91" Type="http://schemas.openxmlformats.org/officeDocument/2006/relationships/customXml" Target="../ink/ink1844.xml"/><Relationship Id="rId145" Type="http://schemas.openxmlformats.org/officeDocument/2006/relationships/customXml" Target="../ink/ink1871.xml"/><Relationship Id="rId166" Type="http://schemas.openxmlformats.org/officeDocument/2006/relationships/image" Target="../media/image16740.png"/><Relationship Id="rId187" Type="http://schemas.openxmlformats.org/officeDocument/2006/relationships/customXml" Target="../ink/ink189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57.png"/><Relationship Id="rId233" Type="http://schemas.openxmlformats.org/officeDocument/2006/relationships/image" Target="../media/image1767.png"/><Relationship Id="rId254" Type="http://schemas.openxmlformats.org/officeDocument/2006/relationships/customXml" Target="../ink/ink1926.xml"/><Relationship Id="rId28" Type="http://schemas.openxmlformats.org/officeDocument/2006/relationships/image" Target="../media/image16070.png"/><Relationship Id="rId49" Type="http://schemas.openxmlformats.org/officeDocument/2006/relationships/customXml" Target="../ink/ink1823.xml"/><Relationship Id="rId114" Type="http://schemas.openxmlformats.org/officeDocument/2006/relationships/image" Target="../media/image16480.png"/><Relationship Id="rId60" Type="http://schemas.openxmlformats.org/officeDocument/2006/relationships/image" Target="../media/image16230.png"/><Relationship Id="rId81" Type="http://schemas.openxmlformats.org/officeDocument/2006/relationships/customXml" Target="../ink/ink1839.xml"/><Relationship Id="rId135" Type="http://schemas.openxmlformats.org/officeDocument/2006/relationships/customXml" Target="../ink/ink1866.xml"/><Relationship Id="rId156" Type="http://schemas.openxmlformats.org/officeDocument/2006/relationships/image" Target="../media/image16690.png"/><Relationship Id="rId177" Type="http://schemas.openxmlformats.org/officeDocument/2006/relationships/customXml" Target="../ink/ink1887.xml"/><Relationship Id="rId198" Type="http://schemas.openxmlformats.org/officeDocument/2006/relationships/image" Target="../media/image1750.png"/><Relationship Id="rId202" Type="http://schemas.openxmlformats.org/officeDocument/2006/relationships/image" Target="../media/image1752.png"/><Relationship Id="rId223" Type="http://schemas.openxmlformats.org/officeDocument/2006/relationships/customXml" Target="../ink/ink1910.xml"/><Relationship Id="rId244" Type="http://schemas.openxmlformats.org/officeDocument/2006/relationships/customXml" Target="../ink/ink1921.xml"/><Relationship Id="rId18" Type="http://schemas.openxmlformats.org/officeDocument/2006/relationships/image" Target="../media/image16020.png"/><Relationship Id="rId39" Type="http://schemas.openxmlformats.org/officeDocument/2006/relationships/customXml" Target="../ink/ink1818.xml"/><Relationship Id="rId50" Type="http://schemas.openxmlformats.org/officeDocument/2006/relationships/image" Target="../media/image16180.png"/><Relationship Id="rId104" Type="http://schemas.openxmlformats.org/officeDocument/2006/relationships/image" Target="../media/image16440.png"/><Relationship Id="rId125" Type="http://schemas.openxmlformats.org/officeDocument/2006/relationships/customXml" Target="../ink/ink1861.xml"/><Relationship Id="rId146" Type="http://schemas.openxmlformats.org/officeDocument/2006/relationships/image" Target="../media/image16640.png"/><Relationship Id="rId167" Type="http://schemas.openxmlformats.org/officeDocument/2006/relationships/customXml" Target="../ink/ink1882.xml"/><Relationship Id="rId188" Type="http://schemas.openxmlformats.org/officeDocument/2006/relationships/image" Target="../media/image1745.png"/><Relationship Id="rId71" Type="http://schemas.openxmlformats.org/officeDocument/2006/relationships/customXml" Target="../ink/ink1834.xml"/><Relationship Id="rId92" Type="http://schemas.openxmlformats.org/officeDocument/2006/relationships/image" Target="../media/image16380.png"/><Relationship Id="rId213" Type="http://schemas.openxmlformats.org/officeDocument/2006/relationships/customXml" Target="../ink/ink1905.xml"/><Relationship Id="rId234" Type="http://schemas.openxmlformats.org/officeDocument/2006/relationships/customXml" Target="../ink/ink1916.xml"/><Relationship Id="rId2" Type="http://schemas.openxmlformats.org/officeDocument/2006/relationships/image" Target="../media/image1734.png"/><Relationship Id="rId29" Type="http://schemas.openxmlformats.org/officeDocument/2006/relationships/customXml" Target="../ink/ink1813.xml"/><Relationship Id="rId255" Type="http://schemas.openxmlformats.org/officeDocument/2006/relationships/image" Target="../media/image1778.png"/><Relationship Id="rId40" Type="http://schemas.openxmlformats.org/officeDocument/2006/relationships/image" Target="../media/image16130.png"/><Relationship Id="rId115" Type="http://schemas.openxmlformats.org/officeDocument/2006/relationships/customXml" Target="../ink/ink1856.xml"/><Relationship Id="rId136" Type="http://schemas.openxmlformats.org/officeDocument/2006/relationships/image" Target="../media/image16590.png"/><Relationship Id="rId157" Type="http://schemas.openxmlformats.org/officeDocument/2006/relationships/customXml" Target="../ink/ink1877.xml"/><Relationship Id="rId178" Type="http://schemas.openxmlformats.org/officeDocument/2006/relationships/image" Target="../media/image1740.png"/><Relationship Id="rId61" Type="http://schemas.openxmlformats.org/officeDocument/2006/relationships/customXml" Target="../ink/ink1829.xml"/><Relationship Id="rId82" Type="http://schemas.openxmlformats.org/officeDocument/2006/relationships/image" Target="../media/image16340.png"/><Relationship Id="rId199" Type="http://schemas.openxmlformats.org/officeDocument/2006/relationships/customXml" Target="../ink/ink1898.xml"/><Relationship Id="rId203" Type="http://schemas.openxmlformats.org/officeDocument/2006/relationships/customXml" Target="../ink/ink1900.xml"/><Relationship Id="rId19" Type="http://schemas.openxmlformats.org/officeDocument/2006/relationships/customXml" Target="../ink/ink1808.xml"/><Relationship Id="rId224" Type="http://schemas.openxmlformats.org/officeDocument/2006/relationships/image" Target="../media/image1763.png"/><Relationship Id="rId245" Type="http://schemas.openxmlformats.org/officeDocument/2006/relationships/image" Target="../media/image1773.png"/><Relationship Id="rId30" Type="http://schemas.openxmlformats.org/officeDocument/2006/relationships/image" Target="../media/image16080.png"/><Relationship Id="rId105" Type="http://schemas.openxmlformats.org/officeDocument/2006/relationships/customXml" Target="../ink/ink1851.xml"/><Relationship Id="rId126" Type="http://schemas.openxmlformats.org/officeDocument/2006/relationships/image" Target="../media/image16540.png"/><Relationship Id="rId147" Type="http://schemas.openxmlformats.org/officeDocument/2006/relationships/customXml" Target="../ink/ink1872.xml"/><Relationship Id="rId168" Type="http://schemas.openxmlformats.org/officeDocument/2006/relationships/image" Target="../media/image1735.png"/><Relationship Id="rId51" Type="http://schemas.openxmlformats.org/officeDocument/2006/relationships/customXml" Target="../ink/ink1824.xml"/><Relationship Id="rId72" Type="http://schemas.openxmlformats.org/officeDocument/2006/relationships/image" Target="../media/image16290.png"/><Relationship Id="rId93" Type="http://schemas.openxmlformats.org/officeDocument/2006/relationships/customXml" Target="../ink/ink1845.xml"/><Relationship Id="rId189" Type="http://schemas.openxmlformats.org/officeDocument/2006/relationships/customXml" Target="../ink/ink1893.xml"/><Relationship Id="rId3" Type="http://schemas.openxmlformats.org/officeDocument/2006/relationships/customXml" Target="../ink/ink1800.xml"/><Relationship Id="rId214" Type="http://schemas.openxmlformats.org/officeDocument/2006/relationships/image" Target="../media/image1758.png"/><Relationship Id="rId235" Type="http://schemas.openxmlformats.org/officeDocument/2006/relationships/image" Target="../media/image1768.png"/><Relationship Id="rId256" Type="http://schemas.openxmlformats.org/officeDocument/2006/relationships/customXml" Target="../ink/ink1927.xml"/><Relationship Id="rId116" Type="http://schemas.openxmlformats.org/officeDocument/2006/relationships/image" Target="../media/image16490.png"/><Relationship Id="rId137" Type="http://schemas.openxmlformats.org/officeDocument/2006/relationships/customXml" Target="../ink/ink1867.xml"/><Relationship Id="rId158" Type="http://schemas.openxmlformats.org/officeDocument/2006/relationships/image" Target="../media/image16700.png"/><Relationship Id="rId20" Type="http://schemas.openxmlformats.org/officeDocument/2006/relationships/image" Target="../media/image16030.png"/><Relationship Id="rId41" Type="http://schemas.openxmlformats.org/officeDocument/2006/relationships/customXml" Target="../ink/ink1819.xml"/><Relationship Id="rId62" Type="http://schemas.openxmlformats.org/officeDocument/2006/relationships/image" Target="../media/image16240.png"/><Relationship Id="rId83" Type="http://schemas.openxmlformats.org/officeDocument/2006/relationships/customXml" Target="../ink/ink1840.xml"/><Relationship Id="rId179" Type="http://schemas.openxmlformats.org/officeDocument/2006/relationships/customXml" Target="../ink/ink1888.xml"/><Relationship Id="rId190" Type="http://schemas.openxmlformats.org/officeDocument/2006/relationships/image" Target="../media/image1746.png"/><Relationship Id="rId204" Type="http://schemas.openxmlformats.org/officeDocument/2006/relationships/image" Target="../media/image1753.png"/><Relationship Id="rId225" Type="http://schemas.openxmlformats.org/officeDocument/2006/relationships/customXml" Target="../ink/ink1911.xml"/><Relationship Id="rId246" Type="http://schemas.openxmlformats.org/officeDocument/2006/relationships/customXml" Target="../ink/ink1922.xml"/><Relationship Id="rId106" Type="http://schemas.openxmlformats.org/officeDocument/2006/relationships/image" Target="../media/image16450.png"/><Relationship Id="rId127" Type="http://schemas.openxmlformats.org/officeDocument/2006/relationships/customXml" Target="../ink/ink1862.xml"/><Relationship Id="rId10" Type="http://schemas.openxmlformats.org/officeDocument/2006/relationships/image" Target="../media/image15980.png"/><Relationship Id="rId31" Type="http://schemas.openxmlformats.org/officeDocument/2006/relationships/customXml" Target="../ink/ink1814.xml"/><Relationship Id="rId52" Type="http://schemas.openxmlformats.org/officeDocument/2006/relationships/image" Target="../media/image16190.png"/><Relationship Id="rId73" Type="http://schemas.openxmlformats.org/officeDocument/2006/relationships/customXml" Target="../ink/ink1835.xml"/><Relationship Id="rId94" Type="http://schemas.openxmlformats.org/officeDocument/2006/relationships/image" Target="../media/image16390.png"/><Relationship Id="rId148" Type="http://schemas.openxmlformats.org/officeDocument/2006/relationships/image" Target="../media/image16650.png"/><Relationship Id="rId169" Type="http://schemas.openxmlformats.org/officeDocument/2006/relationships/customXml" Target="../ink/ink1883.xml"/><Relationship Id="rId4" Type="http://schemas.openxmlformats.org/officeDocument/2006/relationships/image" Target="../media/image15950.png"/><Relationship Id="rId180" Type="http://schemas.openxmlformats.org/officeDocument/2006/relationships/image" Target="../media/image1741.png"/><Relationship Id="rId215" Type="http://schemas.openxmlformats.org/officeDocument/2006/relationships/customXml" Target="../ink/ink1906.xml"/><Relationship Id="rId236" Type="http://schemas.openxmlformats.org/officeDocument/2006/relationships/customXml" Target="../ink/ink1917.xml"/><Relationship Id="rId257" Type="http://schemas.openxmlformats.org/officeDocument/2006/relationships/image" Target="../media/image1779.png"/><Relationship Id="rId42" Type="http://schemas.openxmlformats.org/officeDocument/2006/relationships/image" Target="../media/image16140.png"/><Relationship Id="rId84" Type="http://schemas.openxmlformats.org/officeDocument/2006/relationships/image" Target="../media/image106.png"/><Relationship Id="rId138" Type="http://schemas.openxmlformats.org/officeDocument/2006/relationships/image" Target="../media/image16600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88.xml"/><Relationship Id="rId21" Type="http://schemas.openxmlformats.org/officeDocument/2006/relationships/customXml" Target="../ink/ink1940.xml"/><Relationship Id="rId324" Type="http://schemas.openxmlformats.org/officeDocument/2006/relationships/customXml" Target="../ink/ink2093.xml"/><Relationship Id="rId531" Type="http://schemas.openxmlformats.org/officeDocument/2006/relationships/image" Target="../media/image2002.png"/><Relationship Id="rId170" Type="http://schemas.openxmlformats.org/officeDocument/2006/relationships/customXml" Target="../ink/ink2015.xml"/><Relationship Id="rId268" Type="http://schemas.openxmlformats.org/officeDocument/2006/relationships/customXml" Target="../ink/ink2064.xml"/><Relationship Id="rId475" Type="http://schemas.openxmlformats.org/officeDocument/2006/relationships/image" Target="../media/image1974.png"/><Relationship Id="rId32" Type="http://schemas.openxmlformats.org/officeDocument/2006/relationships/image" Target="../media/image16890.png"/><Relationship Id="rId128" Type="http://schemas.openxmlformats.org/officeDocument/2006/relationships/image" Target="../media/image1802.png"/><Relationship Id="rId335" Type="http://schemas.openxmlformats.org/officeDocument/2006/relationships/image" Target="../media/image1904.png"/><Relationship Id="rId542" Type="http://schemas.openxmlformats.org/officeDocument/2006/relationships/customXml" Target="../ink/ink2202.xml"/><Relationship Id="rId181" Type="http://schemas.openxmlformats.org/officeDocument/2006/relationships/image" Target="../media/image1828.png"/><Relationship Id="rId402" Type="http://schemas.openxmlformats.org/officeDocument/2006/relationships/customXml" Target="../ink/ink2132.xml"/><Relationship Id="rId279" Type="http://schemas.openxmlformats.org/officeDocument/2006/relationships/customXml" Target="../ink/ink2070.xml"/><Relationship Id="rId486" Type="http://schemas.openxmlformats.org/officeDocument/2006/relationships/customXml" Target="../ink/ink2174.xml"/><Relationship Id="rId43" Type="http://schemas.openxmlformats.org/officeDocument/2006/relationships/customXml" Target="../ink/ink1951.xml"/><Relationship Id="rId139" Type="http://schemas.openxmlformats.org/officeDocument/2006/relationships/image" Target="../media/image1807.png"/><Relationship Id="rId346" Type="http://schemas.openxmlformats.org/officeDocument/2006/relationships/customXml" Target="../ink/ink2104.xml"/><Relationship Id="rId553" Type="http://schemas.openxmlformats.org/officeDocument/2006/relationships/image" Target="../media/image2013.png"/><Relationship Id="rId192" Type="http://schemas.openxmlformats.org/officeDocument/2006/relationships/customXml" Target="../ink/ink2026.xml"/><Relationship Id="rId206" Type="http://schemas.openxmlformats.org/officeDocument/2006/relationships/customXml" Target="../ink/ink2033.xml"/><Relationship Id="rId413" Type="http://schemas.openxmlformats.org/officeDocument/2006/relationships/image" Target="../media/image1943.png"/><Relationship Id="rId497" Type="http://schemas.openxmlformats.org/officeDocument/2006/relationships/image" Target="../media/image1985.png"/><Relationship Id="rId357" Type="http://schemas.openxmlformats.org/officeDocument/2006/relationships/image" Target="../media/image1915.png"/><Relationship Id="rId54" Type="http://schemas.openxmlformats.org/officeDocument/2006/relationships/image" Target="../media/image17000.png"/><Relationship Id="rId217" Type="http://schemas.openxmlformats.org/officeDocument/2006/relationships/image" Target="../media/image1846.png"/><Relationship Id="rId564" Type="http://schemas.openxmlformats.org/officeDocument/2006/relationships/customXml" Target="../ink/ink2213.xml"/><Relationship Id="rId424" Type="http://schemas.openxmlformats.org/officeDocument/2006/relationships/customXml" Target="../ink/ink2143.xml"/><Relationship Id="rId270" Type="http://schemas.openxmlformats.org/officeDocument/2006/relationships/customXml" Target="../ink/ink2065.xml"/><Relationship Id="rId65" Type="http://schemas.openxmlformats.org/officeDocument/2006/relationships/customXml" Target="../ink/ink1962.xml"/><Relationship Id="rId130" Type="http://schemas.openxmlformats.org/officeDocument/2006/relationships/image" Target="../media/image1803.png"/><Relationship Id="rId368" Type="http://schemas.openxmlformats.org/officeDocument/2006/relationships/customXml" Target="../ink/ink2115.xml"/><Relationship Id="rId575" Type="http://schemas.openxmlformats.org/officeDocument/2006/relationships/image" Target="../media/image2024.png"/><Relationship Id="rId228" Type="http://schemas.openxmlformats.org/officeDocument/2006/relationships/customXml" Target="../ink/ink2044.xml"/><Relationship Id="rId435" Type="http://schemas.openxmlformats.org/officeDocument/2006/relationships/image" Target="../media/image1954.png"/><Relationship Id="rId281" Type="http://schemas.openxmlformats.org/officeDocument/2006/relationships/customXml" Target="../ink/ink2071.xml"/><Relationship Id="rId502" Type="http://schemas.openxmlformats.org/officeDocument/2006/relationships/customXml" Target="../ink/ink2182.xml"/><Relationship Id="rId76" Type="http://schemas.openxmlformats.org/officeDocument/2006/relationships/image" Target="../media/image17110.png"/><Relationship Id="rId141" Type="http://schemas.openxmlformats.org/officeDocument/2006/relationships/image" Target="../media/image1808.png"/><Relationship Id="rId379" Type="http://schemas.openxmlformats.org/officeDocument/2006/relationships/image" Target="../media/image1926.png"/><Relationship Id="rId586" Type="http://schemas.openxmlformats.org/officeDocument/2006/relationships/customXml" Target="../ink/ink2224.xml"/><Relationship Id="rId7" Type="http://schemas.openxmlformats.org/officeDocument/2006/relationships/customXml" Target="../ink/ink1933.xml"/><Relationship Id="rId239" Type="http://schemas.openxmlformats.org/officeDocument/2006/relationships/image" Target="../media/image1857.png"/><Relationship Id="rId446" Type="http://schemas.openxmlformats.org/officeDocument/2006/relationships/customXml" Target="../ink/ink2154.xml"/><Relationship Id="rId292" Type="http://schemas.openxmlformats.org/officeDocument/2006/relationships/customXml" Target="../ink/ink2077.xml"/><Relationship Id="rId306" Type="http://schemas.openxmlformats.org/officeDocument/2006/relationships/customXml" Target="../ink/ink2084.xml"/><Relationship Id="rId87" Type="http://schemas.openxmlformats.org/officeDocument/2006/relationships/customXml" Target="../ink/ink1973.xml"/><Relationship Id="rId513" Type="http://schemas.openxmlformats.org/officeDocument/2006/relationships/image" Target="../media/image1993.png"/><Relationship Id="rId152" Type="http://schemas.openxmlformats.org/officeDocument/2006/relationships/customXml" Target="../ink/ink2006.xml"/><Relationship Id="rId194" Type="http://schemas.openxmlformats.org/officeDocument/2006/relationships/customXml" Target="../ink/ink2027.xml"/><Relationship Id="rId208" Type="http://schemas.openxmlformats.org/officeDocument/2006/relationships/customXml" Target="../ink/ink2034.xml"/><Relationship Id="rId415" Type="http://schemas.openxmlformats.org/officeDocument/2006/relationships/image" Target="../media/image1944.png"/><Relationship Id="rId457" Type="http://schemas.openxmlformats.org/officeDocument/2006/relationships/image" Target="../media/image1965.png"/><Relationship Id="rId261" Type="http://schemas.openxmlformats.org/officeDocument/2006/relationships/image" Target="../media/image1868.png"/><Relationship Id="rId499" Type="http://schemas.openxmlformats.org/officeDocument/2006/relationships/image" Target="../media/image1986.png"/><Relationship Id="rId14" Type="http://schemas.openxmlformats.org/officeDocument/2006/relationships/image" Target="../media/image16810.png"/><Relationship Id="rId56" Type="http://schemas.openxmlformats.org/officeDocument/2006/relationships/image" Target="../media/image17010.png"/><Relationship Id="rId317" Type="http://schemas.openxmlformats.org/officeDocument/2006/relationships/image" Target="../media/image1895.png"/><Relationship Id="rId359" Type="http://schemas.openxmlformats.org/officeDocument/2006/relationships/image" Target="../media/image1916.png"/><Relationship Id="rId524" Type="http://schemas.openxmlformats.org/officeDocument/2006/relationships/customXml" Target="../ink/ink2193.xml"/><Relationship Id="rId566" Type="http://schemas.openxmlformats.org/officeDocument/2006/relationships/customXml" Target="../ink/ink2214.xml"/><Relationship Id="rId98" Type="http://schemas.openxmlformats.org/officeDocument/2006/relationships/image" Target="../media/image1788.png"/><Relationship Id="rId121" Type="http://schemas.openxmlformats.org/officeDocument/2006/relationships/customXml" Target="../ink/ink1990.xml"/><Relationship Id="rId163" Type="http://schemas.openxmlformats.org/officeDocument/2006/relationships/image" Target="../media/image1819.png"/><Relationship Id="rId219" Type="http://schemas.openxmlformats.org/officeDocument/2006/relationships/image" Target="../media/image1847.png"/><Relationship Id="rId370" Type="http://schemas.openxmlformats.org/officeDocument/2006/relationships/customXml" Target="../ink/ink2116.xml"/><Relationship Id="rId426" Type="http://schemas.openxmlformats.org/officeDocument/2006/relationships/customXml" Target="../ink/ink2144.xml"/><Relationship Id="rId230" Type="http://schemas.openxmlformats.org/officeDocument/2006/relationships/customXml" Target="../ink/ink2045.xml"/><Relationship Id="rId468" Type="http://schemas.openxmlformats.org/officeDocument/2006/relationships/customXml" Target="../ink/ink2165.xml"/><Relationship Id="rId25" Type="http://schemas.openxmlformats.org/officeDocument/2006/relationships/customXml" Target="../ink/ink1942.xml"/><Relationship Id="rId67" Type="http://schemas.openxmlformats.org/officeDocument/2006/relationships/customXml" Target="../ink/ink1963.xml"/><Relationship Id="rId272" Type="http://schemas.openxmlformats.org/officeDocument/2006/relationships/image" Target="../media/image1873.png"/><Relationship Id="rId328" Type="http://schemas.openxmlformats.org/officeDocument/2006/relationships/customXml" Target="../ink/ink2095.xml"/><Relationship Id="rId535" Type="http://schemas.openxmlformats.org/officeDocument/2006/relationships/image" Target="../media/image2004.png"/><Relationship Id="rId577" Type="http://schemas.openxmlformats.org/officeDocument/2006/relationships/image" Target="../media/image2025.png"/><Relationship Id="rId132" Type="http://schemas.openxmlformats.org/officeDocument/2006/relationships/image" Target="../media/image1804.png"/><Relationship Id="rId174" Type="http://schemas.openxmlformats.org/officeDocument/2006/relationships/customXml" Target="../ink/ink2017.xml"/><Relationship Id="rId381" Type="http://schemas.openxmlformats.org/officeDocument/2006/relationships/image" Target="../media/image1927.png"/><Relationship Id="rId241" Type="http://schemas.openxmlformats.org/officeDocument/2006/relationships/image" Target="../media/image1858.png"/><Relationship Id="rId437" Type="http://schemas.openxmlformats.org/officeDocument/2006/relationships/image" Target="../media/image1955.png"/><Relationship Id="rId479" Type="http://schemas.openxmlformats.org/officeDocument/2006/relationships/image" Target="../media/image1976.png"/><Relationship Id="rId36" Type="http://schemas.openxmlformats.org/officeDocument/2006/relationships/image" Target="../media/image16910.png"/><Relationship Id="rId283" Type="http://schemas.openxmlformats.org/officeDocument/2006/relationships/customXml" Target="../ink/ink2072.xml"/><Relationship Id="rId339" Type="http://schemas.openxmlformats.org/officeDocument/2006/relationships/image" Target="../media/image1906.png"/><Relationship Id="rId490" Type="http://schemas.openxmlformats.org/officeDocument/2006/relationships/customXml" Target="../ink/ink2176.xml"/><Relationship Id="rId504" Type="http://schemas.openxmlformats.org/officeDocument/2006/relationships/customXml" Target="../ink/ink2183.xml"/><Relationship Id="rId546" Type="http://schemas.openxmlformats.org/officeDocument/2006/relationships/customXml" Target="../ink/ink2204.xml"/><Relationship Id="rId78" Type="http://schemas.openxmlformats.org/officeDocument/2006/relationships/image" Target="../media/image17120.png"/><Relationship Id="rId101" Type="http://schemas.openxmlformats.org/officeDocument/2006/relationships/customXml" Target="../ink/ink1980.xml"/><Relationship Id="rId143" Type="http://schemas.openxmlformats.org/officeDocument/2006/relationships/image" Target="../media/image1809.png"/><Relationship Id="rId185" Type="http://schemas.openxmlformats.org/officeDocument/2006/relationships/image" Target="../media/image1830.png"/><Relationship Id="rId350" Type="http://schemas.openxmlformats.org/officeDocument/2006/relationships/customXml" Target="../ink/ink2106.xml"/><Relationship Id="rId406" Type="http://schemas.openxmlformats.org/officeDocument/2006/relationships/customXml" Target="../ink/ink2134.xml"/><Relationship Id="rId588" Type="http://schemas.openxmlformats.org/officeDocument/2006/relationships/customXml" Target="../ink/ink2225.xml"/><Relationship Id="rId9" Type="http://schemas.openxmlformats.org/officeDocument/2006/relationships/customXml" Target="../ink/ink1934.xml"/><Relationship Id="rId210" Type="http://schemas.openxmlformats.org/officeDocument/2006/relationships/customXml" Target="../ink/ink2035.xml"/><Relationship Id="rId392" Type="http://schemas.openxmlformats.org/officeDocument/2006/relationships/customXml" Target="../ink/ink2127.xml"/><Relationship Id="rId448" Type="http://schemas.openxmlformats.org/officeDocument/2006/relationships/customXml" Target="../ink/ink2155.xml"/><Relationship Id="rId252" Type="http://schemas.openxmlformats.org/officeDocument/2006/relationships/customXml" Target="../ink/ink2056.xml"/><Relationship Id="rId294" Type="http://schemas.openxmlformats.org/officeDocument/2006/relationships/customXml" Target="../ink/ink2078.xml"/><Relationship Id="rId308" Type="http://schemas.openxmlformats.org/officeDocument/2006/relationships/customXml" Target="../ink/ink2085.xml"/><Relationship Id="rId515" Type="http://schemas.openxmlformats.org/officeDocument/2006/relationships/image" Target="../media/image1994.png"/><Relationship Id="rId47" Type="http://schemas.openxmlformats.org/officeDocument/2006/relationships/customXml" Target="../ink/ink1953.xml"/><Relationship Id="rId89" Type="http://schemas.openxmlformats.org/officeDocument/2006/relationships/customXml" Target="../ink/ink1974.xml"/><Relationship Id="rId112" Type="http://schemas.openxmlformats.org/officeDocument/2006/relationships/image" Target="../media/image1603.png"/><Relationship Id="rId154" Type="http://schemas.openxmlformats.org/officeDocument/2006/relationships/customXml" Target="../ink/ink2007.xml"/><Relationship Id="rId361" Type="http://schemas.openxmlformats.org/officeDocument/2006/relationships/image" Target="../media/image1917.png"/><Relationship Id="rId557" Type="http://schemas.openxmlformats.org/officeDocument/2006/relationships/image" Target="../media/image2015.png"/><Relationship Id="rId196" Type="http://schemas.openxmlformats.org/officeDocument/2006/relationships/customXml" Target="../ink/ink2028.xml"/><Relationship Id="rId417" Type="http://schemas.openxmlformats.org/officeDocument/2006/relationships/image" Target="../media/image1945.png"/><Relationship Id="rId459" Type="http://schemas.openxmlformats.org/officeDocument/2006/relationships/image" Target="../media/image1966.png"/><Relationship Id="rId16" Type="http://schemas.openxmlformats.org/officeDocument/2006/relationships/image" Target="../media/image16820.png"/><Relationship Id="rId221" Type="http://schemas.openxmlformats.org/officeDocument/2006/relationships/image" Target="../media/image1848.png"/><Relationship Id="rId263" Type="http://schemas.openxmlformats.org/officeDocument/2006/relationships/image" Target="../media/image1869.png"/><Relationship Id="rId319" Type="http://schemas.openxmlformats.org/officeDocument/2006/relationships/image" Target="../media/image1896.png"/><Relationship Id="rId470" Type="http://schemas.openxmlformats.org/officeDocument/2006/relationships/customXml" Target="../ink/ink2166.xml"/><Relationship Id="rId526" Type="http://schemas.openxmlformats.org/officeDocument/2006/relationships/customXml" Target="../ink/ink2194.xml"/><Relationship Id="rId58" Type="http://schemas.openxmlformats.org/officeDocument/2006/relationships/image" Target="../media/image17020.png"/><Relationship Id="rId123" Type="http://schemas.openxmlformats.org/officeDocument/2006/relationships/customXml" Target="../ink/ink1991.xml"/><Relationship Id="rId330" Type="http://schemas.openxmlformats.org/officeDocument/2006/relationships/customXml" Target="../ink/ink2096.xml"/><Relationship Id="rId568" Type="http://schemas.openxmlformats.org/officeDocument/2006/relationships/customXml" Target="../ink/ink2215.xml"/><Relationship Id="rId165" Type="http://schemas.openxmlformats.org/officeDocument/2006/relationships/image" Target="../media/image1820.png"/><Relationship Id="rId372" Type="http://schemas.openxmlformats.org/officeDocument/2006/relationships/customXml" Target="../ink/ink2117.xml"/><Relationship Id="rId428" Type="http://schemas.openxmlformats.org/officeDocument/2006/relationships/customXml" Target="../ink/ink2145.xml"/><Relationship Id="rId232" Type="http://schemas.openxmlformats.org/officeDocument/2006/relationships/customXml" Target="../ink/ink2046.xml"/><Relationship Id="rId274" Type="http://schemas.openxmlformats.org/officeDocument/2006/relationships/image" Target="../media/image1874.png"/><Relationship Id="rId481" Type="http://schemas.openxmlformats.org/officeDocument/2006/relationships/image" Target="../media/image1977.png"/><Relationship Id="rId27" Type="http://schemas.openxmlformats.org/officeDocument/2006/relationships/customXml" Target="../ink/ink1943.xml"/><Relationship Id="rId69" Type="http://schemas.openxmlformats.org/officeDocument/2006/relationships/customXml" Target="../ink/ink1964.xml"/><Relationship Id="rId134" Type="http://schemas.openxmlformats.org/officeDocument/2006/relationships/image" Target="../media/image1805.png"/><Relationship Id="rId537" Type="http://schemas.openxmlformats.org/officeDocument/2006/relationships/image" Target="../media/image2005.png"/><Relationship Id="rId579" Type="http://schemas.openxmlformats.org/officeDocument/2006/relationships/image" Target="../media/image2026.png"/><Relationship Id="rId80" Type="http://schemas.openxmlformats.org/officeDocument/2006/relationships/image" Target="../media/image17130.png"/><Relationship Id="rId176" Type="http://schemas.openxmlformats.org/officeDocument/2006/relationships/customXml" Target="../ink/ink2018.xml"/><Relationship Id="rId341" Type="http://schemas.openxmlformats.org/officeDocument/2006/relationships/image" Target="../media/image1907.png"/><Relationship Id="rId383" Type="http://schemas.openxmlformats.org/officeDocument/2006/relationships/image" Target="../media/image1928.png"/><Relationship Id="rId439" Type="http://schemas.openxmlformats.org/officeDocument/2006/relationships/image" Target="../media/image1956.png"/><Relationship Id="rId590" Type="http://schemas.openxmlformats.org/officeDocument/2006/relationships/customXml" Target="../ink/ink2226.xml"/><Relationship Id="rId201" Type="http://schemas.openxmlformats.org/officeDocument/2006/relationships/image" Target="../media/image1838.png"/><Relationship Id="rId243" Type="http://schemas.openxmlformats.org/officeDocument/2006/relationships/image" Target="../media/image1859.png"/><Relationship Id="rId285" Type="http://schemas.openxmlformats.org/officeDocument/2006/relationships/image" Target="../media/image1879.png"/><Relationship Id="rId450" Type="http://schemas.openxmlformats.org/officeDocument/2006/relationships/customXml" Target="../ink/ink2156.xml"/><Relationship Id="rId506" Type="http://schemas.openxmlformats.org/officeDocument/2006/relationships/customXml" Target="../ink/ink2184.xml"/><Relationship Id="rId38" Type="http://schemas.openxmlformats.org/officeDocument/2006/relationships/image" Target="../media/image16920.png"/><Relationship Id="rId103" Type="http://schemas.openxmlformats.org/officeDocument/2006/relationships/customXml" Target="../ink/ink1981.xml"/><Relationship Id="rId310" Type="http://schemas.openxmlformats.org/officeDocument/2006/relationships/customXml" Target="../ink/ink2086.xml"/><Relationship Id="rId492" Type="http://schemas.openxmlformats.org/officeDocument/2006/relationships/customXml" Target="../ink/ink2177.xml"/><Relationship Id="rId548" Type="http://schemas.openxmlformats.org/officeDocument/2006/relationships/customXml" Target="../ink/ink2205.xml"/><Relationship Id="rId91" Type="http://schemas.openxmlformats.org/officeDocument/2006/relationships/customXml" Target="../ink/ink1975.xml"/><Relationship Id="rId145" Type="http://schemas.openxmlformats.org/officeDocument/2006/relationships/image" Target="../media/image1810.png"/><Relationship Id="rId187" Type="http://schemas.openxmlformats.org/officeDocument/2006/relationships/image" Target="../media/image1831.png"/><Relationship Id="rId352" Type="http://schemas.openxmlformats.org/officeDocument/2006/relationships/customXml" Target="../ink/ink2107.xml"/><Relationship Id="rId394" Type="http://schemas.openxmlformats.org/officeDocument/2006/relationships/customXml" Target="../ink/ink2128.xml"/><Relationship Id="rId408" Type="http://schemas.openxmlformats.org/officeDocument/2006/relationships/customXml" Target="../ink/ink2135.xml"/><Relationship Id="rId212" Type="http://schemas.openxmlformats.org/officeDocument/2006/relationships/customXml" Target="../ink/ink2036.xml"/><Relationship Id="rId254" Type="http://schemas.openxmlformats.org/officeDocument/2006/relationships/customXml" Target="../ink/ink2057.xml"/><Relationship Id="rId49" Type="http://schemas.openxmlformats.org/officeDocument/2006/relationships/customXml" Target="../ink/ink1954.xml"/><Relationship Id="rId114" Type="http://schemas.openxmlformats.org/officeDocument/2006/relationships/image" Target="../media/image1795.png"/><Relationship Id="rId296" Type="http://schemas.openxmlformats.org/officeDocument/2006/relationships/customXml" Target="../ink/ink2079.xml"/><Relationship Id="rId461" Type="http://schemas.openxmlformats.org/officeDocument/2006/relationships/image" Target="../media/image1967.png"/><Relationship Id="rId517" Type="http://schemas.openxmlformats.org/officeDocument/2006/relationships/image" Target="../media/image1995.png"/><Relationship Id="rId559" Type="http://schemas.openxmlformats.org/officeDocument/2006/relationships/image" Target="../media/image2016.png"/><Relationship Id="rId60" Type="http://schemas.openxmlformats.org/officeDocument/2006/relationships/image" Target="../media/image17030.png"/><Relationship Id="rId156" Type="http://schemas.openxmlformats.org/officeDocument/2006/relationships/customXml" Target="../ink/ink2008.xml"/><Relationship Id="rId198" Type="http://schemas.openxmlformats.org/officeDocument/2006/relationships/customXml" Target="../ink/ink2029.xml"/><Relationship Id="rId321" Type="http://schemas.openxmlformats.org/officeDocument/2006/relationships/image" Target="../media/image1897.png"/><Relationship Id="rId363" Type="http://schemas.openxmlformats.org/officeDocument/2006/relationships/image" Target="../media/image1918.png"/><Relationship Id="rId419" Type="http://schemas.openxmlformats.org/officeDocument/2006/relationships/image" Target="../media/image1946.png"/><Relationship Id="rId570" Type="http://schemas.openxmlformats.org/officeDocument/2006/relationships/customXml" Target="../ink/ink2216.xml"/><Relationship Id="rId223" Type="http://schemas.openxmlformats.org/officeDocument/2006/relationships/image" Target="../media/image1849.png"/><Relationship Id="rId430" Type="http://schemas.openxmlformats.org/officeDocument/2006/relationships/customXml" Target="../ink/ink2146.xml"/><Relationship Id="rId18" Type="http://schemas.openxmlformats.org/officeDocument/2006/relationships/image" Target="../media/image16830.png"/><Relationship Id="rId265" Type="http://schemas.openxmlformats.org/officeDocument/2006/relationships/image" Target="../media/image1870.png"/><Relationship Id="rId472" Type="http://schemas.openxmlformats.org/officeDocument/2006/relationships/customXml" Target="../ink/ink2167.xml"/><Relationship Id="rId528" Type="http://schemas.openxmlformats.org/officeDocument/2006/relationships/customXml" Target="../ink/ink2195.xml"/><Relationship Id="rId125" Type="http://schemas.openxmlformats.org/officeDocument/2006/relationships/customXml" Target="../ink/ink1992.xml"/><Relationship Id="rId167" Type="http://schemas.openxmlformats.org/officeDocument/2006/relationships/image" Target="../media/image1821.png"/><Relationship Id="rId332" Type="http://schemas.openxmlformats.org/officeDocument/2006/relationships/customXml" Target="../ink/ink2097.xml"/><Relationship Id="rId374" Type="http://schemas.openxmlformats.org/officeDocument/2006/relationships/customXml" Target="../ink/ink2118.xml"/><Relationship Id="rId581" Type="http://schemas.openxmlformats.org/officeDocument/2006/relationships/image" Target="../media/image2027.png"/><Relationship Id="rId71" Type="http://schemas.openxmlformats.org/officeDocument/2006/relationships/customXml" Target="../ink/ink1965.xml"/><Relationship Id="rId234" Type="http://schemas.openxmlformats.org/officeDocument/2006/relationships/customXml" Target="../ink/ink2047.xml"/><Relationship Id="rId2" Type="http://schemas.openxmlformats.org/officeDocument/2006/relationships/image" Target="../media/image1783.png"/><Relationship Id="rId29" Type="http://schemas.openxmlformats.org/officeDocument/2006/relationships/customXml" Target="../ink/ink1944.xml"/><Relationship Id="rId276" Type="http://schemas.openxmlformats.org/officeDocument/2006/relationships/image" Target="../media/image1875.png"/><Relationship Id="rId441" Type="http://schemas.openxmlformats.org/officeDocument/2006/relationships/image" Target="../media/image1957.png"/><Relationship Id="rId483" Type="http://schemas.openxmlformats.org/officeDocument/2006/relationships/image" Target="../media/image1978.png"/><Relationship Id="rId539" Type="http://schemas.openxmlformats.org/officeDocument/2006/relationships/image" Target="../media/image2006.png"/><Relationship Id="rId40" Type="http://schemas.openxmlformats.org/officeDocument/2006/relationships/image" Target="../media/image16930.png"/><Relationship Id="rId136" Type="http://schemas.openxmlformats.org/officeDocument/2006/relationships/customXml" Target="../ink/ink1998.xml"/><Relationship Id="rId178" Type="http://schemas.openxmlformats.org/officeDocument/2006/relationships/customXml" Target="../ink/ink2019.xml"/><Relationship Id="rId301" Type="http://schemas.openxmlformats.org/officeDocument/2006/relationships/image" Target="../media/image1887.png"/><Relationship Id="rId343" Type="http://schemas.openxmlformats.org/officeDocument/2006/relationships/image" Target="../media/image1908.png"/><Relationship Id="rId550" Type="http://schemas.openxmlformats.org/officeDocument/2006/relationships/customXml" Target="../ink/ink2206.xml"/><Relationship Id="rId82" Type="http://schemas.openxmlformats.org/officeDocument/2006/relationships/image" Target="../media/image17140.png"/><Relationship Id="rId203" Type="http://schemas.openxmlformats.org/officeDocument/2006/relationships/image" Target="../media/image1839.png"/><Relationship Id="rId385" Type="http://schemas.openxmlformats.org/officeDocument/2006/relationships/image" Target="../media/image1929.png"/><Relationship Id="rId592" Type="http://schemas.openxmlformats.org/officeDocument/2006/relationships/customXml" Target="../ink/ink2227.xml"/><Relationship Id="rId245" Type="http://schemas.openxmlformats.org/officeDocument/2006/relationships/image" Target="../media/image1860.png"/><Relationship Id="rId287" Type="http://schemas.openxmlformats.org/officeDocument/2006/relationships/image" Target="../media/image1880.png"/><Relationship Id="rId410" Type="http://schemas.openxmlformats.org/officeDocument/2006/relationships/customXml" Target="../ink/ink2136.xml"/><Relationship Id="rId452" Type="http://schemas.openxmlformats.org/officeDocument/2006/relationships/customXml" Target="../ink/ink2157.xml"/><Relationship Id="rId494" Type="http://schemas.openxmlformats.org/officeDocument/2006/relationships/customXml" Target="../ink/ink2178.xml"/><Relationship Id="rId508" Type="http://schemas.openxmlformats.org/officeDocument/2006/relationships/customXml" Target="../ink/ink2185.xml"/><Relationship Id="rId105" Type="http://schemas.openxmlformats.org/officeDocument/2006/relationships/customXml" Target="../ink/ink1982.xml"/><Relationship Id="rId147" Type="http://schemas.openxmlformats.org/officeDocument/2006/relationships/image" Target="../media/image1811.png"/><Relationship Id="rId312" Type="http://schemas.openxmlformats.org/officeDocument/2006/relationships/customXml" Target="../ink/ink2087.xml"/><Relationship Id="rId354" Type="http://schemas.openxmlformats.org/officeDocument/2006/relationships/customXml" Target="../ink/ink2108.xml"/><Relationship Id="rId51" Type="http://schemas.openxmlformats.org/officeDocument/2006/relationships/customXml" Target="../ink/ink1955.xml"/><Relationship Id="rId93" Type="http://schemas.openxmlformats.org/officeDocument/2006/relationships/customXml" Target="../ink/ink1976.xml"/><Relationship Id="rId189" Type="http://schemas.openxmlformats.org/officeDocument/2006/relationships/image" Target="../media/image1832.png"/><Relationship Id="rId396" Type="http://schemas.openxmlformats.org/officeDocument/2006/relationships/customXml" Target="../ink/ink2129.xml"/><Relationship Id="rId561" Type="http://schemas.openxmlformats.org/officeDocument/2006/relationships/image" Target="../media/image2017.png"/><Relationship Id="rId214" Type="http://schemas.openxmlformats.org/officeDocument/2006/relationships/customXml" Target="../ink/ink2037.xml"/><Relationship Id="rId256" Type="http://schemas.openxmlformats.org/officeDocument/2006/relationships/customXml" Target="../ink/ink2058.xml"/><Relationship Id="rId298" Type="http://schemas.openxmlformats.org/officeDocument/2006/relationships/customXml" Target="../ink/ink2080.xml"/><Relationship Id="rId421" Type="http://schemas.openxmlformats.org/officeDocument/2006/relationships/image" Target="../media/image1947.png"/><Relationship Id="rId463" Type="http://schemas.openxmlformats.org/officeDocument/2006/relationships/image" Target="../media/image1968.png"/><Relationship Id="rId519" Type="http://schemas.openxmlformats.org/officeDocument/2006/relationships/image" Target="../media/image1996.png"/><Relationship Id="rId116" Type="http://schemas.openxmlformats.org/officeDocument/2006/relationships/image" Target="../media/image1796.png"/><Relationship Id="rId158" Type="http://schemas.openxmlformats.org/officeDocument/2006/relationships/customXml" Target="../ink/ink2009.xml"/><Relationship Id="rId323" Type="http://schemas.openxmlformats.org/officeDocument/2006/relationships/image" Target="../media/image1898.png"/><Relationship Id="rId530" Type="http://schemas.openxmlformats.org/officeDocument/2006/relationships/customXml" Target="../ink/ink2196.xml"/><Relationship Id="rId20" Type="http://schemas.openxmlformats.org/officeDocument/2006/relationships/image" Target="../media/image16840.png"/><Relationship Id="rId62" Type="http://schemas.openxmlformats.org/officeDocument/2006/relationships/image" Target="../media/image17040.png"/><Relationship Id="rId365" Type="http://schemas.openxmlformats.org/officeDocument/2006/relationships/image" Target="../media/image1919.png"/><Relationship Id="rId572" Type="http://schemas.openxmlformats.org/officeDocument/2006/relationships/customXml" Target="../ink/ink2217.xml"/><Relationship Id="rId225" Type="http://schemas.openxmlformats.org/officeDocument/2006/relationships/image" Target="../media/image1850.png"/><Relationship Id="rId267" Type="http://schemas.openxmlformats.org/officeDocument/2006/relationships/image" Target="../media/image1871.png"/><Relationship Id="rId432" Type="http://schemas.openxmlformats.org/officeDocument/2006/relationships/customXml" Target="../ink/ink2147.xml"/><Relationship Id="rId474" Type="http://schemas.openxmlformats.org/officeDocument/2006/relationships/customXml" Target="../ink/ink2168.xml"/><Relationship Id="rId127" Type="http://schemas.openxmlformats.org/officeDocument/2006/relationships/customXml" Target="../ink/ink1993.xml"/><Relationship Id="rId31" Type="http://schemas.openxmlformats.org/officeDocument/2006/relationships/customXml" Target="../ink/ink1945.xml"/><Relationship Id="rId73" Type="http://schemas.openxmlformats.org/officeDocument/2006/relationships/customXml" Target="../ink/ink1966.xml"/><Relationship Id="rId169" Type="http://schemas.openxmlformats.org/officeDocument/2006/relationships/image" Target="../media/image1822.png"/><Relationship Id="rId334" Type="http://schemas.openxmlformats.org/officeDocument/2006/relationships/customXml" Target="../ink/ink2098.xml"/><Relationship Id="rId376" Type="http://schemas.openxmlformats.org/officeDocument/2006/relationships/customXml" Target="../ink/ink2119.xml"/><Relationship Id="rId541" Type="http://schemas.openxmlformats.org/officeDocument/2006/relationships/image" Target="../media/image2007.png"/><Relationship Id="rId583" Type="http://schemas.openxmlformats.org/officeDocument/2006/relationships/image" Target="../media/image2028.png"/><Relationship Id="rId4" Type="http://schemas.openxmlformats.org/officeDocument/2006/relationships/image" Target="../media/image16760.png"/><Relationship Id="rId180" Type="http://schemas.openxmlformats.org/officeDocument/2006/relationships/customXml" Target="../ink/ink2020.xml"/><Relationship Id="rId236" Type="http://schemas.openxmlformats.org/officeDocument/2006/relationships/customXml" Target="../ink/ink2048.xml"/><Relationship Id="rId278" Type="http://schemas.openxmlformats.org/officeDocument/2006/relationships/image" Target="../media/image1876.png"/><Relationship Id="rId401" Type="http://schemas.openxmlformats.org/officeDocument/2006/relationships/image" Target="../media/image1937.png"/><Relationship Id="rId443" Type="http://schemas.openxmlformats.org/officeDocument/2006/relationships/image" Target="../media/image1958.png"/><Relationship Id="rId303" Type="http://schemas.openxmlformats.org/officeDocument/2006/relationships/image" Target="../media/image1888.png"/><Relationship Id="rId485" Type="http://schemas.openxmlformats.org/officeDocument/2006/relationships/image" Target="../media/image1979.png"/><Relationship Id="rId42" Type="http://schemas.openxmlformats.org/officeDocument/2006/relationships/image" Target="../media/image16940.png"/><Relationship Id="rId84" Type="http://schemas.openxmlformats.org/officeDocument/2006/relationships/image" Target="../media/image17150.png"/><Relationship Id="rId138" Type="http://schemas.openxmlformats.org/officeDocument/2006/relationships/customXml" Target="../ink/ink1999.xml"/><Relationship Id="rId345" Type="http://schemas.openxmlformats.org/officeDocument/2006/relationships/image" Target="../media/image1909.png"/><Relationship Id="rId387" Type="http://schemas.openxmlformats.org/officeDocument/2006/relationships/image" Target="../media/image1930.png"/><Relationship Id="rId510" Type="http://schemas.openxmlformats.org/officeDocument/2006/relationships/customXml" Target="../ink/ink2186.xml"/><Relationship Id="rId552" Type="http://schemas.openxmlformats.org/officeDocument/2006/relationships/customXml" Target="../ink/ink2207.xml"/><Relationship Id="rId594" Type="http://schemas.openxmlformats.org/officeDocument/2006/relationships/customXml" Target="../ink/ink2228.xml"/><Relationship Id="rId191" Type="http://schemas.openxmlformats.org/officeDocument/2006/relationships/image" Target="../media/image1833.png"/><Relationship Id="rId205" Type="http://schemas.openxmlformats.org/officeDocument/2006/relationships/image" Target="../media/image1840.png"/><Relationship Id="rId247" Type="http://schemas.openxmlformats.org/officeDocument/2006/relationships/image" Target="../media/image1861.png"/><Relationship Id="rId412" Type="http://schemas.openxmlformats.org/officeDocument/2006/relationships/customXml" Target="../ink/ink2137.xml"/><Relationship Id="rId107" Type="http://schemas.openxmlformats.org/officeDocument/2006/relationships/customXml" Target="../ink/ink1983.xml"/><Relationship Id="rId289" Type="http://schemas.openxmlformats.org/officeDocument/2006/relationships/image" Target="../media/image1881.png"/><Relationship Id="rId454" Type="http://schemas.openxmlformats.org/officeDocument/2006/relationships/customXml" Target="../ink/ink2158.xml"/><Relationship Id="rId496" Type="http://schemas.openxmlformats.org/officeDocument/2006/relationships/customXml" Target="../ink/ink2179.xml"/><Relationship Id="rId11" Type="http://schemas.openxmlformats.org/officeDocument/2006/relationships/customXml" Target="../ink/ink1935.xml"/><Relationship Id="rId53" Type="http://schemas.openxmlformats.org/officeDocument/2006/relationships/customXml" Target="../ink/ink1956.xml"/><Relationship Id="rId149" Type="http://schemas.openxmlformats.org/officeDocument/2006/relationships/image" Target="../media/image1812.png"/><Relationship Id="rId314" Type="http://schemas.openxmlformats.org/officeDocument/2006/relationships/customXml" Target="../ink/ink2088.xml"/><Relationship Id="rId356" Type="http://schemas.openxmlformats.org/officeDocument/2006/relationships/customXml" Target="../ink/ink2109.xml"/><Relationship Id="rId398" Type="http://schemas.openxmlformats.org/officeDocument/2006/relationships/customXml" Target="../ink/ink2130.xml"/><Relationship Id="rId521" Type="http://schemas.openxmlformats.org/officeDocument/2006/relationships/image" Target="../media/image1997.png"/><Relationship Id="rId563" Type="http://schemas.openxmlformats.org/officeDocument/2006/relationships/image" Target="../media/image2018.png"/><Relationship Id="rId95" Type="http://schemas.openxmlformats.org/officeDocument/2006/relationships/customXml" Target="../ink/ink1977.xml"/><Relationship Id="rId160" Type="http://schemas.openxmlformats.org/officeDocument/2006/relationships/customXml" Target="../ink/ink2010.xml"/><Relationship Id="rId216" Type="http://schemas.openxmlformats.org/officeDocument/2006/relationships/customXml" Target="../ink/ink2038.xml"/><Relationship Id="rId423" Type="http://schemas.openxmlformats.org/officeDocument/2006/relationships/image" Target="../media/image1948.png"/><Relationship Id="rId258" Type="http://schemas.openxmlformats.org/officeDocument/2006/relationships/customXml" Target="../ink/ink2059.xml"/><Relationship Id="rId465" Type="http://schemas.openxmlformats.org/officeDocument/2006/relationships/image" Target="../media/image1969.png"/><Relationship Id="rId22" Type="http://schemas.openxmlformats.org/officeDocument/2006/relationships/image" Target="../media/image16850.png"/><Relationship Id="rId64" Type="http://schemas.openxmlformats.org/officeDocument/2006/relationships/image" Target="../media/image17050.png"/><Relationship Id="rId118" Type="http://schemas.openxmlformats.org/officeDocument/2006/relationships/image" Target="../media/image1797.png"/><Relationship Id="rId325" Type="http://schemas.openxmlformats.org/officeDocument/2006/relationships/image" Target="../media/image1899.png"/><Relationship Id="rId367" Type="http://schemas.openxmlformats.org/officeDocument/2006/relationships/image" Target="../media/image1920.png"/><Relationship Id="rId532" Type="http://schemas.openxmlformats.org/officeDocument/2006/relationships/customXml" Target="../ink/ink2197.xml"/><Relationship Id="rId574" Type="http://schemas.openxmlformats.org/officeDocument/2006/relationships/customXml" Target="../ink/ink2218.xml"/><Relationship Id="rId171" Type="http://schemas.openxmlformats.org/officeDocument/2006/relationships/image" Target="../media/image1823.png"/><Relationship Id="rId227" Type="http://schemas.openxmlformats.org/officeDocument/2006/relationships/image" Target="../media/image1851.png"/><Relationship Id="rId269" Type="http://schemas.openxmlformats.org/officeDocument/2006/relationships/image" Target="../media/image1872.png"/><Relationship Id="rId434" Type="http://schemas.openxmlformats.org/officeDocument/2006/relationships/customXml" Target="../ink/ink2148.xml"/><Relationship Id="rId476" Type="http://schemas.openxmlformats.org/officeDocument/2006/relationships/customXml" Target="../ink/ink2169.xml"/><Relationship Id="rId33" Type="http://schemas.openxmlformats.org/officeDocument/2006/relationships/customXml" Target="../ink/ink1946.xml"/><Relationship Id="rId129" Type="http://schemas.openxmlformats.org/officeDocument/2006/relationships/customXml" Target="../ink/ink1994.xml"/><Relationship Id="rId280" Type="http://schemas.openxmlformats.org/officeDocument/2006/relationships/image" Target="../media/image1877.png"/><Relationship Id="rId336" Type="http://schemas.openxmlformats.org/officeDocument/2006/relationships/customXml" Target="../ink/ink2099.xml"/><Relationship Id="rId501" Type="http://schemas.openxmlformats.org/officeDocument/2006/relationships/image" Target="../media/image1987.png"/><Relationship Id="rId543" Type="http://schemas.openxmlformats.org/officeDocument/2006/relationships/image" Target="../media/image2008.png"/><Relationship Id="rId75" Type="http://schemas.openxmlformats.org/officeDocument/2006/relationships/customXml" Target="../ink/ink1967.xml"/><Relationship Id="rId140" Type="http://schemas.openxmlformats.org/officeDocument/2006/relationships/customXml" Target="../ink/ink2000.xml"/><Relationship Id="rId182" Type="http://schemas.openxmlformats.org/officeDocument/2006/relationships/customXml" Target="../ink/ink2021.xml"/><Relationship Id="rId378" Type="http://schemas.openxmlformats.org/officeDocument/2006/relationships/customXml" Target="../ink/ink2120.xml"/><Relationship Id="rId403" Type="http://schemas.openxmlformats.org/officeDocument/2006/relationships/image" Target="../media/image1938.png"/><Relationship Id="rId585" Type="http://schemas.openxmlformats.org/officeDocument/2006/relationships/image" Target="../media/image2029.png"/><Relationship Id="rId6" Type="http://schemas.openxmlformats.org/officeDocument/2006/relationships/image" Target="../media/image16770.png"/><Relationship Id="rId238" Type="http://schemas.openxmlformats.org/officeDocument/2006/relationships/customXml" Target="../ink/ink2049.xml"/><Relationship Id="rId445" Type="http://schemas.openxmlformats.org/officeDocument/2006/relationships/image" Target="../media/image1959.png"/><Relationship Id="rId487" Type="http://schemas.openxmlformats.org/officeDocument/2006/relationships/image" Target="../media/image1980.png"/><Relationship Id="rId291" Type="http://schemas.openxmlformats.org/officeDocument/2006/relationships/image" Target="../media/image1882.png"/><Relationship Id="rId305" Type="http://schemas.openxmlformats.org/officeDocument/2006/relationships/image" Target="../media/image1889.png"/><Relationship Id="rId347" Type="http://schemas.openxmlformats.org/officeDocument/2006/relationships/image" Target="../media/image1910.png"/><Relationship Id="rId512" Type="http://schemas.openxmlformats.org/officeDocument/2006/relationships/customXml" Target="../ink/ink2187.xml"/><Relationship Id="rId44" Type="http://schemas.openxmlformats.org/officeDocument/2006/relationships/image" Target="../media/image16950.png"/><Relationship Id="rId86" Type="http://schemas.openxmlformats.org/officeDocument/2006/relationships/image" Target="../media/image17160.png"/><Relationship Id="rId151" Type="http://schemas.openxmlformats.org/officeDocument/2006/relationships/image" Target="../media/image1813.png"/><Relationship Id="rId389" Type="http://schemas.openxmlformats.org/officeDocument/2006/relationships/image" Target="../media/image1931.png"/><Relationship Id="rId554" Type="http://schemas.openxmlformats.org/officeDocument/2006/relationships/customXml" Target="../ink/ink2208.xml"/><Relationship Id="rId193" Type="http://schemas.openxmlformats.org/officeDocument/2006/relationships/image" Target="../media/image1834.png"/><Relationship Id="rId207" Type="http://schemas.openxmlformats.org/officeDocument/2006/relationships/image" Target="../media/image1841.png"/><Relationship Id="rId249" Type="http://schemas.openxmlformats.org/officeDocument/2006/relationships/image" Target="../media/image1862.png"/><Relationship Id="rId414" Type="http://schemas.openxmlformats.org/officeDocument/2006/relationships/customXml" Target="../ink/ink2138.xml"/><Relationship Id="rId456" Type="http://schemas.openxmlformats.org/officeDocument/2006/relationships/customXml" Target="../ink/ink2159.xml"/><Relationship Id="rId498" Type="http://schemas.openxmlformats.org/officeDocument/2006/relationships/customXml" Target="../ink/ink2180.xml"/><Relationship Id="rId13" Type="http://schemas.openxmlformats.org/officeDocument/2006/relationships/customXml" Target="../ink/ink1936.xml"/><Relationship Id="rId109" Type="http://schemas.openxmlformats.org/officeDocument/2006/relationships/customXml" Target="../ink/ink1984.xml"/><Relationship Id="rId260" Type="http://schemas.openxmlformats.org/officeDocument/2006/relationships/customXml" Target="../ink/ink2060.xml"/><Relationship Id="rId316" Type="http://schemas.openxmlformats.org/officeDocument/2006/relationships/customXml" Target="../ink/ink2089.xml"/><Relationship Id="rId523" Type="http://schemas.openxmlformats.org/officeDocument/2006/relationships/image" Target="../media/image1998.png"/><Relationship Id="rId55" Type="http://schemas.openxmlformats.org/officeDocument/2006/relationships/customXml" Target="../ink/ink1957.xml"/><Relationship Id="rId97" Type="http://schemas.openxmlformats.org/officeDocument/2006/relationships/customXml" Target="../ink/ink1978.xml"/><Relationship Id="rId120" Type="http://schemas.openxmlformats.org/officeDocument/2006/relationships/image" Target="../media/image1798.png"/><Relationship Id="rId358" Type="http://schemas.openxmlformats.org/officeDocument/2006/relationships/customXml" Target="../ink/ink2110.xml"/><Relationship Id="rId565" Type="http://schemas.openxmlformats.org/officeDocument/2006/relationships/image" Target="../media/image2019.png"/><Relationship Id="rId162" Type="http://schemas.openxmlformats.org/officeDocument/2006/relationships/customXml" Target="../ink/ink2011.xml"/><Relationship Id="rId218" Type="http://schemas.openxmlformats.org/officeDocument/2006/relationships/customXml" Target="../ink/ink2039.xml"/><Relationship Id="rId425" Type="http://schemas.openxmlformats.org/officeDocument/2006/relationships/image" Target="../media/image1949.png"/><Relationship Id="rId467" Type="http://schemas.openxmlformats.org/officeDocument/2006/relationships/image" Target="../media/image1970.png"/><Relationship Id="rId271" Type="http://schemas.openxmlformats.org/officeDocument/2006/relationships/customXml" Target="../ink/ink2066.xml"/><Relationship Id="rId24" Type="http://schemas.openxmlformats.org/officeDocument/2006/relationships/image" Target="../media/image16860.png"/><Relationship Id="rId66" Type="http://schemas.openxmlformats.org/officeDocument/2006/relationships/image" Target="../media/image17060.png"/><Relationship Id="rId131" Type="http://schemas.openxmlformats.org/officeDocument/2006/relationships/customXml" Target="../ink/ink1995.xml"/><Relationship Id="rId327" Type="http://schemas.openxmlformats.org/officeDocument/2006/relationships/image" Target="../media/image1900.png"/><Relationship Id="rId369" Type="http://schemas.openxmlformats.org/officeDocument/2006/relationships/image" Target="../media/image1921.png"/><Relationship Id="rId534" Type="http://schemas.openxmlformats.org/officeDocument/2006/relationships/customXml" Target="../ink/ink2198.xml"/><Relationship Id="rId576" Type="http://schemas.openxmlformats.org/officeDocument/2006/relationships/customXml" Target="../ink/ink2219.xml"/><Relationship Id="rId173" Type="http://schemas.openxmlformats.org/officeDocument/2006/relationships/image" Target="../media/image1824.png"/><Relationship Id="rId229" Type="http://schemas.openxmlformats.org/officeDocument/2006/relationships/image" Target="../media/image1852.png"/><Relationship Id="rId380" Type="http://schemas.openxmlformats.org/officeDocument/2006/relationships/customXml" Target="../ink/ink2121.xml"/><Relationship Id="rId436" Type="http://schemas.openxmlformats.org/officeDocument/2006/relationships/customXml" Target="../ink/ink2149.xml"/><Relationship Id="rId240" Type="http://schemas.openxmlformats.org/officeDocument/2006/relationships/customXml" Target="../ink/ink2050.xml"/><Relationship Id="rId478" Type="http://schemas.openxmlformats.org/officeDocument/2006/relationships/customXml" Target="../ink/ink2170.xml"/><Relationship Id="rId35" Type="http://schemas.openxmlformats.org/officeDocument/2006/relationships/customXml" Target="../ink/ink1947.xml"/><Relationship Id="rId77" Type="http://schemas.openxmlformats.org/officeDocument/2006/relationships/customXml" Target="../ink/ink1968.xml"/><Relationship Id="rId100" Type="http://schemas.openxmlformats.org/officeDocument/2006/relationships/image" Target="../media/image1789.png"/><Relationship Id="rId282" Type="http://schemas.openxmlformats.org/officeDocument/2006/relationships/image" Target="../media/image1878.png"/><Relationship Id="rId338" Type="http://schemas.openxmlformats.org/officeDocument/2006/relationships/customXml" Target="../ink/ink2100.xml"/><Relationship Id="rId503" Type="http://schemas.openxmlformats.org/officeDocument/2006/relationships/image" Target="../media/image1988.png"/><Relationship Id="rId545" Type="http://schemas.openxmlformats.org/officeDocument/2006/relationships/image" Target="../media/image2009.png"/><Relationship Id="rId587" Type="http://schemas.openxmlformats.org/officeDocument/2006/relationships/image" Target="../media/image2030.png"/><Relationship Id="rId8" Type="http://schemas.openxmlformats.org/officeDocument/2006/relationships/image" Target="../media/image16780.png"/><Relationship Id="rId142" Type="http://schemas.openxmlformats.org/officeDocument/2006/relationships/customXml" Target="../ink/ink2001.xml"/><Relationship Id="rId184" Type="http://schemas.openxmlformats.org/officeDocument/2006/relationships/customXml" Target="../ink/ink2022.xml"/><Relationship Id="rId391" Type="http://schemas.openxmlformats.org/officeDocument/2006/relationships/image" Target="../media/image1932.png"/><Relationship Id="rId405" Type="http://schemas.openxmlformats.org/officeDocument/2006/relationships/image" Target="../media/image1939.png"/><Relationship Id="rId447" Type="http://schemas.openxmlformats.org/officeDocument/2006/relationships/image" Target="../media/image1960.png"/><Relationship Id="rId251" Type="http://schemas.openxmlformats.org/officeDocument/2006/relationships/image" Target="../media/image1863.png"/><Relationship Id="rId489" Type="http://schemas.openxmlformats.org/officeDocument/2006/relationships/image" Target="../media/image1981.png"/><Relationship Id="rId46" Type="http://schemas.openxmlformats.org/officeDocument/2006/relationships/image" Target="../media/image16960.png"/><Relationship Id="rId293" Type="http://schemas.openxmlformats.org/officeDocument/2006/relationships/image" Target="../media/image1883.png"/><Relationship Id="rId307" Type="http://schemas.openxmlformats.org/officeDocument/2006/relationships/image" Target="../media/image1890.png"/><Relationship Id="rId349" Type="http://schemas.openxmlformats.org/officeDocument/2006/relationships/image" Target="../media/image1911.png"/><Relationship Id="rId514" Type="http://schemas.openxmlformats.org/officeDocument/2006/relationships/customXml" Target="../ink/ink2188.xml"/><Relationship Id="rId556" Type="http://schemas.openxmlformats.org/officeDocument/2006/relationships/customXml" Target="../ink/ink2209.xml"/><Relationship Id="rId88" Type="http://schemas.openxmlformats.org/officeDocument/2006/relationships/image" Target="../media/image17170.png"/><Relationship Id="rId111" Type="http://schemas.openxmlformats.org/officeDocument/2006/relationships/customXml" Target="../ink/ink1985.xml"/><Relationship Id="rId153" Type="http://schemas.openxmlformats.org/officeDocument/2006/relationships/image" Target="../media/image1814.png"/><Relationship Id="rId195" Type="http://schemas.openxmlformats.org/officeDocument/2006/relationships/image" Target="../media/image1835.png"/><Relationship Id="rId209" Type="http://schemas.openxmlformats.org/officeDocument/2006/relationships/image" Target="../media/image1842.png"/><Relationship Id="rId360" Type="http://schemas.openxmlformats.org/officeDocument/2006/relationships/customXml" Target="../ink/ink2111.xml"/><Relationship Id="rId416" Type="http://schemas.openxmlformats.org/officeDocument/2006/relationships/customXml" Target="../ink/ink2139.xml"/><Relationship Id="rId220" Type="http://schemas.openxmlformats.org/officeDocument/2006/relationships/customXml" Target="../ink/ink2040.xml"/><Relationship Id="rId458" Type="http://schemas.openxmlformats.org/officeDocument/2006/relationships/customXml" Target="../ink/ink2160.xml"/><Relationship Id="rId15" Type="http://schemas.openxmlformats.org/officeDocument/2006/relationships/customXml" Target="../ink/ink1937.xml"/><Relationship Id="rId57" Type="http://schemas.openxmlformats.org/officeDocument/2006/relationships/customXml" Target="../ink/ink1958.xml"/><Relationship Id="rId262" Type="http://schemas.openxmlformats.org/officeDocument/2006/relationships/customXml" Target="../ink/ink2061.xml"/><Relationship Id="rId318" Type="http://schemas.openxmlformats.org/officeDocument/2006/relationships/customXml" Target="../ink/ink2090.xml"/><Relationship Id="rId525" Type="http://schemas.openxmlformats.org/officeDocument/2006/relationships/image" Target="../media/image1999.png"/><Relationship Id="rId567" Type="http://schemas.openxmlformats.org/officeDocument/2006/relationships/image" Target="../media/image2020.png"/><Relationship Id="rId99" Type="http://schemas.openxmlformats.org/officeDocument/2006/relationships/customXml" Target="../ink/ink1979.xml"/><Relationship Id="rId122" Type="http://schemas.openxmlformats.org/officeDocument/2006/relationships/image" Target="../media/image1799.png"/><Relationship Id="rId164" Type="http://schemas.openxmlformats.org/officeDocument/2006/relationships/customXml" Target="../ink/ink2012.xml"/><Relationship Id="rId371" Type="http://schemas.openxmlformats.org/officeDocument/2006/relationships/image" Target="../media/image1922.png"/><Relationship Id="rId427" Type="http://schemas.openxmlformats.org/officeDocument/2006/relationships/image" Target="../media/image1950.png"/><Relationship Id="rId469" Type="http://schemas.openxmlformats.org/officeDocument/2006/relationships/image" Target="../media/image1971.png"/><Relationship Id="rId26" Type="http://schemas.openxmlformats.org/officeDocument/2006/relationships/image" Target="../media/image1098.png"/><Relationship Id="rId231" Type="http://schemas.openxmlformats.org/officeDocument/2006/relationships/image" Target="../media/image1853.png"/><Relationship Id="rId273" Type="http://schemas.openxmlformats.org/officeDocument/2006/relationships/customXml" Target="../ink/ink2067.xml"/><Relationship Id="rId329" Type="http://schemas.openxmlformats.org/officeDocument/2006/relationships/image" Target="../media/image1901.png"/><Relationship Id="rId480" Type="http://schemas.openxmlformats.org/officeDocument/2006/relationships/customXml" Target="../ink/ink2171.xml"/><Relationship Id="rId536" Type="http://schemas.openxmlformats.org/officeDocument/2006/relationships/customXml" Target="../ink/ink2199.xml"/><Relationship Id="rId68" Type="http://schemas.openxmlformats.org/officeDocument/2006/relationships/image" Target="../media/image17070.png"/><Relationship Id="rId133" Type="http://schemas.openxmlformats.org/officeDocument/2006/relationships/customXml" Target="../ink/ink1996.xml"/><Relationship Id="rId175" Type="http://schemas.openxmlformats.org/officeDocument/2006/relationships/image" Target="../media/image1825.png"/><Relationship Id="rId340" Type="http://schemas.openxmlformats.org/officeDocument/2006/relationships/customXml" Target="../ink/ink2101.xml"/><Relationship Id="rId578" Type="http://schemas.openxmlformats.org/officeDocument/2006/relationships/customXml" Target="../ink/ink2220.xml"/><Relationship Id="rId200" Type="http://schemas.openxmlformats.org/officeDocument/2006/relationships/customXml" Target="../ink/ink2030.xml"/><Relationship Id="rId382" Type="http://schemas.openxmlformats.org/officeDocument/2006/relationships/customXml" Target="../ink/ink2122.xml"/><Relationship Id="rId438" Type="http://schemas.openxmlformats.org/officeDocument/2006/relationships/customXml" Target="../ink/ink2150.xml"/><Relationship Id="rId242" Type="http://schemas.openxmlformats.org/officeDocument/2006/relationships/customXml" Target="../ink/ink2051.xml"/><Relationship Id="rId284" Type="http://schemas.openxmlformats.org/officeDocument/2006/relationships/customXml" Target="../ink/ink2073.xml"/><Relationship Id="rId491" Type="http://schemas.openxmlformats.org/officeDocument/2006/relationships/image" Target="../media/image1982.png"/><Relationship Id="rId505" Type="http://schemas.openxmlformats.org/officeDocument/2006/relationships/image" Target="../media/image1989.png"/><Relationship Id="rId37" Type="http://schemas.openxmlformats.org/officeDocument/2006/relationships/customXml" Target="../ink/ink1948.xml"/><Relationship Id="rId79" Type="http://schemas.openxmlformats.org/officeDocument/2006/relationships/customXml" Target="../ink/ink1969.xml"/><Relationship Id="rId102" Type="http://schemas.openxmlformats.org/officeDocument/2006/relationships/image" Target="../media/image1790.png"/><Relationship Id="rId144" Type="http://schemas.openxmlformats.org/officeDocument/2006/relationships/customXml" Target="../ink/ink2002.xml"/><Relationship Id="rId547" Type="http://schemas.openxmlformats.org/officeDocument/2006/relationships/image" Target="../media/image2010.png"/><Relationship Id="rId589" Type="http://schemas.openxmlformats.org/officeDocument/2006/relationships/image" Target="../media/image2031.png"/><Relationship Id="rId90" Type="http://schemas.openxmlformats.org/officeDocument/2006/relationships/image" Target="../media/image1784.png"/><Relationship Id="rId186" Type="http://schemas.openxmlformats.org/officeDocument/2006/relationships/customXml" Target="../ink/ink2023.xml"/><Relationship Id="rId351" Type="http://schemas.openxmlformats.org/officeDocument/2006/relationships/image" Target="../media/image1912.png"/><Relationship Id="rId393" Type="http://schemas.openxmlformats.org/officeDocument/2006/relationships/image" Target="../media/image1933.png"/><Relationship Id="rId407" Type="http://schemas.openxmlformats.org/officeDocument/2006/relationships/image" Target="../media/image1940.png"/><Relationship Id="rId449" Type="http://schemas.openxmlformats.org/officeDocument/2006/relationships/image" Target="../media/image1961.png"/><Relationship Id="rId211" Type="http://schemas.openxmlformats.org/officeDocument/2006/relationships/image" Target="../media/image1843.png"/><Relationship Id="rId253" Type="http://schemas.openxmlformats.org/officeDocument/2006/relationships/image" Target="../media/image1864.png"/><Relationship Id="rId295" Type="http://schemas.openxmlformats.org/officeDocument/2006/relationships/image" Target="../media/image1884.png"/><Relationship Id="rId309" Type="http://schemas.openxmlformats.org/officeDocument/2006/relationships/image" Target="../media/image1891.png"/><Relationship Id="rId460" Type="http://schemas.openxmlformats.org/officeDocument/2006/relationships/customXml" Target="../ink/ink2161.xml"/><Relationship Id="rId516" Type="http://schemas.openxmlformats.org/officeDocument/2006/relationships/customXml" Target="../ink/ink2189.xml"/><Relationship Id="rId48" Type="http://schemas.openxmlformats.org/officeDocument/2006/relationships/image" Target="../media/image16970.png"/><Relationship Id="rId113" Type="http://schemas.openxmlformats.org/officeDocument/2006/relationships/customXml" Target="../ink/ink1986.xml"/><Relationship Id="rId320" Type="http://schemas.openxmlformats.org/officeDocument/2006/relationships/customXml" Target="../ink/ink2091.xml"/><Relationship Id="rId558" Type="http://schemas.openxmlformats.org/officeDocument/2006/relationships/customXml" Target="../ink/ink2210.xml"/><Relationship Id="rId155" Type="http://schemas.openxmlformats.org/officeDocument/2006/relationships/image" Target="../media/image1815.png"/><Relationship Id="rId197" Type="http://schemas.openxmlformats.org/officeDocument/2006/relationships/image" Target="../media/image1836.png"/><Relationship Id="rId362" Type="http://schemas.openxmlformats.org/officeDocument/2006/relationships/customXml" Target="../ink/ink2112.xml"/><Relationship Id="rId418" Type="http://schemas.openxmlformats.org/officeDocument/2006/relationships/customXml" Target="../ink/ink2140.xml"/><Relationship Id="rId222" Type="http://schemas.openxmlformats.org/officeDocument/2006/relationships/customXml" Target="../ink/ink2041.xml"/><Relationship Id="rId264" Type="http://schemas.openxmlformats.org/officeDocument/2006/relationships/customXml" Target="../ink/ink2062.xml"/><Relationship Id="rId471" Type="http://schemas.openxmlformats.org/officeDocument/2006/relationships/image" Target="../media/image1972.png"/><Relationship Id="rId17" Type="http://schemas.openxmlformats.org/officeDocument/2006/relationships/customXml" Target="../ink/ink1938.xml"/><Relationship Id="rId59" Type="http://schemas.openxmlformats.org/officeDocument/2006/relationships/customXml" Target="../ink/ink1959.xml"/><Relationship Id="rId124" Type="http://schemas.openxmlformats.org/officeDocument/2006/relationships/image" Target="../media/image1800.png"/><Relationship Id="rId527" Type="http://schemas.openxmlformats.org/officeDocument/2006/relationships/image" Target="../media/image2000.png"/><Relationship Id="rId569" Type="http://schemas.openxmlformats.org/officeDocument/2006/relationships/image" Target="../media/image2021.png"/><Relationship Id="rId70" Type="http://schemas.openxmlformats.org/officeDocument/2006/relationships/image" Target="../media/image17080.png"/><Relationship Id="rId166" Type="http://schemas.openxmlformats.org/officeDocument/2006/relationships/customXml" Target="../ink/ink2013.xml"/><Relationship Id="rId331" Type="http://schemas.openxmlformats.org/officeDocument/2006/relationships/image" Target="../media/image1902.png"/><Relationship Id="rId373" Type="http://schemas.openxmlformats.org/officeDocument/2006/relationships/image" Target="../media/image1923.png"/><Relationship Id="rId429" Type="http://schemas.openxmlformats.org/officeDocument/2006/relationships/image" Target="../media/image1951.png"/><Relationship Id="rId580" Type="http://schemas.openxmlformats.org/officeDocument/2006/relationships/customXml" Target="../ink/ink2221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854.png"/><Relationship Id="rId440" Type="http://schemas.openxmlformats.org/officeDocument/2006/relationships/customXml" Target="../ink/ink2151.xml"/><Relationship Id="rId28" Type="http://schemas.openxmlformats.org/officeDocument/2006/relationships/image" Target="../media/image16870.png"/><Relationship Id="rId275" Type="http://schemas.openxmlformats.org/officeDocument/2006/relationships/customXml" Target="../ink/ink2068.xml"/><Relationship Id="rId300" Type="http://schemas.openxmlformats.org/officeDocument/2006/relationships/customXml" Target="../ink/ink2081.xml"/><Relationship Id="rId482" Type="http://schemas.openxmlformats.org/officeDocument/2006/relationships/customXml" Target="../ink/ink2172.xml"/><Relationship Id="rId538" Type="http://schemas.openxmlformats.org/officeDocument/2006/relationships/customXml" Target="../ink/ink2200.xml"/><Relationship Id="rId81" Type="http://schemas.openxmlformats.org/officeDocument/2006/relationships/customXml" Target="../ink/ink1970.xml"/><Relationship Id="rId135" Type="http://schemas.openxmlformats.org/officeDocument/2006/relationships/customXml" Target="../ink/ink1997.xml"/><Relationship Id="rId177" Type="http://schemas.openxmlformats.org/officeDocument/2006/relationships/image" Target="../media/image1826.png"/><Relationship Id="rId342" Type="http://schemas.openxmlformats.org/officeDocument/2006/relationships/customXml" Target="../ink/ink2102.xml"/><Relationship Id="rId384" Type="http://schemas.openxmlformats.org/officeDocument/2006/relationships/customXml" Target="../ink/ink2123.xml"/><Relationship Id="rId591" Type="http://schemas.openxmlformats.org/officeDocument/2006/relationships/image" Target="../media/image2032.png"/><Relationship Id="rId202" Type="http://schemas.openxmlformats.org/officeDocument/2006/relationships/customXml" Target="../ink/ink2031.xml"/><Relationship Id="rId244" Type="http://schemas.openxmlformats.org/officeDocument/2006/relationships/customXml" Target="../ink/ink2052.xml"/><Relationship Id="rId39" Type="http://schemas.openxmlformats.org/officeDocument/2006/relationships/customXml" Target="../ink/ink1949.xml"/><Relationship Id="rId286" Type="http://schemas.openxmlformats.org/officeDocument/2006/relationships/customXml" Target="../ink/ink2074.xml"/><Relationship Id="rId451" Type="http://schemas.openxmlformats.org/officeDocument/2006/relationships/image" Target="../media/image1962.png"/><Relationship Id="rId493" Type="http://schemas.openxmlformats.org/officeDocument/2006/relationships/image" Target="../media/image1983.png"/><Relationship Id="rId507" Type="http://schemas.openxmlformats.org/officeDocument/2006/relationships/image" Target="../media/image1990.png"/><Relationship Id="rId549" Type="http://schemas.openxmlformats.org/officeDocument/2006/relationships/image" Target="../media/image2011.png"/><Relationship Id="rId50" Type="http://schemas.openxmlformats.org/officeDocument/2006/relationships/image" Target="../media/image16980.png"/><Relationship Id="rId104" Type="http://schemas.openxmlformats.org/officeDocument/2006/relationships/image" Target="../media/image1791.png"/><Relationship Id="rId146" Type="http://schemas.openxmlformats.org/officeDocument/2006/relationships/customXml" Target="../ink/ink2003.xml"/><Relationship Id="rId188" Type="http://schemas.openxmlformats.org/officeDocument/2006/relationships/customXml" Target="../ink/ink2024.xml"/><Relationship Id="rId311" Type="http://schemas.openxmlformats.org/officeDocument/2006/relationships/image" Target="../media/image1892.png"/><Relationship Id="rId353" Type="http://schemas.openxmlformats.org/officeDocument/2006/relationships/image" Target="../media/image1913.png"/><Relationship Id="rId395" Type="http://schemas.openxmlformats.org/officeDocument/2006/relationships/image" Target="../media/image1934.png"/><Relationship Id="rId409" Type="http://schemas.openxmlformats.org/officeDocument/2006/relationships/image" Target="../media/image1941.png"/><Relationship Id="rId560" Type="http://schemas.openxmlformats.org/officeDocument/2006/relationships/customXml" Target="../ink/ink2211.xml"/><Relationship Id="rId92" Type="http://schemas.openxmlformats.org/officeDocument/2006/relationships/image" Target="../media/image1785.png"/><Relationship Id="rId213" Type="http://schemas.openxmlformats.org/officeDocument/2006/relationships/image" Target="../media/image1844.png"/><Relationship Id="rId420" Type="http://schemas.openxmlformats.org/officeDocument/2006/relationships/customXml" Target="../ink/ink2141.xml"/><Relationship Id="rId255" Type="http://schemas.openxmlformats.org/officeDocument/2006/relationships/image" Target="../media/image1865.png"/><Relationship Id="rId297" Type="http://schemas.openxmlformats.org/officeDocument/2006/relationships/image" Target="../media/image1885.png"/><Relationship Id="rId462" Type="http://schemas.openxmlformats.org/officeDocument/2006/relationships/customXml" Target="../ink/ink2162.xml"/><Relationship Id="rId518" Type="http://schemas.openxmlformats.org/officeDocument/2006/relationships/customXml" Target="../ink/ink2190.xml"/><Relationship Id="rId115" Type="http://schemas.openxmlformats.org/officeDocument/2006/relationships/customXml" Target="../ink/ink1987.xml"/><Relationship Id="rId157" Type="http://schemas.openxmlformats.org/officeDocument/2006/relationships/image" Target="../media/image1816.png"/><Relationship Id="rId322" Type="http://schemas.openxmlformats.org/officeDocument/2006/relationships/customXml" Target="../ink/ink2092.xml"/><Relationship Id="rId364" Type="http://schemas.openxmlformats.org/officeDocument/2006/relationships/customXml" Target="../ink/ink2113.xml"/><Relationship Id="rId61" Type="http://schemas.openxmlformats.org/officeDocument/2006/relationships/customXml" Target="../ink/ink1960.xml"/><Relationship Id="rId199" Type="http://schemas.openxmlformats.org/officeDocument/2006/relationships/image" Target="../media/image1837.png"/><Relationship Id="rId571" Type="http://schemas.openxmlformats.org/officeDocument/2006/relationships/image" Target="../media/image2022.png"/><Relationship Id="rId19" Type="http://schemas.openxmlformats.org/officeDocument/2006/relationships/customXml" Target="../ink/ink1939.xml"/><Relationship Id="rId224" Type="http://schemas.openxmlformats.org/officeDocument/2006/relationships/customXml" Target="../ink/ink2042.xml"/><Relationship Id="rId266" Type="http://schemas.openxmlformats.org/officeDocument/2006/relationships/customXml" Target="../ink/ink2063.xml"/><Relationship Id="rId431" Type="http://schemas.openxmlformats.org/officeDocument/2006/relationships/image" Target="../media/image1952.png"/><Relationship Id="rId473" Type="http://schemas.openxmlformats.org/officeDocument/2006/relationships/image" Target="../media/image1973.png"/><Relationship Id="rId529" Type="http://schemas.openxmlformats.org/officeDocument/2006/relationships/image" Target="../media/image2001.png"/><Relationship Id="rId30" Type="http://schemas.openxmlformats.org/officeDocument/2006/relationships/image" Target="../media/image16880.png"/><Relationship Id="rId126" Type="http://schemas.openxmlformats.org/officeDocument/2006/relationships/image" Target="../media/image1801.png"/><Relationship Id="rId168" Type="http://schemas.openxmlformats.org/officeDocument/2006/relationships/customXml" Target="../ink/ink2014.xml"/><Relationship Id="rId333" Type="http://schemas.openxmlformats.org/officeDocument/2006/relationships/image" Target="../media/image1903.png"/><Relationship Id="rId540" Type="http://schemas.openxmlformats.org/officeDocument/2006/relationships/customXml" Target="../ink/ink2201.xml"/><Relationship Id="rId72" Type="http://schemas.openxmlformats.org/officeDocument/2006/relationships/image" Target="../media/image17090.png"/><Relationship Id="rId375" Type="http://schemas.openxmlformats.org/officeDocument/2006/relationships/image" Target="../media/image1924.png"/><Relationship Id="rId582" Type="http://schemas.openxmlformats.org/officeDocument/2006/relationships/customXml" Target="../ink/ink2222.xml"/><Relationship Id="rId3" Type="http://schemas.openxmlformats.org/officeDocument/2006/relationships/customXml" Target="../ink/ink1931.xml"/><Relationship Id="rId235" Type="http://schemas.openxmlformats.org/officeDocument/2006/relationships/image" Target="../media/image1855.png"/><Relationship Id="rId277" Type="http://schemas.openxmlformats.org/officeDocument/2006/relationships/customXml" Target="../ink/ink2069.xml"/><Relationship Id="rId400" Type="http://schemas.openxmlformats.org/officeDocument/2006/relationships/customXml" Target="../ink/ink2131.xml"/><Relationship Id="rId442" Type="http://schemas.openxmlformats.org/officeDocument/2006/relationships/customXml" Target="../ink/ink2152.xml"/><Relationship Id="rId484" Type="http://schemas.openxmlformats.org/officeDocument/2006/relationships/customXml" Target="../ink/ink2173.xml"/><Relationship Id="rId137" Type="http://schemas.openxmlformats.org/officeDocument/2006/relationships/image" Target="../media/image1806.png"/><Relationship Id="rId302" Type="http://schemas.openxmlformats.org/officeDocument/2006/relationships/customXml" Target="../ink/ink2082.xml"/><Relationship Id="rId344" Type="http://schemas.openxmlformats.org/officeDocument/2006/relationships/customXml" Target="../ink/ink2103.xml"/><Relationship Id="rId41" Type="http://schemas.openxmlformats.org/officeDocument/2006/relationships/customXml" Target="../ink/ink1950.xml"/><Relationship Id="rId83" Type="http://schemas.openxmlformats.org/officeDocument/2006/relationships/customXml" Target="../ink/ink1971.xml"/><Relationship Id="rId179" Type="http://schemas.openxmlformats.org/officeDocument/2006/relationships/image" Target="../media/image1827.png"/><Relationship Id="rId386" Type="http://schemas.openxmlformats.org/officeDocument/2006/relationships/customXml" Target="../ink/ink2124.xml"/><Relationship Id="rId551" Type="http://schemas.openxmlformats.org/officeDocument/2006/relationships/image" Target="../media/image2012.png"/><Relationship Id="rId593" Type="http://schemas.openxmlformats.org/officeDocument/2006/relationships/image" Target="../media/image2033.png"/><Relationship Id="rId190" Type="http://schemas.openxmlformats.org/officeDocument/2006/relationships/customXml" Target="../ink/ink2025.xml"/><Relationship Id="rId204" Type="http://schemas.openxmlformats.org/officeDocument/2006/relationships/customXml" Target="../ink/ink2032.xml"/><Relationship Id="rId246" Type="http://schemas.openxmlformats.org/officeDocument/2006/relationships/customXml" Target="../ink/ink2053.xml"/><Relationship Id="rId288" Type="http://schemas.openxmlformats.org/officeDocument/2006/relationships/customXml" Target="../ink/ink2075.xml"/><Relationship Id="rId411" Type="http://schemas.openxmlformats.org/officeDocument/2006/relationships/image" Target="../media/image1942.png"/><Relationship Id="rId453" Type="http://schemas.openxmlformats.org/officeDocument/2006/relationships/image" Target="../media/image1963.png"/><Relationship Id="rId509" Type="http://schemas.openxmlformats.org/officeDocument/2006/relationships/image" Target="../media/image1991.png"/><Relationship Id="rId106" Type="http://schemas.openxmlformats.org/officeDocument/2006/relationships/image" Target="../media/image1792.png"/><Relationship Id="rId313" Type="http://schemas.openxmlformats.org/officeDocument/2006/relationships/image" Target="../media/image1893.png"/><Relationship Id="rId495" Type="http://schemas.openxmlformats.org/officeDocument/2006/relationships/image" Target="../media/image1984.png"/><Relationship Id="rId10" Type="http://schemas.openxmlformats.org/officeDocument/2006/relationships/image" Target="../media/image16790.png"/><Relationship Id="rId52" Type="http://schemas.openxmlformats.org/officeDocument/2006/relationships/image" Target="../media/image16990.png"/><Relationship Id="rId94" Type="http://schemas.openxmlformats.org/officeDocument/2006/relationships/image" Target="../media/image1786.png"/><Relationship Id="rId148" Type="http://schemas.openxmlformats.org/officeDocument/2006/relationships/customXml" Target="../ink/ink2004.xml"/><Relationship Id="rId355" Type="http://schemas.openxmlformats.org/officeDocument/2006/relationships/image" Target="../media/image1914.png"/><Relationship Id="rId397" Type="http://schemas.openxmlformats.org/officeDocument/2006/relationships/image" Target="../media/image1935.png"/><Relationship Id="rId520" Type="http://schemas.openxmlformats.org/officeDocument/2006/relationships/customXml" Target="../ink/ink2191.xml"/><Relationship Id="rId562" Type="http://schemas.openxmlformats.org/officeDocument/2006/relationships/customXml" Target="../ink/ink2212.xml"/><Relationship Id="rId215" Type="http://schemas.openxmlformats.org/officeDocument/2006/relationships/image" Target="../media/image1845.png"/><Relationship Id="rId257" Type="http://schemas.openxmlformats.org/officeDocument/2006/relationships/image" Target="../media/image1866.png"/><Relationship Id="rId422" Type="http://schemas.openxmlformats.org/officeDocument/2006/relationships/customXml" Target="../ink/ink2142.xml"/><Relationship Id="rId464" Type="http://schemas.openxmlformats.org/officeDocument/2006/relationships/customXml" Target="../ink/ink2163.xml"/><Relationship Id="rId299" Type="http://schemas.openxmlformats.org/officeDocument/2006/relationships/image" Target="../media/image1886.png"/><Relationship Id="rId63" Type="http://schemas.openxmlformats.org/officeDocument/2006/relationships/customXml" Target="../ink/ink1961.xml"/><Relationship Id="rId159" Type="http://schemas.openxmlformats.org/officeDocument/2006/relationships/image" Target="../media/image1817.png"/><Relationship Id="rId366" Type="http://schemas.openxmlformats.org/officeDocument/2006/relationships/customXml" Target="../ink/ink2114.xml"/><Relationship Id="rId573" Type="http://schemas.openxmlformats.org/officeDocument/2006/relationships/image" Target="../media/image2023.png"/><Relationship Id="rId226" Type="http://schemas.openxmlformats.org/officeDocument/2006/relationships/customXml" Target="../ink/ink2043.xml"/><Relationship Id="rId433" Type="http://schemas.openxmlformats.org/officeDocument/2006/relationships/image" Target="../media/image1953.png"/><Relationship Id="rId74" Type="http://schemas.openxmlformats.org/officeDocument/2006/relationships/image" Target="../media/image17100.png"/><Relationship Id="rId377" Type="http://schemas.openxmlformats.org/officeDocument/2006/relationships/image" Target="../media/image1925.png"/><Relationship Id="rId500" Type="http://schemas.openxmlformats.org/officeDocument/2006/relationships/customXml" Target="../ink/ink2181.xml"/><Relationship Id="rId584" Type="http://schemas.openxmlformats.org/officeDocument/2006/relationships/customXml" Target="../ink/ink2223.xml"/><Relationship Id="rId5" Type="http://schemas.openxmlformats.org/officeDocument/2006/relationships/customXml" Target="../ink/ink1932.xml"/><Relationship Id="rId237" Type="http://schemas.openxmlformats.org/officeDocument/2006/relationships/image" Target="../media/image1856.png"/><Relationship Id="rId444" Type="http://schemas.openxmlformats.org/officeDocument/2006/relationships/customXml" Target="../ink/ink2153.xml"/><Relationship Id="rId290" Type="http://schemas.openxmlformats.org/officeDocument/2006/relationships/customXml" Target="../ink/ink2076.xml"/><Relationship Id="rId304" Type="http://schemas.openxmlformats.org/officeDocument/2006/relationships/customXml" Target="../ink/ink2083.xml"/><Relationship Id="rId388" Type="http://schemas.openxmlformats.org/officeDocument/2006/relationships/customXml" Target="../ink/ink2125.xml"/><Relationship Id="rId511" Type="http://schemas.openxmlformats.org/officeDocument/2006/relationships/image" Target="../media/image1992.png"/><Relationship Id="rId85" Type="http://schemas.openxmlformats.org/officeDocument/2006/relationships/customXml" Target="../ink/ink1972.xml"/><Relationship Id="rId150" Type="http://schemas.openxmlformats.org/officeDocument/2006/relationships/customXml" Target="../ink/ink2005.xml"/><Relationship Id="rId595" Type="http://schemas.openxmlformats.org/officeDocument/2006/relationships/image" Target="../media/image2034.png"/><Relationship Id="rId248" Type="http://schemas.openxmlformats.org/officeDocument/2006/relationships/customXml" Target="../ink/ink2054.xml"/><Relationship Id="rId455" Type="http://schemas.openxmlformats.org/officeDocument/2006/relationships/image" Target="../media/image1964.png"/><Relationship Id="rId12" Type="http://schemas.openxmlformats.org/officeDocument/2006/relationships/image" Target="../media/image16800.png"/><Relationship Id="rId108" Type="http://schemas.openxmlformats.org/officeDocument/2006/relationships/image" Target="../media/image1793.png"/><Relationship Id="rId315" Type="http://schemas.openxmlformats.org/officeDocument/2006/relationships/image" Target="../media/image1894.png"/><Relationship Id="rId522" Type="http://schemas.openxmlformats.org/officeDocument/2006/relationships/customXml" Target="../ink/ink2192.xml"/><Relationship Id="rId96" Type="http://schemas.openxmlformats.org/officeDocument/2006/relationships/image" Target="../media/image1787.png"/><Relationship Id="rId161" Type="http://schemas.openxmlformats.org/officeDocument/2006/relationships/image" Target="../media/image1818.png"/><Relationship Id="rId399" Type="http://schemas.openxmlformats.org/officeDocument/2006/relationships/image" Target="../media/image1936.png"/><Relationship Id="rId259" Type="http://schemas.openxmlformats.org/officeDocument/2006/relationships/image" Target="../media/image1867.png"/><Relationship Id="rId466" Type="http://schemas.openxmlformats.org/officeDocument/2006/relationships/customXml" Target="../ink/ink2164.xml"/><Relationship Id="rId23" Type="http://schemas.openxmlformats.org/officeDocument/2006/relationships/customXml" Target="../ink/ink1941.xml"/><Relationship Id="rId119" Type="http://schemas.openxmlformats.org/officeDocument/2006/relationships/customXml" Target="../ink/ink1989.xml"/><Relationship Id="rId326" Type="http://schemas.openxmlformats.org/officeDocument/2006/relationships/customXml" Target="../ink/ink2094.xml"/><Relationship Id="rId533" Type="http://schemas.openxmlformats.org/officeDocument/2006/relationships/image" Target="../media/image2003.png"/><Relationship Id="rId172" Type="http://schemas.openxmlformats.org/officeDocument/2006/relationships/customXml" Target="../ink/ink2016.xml"/><Relationship Id="rId477" Type="http://schemas.openxmlformats.org/officeDocument/2006/relationships/image" Target="../media/image1975.png"/><Relationship Id="rId337" Type="http://schemas.openxmlformats.org/officeDocument/2006/relationships/image" Target="../media/image1905.png"/><Relationship Id="rId34" Type="http://schemas.openxmlformats.org/officeDocument/2006/relationships/image" Target="../media/image16900.png"/><Relationship Id="rId544" Type="http://schemas.openxmlformats.org/officeDocument/2006/relationships/customXml" Target="../ink/ink2203.xml"/><Relationship Id="rId183" Type="http://schemas.openxmlformats.org/officeDocument/2006/relationships/image" Target="../media/image1829.png"/><Relationship Id="rId390" Type="http://schemas.openxmlformats.org/officeDocument/2006/relationships/customXml" Target="../ink/ink2126.xml"/><Relationship Id="rId404" Type="http://schemas.openxmlformats.org/officeDocument/2006/relationships/customXml" Target="../ink/ink2133.xml"/><Relationship Id="rId250" Type="http://schemas.openxmlformats.org/officeDocument/2006/relationships/customXml" Target="../ink/ink2055.xml"/><Relationship Id="rId488" Type="http://schemas.openxmlformats.org/officeDocument/2006/relationships/customXml" Target="../ink/ink2175.xml"/><Relationship Id="rId45" Type="http://schemas.openxmlformats.org/officeDocument/2006/relationships/customXml" Target="../ink/ink1952.xml"/><Relationship Id="rId110" Type="http://schemas.openxmlformats.org/officeDocument/2006/relationships/image" Target="../media/image1794.png"/><Relationship Id="rId348" Type="http://schemas.openxmlformats.org/officeDocument/2006/relationships/customXml" Target="../ink/ink2105.xml"/><Relationship Id="rId555" Type="http://schemas.openxmlformats.org/officeDocument/2006/relationships/image" Target="../media/image2014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1" Type="http://schemas.openxmlformats.org/officeDocument/2006/relationships/customXml" Target="../ink/ink17.xml"/><Relationship Id="rId42" Type="http://schemas.openxmlformats.org/officeDocument/2006/relationships/image" Target="../media/image26.png"/><Relationship Id="rId47" Type="http://schemas.openxmlformats.org/officeDocument/2006/relationships/customXml" Target="../ink/ink30.xml"/><Relationship Id="rId63" Type="http://schemas.openxmlformats.org/officeDocument/2006/relationships/customXml" Target="../ink/ink38.xml"/><Relationship Id="rId68" Type="http://schemas.openxmlformats.org/officeDocument/2006/relationships/image" Target="../media/image39.png"/><Relationship Id="rId84" Type="http://schemas.openxmlformats.org/officeDocument/2006/relationships/image" Target="../media/image47.png"/><Relationship Id="rId89" Type="http://schemas.openxmlformats.org/officeDocument/2006/relationships/customXml" Target="../ink/ink51.xml"/><Relationship Id="rId16" Type="http://schemas.openxmlformats.org/officeDocument/2006/relationships/image" Target="../media/image13.png"/><Relationship Id="rId11" Type="http://schemas.openxmlformats.org/officeDocument/2006/relationships/customXml" Target="../ink/ink12.xml"/><Relationship Id="rId32" Type="http://schemas.openxmlformats.org/officeDocument/2006/relationships/image" Target="../media/image21.png"/><Relationship Id="rId37" Type="http://schemas.openxmlformats.org/officeDocument/2006/relationships/customXml" Target="../ink/ink25.xml"/><Relationship Id="rId53" Type="http://schemas.openxmlformats.org/officeDocument/2006/relationships/customXml" Target="../ink/ink33.xml"/><Relationship Id="rId58" Type="http://schemas.openxmlformats.org/officeDocument/2006/relationships/image" Target="../media/image34.png"/><Relationship Id="rId74" Type="http://schemas.openxmlformats.org/officeDocument/2006/relationships/image" Target="../media/image42.png"/><Relationship Id="rId79" Type="http://schemas.openxmlformats.org/officeDocument/2006/relationships/customXml" Target="../ink/ink46.xml"/><Relationship Id="rId5" Type="http://schemas.openxmlformats.org/officeDocument/2006/relationships/customXml" Target="../ink/ink9.xml"/><Relationship Id="rId90" Type="http://schemas.openxmlformats.org/officeDocument/2006/relationships/image" Target="../media/image50.png"/><Relationship Id="rId95" Type="http://schemas.openxmlformats.org/officeDocument/2006/relationships/customXml" Target="../ink/ink54.xml"/><Relationship Id="rId22" Type="http://schemas.openxmlformats.org/officeDocument/2006/relationships/image" Target="../media/image16.png"/><Relationship Id="rId27" Type="http://schemas.openxmlformats.org/officeDocument/2006/relationships/customXml" Target="../ink/ink20.xml"/><Relationship Id="rId43" Type="http://schemas.openxmlformats.org/officeDocument/2006/relationships/customXml" Target="../ink/ink28.xml"/><Relationship Id="rId48" Type="http://schemas.openxmlformats.org/officeDocument/2006/relationships/image" Target="../media/image29.png"/><Relationship Id="rId64" Type="http://schemas.openxmlformats.org/officeDocument/2006/relationships/image" Target="../media/image37.png"/><Relationship Id="rId69" Type="http://schemas.openxmlformats.org/officeDocument/2006/relationships/customXml" Target="../ink/ink41.xml"/><Relationship Id="rId80" Type="http://schemas.openxmlformats.org/officeDocument/2006/relationships/image" Target="../media/image45.png"/><Relationship Id="rId85" Type="http://schemas.openxmlformats.org/officeDocument/2006/relationships/customXml" Target="../ink/ink49.xml"/><Relationship Id="rId3" Type="http://schemas.openxmlformats.org/officeDocument/2006/relationships/customXml" Target="../ink/ink8.xml"/><Relationship Id="rId12" Type="http://schemas.openxmlformats.org/officeDocument/2006/relationships/image" Target="../media/image11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36.xml"/><Relationship Id="rId67" Type="http://schemas.openxmlformats.org/officeDocument/2006/relationships/customXml" Target="../ink/ink40.xml"/><Relationship Id="rId20" Type="http://schemas.openxmlformats.org/officeDocument/2006/relationships/image" Target="../media/image15.png"/><Relationship Id="rId41" Type="http://schemas.openxmlformats.org/officeDocument/2006/relationships/customXml" Target="../ink/ink27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75" Type="http://schemas.openxmlformats.org/officeDocument/2006/relationships/customXml" Target="../ink/ink44.xml"/><Relationship Id="rId83" Type="http://schemas.openxmlformats.org/officeDocument/2006/relationships/customXml" Target="../ink/ink48.xml"/><Relationship Id="rId88" Type="http://schemas.openxmlformats.org/officeDocument/2006/relationships/image" Target="../media/image49.png"/><Relationship Id="rId91" Type="http://schemas.openxmlformats.org/officeDocument/2006/relationships/customXml" Target="../ink/ink52.xml"/><Relationship Id="rId9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00.png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31.xml"/><Relationship Id="rId57" Type="http://schemas.openxmlformats.org/officeDocument/2006/relationships/customXml" Target="../ink/ink35.xml"/><Relationship Id="rId10" Type="http://schemas.openxmlformats.org/officeDocument/2006/relationships/image" Target="../media/image10.png"/><Relationship Id="rId31" Type="http://schemas.openxmlformats.org/officeDocument/2006/relationships/customXml" Target="../ink/ink22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9.xml"/><Relationship Id="rId73" Type="http://schemas.openxmlformats.org/officeDocument/2006/relationships/customXml" Target="../ink/ink43.xml"/><Relationship Id="rId78" Type="http://schemas.openxmlformats.org/officeDocument/2006/relationships/image" Target="../media/image44.png"/><Relationship Id="rId81" Type="http://schemas.openxmlformats.org/officeDocument/2006/relationships/customXml" Target="../ink/ink47.xml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99" Type="http://schemas.openxmlformats.org/officeDocument/2006/relationships/customXml" Target="../ink/ink56.xml"/><Relationship Id="rId4" Type="http://schemas.openxmlformats.org/officeDocument/2006/relationships/image" Target="../media/image7100.png"/><Relationship Id="rId9" Type="http://schemas.openxmlformats.org/officeDocument/2006/relationships/customXml" Target="../ink/ink11.xml"/><Relationship Id="rId13" Type="http://schemas.openxmlformats.org/officeDocument/2006/relationships/customXml" Target="../ink/ink13.xml"/><Relationship Id="rId18" Type="http://schemas.openxmlformats.org/officeDocument/2006/relationships/image" Target="../media/image14.png"/><Relationship Id="rId39" Type="http://schemas.openxmlformats.org/officeDocument/2006/relationships/customXml" Target="../ink/ink26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34.xml"/><Relationship Id="rId76" Type="http://schemas.openxmlformats.org/officeDocument/2006/relationships/image" Target="../media/image43.png"/><Relationship Id="rId97" Type="http://schemas.openxmlformats.org/officeDocument/2006/relationships/customXml" Target="../ink/ink55.xml"/><Relationship Id="rId7" Type="http://schemas.openxmlformats.org/officeDocument/2006/relationships/customXml" Target="../ink/ink10.xml"/><Relationship Id="rId71" Type="http://schemas.openxmlformats.org/officeDocument/2006/relationships/customXml" Target="../ink/ink42.xml"/><Relationship Id="rId92" Type="http://schemas.openxmlformats.org/officeDocument/2006/relationships/image" Target="../media/image51.png"/><Relationship Id="rId2" Type="http://schemas.openxmlformats.org/officeDocument/2006/relationships/image" Target="../media/image21110.png"/><Relationship Id="rId29" Type="http://schemas.openxmlformats.org/officeDocument/2006/relationships/customXml" Target="../ink/ink21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29.xml"/><Relationship Id="rId66" Type="http://schemas.openxmlformats.org/officeDocument/2006/relationships/image" Target="../media/image38.png"/><Relationship Id="rId87" Type="http://schemas.openxmlformats.org/officeDocument/2006/relationships/customXml" Target="../ink/ink50.xml"/><Relationship Id="rId61" Type="http://schemas.openxmlformats.org/officeDocument/2006/relationships/customXml" Target="../ink/ink37.xml"/><Relationship Id="rId82" Type="http://schemas.openxmlformats.org/officeDocument/2006/relationships/image" Target="../media/image46.png"/><Relationship Id="rId19" Type="http://schemas.openxmlformats.org/officeDocument/2006/relationships/customXml" Target="../ink/ink16.xml"/><Relationship Id="rId14" Type="http://schemas.openxmlformats.org/officeDocument/2006/relationships/image" Target="../media/image12.png"/><Relationship Id="rId30" Type="http://schemas.openxmlformats.org/officeDocument/2006/relationships/image" Target="../media/image20.png"/><Relationship Id="rId35" Type="http://schemas.openxmlformats.org/officeDocument/2006/relationships/customXml" Target="../ink/ink24.xml"/><Relationship Id="rId56" Type="http://schemas.openxmlformats.org/officeDocument/2006/relationships/image" Target="../media/image33.png"/><Relationship Id="rId77" Type="http://schemas.openxmlformats.org/officeDocument/2006/relationships/customXml" Target="../ink/ink45.xml"/><Relationship Id="rId100" Type="http://schemas.openxmlformats.org/officeDocument/2006/relationships/image" Target="../media/image55.png"/><Relationship Id="rId8" Type="http://schemas.openxmlformats.org/officeDocument/2006/relationships/image" Target="../media/image9.png"/><Relationship Id="rId51" Type="http://schemas.openxmlformats.org/officeDocument/2006/relationships/customXml" Target="../ink/ink32.xml"/><Relationship Id="rId72" Type="http://schemas.openxmlformats.org/officeDocument/2006/relationships/image" Target="../media/image41.png"/><Relationship Id="rId93" Type="http://schemas.openxmlformats.org/officeDocument/2006/relationships/customXml" Target="../ink/ink53.xml"/><Relationship Id="rId98" Type="http://schemas.openxmlformats.org/officeDocument/2006/relationships/image" Target="../media/image5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7.png"/><Relationship Id="rId13" Type="http://schemas.openxmlformats.org/officeDocument/2006/relationships/customXml" Target="../ink/ink2234.xml"/><Relationship Id="rId18" Type="http://schemas.openxmlformats.org/officeDocument/2006/relationships/image" Target="../media/image2042.png"/><Relationship Id="rId26" Type="http://schemas.openxmlformats.org/officeDocument/2006/relationships/image" Target="../media/image2046.png"/><Relationship Id="rId3" Type="http://schemas.openxmlformats.org/officeDocument/2006/relationships/customXml" Target="../ink/ink2229.xml"/><Relationship Id="rId21" Type="http://schemas.openxmlformats.org/officeDocument/2006/relationships/customXml" Target="../ink/ink2238.xml"/><Relationship Id="rId7" Type="http://schemas.openxmlformats.org/officeDocument/2006/relationships/customXml" Target="../ink/ink2231.xml"/><Relationship Id="rId12" Type="http://schemas.openxmlformats.org/officeDocument/2006/relationships/image" Target="../media/image2039.png"/><Relationship Id="rId17" Type="http://schemas.openxmlformats.org/officeDocument/2006/relationships/customXml" Target="../ink/ink2236.xml"/><Relationship Id="rId25" Type="http://schemas.openxmlformats.org/officeDocument/2006/relationships/customXml" Target="../ink/ink2240.xml"/><Relationship Id="rId2" Type="http://schemas.openxmlformats.org/officeDocument/2006/relationships/image" Target="../media/image4100.png"/><Relationship Id="rId16" Type="http://schemas.openxmlformats.org/officeDocument/2006/relationships/image" Target="../media/image2041.png"/><Relationship Id="rId20" Type="http://schemas.openxmlformats.org/officeDocument/2006/relationships/image" Target="../media/image2043.png"/><Relationship Id="rId29" Type="http://schemas.openxmlformats.org/officeDocument/2006/relationships/customXml" Target="../ink/ink22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6.png"/><Relationship Id="rId11" Type="http://schemas.openxmlformats.org/officeDocument/2006/relationships/customXml" Target="../ink/ink2233.xml"/><Relationship Id="rId24" Type="http://schemas.openxmlformats.org/officeDocument/2006/relationships/image" Target="../media/image2045.png"/><Relationship Id="rId5" Type="http://schemas.openxmlformats.org/officeDocument/2006/relationships/customXml" Target="../ink/ink2230.xml"/><Relationship Id="rId15" Type="http://schemas.openxmlformats.org/officeDocument/2006/relationships/customXml" Target="../ink/ink2235.xml"/><Relationship Id="rId23" Type="http://schemas.openxmlformats.org/officeDocument/2006/relationships/customXml" Target="../ink/ink2239.xml"/><Relationship Id="rId28" Type="http://schemas.openxmlformats.org/officeDocument/2006/relationships/image" Target="../media/image2047.png"/><Relationship Id="rId10" Type="http://schemas.openxmlformats.org/officeDocument/2006/relationships/image" Target="../media/image2038.png"/><Relationship Id="rId19" Type="http://schemas.openxmlformats.org/officeDocument/2006/relationships/customXml" Target="../ink/ink2237.xml"/><Relationship Id="rId4" Type="http://schemas.openxmlformats.org/officeDocument/2006/relationships/image" Target="../media/image2035.png"/><Relationship Id="rId9" Type="http://schemas.openxmlformats.org/officeDocument/2006/relationships/customXml" Target="../ink/ink2232.xml"/><Relationship Id="rId14" Type="http://schemas.openxmlformats.org/officeDocument/2006/relationships/image" Target="../media/image2040.png"/><Relationship Id="rId22" Type="http://schemas.openxmlformats.org/officeDocument/2006/relationships/image" Target="../media/image2044.png"/><Relationship Id="rId27" Type="http://schemas.openxmlformats.org/officeDocument/2006/relationships/customXml" Target="../ink/ink2241.xml"/><Relationship Id="rId30" Type="http://schemas.openxmlformats.org/officeDocument/2006/relationships/image" Target="../media/image2048.png"/></Relationships>
</file>

<file path=ppt/slides/_rels/slide2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252.xml"/><Relationship Id="rId170" Type="http://schemas.openxmlformats.org/officeDocument/2006/relationships/image" Target="../media/image2133.png"/><Relationship Id="rId268" Type="http://schemas.openxmlformats.org/officeDocument/2006/relationships/image" Target="../media/image2182.png"/><Relationship Id="rId475" Type="http://schemas.openxmlformats.org/officeDocument/2006/relationships/customXml" Target="../ink/ink2480.xml"/><Relationship Id="rId682" Type="http://schemas.openxmlformats.org/officeDocument/2006/relationships/image" Target="../media/image2385.png"/><Relationship Id="rId128" Type="http://schemas.openxmlformats.org/officeDocument/2006/relationships/image" Target="../media/image2112.png"/><Relationship Id="rId335" Type="http://schemas.openxmlformats.org/officeDocument/2006/relationships/customXml" Target="../ink/ink2409.xml"/><Relationship Id="rId542" Type="http://schemas.openxmlformats.org/officeDocument/2006/relationships/image" Target="../media/image2316.png"/><Relationship Id="rId987" Type="http://schemas.openxmlformats.org/officeDocument/2006/relationships/image" Target="../media/image2537.png"/><Relationship Id="rId1172" Type="http://schemas.openxmlformats.org/officeDocument/2006/relationships/customXml" Target="../ink/ink2832.xml"/><Relationship Id="rId402" Type="http://schemas.openxmlformats.org/officeDocument/2006/relationships/image" Target="../media/image2246.png"/><Relationship Id="rId847" Type="http://schemas.openxmlformats.org/officeDocument/2006/relationships/customXml" Target="../ink/ink2667.xml"/><Relationship Id="rId1032" Type="http://schemas.openxmlformats.org/officeDocument/2006/relationships/customXml" Target="../ink/ink2761.xml"/><Relationship Id="rId707" Type="http://schemas.openxmlformats.org/officeDocument/2006/relationships/customXml" Target="../ink/ink2597.xml"/><Relationship Id="rId914" Type="http://schemas.openxmlformats.org/officeDocument/2006/relationships/customXml" Target="../ink/ink2701.xml"/><Relationship Id="rId1337" Type="http://schemas.openxmlformats.org/officeDocument/2006/relationships/customXml" Target="../ink/ink2915.xml"/><Relationship Id="rId43" Type="http://schemas.openxmlformats.org/officeDocument/2006/relationships/customXml" Target="../ink/ink2263.xml"/><Relationship Id="rId1404" Type="http://schemas.openxmlformats.org/officeDocument/2006/relationships/image" Target="../media/image2743.png"/><Relationship Id="rId192" Type="http://schemas.openxmlformats.org/officeDocument/2006/relationships/image" Target="../media/image2144.png"/><Relationship Id="rId497" Type="http://schemas.openxmlformats.org/officeDocument/2006/relationships/customXml" Target="../ink/ink2491.xml"/><Relationship Id="rId357" Type="http://schemas.openxmlformats.org/officeDocument/2006/relationships/customXml" Target="../ink/ink2420.xml"/><Relationship Id="rId1194" Type="http://schemas.openxmlformats.org/officeDocument/2006/relationships/customXml" Target="../ink/ink2843.xml"/><Relationship Id="rId217" Type="http://schemas.openxmlformats.org/officeDocument/2006/relationships/customXml" Target="../ink/ink2350.xml"/><Relationship Id="rId564" Type="http://schemas.openxmlformats.org/officeDocument/2006/relationships/image" Target="../media/image2327.png"/><Relationship Id="rId771" Type="http://schemas.openxmlformats.org/officeDocument/2006/relationships/customXml" Target="../ink/ink2629.xml"/><Relationship Id="rId869" Type="http://schemas.openxmlformats.org/officeDocument/2006/relationships/customXml" Target="../ink/ink2678.xml"/><Relationship Id="rId424" Type="http://schemas.openxmlformats.org/officeDocument/2006/relationships/image" Target="../media/image2257.png"/><Relationship Id="rId631" Type="http://schemas.openxmlformats.org/officeDocument/2006/relationships/image" Target="../media/image2360.png"/><Relationship Id="rId729" Type="http://schemas.openxmlformats.org/officeDocument/2006/relationships/customXml" Target="../ink/ink2608.xml"/><Relationship Id="rId1054" Type="http://schemas.openxmlformats.org/officeDocument/2006/relationships/customXml" Target="../ink/ink2772.xml"/><Relationship Id="rId1261" Type="http://schemas.openxmlformats.org/officeDocument/2006/relationships/image" Target="../media/image2672.png"/><Relationship Id="rId1359" Type="http://schemas.openxmlformats.org/officeDocument/2006/relationships/customXml" Target="../ink/ink2926.xml"/><Relationship Id="rId936" Type="http://schemas.openxmlformats.org/officeDocument/2006/relationships/customXml" Target="../ink/ink2712.xml"/><Relationship Id="rId1121" Type="http://schemas.openxmlformats.org/officeDocument/2006/relationships/image" Target="../media/image2602.png"/><Relationship Id="rId1219" Type="http://schemas.openxmlformats.org/officeDocument/2006/relationships/image" Target="../media/image2651.png"/><Relationship Id="rId65" Type="http://schemas.openxmlformats.org/officeDocument/2006/relationships/customXml" Target="../ink/ink2274.xml"/><Relationship Id="rId1426" Type="http://schemas.openxmlformats.org/officeDocument/2006/relationships/image" Target="../media/image2754.png"/><Relationship Id="rId281" Type="http://schemas.openxmlformats.org/officeDocument/2006/relationships/customXml" Target="../ink/ink2382.xml"/><Relationship Id="rId141" Type="http://schemas.openxmlformats.org/officeDocument/2006/relationships/customXml" Target="../ink/ink2312.xml"/><Relationship Id="rId379" Type="http://schemas.openxmlformats.org/officeDocument/2006/relationships/image" Target="../media/image2236.png"/><Relationship Id="rId586" Type="http://schemas.openxmlformats.org/officeDocument/2006/relationships/customXml" Target="../ink/ink2536.xml"/><Relationship Id="rId793" Type="http://schemas.openxmlformats.org/officeDocument/2006/relationships/customXml" Target="../ink/ink2640.xml"/><Relationship Id="rId7" Type="http://schemas.openxmlformats.org/officeDocument/2006/relationships/customXml" Target="../ink/ink2245.xml"/><Relationship Id="rId239" Type="http://schemas.openxmlformats.org/officeDocument/2006/relationships/customXml" Target="../ink/ink2361.xml"/><Relationship Id="rId446" Type="http://schemas.openxmlformats.org/officeDocument/2006/relationships/image" Target="../media/image2268.png"/><Relationship Id="rId653" Type="http://schemas.openxmlformats.org/officeDocument/2006/relationships/image" Target="../media/image2371.png"/><Relationship Id="rId1076" Type="http://schemas.openxmlformats.org/officeDocument/2006/relationships/customXml" Target="../ink/ink2783.xml"/><Relationship Id="rId1283" Type="http://schemas.openxmlformats.org/officeDocument/2006/relationships/image" Target="../media/image2683.png"/><Relationship Id="rId306" Type="http://schemas.openxmlformats.org/officeDocument/2006/relationships/image" Target="../media/image2200.png"/><Relationship Id="rId860" Type="http://schemas.openxmlformats.org/officeDocument/2006/relationships/image" Target="../media/image2474.png"/><Relationship Id="rId958" Type="http://schemas.openxmlformats.org/officeDocument/2006/relationships/customXml" Target="../ink/ink2723.xml"/><Relationship Id="rId1143" Type="http://schemas.openxmlformats.org/officeDocument/2006/relationships/image" Target="../media/image2613.png"/><Relationship Id="rId87" Type="http://schemas.openxmlformats.org/officeDocument/2006/relationships/customXml" Target="../ink/ink2285.xml"/><Relationship Id="rId513" Type="http://schemas.openxmlformats.org/officeDocument/2006/relationships/customXml" Target="../ink/ink2499.xml"/><Relationship Id="rId720" Type="http://schemas.openxmlformats.org/officeDocument/2006/relationships/image" Target="../media/image2404.png"/><Relationship Id="rId818" Type="http://schemas.openxmlformats.org/officeDocument/2006/relationships/image" Target="../media/image2453.png"/><Relationship Id="rId1350" Type="http://schemas.openxmlformats.org/officeDocument/2006/relationships/image" Target="../media/image2716.png"/><Relationship Id="rId1003" Type="http://schemas.openxmlformats.org/officeDocument/2006/relationships/image" Target="../media/image2544.png"/><Relationship Id="rId1210" Type="http://schemas.openxmlformats.org/officeDocument/2006/relationships/customXml" Target="../ink/ink2851.xml"/><Relationship Id="rId1308" Type="http://schemas.openxmlformats.org/officeDocument/2006/relationships/image" Target="../media/image2695.png"/><Relationship Id="rId14" Type="http://schemas.openxmlformats.org/officeDocument/2006/relationships/image" Target="../media/image2055.png"/><Relationship Id="rId163" Type="http://schemas.openxmlformats.org/officeDocument/2006/relationships/customXml" Target="../ink/ink2323.xml"/><Relationship Id="rId370" Type="http://schemas.openxmlformats.org/officeDocument/2006/relationships/customXml" Target="../ink/ink2427.xml"/><Relationship Id="rId230" Type="http://schemas.openxmlformats.org/officeDocument/2006/relationships/image" Target="../media/image2163.png"/><Relationship Id="rId468" Type="http://schemas.openxmlformats.org/officeDocument/2006/relationships/image" Target="../media/image2279.png"/><Relationship Id="rId675" Type="http://schemas.openxmlformats.org/officeDocument/2006/relationships/image" Target="../media/image2382.png"/><Relationship Id="rId882" Type="http://schemas.openxmlformats.org/officeDocument/2006/relationships/customXml" Target="../ink/ink2685.xml"/><Relationship Id="rId1098" Type="http://schemas.openxmlformats.org/officeDocument/2006/relationships/image" Target="../media/image2591.png"/><Relationship Id="rId328" Type="http://schemas.openxmlformats.org/officeDocument/2006/relationships/image" Target="../media/image2211.png"/><Relationship Id="rId535" Type="http://schemas.openxmlformats.org/officeDocument/2006/relationships/customXml" Target="../ink/ink2510.xml"/><Relationship Id="rId742" Type="http://schemas.openxmlformats.org/officeDocument/2006/relationships/image" Target="../media/image2415.png"/><Relationship Id="rId1165" Type="http://schemas.openxmlformats.org/officeDocument/2006/relationships/image" Target="../media/image2624.png"/><Relationship Id="rId1372" Type="http://schemas.openxmlformats.org/officeDocument/2006/relationships/image" Target="../media/image2727.png"/><Relationship Id="rId602" Type="http://schemas.openxmlformats.org/officeDocument/2006/relationships/customXml" Target="../ink/ink2544.xml"/><Relationship Id="rId1025" Type="http://schemas.openxmlformats.org/officeDocument/2006/relationships/image" Target="../media/image2555.png"/><Relationship Id="rId1232" Type="http://schemas.openxmlformats.org/officeDocument/2006/relationships/customXml" Target="../ink/ink2862.xml"/><Relationship Id="rId907" Type="http://schemas.openxmlformats.org/officeDocument/2006/relationships/image" Target="../media/image2497.png"/><Relationship Id="rId36" Type="http://schemas.openxmlformats.org/officeDocument/2006/relationships/image" Target="../media/image2066.png"/><Relationship Id="rId185" Type="http://schemas.openxmlformats.org/officeDocument/2006/relationships/customXml" Target="../ink/ink2334.xml"/><Relationship Id="rId392" Type="http://schemas.openxmlformats.org/officeDocument/2006/relationships/customXml" Target="../ink/ink2438.xml"/><Relationship Id="rId697" Type="http://schemas.openxmlformats.org/officeDocument/2006/relationships/customXml" Target="../ink/ink2592.xml"/><Relationship Id="rId252" Type="http://schemas.openxmlformats.org/officeDocument/2006/relationships/image" Target="../media/image2174.png"/><Relationship Id="rId1187" Type="http://schemas.openxmlformats.org/officeDocument/2006/relationships/image" Target="../media/image2635.png"/><Relationship Id="rId112" Type="http://schemas.openxmlformats.org/officeDocument/2006/relationships/image" Target="../media/image2104.png"/><Relationship Id="rId557" Type="http://schemas.openxmlformats.org/officeDocument/2006/relationships/customXml" Target="../ink/ink2521.xml"/><Relationship Id="rId764" Type="http://schemas.openxmlformats.org/officeDocument/2006/relationships/image" Target="../media/image2426.png"/><Relationship Id="rId971" Type="http://schemas.openxmlformats.org/officeDocument/2006/relationships/image" Target="../media/image2529.png"/><Relationship Id="rId1394" Type="http://schemas.openxmlformats.org/officeDocument/2006/relationships/image" Target="../media/image2738.png"/><Relationship Id="rId417" Type="http://schemas.openxmlformats.org/officeDocument/2006/relationships/customXml" Target="../ink/ink2451.xml"/><Relationship Id="rId624" Type="http://schemas.openxmlformats.org/officeDocument/2006/relationships/customXml" Target="../ink/ink2555.xml"/><Relationship Id="rId831" Type="http://schemas.openxmlformats.org/officeDocument/2006/relationships/customXml" Target="../ink/ink2659.xml"/><Relationship Id="rId1047" Type="http://schemas.openxmlformats.org/officeDocument/2006/relationships/image" Target="../media/image2566.png"/><Relationship Id="rId1254" Type="http://schemas.openxmlformats.org/officeDocument/2006/relationships/customXml" Target="../ink/ink2873.xml"/><Relationship Id="rId929" Type="http://schemas.openxmlformats.org/officeDocument/2006/relationships/image" Target="../media/image2508.png"/><Relationship Id="rId1114" Type="http://schemas.openxmlformats.org/officeDocument/2006/relationships/customXml" Target="../ink/ink2803.xml"/><Relationship Id="rId1321" Type="http://schemas.openxmlformats.org/officeDocument/2006/relationships/customXml" Target="../ink/ink2907.xml"/><Relationship Id="rId58" Type="http://schemas.openxmlformats.org/officeDocument/2006/relationships/image" Target="../media/image2077.png"/><Relationship Id="rId1419" Type="http://schemas.openxmlformats.org/officeDocument/2006/relationships/customXml" Target="../ink/ink2956.xml"/><Relationship Id="rId274" Type="http://schemas.openxmlformats.org/officeDocument/2006/relationships/image" Target="../media/image2185.png"/><Relationship Id="rId481" Type="http://schemas.openxmlformats.org/officeDocument/2006/relationships/customXml" Target="../ink/ink2483.xml"/><Relationship Id="rId134" Type="http://schemas.openxmlformats.org/officeDocument/2006/relationships/image" Target="../media/image2115.png"/><Relationship Id="rId579" Type="http://schemas.openxmlformats.org/officeDocument/2006/relationships/image" Target="../media/image2334.png"/><Relationship Id="rId786" Type="http://schemas.openxmlformats.org/officeDocument/2006/relationships/image" Target="../media/image2437.png"/><Relationship Id="rId993" Type="http://schemas.openxmlformats.org/officeDocument/2006/relationships/image" Target="../media/image2540.png"/><Relationship Id="rId341" Type="http://schemas.openxmlformats.org/officeDocument/2006/relationships/customXml" Target="../ink/ink2412.xml"/><Relationship Id="rId439" Type="http://schemas.openxmlformats.org/officeDocument/2006/relationships/customXml" Target="../ink/ink2462.xml"/><Relationship Id="rId646" Type="http://schemas.openxmlformats.org/officeDocument/2006/relationships/customXml" Target="../ink/ink2566.xml"/><Relationship Id="rId1069" Type="http://schemas.openxmlformats.org/officeDocument/2006/relationships/image" Target="../media/image2577.png"/><Relationship Id="rId1276" Type="http://schemas.openxmlformats.org/officeDocument/2006/relationships/customXml" Target="../ink/ink2884.xml"/><Relationship Id="rId201" Type="http://schemas.openxmlformats.org/officeDocument/2006/relationships/customXml" Target="../ink/ink2342.xml"/><Relationship Id="rId506" Type="http://schemas.openxmlformats.org/officeDocument/2006/relationships/image" Target="../media/image2298.png"/><Relationship Id="rId853" Type="http://schemas.openxmlformats.org/officeDocument/2006/relationships/customXml" Target="../ink/ink2670.xml"/><Relationship Id="rId1136" Type="http://schemas.openxmlformats.org/officeDocument/2006/relationships/customXml" Target="../ink/ink2814.xml"/><Relationship Id="rId713" Type="http://schemas.openxmlformats.org/officeDocument/2006/relationships/customXml" Target="../ink/ink2600.xml"/><Relationship Id="rId920" Type="http://schemas.openxmlformats.org/officeDocument/2006/relationships/customXml" Target="../ink/ink2704.xml"/><Relationship Id="rId1343" Type="http://schemas.openxmlformats.org/officeDocument/2006/relationships/customXml" Target="../ink/ink2918.xml"/><Relationship Id="rId1203" Type="http://schemas.openxmlformats.org/officeDocument/2006/relationships/image" Target="../media/image2643.png"/><Relationship Id="rId1410" Type="http://schemas.openxmlformats.org/officeDocument/2006/relationships/image" Target="../media/image2746.png"/><Relationship Id="rId296" Type="http://schemas.openxmlformats.org/officeDocument/2006/relationships/image" Target="../media/image2195.png"/><Relationship Id="rId156" Type="http://schemas.openxmlformats.org/officeDocument/2006/relationships/image" Target="../media/image2126.png"/><Relationship Id="rId363" Type="http://schemas.openxmlformats.org/officeDocument/2006/relationships/customXml" Target="../ink/ink2423.xml"/><Relationship Id="rId570" Type="http://schemas.openxmlformats.org/officeDocument/2006/relationships/image" Target="../media/image2330.png"/><Relationship Id="rId223" Type="http://schemas.openxmlformats.org/officeDocument/2006/relationships/customXml" Target="../ink/ink2353.xml"/><Relationship Id="rId430" Type="http://schemas.openxmlformats.org/officeDocument/2006/relationships/image" Target="../media/image2260.png"/><Relationship Id="rId668" Type="http://schemas.openxmlformats.org/officeDocument/2006/relationships/customXml" Target="../ink/ink2577.xml"/><Relationship Id="rId875" Type="http://schemas.openxmlformats.org/officeDocument/2006/relationships/image" Target="../media/image2481.png"/><Relationship Id="rId1060" Type="http://schemas.openxmlformats.org/officeDocument/2006/relationships/customXml" Target="../ink/ink2775.xml"/><Relationship Id="rId1298" Type="http://schemas.openxmlformats.org/officeDocument/2006/relationships/customXml" Target="../ink/ink2895.xml"/><Relationship Id="rId528" Type="http://schemas.openxmlformats.org/officeDocument/2006/relationships/image" Target="../media/image2309.png"/><Relationship Id="rId735" Type="http://schemas.openxmlformats.org/officeDocument/2006/relationships/customXml" Target="../ink/ink2611.xml"/><Relationship Id="rId942" Type="http://schemas.openxmlformats.org/officeDocument/2006/relationships/customXml" Target="../ink/ink2715.xml"/><Relationship Id="rId1158" Type="http://schemas.openxmlformats.org/officeDocument/2006/relationships/customXml" Target="../ink/ink2825.xml"/><Relationship Id="rId1365" Type="http://schemas.openxmlformats.org/officeDocument/2006/relationships/customXml" Target="../ink/ink2929.xml"/><Relationship Id="rId1018" Type="http://schemas.openxmlformats.org/officeDocument/2006/relationships/customXml" Target="../ink/ink2754.xml"/><Relationship Id="rId1225" Type="http://schemas.openxmlformats.org/officeDocument/2006/relationships/image" Target="../media/image2654.png"/><Relationship Id="rId1432" Type="http://schemas.openxmlformats.org/officeDocument/2006/relationships/image" Target="../media/image2757.png"/><Relationship Id="rId71" Type="http://schemas.openxmlformats.org/officeDocument/2006/relationships/customXml" Target="../ink/ink2277.xml"/><Relationship Id="rId802" Type="http://schemas.openxmlformats.org/officeDocument/2006/relationships/image" Target="../media/image2445.png"/><Relationship Id="rId29" Type="http://schemas.openxmlformats.org/officeDocument/2006/relationships/customXml" Target="../ink/ink2256.xml"/><Relationship Id="rId178" Type="http://schemas.openxmlformats.org/officeDocument/2006/relationships/image" Target="../media/image2137.png"/><Relationship Id="rId385" Type="http://schemas.openxmlformats.org/officeDocument/2006/relationships/image" Target="../media/image2239.png"/><Relationship Id="rId592" Type="http://schemas.openxmlformats.org/officeDocument/2006/relationships/customXml" Target="../ink/ink2539.xml"/><Relationship Id="rId245" Type="http://schemas.openxmlformats.org/officeDocument/2006/relationships/customXml" Target="../ink/ink2364.xml"/><Relationship Id="rId452" Type="http://schemas.openxmlformats.org/officeDocument/2006/relationships/image" Target="../media/image2271.png"/><Relationship Id="rId897" Type="http://schemas.openxmlformats.org/officeDocument/2006/relationships/image" Target="../media/image2492.png"/><Relationship Id="rId1082" Type="http://schemas.openxmlformats.org/officeDocument/2006/relationships/customXml" Target="../ink/ink2786.xml"/><Relationship Id="rId105" Type="http://schemas.openxmlformats.org/officeDocument/2006/relationships/customXml" Target="../ink/ink2294.xml"/><Relationship Id="rId312" Type="http://schemas.openxmlformats.org/officeDocument/2006/relationships/image" Target="../media/image2203.png"/><Relationship Id="rId757" Type="http://schemas.openxmlformats.org/officeDocument/2006/relationships/customXml" Target="../ink/ink2622.xml"/><Relationship Id="rId964" Type="http://schemas.openxmlformats.org/officeDocument/2006/relationships/customXml" Target="../ink/ink2726.xml"/><Relationship Id="rId1387" Type="http://schemas.openxmlformats.org/officeDocument/2006/relationships/customXml" Target="../ink/ink2940.xml"/><Relationship Id="rId93" Type="http://schemas.openxmlformats.org/officeDocument/2006/relationships/customXml" Target="../ink/ink2288.xml"/><Relationship Id="rId617" Type="http://schemas.openxmlformats.org/officeDocument/2006/relationships/image" Target="../media/image2353.png"/><Relationship Id="rId824" Type="http://schemas.openxmlformats.org/officeDocument/2006/relationships/image" Target="../media/image2456.png"/><Relationship Id="rId1247" Type="http://schemas.openxmlformats.org/officeDocument/2006/relationships/image" Target="../media/image2665.png"/><Relationship Id="rId1107" Type="http://schemas.openxmlformats.org/officeDocument/2006/relationships/customXml" Target="../ink/ink2799.xml"/><Relationship Id="rId1314" Type="http://schemas.openxmlformats.org/officeDocument/2006/relationships/image" Target="../media/image2698.png"/><Relationship Id="rId20" Type="http://schemas.openxmlformats.org/officeDocument/2006/relationships/image" Target="../media/image2058.png"/><Relationship Id="rId267" Type="http://schemas.openxmlformats.org/officeDocument/2006/relationships/customXml" Target="../ink/ink2375.xml"/><Relationship Id="rId474" Type="http://schemas.openxmlformats.org/officeDocument/2006/relationships/image" Target="../media/image2282.png"/><Relationship Id="rId127" Type="http://schemas.openxmlformats.org/officeDocument/2006/relationships/customXml" Target="../ink/ink2305.xml"/><Relationship Id="rId681" Type="http://schemas.openxmlformats.org/officeDocument/2006/relationships/customXml" Target="../ink/ink2584.xml"/><Relationship Id="rId779" Type="http://schemas.openxmlformats.org/officeDocument/2006/relationships/customXml" Target="../ink/ink2633.xml"/><Relationship Id="rId986" Type="http://schemas.openxmlformats.org/officeDocument/2006/relationships/customXml" Target="../ink/ink2737.xml"/><Relationship Id="rId334" Type="http://schemas.openxmlformats.org/officeDocument/2006/relationships/image" Target="../media/image2214.png"/><Relationship Id="rId541" Type="http://schemas.openxmlformats.org/officeDocument/2006/relationships/customXml" Target="../ink/ink2513.xml"/><Relationship Id="rId639" Type="http://schemas.openxmlformats.org/officeDocument/2006/relationships/image" Target="../media/image2364.png"/><Relationship Id="rId1171" Type="http://schemas.openxmlformats.org/officeDocument/2006/relationships/image" Target="../media/image2627.png"/><Relationship Id="rId1269" Type="http://schemas.openxmlformats.org/officeDocument/2006/relationships/image" Target="../media/image2676.png"/><Relationship Id="rId401" Type="http://schemas.openxmlformats.org/officeDocument/2006/relationships/customXml" Target="../ink/ink2443.xml"/><Relationship Id="rId846" Type="http://schemas.openxmlformats.org/officeDocument/2006/relationships/image" Target="../media/image2467.png"/><Relationship Id="rId1031" Type="http://schemas.openxmlformats.org/officeDocument/2006/relationships/image" Target="../media/image2558.png"/><Relationship Id="rId1129" Type="http://schemas.openxmlformats.org/officeDocument/2006/relationships/image" Target="../media/image2606.png"/><Relationship Id="rId706" Type="http://schemas.openxmlformats.org/officeDocument/2006/relationships/image" Target="../media/image2397.png"/><Relationship Id="rId913" Type="http://schemas.openxmlformats.org/officeDocument/2006/relationships/image" Target="../media/image2500.png"/><Relationship Id="rId1336" Type="http://schemas.openxmlformats.org/officeDocument/2006/relationships/image" Target="../media/image2709.png"/><Relationship Id="rId42" Type="http://schemas.openxmlformats.org/officeDocument/2006/relationships/image" Target="../media/image2069.png"/><Relationship Id="rId1403" Type="http://schemas.openxmlformats.org/officeDocument/2006/relationships/customXml" Target="../ink/ink2948.xml"/><Relationship Id="rId191" Type="http://schemas.openxmlformats.org/officeDocument/2006/relationships/customXml" Target="../ink/ink2337.xml"/><Relationship Id="rId289" Type="http://schemas.openxmlformats.org/officeDocument/2006/relationships/customXml" Target="../ink/ink2386.xml"/><Relationship Id="rId496" Type="http://schemas.openxmlformats.org/officeDocument/2006/relationships/image" Target="../media/image2293.png"/><Relationship Id="rId149" Type="http://schemas.openxmlformats.org/officeDocument/2006/relationships/customXml" Target="../ink/ink2316.xml"/><Relationship Id="rId356" Type="http://schemas.openxmlformats.org/officeDocument/2006/relationships/image" Target="../media/image2225.png"/><Relationship Id="rId563" Type="http://schemas.openxmlformats.org/officeDocument/2006/relationships/customXml" Target="../ink/ink2524.xml"/><Relationship Id="rId770" Type="http://schemas.openxmlformats.org/officeDocument/2006/relationships/image" Target="../media/image2429.png"/><Relationship Id="rId1193" Type="http://schemas.openxmlformats.org/officeDocument/2006/relationships/image" Target="../media/image2638.png"/><Relationship Id="rId216" Type="http://schemas.openxmlformats.org/officeDocument/2006/relationships/image" Target="../media/image2156.png"/><Relationship Id="rId423" Type="http://schemas.openxmlformats.org/officeDocument/2006/relationships/customXml" Target="../ink/ink2454.xml"/><Relationship Id="rId868" Type="http://schemas.openxmlformats.org/officeDocument/2006/relationships/image" Target="../media/image2478.png"/><Relationship Id="rId1053" Type="http://schemas.openxmlformats.org/officeDocument/2006/relationships/image" Target="../media/image2569.png"/><Relationship Id="rId1260" Type="http://schemas.openxmlformats.org/officeDocument/2006/relationships/customXml" Target="../ink/ink2876.xml"/><Relationship Id="rId630" Type="http://schemas.openxmlformats.org/officeDocument/2006/relationships/customXml" Target="../ink/ink2558.xml"/><Relationship Id="rId728" Type="http://schemas.openxmlformats.org/officeDocument/2006/relationships/image" Target="../media/image2408.png"/><Relationship Id="rId935" Type="http://schemas.openxmlformats.org/officeDocument/2006/relationships/image" Target="../media/image2511.png"/><Relationship Id="rId1358" Type="http://schemas.openxmlformats.org/officeDocument/2006/relationships/image" Target="../media/image2720.png"/><Relationship Id="rId64" Type="http://schemas.openxmlformats.org/officeDocument/2006/relationships/image" Target="../media/image2080.png"/><Relationship Id="rId1120" Type="http://schemas.openxmlformats.org/officeDocument/2006/relationships/customXml" Target="../ink/ink2806.xml"/><Relationship Id="rId1218" Type="http://schemas.openxmlformats.org/officeDocument/2006/relationships/customXml" Target="../ink/ink2855.xml"/><Relationship Id="rId1425" Type="http://schemas.openxmlformats.org/officeDocument/2006/relationships/customXml" Target="../ink/ink2959.xml"/><Relationship Id="rId280" Type="http://schemas.openxmlformats.org/officeDocument/2006/relationships/image" Target="../media/image2188.png"/><Relationship Id="rId140" Type="http://schemas.openxmlformats.org/officeDocument/2006/relationships/image" Target="../media/image2118.png"/><Relationship Id="rId378" Type="http://schemas.openxmlformats.org/officeDocument/2006/relationships/customXml" Target="../ink/ink2431.xml"/><Relationship Id="rId585" Type="http://schemas.openxmlformats.org/officeDocument/2006/relationships/image" Target="../media/image2337.png"/><Relationship Id="rId792" Type="http://schemas.openxmlformats.org/officeDocument/2006/relationships/image" Target="../media/image2440.png"/><Relationship Id="rId6" Type="http://schemas.openxmlformats.org/officeDocument/2006/relationships/image" Target="../media/image2051.png"/><Relationship Id="rId238" Type="http://schemas.openxmlformats.org/officeDocument/2006/relationships/image" Target="../media/image2167.png"/><Relationship Id="rId445" Type="http://schemas.openxmlformats.org/officeDocument/2006/relationships/customXml" Target="../ink/ink2465.xml"/><Relationship Id="rId652" Type="http://schemas.openxmlformats.org/officeDocument/2006/relationships/customXml" Target="../ink/ink2569.xml"/><Relationship Id="rId1075" Type="http://schemas.openxmlformats.org/officeDocument/2006/relationships/image" Target="../media/image2580.png"/><Relationship Id="rId1282" Type="http://schemas.openxmlformats.org/officeDocument/2006/relationships/customXml" Target="../ink/ink2887.xml"/><Relationship Id="rId305" Type="http://schemas.openxmlformats.org/officeDocument/2006/relationships/customXml" Target="../ink/ink2394.xml"/><Relationship Id="rId512" Type="http://schemas.openxmlformats.org/officeDocument/2006/relationships/image" Target="../media/image2301.png"/><Relationship Id="rId957" Type="http://schemas.openxmlformats.org/officeDocument/2006/relationships/image" Target="../media/image2522.png"/><Relationship Id="rId1142" Type="http://schemas.openxmlformats.org/officeDocument/2006/relationships/customXml" Target="../ink/ink2817.xml"/><Relationship Id="rId86" Type="http://schemas.openxmlformats.org/officeDocument/2006/relationships/image" Target="../media/image2091.png"/><Relationship Id="rId817" Type="http://schemas.openxmlformats.org/officeDocument/2006/relationships/customXml" Target="../ink/ink2652.xml"/><Relationship Id="rId1002" Type="http://schemas.openxmlformats.org/officeDocument/2006/relationships/customXml" Target="../ink/ink2746.xml"/><Relationship Id="rId1307" Type="http://schemas.openxmlformats.org/officeDocument/2006/relationships/customXml" Target="../ink/ink2900.xml"/><Relationship Id="rId13" Type="http://schemas.openxmlformats.org/officeDocument/2006/relationships/customXml" Target="../ink/ink2248.xml"/><Relationship Id="rId162" Type="http://schemas.openxmlformats.org/officeDocument/2006/relationships/image" Target="../media/image2129.png"/><Relationship Id="rId467" Type="http://schemas.openxmlformats.org/officeDocument/2006/relationships/customXml" Target="../ink/ink2476.xml"/><Relationship Id="rId1097" Type="http://schemas.openxmlformats.org/officeDocument/2006/relationships/customXml" Target="../ink/ink2794.xml"/><Relationship Id="rId674" Type="http://schemas.openxmlformats.org/officeDocument/2006/relationships/customXml" Target="../ink/ink2580.xml"/><Relationship Id="rId881" Type="http://schemas.openxmlformats.org/officeDocument/2006/relationships/image" Target="../media/image2484.png"/><Relationship Id="rId979" Type="http://schemas.openxmlformats.org/officeDocument/2006/relationships/image" Target="../media/image2533.png"/><Relationship Id="rId327" Type="http://schemas.openxmlformats.org/officeDocument/2006/relationships/customXml" Target="../ink/ink2405.xml"/><Relationship Id="rId534" Type="http://schemas.openxmlformats.org/officeDocument/2006/relationships/image" Target="../media/image2312.png"/><Relationship Id="rId741" Type="http://schemas.openxmlformats.org/officeDocument/2006/relationships/customXml" Target="../ink/ink2614.xml"/><Relationship Id="rId839" Type="http://schemas.openxmlformats.org/officeDocument/2006/relationships/customXml" Target="../ink/ink2663.xml"/><Relationship Id="rId1164" Type="http://schemas.openxmlformats.org/officeDocument/2006/relationships/customXml" Target="../ink/ink2828.xml"/><Relationship Id="rId1371" Type="http://schemas.openxmlformats.org/officeDocument/2006/relationships/customXml" Target="../ink/ink2932.xml"/><Relationship Id="rId601" Type="http://schemas.openxmlformats.org/officeDocument/2006/relationships/image" Target="../media/image2345.png"/><Relationship Id="rId1024" Type="http://schemas.openxmlformats.org/officeDocument/2006/relationships/customXml" Target="../ink/ink2757.xml"/><Relationship Id="rId1231" Type="http://schemas.openxmlformats.org/officeDocument/2006/relationships/image" Target="../media/image2657.png"/><Relationship Id="rId906" Type="http://schemas.openxmlformats.org/officeDocument/2006/relationships/customXml" Target="../ink/ink2697.xml"/><Relationship Id="rId1329" Type="http://schemas.openxmlformats.org/officeDocument/2006/relationships/customXml" Target="../ink/ink2911.xml"/><Relationship Id="rId35" Type="http://schemas.openxmlformats.org/officeDocument/2006/relationships/customXml" Target="../ink/ink2259.xml"/><Relationship Id="rId184" Type="http://schemas.openxmlformats.org/officeDocument/2006/relationships/image" Target="../media/image2140.png"/><Relationship Id="rId391" Type="http://schemas.openxmlformats.org/officeDocument/2006/relationships/image" Target="../media/image2241.png"/><Relationship Id="rId251" Type="http://schemas.openxmlformats.org/officeDocument/2006/relationships/customXml" Target="../ink/ink2367.xml"/><Relationship Id="rId489" Type="http://schemas.openxmlformats.org/officeDocument/2006/relationships/customXml" Target="../ink/ink2487.xml"/><Relationship Id="rId696" Type="http://schemas.openxmlformats.org/officeDocument/2006/relationships/image" Target="../media/image2392.png"/><Relationship Id="rId349" Type="http://schemas.openxmlformats.org/officeDocument/2006/relationships/customXml" Target="../ink/ink2416.xml"/><Relationship Id="rId556" Type="http://schemas.openxmlformats.org/officeDocument/2006/relationships/image" Target="../media/image2323.png"/><Relationship Id="rId763" Type="http://schemas.openxmlformats.org/officeDocument/2006/relationships/customXml" Target="../ink/ink2625.xml"/><Relationship Id="rId1186" Type="http://schemas.openxmlformats.org/officeDocument/2006/relationships/customXml" Target="../ink/ink2839.xml"/><Relationship Id="rId1393" Type="http://schemas.openxmlformats.org/officeDocument/2006/relationships/customXml" Target="../ink/ink2943.xml"/><Relationship Id="rId111" Type="http://schemas.openxmlformats.org/officeDocument/2006/relationships/customXml" Target="../ink/ink2297.xml"/><Relationship Id="rId209" Type="http://schemas.openxmlformats.org/officeDocument/2006/relationships/customXml" Target="../ink/ink2346.xml"/><Relationship Id="rId416" Type="http://schemas.openxmlformats.org/officeDocument/2006/relationships/image" Target="../media/image2253.png"/><Relationship Id="rId970" Type="http://schemas.openxmlformats.org/officeDocument/2006/relationships/customXml" Target="../ink/ink2729.xml"/><Relationship Id="rId1046" Type="http://schemas.openxmlformats.org/officeDocument/2006/relationships/customXml" Target="../ink/ink2768.xml"/><Relationship Id="rId1253" Type="http://schemas.openxmlformats.org/officeDocument/2006/relationships/image" Target="../media/image2668.png"/><Relationship Id="rId623" Type="http://schemas.openxmlformats.org/officeDocument/2006/relationships/image" Target="../media/image2356.png"/><Relationship Id="rId830" Type="http://schemas.openxmlformats.org/officeDocument/2006/relationships/image" Target="../media/image2459.png"/><Relationship Id="rId928" Type="http://schemas.openxmlformats.org/officeDocument/2006/relationships/customXml" Target="../ink/ink2708.xml"/><Relationship Id="rId57" Type="http://schemas.openxmlformats.org/officeDocument/2006/relationships/customXml" Target="../ink/ink2270.xml"/><Relationship Id="rId1113" Type="http://schemas.openxmlformats.org/officeDocument/2006/relationships/customXml" Target="../ink/ink2802.xml"/><Relationship Id="rId1320" Type="http://schemas.openxmlformats.org/officeDocument/2006/relationships/image" Target="../media/image2701.png"/><Relationship Id="rId1418" Type="http://schemas.openxmlformats.org/officeDocument/2006/relationships/image" Target="../media/image2750.png"/><Relationship Id="rId273" Type="http://schemas.openxmlformats.org/officeDocument/2006/relationships/customXml" Target="../ink/ink2378.xml"/><Relationship Id="rId480" Type="http://schemas.openxmlformats.org/officeDocument/2006/relationships/image" Target="../media/image2285.png"/><Relationship Id="rId133" Type="http://schemas.openxmlformats.org/officeDocument/2006/relationships/customXml" Target="../ink/ink2308.xml"/><Relationship Id="rId340" Type="http://schemas.openxmlformats.org/officeDocument/2006/relationships/image" Target="../media/image2217.png"/><Relationship Id="rId578" Type="http://schemas.openxmlformats.org/officeDocument/2006/relationships/customXml" Target="../ink/ink2532.xml"/><Relationship Id="rId785" Type="http://schemas.openxmlformats.org/officeDocument/2006/relationships/customXml" Target="../ink/ink2636.xml"/><Relationship Id="rId992" Type="http://schemas.openxmlformats.org/officeDocument/2006/relationships/customXml" Target="../ink/ink2740.xml"/><Relationship Id="rId200" Type="http://schemas.openxmlformats.org/officeDocument/2006/relationships/image" Target="../media/image2148.png"/><Relationship Id="rId438" Type="http://schemas.openxmlformats.org/officeDocument/2006/relationships/image" Target="../media/image2264.png"/><Relationship Id="rId645" Type="http://schemas.openxmlformats.org/officeDocument/2006/relationships/image" Target="../media/image2367.png"/><Relationship Id="rId852" Type="http://schemas.openxmlformats.org/officeDocument/2006/relationships/image" Target="../media/image2470.png"/><Relationship Id="rId1068" Type="http://schemas.openxmlformats.org/officeDocument/2006/relationships/customXml" Target="../ink/ink2779.xml"/><Relationship Id="rId1275" Type="http://schemas.openxmlformats.org/officeDocument/2006/relationships/image" Target="../media/image2679.png"/><Relationship Id="rId505" Type="http://schemas.openxmlformats.org/officeDocument/2006/relationships/customXml" Target="../ink/ink2495.xml"/><Relationship Id="rId712" Type="http://schemas.openxmlformats.org/officeDocument/2006/relationships/image" Target="../media/image2400.png"/><Relationship Id="rId1135" Type="http://schemas.openxmlformats.org/officeDocument/2006/relationships/image" Target="../media/image2609.png"/><Relationship Id="rId1342" Type="http://schemas.openxmlformats.org/officeDocument/2006/relationships/image" Target="../media/image2712.png"/><Relationship Id="rId79" Type="http://schemas.openxmlformats.org/officeDocument/2006/relationships/customXml" Target="../ink/ink2281.xml"/><Relationship Id="rId1202" Type="http://schemas.openxmlformats.org/officeDocument/2006/relationships/customXml" Target="../ink/ink2847.xml"/><Relationship Id="rId295" Type="http://schemas.openxmlformats.org/officeDocument/2006/relationships/customXml" Target="../ink/ink2389.xml"/><Relationship Id="rId723" Type="http://schemas.openxmlformats.org/officeDocument/2006/relationships/customXml" Target="../ink/ink2605.xml"/><Relationship Id="rId930" Type="http://schemas.openxmlformats.org/officeDocument/2006/relationships/customXml" Target="../ink/ink2709.xml"/><Relationship Id="rId1006" Type="http://schemas.openxmlformats.org/officeDocument/2006/relationships/customXml" Target="../ink/ink2748.xml"/><Relationship Id="rId1353" Type="http://schemas.openxmlformats.org/officeDocument/2006/relationships/customXml" Target="../ink/ink2923.xml"/><Relationship Id="rId155" Type="http://schemas.openxmlformats.org/officeDocument/2006/relationships/customXml" Target="../ink/ink2319.xml"/><Relationship Id="rId362" Type="http://schemas.openxmlformats.org/officeDocument/2006/relationships/image" Target="../media/image2228.png"/><Relationship Id="rId1213" Type="http://schemas.openxmlformats.org/officeDocument/2006/relationships/image" Target="../media/image2648.png"/><Relationship Id="rId1297" Type="http://schemas.openxmlformats.org/officeDocument/2006/relationships/image" Target="../media/image2690.png"/><Relationship Id="rId1420" Type="http://schemas.openxmlformats.org/officeDocument/2006/relationships/image" Target="../media/image2751.png"/><Relationship Id="rId222" Type="http://schemas.openxmlformats.org/officeDocument/2006/relationships/image" Target="../media/image2159.png"/><Relationship Id="rId667" Type="http://schemas.openxmlformats.org/officeDocument/2006/relationships/image" Target="../media/image2378.png"/><Relationship Id="rId874" Type="http://schemas.openxmlformats.org/officeDocument/2006/relationships/customXml" Target="../ink/ink2681.xml"/><Relationship Id="rId17" Type="http://schemas.openxmlformats.org/officeDocument/2006/relationships/customXml" Target="../ink/ink2250.xml"/><Relationship Id="rId527" Type="http://schemas.openxmlformats.org/officeDocument/2006/relationships/customXml" Target="../ink/ink2506.xml"/><Relationship Id="rId734" Type="http://schemas.openxmlformats.org/officeDocument/2006/relationships/image" Target="../media/image2411.png"/><Relationship Id="rId941" Type="http://schemas.openxmlformats.org/officeDocument/2006/relationships/image" Target="../media/image2514.png"/><Relationship Id="rId1157" Type="http://schemas.openxmlformats.org/officeDocument/2006/relationships/image" Target="../media/image2620.png"/><Relationship Id="rId1364" Type="http://schemas.openxmlformats.org/officeDocument/2006/relationships/image" Target="../media/image2723.png"/><Relationship Id="rId70" Type="http://schemas.openxmlformats.org/officeDocument/2006/relationships/image" Target="../media/image2083.png"/><Relationship Id="rId166" Type="http://schemas.openxmlformats.org/officeDocument/2006/relationships/image" Target="../media/image2131.png"/><Relationship Id="rId373" Type="http://schemas.openxmlformats.org/officeDocument/2006/relationships/image" Target="../media/image2233.png"/><Relationship Id="rId580" Type="http://schemas.openxmlformats.org/officeDocument/2006/relationships/customXml" Target="../ink/ink2533.xml"/><Relationship Id="rId801" Type="http://schemas.openxmlformats.org/officeDocument/2006/relationships/customXml" Target="../ink/ink2644.xml"/><Relationship Id="rId1017" Type="http://schemas.openxmlformats.org/officeDocument/2006/relationships/image" Target="../media/image2551.png"/><Relationship Id="rId1224" Type="http://schemas.openxmlformats.org/officeDocument/2006/relationships/customXml" Target="../ink/ink2858.xml"/><Relationship Id="rId1431" Type="http://schemas.openxmlformats.org/officeDocument/2006/relationships/customXml" Target="../ink/ink296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358.xml"/><Relationship Id="rId440" Type="http://schemas.openxmlformats.org/officeDocument/2006/relationships/image" Target="../media/image2265.png"/><Relationship Id="rId678" Type="http://schemas.openxmlformats.org/officeDocument/2006/relationships/customXml" Target="../ink/ink2582.xml"/><Relationship Id="rId885" Type="http://schemas.openxmlformats.org/officeDocument/2006/relationships/image" Target="../media/image2486.png"/><Relationship Id="rId1070" Type="http://schemas.openxmlformats.org/officeDocument/2006/relationships/customXml" Target="../ink/ink2780.xml"/><Relationship Id="rId28" Type="http://schemas.openxmlformats.org/officeDocument/2006/relationships/image" Target="../media/image2062.png"/><Relationship Id="rId300" Type="http://schemas.openxmlformats.org/officeDocument/2006/relationships/image" Target="../media/image2197.png"/><Relationship Id="rId538" Type="http://schemas.openxmlformats.org/officeDocument/2006/relationships/image" Target="../media/image2314.png"/><Relationship Id="rId745" Type="http://schemas.openxmlformats.org/officeDocument/2006/relationships/customXml" Target="../ink/ink2616.xml"/><Relationship Id="rId952" Type="http://schemas.openxmlformats.org/officeDocument/2006/relationships/customXml" Target="../ink/ink2720.xml"/><Relationship Id="rId1168" Type="http://schemas.openxmlformats.org/officeDocument/2006/relationships/customXml" Target="../ink/ink2830.xml"/><Relationship Id="rId1375" Type="http://schemas.openxmlformats.org/officeDocument/2006/relationships/customXml" Target="../ink/ink2934.xml"/><Relationship Id="rId81" Type="http://schemas.openxmlformats.org/officeDocument/2006/relationships/customXml" Target="../ink/ink2282.xml"/><Relationship Id="rId177" Type="http://schemas.openxmlformats.org/officeDocument/2006/relationships/customXml" Target="../ink/ink2330.xml"/><Relationship Id="rId384" Type="http://schemas.openxmlformats.org/officeDocument/2006/relationships/customXml" Target="../ink/ink2434.xml"/><Relationship Id="rId591" Type="http://schemas.openxmlformats.org/officeDocument/2006/relationships/image" Target="../media/image2340.png"/><Relationship Id="rId605" Type="http://schemas.openxmlformats.org/officeDocument/2006/relationships/image" Target="../media/image2347.png"/><Relationship Id="rId812" Type="http://schemas.openxmlformats.org/officeDocument/2006/relationships/image" Target="../media/image2450.png"/><Relationship Id="rId1028" Type="http://schemas.openxmlformats.org/officeDocument/2006/relationships/customXml" Target="../ink/ink2759.xml"/><Relationship Id="rId1235" Type="http://schemas.openxmlformats.org/officeDocument/2006/relationships/image" Target="../media/image2659.png"/><Relationship Id="rId244" Type="http://schemas.openxmlformats.org/officeDocument/2006/relationships/image" Target="../media/image2170.png"/><Relationship Id="rId689" Type="http://schemas.openxmlformats.org/officeDocument/2006/relationships/customXml" Target="../ink/ink2588.xml"/><Relationship Id="rId896" Type="http://schemas.openxmlformats.org/officeDocument/2006/relationships/customXml" Target="../ink/ink2692.xml"/><Relationship Id="rId1081" Type="http://schemas.openxmlformats.org/officeDocument/2006/relationships/image" Target="../media/image2583.png"/><Relationship Id="rId1302" Type="http://schemas.openxmlformats.org/officeDocument/2006/relationships/customXml" Target="../ink/ink2897.xml"/><Relationship Id="rId39" Type="http://schemas.openxmlformats.org/officeDocument/2006/relationships/customXml" Target="../ink/ink2261.xml"/><Relationship Id="rId451" Type="http://schemas.openxmlformats.org/officeDocument/2006/relationships/customXml" Target="../ink/ink2468.xml"/><Relationship Id="rId549" Type="http://schemas.openxmlformats.org/officeDocument/2006/relationships/customXml" Target="../ink/ink2517.xml"/><Relationship Id="rId756" Type="http://schemas.openxmlformats.org/officeDocument/2006/relationships/image" Target="../media/image2422.png"/><Relationship Id="rId1179" Type="http://schemas.openxmlformats.org/officeDocument/2006/relationships/image" Target="../media/image2631.png"/><Relationship Id="rId1386" Type="http://schemas.openxmlformats.org/officeDocument/2006/relationships/image" Target="../media/image2734.png"/><Relationship Id="rId104" Type="http://schemas.openxmlformats.org/officeDocument/2006/relationships/image" Target="../media/image2100.png"/><Relationship Id="rId188" Type="http://schemas.openxmlformats.org/officeDocument/2006/relationships/image" Target="../media/image2142.png"/><Relationship Id="rId311" Type="http://schemas.openxmlformats.org/officeDocument/2006/relationships/customXml" Target="../ink/ink2397.xml"/><Relationship Id="rId395" Type="http://schemas.openxmlformats.org/officeDocument/2006/relationships/customXml" Target="../ink/ink2440.xml"/><Relationship Id="rId409" Type="http://schemas.openxmlformats.org/officeDocument/2006/relationships/customXml" Target="../ink/ink2447.xml"/><Relationship Id="rId963" Type="http://schemas.openxmlformats.org/officeDocument/2006/relationships/image" Target="../media/image2525.png"/><Relationship Id="rId1039" Type="http://schemas.openxmlformats.org/officeDocument/2006/relationships/image" Target="../media/image2562.png"/><Relationship Id="rId1246" Type="http://schemas.openxmlformats.org/officeDocument/2006/relationships/customXml" Target="../ink/ink2869.xml"/><Relationship Id="rId92" Type="http://schemas.openxmlformats.org/officeDocument/2006/relationships/image" Target="../media/image2094.png"/><Relationship Id="rId616" Type="http://schemas.openxmlformats.org/officeDocument/2006/relationships/customXml" Target="../ink/ink2551.xml"/><Relationship Id="rId823" Type="http://schemas.openxmlformats.org/officeDocument/2006/relationships/customXml" Target="../ink/ink2655.xml"/><Relationship Id="rId255" Type="http://schemas.openxmlformats.org/officeDocument/2006/relationships/customXml" Target="../ink/ink2369.xml"/><Relationship Id="rId462" Type="http://schemas.openxmlformats.org/officeDocument/2006/relationships/image" Target="../media/image2276.png"/><Relationship Id="rId1092" Type="http://schemas.openxmlformats.org/officeDocument/2006/relationships/image" Target="../media/image2588.png"/><Relationship Id="rId1106" Type="http://schemas.openxmlformats.org/officeDocument/2006/relationships/image" Target="../media/image2595.png"/><Relationship Id="rId1313" Type="http://schemas.openxmlformats.org/officeDocument/2006/relationships/customXml" Target="../ink/ink2903.xml"/><Relationship Id="rId1397" Type="http://schemas.openxmlformats.org/officeDocument/2006/relationships/customXml" Target="../ink/ink2945.xml"/><Relationship Id="rId115" Type="http://schemas.openxmlformats.org/officeDocument/2006/relationships/customXml" Target="../ink/ink2299.xml"/><Relationship Id="rId322" Type="http://schemas.openxmlformats.org/officeDocument/2006/relationships/image" Target="../media/image2208.png"/><Relationship Id="rId767" Type="http://schemas.openxmlformats.org/officeDocument/2006/relationships/customXml" Target="../ink/ink2627.xml"/><Relationship Id="rId974" Type="http://schemas.openxmlformats.org/officeDocument/2006/relationships/customXml" Target="../ink/ink2731.xml"/><Relationship Id="rId199" Type="http://schemas.openxmlformats.org/officeDocument/2006/relationships/customXml" Target="../ink/ink2341.xml"/><Relationship Id="rId627" Type="http://schemas.openxmlformats.org/officeDocument/2006/relationships/image" Target="../media/image2358.png"/><Relationship Id="rId834" Type="http://schemas.openxmlformats.org/officeDocument/2006/relationships/image" Target="../media/image2461.png"/><Relationship Id="rId1257" Type="http://schemas.openxmlformats.org/officeDocument/2006/relationships/image" Target="../media/image2670.png"/><Relationship Id="rId266" Type="http://schemas.openxmlformats.org/officeDocument/2006/relationships/image" Target="../media/image2181.png"/><Relationship Id="rId473" Type="http://schemas.openxmlformats.org/officeDocument/2006/relationships/customXml" Target="../ink/ink2479.xml"/><Relationship Id="rId680" Type="http://schemas.openxmlformats.org/officeDocument/2006/relationships/image" Target="../media/image2384.png"/><Relationship Id="rId901" Type="http://schemas.openxmlformats.org/officeDocument/2006/relationships/image" Target="../media/image2494.png"/><Relationship Id="rId1117" Type="http://schemas.openxmlformats.org/officeDocument/2006/relationships/image" Target="../media/image2600.png"/><Relationship Id="rId1324" Type="http://schemas.openxmlformats.org/officeDocument/2006/relationships/image" Target="../media/image2703.png"/><Relationship Id="rId30" Type="http://schemas.openxmlformats.org/officeDocument/2006/relationships/image" Target="../media/image2063.png"/><Relationship Id="rId126" Type="http://schemas.openxmlformats.org/officeDocument/2006/relationships/image" Target="../media/image2111.png"/><Relationship Id="rId333" Type="http://schemas.openxmlformats.org/officeDocument/2006/relationships/customXml" Target="../ink/ink2408.xml"/><Relationship Id="rId540" Type="http://schemas.openxmlformats.org/officeDocument/2006/relationships/image" Target="../media/image2315.png"/><Relationship Id="rId778" Type="http://schemas.openxmlformats.org/officeDocument/2006/relationships/image" Target="../media/image2433.png"/><Relationship Id="rId985" Type="http://schemas.openxmlformats.org/officeDocument/2006/relationships/image" Target="../media/image2536.png"/><Relationship Id="rId1170" Type="http://schemas.openxmlformats.org/officeDocument/2006/relationships/customXml" Target="../ink/ink2831.xml"/><Relationship Id="rId638" Type="http://schemas.openxmlformats.org/officeDocument/2006/relationships/customXml" Target="../ink/ink2562.xml"/><Relationship Id="rId845" Type="http://schemas.openxmlformats.org/officeDocument/2006/relationships/customXml" Target="../ink/ink2666.xml"/><Relationship Id="rId1030" Type="http://schemas.openxmlformats.org/officeDocument/2006/relationships/customXml" Target="../ink/ink2760.xml"/><Relationship Id="rId1268" Type="http://schemas.openxmlformats.org/officeDocument/2006/relationships/customXml" Target="../ink/ink2880.xml"/><Relationship Id="rId277" Type="http://schemas.openxmlformats.org/officeDocument/2006/relationships/customXml" Target="../ink/ink2380.xml"/><Relationship Id="rId400" Type="http://schemas.openxmlformats.org/officeDocument/2006/relationships/image" Target="../media/image2245.png"/><Relationship Id="rId484" Type="http://schemas.openxmlformats.org/officeDocument/2006/relationships/image" Target="../media/image2287.png"/><Relationship Id="rId705" Type="http://schemas.openxmlformats.org/officeDocument/2006/relationships/customXml" Target="../ink/ink2596.xml"/><Relationship Id="rId1128" Type="http://schemas.openxmlformats.org/officeDocument/2006/relationships/customXml" Target="../ink/ink2810.xml"/><Relationship Id="rId1335" Type="http://schemas.openxmlformats.org/officeDocument/2006/relationships/customXml" Target="../ink/ink2914.xml"/><Relationship Id="rId137" Type="http://schemas.openxmlformats.org/officeDocument/2006/relationships/customXml" Target="../ink/ink2310.xml"/><Relationship Id="rId344" Type="http://schemas.openxmlformats.org/officeDocument/2006/relationships/image" Target="../media/image2219.png"/><Relationship Id="rId691" Type="http://schemas.openxmlformats.org/officeDocument/2006/relationships/customXml" Target="../ink/ink2589.xml"/><Relationship Id="rId789" Type="http://schemas.openxmlformats.org/officeDocument/2006/relationships/customXml" Target="../ink/ink2638.xml"/><Relationship Id="rId912" Type="http://schemas.openxmlformats.org/officeDocument/2006/relationships/customXml" Target="../ink/ink2700.xml"/><Relationship Id="rId996" Type="http://schemas.openxmlformats.org/officeDocument/2006/relationships/customXml" Target="../ink/ink2742.xml"/><Relationship Id="rId41" Type="http://schemas.openxmlformats.org/officeDocument/2006/relationships/customXml" Target="../ink/ink2262.xml"/><Relationship Id="rId551" Type="http://schemas.openxmlformats.org/officeDocument/2006/relationships/customXml" Target="../ink/ink2518.xml"/><Relationship Id="rId649" Type="http://schemas.openxmlformats.org/officeDocument/2006/relationships/image" Target="../media/image2369.png"/><Relationship Id="rId856" Type="http://schemas.openxmlformats.org/officeDocument/2006/relationships/image" Target="../media/image2472.png"/><Relationship Id="rId1181" Type="http://schemas.openxmlformats.org/officeDocument/2006/relationships/image" Target="../media/image2632.png"/><Relationship Id="rId1279" Type="http://schemas.openxmlformats.org/officeDocument/2006/relationships/image" Target="../media/image2681.png"/><Relationship Id="rId1402" Type="http://schemas.openxmlformats.org/officeDocument/2006/relationships/image" Target="../media/image2742.png"/><Relationship Id="rId190" Type="http://schemas.openxmlformats.org/officeDocument/2006/relationships/image" Target="../media/image2143.png"/><Relationship Id="rId204" Type="http://schemas.openxmlformats.org/officeDocument/2006/relationships/image" Target="../media/image2150.png"/><Relationship Id="rId288" Type="http://schemas.openxmlformats.org/officeDocument/2006/relationships/image" Target="../media/image2192.png"/><Relationship Id="rId411" Type="http://schemas.openxmlformats.org/officeDocument/2006/relationships/customXml" Target="../ink/ink2448.xml"/><Relationship Id="rId509" Type="http://schemas.openxmlformats.org/officeDocument/2006/relationships/customXml" Target="../ink/ink2497.xml"/><Relationship Id="rId1041" Type="http://schemas.openxmlformats.org/officeDocument/2006/relationships/image" Target="../media/image2563.png"/><Relationship Id="rId1139" Type="http://schemas.openxmlformats.org/officeDocument/2006/relationships/image" Target="../media/image2611.png"/><Relationship Id="rId1346" Type="http://schemas.openxmlformats.org/officeDocument/2006/relationships/image" Target="../media/image2714.png"/><Relationship Id="rId495" Type="http://schemas.openxmlformats.org/officeDocument/2006/relationships/customXml" Target="../ink/ink2490.xml"/><Relationship Id="rId716" Type="http://schemas.openxmlformats.org/officeDocument/2006/relationships/image" Target="../media/image2402.png"/><Relationship Id="rId923" Type="http://schemas.openxmlformats.org/officeDocument/2006/relationships/image" Target="../media/image2505.png"/><Relationship Id="rId52" Type="http://schemas.openxmlformats.org/officeDocument/2006/relationships/image" Target="../media/image2074.png"/><Relationship Id="rId148" Type="http://schemas.openxmlformats.org/officeDocument/2006/relationships/image" Target="../media/image2122.png"/><Relationship Id="rId355" Type="http://schemas.openxmlformats.org/officeDocument/2006/relationships/customXml" Target="../ink/ink2419.xml"/><Relationship Id="rId562" Type="http://schemas.openxmlformats.org/officeDocument/2006/relationships/image" Target="../media/image2326.png"/><Relationship Id="rId1192" Type="http://schemas.openxmlformats.org/officeDocument/2006/relationships/customXml" Target="../ink/ink2842.xml"/><Relationship Id="rId1206" Type="http://schemas.openxmlformats.org/officeDocument/2006/relationships/customXml" Target="../ink/ink2849.xml"/><Relationship Id="rId1413" Type="http://schemas.openxmlformats.org/officeDocument/2006/relationships/customXml" Target="../ink/ink2953.xml"/><Relationship Id="rId215" Type="http://schemas.openxmlformats.org/officeDocument/2006/relationships/customXml" Target="../ink/ink2349.xml"/><Relationship Id="rId422" Type="http://schemas.openxmlformats.org/officeDocument/2006/relationships/image" Target="../media/image2256.png"/><Relationship Id="rId867" Type="http://schemas.openxmlformats.org/officeDocument/2006/relationships/customXml" Target="../ink/ink2677.xml"/><Relationship Id="rId1052" Type="http://schemas.openxmlformats.org/officeDocument/2006/relationships/customXml" Target="../ink/ink2771.xml"/><Relationship Id="rId299" Type="http://schemas.openxmlformats.org/officeDocument/2006/relationships/customXml" Target="../ink/ink2391.xml"/><Relationship Id="rId727" Type="http://schemas.openxmlformats.org/officeDocument/2006/relationships/customXml" Target="../ink/ink2607.xml"/><Relationship Id="rId934" Type="http://schemas.openxmlformats.org/officeDocument/2006/relationships/customXml" Target="../ink/ink2711.xml"/><Relationship Id="rId1357" Type="http://schemas.openxmlformats.org/officeDocument/2006/relationships/customXml" Target="../ink/ink2925.xml"/><Relationship Id="rId63" Type="http://schemas.openxmlformats.org/officeDocument/2006/relationships/customXml" Target="../ink/ink2273.xml"/><Relationship Id="rId159" Type="http://schemas.openxmlformats.org/officeDocument/2006/relationships/customXml" Target="../ink/ink2321.xml"/><Relationship Id="rId366" Type="http://schemas.openxmlformats.org/officeDocument/2006/relationships/image" Target="../media/image2230.png"/><Relationship Id="rId573" Type="http://schemas.openxmlformats.org/officeDocument/2006/relationships/customXml" Target="../ink/ink2529.xml"/><Relationship Id="rId780" Type="http://schemas.openxmlformats.org/officeDocument/2006/relationships/image" Target="../media/image2434.png"/><Relationship Id="rId1217" Type="http://schemas.openxmlformats.org/officeDocument/2006/relationships/image" Target="../media/image2650.png"/><Relationship Id="rId1424" Type="http://schemas.openxmlformats.org/officeDocument/2006/relationships/image" Target="../media/image2753.png"/><Relationship Id="rId226" Type="http://schemas.openxmlformats.org/officeDocument/2006/relationships/image" Target="../media/image2161.png"/><Relationship Id="rId433" Type="http://schemas.openxmlformats.org/officeDocument/2006/relationships/customXml" Target="../ink/ink2459.xml"/><Relationship Id="rId878" Type="http://schemas.openxmlformats.org/officeDocument/2006/relationships/customXml" Target="../ink/ink2683.xml"/><Relationship Id="rId1063" Type="http://schemas.openxmlformats.org/officeDocument/2006/relationships/image" Target="../media/image2574.png"/><Relationship Id="rId1270" Type="http://schemas.openxmlformats.org/officeDocument/2006/relationships/customXml" Target="../ink/ink2881.xml"/><Relationship Id="rId640" Type="http://schemas.openxmlformats.org/officeDocument/2006/relationships/customXml" Target="../ink/ink2563.xml"/><Relationship Id="rId738" Type="http://schemas.openxmlformats.org/officeDocument/2006/relationships/image" Target="../media/image2413.png"/><Relationship Id="rId945" Type="http://schemas.openxmlformats.org/officeDocument/2006/relationships/image" Target="../media/image2516.png"/><Relationship Id="rId1368" Type="http://schemas.openxmlformats.org/officeDocument/2006/relationships/image" Target="../media/image2725.png"/><Relationship Id="rId74" Type="http://schemas.openxmlformats.org/officeDocument/2006/relationships/image" Target="../media/image2085.png"/><Relationship Id="rId377" Type="http://schemas.openxmlformats.org/officeDocument/2006/relationships/image" Target="../media/image2235.png"/><Relationship Id="rId500" Type="http://schemas.openxmlformats.org/officeDocument/2006/relationships/image" Target="../media/image2295.png"/><Relationship Id="rId584" Type="http://schemas.openxmlformats.org/officeDocument/2006/relationships/customXml" Target="../ink/ink2535.xml"/><Relationship Id="rId805" Type="http://schemas.openxmlformats.org/officeDocument/2006/relationships/customXml" Target="../ink/ink2646.xml"/><Relationship Id="rId1130" Type="http://schemas.openxmlformats.org/officeDocument/2006/relationships/customXml" Target="../ink/ink2811.xml"/><Relationship Id="rId1228" Type="http://schemas.openxmlformats.org/officeDocument/2006/relationships/customXml" Target="../ink/ink2860.xml"/><Relationship Id="rId1435" Type="http://schemas.openxmlformats.org/officeDocument/2006/relationships/image" Target="../media/image2758.png"/><Relationship Id="rId5" Type="http://schemas.openxmlformats.org/officeDocument/2006/relationships/customXml" Target="../ink/ink2244.xml"/><Relationship Id="rId237" Type="http://schemas.openxmlformats.org/officeDocument/2006/relationships/customXml" Target="../ink/ink2360.xml"/><Relationship Id="rId791" Type="http://schemas.openxmlformats.org/officeDocument/2006/relationships/customXml" Target="../ink/ink2639.xml"/><Relationship Id="rId889" Type="http://schemas.openxmlformats.org/officeDocument/2006/relationships/image" Target="../media/image2488.png"/><Relationship Id="rId1074" Type="http://schemas.openxmlformats.org/officeDocument/2006/relationships/customXml" Target="../ink/ink2782.xml"/><Relationship Id="rId444" Type="http://schemas.openxmlformats.org/officeDocument/2006/relationships/image" Target="../media/image2267.png"/><Relationship Id="rId651" Type="http://schemas.openxmlformats.org/officeDocument/2006/relationships/image" Target="../media/image2370.png"/><Relationship Id="rId749" Type="http://schemas.openxmlformats.org/officeDocument/2006/relationships/customXml" Target="../ink/ink2618.xml"/><Relationship Id="rId1281" Type="http://schemas.openxmlformats.org/officeDocument/2006/relationships/image" Target="../media/image2682.png"/><Relationship Id="rId1379" Type="http://schemas.openxmlformats.org/officeDocument/2006/relationships/customXml" Target="../ink/ink2936.xml"/><Relationship Id="rId290" Type="http://schemas.openxmlformats.org/officeDocument/2006/relationships/image" Target="../media/image1603.png"/><Relationship Id="rId304" Type="http://schemas.openxmlformats.org/officeDocument/2006/relationships/image" Target="../media/image2199.png"/><Relationship Id="rId388" Type="http://schemas.openxmlformats.org/officeDocument/2006/relationships/customXml" Target="../ink/ink2436.xml"/><Relationship Id="rId511" Type="http://schemas.openxmlformats.org/officeDocument/2006/relationships/customXml" Target="../ink/ink2498.xml"/><Relationship Id="rId609" Type="http://schemas.openxmlformats.org/officeDocument/2006/relationships/image" Target="../media/image2349.png"/><Relationship Id="rId956" Type="http://schemas.openxmlformats.org/officeDocument/2006/relationships/customXml" Target="../ink/ink2722.xml"/><Relationship Id="rId1141" Type="http://schemas.openxmlformats.org/officeDocument/2006/relationships/image" Target="../media/image2612.png"/><Relationship Id="rId1239" Type="http://schemas.openxmlformats.org/officeDocument/2006/relationships/image" Target="../media/image2661.png"/><Relationship Id="rId85" Type="http://schemas.openxmlformats.org/officeDocument/2006/relationships/customXml" Target="../ink/ink2284.xml"/><Relationship Id="rId150" Type="http://schemas.openxmlformats.org/officeDocument/2006/relationships/image" Target="../media/image2123.png"/><Relationship Id="rId595" Type="http://schemas.openxmlformats.org/officeDocument/2006/relationships/image" Target="../media/image2342.png"/><Relationship Id="rId816" Type="http://schemas.openxmlformats.org/officeDocument/2006/relationships/image" Target="../media/image2452.png"/><Relationship Id="rId1001" Type="http://schemas.openxmlformats.org/officeDocument/2006/relationships/image" Target="../media/image2543.png"/><Relationship Id="rId248" Type="http://schemas.openxmlformats.org/officeDocument/2006/relationships/image" Target="../media/image2172.png"/><Relationship Id="rId455" Type="http://schemas.openxmlformats.org/officeDocument/2006/relationships/customXml" Target="../ink/ink2470.xml"/><Relationship Id="rId662" Type="http://schemas.openxmlformats.org/officeDocument/2006/relationships/customXml" Target="../ink/ink2574.xml"/><Relationship Id="rId1085" Type="http://schemas.openxmlformats.org/officeDocument/2006/relationships/image" Target="../media/image2585.png"/><Relationship Id="rId1292" Type="http://schemas.openxmlformats.org/officeDocument/2006/relationships/customXml" Target="../ink/ink2892.xml"/><Relationship Id="rId1306" Type="http://schemas.openxmlformats.org/officeDocument/2006/relationships/image" Target="../media/image2694.png"/><Relationship Id="rId12" Type="http://schemas.openxmlformats.org/officeDocument/2006/relationships/image" Target="../media/image2054.png"/><Relationship Id="rId108" Type="http://schemas.openxmlformats.org/officeDocument/2006/relationships/image" Target="../media/image2102.png"/><Relationship Id="rId315" Type="http://schemas.openxmlformats.org/officeDocument/2006/relationships/customXml" Target="../ink/ink2399.xml"/><Relationship Id="rId522" Type="http://schemas.openxmlformats.org/officeDocument/2006/relationships/image" Target="../media/image2306.png"/><Relationship Id="rId967" Type="http://schemas.openxmlformats.org/officeDocument/2006/relationships/image" Target="../media/image2527.png"/><Relationship Id="rId1152" Type="http://schemas.openxmlformats.org/officeDocument/2006/relationships/customXml" Target="../ink/ink2822.xml"/><Relationship Id="rId96" Type="http://schemas.openxmlformats.org/officeDocument/2006/relationships/image" Target="../media/image2096.png"/><Relationship Id="rId161" Type="http://schemas.openxmlformats.org/officeDocument/2006/relationships/customXml" Target="../ink/ink2322.xml"/><Relationship Id="rId399" Type="http://schemas.openxmlformats.org/officeDocument/2006/relationships/customXml" Target="../ink/ink2442.xml"/><Relationship Id="rId827" Type="http://schemas.openxmlformats.org/officeDocument/2006/relationships/customXml" Target="../ink/ink2657.xml"/><Relationship Id="rId1012" Type="http://schemas.openxmlformats.org/officeDocument/2006/relationships/customXml" Target="../ink/ink2751.xml"/><Relationship Id="rId259" Type="http://schemas.openxmlformats.org/officeDocument/2006/relationships/customXml" Target="../ink/ink2371.xml"/><Relationship Id="rId466" Type="http://schemas.openxmlformats.org/officeDocument/2006/relationships/image" Target="../media/image2278.png"/><Relationship Id="rId673" Type="http://schemas.openxmlformats.org/officeDocument/2006/relationships/image" Target="../media/image2381.png"/><Relationship Id="rId880" Type="http://schemas.openxmlformats.org/officeDocument/2006/relationships/customXml" Target="../ink/ink2684.xml"/><Relationship Id="rId1096" Type="http://schemas.openxmlformats.org/officeDocument/2006/relationships/image" Target="../media/image2590.png"/><Relationship Id="rId1317" Type="http://schemas.openxmlformats.org/officeDocument/2006/relationships/customXml" Target="../ink/ink2905.xml"/><Relationship Id="rId23" Type="http://schemas.openxmlformats.org/officeDocument/2006/relationships/customXml" Target="../ink/ink2253.xml"/><Relationship Id="rId119" Type="http://schemas.openxmlformats.org/officeDocument/2006/relationships/customXml" Target="../ink/ink2301.xml"/><Relationship Id="rId326" Type="http://schemas.openxmlformats.org/officeDocument/2006/relationships/image" Target="../media/image2210.png"/><Relationship Id="rId533" Type="http://schemas.openxmlformats.org/officeDocument/2006/relationships/customXml" Target="../ink/ink2509.xml"/><Relationship Id="rId978" Type="http://schemas.openxmlformats.org/officeDocument/2006/relationships/customXml" Target="../ink/ink2733.xml"/><Relationship Id="rId1163" Type="http://schemas.openxmlformats.org/officeDocument/2006/relationships/image" Target="../media/image2623.png"/><Relationship Id="rId1370" Type="http://schemas.openxmlformats.org/officeDocument/2006/relationships/image" Target="../media/image2726.png"/><Relationship Id="rId740" Type="http://schemas.openxmlformats.org/officeDocument/2006/relationships/image" Target="../media/image2414.png"/><Relationship Id="rId838" Type="http://schemas.openxmlformats.org/officeDocument/2006/relationships/image" Target="../media/image2463.png"/><Relationship Id="rId1023" Type="http://schemas.openxmlformats.org/officeDocument/2006/relationships/image" Target="../media/image2554.png"/><Relationship Id="rId172" Type="http://schemas.openxmlformats.org/officeDocument/2006/relationships/image" Target="../media/image2134.png"/><Relationship Id="rId477" Type="http://schemas.openxmlformats.org/officeDocument/2006/relationships/customXml" Target="../ink/ink2481.xml"/><Relationship Id="rId600" Type="http://schemas.openxmlformats.org/officeDocument/2006/relationships/customXml" Target="../ink/ink2543.xml"/><Relationship Id="rId684" Type="http://schemas.openxmlformats.org/officeDocument/2006/relationships/image" Target="../media/image2386.png"/><Relationship Id="rId1230" Type="http://schemas.openxmlformats.org/officeDocument/2006/relationships/customXml" Target="../ink/ink2861.xml"/><Relationship Id="rId1328" Type="http://schemas.openxmlformats.org/officeDocument/2006/relationships/image" Target="../media/image2705.png"/><Relationship Id="rId337" Type="http://schemas.openxmlformats.org/officeDocument/2006/relationships/customXml" Target="../ink/ink2410.xml"/><Relationship Id="rId891" Type="http://schemas.openxmlformats.org/officeDocument/2006/relationships/image" Target="../media/image2489.png"/><Relationship Id="rId905" Type="http://schemas.openxmlformats.org/officeDocument/2006/relationships/image" Target="../media/image2496.png"/><Relationship Id="rId989" Type="http://schemas.openxmlformats.org/officeDocument/2006/relationships/image" Target="../media/image2538.png"/><Relationship Id="rId34" Type="http://schemas.openxmlformats.org/officeDocument/2006/relationships/image" Target="../media/image2065.png"/><Relationship Id="rId544" Type="http://schemas.openxmlformats.org/officeDocument/2006/relationships/image" Target="../media/image2317.png"/><Relationship Id="rId751" Type="http://schemas.openxmlformats.org/officeDocument/2006/relationships/customXml" Target="../ink/ink2619.xml"/><Relationship Id="rId849" Type="http://schemas.openxmlformats.org/officeDocument/2006/relationships/customXml" Target="../ink/ink2668.xml"/><Relationship Id="rId1174" Type="http://schemas.openxmlformats.org/officeDocument/2006/relationships/customXml" Target="../ink/ink2833.xml"/><Relationship Id="rId1381" Type="http://schemas.openxmlformats.org/officeDocument/2006/relationships/customXml" Target="../ink/ink2937.xml"/><Relationship Id="rId183" Type="http://schemas.openxmlformats.org/officeDocument/2006/relationships/customXml" Target="../ink/ink2333.xml"/><Relationship Id="rId390" Type="http://schemas.openxmlformats.org/officeDocument/2006/relationships/customXml" Target="../ink/ink2437.xml"/><Relationship Id="rId404" Type="http://schemas.openxmlformats.org/officeDocument/2006/relationships/image" Target="../media/image2247.png"/><Relationship Id="rId611" Type="http://schemas.openxmlformats.org/officeDocument/2006/relationships/image" Target="../media/image2350.png"/><Relationship Id="rId1034" Type="http://schemas.openxmlformats.org/officeDocument/2006/relationships/customXml" Target="../ink/ink2762.xml"/><Relationship Id="rId1241" Type="http://schemas.openxmlformats.org/officeDocument/2006/relationships/image" Target="../media/image2662.png"/><Relationship Id="rId1339" Type="http://schemas.openxmlformats.org/officeDocument/2006/relationships/customXml" Target="../ink/ink2916.xml"/><Relationship Id="rId250" Type="http://schemas.openxmlformats.org/officeDocument/2006/relationships/image" Target="../media/image2173.png"/><Relationship Id="rId488" Type="http://schemas.openxmlformats.org/officeDocument/2006/relationships/image" Target="../media/image2289.png"/><Relationship Id="rId695" Type="http://schemas.openxmlformats.org/officeDocument/2006/relationships/customXml" Target="../ink/ink2591.xml"/><Relationship Id="rId709" Type="http://schemas.openxmlformats.org/officeDocument/2006/relationships/customXml" Target="../ink/ink2598.xml"/><Relationship Id="rId916" Type="http://schemas.openxmlformats.org/officeDocument/2006/relationships/customXml" Target="../ink/ink2702.xml"/><Relationship Id="rId1101" Type="http://schemas.openxmlformats.org/officeDocument/2006/relationships/customXml" Target="../ink/ink2796.xml"/><Relationship Id="rId45" Type="http://schemas.openxmlformats.org/officeDocument/2006/relationships/customXml" Target="../ink/ink2264.xml"/><Relationship Id="rId110" Type="http://schemas.openxmlformats.org/officeDocument/2006/relationships/image" Target="../media/image2103.png"/><Relationship Id="rId348" Type="http://schemas.openxmlformats.org/officeDocument/2006/relationships/image" Target="../media/image2221.png"/><Relationship Id="rId555" Type="http://schemas.openxmlformats.org/officeDocument/2006/relationships/customXml" Target="../ink/ink2520.xml"/><Relationship Id="rId762" Type="http://schemas.openxmlformats.org/officeDocument/2006/relationships/image" Target="../media/image2425.png"/><Relationship Id="rId1185" Type="http://schemas.openxmlformats.org/officeDocument/2006/relationships/image" Target="../media/image2634.png"/><Relationship Id="rId1392" Type="http://schemas.openxmlformats.org/officeDocument/2006/relationships/image" Target="../media/image2737.png"/><Relationship Id="rId1406" Type="http://schemas.openxmlformats.org/officeDocument/2006/relationships/image" Target="../media/image2744.png"/><Relationship Id="rId194" Type="http://schemas.openxmlformats.org/officeDocument/2006/relationships/image" Target="../media/image2145.png"/><Relationship Id="rId208" Type="http://schemas.openxmlformats.org/officeDocument/2006/relationships/image" Target="../media/image2152.png"/><Relationship Id="rId415" Type="http://schemas.openxmlformats.org/officeDocument/2006/relationships/customXml" Target="../ink/ink2450.xml"/><Relationship Id="rId622" Type="http://schemas.openxmlformats.org/officeDocument/2006/relationships/customXml" Target="../ink/ink2554.xml"/><Relationship Id="rId1045" Type="http://schemas.openxmlformats.org/officeDocument/2006/relationships/image" Target="../media/image2565.png"/><Relationship Id="rId1252" Type="http://schemas.openxmlformats.org/officeDocument/2006/relationships/customXml" Target="../ink/ink2872.xml"/><Relationship Id="rId261" Type="http://schemas.openxmlformats.org/officeDocument/2006/relationships/customXml" Target="../ink/ink2372.xml"/><Relationship Id="rId499" Type="http://schemas.openxmlformats.org/officeDocument/2006/relationships/customXml" Target="../ink/ink2492.xml"/><Relationship Id="rId927" Type="http://schemas.openxmlformats.org/officeDocument/2006/relationships/image" Target="../media/image2507.png"/><Relationship Id="rId1112" Type="http://schemas.openxmlformats.org/officeDocument/2006/relationships/image" Target="../media/image2598.png"/><Relationship Id="rId56" Type="http://schemas.openxmlformats.org/officeDocument/2006/relationships/image" Target="../media/image2076.png"/><Relationship Id="rId359" Type="http://schemas.openxmlformats.org/officeDocument/2006/relationships/customXml" Target="../ink/ink2421.xml"/><Relationship Id="rId566" Type="http://schemas.openxmlformats.org/officeDocument/2006/relationships/image" Target="../media/image2328.png"/><Relationship Id="rId773" Type="http://schemas.openxmlformats.org/officeDocument/2006/relationships/customXml" Target="../ink/ink2630.xml"/><Relationship Id="rId1196" Type="http://schemas.openxmlformats.org/officeDocument/2006/relationships/customXml" Target="../ink/ink2844.xml"/><Relationship Id="rId1417" Type="http://schemas.openxmlformats.org/officeDocument/2006/relationships/customXml" Target="../ink/ink2955.xml"/><Relationship Id="rId121" Type="http://schemas.openxmlformats.org/officeDocument/2006/relationships/customXml" Target="../ink/ink2302.xml"/><Relationship Id="rId219" Type="http://schemas.openxmlformats.org/officeDocument/2006/relationships/customXml" Target="../ink/ink2351.xml"/><Relationship Id="rId426" Type="http://schemas.openxmlformats.org/officeDocument/2006/relationships/image" Target="../media/image2258.png"/><Relationship Id="rId633" Type="http://schemas.openxmlformats.org/officeDocument/2006/relationships/image" Target="../media/image2361.png"/><Relationship Id="rId980" Type="http://schemas.openxmlformats.org/officeDocument/2006/relationships/customXml" Target="../ink/ink2734.xml"/><Relationship Id="rId1056" Type="http://schemas.openxmlformats.org/officeDocument/2006/relationships/customXml" Target="../ink/ink2773.xml"/><Relationship Id="rId1263" Type="http://schemas.openxmlformats.org/officeDocument/2006/relationships/image" Target="../media/image2673.png"/><Relationship Id="rId840" Type="http://schemas.openxmlformats.org/officeDocument/2006/relationships/image" Target="../media/image2464.png"/><Relationship Id="rId938" Type="http://schemas.openxmlformats.org/officeDocument/2006/relationships/customXml" Target="../ink/ink2713.xml"/><Relationship Id="rId67" Type="http://schemas.openxmlformats.org/officeDocument/2006/relationships/customXml" Target="../ink/ink2275.xml"/><Relationship Id="rId272" Type="http://schemas.openxmlformats.org/officeDocument/2006/relationships/image" Target="../media/image2184.png"/><Relationship Id="rId577" Type="http://schemas.openxmlformats.org/officeDocument/2006/relationships/image" Target="../media/image2333.png"/><Relationship Id="rId700" Type="http://schemas.openxmlformats.org/officeDocument/2006/relationships/image" Target="../media/image2394.png"/><Relationship Id="rId1123" Type="http://schemas.openxmlformats.org/officeDocument/2006/relationships/image" Target="../media/image2603.png"/><Relationship Id="rId1330" Type="http://schemas.openxmlformats.org/officeDocument/2006/relationships/image" Target="../media/image2706.png"/><Relationship Id="rId1428" Type="http://schemas.openxmlformats.org/officeDocument/2006/relationships/image" Target="../media/image2755.png"/><Relationship Id="rId132" Type="http://schemas.openxmlformats.org/officeDocument/2006/relationships/image" Target="../media/image2114.png"/><Relationship Id="rId784" Type="http://schemas.openxmlformats.org/officeDocument/2006/relationships/image" Target="../media/image2436.png"/><Relationship Id="rId991" Type="http://schemas.openxmlformats.org/officeDocument/2006/relationships/image" Target="../media/image2539.png"/><Relationship Id="rId1067" Type="http://schemas.openxmlformats.org/officeDocument/2006/relationships/image" Target="../media/image2576.png"/><Relationship Id="rId437" Type="http://schemas.openxmlformats.org/officeDocument/2006/relationships/customXml" Target="../ink/ink2461.xml"/><Relationship Id="rId644" Type="http://schemas.openxmlformats.org/officeDocument/2006/relationships/customXml" Target="../ink/ink2565.xml"/><Relationship Id="rId851" Type="http://schemas.openxmlformats.org/officeDocument/2006/relationships/customXml" Target="../ink/ink2669.xml"/><Relationship Id="rId1274" Type="http://schemas.openxmlformats.org/officeDocument/2006/relationships/customXml" Target="../ink/ink2883.xml"/><Relationship Id="rId283" Type="http://schemas.openxmlformats.org/officeDocument/2006/relationships/customXml" Target="../ink/ink2383.xml"/><Relationship Id="rId490" Type="http://schemas.openxmlformats.org/officeDocument/2006/relationships/image" Target="../media/image2290.png"/><Relationship Id="rId504" Type="http://schemas.openxmlformats.org/officeDocument/2006/relationships/image" Target="../media/image2297.png"/><Relationship Id="rId711" Type="http://schemas.openxmlformats.org/officeDocument/2006/relationships/customXml" Target="../ink/ink2599.xml"/><Relationship Id="rId949" Type="http://schemas.openxmlformats.org/officeDocument/2006/relationships/image" Target="../media/image2518.png"/><Relationship Id="rId1134" Type="http://schemas.openxmlformats.org/officeDocument/2006/relationships/customXml" Target="../ink/ink2813.xml"/><Relationship Id="rId1341" Type="http://schemas.openxmlformats.org/officeDocument/2006/relationships/customXml" Target="../ink/ink2917.xml"/><Relationship Id="rId78" Type="http://schemas.openxmlformats.org/officeDocument/2006/relationships/image" Target="../media/image2087.png"/><Relationship Id="rId143" Type="http://schemas.openxmlformats.org/officeDocument/2006/relationships/customXml" Target="../ink/ink2313.xml"/><Relationship Id="rId350" Type="http://schemas.openxmlformats.org/officeDocument/2006/relationships/image" Target="../media/image2222.png"/><Relationship Id="rId588" Type="http://schemas.openxmlformats.org/officeDocument/2006/relationships/customXml" Target="../ink/ink2537.xml"/><Relationship Id="rId795" Type="http://schemas.openxmlformats.org/officeDocument/2006/relationships/customXml" Target="../ink/ink2641.xml"/><Relationship Id="rId809" Type="http://schemas.openxmlformats.org/officeDocument/2006/relationships/customXml" Target="../ink/ink2648.xml"/><Relationship Id="rId1201" Type="http://schemas.openxmlformats.org/officeDocument/2006/relationships/image" Target="../media/image2642.png"/><Relationship Id="rId9" Type="http://schemas.openxmlformats.org/officeDocument/2006/relationships/customXml" Target="../ink/ink2246.xml"/><Relationship Id="rId210" Type="http://schemas.openxmlformats.org/officeDocument/2006/relationships/image" Target="../media/image2153.png"/><Relationship Id="rId448" Type="http://schemas.openxmlformats.org/officeDocument/2006/relationships/image" Target="../media/image2269.png"/><Relationship Id="rId655" Type="http://schemas.openxmlformats.org/officeDocument/2006/relationships/image" Target="../media/image2372.png"/><Relationship Id="rId862" Type="http://schemas.openxmlformats.org/officeDocument/2006/relationships/image" Target="../media/image2475.png"/><Relationship Id="rId1078" Type="http://schemas.openxmlformats.org/officeDocument/2006/relationships/customXml" Target="../ink/ink2784.xml"/><Relationship Id="rId1285" Type="http://schemas.openxmlformats.org/officeDocument/2006/relationships/image" Target="../media/image2684.png"/><Relationship Id="rId294" Type="http://schemas.openxmlformats.org/officeDocument/2006/relationships/image" Target="../media/image2194.png"/><Relationship Id="rId308" Type="http://schemas.openxmlformats.org/officeDocument/2006/relationships/image" Target="../media/image2201.png"/><Relationship Id="rId515" Type="http://schemas.openxmlformats.org/officeDocument/2006/relationships/customXml" Target="../ink/ink2500.xml"/><Relationship Id="rId722" Type="http://schemas.openxmlformats.org/officeDocument/2006/relationships/image" Target="../media/image2405.png"/><Relationship Id="rId1145" Type="http://schemas.openxmlformats.org/officeDocument/2006/relationships/image" Target="../media/image2614.png"/><Relationship Id="rId1352" Type="http://schemas.openxmlformats.org/officeDocument/2006/relationships/image" Target="../media/image2717.png"/><Relationship Id="rId89" Type="http://schemas.openxmlformats.org/officeDocument/2006/relationships/customXml" Target="../ink/ink2286.xml"/><Relationship Id="rId154" Type="http://schemas.openxmlformats.org/officeDocument/2006/relationships/image" Target="../media/image2125.png"/><Relationship Id="rId361" Type="http://schemas.openxmlformats.org/officeDocument/2006/relationships/customXml" Target="../ink/ink2422.xml"/><Relationship Id="rId599" Type="http://schemas.openxmlformats.org/officeDocument/2006/relationships/image" Target="../media/image2344.png"/><Relationship Id="rId1005" Type="http://schemas.openxmlformats.org/officeDocument/2006/relationships/image" Target="../media/image2545.png"/><Relationship Id="rId1212" Type="http://schemas.openxmlformats.org/officeDocument/2006/relationships/customXml" Target="../ink/ink2852.xml"/><Relationship Id="rId459" Type="http://schemas.openxmlformats.org/officeDocument/2006/relationships/customXml" Target="../ink/ink2472.xml"/><Relationship Id="rId666" Type="http://schemas.openxmlformats.org/officeDocument/2006/relationships/customXml" Target="../ink/ink2576.xml"/><Relationship Id="rId873" Type="http://schemas.openxmlformats.org/officeDocument/2006/relationships/image" Target="../media/image2480.png"/><Relationship Id="rId1089" Type="http://schemas.openxmlformats.org/officeDocument/2006/relationships/customXml" Target="../ink/ink2790.xml"/><Relationship Id="rId1296" Type="http://schemas.openxmlformats.org/officeDocument/2006/relationships/customXml" Target="../ink/ink2894.xml"/><Relationship Id="rId16" Type="http://schemas.openxmlformats.org/officeDocument/2006/relationships/image" Target="../media/image2056.png"/><Relationship Id="rId221" Type="http://schemas.openxmlformats.org/officeDocument/2006/relationships/customXml" Target="../ink/ink2352.xml"/><Relationship Id="rId319" Type="http://schemas.openxmlformats.org/officeDocument/2006/relationships/customXml" Target="../ink/ink2401.xml"/><Relationship Id="rId526" Type="http://schemas.openxmlformats.org/officeDocument/2006/relationships/image" Target="../media/image2308.png"/><Relationship Id="rId1156" Type="http://schemas.openxmlformats.org/officeDocument/2006/relationships/customXml" Target="../ink/ink2824.xml"/><Relationship Id="rId1363" Type="http://schemas.openxmlformats.org/officeDocument/2006/relationships/customXml" Target="../ink/ink2928.xml"/><Relationship Id="rId733" Type="http://schemas.openxmlformats.org/officeDocument/2006/relationships/customXml" Target="../ink/ink2610.xml"/><Relationship Id="rId940" Type="http://schemas.openxmlformats.org/officeDocument/2006/relationships/customXml" Target="../ink/ink2714.xml"/><Relationship Id="rId1016" Type="http://schemas.openxmlformats.org/officeDocument/2006/relationships/customXml" Target="../ink/ink2753.xml"/><Relationship Id="rId165" Type="http://schemas.openxmlformats.org/officeDocument/2006/relationships/customXml" Target="../ink/ink2324.xml"/><Relationship Id="rId372" Type="http://schemas.openxmlformats.org/officeDocument/2006/relationships/customXml" Target="../ink/ink2428.xml"/><Relationship Id="rId677" Type="http://schemas.openxmlformats.org/officeDocument/2006/relationships/image" Target="../media/image2383.png"/><Relationship Id="rId800" Type="http://schemas.openxmlformats.org/officeDocument/2006/relationships/image" Target="../media/image2444.png"/><Relationship Id="rId1223" Type="http://schemas.openxmlformats.org/officeDocument/2006/relationships/image" Target="../media/image2653.png"/><Relationship Id="rId1430" Type="http://schemas.openxmlformats.org/officeDocument/2006/relationships/image" Target="../media/image2756.png"/><Relationship Id="rId232" Type="http://schemas.openxmlformats.org/officeDocument/2006/relationships/image" Target="../media/image2164.png"/><Relationship Id="rId884" Type="http://schemas.openxmlformats.org/officeDocument/2006/relationships/customXml" Target="../ink/ink2686.xml"/><Relationship Id="rId27" Type="http://schemas.openxmlformats.org/officeDocument/2006/relationships/customXml" Target="../ink/ink2255.xml"/><Relationship Id="rId537" Type="http://schemas.openxmlformats.org/officeDocument/2006/relationships/customXml" Target="../ink/ink2511.xml"/><Relationship Id="rId744" Type="http://schemas.openxmlformats.org/officeDocument/2006/relationships/image" Target="../media/image2416.png"/><Relationship Id="rId951" Type="http://schemas.openxmlformats.org/officeDocument/2006/relationships/image" Target="../media/image2519.png"/><Relationship Id="rId1167" Type="http://schemas.openxmlformats.org/officeDocument/2006/relationships/image" Target="../media/image2625.png"/><Relationship Id="rId1374" Type="http://schemas.openxmlformats.org/officeDocument/2006/relationships/image" Target="../media/image2728.png"/><Relationship Id="rId80" Type="http://schemas.openxmlformats.org/officeDocument/2006/relationships/image" Target="../media/image2088.png"/><Relationship Id="rId176" Type="http://schemas.openxmlformats.org/officeDocument/2006/relationships/image" Target="../media/image2136.png"/><Relationship Id="rId383" Type="http://schemas.openxmlformats.org/officeDocument/2006/relationships/image" Target="../media/image2238.png"/><Relationship Id="rId590" Type="http://schemas.openxmlformats.org/officeDocument/2006/relationships/customXml" Target="../ink/ink2538.xml"/><Relationship Id="rId604" Type="http://schemas.openxmlformats.org/officeDocument/2006/relationships/customXml" Target="../ink/ink2545.xml"/><Relationship Id="rId811" Type="http://schemas.openxmlformats.org/officeDocument/2006/relationships/customXml" Target="../ink/ink2649.xml"/><Relationship Id="rId1027" Type="http://schemas.openxmlformats.org/officeDocument/2006/relationships/image" Target="../media/image2556.png"/><Relationship Id="rId1234" Type="http://schemas.openxmlformats.org/officeDocument/2006/relationships/customXml" Target="../ink/ink2863.xml"/><Relationship Id="rId243" Type="http://schemas.openxmlformats.org/officeDocument/2006/relationships/customXml" Target="../ink/ink2363.xml"/><Relationship Id="rId450" Type="http://schemas.openxmlformats.org/officeDocument/2006/relationships/image" Target="../media/image2270.png"/><Relationship Id="rId688" Type="http://schemas.openxmlformats.org/officeDocument/2006/relationships/image" Target="../media/image2388.png"/><Relationship Id="rId895" Type="http://schemas.openxmlformats.org/officeDocument/2006/relationships/image" Target="../media/image2491.png"/><Relationship Id="rId909" Type="http://schemas.openxmlformats.org/officeDocument/2006/relationships/image" Target="../media/image2498.png"/><Relationship Id="rId1080" Type="http://schemas.openxmlformats.org/officeDocument/2006/relationships/customXml" Target="../ink/ink2785.xml"/><Relationship Id="rId1301" Type="http://schemas.openxmlformats.org/officeDocument/2006/relationships/image" Target="../media/image2692.png"/><Relationship Id="rId38" Type="http://schemas.openxmlformats.org/officeDocument/2006/relationships/image" Target="../media/image2067.png"/><Relationship Id="rId103" Type="http://schemas.openxmlformats.org/officeDocument/2006/relationships/customXml" Target="../ink/ink2293.xml"/><Relationship Id="rId310" Type="http://schemas.openxmlformats.org/officeDocument/2006/relationships/image" Target="../media/image2202.png"/><Relationship Id="rId548" Type="http://schemas.openxmlformats.org/officeDocument/2006/relationships/image" Target="../media/image2319.png"/><Relationship Id="rId755" Type="http://schemas.openxmlformats.org/officeDocument/2006/relationships/customXml" Target="../ink/ink2621.xml"/><Relationship Id="rId962" Type="http://schemas.openxmlformats.org/officeDocument/2006/relationships/customXml" Target="../ink/ink2725.xml"/><Relationship Id="rId1178" Type="http://schemas.openxmlformats.org/officeDocument/2006/relationships/customXml" Target="../ink/ink2835.xml"/><Relationship Id="rId1385" Type="http://schemas.openxmlformats.org/officeDocument/2006/relationships/customXml" Target="../ink/ink2939.xml"/><Relationship Id="rId91" Type="http://schemas.openxmlformats.org/officeDocument/2006/relationships/customXml" Target="../ink/ink2287.xml"/><Relationship Id="rId187" Type="http://schemas.openxmlformats.org/officeDocument/2006/relationships/customXml" Target="../ink/ink2335.xml"/><Relationship Id="rId394" Type="http://schemas.openxmlformats.org/officeDocument/2006/relationships/image" Target="../media/image2242.png"/><Relationship Id="rId408" Type="http://schemas.openxmlformats.org/officeDocument/2006/relationships/image" Target="../media/image2249.png"/><Relationship Id="rId615" Type="http://schemas.openxmlformats.org/officeDocument/2006/relationships/image" Target="../media/image2352.png"/><Relationship Id="rId822" Type="http://schemas.openxmlformats.org/officeDocument/2006/relationships/image" Target="../media/image2455.png"/><Relationship Id="rId1038" Type="http://schemas.openxmlformats.org/officeDocument/2006/relationships/customXml" Target="../ink/ink2764.xml"/><Relationship Id="rId1245" Type="http://schemas.openxmlformats.org/officeDocument/2006/relationships/image" Target="../media/image2664.png"/><Relationship Id="rId254" Type="http://schemas.openxmlformats.org/officeDocument/2006/relationships/image" Target="../media/image2175.png"/><Relationship Id="rId699" Type="http://schemas.openxmlformats.org/officeDocument/2006/relationships/customXml" Target="../ink/ink2593.xml"/><Relationship Id="rId1091" Type="http://schemas.openxmlformats.org/officeDocument/2006/relationships/customXml" Target="../ink/ink2791.xml"/><Relationship Id="rId1105" Type="http://schemas.openxmlformats.org/officeDocument/2006/relationships/customXml" Target="../ink/ink2798.xml"/><Relationship Id="rId1312" Type="http://schemas.openxmlformats.org/officeDocument/2006/relationships/image" Target="../media/image2697.png"/><Relationship Id="rId49" Type="http://schemas.openxmlformats.org/officeDocument/2006/relationships/customXml" Target="../ink/ink2266.xml"/><Relationship Id="rId114" Type="http://schemas.openxmlformats.org/officeDocument/2006/relationships/image" Target="../media/image2105.png"/><Relationship Id="rId461" Type="http://schemas.openxmlformats.org/officeDocument/2006/relationships/customXml" Target="../ink/ink2473.xml"/><Relationship Id="rId559" Type="http://schemas.openxmlformats.org/officeDocument/2006/relationships/customXml" Target="../ink/ink2522.xml"/><Relationship Id="rId766" Type="http://schemas.openxmlformats.org/officeDocument/2006/relationships/image" Target="../media/image2427.png"/><Relationship Id="rId1189" Type="http://schemas.openxmlformats.org/officeDocument/2006/relationships/image" Target="../media/image2636.png"/><Relationship Id="rId1396" Type="http://schemas.openxmlformats.org/officeDocument/2006/relationships/image" Target="../media/image2739.png"/><Relationship Id="rId198" Type="http://schemas.openxmlformats.org/officeDocument/2006/relationships/image" Target="../media/image2147.png"/><Relationship Id="rId321" Type="http://schemas.openxmlformats.org/officeDocument/2006/relationships/customXml" Target="../ink/ink2402.xml"/><Relationship Id="rId419" Type="http://schemas.openxmlformats.org/officeDocument/2006/relationships/customXml" Target="../ink/ink2452.xml"/><Relationship Id="rId626" Type="http://schemas.openxmlformats.org/officeDocument/2006/relationships/customXml" Target="../ink/ink2556.xml"/><Relationship Id="rId973" Type="http://schemas.openxmlformats.org/officeDocument/2006/relationships/image" Target="../media/image2530.png"/><Relationship Id="rId1049" Type="http://schemas.openxmlformats.org/officeDocument/2006/relationships/image" Target="../media/image2567.png"/><Relationship Id="rId1256" Type="http://schemas.openxmlformats.org/officeDocument/2006/relationships/customXml" Target="../ink/ink2874.xml"/><Relationship Id="rId833" Type="http://schemas.openxmlformats.org/officeDocument/2006/relationships/customXml" Target="../ink/ink2660.xml"/><Relationship Id="rId1116" Type="http://schemas.openxmlformats.org/officeDocument/2006/relationships/customXml" Target="../ink/ink2804.xml"/><Relationship Id="rId265" Type="http://schemas.openxmlformats.org/officeDocument/2006/relationships/customXml" Target="../ink/ink2374.xml"/><Relationship Id="rId472" Type="http://schemas.openxmlformats.org/officeDocument/2006/relationships/image" Target="../media/image2281.png"/><Relationship Id="rId900" Type="http://schemas.openxmlformats.org/officeDocument/2006/relationships/customXml" Target="../ink/ink2694.xml"/><Relationship Id="rId1323" Type="http://schemas.openxmlformats.org/officeDocument/2006/relationships/customXml" Target="../ink/ink2908.xml"/><Relationship Id="rId125" Type="http://schemas.openxmlformats.org/officeDocument/2006/relationships/customXml" Target="../ink/ink2304.xml"/><Relationship Id="rId332" Type="http://schemas.openxmlformats.org/officeDocument/2006/relationships/image" Target="../media/image2213.png"/><Relationship Id="rId777" Type="http://schemas.openxmlformats.org/officeDocument/2006/relationships/customXml" Target="../ink/ink2632.xml"/><Relationship Id="rId984" Type="http://schemas.openxmlformats.org/officeDocument/2006/relationships/customXml" Target="../ink/ink2736.xml"/><Relationship Id="rId637" Type="http://schemas.openxmlformats.org/officeDocument/2006/relationships/image" Target="../media/image2363.png"/><Relationship Id="rId844" Type="http://schemas.openxmlformats.org/officeDocument/2006/relationships/image" Target="../media/image2466.png"/><Relationship Id="rId1267" Type="http://schemas.openxmlformats.org/officeDocument/2006/relationships/image" Target="../media/image2675.png"/><Relationship Id="rId276" Type="http://schemas.openxmlformats.org/officeDocument/2006/relationships/image" Target="../media/image2186.png"/><Relationship Id="rId483" Type="http://schemas.openxmlformats.org/officeDocument/2006/relationships/customXml" Target="../ink/ink2484.xml"/><Relationship Id="rId690" Type="http://schemas.openxmlformats.org/officeDocument/2006/relationships/image" Target="../media/image2389.png"/><Relationship Id="rId704" Type="http://schemas.openxmlformats.org/officeDocument/2006/relationships/image" Target="../media/image2396.png"/><Relationship Id="rId911" Type="http://schemas.openxmlformats.org/officeDocument/2006/relationships/image" Target="../media/image2499.png"/><Relationship Id="rId1127" Type="http://schemas.openxmlformats.org/officeDocument/2006/relationships/image" Target="../media/image2605.png"/><Relationship Id="rId1334" Type="http://schemas.openxmlformats.org/officeDocument/2006/relationships/image" Target="../media/image2708.png"/><Relationship Id="rId40" Type="http://schemas.openxmlformats.org/officeDocument/2006/relationships/image" Target="../media/image2068.png"/><Relationship Id="rId136" Type="http://schemas.openxmlformats.org/officeDocument/2006/relationships/image" Target="../media/image2116.png"/><Relationship Id="rId343" Type="http://schemas.openxmlformats.org/officeDocument/2006/relationships/customXml" Target="../ink/ink2413.xml"/><Relationship Id="rId550" Type="http://schemas.openxmlformats.org/officeDocument/2006/relationships/image" Target="../media/image2320.png"/><Relationship Id="rId788" Type="http://schemas.openxmlformats.org/officeDocument/2006/relationships/image" Target="../media/image2438.png"/><Relationship Id="rId995" Type="http://schemas.openxmlformats.org/officeDocument/2006/relationships/image" Target="../media/image2541.png"/><Relationship Id="rId1180" Type="http://schemas.openxmlformats.org/officeDocument/2006/relationships/customXml" Target="../ink/ink2836.xml"/><Relationship Id="rId1401" Type="http://schemas.openxmlformats.org/officeDocument/2006/relationships/customXml" Target="../ink/ink2947.xml"/><Relationship Id="rId203" Type="http://schemas.openxmlformats.org/officeDocument/2006/relationships/customXml" Target="../ink/ink2343.xml"/><Relationship Id="rId648" Type="http://schemas.openxmlformats.org/officeDocument/2006/relationships/customXml" Target="../ink/ink2567.xml"/><Relationship Id="rId855" Type="http://schemas.openxmlformats.org/officeDocument/2006/relationships/customXml" Target="../ink/ink2671.xml"/><Relationship Id="rId1040" Type="http://schemas.openxmlformats.org/officeDocument/2006/relationships/customXml" Target="../ink/ink2765.xml"/><Relationship Id="rId1278" Type="http://schemas.openxmlformats.org/officeDocument/2006/relationships/customXml" Target="../ink/ink2885.xml"/><Relationship Id="rId287" Type="http://schemas.openxmlformats.org/officeDocument/2006/relationships/customXml" Target="../ink/ink2385.xml"/><Relationship Id="rId410" Type="http://schemas.openxmlformats.org/officeDocument/2006/relationships/image" Target="../media/image2250.png"/><Relationship Id="rId494" Type="http://schemas.openxmlformats.org/officeDocument/2006/relationships/image" Target="../media/image2292.png"/><Relationship Id="rId508" Type="http://schemas.openxmlformats.org/officeDocument/2006/relationships/image" Target="../media/image2299.png"/><Relationship Id="rId715" Type="http://schemas.openxmlformats.org/officeDocument/2006/relationships/customXml" Target="../ink/ink2601.xml"/><Relationship Id="rId922" Type="http://schemas.openxmlformats.org/officeDocument/2006/relationships/customXml" Target="../ink/ink2705.xml"/><Relationship Id="rId1138" Type="http://schemas.openxmlformats.org/officeDocument/2006/relationships/customXml" Target="../ink/ink2815.xml"/><Relationship Id="rId1345" Type="http://schemas.openxmlformats.org/officeDocument/2006/relationships/customXml" Target="../ink/ink2919.xml"/><Relationship Id="rId147" Type="http://schemas.openxmlformats.org/officeDocument/2006/relationships/customXml" Target="../ink/ink2315.xml"/><Relationship Id="rId354" Type="http://schemas.openxmlformats.org/officeDocument/2006/relationships/image" Target="../media/image2224.png"/><Relationship Id="rId799" Type="http://schemas.openxmlformats.org/officeDocument/2006/relationships/customXml" Target="../ink/ink2643.xml"/><Relationship Id="rId1191" Type="http://schemas.openxmlformats.org/officeDocument/2006/relationships/image" Target="../media/image2637.png"/><Relationship Id="rId1205" Type="http://schemas.openxmlformats.org/officeDocument/2006/relationships/image" Target="../media/image2644.png"/><Relationship Id="rId51" Type="http://schemas.openxmlformats.org/officeDocument/2006/relationships/customXml" Target="../ink/ink2267.xml"/><Relationship Id="rId561" Type="http://schemas.openxmlformats.org/officeDocument/2006/relationships/customXml" Target="../ink/ink2523.xml"/><Relationship Id="rId659" Type="http://schemas.openxmlformats.org/officeDocument/2006/relationships/image" Target="../media/image2374.png"/><Relationship Id="rId866" Type="http://schemas.openxmlformats.org/officeDocument/2006/relationships/image" Target="../media/image2477.png"/><Relationship Id="rId1289" Type="http://schemas.openxmlformats.org/officeDocument/2006/relationships/image" Target="../media/image2686.png"/><Relationship Id="rId1412" Type="http://schemas.openxmlformats.org/officeDocument/2006/relationships/image" Target="../media/image2747.png"/><Relationship Id="rId214" Type="http://schemas.openxmlformats.org/officeDocument/2006/relationships/image" Target="../media/image2155.png"/><Relationship Id="rId298" Type="http://schemas.openxmlformats.org/officeDocument/2006/relationships/image" Target="../media/image2196.png"/><Relationship Id="rId421" Type="http://schemas.openxmlformats.org/officeDocument/2006/relationships/customXml" Target="../ink/ink2453.xml"/><Relationship Id="rId519" Type="http://schemas.openxmlformats.org/officeDocument/2006/relationships/customXml" Target="../ink/ink2502.xml"/><Relationship Id="rId1051" Type="http://schemas.openxmlformats.org/officeDocument/2006/relationships/image" Target="../media/image2568.png"/><Relationship Id="rId1149" Type="http://schemas.openxmlformats.org/officeDocument/2006/relationships/image" Target="../media/image2616.png"/><Relationship Id="rId1356" Type="http://schemas.openxmlformats.org/officeDocument/2006/relationships/image" Target="../media/image2719.png"/><Relationship Id="rId158" Type="http://schemas.openxmlformats.org/officeDocument/2006/relationships/image" Target="../media/image2127.png"/><Relationship Id="rId726" Type="http://schemas.openxmlformats.org/officeDocument/2006/relationships/image" Target="../media/image2407.png"/><Relationship Id="rId933" Type="http://schemas.openxmlformats.org/officeDocument/2006/relationships/image" Target="../media/image2510.png"/><Relationship Id="rId1009" Type="http://schemas.openxmlformats.org/officeDocument/2006/relationships/image" Target="../media/image2547.png"/><Relationship Id="rId62" Type="http://schemas.openxmlformats.org/officeDocument/2006/relationships/image" Target="../media/image2079.png"/><Relationship Id="rId365" Type="http://schemas.openxmlformats.org/officeDocument/2006/relationships/customXml" Target="../ink/ink2424.xml"/><Relationship Id="rId572" Type="http://schemas.openxmlformats.org/officeDocument/2006/relationships/image" Target="../media/image2331.png"/><Relationship Id="rId1216" Type="http://schemas.openxmlformats.org/officeDocument/2006/relationships/customXml" Target="../ink/ink2854.xml"/><Relationship Id="rId1423" Type="http://schemas.openxmlformats.org/officeDocument/2006/relationships/customXml" Target="../ink/ink2958.xml"/><Relationship Id="rId225" Type="http://schemas.openxmlformats.org/officeDocument/2006/relationships/customXml" Target="../ink/ink2354.xml"/><Relationship Id="rId432" Type="http://schemas.openxmlformats.org/officeDocument/2006/relationships/image" Target="../media/image2261.png"/><Relationship Id="rId877" Type="http://schemas.openxmlformats.org/officeDocument/2006/relationships/image" Target="../media/image2482.png"/><Relationship Id="rId1062" Type="http://schemas.openxmlformats.org/officeDocument/2006/relationships/customXml" Target="../ink/ink2776.xml"/><Relationship Id="rId737" Type="http://schemas.openxmlformats.org/officeDocument/2006/relationships/customXml" Target="../ink/ink2612.xml"/><Relationship Id="rId944" Type="http://schemas.openxmlformats.org/officeDocument/2006/relationships/customXml" Target="../ink/ink2716.xml"/><Relationship Id="rId1367" Type="http://schemas.openxmlformats.org/officeDocument/2006/relationships/customXml" Target="../ink/ink2930.xml"/><Relationship Id="rId73" Type="http://schemas.openxmlformats.org/officeDocument/2006/relationships/customXml" Target="../ink/ink2278.xml"/><Relationship Id="rId169" Type="http://schemas.openxmlformats.org/officeDocument/2006/relationships/customXml" Target="../ink/ink2326.xml"/><Relationship Id="rId376" Type="http://schemas.openxmlformats.org/officeDocument/2006/relationships/customXml" Target="../ink/ink2430.xml"/><Relationship Id="rId583" Type="http://schemas.openxmlformats.org/officeDocument/2006/relationships/image" Target="../media/image2336.png"/><Relationship Id="rId790" Type="http://schemas.openxmlformats.org/officeDocument/2006/relationships/image" Target="../media/image2439.png"/><Relationship Id="rId804" Type="http://schemas.openxmlformats.org/officeDocument/2006/relationships/image" Target="../media/image2446.png"/><Relationship Id="rId1227" Type="http://schemas.openxmlformats.org/officeDocument/2006/relationships/image" Target="../media/image2655.png"/><Relationship Id="rId1434" Type="http://schemas.openxmlformats.org/officeDocument/2006/relationships/customXml" Target="../ink/ink2964.xml"/><Relationship Id="rId4" Type="http://schemas.openxmlformats.org/officeDocument/2006/relationships/image" Target="../media/image2050.png"/><Relationship Id="rId236" Type="http://schemas.openxmlformats.org/officeDocument/2006/relationships/image" Target="../media/image2166.png"/><Relationship Id="rId443" Type="http://schemas.openxmlformats.org/officeDocument/2006/relationships/customXml" Target="../ink/ink2464.xml"/><Relationship Id="rId650" Type="http://schemas.openxmlformats.org/officeDocument/2006/relationships/customXml" Target="../ink/ink2568.xml"/><Relationship Id="rId888" Type="http://schemas.openxmlformats.org/officeDocument/2006/relationships/customXml" Target="../ink/ink2688.xml"/><Relationship Id="rId1073" Type="http://schemas.openxmlformats.org/officeDocument/2006/relationships/image" Target="../media/image2579.png"/><Relationship Id="rId1280" Type="http://schemas.openxmlformats.org/officeDocument/2006/relationships/customXml" Target="../ink/ink2886.xml"/><Relationship Id="rId303" Type="http://schemas.openxmlformats.org/officeDocument/2006/relationships/customXml" Target="../ink/ink2393.xml"/><Relationship Id="rId748" Type="http://schemas.openxmlformats.org/officeDocument/2006/relationships/image" Target="../media/image2418.png"/><Relationship Id="rId955" Type="http://schemas.openxmlformats.org/officeDocument/2006/relationships/image" Target="../media/image2521.png"/><Relationship Id="rId1140" Type="http://schemas.openxmlformats.org/officeDocument/2006/relationships/customXml" Target="../ink/ink2816.xml"/><Relationship Id="rId1378" Type="http://schemas.openxmlformats.org/officeDocument/2006/relationships/image" Target="../media/image2730.png"/><Relationship Id="rId84" Type="http://schemas.openxmlformats.org/officeDocument/2006/relationships/image" Target="../media/image2090.png"/><Relationship Id="rId387" Type="http://schemas.openxmlformats.org/officeDocument/2006/relationships/image" Target="../media/image2240.png"/><Relationship Id="rId510" Type="http://schemas.openxmlformats.org/officeDocument/2006/relationships/image" Target="../media/image2300.png"/><Relationship Id="rId594" Type="http://schemas.openxmlformats.org/officeDocument/2006/relationships/customXml" Target="../ink/ink2540.xml"/><Relationship Id="rId608" Type="http://schemas.openxmlformats.org/officeDocument/2006/relationships/customXml" Target="../ink/ink2547.xml"/><Relationship Id="rId815" Type="http://schemas.openxmlformats.org/officeDocument/2006/relationships/customXml" Target="../ink/ink2651.xml"/><Relationship Id="rId1238" Type="http://schemas.openxmlformats.org/officeDocument/2006/relationships/customXml" Target="../ink/ink2865.xml"/><Relationship Id="rId247" Type="http://schemas.openxmlformats.org/officeDocument/2006/relationships/customXml" Target="../ink/ink2365.xml"/><Relationship Id="rId899" Type="http://schemas.openxmlformats.org/officeDocument/2006/relationships/image" Target="../media/image2493.png"/><Relationship Id="rId1000" Type="http://schemas.openxmlformats.org/officeDocument/2006/relationships/customXml" Target="../ink/ink2745.xml"/><Relationship Id="rId1084" Type="http://schemas.openxmlformats.org/officeDocument/2006/relationships/customXml" Target="../ink/ink2787.xml"/><Relationship Id="rId1305" Type="http://schemas.openxmlformats.org/officeDocument/2006/relationships/customXml" Target="../ink/ink2899.xml"/><Relationship Id="rId107" Type="http://schemas.openxmlformats.org/officeDocument/2006/relationships/customXml" Target="../ink/ink2295.xml"/><Relationship Id="rId454" Type="http://schemas.openxmlformats.org/officeDocument/2006/relationships/image" Target="../media/image2272.png"/><Relationship Id="rId661" Type="http://schemas.openxmlformats.org/officeDocument/2006/relationships/image" Target="../media/image2375.png"/><Relationship Id="rId759" Type="http://schemas.openxmlformats.org/officeDocument/2006/relationships/customXml" Target="../ink/ink2623.xml"/><Relationship Id="rId966" Type="http://schemas.openxmlformats.org/officeDocument/2006/relationships/customXml" Target="../ink/ink2727.xml"/><Relationship Id="rId1291" Type="http://schemas.openxmlformats.org/officeDocument/2006/relationships/image" Target="../media/image2687.png"/><Relationship Id="rId1389" Type="http://schemas.openxmlformats.org/officeDocument/2006/relationships/customXml" Target="../ink/ink2941.xml"/><Relationship Id="rId11" Type="http://schemas.openxmlformats.org/officeDocument/2006/relationships/customXml" Target="../ink/ink2247.xml"/><Relationship Id="rId314" Type="http://schemas.openxmlformats.org/officeDocument/2006/relationships/image" Target="../media/image2204.png"/><Relationship Id="rId398" Type="http://schemas.openxmlformats.org/officeDocument/2006/relationships/image" Target="../media/image2244.png"/><Relationship Id="rId521" Type="http://schemas.openxmlformats.org/officeDocument/2006/relationships/customXml" Target="../ink/ink2503.xml"/><Relationship Id="rId619" Type="http://schemas.openxmlformats.org/officeDocument/2006/relationships/image" Target="../media/image2354.png"/><Relationship Id="rId1151" Type="http://schemas.openxmlformats.org/officeDocument/2006/relationships/image" Target="../media/image2617.png"/><Relationship Id="rId1249" Type="http://schemas.openxmlformats.org/officeDocument/2006/relationships/image" Target="../media/image2666.png"/><Relationship Id="rId95" Type="http://schemas.openxmlformats.org/officeDocument/2006/relationships/customXml" Target="../ink/ink2289.xml"/><Relationship Id="rId160" Type="http://schemas.openxmlformats.org/officeDocument/2006/relationships/image" Target="../media/image2128.png"/><Relationship Id="rId826" Type="http://schemas.openxmlformats.org/officeDocument/2006/relationships/image" Target="../media/image2457.png"/><Relationship Id="rId1011" Type="http://schemas.openxmlformats.org/officeDocument/2006/relationships/image" Target="../media/image2548.png"/><Relationship Id="rId1109" Type="http://schemas.openxmlformats.org/officeDocument/2006/relationships/customXml" Target="../ink/ink2800.xml"/><Relationship Id="rId258" Type="http://schemas.openxmlformats.org/officeDocument/2006/relationships/image" Target="../media/image2177.png"/><Relationship Id="rId465" Type="http://schemas.openxmlformats.org/officeDocument/2006/relationships/customXml" Target="../ink/ink2475.xml"/><Relationship Id="rId672" Type="http://schemas.openxmlformats.org/officeDocument/2006/relationships/customXml" Target="../ink/ink2579.xml"/><Relationship Id="rId1095" Type="http://schemas.openxmlformats.org/officeDocument/2006/relationships/customXml" Target="../ink/ink2793.xml"/><Relationship Id="rId1316" Type="http://schemas.openxmlformats.org/officeDocument/2006/relationships/image" Target="../media/image2699.png"/><Relationship Id="rId22" Type="http://schemas.openxmlformats.org/officeDocument/2006/relationships/image" Target="../media/image2059.png"/><Relationship Id="rId118" Type="http://schemas.openxmlformats.org/officeDocument/2006/relationships/image" Target="../media/image2107.png"/><Relationship Id="rId325" Type="http://schemas.openxmlformats.org/officeDocument/2006/relationships/customXml" Target="../ink/ink2404.xml"/><Relationship Id="rId532" Type="http://schemas.openxmlformats.org/officeDocument/2006/relationships/image" Target="../media/image2311.png"/><Relationship Id="rId977" Type="http://schemas.openxmlformats.org/officeDocument/2006/relationships/image" Target="../media/image2532.png"/><Relationship Id="rId1162" Type="http://schemas.openxmlformats.org/officeDocument/2006/relationships/customXml" Target="../ink/ink2827.xml"/><Relationship Id="rId171" Type="http://schemas.openxmlformats.org/officeDocument/2006/relationships/customXml" Target="../ink/ink2327.xml"/><Relationship Id="rId837" Type="http://schemas.openxmlformats.org/officeDocument/2006/relationships/customXml" Target="../ink/ink2662.xml"/><Relationship Id="rId1022" Type="http://schemas.openxmlformats.org/officeDocument/2006/relationships/customXml" Target="../ink/ink2756.xml"/><Relationship Id="rId269" Type="http://schemas.openxmlformats.org/officeDocument/2006/relationships/customXml" Target="../ink/ink2376.xml"/><Relationship Id="rId476" Type="http://schemas.openxmlformats.org/officeDocument/2006/relationships/image" Target="../media/image2283.png"/><Relationship Id="rId683" Type="http://schemas.openxmlformats.org/officeDocument/2006/relationships/customXml" Target="../ink/ink2585.xml"/><Relationship Id="rId890" Type="http://schemas.openxmlformats.org/officeDocument/2006/relationships/customXml" Target="../ink/ink2689.xml"/><Relationship Id="rId904" Type="http://schemas.openxmlformats.org/officeDocument/2006/relationships/customXml" Target="../ink/ink2696.xml"/><Relationship Id="rId1327" Type="http://schemas.openxmlformats.org/officeDocument/2006/relationships/customXml" Target="../ink/ink2910.xml"/><Relationship Id="rId33" Type="http://schemas.openxmlformats.org/officeDocument/2006/relationships/customXml" Target="../ink/ink2258.xml"/><Relationship Id="rId129" Type="http://schemas.openxmlformats.org/officeDocument/2006/relationships/customXml" Target="../ink/ink2306.xml"/><Relationship Id="rId336" Type="http://schemas.openxmlformats.org/officeDocument/2006/relationships/image" Target="../media/image2215.png"/><Relationship Id="rId543" Type="http://schemas.openxmlformats.org/officeDocument/2006/relationships/customXml" Target="../ink/ink2514.xml"/><Relationship Id="rId988" Type="http://schemas.openxmlformats.org/officeDocument/2006/relationships/customXml" Target="../ink/ink2738.xml"/><Relationship Id="rId1173" Type="http://schemas.openxmlformats.org/officeDocument/2006/relationships/image" Target="../media/image2628.png"/><Relationship Id="rId1380" Type="http://schemas.openxmlformats.org/officeDocument/2006/relationships/image" Target="../media/image2731.png"/><Relationship Id="rId182" Type="http://schemas.openxmlformats.org/officeDocument/2006/relationships/image" Target="../media/image2139.png"/><Relationship Id="rId403" Type="http://schemas.openxmlformats.org/officeDocument/2006/relationships/customXml" Target="../ink/ink2444.xml"/><Relationship Id="rId750" Type="http://schemas.openxmlformats.org/officeDocument/2006/relationships/image" Target="../media/image2419.png"/><Relationship Id="rId848" Type="http://schemas.openxmlformats.org/officeDocument/2006/relationships/image" Target="../media/image2468.png"/><Relationship Id="rId1033" Type="http://schemas.openxmlformats.org/officeDocument/2006/relationships/image" Target="../media/image2559.png"/><Relationship Id="rId487" Type="http://schemas.openxmlformats.org/officeDocument/2006/relationships/customXml" Target="../ink/ink2486.xml"/><Relationship Id="rId610" Type="http://schemas.openxmlformats.org/officeDocument/2006/relationships/customXml" Target="../ink/ink2548.xml"/><Relationship Id="rId694" Type="http://schemas.openxmlformats.org/officeDocument/2006/relationships/image" Target="../media/image2391.png"/><Relationship Id="rId708" Type="http://schemas.openxmlformats.org/officeDocument/2006/relationships/image" Target="../media/image2398.png"/><Relationship Id="rId915" Type="http://schemas.openxmlformats.org/officeDocument/2006/relationships/image" Target="../media/image2501.png"/><Relationship Id="rId1240" Type="http://schemas.openxmlformats.org/officeDocument/2006/relationships/customXml" Target="../ink/ink2866.xml"/><Relationship Id="rId1338" Type="http://schemas.openxmlformats.org/officeDocument/2006/relationships/image" Target="../media/image2710.png"/><Relationship Id="rId347" Type="http://schemas.openxmlformats.org/officeDocument/2006/relationships/customXml" Target="../ink/ink2415.xml"/><Relationship Id="rId999" Type="http://schemas.openxmlformats.org/officeDocument/2006/relationships/image" Target="../media/image2542.png"/><Relationship Id="rId1100" Type="http://schemas.openxmlformats.org/officeDocument/2006/relationships/image" Target="../media/image2592.png"/><Relationship Id="rId1184" Type="http://schemas.openxmlformats.org/officeDocument/2006/relationships/customXml" Target="../ink/ink2838.xml"/><Relationship Id="rId1405" Type="http://schemas.openxmlformats.org/officeDocument/2006/relationships/customXml" Target="../ink/ink2949.xml"/><Relationship Id="rId44" Type="http://schemas.openxmlformats.org/officeDocument/2006/relationships/image" Target="../media/image2070.png"/><Relationship Id="rId554" Type="http://schemas.openxmlformats.org/officeDocument/2006/relationships/image" Target="../media/image2322.png"/><Relationship Id="rId761" Type="http://schemas.openxmlformats.org/officeDocument/2006/relationships/customXml" Target="../ink/ink2624.xml"/><Relationship Id="rId859" Type="http://schemas.openxmlformats.org/officeDocument/2006/relationships/customXml" Target="../ink/ink2673.xml"/><Relationship Id="rId1391" Type="http://schemas.openxmlformats.org/officeDocument/2006/relationships/customXml" Target="../ink/ink2942.xml"/><Relationship Id="rId193" Type="http://schemas.openxmlformats.org/officeDocument/2006/relationships/customXml" Target="../ink/ink2338.xml"/><Relationship Id="rId207" Type="http://schemas.openxmlformats.org/officeDocument/2006/relationships/customXml" Target="../ink/ink2345.xml"/><Relationship Id="rId414" Type="http://schemas.openxmlformats.org/officeDocument/2006/relationships/image" Target="../media/image2252.png"/><Relationship Id="rId498" Type="http://schemas.openxmlformats.org/officeDocument/2006/relationships/image" Target="../media/image2294.png"/><Relationship Id="rId621" Type="http://schemas.openxmlformats.org/officeDocument/2006/relationships/image" Target="../media/image2355.png"/><Relationship Id="rId1044" Type="http://schemas.openxmlformats.org/officeDocument/2006/relationships/customXml" Target="../ink/ink2767.xml"/><Relationship Id="rId1251" Type="http://schemas.openxmlformats.org/officeDocument/2006/relationships/image" Target="../media/image2667.png"/><Relationship Id="rId1349" Type="http://schemas.openxmlformats.org/officeDocument/2006/relationships/customXml" Target="../ink/ink2921.xml"/><Relationship Id="rId260" Type="http://schemas.openxmlformats.org/officeDocument/2006/relationships/image" Target="../media/image2178.png"/><Relationship Id="rId719" Type="http://schemas.openxmlformats.org/officeDocument/2006/relationships/customXml" Target="../ink/ink2603.xml"/><Relationship Id="rId926" Type="http://schemas.openxmlformats.org/officeDocument/2006/relationships/customXml" Target="../ink/ink2707.xml"/><Relationship Id="rId1111" Type="http://schemas.openxmlformats.org/officeDocument/2006/relationships/customXml" Target="../ink/ink2801.xml"/><Relationship Id="rId55" Type="http://schemas.openxmlformats.org/officeDocument/2006/relationships/customXml" Target="../ink/ink2269.xml"/><Relationship Id="rId120" Type="http://schemas.openxmlformats.org/officeDocument/2006/relationships/image" Target="../media/image2108.png"/><Relationship Id="rId358" Type="http://schemas.openxmlformats.org/officeDocument/2006/relationships/image" Target="../media/image2226.png"/><Relationship Id="rId565" Type="http://schemas.openxmlformats.org/officeDocument/2006/relationships/customXml" Target="../ink/ink2525.xml"/><Relationship Id="rId772" Type="http://schemas.openxmlformats.org/officeDocument/2006/relationships/image" Target="../media/image2430.png"/><Relationship Id="rId1195" Type="http://schemas.openxmlformats.org/officeDocument/2006/relationships/image" Target="../media/image2639.png"/><Relationship Id="rId1209" Type="http://schemas.openxmlformats.org/officeDocument/2006/relationships/image" Target="../media/image2646.png"/><Relationship Id="rId1416" Type="http://schemas.openxmlformats.org/officeDocument/2006/relationships/image" Target="../media/image2749.png"/><Relationship Id="rId218" Type="http://schemas.openxmlformats.org/officeDocument/2006/relationships/image" Target="../media/image2157.png"/><Relationship Id="rId425" Type="http://schemas.openxmlformats.org/officeDocument/2006/relationships/customXml" Target="../ink/ink2455.xml"/><Relationship Id="rId632" Type="http://schemas.openxmlformats.org/officeDocument/2006/relationships/customXml" Target="../ink/ink2559.xml"/><Relationship Id="rId1055" Type="http://schemas.openxmlformats.org/officeDocument/2006/relationships/image" Target="../media/image2570.png"/><Relationship Id="rId1262" Type="http://schemas.openxmlformats.org/officeDocument/2006/relationships/customXml" Target="../ink/ink2877.xml"/><Relationship Id="rId271" Type="http://schemas.openxmlformats.org/officeDocument/2006/relationships/customXml" Target="../ink/ink2377.xml"/><Relationship Id="rId937" Type="http://schemas.openxmlformats.org/officeDocument/2006/relationships/image" Target="../media/image2512.png"/><Relationship Id="rId1122" Type="http://schemas.openxmlformats.org/officeDocument/2006/relationships/customXml" Target="../ink/ink2807.xml"/><Relationship Id="rId66" Type="http://schemas.openxmlformats.org/officeDocument/2006/relationships/image" Target="../media/image2081.png"/><Relationship Id="rId131" Type="http://schemas.openxmlformats.org/officeDocument/2006/relationships/customXml" Target="../ink/ink2307.xml"/><Relationship Id="rId369" Type="http://schemas.openxmlformats.org/officeDocument/2006/relationships/customXml" Target="../ink/ink2426.xml"/><Relationship Id="rId576" Type="http://schemas.openxmlformats.org/officeDocument/2006/relationships/customXml" Target="../ink/ink2531.xml"/><Relationship Id="rId783" Type="http://schemas.openxmlformats.org/officeDocument/2006/relationships/customXml" Target="../ink/ink2635.xml"/><Relationship Id="rId990" Type="http://schemas.openxmlformats.org/officeDocument/2006/relationships/customXml" Target="../ink/ink2739.xml"/><Relationship Id="rId1427" Type="http://schemas.openxmlformats.org/officeDocument/2006/relationships/customXml" Target="../ink/ink2960.xml"/><Relationship Id="rId229" Type="http://schemas.openxmlformats.org/officeDocument/2006/relationships/customXml" Target="../ink/ink2356.xml"/><Relationship Id="rId436" Type="http://schemas.openxmlformats.org/officeDocument/2006/relationships/image" Target="../media/image2263.png"/><Relationship Id="rId643" Type="http://schemas.openxmlformats.org/officeDocument/2006/relationships/image" Target="../media/image2366.png"/><Relationship Id="rId1066" Type="http://schemas.openxmlformats.org/officeDocument/2006/relationships/customXml" Target="../ink/ink2778.xml"/><Relationship Id="rId1273" Type="http://schemas.openxmlformats.org/officeDocument/2006/relationships/image" Target="../media/image2678.png"/><Relationship Id="rId850" Type="http://schemas.openxmlformats.org/officeDocument/2006/relationships/image" Target="../media/image2469.png"/><Relationship Id="rId948" Type="http://schemas.openxmlformats.org/officeDocument/2006/relationships/customXml" Target="../ink/ink2718.xml"/><Relationship Id="rId1133" Type="http://schemas.openxmlformats.org/officeDocument/2006/relationships/image" Target="../media/image2608.png"/><Relationship Id="rId77" Type="http://schemas.openxmlformats.org/officeDocument/2006/relationships/customXml" Target="../ink/ink2280.xml"/><Relationship Id="rId282" Type="http://schemas.openxmlformats.org/officeDocument/2006/relationships/image" Target="../media/image2189.png"/><Relationship Id="rId503" Type="http://schemas.openxmlformats.org/officeDocument/2006/relationships/customXml" Target="../ink/ink2494.xml"/><Relationship Id="rId587" Type="http://schemas.openxmlformats.org/officeDocument/2006/relationships/image" Target="../media/image2338.png"/><Relationship Id="rId710" Type="http://schemas.openxmlformats.org/officeDocument/2006/relationships/image" Target="../media/image2399.png"/><Relationship Id="rId808" Type="http://schemas.openxmlformats.org/officeDocument/2006/relationships/image" Target="../media/image2448.png"/><Relationship Id="rId1340" Type="http://schemas.openxmlformats.org/officeDocument/2006/relationships/image" Target="../media/image2711.png"/><Relationship Id="rId8" Type="http://schemas.openxmlformats.org/officeDocument/2006/relationships/image" Target="../media/image2052.png"/><Relationship Id="rId142" Type="http://schemas.openxmlformats.org/officeDocument/2006/relationships/image" Target="../media/image2119.png"/><Relationship Id="rId447" Type="http://schemas.openxmlformats.org/officeDocument/2006/relationships/customXml" Target="../ink/ink2466.xml"/><Relationship Id="rId794" Type="http://schemas.openxmlformats.org/officeDocument/2006/relationships/image" Target="../media/image2441.png"/><Relationship Id="rId1077" Type="http://schemas.openxmlformats.org/officeDocument/2006/relationships/image" Target="../media/image2581.png"/><Relationship Id="rId1200" Type="http://schemas.openxmlformats.org/officeDocument/2006/relationships/customXml" Target="../ink/ink2846.xml"/><Relationship Id="rId654" Type="http://schemas.openxmlformats.org/officeDocument/2006/relationships/customXml" Target="../ink/ink2570.xml"/><Relationship Id="rId861" Type="http://schemas.openxmlformats.org/officeDocument/2006/relationships/customXml" Target="../ink/ink2674.xml"/><Relationship Id="rId959" Type="http://schemas.openxmlformats.org/officeDocument/2006/relationships/image" Target="../media/image2523.png"/><Relationship Id="rId1284" Type="http://schemas.openxmlformats.org/officeDocument/2006/relationships/customXml" Target="../ink/ink2888.xml"/><Relationship Id="rId293" Type="http://schemas.openxmlformats.org/officeDocument/2006/relationships/customXml" Target="../ink/ink2388.xml"/><Relationship Id="rId307" Type="http://schemas.openxmlformats.org/officeDocument/2006/relationships/customXml" Target="../ink/ink2395.xml"/><Relationship Id="rId514" Type="http://schemas.openxmlformats.org/officeDocument/2006/relationships/image" Target="../media/image2302.png"/><Relationship Id="rId721" Type="http://schemas.openxmlformats.org/officeDocument/2006/relationships/customXml" Target="../ink/ink2604.xml"/><Relationship Id="rId1144" Type="http://schemas.openxmlformats.org/officeDocument/2006/relationships/customXml" Target="../ink/ink2818.xml"/><Relationship Id="rId1351" Type="http://schemas.openxmlformats.org/officeDocument/2006/relationships/customXml" Target="../ink/ink2922.xml"/><Relationship Id="rId88" Type="http://schemas.openxmlformats.org/officeDocument/2006/relationships/image" Target="../media/image2092.png"/><Relationship Id="rId153" Type="http://schemas.openxmlformats.org/officeDocument/2006/relationships/customXml" Target="../ink/ink2318.xml"/><Relationship Id="rId360" Type="http://schemas.openxmlformats.org/officeDocument/2006/relationships/image" Target="../media/image2227.png"/><Relationship Id="rId598" Type="http://schemas.openxmlformats.org/officeDocument/2006/relationships/customXml" Target="../ink/ink2542.xml"/><Relationship Id="rId819" Type="http://schemas.openxmlformats.org/officeDocument/2006/relationships/customXml" Target="../ink/ink2653.xml"/><Relationship Id="rId1004" Type="http://schemas.openxmlformats.org/officeDocument/2006/relationships/customXml" Target="../ink/ink2747.xml"/><Relationship Id="rId1211" Type="http://schemas.openxmlformats.org/officeDocument/2006/relationships/image" Target="../media/image2647.png"/><Relationship Id="rId220" Type="http://schemas.openxmlformats.org/officeDocument/2006/relationships/image" Target="../media/image2158.png"/><Relationship Id="rId458" Type="http://schemas.openxmlformats.org/officeDocument/2006/relationships/image" Target="../media/image2274.png"/><Relationship Id="rId665" Type="http://schemas.openxmlformats.org/officeDocument/2006/relationships/image" Target="../media/image2377.png"/><Relationship Id="rId872" Type="http://schemas.openxmlformats.org/officeDocument/2006/relationships/customXml" Target="../ink/ink2680.xml"/><Relationship Id="rId1088" Type="http://schemas.openxmlformats.org/officeDocument/2006/relationships/image" Target="../media/image2586.png"/><Relationship Id="rId1295" Type="http://schemas.openxmlformats.org/officeDocument/2006/relationships/image" Target="../media/image2689.png"/><Relationship Id="rId1309" Type="http://schemas.openxmlformats.org/officeDocument/2006/relationships/customXml" Target="../ink/ink2901.xml"/><Relationship Id="rId15" Type="http://schemas.openxmlformats.org/officeDocument/2006/relationships/customXml" Target="../ink/ink2249.xml"/><Relationship Id="rId318" Type="http://schemas.openxmlformats.org/officeDocument/2006/relationships/image" Target="../media/image2206.png"/><Relationship Id="rId525" Type="http://schemas.openxmlformats.org/officeDocument/2006/relationships/customXml" Target="../ink/ink2505.xml"/><Relationship Id="rId732" Type="http://schemas.openxmlformats.org/officeDocument/2006/relationships/image" Target="../media/image2410.png"/><Relationship Id="rId1155" Type="http://schemas.openxmlformats.org/officeDocument/2006/relationships/image" Target="../media/image2619.png"/><Relationship Id="rId1362" Type="http://schemas.openxmlformats.org/officeDocument/2006/relationships/image" Target="../media/image2722.png"/><Relationship Id="rId99" Type="http://schemas.openxmlformats.org/officeDocument/2006/relationships/customXml" Target="../ink/ink2291.xml"/><Relationship Id="rId164" Type="http://schemas.openxmlformats.org/officeDocument/2006/relationships/image" Target="../media/image2130.png"/><Relationship Id="rId371" Type="http://schemas.openxmlformats.org/officeDocument/2006/relationships/image" Target="../media/image2232.png"/><Relationship Id="rId1015" Type="http://schemas.openxmlformats.org/officeDocument/2006/relationships/image" Target="../media/image2550.png"/><Relationship Id="rId1222" Type="http://schemas.openxmlformats.org/officeDocument/2006/relationships/customXml" Target="../ink/ink2857.xml"/><Relationship Id="rId469" Type="http://schemas.openxmlformats.org/officeDocument/2006/relationships/customXml" Target="../ink/ink2477.xml"/><Relationship Id="rId676" Type="http://schemas.openxmlformats.org/officeDocument/2006/relationships/customXml" Target="../ink/ink2581.xml"/><Relationship Id="rId883" Type="http://schemas.openxmlformats.org/officeDocument/2006/relationships/image" Target="../media/image2485.png"/><Relationship Id="rId1099" Type="http://schemas.openxmlformats.org/officeDocument/2006/relationships/customXml" Target="../ink/ink2795.xml"/><Relationship Id="rId26" Type="http://schemas.openxmlformats.org/officeDocument/2006/relationships/image" Target="../media/image2061.png"/><Relationship Id="rId231" Type="http://schemas.openxmlformats.org/officeDocument/2006/relationships/customXml" Target="../ink/ink2357.xml"/><Relationship Id="rId329" Type="http://schemas.openxmlformats.org/officeDocument/2006/relationships/customXml" Target="../ink/ink2406.xml"/><Relationship Id="rId536" Type="http://schemas.openxmlformats.org/officeDocument/2006/relationships/image" Target="../media/image2313.png"/><Relationship Id="rId1166" Type="http://schemas.openxmlformats.org/officeDocument/2006/relationships/customXml" Target="../ink/ink2829.xml"/><Relationship Id="rId1373" Type="http://schemas.openxmlformats.org/officeDocument/2006/relationships/customXml" Target="../ink/ink2933.xml"/><Relationship Id="rId175" Type="http://schemas.openxmlformats.org/officeDocument/2006/relationships/customXml" Target="../ink/ink2329.xml"/><Relationship Id="rId743" Type="http://schemas.openxmlformats.org/officeDocument/2006/relationships/customXml" Target="../ink/ink2615.xml"/><Relationship Id="rId950" Type="http://schemas.openxmlformats.org/officeDocument/2006/relationships/customXml" Target="../ink/ink2719.xml"/><Relationship Id="rId1026" Type="http://schemas.openxmlformats.org/officeDocument/2006/relationships/customXml" Target="../ink/ink2758.xml"/><Relationship Id="rId382" Type="http://schemas.openxmlformats.org/officeDocument/2006/relationships/customXml" Target="../ink/ink2433.xml"/><Relationship Id="rId603" Type="http://schemas.openxmlformats.org/officeDocument/2006/relationships/image" Target="../media/image2346.png"/><Relationship Id="rId687" Type="http://schemas.openxmlformats.org/officeDocument/2006/relationships/customXml" Target="../ink/ink2587.xml"/><Relationship Id="rId810" Type="http://schemas.openxmlformats.org/officeDocument/2006/relationships/image" Target="../media/image2449.png"/><Relationship Id="rId908" Type="http://schemas.openxmlformats.org/officeDocument/2006/relationships/customXml" Target="../ink/ink2698.xml"/><Relationship Id="rId1233" Type="http://schemas.openxmlformats.org/officeDocument/2006/relationships/image" Target="../media/image2658.png"/><Relationship Id="rId242" Type="http://schemas.openxmlformats.org/officeDocument/2006/relationships/image" Target="../media/image2169.png"/><Relationship Id="rId894" Type="http://schemas.openxmlformats.org/officeDocument/2006/relationships/customXml" Target="../ink/ink2691.xml"/><Relationship Id="rId1177" Type="http://schemas.openxmlformats.org/officeDocument/2006/relationships/image" Target="../media/image2630.png"/><Relationship Id="rId1300" Type="http://schemas.openxmlformats.org/officeDocument/2006/relationships/customXml" Target="../ink/ink2896.xml"/><Relationship Id="rId37" Type="http://schemas.openxmlformats.org/officeDocument/2006/relationships/customXml" Target="../ink/ink2260.xml"/><Relationship Id="rId102" Type="http://schemas.openxmlformats.org/officeDocument/2006/relationships/image" Target="../media/image2099.png"/><Relationship Id="rId547" Type="http://schemas.openxmlformats.org/officeDocument/2006/relationships/customXml" Target="../ink/ink2516.xml"/><Relationship Id="rId754" Type="http://schemas.openxmlformats.org/officeDocument/2006/relationships/image" Target="../media/image2421.png"/><Relationship Id="rId961" Type="http://schemas.openxmlformats.org/officeDocument/2006/relationships/image" Target="../media/image2524.png"/><Relationship Id="rId1384" Type="http://schemas.openxmlformats.org/officeDocument/2006/relationships/image" Target="../media/image2733.png"/><Relationship Id="rId90" Type="http://schemas.openxmlformats.org/officeDocument/2006/relationships/image" Target="../media/image2093.png"/><Relationship Id="rId186" Type="http://schemas.openxmlformats.org/officeDocument/2006/relationships/image" Target="../media/image2141.png"/><Relationship Id="rId393" Type="http://schemas.openxmlformats.org/officeDocument/2006/relationships/customXml" Target="../ink/ink2439.xml"/><Relationship Id="rId407" Type="http://schemas.openxmlformats.org/officeDocument/2006/relationships/customXml" Target="../ink/ink2446.xml"/><Relationship Id="rId614" Type="http://schemas.openxmlformats.org/officeDocument/2006/relationships/customXml" Target="../ink/ink2550.xml"/><Relationship Id="rId821" Type="http://schemas.openxmlformats.org/officeDocument/2006/relationships/customXml" Target="../ink/ink2654.xml"/><Relationship Id="rId1037" Type="http://schemas.openxmlformats.org/officeDocument/2006/relationships/image" Target="../media/image2561.png"/><Relationship Id="rId1244" Type="http://schemas.openxmlformats.org/officeDocument/2006/relationships/customXml" Target="../ink/ink2868.xml"/><Relationship Id="rId253" Type="http://schemas.openxmlformats.org/officeDocument/2006/relationships/customXml" Target="../ink/ink2368.xml"/><Relationship Id="rId460" Type="http://schemas.openxmlformats.org/officeDocument/2006/relationships/image" Target="../media/image2275.png"/><Relationship Id="rId698" Type="http://schemas.openxmlformats.org/officeDocument/2006/relationships/image" Target="../media/image2393.png"/><Relationship Id="rId919" Type="http://schemas.openxmlformats.org/officeDocument/2006/relationships/image" Target="../media/image2503.png"/><Relationship Id="rId1090" Type="http://schemas.openxmlformats.org/officeDocument/2006/relationships/image" Target="../media/image2587.png"/><Relationship Id="rId1104" Type="http://schemas.openxmlformats.org/officeDocument/2006/relationships/image" Target="../media/image2594.png"/><Relationship Id="rId1311" Type="http://schemas.openxmlformats.org/officeDocument/2006/relationships/customXml" Target="../ink/ink2902.xml"/><Relationship Id="rId48" Type="http://schemas.openxmlformats.org/officeDocument/2006/relationships/image" Target="../media/image2072.png"/><Relationship Id="rId113" Type="http://schemas.openxmlformats.org/officeDocument/2006/relationships/customXml" Target="../ink/ink2298.xml"/><Relationship Id="rId320" Type="http://schemas.openxmlformats.org/officeDocument/2006/relationships/image" Target="../media/image2207.png"/><Relationship Id="rId558" Type="http://schemas.openxmlformats.org/officeDocument/2006/relationships/image" Target="../media/image2324.png"/><Relationship Id="rId765" Type="http://schemas.openxmlformats.org/officeDocument/2006/relationships/customXml" Target="../ink/ink2626.xml"/><Relationship Id="rId972" Type="http://schemas.openxmlformats.org/officeDocument/2006/relationships/customXml" Target="../ink/ink2730.xml"/><Relationship Id="rId1188" Type="http://schemas.openxmlformats.org/officeDocument/2006/relationships/customXml" Target="../ink/ink2840.xml"/><Relationship Id="rId1395" Type="http://schemas.openxmlformats.org/officeDocument/2006/relationships/customXml" Target="../ink/ink2944.xml"/><Relationship Id="rId1409" Type="http://schemas.openxmlformats.org/officeDocument/2006/relationships/customXml" Target="../ink/ink2951.xml"/><Relationship Id="rId197" Type="http://schemas.openxmlformats.org/officeDocument/2006/relationships/customXml" Target="../ink/ink2340.xml"/><Relationship Id="rId418" Type="http://schemas.openxmlformats.org/officeDocument/2006/relationships/image" Target="../media/image2254.png"/><Relationship Id="rId625" Type="http://schemas.openxmlformats.org/officeDocument/2006/relationships/image" Target="../media/image2357.png"/><Relationship Id="rId832" Type="http://schemas.openxmlformats.org/officeDocument/2006/relationships/image" Target="../media/image2460.png"/><Relationship Id="rId1048" Type="http://schemas.openxmlformats.org/officeDocument/2006/relationships/customXml" Target="../ink/ink2769.xml"/><Relationship Id="rId1255" Type="http://schemas.openxmlformats.org/officeDocument/2006/relationships/image" Target="../media/image2669.png"/><Relationship Id="rId264" Type="http://schemas.openxmlformats.org/officeDocument/2006/relationships/image" Target="../media/image2180.png"/><Relationship Id="rId471" Type="http://schemas.openxmlformats.org/officeDocument/2006/relationships/customXml" Target="../ink/ink2478.xml"/><Relationship Id="rId1115" Type="http://schemas.openxmlformats.org/officeDocument/2006/relationships/image" Target="../media/image2599.png"/><Relationship Id="rId1322" Type="http://schemas.openxmlformats.org/officeDocument/2006/relationships/image" Target="../media/image2702.png"/><Relationship Id="rId59" Type="http://schemas.openxmlformats.org/officeDocument/2006/relationships/customXml" Target="../ink/ink2271.xml"/><Relationship Id="rId124" Type="http://schemas.openxmlformats.org/officeDocument/2006/relationships/image" Target="../media/image2110.png"/><Relationship Id="rId569" Type="http://schemas.openxmlformats.org/officeDocument/2006/relationships/customXml" Target="../ink/ink2527.xml"/><Relationship Id="rId776" Type="http://schemas.openxmlformats.org/officeDocument/2006/relationships/image" Target="../media/image2432.png"/><Relationship Id="rId983" Type="http://schemas.openxmlformats.org/officeDocument/2006/relationships/image" Target="../media/image2535.png"/><Relationship Id="rId1199" Type="http://schemas.openxmlformats.org/officeDocument/2006/relationships/image" Target="../media/image2641.png"/><Relationship Id="rId331" Type="http://schemas.openxmlformats.org/officeDocument/2006/relationships/customXml" Target="../ink/ink2407.xml"/><Relationship Id="rId429" Type="http://schemas.openxmlformats.org/officeDocument/2006/relationships/customXml" Target="../ink/ink2457.xml"/><Relationship Id="rId636" Type="http://schemas.openxmlformats.org/officeDocument/2006/relationships/customXml" Target="../ink/ink2561.xml"/><Relationship Id="rId1059" Type="http://schemas.openxmlformats.org/officeDocument/2006/relationships/image" Target="../media/image2572.png"/><Relationship Id="rId1266" Type="http://schemas.openxmlformats.org/officeDocument/2006/relationships/customXml" Target="../ink/ink2879.xml"/><Relationship Id="rId843" Type="http://schemas.openxmlformats.org/officeDocument/2006/relationships/customXml" Target="../ink/ink2665.xml"/><Relationship Id="rId1126" Type="http://schemas.openxmlformats.org/officeDocument/2006/relationships/customXml" Target="../ink/ink2809.xml"/><Relationship Id="rId275" Type="http://schemas.openxmlformats.org/officeDocument/2006/relationships/customXml" Target="../ink/ink2379.xml"/><Relationship Id="rId482" Type="http://schemas.openxmlformats.org/officeDocument/2006/relationships/image" Target="../media/image2286.png"/><Relationship Id="rId703" Type="http://schemas.openxmlformats.org/officeDocument/2006/relationships/customXml" Target="../ink/ink2595.xml"/><Relationship Id="rId910" Type="http://schemas.openxmlformats.org/officeDocument/2006/relationships/customXml" Target="../ink/ink2699.xml"/><Relationship Id="rId1333" Type="http://schemas.openxmlformats.org/officeDocument/2006/relationships/customXml" Target="../ink/ink2913.xml"/><Relationship Id="rId135" Type="http://schemas.openxmlformats.org/officeDocument/2006/relationships/customXml" Target="../ink/ink2309.xml"/><Relationship Id="rId342" Type="http://schemas.openxmlformats.org/officeDocument/2006/relationships/image" Target="../media/image2218.png"/><Relationship Id="rId787" Type="http://schemas.openxmlformats.org/officeDocument/2006/relationships/customXml" Target="../ink/ink2637.xml"/><Relationship Id="rId994" Type="http://schemas.openxmlformats.org/officeDocument/2006/relationships/customXml" Target="../ink/ink2741.xml"/><Relationship Id="rId1400" Type="http://schemas.openxmlformats.org/officeDocument/2006/relationships/image" Target="../media/image2741.png"/><Relationship Id="rId202" Type="http://schemas.openxmlformats.org/officeDocument/2006/relationships/image" Target="../media/image2149.png"/><Relationship Id="rId647" Type="http://schemas.openxmlformats.org/officeDocument/2006/relationships/image" Target="../media/image2368.png"/><Relationship Id="rId854" Type="http://schemas.openxmlformats.org/officeDocument/2006/relationships/image" Target="../media/image2471.png"/><Relationship Id="rId1277" Type="http://schemas.openxmlformats.org/officeDocument/2006/relationships/image" Target="../media/image2680.png"/><Relationship Id="rId286" Type="http://schemas.openxmlformats.org/officeDocument/2006/relationships/image" Target="../media/image2191.png"/><Relationship Id="rId493" Type="http://schemas.openxmlformats.org/officeDocument/2006/relationships/customXml" Target="../ink/ink2489.xml"/><Relationship Id="rId507" Type="http://schemas.openxmlformats.org/officeDocument/2006/relationships/customXml" Target="../ink/ink2496.xml"/><Relationship Id="rId714" Type="http://schemas.openxmlformats.org/officeDocument/2006/relationships/image" Target="../media/image2401.png"/><Relationship Id="rId921" Type="http://schemas.openxmlformats.org/officeDocument/2006/relationships/image" Target="../media/image2504.png"/><Relationship Id="rId1137" Type="http://schemas.openxmlformats.org/officeDocument/2006/relationships/image" Target="../media/image2610.png"/><Relationship Id="rId1344" Type="http://schemas.openxmlformats.org/officeDocument/2006/relationships/image" Target="../media/image2713.png"/><Relationship Id="rId50" Type="http://schemas.openxmlformats.org/officeDocument/2006/relationships/image" Target="../media/image2073.png"/><Relationship Id="rId146" Type="http://schemas.openxmlformats.org/officeDocument/2006/relationships/image" Target="../media/image2121.png"/><Relationship Id="rId353" Type="http://schemas.openxmlformats.org/officeDocument/2006/relationships/customXml" Target="../ink/ink2418.xml"/><Relationship Id="rId560" Type="http://schemas.openxmlformats.org/officeDocument/2006/relationships/image" Target="../media/image2325.png"/><Relationship Id="rId798" Type="http://schemas.openxmlformats.org/officeDocument/2006/relationships/image" Target="../media/image2443.png"/><Relationship Id="rId1190" Type="http://schemas.openxmlformats.org/officeDocument/2006/relationships/customXml" Target="../ink/ink2841.xml"/><Relationship Id="rId1204" Type="http://schemas.openxmlformats.org/officeDocument/2006/relationships/customXml" Target="../ink/ink2848.xml"/><Relationship Id="rId1411" Type="http://schemas.openxmlformats.org/officeDocument/2006/relationships/customXml" Target="../ink/ink2952.xml"/><Relationship Id="rId213" Type="http://schemas.openxmlformats.org/officeDocument/2006/relationships/customXml" Target="../ink/ink2348.xml"/><Relationship Id="rId420" Type="http://schemas.openxmlformats.org/officeDocument/2006/relationships/image" Target="../media/image2255.png"/><Relationship Id="rId658" Type="http://schemas.openxmlformats.org/officeDocument/2006/relationships/customXml" Target="../ink/ink2572.xml"/><Relationship Id="rId865" Type="http://schemas.openxmlformats.org/officeDocument/2006/relationships/customXml" Target="../ink/ink2676.xml"/><Relationship Id="rId1050" Type="http://schemas.openxmlformats.org/officeDocument/2006/relationships/customXml" Target="../ink/ink2770.xml"/><Relationship Id="rId1288" Type="http://schemas.openxmlformats.org/officeDocument/2006/relationships/customXml" Target="../ink/ink2890.xml"/><Relationship Id="rId297" Type="http://schemas.openxmlformats.org/officeDocument/2006/relationships/customXml" Target="../ink/ink2390.xml"/><Relationship Id="rId518" Type="http://schemas.openxmlformats.org/officeDocument/2006/relationships/image" Target="../media/image2304.png"/><Relationship Id="rId725" Type="http://schemas.openxmlformats.org/officeDocument/2006/relationships/customXml" Target="../ink/ink2606.xml"/><Relationship Id="rId932" Type="http://schemas.openxmlformats.org/officeDocument/2006/relationships/customXml" Target="../ink/ink2710.xml"/><Relationship Id="rId1148" Type="http://schemas.openxmlformats.org/officeDocument/2006/relationships/customXml" Target="../ink/ink2820.xml"/><Relationship Id="rId1355" Type="http://schemas.openxmlformats.org/officeDocument/2006/relationships/customXml" Target="../ink/ink2924.xml"/><Relationship Id="rId157" Type="http://schemas.openxmlformats.org/officeDocument/2006/relationships/customXml" Target="../ink/ink2320.xml"/><Relationship Id="rId364" Type="http://schemas.openxmlformats.org/officeDocument/2006/relationships/image" Target="../media/image2229.png"/><Relationship Id="rId1008" Type="http://schemas.openxmlformats.org/officeDocument/2006/relationships/customXml" Target="../ink/ink2749.xml"/><Relationship Id="rId1215" Type="http://schemas.openxmlformats.org/officeDocument/2006/relationships/image" Target="../media/image2649.png"/><Relationship Id="rId1422" Type="http://schemas.openxmlformats.org/officeDocument/2006/relationships/image" Target="../media/image2752.png"/><Relationship Id="rId61" Type="http://schemas.openxmlformats.org/officeDocument/2006/relationships/customXml" Target="../ink/ink2272.xml"/><Relationship Id="rId571" Type="http://schemas.openxmlformats.org/officeDocument/2006/relationships/customXml" Target="../ink/ink2528.xml"/><Relationship Id="rId669" Type="http://schemas.openxmlformats.org/officeDocument/2006/relationships/image" Target="../media/image2379.png"/><Relationship Id="rId876" Type="http://schemas.openxmlformats.org/officeDocument/2006/relationships/customXml" Target="../ink/ink2682.xml"/><Relationship Id="rId1299" Type="http://schemas.openxmlformats.org/officeDocument/2006/relationships/image" Target="../media/image2691.png"/><Relationship Id="rId19" Type="http://schemas.openxmlformats.org/officeDocument/2006/relationships/customXml" Target="../ink/ink2251.xml"/><Relationship Id="rId224" Type="http://schemas.openxmlformats.org/officeDocument/2006/relationships/image" Target="../media/image2160.png"/><Relationship Id="rId431" Type="http://schemas.openxmlformats.org/officeDocument/2006/relationships/customXml" Target="../ink/ink2458.xml"/><Relationship Id="rId529" Type="http://schemas.openxmlformats.org/officeDocument/2006/relationships/customXml" Target="../ink/ink2507.xml"/><Relationship Id="rId736" Type="http://schemas.openxmlformats.org/officeDocument/2006/relationships/image" Target="../media/image2412.png"/><Relationship Id="rId1061" Type="http://schemas.openxmlformats.org/officeDocument/2006/relationships/image" Target="../media/image2573.png"/><Relationship Id="rId1159" Type="http://schemas.openxmlformats.org/officeDocument/2006/relationships/image" Target="../media/image2621.png"/><Relationship Id="rId1366" Type="http://schemas.openxmlformats.org/officeDocument/2006/relationships/image" Target="../media/image2724.png"/><Relationship Id="rId168" Type="http://schemas.openxmlformats.org/officeDocument/2006/relationships/image" Target="../media/image2132.png"/><Relationship Id="rId943" Type="http://schemas.openxmlformats.org/officeDocument/2006/relationships/image" Target="../media/image2515.png"/><Relationship Id="rId1019" Type="http://schemas.openxmlformats.org/officeDocument/2006/relationships/image" Target="../media/image2552.png"/><Relationship Id="rId72" Type="http://schemas.openxmlformats.org/officeDocument/2006/relationships/image" Target="../media/image2084.png"/><Relationship Id="rId375" Type="http://schemas.openxmlformats.org/officeDocument/2006/relationships/image" Target="../media/image2234.png"/><Relationship Id="rId582" Type="http://schemas.openxmlformats.org/officeDocument/2006/relationships/customXml" Target="../ink/ink2534.xml"/><Relationship Id="rId803" Type="http://schemas.openxmlformats.org/officeDocument/2006/relationships/customXml" Target="../ink/ink2645.xml"/><Relationship Id="rId1226" Type="http://schemas.openxmlformats.org/officeDocument/2006/relationships/customXml" Target="../ink/ink2859.xml"/><Relationship Id="rId1433" Type="http://schemas.openxmlformats.org/officeDocument/2006/relationships/customXml" Target="../ink/ink2963.xml"/><Relationship Id="rId3" Type="http://schemas.openxmlformats.org/officeDocument/2006/relationships/customXml" Target="../ink/ink2243.xml"/><Relationship Id="rId235" Type="http://schemas.openxmlformats.org/officeDocument/2006/relationships/customXml" Target="../ink/ink2359.xml"/><Relationship Id="rId442" Type="http://schemas.openxmlformats.org/officeDocument/2006/relationships/image" Target="../media/image2266.png"/><Relationship Id="rId887" Type="http://schemas.openxmlformats.org/officeDocument/2006/relationships/image" Target="../media/image2487.png"/><Relationship Id="rId1072" Type="http://schemas.openxmlformats.org/officeDocument/2006/relationships/customXml" Target="../ink/ink2781.xml"/><Relationship Id="rId302" Type="http://schemas.openxmlformats.org/officeDocument/2006/relationships/image" Target="../media/image2198.png"/><Relationship Id="rId747" Type="http://schemas.openxmlformats.org/officeDocument/2006/relationships/customXml" Target="../ink/ink2617.xml"/><Relationship Id="rId954" Type="http://schemas.openxmlformats.org/officeDocument/2006/relationships/customXml" Target="../ink/ink2721.xml"/><Relationship Id="rId1377" Type="http://schemas.openxmlformats.org/officeDocument/2006/relationships/customXml" Target="../ink/ink2935.xml"/><Relationship Id="rId83" Type="http://schemas.openxmlformats.org/officeDocument/2006/relationships/customXml" Target="../ink/ink2283.xml"/><Relationship Id="rId179" Type="http://schemas.openxmlformats.org/officeDocument/2006/relationships/customXml" Target="../ink/ink2331.xml"/><Relationship Id="rId386" Type="http://schemas.openxmlformats.org/officeDocument/2006/relationships/customXml" Target="../ink/ink2435.xml"/><Relationship Id="rId593" Type="http://schemas.openxmlformats.org/officeDocument/2006/relationships/image" Target="../media/image2341.png"/><Relationship Id="rId607" Type="http://schemas.openxmlformats.org/officeDocument/2006/relationships/image" Target="../media/image2348.png"/><Relationship Id="rId814" Type="http://schemas.openxmlformats.org/officeDocument/2006/relationships/image" Target="../media/image2451.png"/><Relationship Id="rId1237" Type="http://schemas.openxmlformats.org/officeDocument/2006/relationships/image" Target="../media/image2660.png"/><Relationship Id="rId246" Type="http://schemas.openxmlformats.org/officeDocument/2006/relationships/image" Target="../media/image2171.png"/><Relationship Id="rId453" Type="http://schemas.openxmlformats.org/officeDocument/2006/relationships/customXml" Target="../ink/ink2469.xml"/><Relationship Id="rId660" Type="http://schemas.openxmlformats.org/officeDocument/2006/relationships/customXml" Target="../ink/ink2573.xml"/><Relationship Id="rId898" Type="http://schemas.openxmlformats.org/officeDocument/2006/relationships/customXml" Target="../ink/ink2693.xml"/><Relationship Id="rId1083" Type="http://schemas.openxmlformats.org/officeDocument/2006/relationships/image" Target="../media/image2584.png"/><Relationship Id="rId1290" Type="http://schemas.openxmlformats.org/officeDocument/2006/relationships/customXml" Target="../ink/ink2891.xml"/><Relationship Id="rId1304" Type="http://schemas.openxmlformats.org/officeDocument/2006/relationships/customXml" Target="../ink/ink2898.xml"/><Relationship Id="rId106" Type="http://schemas.openxmlformats.org/officeDocument/2006/relationships/image" Target="../media/image2101.png"/><Relationship Id="rId313" Type="http://schemas.openxmlformats.org/officeDocument/2006/relationships/customXml" Target="../ink/ink2398.xml"/><Relationship Id="rId758" Type="http://schemas.openxmlformats.org/officeDocument/2006/relationships/image" Target="../media/image2423.png"/><Relationship Id="rId965" Type="http://schemas.openxmlformats.org/officeDocument/2006/relationships/image" Target="../media/image2526.png"/><Relationship Id="rId1150" Type="http://schemas.openxmlformats.org/officeDocument/2006/relationships/customXml" Target="../ink/ink2821.xml"/><Relationship Id="rId1388" Type="http://schemas.openxmlformats.org/officeDocument/2006/relationships/image" Target="../media/image2735.png"/><Relationship Id="rId10" Type="http://schemas.openxmlformats.org/officeDocument/2006/relationships/image" Target="../media/image2053.png"/><Relationship Id="rId94" Type="http://schemas.openxmlformats.org/officeDocument/2006/relationships/image" Target="../media/image2095.png"/><Relationship Id="rId397" Type="http://schemas.openxmlformats.org/officeDocument/2006/relationships/customXml" Target="../ink/ink2441.xml"/><Relationship Id="rId520" Type="http://schemas.openxmlformats.org/officeDocument/2006/relationships/image" Target="../media/image2305.png"/><Relationship Id="rId618" Type="http://schemas.openxmlformats.org/officeDocument/2006/relationships/customXml" Target="../ink/ink2552.xml"/><Relationship Id="rId825" Type="http://schemas.openxmlformats.org/officeDocument/2006/relationships/customXml" Target="../ink/ink2656.xml"/><Relationship Id="rId1248" Type="http://schemas.openxmlformats.org/officeDocument/2006/relationships/customXml" Target="../ink/ink2870.xml"/><Relationship Id="rId257" Type="http://schemas.openxmlformats.org/officeDocument/2006/relationships/customXml" Target="../ink/ink2370.xml"/><Relationship Id="rId464" Type="http://schemas.openxmlformats.org/officeDocument/2006/relationships/image" Target="../media/image2277.png"/><Relationship Id="rId1010" Type="http://schemas.openxmlformats.org/officeDocument/2006/relationships/customXml" Target="../ink/ink2750.xml"/><Relationship Id="rId1094" Type="http://schemas.openxmlformats.org/officeDocument/2006/relationships/image" Target="../media/image2589.png"/><Relationship Id="rId1108" Type="http://schemas.openxmlformats.org/officeDocument/2006/relationships/image" Target="../media/image2596.png"/><Relationship Id="rId1315" Type="http://schemas.openxmlformats.org/officeDocument/2006/relationships/customXml" Target="../ink/ink2904.xml"/><Relationship Id="rId117" Type="http://schemas.openxmlformats.org/officeDocument/2006/relationships/customXml" Target="../ink/ink2300.xml"/><Relationship Id="rId671" Type="http://schemas.openxmlformats.org/officeDocument/2006/relationships/image" Target="../media/image2380.png"/><Relationship Id="rId769" Type="http://schemas.openxmlformats.org/officeDocument/2006/relationships/customXml" Target="../ink/ink2628.xml"/><Relationship Id="rId976" Type="http://schemas.openxmlformats.org/officeDocument/2006/relationships/customXml" Target="../ink/ink2732.xml"/><Relationship Id="rId1399" Type="http://schemas.openxmlformats.org/officeDocument/2006/relationships/customXml" Target="../ink/ink2946.xml"/><Relationship Id="rId324" Type="http://schemas.openxmlformats.org/officeDocument/2006/relationships/image" Target="../media/image2209.png"/><Relationship Id="rId531" Type="http://schemas.openxmlformats.org/officeDocument/2006/relationships/customXml" Target="../ink/ink2508.xml"/><Relationship Id="rId629" Type="http://schemas.openxmlformats.org/officeDocument/2006/relationships/image" Target="../media/image2359.png"/><Relationship Id="rId1161" Type="http://schemas.openxmlformats.org/officeDocument/2006/relationships/image" Target="../media/image2622.png"/><Relationship Id="rId1259" Type="http://schemas.openxmlformats.org/officeDocument/2006/relationships/image" Target="../media/image2671.png"/><Relationship Id="rId836" Type="http://schemas.openxmlformats.org/officeDocument/2006/relationships/image" Target="../media/image2462.png"/><Relationship Id="rId1021" Type="http://schemas.openxmlformats.org/officeDocument/2006/relationships/image" Target="../media/image2553.png"/><Relationship Id="rId1119" Type="http://schemas.openxmlformats.org/officeDocument/2006/relationships/image" Target="../media/image2601.png"/><Relationship Id="rId903" Type="http://schemas.openxmlformats.org/officeDocument/2006/relationships/image" Target="../media/image2495.png"/><Relationship Id="rId1326" Type="http://schemas.openxmlformats.org/officeDocument/2006/relationships/image" Target="../media/image2704.png"/><Relationship Id="rId32" Type="http://schemas.openxmlformats.org/officeDocument/2006/relationships/image" Target="../media/image2064.png"/><Relationship Id="rId181" Type="http://schemas.openxmlformats.org/officeDocument/2006/relationships/customXml" Target="../ink/ink2332.xml"/><Relationship Id="rId279" Type="http://schemas.openxmlformats.org/officeDocument/2006/relationships/customXml" Target="../ink/ink2381.xml"/><Relationship Id="rId486" Type="http://schemas.openxmlformats.org/officeDocument/2006/relationships/image" Target="../media/image2288.png"/><Relationship Id="rId693" Type="http://schemas.openxmlformats.org/officeDocument/2006/relationships/customXml" Target="../ink/ink2590.xml"/><Relationship Id="rId139" Type="http://schemas.openxmlformats.org/officeDocument/2006/relationships/customXml" Target="../ink/ink2311.xml"/><Relationship Id="rId346" Type="http://schemas.openxmlformats.org/officeDocument/2006/relationships/image" Target="../media/image2220.png"/><Relationship Id="rId553" Type="http://schemas.openxmlformats.org/officeDocument/2006/relationships/customXml" Target="../ink/ink2519.xml"/><Relationship Id="rId760" Type="http://schemas.openxmlformats.org/officeDocument/2006/relationships/image" Target="../media/image2424.png"/><Relationship Id="rId998" Type="http://schemas.openxmlformats.org/officeDocument/2006/relationships/customXml" Target="../ink/ink2744.xml"/><Relationship Id="rId1183" Type="http://schemas.openxmlformats.org/officeDocument/2006/relationships/image" Target="../media/image2633.png"/><Relationship Id="rId1390" Type="http://schemas.openxmlformats.org/officeDocument/2006/relationships/image" Target="../media/image2736.png"/><Relationship Id="rId206" Type="http://schemas.openxmlformats.org/officeDocument/2006/relationships/image" Target="../media/image2151.png"/><Relationship Id="rId413" Type="http://schemas.openxmlformats.org/officeDocument/2006/relationships/customXml" Target="../ink/ink2449.xml"/><Relationship Id="rId858" Type="http://schemas.openxmlformats.org/officeDocument/2006/relationships/image" Target="../media/image2473.png"/><Relationship Id="rId1043" Type="http://schemas.openxmlformats.org/officeDocument/2006/relationships/image" Target="../media/image2564.png"/><Relationship Id="rId620" Type="http://schemas.openxmlformats.org/officeDocument/2006/relationships/customXml" Target="../ink/ink2553.xml"/><Relationship Id="rId718" Type="http://schemas.openxmlformats.org/officeDocument/2006/relationships/image" Target="../media/image2403.png"/><Relationship Id="rId925" Type="http://schemas.openxmlformats.org/officeDocument/2006/relationships/image" Target="../media/image2506.png"/><Relationship Id="rId1250" Type="http://schemas.openxmlformats.org/officeDocument/2006/relationships/customXml" Target="../ink/ink2871.xml"/><Relationship Id="rId1348" Type="http://schemas.openxmlformats.org/officeDocument/2006/relationships/image" Target="../media/image2715.png"/><Relationship Id="rId1110" Type="http://schemas.openxmlformats.org/officeDocument/2006/relationships/image" Target="../media/image2597.png"/><Relationship Id="rId1208" Type="http://schemas.openxmlformats.org/officeDocument/2006/relationships/customXml" Target="../ink/ink2850.xml"/><Relationship Id="rId1415" Type="http://schemas.openxmlformats.org/officeDocument/2006/relationships/customXml" Target="../ink/ink2954.xml"/><Relationship Id="rId54" Type="http://schemas.openxmlformats.org/officeDocument/2006/relationships/image" Target="../media/image2075.png"/><Relationship Id="rId270" Type="http://schemas.openxmlformats.org/officeDocument/2006/relationships/image" Target="../media/image2183.png"/><Relationship Id="rId130" Type="http://schemas.openxmlformats.org/officeDocument/2006/relationships/image" Target="../media/image2113.png"/><Relationship Id="rId368" Type="http://schemas.openxmlformats.org/officeDocument/2006/relationships/image" Target="../media/image2231.png"/><Relationship Id="rId575" Type="http://schemas.openxmlformats.org/officeDocument/2006/relationships/customXml" Target="../ink/ink2530.xml"/><Relationship Id="rId782" Type="http://schemas.openxmlformats.org/officeDocument/2006/relationships/image" Target="../media/image2435.png"/><Relationship Id="rId228" Type="http://schemas.openxmlformats.org/officeDocument/2006/relationships/image" Target="../media/image2162.png"/><Relationship Id="rId435" Type="http://schemas.openxmlformats.org/officeDocument/2006/relationships/customXml" Target="../ink/ink2460.xml"/><Relationship Id="rId642" Type="http://schemas.openxmlformats.org/officeDocument/2006/relationships/customXml" Target="../ink/ink2564.xml"/><Relationship Id="rId1065" Type="http://schemas.openxmlformats.org/officeDocument/2006/relationships/image" Target="../media/image2575.png"/><Relationship Id="rId1272" Type="http://schemas.openxmlformats.org/officeDocument/2006/relationships/customXml" Target="../ink/ink2882.xml"/><Relationship Id="rId502" Type="http://schemas.openxmlformats.org/officeDocument/2006/relationships/image" Target="../media/image2296.png"/><Relationship Id="rId947" Type="http://schemas.openxmlformats.org/officeDocument/2006/relationships/image" Target="../media/image2517.png"/><Relationship Id="rId1132" Type="http://schemas.openxmlformats.org/officeDocument/2006/relationships/customXml" Target="../ink/ink2812.xml"/><Relationship Id="rId76" Type="http://schemas.openxmlformats.org/officeDocument/2006/relationships/image" Target="../media/image2086.png"/><Relationship Id="rId807" Type="http://schemas.openxmlformats.org/officeDocument/2006/relationships/customXml" Target="../ink/ink2647.xml"/><Relationship Id="rId292" Type="http://schemas.openxmlformats.org/officeDocument/2006/relationships/image" Target="../media/image2193.png"/><Relationship Id="rId597" Type="http://schemas.openxmlformats.org/officeDocument/2006/relationships/image" Target="../media/image2343.png"/><Relationship Id="rId152" Type="http://schemas.openxmlformats.org/officeDocument/2006/relationships/image" Target="../media/image2124.png"/><Relationship Id="rId457" Type="http://schemas.openxmlformats.org/officeDocument/2006/relationships/customXml" Target="../ink/ink2471.xml"/><Relationship Id="rId1087" Type="http://schemas.openxmlformats.org/officeDocument/2006/relationships/customXml" Target="../ink/ink2789.xml"/><Relationship Id="rId1294" Type="http://schemas.openxmlformats.org/officeDocument/2006/relationships/customXml" Target="../ink/ink2893.xml"/><Relationship Id="rId664" Type="http://schemas.openxmlformats.org/officeDocument/2006/relationships/customXml" Target="../ink/ink2575.xml"/><Relationship Id="rId871" Type="http://schemas.openxmlformats.org/officeDocument/2006/relationships/customXml" Target="../ink/ink2679.xml"/><Relationship Id="rId969" Type="http://schemas.openxmlformats.org/officeDocument/2006/relationships/image" Target="../media/image2528.png"/><Relationship Id="rId317" Type="http://schemas.openxmlformats.org/officeDocument/2006/relationships/customXml" Target="../ink/ink2400.xml"/><Relationship Id="rId524" Type="http://schemas.openxmlformats.org/officeDocument/2006/relationships/image" Target="../media/image2307.png"/><Relationship Id="rId731" Type="http://schemas.openxmlformats.org/officeDocument/2006/relationships/customXml" Target="../ink/ink2609.xml"/><Relationship Id="rId1154" Type="http://schemas.openxmlformats.org/officeDocument/2006/relationships/customXml" Target="../ink/ink2823.xml"/><Relationship Id="rId1361" Type="http://schemas.openxmlformats.org/officeDocument/2006/relationships/customXml" Target="../ink/ink2927.xml"/><Relationship Id="rId98" Type="http://schemas.openxmlformats.org/officeDocument/2006/relationships/image" Target="../media/image2097.png"/><Relationship Id="rId829" Type="http://schemas.openxmlformats.org/officeDocument/2006/relationships/customXml" Target="../ink/ink2658.xml"/><Relationship Id="rId1014" Type="http://schemas.openxmlformats.org/officeDocument/2006/relationships/customXml" Target="../ink/ink2752.xml"/><Relationship Id="rId1221" Type="http://schemas.openxmlformats.org/officeDocument/2006/relationships/image" Target="../media/image2652.png"/><Relationship Id="rId1319" Type="http://schemas.openxmlformats.org/officeDocument/2006/relationships/customXml" Target="../ink/ink2906.xml"/><Relationship Id="rId25" Type="http://schemas.openxmlformats.org/officeDocument/2006/relationships/customXml" Target="../ink/ink2254.xml"/><Relationship Id="rId174" Type="http://schemas.openxmlformats.org/officeDocument/2006/relationships/image" Target="../media/image2135.png"/><Relationship Id="rId381" Type="http://schemas.openxmlformats.org/officeDocument/2006/relationships/image" Target="../media/image2237.png"/><Relationship Id="rId241" Type="http://schemas.openxmlformats.org/officeDocument/2006/relationships/customXml" Target="../ink/ink2362.xml"/><Relationship Id="rId479" Type="http://schemas.openxmlformats.org/officeDocument/2006/relationships/customXml" Target="../ink/ink2482.xml"/><Relationship Id="rId686" Type="http://schemas.openxmlformats.org/officeDocument/2006/relationships/image" Target="../media/image2387.png"/><Relationship Id="rId893" Type="http://schemas.openxmlformats.org/officeDocument/2006/relationships/image" Target="../media/image2490.png"/><Relationship Id="rId339" Type="http://schemas.openxmlformats.org/officeDocument/2006/relationships/customXml" Target="../ink/ink2411.xml"/><Relationship Id="rId546" Type="http://schemas.openxmlformats.org/officeDocument/2006/relationships/image" Target="../media/image2318.png"/><Relationship Id="rId753" Type="http://schemas.openxmlformats.org/officeDocument/2006/relationships/customXml" Target="../ink/ink2620.xml"/><Relationship Id="rId1176" Type="http://schemas.openxmlformats.org/officeDocument/2006/relationships/customXml" Target="../ink/ink2834.xml"/><Relationship Id="rId1383" Type="http://schemas.openxmlformats.org/officeDocument/2006/relationships/customXml" Target="../ink/ink2938.xml"/><Relationship Id="rId101" Type="http://schemas.openxmlformats.org/officeDocument/2006/relationships/customXml" Target="../ink/ink2292.xml"/><Relationship Id="rId406" Type="http://schemas.openxmlformats.org/officeDocument/2006/relationships/image" Target="../media/image2248.png"/><Relationship Id="rId960" Type="http://schemas.openxmlformats.org/officeDocument/2006/relationships/customXml" Target="../ink/ink2724.xml"/><Relationship Id="rId1036" Type="http://schemas.openxmlformats.org/officeDocument/2006/relationships/customXml" Target="../ink/ink2763.xml"/><Relationship Id="rId1243" Type="http://schemas.openxmlformats.org/officeDocument/2006/relationships/image" Target="../media/image2663.png"/><Relationship Id="rId613" Type="http://schemas.openxmlformats.org/officeDocument/2006/relationships/image" Target="../media/image2351.png"/><Relationship Id="rId820" Type="http://schemas.openxmlformats.org/officeDocument/2006/relationships/image" Target="../media/image2454.png"/><Relationship Id="rId918" Type="http://schemas.openxmlformats.org/officeDocument/2006/relationships/customXml" Target="../ink/ink2703.xml"/><Relationship Id="rId1103" Type="http://schemas.openxmlformats.org/officeDocument/2006/relationships/customXml" Target="../ink/ink2797.xml"/><Relationship Id="rId1310" Type="http://schemas.openxmlformats.org/officeDocument/2006/relationships/image" Target="../media/image2696.png"/><Relationship Id="rId1408" Type="http://schemas.openxmlformats.org/officeDocument/2006/relationships/image" Target="../media/image2745.png"/><Relationship Id="rId47" Type="http://schemas.openxmlformats.org/officeDocument/2006/relationships/customXml" Target="../ink/ink2265.xml"/><Relationship Id="rId196" Type="http://schemas.openxmlformats.org/officeDocument/2006/relationships/image" Target="../media/image2146.png"/><Relationship Id="rId263" Type="http://schemas.openxmlformats.org/officeDocument/2006/relationships/customXml" Target="../ink/ink2373.xml"/><Relationship Id="rId470" Type="http://schemas.openxmlformats.org/officeDocument/2006/relationships/image" Target="../media/image2280.png"/><Relationship Id="rId123" Type="http://schemas.openxmlformats.org/officeDocument/2006/relationships/customXml" Target="../ink/ink2303.xml"/><Relationship Id="rId330" Type="http://schemas.openxmlformats.org/officeDocument/2006/relationships/image" Target="../media/image2212.png"/><Relationship Id="rId568" Type="http://schemas.openxmlformats.org/officeDocument/2006/relationships/image" Target="../media/image2329.png"/><Relationship Id="rId775" Type="http://schemas.openxmlformats.org/officeDocument/2006/relationships/customXml" Target="../ink/ink2631.xml"/><Relationship Id="rId982" Type="http://schemas.openxmlformats.org/officeDocument/2006/relationships/customXml" Target="../ink/ink2735.xml"/><Relationship Id="rId1198" Type="http://schemas.openxmlformats.org/officeDocument/2006/relationships/customXml" Target="../ink/ink2845.xml"/><Relationship Id="rId428" Type="http://schemas.openxmlformats.org/officeDocument/2006/relationships/image" Target="../media/image2259.png"/><Relationship Id="rId635" Type="http://schemas.openxmlformats.org/officeDocument/2006/relationships/image" Target="../media/image2362.png"/><Relationship Id="rId842" Type="http://schemas.openxmlformats.org/officeDocument/2006/relationships/image" Target="../media/image2465.png"/><Relationship Id="rId1058" Type="http://schemas.openxmlformats.org/officeDocument/2006/relationships/customXml" Target="../ink/ink2774.xml"/><Relationship Id="rId1265" Type="http://schemas.openxmlformats.org/officeDocument/2006/relationships/image" Target="../media/image2674.png"/><Relationship Id="rId702" Type="http://schemas.openxmlformats.org/officeDocument/2006/relationships/image" Target="../media/image2395.png"/><Relationship Id="rId1125" Type="http://schemas.openxmlformats.org/officeDocument/2006/relationships/image" Target="../media/image2604.png"/><Relationship Id="rId1332" Type="http://schemas.openxmlformats.org/officeDocument/2006/relationships/image" Target="../media/image2707.png"/><Relationship Id="rId69" Type="http://schemas.openxmlformats.org/officeDocument/2006/relationships/customXml" Target="../ink/ink2276.xml"/><Relationship Id="rId285" Type="http://schemas.openxmlformats.org/officeDocument/2006/relationships/customXml" Target="../ink/ink2384.xml"/><Relationship Id="rId492" Type="http://schemas.openxmlformats.org/officeDocument/2006/relationships/image" Target="../media/image2291.png"/><Relationship Id="rId797" Type="http://schemas.openxmlformats.org/officeDocument/2006/relationships/customXml" Target="../ink/ink2642.xml"/><Relationship Id="rId145" Type="http://schemas.openxmlformats.org/officeDocument/2006/relationships/customXml" Target="../ink/ink2314.xml"/><Relationship Id="rId352" Type="http://schemas.openxmlformats.org/officeDocument/2006/relationships/image" Target="../media/image2223.png"/><Relationship Id="rId1287" Type="http://schemas.openxmlformats.org/officeDocument/2006/relationships/image" Target="../media/image2685.png"/><Relationship Id="rId212" Type="http://schemas.openxmlformats.org/officeDocument/2006/relationships/image" Target="../media/image2154.png"/><Relationship Id="rId657" Type="http://schemas.openxmlformats.org/officeDocument/2006/relationships/image" Target="../media/image2373.png"/><Relationship Id="rId864" Type="http://schemas.openxmlformats.org/officeDocument/2006/relationships/image" Target="../media/image2476.png"/><Relationship Id="rId517" Type="http://schemas.openxmlformats.org/officeDocument/2006/relationships/customXml" Target="../ink/ink2501.xml"/><Relationship Id="rId724" Type="http://schemas.openxmlformats.org/officeDocument/2006/relationships/image" Target="../media/image2406.png"/><Relationship Id="rId931" Type="http://schemas.openxmlformats.org/officeDocument/2006/relationships/image" Target="../media/image2509.png"/><Relationship Id="rId1147" Type="http://schemas.openxmlformats.org/officeDocument/2006/relationships/image" Target="../media/image2615.png"/><Relationship Id="rId1354" Type="http://schemas.openxmlformats.org/officeDocument/2006/relationships/image" Target="../media/image2718.png"/><Relationship Id="rId60" Type="http://schemas.openxmlformats.org/officeDocument/2006/relationships/image" Target="../media/image2078.png"/><Relationship Id="rId1007" Type="http://schemas.openxmlformats.org/officeDocument/2006/relationships/image" Target="../media/image2546.png"/><Relationship Id="rId1214" Type="http://schemas.openxmlformats.org/officeDocument/2006/relationships/customXml" Target="../ink/ink2853.xml"/><Relationship Id="rId1421" Type="http://schemas.openxmlformats.org/officeDocument/2006/relationships/customXml" Target="../ink/ink2957.xml"/><Relationship Id="rId18" Type="http://schemas.openxmlformats.org/officeDocument/2006/relationships/image" Target="../media/image2057.png"/><Relationship Id="rId167" Type="http://schemas.openxmlformats.org/officeDocument/2006/relationships/customXml" Target="../ink/ink2325.xml"/><Relationship Id="rId374" Type="http://schemas.openxmlformats.org/officeDocument/2006/relationships/customXml" Target="../ink/ink2429.xml"/><Relationship Id="rId581" Type="http://schemas.openxmlformats.org/officeDocument/2006/relationships/image" Target="../media/image2335.png"/><Relationship Id="rId234" Type="http://schemas.openxmlformats.org/officeDocument/2006/relationships/image" Target="../media/image2165.png"/><Relationship Id="rId679" Type="http://schemas.openxmlformats.org/officeDocument/2006/relationships/customXml" Target="../ink/ink2583.xml"/><Relationship Id="rId886" Type="http://schemas.openxmlformats.org/officeDocument/2006/relationships/customXml" Target="../ink/ink2687.xml"/><Relationship Id="rId2" Type="http://schemas.openxmlformats.org/officeDocument/2006/relationships/image" Target="../media/image2049.png"/><Relationship Id="rId441" Type="http://schemas.openxmlformats.org/officeDocument/2006/relationships/customXml" Target="../ink/ink2463.xml"/><Relationship Id="rId539" Type="http://schemas.openxmlformats.org/officeDocument/2006/relationships/customXml" Target="../ink/ink2512.xml"/><Relationship Id="rId746" Type="http://schemas.openxmlformats.org/officeDocument/2006/relationships/image" Target="../media/image2417.png"/><Relationship Id="rId1071" Type="http://schemas.openxmlformats.org/officeDocument/2006/relationships/image" Target="../media/image2578.png"/><Relationship Id="rId1169" Type="http://schemas.openxmlformats.org/officeDocument/2006/relationships/image" Target="../media/image2626.png"/><Relationship Id="rId1376" Type="http://schemas.openxmlformats.org/officeDocument/2006/relationships/image" Target="../media/image2729.png"/><Relationship Id="rId301" Type="http://schemas.openxmlformats.org/officeDocument/2006/relationships/customXml" Target="../ink/ink2392.xml"/><Relationship Id="rId953" Type="http://schemas.openxmlformats.org/officeDocument/2006/relationships/image" Target="../media/image2520.png"/><Relationship Id="rId1029" Type="http://schemas.openxmlformats.org/officeDocument/2006/relationships/image" Target="../media/image2557.png"/><Relationship Id="rId1236" Type="http://schemas.openxmlformats.org/officeDocument/2006/relationships/customXml" Target="../ink/ink2864.xml"/><Relationship Id="rId82" Type="http://schemas.openxmlformats.org/officeDocument/2006/relationships/image" Target="../media/image2089.png"/><Relationship Id="rId606" Type="http://schemas.openxmlformats.org/officeDocument/2006/relationships/customXml" Target="../ink/ink2546.xml"/><Relationship Id="rId813" Type="http://schemas.openxmlformats.org/officeDocument/2006/relationships/customXml" Target="../ink/ink2650.xml"/><Relationship Id="rId1303" Type="http://schemas.openxmlformats.org/officeDocument/2006/relationships/image" Target="../media/image2693.png"/><Relationship Id="rId189" Type="http://schemas.openxmlformats.org/officeDocument/2006/relationships/customXml" Target="../ink/ink2336.xml"/><Relationship Id="rId396" Type="http://schemas.openxmlformats.org/officeDocument/2006/relationships/image" Target="../media/image2243.png"/><Relationship Id="rId256" Type="http://schemas.openxmlformats.org/officeDocument/2006/relationships/image" Target="../media/image2176.png"/><Relationship Id="rId463" Type="http://schemas.openxmlformats.org/officeDocument/2006/relationships/customXml" Target="../ink/ink2474.xml"/><Relationship Id="rId670" Type="http://schemas.openxmlformats.org/officeDocument/2006/relationships/customXml" Target="../ink/ink2578.xml"/><Relationship Id="rId1093" Type="http://schemas.openxmlformats.org/officeDocument/2006/relationships/customXml" Target="../ink/ink2792.xml"/><Relationship Id="rId116" Type="http://schemas.openxmlformats.org/officeDocument/2006/relationships/image" Target="../media/image2106.png"/><Relationship Id="rId323" Type="http://schemas.openxmlformats.org/officeDocument/2006/relationships/customXml" Target="../ink/ink2403.xml"/><Relationship Id="rId530" Type="http://schemas.openxmlformats.org/officeDocument/2006/relationships/image" Target="../media/image2310.png"/><Relationship Id="rId768" Type="http://schemas.openxmlformats.org/officeDocument/2006/relationships/image" Target="../media/image2428.png"/><Relationship Id="rId975" Type="http://schemas.openxmlformats.org/officeDocument/2006/relationships/image" Target="../media/image2531.png"/><Relationship Id="rId1160" Type="http://schemas.openxmlformats.org/officeDocument/2006/relationships/customXml" Target="../ink/ink2826.xml"/><Relationship Id="rId1398" Type="http://schemas.openxmlformats.org/officeDocument/2006/relationships/image" Target="../media/image2740.png"/><Relationship Id="rId628" Type="http://schemas.openxmlformats.org/officeDocument/2006/relationships/customXml" Target="../ink/ink2557.xml"/><Relationship Id="rId835" Type="http://schemas.openxmlformats.org/officeDocument/2006/relationships/customXml" Target="../ink/ink2661.xml"/><Relationship Id="rId1258" Type="http://schemas.openxmlformats.org/officeDocument/2006/relationships/customXml" Target="../ink/ink2875.xml"/><Relationship Id="rId1020" Type="http://schemas.openxmlformats.org/officeDocument/2006/relationships/customXml" Target="../ink/ink2755.xml"/><Relationship Id="rId1118" Type="http://schemas.openxmlformats.org/officeDocument/2006/relationships/customXml" Target="../ink/ink2805.xml"/><Relationship Id="rId1325" Type="http://schemas.openxmlformats.org/officeDocument/2006/relationships/customXml" Target="../ink/ink2909.xml"/><Relationship Id="rId902" Type="http://schemas.openxmlformats.org/officeDocument/2006/relationships/customXml" Target="../ink/ink2695.xml"/><Relationship Id="rId31" Type="http://schemas.openxmlformats.org/officeDocument/2006/relationships/customXml" Target="../ink/ink2257.xml"/><Relationship Id="rId180" Type="http://schemas.openxmlformats.org/officeDocument/2006/relationships/image" Target="../media/image2138.png"/><Relationship Id="rId278" Type="http://schemas.openxmlformats.org/officeDocument/2006/relationships/image" Target="../media/image2187.png"/><Relationship Id="rId485" Type="http://schemas.openxmlformats.org/officeDocument/2006/relationships/customXml" Target="../ink/ink2485.xml"/><Relationship Id="rId692" Type="http://schemas.openxmlformats.org/officeDocument/2006/relationships/image" Target="../media/image2390.png"/><Relationship Id="rId138" Type="http://schemas.openxmlformats.org/officeDocument/2006/relationships/image" Target="../media/image2117.png"/><Relationship Id="rId345" Type="http://schemas.openxmlformats.org/officeDocument/2006/relationships/customXml" Target="../ink/ink2414.xml"/><Relationship Id="rId552" Type="http://schemas.openxmlformats.org/officeDocument/2006/relationships/image" Target="../media/image2321.png"/><Relationship Id="rId997" Type="http://schemas.openxmlformats.org/officeDocument/2006/relationships/customXml" Target="../ink/ink2743.xml"/><Relationship Id="rId1182" Type="http://schemas.openxmlformats.org/officeDocument/2006/relationships/customXml" Target="../ink/ink2837.xml"/><Relationship Id="rId205" Type="http://schemas.openxmlformats.org/officeDocument/2006/relationships/customXml" Target="../ink/ink2344.xml"/><Relationship Id="rId412" Type="http://schemas.openxmlformats.org/officeDocument/2006/relationships/image" Target="../media/image2251.png"/><Relationship Id="rId857" Type="http://schemas.openxmlformats.org/officeDocument/2006/relationships/customXml" Target="../ink/ink2672.xml"/><Relationship Id="rId1042" Type="http://schemas.openxmlformats.org/officeDocument/2006/relationships/customXml" Target="../ink/ink2766.xml"/><Relationship Id="rId717" Type="http://schemas.openxmlformats.org/officeDocument/2006/relationships/customXml" Target="../ink/ink2602.xml"/><Relationship Id="rId924" Type="http://schemas.openxmlformats.org/officeDocument/2006/relationships/customXml" Target="../ink/ink2706.xml"/><Relationship Id="rId1347" Type="http://schemas.openxmlformats.org/officeDocument/2006/relationships/customXml" Target="../ink/ink2920.xml"/><Relationship Id="rId53" Type="http://schemas.openxmlformats.org/officeDocument/2006/relationships/customXml" Target="../ink/ink2268.xml"/><Relationship Id="rId1207" Type="http://schemas.openxmlformats.org/officeDocument/2006/relationships/image" Target="../media/image2645.png"/><Relationship Id="rId1414" Type="http://schemas.openxmlformats.org/officeDocument/2006/relationships/image" Target="../media/image2748.png"/><Relationship Id="rId367" Type="http://schemas.openxmlformats.org/officeDocument/2006/relationships/customXml" Target="../ink/ink2425.xml"/><Relationship Id="rId574" Type="http://schemas.openxmlformats.org/officeDocument/2006/relationships/image" Target="../media/image2332.png"/><Relationship Id="rId227" Type="http://schemas.openxmlformats.org/officeDocument/2006/relationships/customXml" Target="../ink/ink2355.xml"/><Relationship Id="rId781" Type="http://schemas.openxmlformats.org/officeDocument/2006/relationships/customXml" Target="../ink/ink2634.xml"/><Relationship Id="rId879" Type="http://schemas.openxmlformats.org/officeDocument/2006/relationships/image" Target="../media/image2483.png"/><Relationship Id="rId434" Type="http://schemas.openxmlformats.org/officeDocument/2006/relationships/image" Target="../media/image2262.png"/><Relationship Id="rId641" Type="http://schemas.openxmlformats.org/officeDocument/2006/relationships/image" Target="../media/image2365.png"/><Relationship Id="rId739" Type="http://schemas.openxmlformats.org/officeDocument/2006/relationships/customXml" Target="../ink/ink2613.xml"/><Relationship Id="rId1064" Type="http://schemas.openxmlformats.org/officeDocument/2006/relationships/customXml" Target="../ink/ink2777.xml"/><Relationship Id="rId1271" Type="http://schemas.openxmlformats.org/officeDocument/2006/relationships/image" Target="../media/image2677.png"/><Relationship Id="rId1369" Type="http://schemas.openxmlformats.org/officeDocument/2006/relationships/customXml" Target="../ink/ink2931.xml"/><Relationship Id="rId501" Type="http://schemas.openxmlformats.org/officeDocument/2006/relationships/customXml" Target="../ink/ink2493.xml"/><Relationship Id="rId946" Type="http://schemas.openxmlformats.org/officeDocument/2006/relationships/customXml" Target="../ink/ink2717.xml"/><Relationship Id="rId1131" Type="http://schemas.openxmlformats.org/officeDocument/2006/relationships/image" Target="../media/image2607.png"/><Relationship Id="rId1229" Type="http://schemas.openxmlformats.org/officeDocument/2006/relationships/image" Target="../media/image2656.png"/><Relationship Id="rId75" Type="http://schemas.openxmlformats.org/officeDocument/2006/relationships/customXml" Target="../ink/ink2279.xml"/><Relationship Id="rId806" Type="http://schemas.openxmlformats.org/officeDocument/2006/relationships/image" Target="../media/image2447.png"/><Relationship Id="rId291" Type="http://schemas.openxmlformats.org/officeDocument/2006/relationships/customXml" Target="../ink/ink2387.xml"/><Relationship Id="rId151" Type="http://schemas.openxmlformats.org/officeDocument/2006/relationships/customXml" Target="../ink/ink2317.xml"/><Relationship Id="rId389" Type="http://schemas.openxmlformats.org/officeDocument/2006/relationships/image" Target="../media/image1877.png"/><Relationship Id="rId596" Type="http://schemas.openxmlformats.org/officeDocument/2006/relationships/customXml" Target="../ink/ink2541.xml"/><Relationship Id="rId249" Type="http://schemas.openxmlformats.org/officeDocument/2006/relationships/customXml" Target="../ink/ink2366.xml"/><Relationship Id="rId456" Type="http://schemas.openxmlformats.org/officeDocument/2006/relationships/image" Target="../media/image2273.png"/><Relationship Id="rId663" Type="http://schemas.openxmlformats.org/officeDocument/2006/relationships/image" Target="../media/image2376.png"/><Relationship Id="rId870" Type="http://schemas.openxmlformats.org/officeDocument/2006/relationships/image" Target="../media/image2479.png"/><Relationship Id="rId1086" Type="http://schemas.openxmlformats.org/officeDocument/2006/relationships/customXml" Target="../ink/ink2788.xml"/><Relationship Id="rId1293" Type="http://schemas.openxmlformats.org/officeDocument/2006/relationships/image" Target="../media/image2688.png"/><Relationship Id="rId109" Type="http://schemas.openxmlformats.org/officeDocument/2006/relationships/customXml" Target="../ink/ink2296.xml"/><Relationship Id="rId316" Type="http://schemas.openxmlformats.org/officeDocument/2006/relationships/image" Target="../media/image2205.png"/><Relationship Id="rId523" Type="http://schemas.openxmlformats.org/officeDocument/2006/relationships/customXml" Target="../ink/ink2504.xml"/><Relationship Id="rId968" Type="http://schemas.openxmlformats.org/officeDocument/2006/relationships/customXml" Target="../ink/ink2728.xml"/><Relationship Id="rId1153" Type="http://schemas.openxmlformats.org/officeDocument/2006/relationships/image" Target="../media/image2618.png"/><Relationship Id="rId97" Type="http://schemas.openxmlformats.org/officeDocument/2006/relationships/customXml" Target="../ink/ink2290.xml"/><Relationship Id="rId730" Type="http://schemas.openxmlformats.org/officeDocument/2006/relationships/image" Target="../media/image2409.png"/><Relationship Id="rId828" Type="http://schemas.openxmlformats.org/officeDocument/2006/relationships/image" Target="../media/image2458.png"/><Relationship Id="rId1013" Type="http://schemas.openxmlformats.org/officeDocument/2006/relationships/image" Target="../media/image2549.png"/><Relationship Id="rId1360" Type="http://schemas.openxmlformats.org/officeDocument/2006/relationships/image" Target="../media/image2721.png"/><Relationship Id="rId1220" Type="http://schemas.openxmlformats.org/officeDocument/2006/relationships/customXml" Target="../ink/ink2856.xml"/><Relationship Id="rId1318" Type="http://schemas.openxmlformats.org/officeDocument/2006/relationships/image" Target="../media/image2700.png"/><Relationship Id="rId24" Type="http://schemas.openxmlformats.org/officeDocument/2006/relationships/image" Target="../media/image2060.png"/><Relationship Id="rId173" Type="http://schemas.openxmlformats.org/officeDocument/2006/relationships/customXml" Target="../ink/ink2328.xml"/><Relationship Id="rId380" Type="http://schemas.openxmlformats.org/officeDocument/2006/relationships/customXml" Target="../ink/ink2432.xml"/><Relationship Id="rId240" Type="http://schemas.openxmlformats.org/officeDocument/2006/relationships/image" Target="../media/image2168.png"/><Relationship Id="rId478" Type="http://schemas.openxmlformats.org/officeDocument/2006/relationships/image" Target="../media/image2284.png"/><Relationship Id="rId685" Type="http://schemas.openxmlformats.org/officeDocument/2006/relationships/customXml" Target="../ink/ink2586.xml"/><Relationship Id="rId892" Type="http://schemas.openxmlformats.org/officeDocument/2006/relationships/customXml" Target="../ink/ink2690.xml"/><Relationship Id="rId100" Type="http://schemas.openxmlformats.org/officeDocument/2006/relationships/image" Target="../media/image2098.png"/><Relationship Id="rId338" Type="http://schemas.openxmlformats.org/officeDocument/2006/relationships/image" Target="../media/image2216.png"/><Relationship Id="rId545" Type="http://schemas.openxmlformats.org/officeDocument/2006/relationships/customXml" Target="../ink/ink2515.xml"/><Relationship Id="rId752" Type="http://schemas.openxmlformats.org/officeDocument/2006/relationships/image" Target="../media/image2420.png"/><Relationship Id="rId1175" Type="http://schemas.openxmlformats.org/officeDocument/2006/relationships/image" Target="../media/image2629.png"/><Relationship Id="rId1382" Type="http://schemas.openxmlformats.org/officeDocument/2006/relationships/image" Target="../media/image2732.png"/><Relationship Id="rId405" Type="http://schemas.openxmlformats.org/officeDocument/2006/relationships/customXml" Target="../ink/ink2445.xml"/><Relationship Id="rId612" Type="http://schemas.openxmlformats.org/officeDocument/2006/relationships/customXml" Target="../ink/ink2549.xml"/><Relationship Id="rId1035" Type="http://schemas.openxmlformats.org/officeDocument/2006/relationships/image" Target="../media/image2560.png"/><Relationship Id="rId1242" Type="http://schemas.openxmlformats.org/officeDocument/2006/relationships/customXml" Target="../ink/ink2867.xml"/><Relationship Id="rId917" Type="http://schemas.openxmlformats.org/officeDocument/2006/relationships/image" Target="../media/image2502.png"/><Relationship Id="rId1102" Type="http://schemas.openxmlformats.org/officeDocument/2006/relationships/image" Target="../media/image2593.png"/><Relationship Id="rId46" Type="http://schemas.openxmlformats.org/officeDocument/2006/relationships/image" Target="../media/image2071.png"/><Relationship Id="rId1407" Type="http://schemas.openxmlformats.org/officeDocument/2006/relationships/customXml" Target="../ink/ink2950.xml"/><Relationship Id="rId195" Type="http://schemas.openxmlformats.org/officeDocument/2006/relationships/customXml" Target="../ink/ink2339.xml"/><Relationship Id="rId262" Type="http://schemas.openxmlformats.org/officeDocument/2006/relationships/image" Target="../media/image2179.png"/><Relationship Id="rId567" Type="http://schemas.openxmlformats.org/officeDocument/2006/relationships/customXml" Target="../ink/ink2526.xml"/><Relationship Id="rId1197" Type="http://schemas.openxmlformats.org/officeDocument/2006/relationships/image" Target="../media/image2640.png"/><Relationship Id="rId122" Type="http://schemas.openxmlformats.org/officeDocument/2006/relationships/image" Target="../media/image2109.png"/><Relationship Id="rId774" Type="http://schemas.openxmlformats.org/officeDocument/2006/relationships/image" Target="../media/image2431.png"/><Relationship Id="rId981" Type="http://schemas.openxmlformats.org/officeDocument/2006/relationships/image" Target="../media/image2534.png"/><Relationship Id="rId1057" Type="http://schemas.openxmlformats.org/officeDocument/2006/relationships/image" Target="../media/image2571.png"/><Relationship Id="rId427" Type="http://schemas.openxmlformats.org/officeDocument/2006/relationships/customXml" Target="../ink/ink2456.xml"/><Relationship Id="rId634" Type="http://schemas.openxmlformats.org/officeDocument/2006/relationships/customXml" Target="../ink/ink2560.xml"/><Relationship Id="rId841" Type="http://schemas.openxmlformats.org/officeDocument/2006/relationships/customXml" Target="../ink/ink2664.xml"/><Relationship Id="rId1264" Type="http://schemas.openxmlformats.org/officeDocument/2006/relationships/customXml" Target="../ink/ink2878.xml"/><Relationship Id="rId701" Type="http://schemas.openxmlformats.org/officeDocument/2006/relationships/customXml" Target="../ink/ink2594.xml"/><Relationship Id="rId939" Type="http://schemas.openxmlformats.org/officeDocument/2006/relationships/image" Target="../media/image2513.png"/><Relationship Id="rId1124" Type="http://schemas.openxmlformats.org/officeDocument/2006/relationships/customXml" Target="../ink/ink2808.xml"/><Relationship Id="rId1331" Type="http://schemas.openxmlformats.org/officeDocument/2006/relationships/customXml" Target="../ink/ink2912.xml"/><Relationship Id="rId68" Type="http://schemas.openxmlformats.org/officeDocument/2006/relationships/image" Target="../media/image2082.png"/><Relationship Id="rId1429" Type="http://schemas.openxmlformats.org/officeDocument/2006/relationships/customXml" Target="../ink/ink2961.xml"/><Relationship Id="rId284" Type="http://schemas.openxmlformats.org/officeDocument/2006/relationships/image" Target="../media/image2190.png"/><Relationship Id="rId491" Type="http://schemas.openxmlformats.org/officeDocument/2006/relationships/customXml" Target="../ink/ink2488.xml"/><Relationship Id="rId144" Type="http://schemas.openxmlformats.org/officeDocument/2006/relationships/image" Target="../media/image2120.png"/><Relationship Id="rId589" Type="http://schemas.openxmlformats.org/officeDocument/2006/relationships/image" Target="../media/image2339.png"/><Relationship Id="rId796" Type="http://schemas.openxmlformats.org/officeDocument/2006/relationships/image" Target="../media/image2442.png"/><Relationship Id="rId351" Type="http://schemas.openxmlformats.org/officeDocument/2006/relationships/customXml" Target="../ink/ink2417.xml"/><Relationship Id="rId449" Type="http://schemas.openxmlformats.org/officeDocument/2006/relationships/customXml" Target="../ink/ink2467.xml"/><Relationship Id="rId656" Type="http://schemas.openxmlformats.org/officeDocument/2006/relationships/customXml" Target="../ink/ink2571.xml"/><Relationship Id="rId863" Type="http://schemas.openxmlformats.org/officeDocument/2006/relationships/customXml" Target="../ink/ink2675.xml"/><Relationship Id="rId1079" Type="http://schemas.openxmlformats.org/officeDocument/2006/relationships/image" Target="../media/image2582.png"/><Relationship Id="rId1286" Type="http://schemas.openxmlformats.org/officeDocument/2006/relationships/customXml" Target="../ink/ink2889.xml"/><Relationship Id="rId211" Type="http://schemas.openxmlformats.org/officeDocument/2006/relationships/customXml" Target="../ink/ink2347.xml"/><Relationship Id="rId309" Type="http://schemas.openxmlformats.org/officeDocument/2006/relationships/customXml" Target="../ink/ink2396.xml"/><Relationship Id="rId516" Type="http://schemas.openxmlformats.org/officeDocument/2006/relationships/image" Target="../media/image2303.png"/><Relationship Id="rId1146" Type="http://schemas.openxmlformats.org/officeDocument/2006/relationships/customXml" Target="../ink/ink2819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22.xml"/><Relationship Id="rId299" Type="http://schemas.openxmlformats.org/officeDocument/2006/relationships/customXml" Target="../ink/ink3113.xml"/><Relationship Id="rId21" Type="http://schemas.openxmlformats.org/officeDocument/2006/relationships/customXml" Target="../ink/ink2974.xml"/><Relationship Id="rId63" Type="http://schemas.openxmlformats.org/officeDocument/2006/relationships/customXml" Target="../ink/ink2995.xml"/><Relationship Id="rId159" Type="http://schemas.openxmlformats.org/officeDocument/2006/relationships/customXml" Target="../ink/ink3043.xml"/><Relationship Id="rId324" Type="http://schemas.openxmlformats.org/officeDocument/2006/relationships/image" Target="../media/image2917.png"/><Relationship Id="rId366" Type="http://schemas.openxmlformats.org/officeDocument/2006/relationships/image" Target="../media/image2938.png"/><Relationship Id="rId170" Type="http://schemas.openxmlformats.org/officeDocument/2006/relationships/image" Target="../media/image2840.png"/><Relationship Id="rId226" Type="http://schemas.openxmlformats.org/officeDocument/2006/relationships/image" Target="../media/image2868.png"/><Relationship Id="rId433" Type="http://schemas.openxmlformats.org/officeDocument/2006/relationships/customXml" Target="../ink/ink3180.xml"/><Relationship Id="rId268" Type="http://schemas.openxmlformats.org/officeDocument/2006/relationships/image" Target="../media/image2889.png"/><Relationship Id="rId32" Type="http://schemas.openxmlformats.org/officeDocument/2006/relationships/image" Target="../media/image2773.png"/><Relationship Id="rId74" Type="http://schemas.openxmlformats.org/officeDocument/2006/relationships/image" Target="../media/image2793.png"/><Relationship Id="rId128" Type="http://schemas.openxmlformats.org/officeDocument/2006/relationships/image" Target="../media/image2819.png"/><Relationship Id="rId335" Type="http://schemas.openxmlformats.org/officeDocument/2006/relationships/customXml" Target="../ink/ink3131.xml"/><Relationship Id="rId377" Type="http://schemas.openxmlformats.org/officeDocument/2006/relationships/customXml" Target="../ink/ink3152.xml"/><Relationship Id="rId5" Type="http://schemas.openxmlformats.org/officeDocument/2006/relationships/customXml" Target="../ink/ink2966.xml"/><Relationship Id="rId181" Type="http://schemas.openxmlformats.org/officeDocument/2006/relationships/customXml" Target="../ink/ink3054.xml"/><Relationship Id="rId237" Type="http://schemas.openxmlformats.org/officeDocument/2006/relationships/customXml" Target="../ink/ink3082.xml"/><Relationship Id="rId402" Type="http://schemas.openxmlformats.org/officeDocument/2006/relationships/image" Target="../media/image2956.png"/><Relationship Id="rId279" Type="http://schemas.openxmlformats.org/officeDocument/2006/relationships/customXml" Target="../ink/ink3103.xml"/><Relationship Id="rId444" Type="http://schemas.openxmlformats.org/officeDocument/2006/relationships/image" Target="../media/image2977.png"/><Relationship Id="rId43" Type="http://schemas.openxmlformats.org/officeDocument/2006/relationships/customXml" Target="../ink/ink2985.xml"/><Relationship Id="rId139" Type="http://schemas.openxmlformats.org/officeDocument/2006/relationships/customXml" Target="../ink/ink3033.xml"/><Relationship Id="rId290" Type="http://schemas.openxmlformats.org/officeDocument/2006/relationships/image" Target="../media/image2900.png"/><Relationship Id="rId304" Type="http://schemas.openxmlformats.org/officeDocument/2006/relationships/image" Target="../media/image2907.png"/><Relationship Id="rId346" Type="http://schemas.openxmlformats.org/officeDocument/2006/relationships/image" Target="../media/image2928.png"/><Relationship Id="rId388" Type="http://schemas.openxmlformats.org/officeDocument/2006/relationships/image" Target="../media/image2949.png"/><Relationship Id="rId85" Type="http://schemas.openxmlformats.org/officeDocument/2006/relationships/customXml" Target="../ink/ink3006.xml"/><Relationship Id="rId150" Type="http://schemas.openxmlformats.org/officeDocument/2006/relationships/image" Target="../media/image2830.png"/><Relationship Id="rId192" Type="http://schemas.openxmlformats.org/officeDocument/2006/relationships/image" Target="../media/image2851.png"/><Relationship Id="rId206" Type="http://schemas.openxmlformats.org/officeDocument/2006/relationships/image" Target="../media/image2858.png"/><Relationship Id="rId413" Type="http://schemas.openxmlformats.org/officeDocument/2006/relationships/customXml" Target="../ink/ink3170.xml"/><Relationship Id="rId248" Type="http://schemas.openxmlformats.org/officeDocument/2006/relationships/image" Target="../media/image2879.png"/><Relationship Id="rId455" Type="http://schemas.openxmlformats.org/officeDocument/2006/relationships/customXml" Target="../ink/ink3191.xml"/><Relationship Id="rId12" Type="http://schemas.openxmlformats.org/officeDocument/2006/relationships/image" Target="../media/image2763.png"/><Relationship Id="rId108" Type="http://schemas.openxmlformats.org/officeDocument/2006/relationships/image" Target="../media/image2809.png"/><Relationship Id="rId315" Type="http://schemas.openxmlformats.org/officeDocument/2006/relationships/customXml" Target="../ink/ink3121.xml"/><Relationship Id="rId357" Type="http://schemas.openxmlformats.org/officeDocument/2006/relationships/customXml" Target="../ink/ink3142.xml"/><Relationship Id="rId54" Type="http://schemas.openxmlformats.org/officeDocument/2006/relationships/image" Target="../media/image2783.png"/><Relationship Id="rId96" Type="http://schemas.openxmlformats.org/officeDocument/2006/relationships/image" Target="../media/image2804.png"/><Relationship Id="rId161" Type="http://schemas.openxmlformats.org/officeDocument/2006/relationships/customXml" Target="../ink/ink3044.xml"/><Relationship Id="rId217" Type="http://schemas.openxmlformats.org/officeDocument/2006/relationships/customXml" Target="../ink/ink3072.xml"/><Relationship Id="rId399" Type="http://schemas.openxmlformats.org/officeDocument/2006/relationships/customXml" Target="../ink/ink3163.xml"/><Relationship Id="rId259" Type="http://schemas.openxmlformats.org/officeDocument/2006/relationships/customXml" Target="../ink/ink3093.xml"/><Relationship Id="rId424" Type="http://schemas.openxmlformats.org/officeDocument/2006/relationships/image" Target="../media/image2967.png"/><Relationship Id="rId23" Type="http://schemas.openxmlformats.org/officeDocument/2006/relationships/customXml" Target="../ink/ink2975.xml"/><Relationship Id="rId119" Type="http://schemas.openxmlformats.org/officeDocument/2006/relationships/customXml" Target="../ink/ink3023.xml"/><Relationship Id="rId270" Type="http://schemas.openxmlformats.org/officeDocument/2006/relationships/image" Target="../media/image2890.png"/><Relationship Id="rId326" Type="http://schemas.openxmlformats.org/officeDocument/2006/relationships/image" Target="../media/image2918.png"/><Relationship Id="rId65" Type="http://schemas.openxmlformats.org/officeDocument/2006/relationships/customXml" Target="../ink/ink2996.xml"/><Relationship Id="rId130" Type="http://schemas.openxmlformats.org/officeDocument/2006/relationships/image" Target="../media/image2820.png"/><Relationship Id="rId368" Type="http://schemas.openxmlformats.org/officeDocument/2006/relationships/image" Target="../media/image2939.png"/><Relationship Id="rId172" Type="http://schemas.openxmlformats.org/officeDocument/2006/relationships/image" Target="../media/image2841.png"/><Relationship Id="rId228" Type="http://schemas.openxmlformats.org/officeDocument/2006/relationships/image" Target="../media/image2869.png"/><Relationship Id="rId435" Type="http://schemas.openxmlformats.org/officeDocument/2006/relationships/customXml" Target="../ink/ink3181.xml"/><Relationship Id="rId281" Type="http://schemas.openxmlformats.org/officeDocument/2006/relationships/customXml" Target="../ink/ink3104.xml"/><Relationship Id="rId337" Type="http://schemas.openxmlformats.org/officeDocument/2006/relationships/customXml" Target="../ink/ink3132.xml"/><Relationship Id="rId34" Type="http://schemas.openxmlformats.org/officeDocument/2006/relationships/image" Target="../media/image2774.png"/><Relationship Id="rId76" Type="http://schemas.openxmlformats.org/officeDocument/2006/relationships/image" Target="../media/image2794.png"/><Relationship Id="rId141" Type="http://schemas.openxmlformats.org/officeDocument/2006/relationships/customXml" Target="../ink/ink3034.xml"/><Relationship Id="rId379" Type="http://schemas.openxmlformats.org/officeDocument/2006/relationships/customXml" Target="../ink/ink3153.xml"/><Relationship Id="rId7" Type="http://schemas.openxmlformats.org/officeDocument/2006/relationships/customXml" Target="../ink/ink2967.xml"/><Relationship Id="rId183" Type="http://schemas.openxmlformats.org/officeDocument/2006/relationships/customXml" Target="../ink/ink3055.xml"/><Relationship Id="rId239" Type="http://schemas.openxmlformats.org/officeDocument/2006/relationships/customXml" Target="../ink/ink3083.xml"/><Relationship Id="rId390" Type="http://schemas.openxmlformats.org/officeDocument/2006/relationships/image" Target="../media/image2950.png"/><Relationship Id="rId404" Type="http://schemas.openxmlformats.org/officeDocument/2006/relationships/image" Target="../media/image2957.png"/><Relationship Id="rId446" Type="http://schemas.openxmlformats.org/officeDocument/2006/relationships/image" Target="../media/image2978.png"/><Relationship Id="rId250" Type="http://schemas.openxmlformats.org/officeDocument/2006/relationships/image" Target="../media/image2880.png"/><Relationship Id="rId292" Type="http://schemas.openxmlformats.org/officeDocument/2006/relationships/image" Target="../media/image2901.png"/><Relationship Id="rId306" Type="http://schemas.openxmlformats.org/officeDocument/2006/relationships/image" Target="../media/image2908.png"/><Relationship Id="rId45" Type="http://schemas.openxmlformats.org/officeDocument/2006/relationships/customXml" Target="../ink/ink2986.xml"/><Relationship Id="rId87" Type="http://schemas.openxmlformats.org/officeDocument/2006/relationships/customXml" Target="../ink/ink3007.xml"/><Relationship Id="rId110" Type="http://schemas.openxmlformats.org/officeDocument/2006/relationships/image" Target="../media/image2810.png"/><Relationship Id="rId348" Type="http://schemas.openxmlformats.org/officeDocument/2006/relationships/image" Target="../media/image2929.png"/><Relationship Id="rId152" Type="http://schemas.openxmlformats.org/officeDocument/2006/relationships/image" Target="../media/image2831.png"/><Relationship Id="rId194" Type="http://schemas.openxmlformats.org/officeDocument/2006/relationships/image" Target="../media/image2852.png"/><Relationship Id="rId208" Type="http://schemas.openxmlformats.org/officeDocument/2006/relationships/image" Target="../media/image2859.png"/><Relationship Id="rId415" Type="http://schemas.openxmlformats.org/officeDocument/2006/relationships/customXml" Target="../ink/ink3171.xml"/><Relationship Id="rId457" Type="http://schemas.openxmlformats.org/officeDocument/2006/relationships/customXml" Target="../ink/ink3192.xml"/><Relationship Id="rId261" Type="http://schemas.openxmlformats.org/officeDocument/2006/relationships/customXml" Target="../ink/ink3094.xml"/><Relationship Id="rId14" Type="http://schemas.openxmlformats.org/officeDocument/2006/relationships/image" Target="../media/image2764.png"/><Relationship Id="rId56" Type="http://schemas.openxmlformats.org/officeDocument/2006/relationships/image" Target="../media/image2784.png"/><Relationship Id="rId317" Type="http://schemas.openxmlformats.org/officeDocument/2006/relationships/customXml" Target="../ink/ink3122.xml"/><Relationship Id="rId359" Type="http://schemas.openxmlformats.org/officeDocument/2006/relationships/customXml" Target="../ink/ink3143.xml"/><Relationship Id="rId98" Type="http://schemas.openxmlformats.org/officeDocument/2006/relationships/image" Target="../media/image1603.png"/><Relationship Id="rId121" Type="http://schemas.openxmlformats.org/officeDocument/2006/relationships/customXml" Target="../ink/ink3024.xml"/><Relationship Id="rId163" Type="http://schemas.openxmlformats.org/officeDocument/2006/relationships/customXml" Target="../ink/ink3045.xml"/><Relationship Id="rId219" Type="http://schemas.openxmlformats.org/officeDocument/2006/relationships/customXml" Target="../ink/ink3073.xml"/><Relationship Id="rId370" Type="http://schemas.openxmlformats.org/officeDocument/2006/relationships/image" Target="../media/image2940.png"/><Relationship Id="rId426" Type="http://schemas.openxmlformats.org/officeDocument/2006/relationships/image" Target="../media/image2968.png"/><Relationship Id="rId230" Type="http://schemas.openxmlformats.org/officeDocument/2006/relationships/image" Target="../media/image2870.png"/><Relationship Id="rId25" Type="http://schemas.openxmlformats.org/officeDocument/2006/relationships/customXml" Target="../ink/ink2976.xml"/><Relationship Id="rId67" Type="http://schemas.openxmlformats.org/officeDocument/2006/relationships/customXml" Target="../ink/ink2997.xml"/><Relationship Id="rId272" Type="http://schemas.openxmlformats.org/officeDocument/2006/relationships/image" Target="../media/image2891.png"/><Relationship Id="rId328" Type="http://schemas.openxmlformats.org/officeDocument/2006/relationships/image" Target="../media/image2919.png"/><Relationship Id="rId132" Type="http://schemas.openxmlformats.org/officeDocument/2006/relationships/image" Target="../media/image2821.png"/><Relationship Id="rId174" Type="http://schemas.openxmlformats.org/officeDocument/2006/relationships/image" Target="../media/image2842.png"/><Relationship Id="rId381" Type="http://schemas.openxmlformats.org/officeDocument/2006/relationships/customXml" Target="../ink/ink3154.xml"/><Relationship Id="rId241" Type="http://schemas.openxmlformats.org/officeDocument/2006/relationships/customXml" Target="../ink/ink3084.xml"/><Relationship Id="rId437" Type="http://schemas.openxmlformats.org/officeDocument/2006/relationships/customXml" Target="../ink/ink3182.xml"/><Relationship Id="rId36" Type="http://schemas.openxmlformats.org/officeDocument/2006/relationships/image" Target="../media/image2775.png"/><Relationship Id="rId283" Type="http://schemas.openxmlformats.org/officeDocument/2006/relationships/customXml" Target="../ink/ink3105.xml"/><Relationship Id="rId339" Type="http://schemas.openxmlformats.org/officeDocument/2006/relationships/customXml" Target="../ink/ink3133.xml"/><Relationship Id="rId78" Type="http://schemas.openxmlformats.org/officeDocument/2006/relationships/image" Target="../media/image2795.png"/><Relationship Id="rId101" Type="http://schemas.openxmlformats.org/officeDocument/2006/relationships/customXml" Target="../ink/ink3014.xml"/><Relationship Id="rId143" Type="http://schemas.openxmlformats.org/officeDocument/2006/relationships/customXml" Target="../ink/ink3035.xml"/><Relationship Id="rId185" Type="http://schemas.openxmlformats.org/officeDocument/2006/relationships/customXml" Target="../ink/ink3056.xml"/><Relationship Id="rId350" Type="http://schemas.openxmlformats.org/officeDocument/2006/relationships/image" Target="../media/image2930.png"/><Relationship Id="rId406" Type="http://schemas.openxmlformats.org/officeDocument/2006/relationships/image" Target="../media/image2958.png"/><Relationship Id="rId9" Type="http://schemas.openxmlformats.org/officeDocument/2006/relationships/customXml" Target="../ink/ink2968.xml"/><Relationship Id="rId210" Type="http://schemas.openxmlformats.org/officeDocument/2006/relationships/image" Target="../media/image2860.png"/><Relationship Id="rId392" Type="http://schemas.openxmlformats.org/officeDocument/2006/relationships/image" Target="../media/image2951.png"/><Relationship Id="rId448" Type="http://schemas.openxmlformats.org/officeDocument/2006/relationships/image" Target="../media/image2979.png"/><Relationship Id="rId252" Type="http://schemas.openxmlformats.org/officeDocument/2006/relationships/image" Target="../media/image2881.png"/><Relationship Id="rId294" Type="http://schemas.openxmlformats.org/officeDocument/2006/relationships/image" Target="../media/image2902.png"/><Relationship Id="rId308" Type="http://schemas.openxmlformats.org/officeDocument/2006/relationships/image" Target="../media/image2909.png"/><Relationship Id="rId47" Type="http://schemas.openxmlformats.org/officeDocument/2006/relationships/customXml" Target="../ink/ink2987.xml"/><Relationship Id="rId89" Type="http://schemas.openxmlformats.org/officeDocument/2006/relationships/customXml" Target="../ink/ink3008.xml"/><Relationship Id="rId112" Type="http://schemas.openxmlformats.org/officeDocument/2006/relationships/image" Target="../media/image2811.png"/><Relationship Id="rId154" Type="http://schemas.openxmlformats.org/officeDocument/2006/relationships/image" Target="../media/image2832.png"/><Relationship Id="rId361" Type="http://schemas.openxmlformats.org/officeDocument/2006/relationships/customXml" Target="../ink/ink3144.xml"/><Relationship Id="rId196" Type="http://schemas.openxmlformats.org/officeDocument/2006/relationships/image" Target="../media/image2853.png"/><Relationship Id="rId417" Type="http://schemas.openxmlformats.org/officeDocument/2006/relationships/customXml" Target="../ink/ink3172.xml"/><Relationship Id="rId459" Type="http://schemas.openxmlformats.org/officeDocument/2006/relationships/customXml" Target="../ink/ink3193.xml"/><Relationship Id="rId16" Type="http://schemas.openxmlformats.org/officeDocument/2006/relationships/image" Target="../media/image2765.png"/><Relationship Id="rId221" Type="http://schemas.openxmlformats.org/officeDocument/2006/relationships/customXml" Target="../ink/ink3074.xml"/><Relationship Id="rId263" Type="http://schemas.openxmlformats.org/officeDocument/2006/relationships/customXml" Target="../ink/ink3095.xml"/><Relationship Id="rId319" Type="http://schemas.openxmlformats.org/officeDocument/2006/relationships/customXml" Target="../ink/ink3123.xml"/><Relationship Id="rId58" Type="http://schemas.openxmlformats.org/officeDocument/2006/relationships/image" Target="../media/image2785.png"/><Relationship Id="rId123" Type="http://schemas.openxmlformats.org/officeDocument/2006/relationships/customXml" Target="../ink/ink3025.xml"/><Relationship Id="rId330" Type="http://schemas.openxmlformats.org/officeDocument/2006/relationships/image" Target="../media/image2920.png"/><Relationship Id="rId165" Type="http://schemas.openxmlformats.org/officeDocument/2006/relationships/customXml" Target="../ink/ink3046.xml"/><Relationship Id="rId372" Type="http://schemas.openxmlformats.org/officeDocument/2006/relationships/image" Target="../media/image2941.png"/><Relationship Id="rId428" Type="http://schemas.openxmlformats.org/officeDocument/2006/relationships/image" Target="../media/image2969.png"/><Relationship Id="rId232" Type="http://schemas.openxmlformats.org/officeDocument/2006/relationships/image" Target="../media/image2871.png"/><Relationship Id="rId274" Type="http://schemas.openxmlformats.org/officeDocument/2006/relationships/image" Target="../media/image2892.png"/><Relationship Id="rId27" Type="http://schemas.openxmlformats.org/officeDocument/2006/relationships/customXml" Target="../ink/ink2977.xml"/><Relationship Id="rId69" Type="http://schemas.openxmlformats.org/officeDocument/2006/relationships/customXml" Target="../ink/ink2998.xml"/><Relationship Id="rId134" Type="http://schemas.openxmlformats.org/officeDocument/2006/relationships/image" Target="../media/image2822.png"/><Relationship Id="rId80" Type="http://schemas.openxmlformats.org/officeDocument/2006/relationships/image" Target="../media/image2796.png"/><Relationship Id="rId176" Type="http://schemas.openxmlformats.org/officeDocument/2006/relationships/image" Target="../media/image2843.png"/><Relationship Id="rId341" Type="http://schemas.openxmlformats.org/officeDocument/2006/relationships/customXml" Target="../ink/ink3134.xml"/><Relationship Id="rId383" Type="http://schemas.openxmlformats.org/officeDocument/2006/relationships/customXml" Target="../ink/ink3155.xml"/><Relationship Id="rId439" Type="http://schemas.openxmlformats.org/officeDocument/2006/relationships/customXml" Target="../ink/ink3183.xml"/><Relationship Id="rId201" Type="http://schemas.openxmlformats.org/officeDocument/2006/relationships/customXml" Target="../ink/ink3064.xml"/><Relationship Id="rId243" Type="http://schemas.openxmlformats.org/officeDocument/2006/relationships/customXml" Target="../ink/ink3085.xml"/><Relationship Id="rId285" Type="http://schemas.openxmlformats.org/officeDocument/2006/relationships/customXml" Target="../ink/ink3106.xml"/><Relationship Id="rId450" Type="http://schemas.openxmlformats.org/officeDocument/2006/relationships/image" Target="../media/image2980.png"/><Relationship Id="rId38" Type="http://schemas.openxmlformats.org/officeDocument/2006/relationships/image" Target="../media/image2683.png"/><Relationship Id="rId103" Type="http://schemas.openxmlformats.org/officeDocument/2006/relationships/customXml" Target="../ink/ink3015.xml"/><Relationship Id="rId310" Type="http://schemas.openxmlformats.org/officeDocument/2006/relationships/image" Target="../media/image2910.png"/><Relationship Id="rId91" Type="http://schemas.openxmlformats.org/officeDocument/2006/relationships/customXml" Target="../ink/ink3009.xml"/><Relationship Id="rId145" Type="http://schemas.openxmlformats.org/officeDocument/2006/relationships/customXml" Target="../ink/ink3036.xml"/><Relationship Id="rId187" Type="http://schemas.openxmlformats.org/officeDocument/2006/relationships/customXml" Target="../ink/ink3057.xml"/><Relationship Id="rId352" Type="http://schemas.openxmlformats.org/officeDocument/2006/relationships/image" Target="../media/image2931.png"/><Relationship Id="rId394" Type="http://schemas.openxmlformats.org/officeDocument/2006/relationships/image" Target="../media/image2952.png"/><Relationship Id="rId408" Type="http://schemas.openxmlformats.org/officeDocument/2006/relationships/image" Target="../media/image2959.png"/><Relationship Id="rId212" Type="http://schemas.openxmlformats.org/officeDocument/2006/relationships/image" Target="../media/image2861.png"/><Relationship Id="rId254" Type="http://schemas.openxmlformats.org/officeDocument/2006/relationships/image" Target="../media/image2882.png"/><Relationship Id="rId49" Type="http://schemas.openxmlformats.org/officeDocument/2006/relationships/customXml" Target="../ink/ink2988.xml"/><Relationship Id="rId114" Type="http://schemas.openxmlformats.org/officeDocument/2006/relationships/image" Target="../media/image2812.png"/><Relationship Id="rId296" Type="http://schemas.openxmlformats.org/officeDocument/2006/relationships/image" Target="../media/image2903.png"/><Relationship Id="rId461" Type="http://schemas.openxmlformats.org/officeDocument/2006/relationships/customXml" Target="../ink/ink3194.xml"/><Relationship Id="rId60" Type="http://schemas.openxmlformats.org/officeDocument/2006/relationships/image" Target="../media/image2786.png"/><Relationship Id="rId156" Type="http://schemas.openxmlformats.org/officeDocument/2006/relationships/image" Target="../media/image2833.png"/><Relationship Id="rId198" Type="http://schemas.openxmlformats.org/officeDocument/2006/relationships/image" Target="../media/image2854.png"/><Relationship Id="rId321" Type="http://schemas.openxmlformats.org/officeDocument/2006/relationships/customXml" Target="../ink/ink3124.xml"/><Relationship Id="rId363" Type="http://schemas.openxmlformats.org/officeDocument/2006/relationships/customXml" Target="../ink/ink3145.xml"/><Relationship Id="rId419" Type="http://schemas.openxmlformats.org/officeDocument/2006/relationships/customXml" Target="../ink/ink3173.xml"/><Relationship Id="rId223" Type="http://schemas.openxmlformats.org/officeDocument/2006/relationships/customXml" Target="../ink/ink3075.xml"/><Relationship Id="rId430" Type="http://schemas.openxmlformats.org/officeDocument/2006/relationships/image" Target="../media/image2970.png"/><Relationship Id="rId18" Type="http://schemas.openxmlformats.org/officeDocument/2006/relationships/image" Target="../media/image2766.png"/><Relationship Id="rId265" Type="http://schemas.openxmlformats.org/officeDocument/2006/relationships/customXml" Target="../ink/ink3096.xml"/><Relationship Id="rId125" Type="http://schemas.openxmlformats.org/officeDocument/2006/relationships/customXml" Target="../ink/ink3026.xml"/><Relationship Id="rId167" Type="http://schemas.openxmlformats.org/officeDocument/2006/relationships/customXml" Target="../ink/ink3047.xml"/><Relationship Id="rId332" Type="http://schemas.openxmlformats.org/officeDocument/2006/relationships/image" Target="../media/image2921.png"/><Relationship Id="rId374" Type="http://schemas.openxmlformats.org/officeDocument/2006/relationships/image" Target="../media/image2942.png"/><Relationship Id="rId71" Type="http://schemas.openxmlformats.org/officeDocument/2006/relationships/customXml" Target="../ink/ink2999.xml"/><Relationship Id="rId234" Type="http://schemas.openxmlformats.org/officeDocument/2006/relationships/image" Target="../media/image2872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978.xml"/><Relationship Id="rId276" Type="http://schemas.openxmlformats.org/officeDocument/2006/relationships/image" Target="../media/image2893.png"/><Relationship Id="rId441" Type="http://schemas.openxmlformats.org/officeDocument/2006/relationships/customXml" Target="../ink/ink3184.xml"/><Relationship Id="rId40" Type="http://schemas.openxmlformats.org/officeDocument/2006/relationships/image" Target="../media/image2776.png"/><Relationship Id="rId115" Type="http://schemas.openxmlformats.org/officeDocument/2006/relationships/customXml" Target="../ink/ink3021.xml"/><Relationship Id="rId136" Type="http://schemas.openxmlformats.org/officeDocument/2006/relationships/image" Target="../media/image2823.png"/><Relationship Id="rId157" Type="http://schemas.openxmlformats.org/officeDocument/2006/relationships/customXml" Target="../ink/ink3042.xml"/><Relationship Id="rId178" Type="http://schemas.openxmlformats.org/officeDocument/2006/relationships/image" Target="../media/image2844.png"/><Relationship Id="rId301" Type="http://schemas.openxmlformats.org/officeDocument/2006/relationships/customXml" Target="../ink/ink3114.xml"/><Relationship Id="rId322" Type="http://schemas.openxmlformats.org/officeDocument/2006/relationships/image" Target="../media/image2916.png"/><Relationship Id="rId343" Type="http://schemas.openxmlformats.org/officeDocument/2006/relationships/customXml" Target="../ink/ink3135.xml"/><Relationship Id="rId364" Type="http://schemas.openxmlformats.org/officeDocument/2006/relationships/image" Target="../media/image2937.png"/><Relationship Id="rId61" Type="http://schemas.openxmlformats.org/officeDocument/2006/relationships/customXml" Target="../ink/ink2994.xml"/><Relationship Id="rId82" Type="http://schemas.openxmlformats.org/officeDocument/2006/relationships/image" Target="../media/image2797.png"/><Relationship Id="rId199" Type="http://schemas.openxmlformats.org/officeDocument/2006/relationships/customXml" Target="../ink/ink3063.xml"/><Relationship Id="rId203" Type="http://schemas.openxmlformats.org/officeDocument/2006/relationships/customXml" Target="../ink/ink3065.xml"/><Relationship Id="rId385" Type="http://schemas.openxmlformats.org/officeDocument/2006/relationships/customXml" Target="../ink/ink3156.xml"/><Relationship Id="rId19" Type="http://schemas.openxmlformats.org/officeDocument/2006/relationships/customXml" Target="../ink/ink2973.xml"/><Relationship Id="rId224" Type="http://schemas.openxmlformats.org/officeDocument/2006/relationships/image" Target="../media/image2867.png"/><Relationship Id="rId245" Type="http://schemas.openxmlformats.org/officeDocument/2006/relationships/customXml" Target="../ink/ink3086.xml"/><Relationship Id="rId266" Type="http://schemas.openxmlformats.org/officeDocument/2006/relationships/image" Target="../media/image2888.png"/><Relationship Id="rId287" Type="http://schemas.openxmlformats.org/officeDocument/2006/relationships/customXml" Target="../ink/ink3107.xml"/><Relationship Id="rId410" Type="http://schemas.openxmlformats.org/officeDocument/2006/relationships/image" Target="../media/image2960.png"/><Relationship Id="rId431" Type="http://schemas.openxmlformats.org/officeDocument/2006/relationships/customXml" Target="../ink/ink3179.xml"/><Relationship Id="rId452" Type="http://schemas.openxmlformats.org/officeDocument/2006/relationships/image" Target="../media/image2981.png"/><Relationship Id="rId30" Type="http://schemas.openxmlformats.org/officeDocument/2006/relationships/image" Target="../media/image2772.png"/><Relationship Id="rId105" Type="http://schemas.openxmlformats.org/officeDocument/2006/relationships/customXml" Target="../ink/ink3016.xml"/><Relationship Id="rId126" Type="http://schemas.openxmlformats.org/officeDocument/2006/relationships/image" Target="../media/image2818.png"/><Relationship Id="rId147" Type="http://schemas.openxmlformats.org/officeDocument/2006/relationships/customXml" Target="../ink/ink3037.xml"/><Relationship Id="rId168" Type="http://schemas.openxmlformats.org/officeDocument/2006/relationships/image" Target="../media/image2839.png"/><Relationship Id="rId312" Type="http://schemas.openxmlformats.org/officeDocument/2006/relationships/image" Target="../media/image2911.png"/><Relationship Id="rId333" Type="http://schemas.openxmlformats.org/officeDocument/2006/relationships/customXml" Target="../ink/ink3130.xml"/><Relationship Id="rId354" Type="http://schemas.openxmlformats.org/officeDocument/2006/relationships/image" Target="../media/image2932.png"/><Relationship Id="rId51" Type="http://schemas.openxmlformats.org/officeDocument/2006/relationships/customXml" Target="../ink/ink2989.xml"/><Relationship Id="rId72" Type="http://schemas.openxmlformats.org/officeDocument/2006/relationships/image" Target="../media/image2792.png"/><Relationship Id="rId93" Type="http://schemas.openxmlformats.org/officeDocument/2006/relationships/customXml" Target="../ink/ink3010.xml"/><Relationship Id="rId189" Type="http://schemas.openxmlformats.org/officeDocument/2006/relationships/customXml" Target="../ink/ink3058.xml"/><Relationship Id="rId375" Type="http://schemas.openxmlformats.org/officeDocument/2006/relationships/customXml" Target="../ink/ink3151.xml"/><Relationship Id="rId396" Type="http://schemas.openxmlformats.org/officeDocument/2006/relationships/image" Target="../media/image2953.png"/><Relationship Id="rId3" Type="http://schemas.openxmlformats.org/officeDocument/2006/relationships/customXml" Target="../ink/ink2965.xml"/><Relationship Id="rId214" Type="http://schemas.openxmlformats.org/officeDocument/2006/relationships/image" Target="../media/image2862.png"/><Relationship Id="rId235" Type="http://schemas.openxmlformats.org/officeDocument/2006/relationships/customXml" Target="../ink/ink3081.xml"/><Relationship Id="rId256" Type="http://schemas.openxmlformats.org/officeDocument/2006/relationships/image" Target="../media/image2883.png"/><Relationship Id="rId277" Type="http://schemas.openxmlformats.org/officeDocument/2006/relationships/customXml" Target="../ink/ink3102.xml"/><Relationship Id="rId298" Type="http://schemas.openxmlformats.org/officeDocument/2006/relationships/image" Target="../media/image2904.png"/><Relationship Id="rId400" Type="http://schemas.openxmlformats.org/officeDocument/2006/relationships/image" Target="../media/image2955.png"/><Relationship Id="rId421" Type="http://schemas.openxmlformats.org/officeDocument/2006/relationships/customXml" Target="../ink/ink3174.xml"/><Relationship Id="rId442" Type="http://schemas.openxmlformats.org/officeDocument/2006/relationships/image" Target="../media/image2976.png"/><Relationship Id="rId116" Type="http://schemas.openxmlformats.org/officeDocument/2006/relationships/image" Target="../media/image2813.png"/><Relationship Id="rId137" Type="http://schemas.openxmlformats.org/officeDocument/2006/relationships/customXml" Target="../ink/ink3032.xml"/><Relationship Id="rId158" Type="http://schemas.openxmlformats.org/officeDocument/2006/relationships/image" Target="../media/image2834.png"/><Relationship Id="rId302" Type="http://schemas.openxmlformats.org/officeDocument/2006/relationships/image" Target="../media/image2906.png"/><Relationship Id="rId323" Type="http://schemas.openxmlformats.org/officeDocument/2006/relationships/customXml" Target="../ink/ink3125.xml"/><Relationship Id="rId344" Type="http://schemas.openxmlformats.org/officeDocument/2006/relationships/image" Target="../media/image2927.png"/><Relationship Id="rId20" Type="http://schemas.openxmlformats.org/officeDocument/2006/relationships/image" Target="../media/image2767.png"/><Relationship Id="rId41" Type="http://schemas.openxmlformats.org/officeDocument/2006/relationships/customXml" Target="../ink/ink2984.xml"/><Relationship Id="rId62" Type="http://schemas.openxmlformats.org/officeDocument/2006/relationships/image" Target="../media/image2787.png"/><Relationship Id="rId83" Type="http://schemas.openxmlformats.org/officeDocument/2006/relationships/customXml" Target="../ink/ink3005.xml"/><Relationship Id="rId179" Type="http://schemas.openxmlformats.org/officeDocument/2006/relationships/customXml" Target="../ink/ink3053.xml"/><Relationship Id="rId365" Type="http://schemas.openxmlformats.org/officeDocument/2006/relationships/customXml" Target="../ink/ink3146.xml"/><Relationship Id="rId386" Type="http://schemas.openxmlformats.org/officeDocument/2006/relationships/image" Target="../media/image2948.png"/><Relationship Id="rId190" Type="http://schemas.openxmlformats.org/officeDocument/2006/relationships/image" Target="../media/image2850.png"/><Relationship Id="rId204" Type="http://schemas.openxmlformats.org/officeDocument/2006/relationships/image" Target="../media/image2857.png"/><Relationship Id="rId225" Type="http://schemas.openxmlformats.org/officeDocument/2006/relationships/customXml" Target="../ink/ink3076.xml"/><Relationship Id="rId246" Type="http://schemas.openxmlformats.org/officeDocument/2006/relationships/image" Target="../media/image2878.png"/><Relationship Id="rId267" Type="http://schemas.openxmlformats.org/officeDocument/2006/relationships/customXml" Target="../ink/ink3097.xml"/><Relationship Id="rId288" Type="http://schemas.openxmlformats.org/officeDocument/2006/relationships/image" Target="../media/image2899.png"/><Relationship Id="rId411" Type="http://schemas.openxmlformats.org/officeDocument/2006/relationships/customXml" Target="../ink/ink3169.xml"/><Relationship Id="rId432" Type="http://schemas.openxmlformats.org/officeDocument/2006/relationships/image" Target="../media/image2971.png"/><Relationship Id="rId453" Type="http://schemas.openxmlformats.org/officeDocument/2006/relationships/customXml" Target="../ink/ink3190.xml"/><Relationship Id="rId106" Type="http://schemas.openxmlformats.org/officeDocument/2006/relationships/image" Target="../media/image2808.png"/><Relationship Id="rId127" Type="http://schemas.openxmlformats.org/officeDocument/2006/relationships/customXml" Target="../ink/ink3027.xml"/><Relationship Id="rId313" Type="http://schemas.openxmlformats.org/officeDocument/2006/relationships/customXml" Target="../ink/ink3120.xml"/><Relationship Id="rId10" Type="http://schemas.openxmlformats.org/officeDocument/2006/relationships/image" Target="../media/image2762.png"/><Relationship Id="rId31" Type="http://schemas.openxmlformats.org/officeDocument/2006/relationships/customXml" Target="../ink/ink2979.xml"/><Relationship Id="rId52" Type="http://schemas.openxmlformats.org/officeDocument/2006/relationships/image" Target="../media/image2782.png"/><Relationship Id="rId73" Type="http://schemas.openxmlformats.org/officeDocument/2006/relationships/customXml" Target="../ink/ink3000.xml"/><Relationship Id="rId94" Type="http://schemas.openxmlformats.org/officeDocument/2006/relationships/image" Target="../media/image2803.png"/><Relationship Id="rId148" Type="http://schemas.openxmlformats.org/officeDocument/2006/relationships/image" Target="../media/image2829.png"/><Relationship Id="rId169" Type="http://schemas.openxmlformats.org/officeDocument/2006/relationships/customXml" Target="../ink/ink3048.xml"/><Relationship Id="rId334" Type="http://schemas.openxmlformats.org/officeDocument/2006/relationships/image" Target="../media/image2922.png"/><Relationship Id="rId355" Type="http://schemas.openxmlformats.org/officeDocument/2006/relationships/customXml" Target="../ink/ink3141.xml"/><Relationship Id="rId376" Type="http://schemas.openxmlformats.org/officeDocument/2006/relationships/image" Target="../media/image2943.png"/><Relationship Id="rId397" Type="http://schemas.openxmlformats.org/officeDocument/2006/relationships/customXml" Target="../ink/ink3162.xml"/><Relationship Id="rId4" Type="http://schemas.openxmlformats.org/officeDocument/2006/relationships/image" Target="../media/image2759.png"/><Relationship Id="rId180" Type="http://schemas.openxmlformats.org/officeDocument/2006/relationships/image" Target="../media/image2845.png"/><Relationship Id="rId215" Type="http://schemas.openxmlformats.org/officeDocument/2006/relationships/customXml" Target="../ink/ink3071.xml"/><Relationship Id="rId236" Type="http://schemas.openxmlformats.org/officeDocument/2006/relationships/image" Target="../media/image2873.png"/><Relationship Id="rId257" Type="http://schemas.openxmlformats.org/officeDocument/2006/relationships/customXml" Target="../ink/ink3092.xml"/><Relationship Id="rId278" Type="http://schemas.openxmlformats.org/officeDocument/2006/relationships/image" Target="../media/image2894.png"/><Relationship Id="rId401" Type="http://schemas.openxmlformats.org/officeDocument/2006/relationships/customXml" Target="../ink/ink3164.xml"/><Relationship Id="rId422" Type="http://schemas.openxmlformats.org/officeDocument/2006/relationships/image" Target="../media/image2966.png"/><Relationship Id="rId443" Type="http://schemas.openxmlformats.org/officeDocument/2006/relationships/customXml" Target="../ink/ink3185.xml"/><Relationship Id="rId303" Type="http://schemas.openxmlformats.org/officeDocument/2006/relationships/customXml" Target="../ink/ink3115.xml"/><Relationship Id="rId42" Type="http://schemas.openxmlformats.org/officeDocument/2006/relationships/image" Target="../media/image2777.png"/><Relationship Id="rId84" Type="http://schemas.openxmlformats.org/officeDocument/2006/relationships/image" Target="../media/image2798.png"/><Relationship Id="rId138" Type="http://schemas.openxmlformats.org/officeDocument/2006/relationships/image" Target="../media/image2824.png"/><Relationship Id="rId345" Type="http://schemas.openxmlformats.org/officeDocument/2006/relationships/customXml" Target="../ink/ink3136.xml"/><Relationship Id="rId387" Type="http://schemas.openxmlformats.org/officeDocument/2006/relationships/customXml" Target="../ink/ink3157.xml"/><Relationship Id="rId191" Type="http://schemas.openxmlformats.org/officeDocument/2006/relationships/customXml" Target="../ink/ink3059.xml"/><Relationship Id="rId205" Type="http://schemas.openxmlformats.org/officeDocument/2006/relationships/customXml" Target="../ink/ink3066.xml"/><Relationship Id="rId247" Type="http://schemas.openxmlformats.org/officeDocument/2006/relationships/customXml" Target="../ink/ink3087.xml"/><Relationship Id="rId412" Type="http://schemas.openxmlformats.org/officeDocument/2006/relationships/image" Target="../media/image2961.png"/><Relationship Id="rId107" Type="http://schemas.openxmlformats.org/officeDocument/2006/relationships/customXml" Target="../ink/ink3017.xml"/><Relationship Id="rId289" Type="http://schemas.openxmlformats.org/officeDocument/2006/relationships/customXml" Target="../ink/ink3108.xml"/><Relationship Id="rId454" Type="http://schemas.openxmlformats.org/officeDocument/2006/relationships/image" Target="../media/image2982.png"/><Relationship Id="rId11" Type="http://schemas.openxmlformats.org/officeDocument/2006/relationships/customXml" Target="../ink/ink2969.xml"/><Relationship Id="rId53" Type="http://schemas.openxmlformats.org/officeDocument/2006/relationships/customXml" Target="../ink/ink2990.xml"/><Relationship Id="rId149" Type="http://schemas.openxmlformats.org/officeDocument/2006/relationships/customXml" Target="../ink/ink3038.xml"/><Relationship Id="rId314" Type="http://schemas.openxmlformats.org/officeDocument/2006/relationships/image" Target="../media/image2912.png"/><Relationship Id="rId356" Type="http://schemas.openxmlformats.org/officeDocument/2006/relationships/image" Target="../media/image2933.png"/><Relationship Id="rId398" Type="http://schemas.openxmlformats.org/officeDocument/2006/relationships/image" Target="../media/image2954.png"/><Relationship Id="rId95" Type="http://schemas.openxmlformats.org/officeDocument/2006/relationships/customXml" Target="../ink/ink3011.xml"/><Relationship Id="rId160" Type="http://schemas.openxmlformats.org/officeDocument/2006/relationships/image" Target="../media/image2835.png"/><Relationship Id="rId216" Type="http://schemas.openxmlformats.org/officeDocument/2006/relationships/image" Target="../media/image2863.png"/><Relationship Id="rId423" Type="http://schemas.openxmlformats.org/officeDocument/2006/relationships/customXml" Target="../ink/ink3175.xml"/><Relationship Id="rId258" Type="http://schemas.openxmlformats.org/officeDocument/2006/relationships/image" Target="../media/image2884.png"/><Relationship Id="rId22" Type="http://schemas.openxmlformats.org/officeDocument/2006/relationships/image" Target="../media/image2768.png"/><Relationship Id="rId64" Type="http://schemas.openxmlformats.org/officeDocument/2006/relationships/image" Target="../media/image2788.png"/><Relationship Id="rId118" Type="http://schemas.openxmlformats.org/officeDocument/2006/relationships/image" Target="../media/image2814.png"/><Relationship Id="rId325" Type="http://schemas.openxmlformats.org/officeDocument/2006/relationships/customXml" Target="../ink/ink3126.xml"/><Relationship Id="rId367" Type="http://schemas.openxmlformats.org/officeDocument/2006/relationships/customXml" Target="../ink/ink3147.xml"/><Relationship Id="rId171" Type="http://schemas.openxmlformats.org/officeDocument/2006/relationships/customXml" Target="../ink/ink3049.xml"/><Relationship Id="rId227" Type="http://schemas.openxmlformats.org/officeDocument/2006/relationships/customXml" Target="../ink/ink3077.xml"/><Relationship Id="rId269" Type="http://schemas.openxmlformats.org/officeDocument/2006/relationships/customXml" Target="../ink/ink3098.xml"/><Relationship Id="rId434" Type="http://schemas.openxmlformats.org/officeDocument/2006/relationships/image" Target="../media/image2972.png"/><Relationship Id="rId33" Type="http://schemas.openxmlformats.org/officeDocument/2006/relationships/customXml" Target="../ink/ink2980.xml"/><Relationship Id="rId129" Type="http://schemas.openxmlformats.org/officeDocument/2006/relationships/customXml" Target="../ink/ink3028.xml"/><Relationship Id="rId280" Type="http://schemas.openxmlformats.org/officeDocument/2006/relationships/image" Target="../media/image2895.png"/><Relationship Id="rId336" Type="http://schemas.openxmlformats.org/officeDocument/2006/relationships/image" Target="../media/image2923.png"/><Relationship Id="rId75" Type="http://schemas.openxmlformats.org/officeDocument/2006/relationships/customXml" Target="../ink/ink3001.xml"/><Relationship Id="rId140" Type="http://schemas.openxmlformats.org/officeDocument/2006/relationships/image" Target="../media/image2825.png"/><Relationship Id="rId182" Type="http://schemas.openxmlformats.org/officeDocument/2006/relationships/image" Target="../media/image2846.png"/><Relationship Id="rId378" Type="http://schemas.openxmlformats.org/officeDocument/2006/relationships/image" Target="../media/image2944.png"/><Relationship Id="rId403" Type="http://schemas.openxmlformats.org/officeDocument/2006/relationships/customXml" Target="../ink/ink3165.xml"/><Relationship Id="rId6" Type="http://schemas.openxmlformats.org/officeDocument/2006/relationships/image" Target="../media/image2760.png"/><Relationship Id="rId238" Type="http://schemas.openxmlformats.org/officeDocument/2006/relationships/image" Target="../media/image2874.png"/><Relationship Id="rId445" Type="http://schemas.openxmlformats.org/officeDocument/2006/relationships/customXml" Target="../ink/ink3186.xml"/><Relationship Id="rId291" Type="http://schemas.openxmlformats.org/officeDocument/2006/relationships/customXml" Target="../ink/ink3109.xml"/><Relationship Id="rId305" Type="http://schemas.openxmlformats.org/officeDocument/2006/relationships/customXml" Target="../ink/ink3116.xml"/><Relationship Id="rId347" Type="http://schemas.openxmlformats.org/officeDocument/2006/relationships/customXml" Target="../ink/ink3137.xml"/><Relationship Id="rId44" Type="http://schemas.openxmlformats.org/officeDocument/2006/relationships/image" Target="../media/image2778.png"/><Relationship Id="rId86" Type="http://schemas.openxmlformats.org/officeDocument/2006/relationships/image" Target="../media/image2799.png"/><Relationship Id="rId151" Type="http://schemas.openxmlformats.org/officeDocument/2006/relationships/customXml" Target="../ink/ink3039.xml"/><Relationship Id="rId389" Type="http://schemas.openxmlformats.org/officeDocument/2006/relationships/customXml" Target="../ink/ink3158.xml"/><Relationship Id="rId193" Type="http://schemas.openxmlformats.org/officeDocument/2006/relationships/customXml" Target="../ink/ink3060.xml"/><Relationship Id="rId207" Type="http://schemas.openxmlformats.org/officeDocument/2006/relationships/customXml" Target="../ink/ink3067.xml"/><Relationship Id="rId249" Type="http://schemas.openxmlformats.org/officeDocument/2006/relationships/customXml" Target="../ink/ink3088.xml"/><Relationship Id="rId414" Type="http://schemas.openxmlformats.org/officeDocument/2006/relationships/image" Target="../media/image2962.png"/><Relationship Id="rId456" Type="http://schemas.openxmlformats.org/officeDocument/2006/relationships/image" Target="../media/image2983.png"/><Relationship Id="rId13" Type="http://schemas.openxmlformats.org/officeDocument/2006/relationships/customXml" Target="../ink/ink2970.xml"/><Relationship Id="rId109" Type="http://schemas.openxmlformats.org/officeDocument/2006/relationships/customXml" Target="../ink/ink3018.xml"/><Relationship Id="rId260" Type="http://schemas.openxmlformats.org/officeDocument/2006/relationships/image" Target="../media/image2885.png"/><Relationship Id="rId316" Type="http://schemas.openxmlformats.org/officeDocument/2006/relationships/image" Target="../media/image2913.png"/><Relationship Id="rId55" Type="http://schemas.openxmlformats.org/officeDocument/2006/relationships/customXml" Target="../ink/ink2991.xml"/><Relationship Id="rId97" Type="http://schemas.openxmlformats.org/officeDocument/2006/relationships/customXml" Target="../ink/ink3012.xml"/><Relationship Id="rId120" Type="http://schemas.openxmlformats.org/officeDocument/2006/relationships/image" Target="../media/image2815.png"/><Relationship Id="rId358" Type="http://schemas.openxmlformats.org/officeDocument/2006/relationships/image" Target="../media/image2934.png"/><Relationship Id="rId162" Type="http://schemas.openxmlformats.org/officeDocument/2006/relationships/image" Target="../media/image2836.png"/><Relationship Id="rId218" Type="http://schemas.openxmlformats.org/officeDocument/2006/relationships/image" Target="../media/image2864.png"/><Relationship Id="rId425" Type="http://schemas.openxmlformats.org/officeDocument/2006/relationships/customXml" Target="../ink/ink3176.xml"/><Relationship Id="rId271" Type="http://schemas.openxmlformats.org/officeDocument/2006/relationships/customXml" Target="../ink/ink3099.xml"/><Relationship Id="rId24" Type="http://schemas.openxmlformats.org/officeDocument/2006/relationships/image" Target="../media/image2769.png"/><Relationship Id="rId66" Type="http://schemas.openxmlformats.org/officeDocument/2006/relationships/image" Target="../media/image2789.png"/><Relationship Id="rId131" Type="http://schemas.openxmlformats.org/officeDocument/2006/relationships/customXml" Target="../ink/ink3029.xml"/><Relationship Id="rId327" Type="http://schemas.openxmlformats.org/officeDocument/2006/relationships/customXml" Target="../ink/ink3127.xml"/><Relationship Id="rId369" Type="http://schemas.openxmlformats.org/officeDocument/2006/relationships/customXml" Target="../ink/ink3148.xml"/><Relationship Id="rId173" Type="http://schemas.openxmlformats.org/officeDocument/2006/relationships/customXml" Target="../ink/ink3050.xml"/><Relationship Id="rId229" Type="http://schemas.openxmlformats.org/officeDocument/2006/relationships/customXml" Target="../ink/ink3078.xml"/><Relationship Id="rId380" Type="http://schemas.openxmlformats.org/officeDocument/2006/relationships/image" Target="../media/image2945.png"/><Relationship Id="rId436" Type="http://schemas.openxmlformats.org/officeDocument/2006/relationships/image" Target="../media/image2973.png"/><Relationship Id="rId240" Type="http://schemas.openxmlformats.org/officeDocument/2006/relationships/image" Target="../media/image2875.png"/><Relationship Id="rId35" Type="http://schemas.openxmlformats.org/officeDocument/2006/relationships/customXml" Target="../ink/ink2981.xml"/><Relationship Id="rId77" Type="http://schemas.openxmlformats.org/officeDocument/2006/relationships/customXml" Target="../ink/ink3002.xml"/><Relationship Id="rId100" Type="http://schemas.openxmlformats.org/officeDocument/2006/relationships/image" Target="../media/image2805.png"/><Relationship Id="rId282" Type="http://schemas.openxmlformats.org/officeDocument/2006/relationships/image" Target="../media/image2896.png"/><Relationship Id="rId338" Type="http://schemas.openxmlformats.org/officeDocument/2006/relationships/image" Target="../media/image2924.png"/><Relationship Id="rId8" Type="http://schemas.openxmlformats.org/officeDocument/2006/relationships/image" Target="../media/image2761.png"/><Relationship Id="rId142" Type="http://schemas.openxmlformats.org/officeDocument/2006/relationships/image" Target="../media/image2826.png"/><Relationship Id="rId184" Type="http://schemas.openxmlformats.org/officeDocument/2006/relationships/image" Target="../media/image2847.png"/><Relationship Id="rId391" Type="http://schemas.openxmlformats.org/officeDocument/2006/relationships/customXml" Target="../ink/ink3159.xml"/><Relationship Id="rId405" Type="http://schemas.openxmlformats.org/officeDocument/2006/relationships/customXml" Target="../ink/ink3166.xml"/><Relationship Id="rId447" Type="http://schemas.openxmlformats.org/officeDocument/2006/relationships/customXml" Target="../ink/ink3187.xml"/><Relationship Id="rId251" Type="http://schemas.openxmlformats.org/officeDocument/2006/relationships/customXml" Target="../ink/ink3089.xml"/><Relationship Id="rId46" Type="http://schemas.openxmlformats.org/officeDocument/2006/relationships/image" Target="../media/image2779.png"/><Relationship Id="rId293" Type="http://schemas.openxmlformats.org/officeDocument/2006/relationships/customXml" Target="../ink/ink3110.xml"/><Relationship Id="rId307" Type="http://schemas.openxmlformats.org/officeDocument/2006/relationships/customXml" Target="../ink/ink3117.xml"/><Relationship Id="rId349" Type="http://schemas.openxmlformats.org/officeDocument/2006/relationships/customXml" Target="../ink/ink3138.xml"/><Relationship Id="rId88" Type="http://schemas.openxmlformats.org/officeDocument/2006/relationships/image" Target="../media/image2800.png"/><Relationship Id="rId111" Type="http://schemas.openxmlformats.org/officeDocument/2006/relationships/customXml" Target="../ink/ink3019.xml"/><Relationship Id="rId153" Type="http://schemas.openxmlformats.org/officeDocument/2006/relationships/customXml" Target="../ink/ink3040.xml"/><Relationship Id="rId195" Type="http://schemas.openxmlformats.org/officeDocument/2006/relationships/customXml" Target="../ink/ink3061.xml"/><Relationship Id="rId209" Type="http://schemas.openxmlformats.org/officeDocument/2006/relationships/customXml" Target="../ink/ink3068.xml"/><Relationship Id="rId360" Type="http://schemas.openxmlformats.org/officeDocument/2006/relationships/image" Target="../media/image2935.png"/><Relationship Id="rId416" Type="http://schemas.openxmlformats.org/officeDocument/2006/relationships/image" Target="../media/image2963.png"/><Relationship Id="rId220" Type="http://schemas.openxmlformats.org/officeDocument/2006/relationships/image" Target="../media/image2865.png"/><Relationship Id="rId458" Type="http://schemas.openxmlformats.org/officeDocument/2006/relationships/image" Target="../media/image2984.png"/><Relationship Id="rId15" Type="http://schemas.openxmlformats.org/officeDocument/2006/relationships/customXml" Target="../ink/ink2971.xml"/><Relationship Id="rId57" Type="http://schemas.openxmlformats.org/officeDocument/2006/relationships/customXml" Target="../ink/ink2992.xml"/><Relationship Id="rId262" Type="http://schemas.openxmlformats.org/officeDocument/2006/relationships/image" Target="../media/image2886.png"/><Relationship Id="rId318" Type="http://schemas.openxmlformats.org/officeDocument/2006/relationships/image" Target="../media/image2914.png"/><Relationship Id="rId99" Type="http://schemas.openxmlformats.org/officeDocument/2006/relationships/customXml" Target="../ink/ink3013.xml"/><Relationship Id="rId122" Type="http://schemas.openxmlformats.org/officeDocument/2006/relationships/image" Target="../media/image2816.png"/><Relationship Id="rId164" Type="http://schemas.openxmlformats.org/officeDocument/2006/relationships/image" Target="../media/image2837.png"/><Relationship Id="rId371" Type="http://schemas.openxmlformats.org/officeDocument/2006/relationships/customXml" Target="../ink/ink3149.xml"/><Relationship Id="rId427" Type="http://schemas.openxmlformats.org/officeDocument/2006/relationships/customXml" Target="../ink/ink3177.xml"/><Relationship Id="rId26" Type="http://schemas.openxmlformats.org/officeDocument/2006/relationships/image" Target="../media/image2770.png"/><Relationship Id="rId231" Type="http://schemas.openxmlformats.org/officeDocument/2006/relationships/customXml" Target="../ink/ink3079.xml"/><Relationship Id="rId273" Type="http://schemas.openxmlformats.org/officeDocument/2006/relationships/customXml" Target="../ink/ink3100.xml"/><Relationship Id="rId329" Type="http://schemas.openxmlformats.org/officeDocument/2006/relationships/customXml" Target="../ink/ink3128.xml"/><Relationship Id="rId68" Type="http://schemas.openxmlformats.org/officeDocument/2006/relationships/image" Target="../media/image2790.png"/><Relationship Id="rId133" Type="http://schemas.openxmlformats.org/officeDocument/2006/relationships/customXml" Target="../ink/ink3030.xml"/><Relationship Id="rId175" Type="http://schemas.openxmlformats.org/officeDocument/2006/relationships/customXml" Target="../ink/ink3051.xml"/><Relationship Id="rId340" Type="http://schemas.openxmlformats.org/officeDocument/2006/relationships/image" Target="../media/image2925.png"/><Relationship Id="rId200" Type="http://schemas.openxmlformats.org/officeDocument/2006/relationships/image" Target="../media/image2855.png"/><Relationship Id="rId382" Type="http://schemas.openxmlformats.org/officeDocument/2006/relationships/image" Target="../media/image2946.png"/><Relationship Id="rId438" Type="http://schemas.openxmlformats.org/officeDocument/2006/relationships/image" Target="../media/image2974.png"/><Relationship Id="rId242" Type="http://schemas.openxmlformats.org/officeDocument/2006/relationships/image" Target="../media/image2876.png"/><Relationship Id="rId284" Type="http://schemas.openxmlformats.org/officeDocument/2006/relationships/image" Target="../media/image2897.png"/><Relationship Id="rId37" Type="http://schemas.openxmlformats.org/officeDocument/2006/relationships/customXml" Target="../ink/ink2982.xml"/><Relationship Id="rId79" Type="http://schemas.openxmlformats.org/officeDocument/2006/relationships/customXml" Target="../ink/ink3003.xml"/><Relationship Id="rId102" Type="http://schemas.openxmlformats.org/officeDocument/2006/relationships/image" Target="../media/image2806.png"/><Relationship Id="rId144" Type="http://schemas.openxmlformats.org/officeDocument/2006/relationships/image" Target="../media/image2827.png"/><Relationship Id="rId90" Type="http://schemas.openxmlformats.org/officeDocument/2006/relationships/image" Target="../media/image2801.png"/><Relationship Id="rId186" Type="http://schemas.openxmlformats.org/officeDocument/2006/relationships/image" Target="../media/image2848.png"/><Relationship Id="rId351" Type="http://schemas.openxmlformats.org/officeDocument/2006/relationships/customXml" Target="../ink/ink3139.xml"/><Relationship Id="rId393" Type="http://schemas.openxmlformats.org/officeDocument/2006/relationships/customXml" Target="../ink/ink3160.xml"/><Relationship Id="rId407" Type="http://schemas.openxmlformats.org/officeDocument/2006/relationships/customXml" Target="../ink/ink3167.xml"/><Relationship Id="rId449" Type="http://schemas.openxmlformats.org/officeDocument/2006/relationships/customXml" Target="../ink/ink3188.xml"/><Relationship Id="rId211" Type="http://schemas.openxmlformats.org/officeDocument/2006/relationships/customXml" Target="../ink/ink3069.xml"/><Relationship Id="rId253" Type="http://schemas.openxmlformats.org/officeDocument/2006/relationships/customXml" Target="../ink/ink3090.xml"/><Relationship Id="rId295" Type="http://schemas.openxmlformats.org/officeDocument/2006/relationships/customXml" Target="../ink/ink3111.xml"/><Relationship Id="rId309" Type="http://schemas.openxmlformats.org/officeDocument/2006/relationships/customXml" Target="../ink/ink3118.xml"/><Relationship Id="rId460" Type="http://schemas.openxmlformats.org/officeDocument/2006/relationships/image" Target="../media/image2985.png"/><Relationship Id="rId48" Type="http://schemas.openxmlformats.org/officeDocument/2006/relationships/image" Target="../media/image2780.png"/><Relationship Id="rId113" Type="http://schemas.openxmlformats.org/officeDocument/2006/relationships/customXml" Target="../ink/ink3020.xml"/><Relationship Id="rId320" Type="http://schemas.openxmlformats.org/officeDocument/2006/relationships/image" Target="../media/image2915.png"/><Relationship Id="rId155" Type="http://schemas.openxmlformats.org/officeDocument/2006/relationships/customXml" Target="../ink/ink3041.xml"/><Relationship Id="rId197" Type="http://schemas.openxmlformats.org/officeDocument/2006/relationships/customXml" Target="../ink/ink3062.xml"/><Relationship Id="rId362" Type="http://schemas.openxmlformats.org/officeDocument/2006/relationships/image" Target="../media/image2936.png"/><Relationship Id="rId418" Type="http://schemas.openxmlformats.org/officeDocument/2006/relationships/image" Target="../media/image2964.png"/><Relationship Id="rId222" Type="http://schemas.openxmlformats.org/officeDocument/2006/relationships/image" Target="../media/image2866.png"/><Relationship Id="rId264" Type="http://schemas.openxmlformats.org/officeDocument/2006/relationships/image" Target="../media/image2887.png"/><Relationship Id="rId17" Type="http://schemas.openxmlformats.org/officeDocument/2006/relationships/customXml" Target="../ink/ink2972.xml"/><Relationship Id="rId59" Type="http://schemas.openxmlformats.org/officeDocument/2006/relationships/customXml" Target="../ink/ink2993.xml"/><Relationship Id="rId124" Type="http://schemas.openxmlformats.org/officeDocument/2006/relationships/image" Target="../media/image2817.png"/><Relationship Id="rId70" Type="http://schemas.openxmlformats.org/officeDocument/2006/relationships/image" Target="../media/image2791.png"/><Relationship Id="rId166" Type="http://schemas.openxmlformats.org/officeDocument/2006/relationships/image" Target="../media/image2838.png"/><Relationship Id="rId331" Type="http://schemas.openxmlformats.org/officeDocument/2006/relationships/customXml" Target="../ink/ink3129.xml"/><Relationship Id="rId373" Type="http://schemas.openxmlformats.org/officeDocument/2006/relationships/customXml" Target="../ink/ink3150.xml"/><Relationship Id="rId429" Type="http://schemas.openxmlformats.org/officeDocument/2006/relationships/customXml" Target="../ink/ink317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080.xml"/><Relationship Id="rId440" Type="http://schemas.openxmlformats.org/officeDocument/2006/relationships/image" Target="../media/image2975.png"/><Relationship Id="rId28" Type="http://schemas.openxmlformats.org/officeDocument/2006/relationships/image" Target="../media/image2771.png"/><Relationship Id="rId275" Type="http://schemas.openxmlformats.org/officeDocument/2006/relationships/customXml" Target="../ink/ink3101.xml"/><Relationship Id="rId300" Type="http://schemas.openxmlformats.org/officeDocument/2006/relationships/image" Target="../media/image2905.png"/><Relationship Id="rId81" Type="http://schemas.openxmlformats.org/officeDocument/2006/relationships/customXml" Target="../ink/ink3004.xml"/><Relationship Id="rId135" Type="http://schemas.openxmlformats.org/officeDocument/2006/relationships/customXml" Target="../ink/ink3031.xml"/><Relationship Id="rId177" Type="http://schemas.openxmlformats.org/officeDocument/2006/relationships/customXml" Target="../ink/ink3052.xml"/><Relationship Id="rId342" Type="http://schemas.openxmlformats.org/officeDocument/2006/relationships/image" Target="../media/image2926.png"/><Relationship Id="rId384" Type="http://schemas.openxmlformats.org/officeDocument/2006/relationships/image" Target="../media/image2947.png"/><Relationship Id="rId202" Type="http://schemas.openxmlformats.org/officeDocument/2006/relationships/image" Target="../media/image2856.png"/><Relationship Id="rId244" Type="http://schemas.openxmlformats.org/officeDocument/2006/relationships/image" Target="../media/image2877.png"/><Relationship Id="rId39" Type="http://schemas.openxmlformats.org/officeDocument/2006/relationships/customXml" Target="../ink/ink2983.xml"/><Relationship Id="rId286" Type="http://schemas.openxmlformats.org/officeDocument/2006/relationships/image" Target="../media/image2898.png"/><Relationship Id="rId451" Type="http://schemas.openxmlformats.org/officeDocument/2006/relationships/customXml" Target="../ink/ink3189.xml"/><Relationship Id="rId50" Type="http://schemas.openxmlformats.org/officeDocument/2006/relationships/image" Target="../media/image2781.png"/><Relationship Id="rId104" Type="http://schemas.openxmlformats.org/officeDocument/2006/relationships/image" Target="../media/image2807.png"/><Relationship Id="rId146" Type="http://schemas.openxmlformats.org/officeDocument/2006/relationships/image" Target="../media/image2828.png"/><Relationship Id="rId188" Type="http://schemas.openxmlformats.org/officeDocument/2006/relationships/image" Target="../media/image2849.png"/><Relationship Id="rId311" Type="http://schemas.openxmlformats.org/officeDocument/2006/relationships/customXml" Target="../ink/ink3119.xml"/><Relationship Id="rId353" Type="http://schemas.openxmlformats.org/officeDocument/2006/relationships/customXml" Target="../ink/ink3140.xml"/><Relationship Id="rId395" Type="http://schemas.openxmlformats.org/officeDocument/2006/relationships/customXml" Target="../ink/ink3161.xml"/><Relationship Id="rId409" Type="http://schemas.openxmlformats.org/officeDocument/2006/relationships/customXml" Target="../ink/ink3168.xml"/><Relationship Id="rId92" Type="http://schemas.openxmlformats.org/officeDocument/2006/relationships/image" Target="../media/image2802.png"/><Relationship Id="rId213" Type="http://schemas.openxmlformats.org/officeDocument/2006/relationships/customXml" Target="../ink/ink3070.xml"/><Relationship Id="rId420" Type="http://schemas.openxmlformats.org/officeDocument/2006/relationships/image" Target="../media/image2965.png"/><Relationship Id="rId255" Type="http://schemas.openxmlformats.org/officeDocument/2006/relationships/customXml" Target="../ink/ink3091.xml"/><Relationship Id="rId297" Type="http://schemas.openxmlformats.org/officeDocument/2006/relationships/customXml" Target="../ink/ink3112.xml"/><Relationship Id="rId462" Type="http://schemas.openxmlformats.org/officeDocument/2006/relationships/image" Target="../media/image298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91.png"/><Relationship Id="rId18" Type="http://schemas.openxmlformats.org/officeDocument/2006/relationships/customXml" Target="../ink/ink3202.xml"/><Relationship Id="rId26" Type="http://schemas.openxmlformats.org/officeDocument/2006/relationships/customXml" Target="../ink/ink3206.xml"/><Relationship Id="rId3" Type="http://schemas.openxmlformats.org/officeDocument/2006/relationships/image" Target="../media/image6710.png"/><Relationship Id="rId21" Type="http://schemas.openxmlformats.org/officeDocument/2006/relationships/image" Target="../media/image2995.png"/><Relationship Id="rId7" Type="http://schemas.openxmlformats.org/officeDocument/2006/relationships/image" Target="../media/image2988.png"/><Relationship Id="rId12" Type="http://schemas.openxmlformats.org/officeDocument/2006/relationships/customXml" Target="../ink/ink3199.xml"/><Relationship Id="rId17" Type="http://schemas.openxmlformats.org/officeDocument/2006/relationships/image" Target="../media/image2993.png"/><Relationship Id="rId25" Type="http://schemas.openxmlformats.org/officeDocument/2006/relationships/image" Target="../media/image2997.png"/><Relationship Id="rId33" Type="http://schemas.openxmlformats.org/officeDocument/2006/relationships/image" Target="../media/image3001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201.xml"/><Relationship Id="rId20" Type="http://schemas.openxmlformats.org/officeDocument/2006/relationships/customXml" Target="../ink/ink3203.xml"/><Relationship Id="rId29" Type="http://schemas.openxmlformats.org/officeDocument/2006/relationships/image" Target="../media/image299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96.xml"/><Relationship Id="rId11" Type="http://schemas.openxmlformats.org/officeDocument/2006/relationships/image" Target="../media/image2990.png"/><Relationship Id="rId24" Type="http://schemas.openxmlformats.org/officeDocument/2006/relationships/customXml" Target="../ink/ink3205.xml"/><Relationship Id="rId32" Type="http://schemas.openxmlformats.org/officeDocument/2006/relationships/customXml" Target="../ink/ink3209.xml"/><Relationship Id="rId5" Type="http://schemas.openxmlformats.org/officeDocument/2006/relationships/image" Target="../media/image2987.png"/><Relationship Id="rId15" Type="http://schemas.openxmlformats.org/officeDocument/2006/relationships/image" Target="../media/image2992.png"/><Relationship Id="rId23" Type="http://schemas.openxmlformats.org/officeDocument/2006/relationships/image" Target="../media/image2996.png"/><Relationship Id="rId28" Type="http://schemas.openxmlformats.org/officeDocument/2006/relationships/customXml" Target="../ink/ink3207.xml"/><Relationship Id="rId10" Type="http://schemas.openxmlformats.org/officeDocument/2006/relationships/customXml" Target="../ink/ink3198.xml"/><Relationship Id="rId19" Type="http://schemas.openxmlformats.org/officeDocument/2006/relationships/image" Target="../media/image2994.png"/><Relationship Id="rId31" Type="http://schemas.openxmlformats.org/officeDocument/2006/relationships/image" Target="../media/image3000.png"/><Relationship Id="rId4" Type="http://schemas.openxmlformats.org/officeDocument/2006/relationships/customXml" Target="../ink/ink3195.xml"/><Relationship Id="rId9" Type="http://schemas.openxmlformats.org/officeDocument/2006/relationships/image" Target="../media/image2989.png"/><Relationship Id="rId14" Type="http://schemas.openxmlformats.org/officeDocument/2006/relationships/customXml" Target="../ink/ink3200.xml"/><Relationship Id="rId22" Type="http://schemas.openxmlformats.org/officeDocument/2006/relationships/customXml" Target="../ink/ink3204.xml"/><Relationship Id="rId27" Type="http://schemas.openxmlformats.org/officeDocument/2006/relationships/image" Target="../media/image2998.png"/><Relationship Id="rId30" Type="http://schemas.openxmlformats.org/officeDocument/2006/relationships/customXml" Target="../ink/ink3208.xml"/><Relationship Id="rId8" Type="http://schemas.openxmlformats.org/officeDocument/2006/relationships/customXml" Target="../ink/ink3197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55.png"/><Relationship Id="rId21" Type="http://schemas.openxmlformats.org/officeDocument/2006/relationships/image" Target="../media/image3007.png"/><Relationship Id="rId324" Type="http://schemas.openxmlformats.org/officeDocument/2006/relationships/customXml" Target="../ink/ink3367.xml"/><Relationship Id="rId531" Type="http://schemas.openxmlformats.org/officeDocument/2006/relationships/image" Target="../media/image3260.png"/><Relationship Id="rId170" Type="http://schemas.openxmlformats.org/officeDocument/2006/relationships/customXml" Target="../ink/ink3290.xml"/><Relationship Id="rId268" Type="http://schemas.openxmlformats.org/officeDocument/2006/relationships/customXml" Target="../ink/ink3339.xml"/><Relationship Id="rId475" Type="http://schemas.openxmlformats.org/officeDocument/2006/relationships/image" Target="../media/image3232.png"/><Relationship Id="rId32" Type="http://schemas.openxmlformats.org/officeDocument/2006/relationships/customXml" Target="../ink/ink3221.xml"/><Relationship Id="rId128" Type="http://schemas.openxmlformats.org/officeDocument/2006/relationships/customXml" Target="../ink/ink3269.xml"/><Relationship Id="rId335" Type="http://schemas.openxmlformats.org/officeDocument/2006/relationships/image" Target="../media/image3163.png"/><Relationship Id="rId542" Type="http://schemas.openxmlformats.org/officeDocument/2006/relationships/customXml" Target="../ink/ink3476.xml"/><Relationship Id="rId181" Type="http://schemas.openxmlformats.org/officeDocument/2006/relationships/image" Target="../media/image3087.png"/><Relationship Id="rId402" Type="http://schemas.openxmlformats.org/officeDocument/2006/relationships/customXml" Target="../ink/ink3406.xml"/><Relationship Id="rId279" Type="http://schemas.openxmlformats.org/officeDocument/2006/relationships/image" Target="../media/image3135.png"/><Relationship Id="rId486" Type="http://schemas.openxmlformats.org/officeDocument/2006/relationships/customXml" Target="../ink/ink3448.xml"/><Relationship Id="rId43" Type="http://schemas.openxmlformats.org/officeDocument/2006/relationships/image" Target="../media/image3018.png"/><Relationship Id="rId139" Type="http://schemas.openxmlformats.org/officeDocument/2006/relationships/image" Target="../media/image3066.png"/><Relationship Id="rId346" Type="http://schemas.openxmlformats.org/officeDocument/2006/relationships/customXml" Target="../ink/ink3378.xml"/><Relationship Id="rId85" Type="http://schemas.openxmlformats.org/officeDocument/2006/relationships/image" Target="../media/image3039.png"/><Relationship Id="rId150" Type="http://schemas.openxmlformats.org/officeDocument/2006/relationships/customXml" Target="../ink/ink3280.xml"/><Relationship Id="rId192" Type="http://schemas.openxmlformats.org/officeDocument/2006/relationships/customXml" Target="../ink/ink3301.xml"/><Relationship Id="rId206" Type="http://schemas.openxmlformats.org/officeDocument/2006/relationships/customXml" Target="../ink/ink3308.xml"/><Relationship Id="rId413" Type="http://schemas.openxmlformats.org/officeDocument/2006/relationships/image" Target="../media/image3202.png"/><Relationship Id="rId248" Type="http://schemas.openxmlformats.org/officeDocument/2006/relationships/customXml" Target="../ink/ink3329.xml"/><Relationship Id="rId455" Type="http://schemas.openxmlformats.org/officeDocument/2006/relationships/image" Target="../media/image3222.png"/><Relationship Id="rId497" Type="http://schemas.openxmlformats.org/officeDocument/2006/relationships/image" Target="../media/image3243.png"/><Relationship Id="rId12" Type="http://schemas.openxmlformats.org/officeDocument/2006/relationships/customXml" Target="../ink/ink3211.xml"/><Relationship Id="rId108" Type="http://schemas.openxmlformats.org/officeDocument/2006/relationships/customXml" Target="../ink/ink3259.xml"/><Relationship Id="rId315" Type="http://schemas.openxmlformats.org/officeDocument/2006/relationships/image" Target="../media/image3153.png"/><Relationship Id="rId357" Type="http://schemas.openxmlformats.org/officeDocument/2006/relationships/image" Target="../media/image3174.png"/><Relationship Id="rId522" Type="http://schemas.openxmlformats.org/officeDocument/2006/relationships/customXml" Target="../ink/ink3466.xml"/><Relationship Id="rId54" Type="http://schemas.openxmlformats.org/officeDocument/2006/relationships/customXml" Target="../ink/ink3232.xml"/><Relationship Id="rId96" Type="http://schemas.openxmlformats.org/officeDocument/2006/relationships/customXml" Target="../ink/ink3253.xml"/><Relationship Id="rId161" Type="http://schemas.openxmlformats.org/officeDocument/2006/relationships/image" Target="../media/image3077.png"/><Relationship Id="rId217" Type="http://schemas.openxmlformats.org/officeDocument/2006/relationships/image" Target="../media/image3104.png"/><Relationship Id="rId399" Type="http://schemas.openxmlformats.org/officeDocument/2006/relationships/image" Target="../media/image3195.png"/><Relationship Id="rId259" Type="http://schemas.openxmlformats.org/officeDocument/2006/relationships/image" Target="../media/image3125.png"/><Relationship Id="rId424" Type="http://schemas.openxmlformats.org/officeDocument/2006/relationships/customXml" Target="../ink/ink3417.xml"/><Relationship Id="rId466" Type="http://schemas.openxmlformats.org/officeDocument/2006/relationships/customXml" Target="../ink/ink3438.xml"/><Relationship Id="rId23" Type="http://schemas.openxmlformats.org/officeDocument/2006/relationships/image" Target="../media/image3008.png"/><Relationship Id="rId119" Type="http://schemas.openxmlformats.org/officeDocument/2006/relationships/image" Target="../media/image3056.png"/><Relationship Id="rId270" Type="http://schemas.openxmlformats.org/officeDocument/2006/relationships/customXml" Target="../ink/ink3340.xml"/><Relationship Id="rId326" Type="http://schemas.openxmlformats.org/officeDocument/2006/relationships/customXml" Target="../ink/ink3368.xml"/><Relationship Id="rId533" Type="http://schemas.openxmlformats.org/officeDocument/2006/relationships/image" Target="../media/image3261.png"/><Relationship Id="rId65" Type="http://schemas.openxmlformats.org/officeDocument/2006/relationships/image" Target="../media/image3029.png"/><Relationship Id="rId130" Type="http://schemas.openxmlformats.org/officeDocument/2006/relationships/customXml" Target="../ink/ink3270.xml"/><Relationship Id="rId368" Type="http://schemas.openxmlformats.org/officeDocument/2006/relationships/customXml" Target="../ink/ink3389.xml"/><Relationship Id="rId172" Type="http://schemas.openxmlformats.org/officeDocument/2006/relationships/customXml" Target="../ink/ink3291.xml"/><Relationship Id="rId228" Type="http://schemas.openxmlformats.org/officeDocument/2006/relationships/customXml" Target="../ink/ink3319.xml"/><Relationship Id="rId435" Type="http://schemas.openxmlformats.org/officeDocument/2006/relationships/image" Target="../media/image3213.png"/><Relationship Id="rId477" Type="http://schemas.openxmlformats.org/officeDocument/2006/relationships/image" Target="../media/image3233.png"/><Relationship Id="rId281" Type="http://schemas.openxmlformats.org/officeDocument/2006/relationships/image" Target="../media/image3136.png"/><Relationship Id="rId337" Type="http://schemas.openxmlformats.org/officeDocument/2006/relationships/image" Target="../media/image3164.png"/><Relationship Id="rId502" Type="http://schemas.openxmlformats.org/officeDocument/2006/relationships/customXml" Target="../ink/ink3456.xml"/><Relationship Id="rId34" Type="http://schemas.openxmlformats.org/officeDocument/2006/relationships/customXml" Target="../ink/ink3222.xml"/><Relationship Id="rId76" Type="http://schemas.openxmlformats.org/officeDocument/2006/relationships/customXml" Target="../ink/ink3243.xml"/><Relationship Id="rId141" Type="http://schemas.openxmlformats.org/officeDocument/2006/relationships/image" Target="../media/image3067.png"/><Relationship Id="rId379" Type="http://schemas.openxmlformats.org/officeDocument/2006/relationships/image" Target="../media/image3185.png"/><Relationship Id="rId544" Type="http://schemas.openxmlformats.org/officeDocument/2006/relationships/customXml" Target="../ink/ink3477.xml"/><Relationship Id="rId183" Type="http://schemas.openxmlformats.org/officeDocument/2006/relationships/image" Target="../media/image3088.png"/><Relationship Id="rId239" Type="http://schemas.openxmlformats.org/officeDocument/2006/relationships/image" Target="../media/image3115.png"/><Relationship Id="rId390" Type="http://schemas.openxmlformats.org/officeDocument/2006/relationships/customXml" Target="../ink/ink3400.xml"/><Relationship Id="rId404" Type="http://schemas.openxmlformats.org/officeDocument/2006/relationships/customXml" Target="../ink/ink3407.xml"/><Relationship Id="rId446" Type="http://schemas.openxmlformats.org/officeDocument/2006/relationships/customXml" Target="../ink/ink3428.xml"/><Relationship Id="rId250" Type="http://schemas.openxmlformats.org/officeDocument/2006/relationships/customXml" Target="../ink/ink3330.xml"/><Relationship Id="rId292" Type="http://schemas.openxmlformats.org/officeDocument/2006/relationships/customXml" Target="../ink/ink3351.xml"/><Relationship Id="rId306" Type="http://schemas.openxmlformats.org/officeDocument/2006/relationships/customXml" Target="../ink/ink3358.xml"/><Relationship Id="rId488" Type="http://schemas.openxmlformats.org/officeDocument/2006/relationships/customXml" Target="../ink/ink3449.xml"/><Relationship Id="rId45" Type="http://schemas.openxmlformats.org/officeDocument/2006/relationships/image" Target="../media/image3019.png"/><Relationship Id="rId87" Type="http://schemas.openxmlformats.org/officeDocument/2006/relationships/image" Target="../media/image3040.png"/><Relationship Id="rId110" Type="http://schemas.openxmlformats.org/officeDocument/2006/relationships/customXml" Target="../ink/ink3260.xml"/><Relationship Id="rId348" Type="http://schemas.openxmlformats.org/officeDocument/2006/relationships/customXml" Target="../ink/ink3379.xml"/><Relationship Id="rId513" Type="http://schemas.openxmlformats.org/officeDocument/2006/relationships/image" Target="../media/image3251.png"/><Relationship Id="rId152" Type="http://schemas.openxmlformats.org/officeDocument/2006/relationships/customXml" Target="../ink/ink3281.xml"/><Relationship Id="rId194" Type="http://schemas.openxmlformats.org/officeDocument/2006/relationships/customXml" Target="../ink/ink3302.xml"/><Relationship Id="rId208" Type="http://schemas.openxmlformats.org/officeDocument/2006/relationships/customXml" Target="../ink/ink3309.xml"/><Relationship Id="rId415" Type="http://schemas.openxmlformats.org/officeDocument/2006/relationships/image" Target="../media/image3203.png"/><Relationship Id="rId457" Type="http://schemas.openxmlformats.org/officeDocument/2006/relationships/image" Target="../media/image3223.png"/><Relationship Id="rId261" Type="http://schemas.openxmlformats.org/officeDocument/2006/relationships/image" Target="../media/image3126.png"/><Relationship Id="rId499" Type="http://schemas.openxmlformats.org/officeDocument/2006/relationships/image" Target="../media/image3244.png"/><Relationship Id="rId14" Type="http://schemas.openxmlformats.org/officeDocument/2006/relationships/customXml" Target="../ink/ink3212.xml"/><Relationship Id="rId56" Type="http://schemas.openxmlformats.org/officeDocument/2006/relationships/customXml" Target="../ink/ink3233.xml"/><Relationship Id="rId317" Type="http://schemas.openxmlformats.org/officeDocument/2006/relationships/image" Target="../media/image3154.png"/><Relationship Id="rId359" Type="http://schemas.openxmlformats.org/officeDocument/2006/relationships/image" Target="../media/image3175.png"/><Relationship Id="rId524" Type="http://schemas.openxmlformats.org/officeDocument/2006/relationships/customXml" Target="../ink/ink3467.xml"/><Relationship Id="rId98" Type="http://schemas.openxmlformats.org/officeDocument/2006/relationships/customXml" Target="../ink/ink3254.xml"/><Relationship Id="rId121" Type="http://schemas.openxmlformats.org/officeDocument/2006/relationships/image" Target="../media/image3057.png"/><Relationship Id="rId163" Type="http://schemas.openxmlformats.org/officeDocument/2006/relationships/image" Target="../media/image3078.png"/><Relationship Id="rId219" Type="http://schemas.openxmlformats.org/officeDocument/2006/relationships/image" Target="../media/image3105.png"/><Relationship Id="rId370" Type="http://schemas.openxmlformats.org/officeDocument/2006/relationships/customXml" Target="../ink/ink3390.xml"/><Relationship Id="rId426" Type="http://schemas.openxmlformats.org/officeDocument/2006/relationships/customXml" Target="../ink/ink3418.xml"/><Relationship Id="rId230" Type="http://schemas.openxmlformats.org/officeDocument/2006/relationships/customXml" Target="../ink/ink3320.xml"/><Relationship Id="rId468" Type="http://schemas.openxmlformats.org/officeDocument/2006/relationships/customXml" Target="../ink/ink3439.xml"/><Relationship Id="rId25" Type="http://schemas.openxmlformats.org/officeDocument/2006/relationships/image" Target="../media/image3009.png"/><Relationship Id="rId67" Type="http://schemas.openxmlformats.org/officeDocument/2006/relationships/image" Target="../media/image3030.png"/><Relationship Id="rId272" Type="http://schemas.openxmlformats.org/officeDocument/2006/relationships/customXml" Target="../ink/ink3341.xml"/><Relationship Id="rId328" Type="http://schemas.openxmlformats.org/officeDocument/2006/relationships/customXml" Target="../ink/ink3369.xml"/><Relationship Id="rId535" Type="http://schemas.openxmlformats.org/officeDocument/2006/relationships/image" Target="../media/image3262.png"/><Relationship Id="rId132" Type="http://schemas.openxmlformats.org/officeDocument/2006/relationships/customXml" Target="../ink/ink3271.xml"/><Relationship Id="rId174" Type="http://schemas.openxmlformats.org/officeDocument/2006/relationships/customXml" Target="../ink/ink3292.xml"/><Relationship Id="rId381" Type="http://schemas.openxmlformats.org/officeDocument/2006/relationships/image" Target="../media/image3186.png"/><Relationship Id="rId241" Type="http://schemas.openxmlformats.org/officeDocument/2006/relationships/image" Target="../media/image3116.png"/><Relationship Id="rId437" Type="http://schemas.openxmlformats.org/officeDocument/2006/relationships/image" Target="../media/image3214.png"/><Relationship Id="rId479" Type="http://schemas.openxmlformats.org/officeDocument/2006/relationships/image" Target="../media/image3234.png"/><Relationship Id="rId36" Type="http://schemas.openxmlformats.org/officeDocument/2006/relationships/customXml" Target="../ink/ink3223.xml"/><Relationship Id="rId283" Type="http://schemas.openxmlformats.org/officeDocument/2006/relationships/image" Target="../media/image3137.png"/><Relationship Id="rId339" Type="http://schemas.openxmlformats.org/officeDocument/2006/relationships/image" Target="../media/image3165.png"/><Relationship Id="rId490" Type="http://schemas.openxmlformats.org/officeDocument/2006/relationships/customXml" Target="../ink/ink3450.xml"/><Relationship Id="rId504" Type="http://schemas.openxmlformats.org/officeDocument/2006/relationships/customXml" Target="../ink/ink3457.xml"/><Relationship Id="rId546" Type="http://schemas.openxmlformats.org/officeDocument/2006/relationships/customXml" Target="../ink/ink3478.xml"/><Relationship Id="rId78" Type="http://schemas.openxmlformats.org/officeDocument/2006/relationships/customXml" Target="../ink/ink3244.xml"/><Relationship Id="rId101" Type="http://schemas.openxmlformats.org/officeDocument/2006/relationships/image" Target="../media/image3047.png"/><Relationship Id="rId143" Type="http://schemas.openxmlformats.org/officeDocument/2006/relationships/image" Target="../media/image3068.png"/><Relationship Id="rId185" Type="http://schemas.openxmlformats.org/officeDocument/2006/relationships/image" Target="../media/image3089.png"/><Relationship Id="rId350" Type="http://schemas.openxmlformats.org/officeDocument/2006/relationships/customXml" Target="../ink/ink3380.xml"/><Relationship Id="rId406" Type="http://schemas.openxmlformats.org/officeDocument/2006/relationships/customXml" Target="../ink/ink3408.xml"/><Relationship Id="rId9" Type="http://schemas.openxmlformats.org/officeDocument/2006/relationships/image" Target="NULL"/><Relationship Id="rId210" Type="http://schemas.openxmlformats.org/officeDocument/2006/relationships/customXml" Target="../ink/ink3310.xml"/><Relationship Id="rId392" Type="http://schemas.openxmlformats.org/officeDocument/2006/relationships/customXml" Target="../ink/ink3401.xml"/><Relationship Id="rId448" Type="http://schemas.openxmlformats.org/officeDocument/2006/relationships/customXml" Target="../ink/ink3429.xml"/><Relationship Id="rId252" Type="http://schemas.openxmlformats.org/officeDocument/2006/relationships/customXml" Target="../ink/ink3331.xml"/><Relationship Id="rId294" Type="http://schemas.openxmlformats.org/officeDocument/2006/relationships/customXml" Target="../ink/ink3352.xml"/><Relationship Id="rId308" Type="http://schemas.openxmlformats.org/officeDocument/2006/relationships/customXml" Target="../ink/ink3359.xml"/><Relationship Id="rId515" Type="http://schemas.openxmlformats.org/officeDocument/2006/relationships/image" Target="../media/image3252.png"/><Relationship Id="rId47" Type="http://schemas.openxmlformats.org/officeDocument/2006/relationships/image" Target="../media/image3020.png"/><Relationship Id="rId89" Type="http://schemas.openxmlformats.org/officeDocument/2006/relationships/image" Target="../media/image3041.png"/><Relationship Id="rId112" Type="http://schemas.openxmlformats.org/officeDocument/2006/relationships/customXml" Target="../ink/ink3261.xml"/><Relationship Id="rId154" Type="http://schemas.openxmlformats.org/officeDocument/2006/relationships/customXml" Target="../ink/ink3282.xml"/><Relationship Id="rId361" Type="http://schemas.openxmlformats.org/officeDocument/2006/relationships/image" Target="../media/image3176.png"/><Relationship Id="rId196" Type="http://schemas.openxmlformats.org/officeDocument/2006/relationships/customXml" Target="../ink/ink3303.xml"/><Relationship Id="rId417" Type="http://schemas.openxmlformats.org/officeDocument/2006/relationships/image" Target="../media/image3204.png"/><Relationship Id="rId459" Type="http://schemas.openxmlformats.org/officeDocument/2006/relationships/image" Target="../media/image3224.png"/><Relationship Id="rId16" Type="http://schemas.openxmlformats.org/officeDocument/2006/relationships/customXml" Target="../ink/ink3213.xml"/><Relationship Id="rId221" Type="http://schemas.openxmlformats.org/officeDocument/2006/relationships/image" Target="../media/image3106.png"/><Relationship Id="rId263" Type="http://schemas.openxmlformats.org/officeDocument/2006/relationships/image" Target="../media/image3127.png"/><Relationship Id="rId319" Type="http://schemas.openxmlformats.org/officeDocument/2006/relationships/image" Target="../media/image3155.png"/><Relationship Id="rId470" Type="http://schemas.openxmlformats.org/officeDocument/2006/relationships/customXml" Target="../ink/ink3440.xml"/><Relationship Id="rId526" Type="http://schemas.openxmlformats.org/officeDocument/2006/relationships/customXml" Target="../ink/ink3468.xml"/><Relationship Id="rId58" Type="http://schemas.openxmlformats.org/officeDocument/2006/relationships/customXml" Target="../ink/ink3234.xml"/><Relationship Id="rId123" Type="http://schemas.openxmlformats.org/officeDocument/2006/relationships/image" Target="../media/image3058.png"/><Relationship Id="rId330" Type="http://schemas.openxmlformats.org/officeDocument/2006/relationships/customXml" Target="../ink/ink3370.xml"/><Relationship Id="rId165" Type="http://schemas.openxmlformats.org/officeDocument/2006/relationships/image" Target="../media/image3079.png"/><Relationship Id="rId372" Type="http://schemas.openxmlformats.org/officeDocument/2006/relationships/customXml" Target="../ink/ink3391.xml"/><Relationship Id="rId428" Type="http://schemas.openxmlformats.org/officeDocument/2006/relationships/customXml" Target="../ink/ink3419.xml"/><Relationship Id="rId232" Type="http://schemas.openxmlformats.org/officeDocument/2006/relationships/customXml" Target="../ink/ink3321.xml"/><Relationship Id="rId274" Type="http://schemas.openxmlformats.org/officeDocument/2006/relationships/customXml" Target="../ink/ink3342.xml"/><Relationship Id="rId481" Type="http://schemas.openxmlformats.org/officeDocument/2006/relationships/image" Target="../media/image3235.png"/><Relationship Id="rId27" Type="http://schemas.openxmlformats.org/officeDocument/2006/relationships/image" Target="../media/image3010.png"/><Relationship Id="rId69" Type="http://schemas.openxmlformats.org/officeDocument/2006/relationships/image" Target="../media/image3031.png"/><Relationship Id="rId134" Type="http://schemas.openxmlformats.org/officeDocument/2006/relationships/customXml" Target="../ink/ink3272.xml"/><Relationship Id="rId537" Type="http://schemas.openxmlformats.org/officeDocument/2006/relationships/image" Target="../media/image3263.png"/><Relationship Id="rId80" Type="http://schemas.openxmlformats.org/officeDocument/2006/relationships/customXml" Target="../ink/ink3245.xml"/><Relationship Id="rId176" Type="http://schemas.openxmlformats.org/officeDocument/2006/relationships/customXml" Target="../ink/ink3293.xml"/><Relationship Id="rId341" Type="http://schemas.openxmlformats.org/officeDocument/2006/relationships/image" Target="../media/image3166.png"/><Relationship Id="rId383" Type="http://schemas.openxmlformats.org/officeDocument/2006/relationships/image" Target="../media/image3187.png"/><Relationship Id="rId439" Type="http://schemas.openxmlformats.org/officeDocument/2006/relationships/image" Target="../media/image3215.png"/><Relationship Id="rId201" Type="http://schemas.openxmlformats.org/officeDocument/2006/relationships/image" Target="../media/image3096.png"/><Relationship Id="rId243" Type="http://schemas.openxmlformats.org/officeDocument/2006/relationships/image" Target="../media/image3117.png"/><Relationship Id="rId285" Type="http://schemas.openxmlformats.org/officeDocument/2006/relationships/image" Target="../media/image3138.png"/><Relationship Id="rId450" Type="http://schemas.openxmlformats.org/officeDocument/2006/relationships/customXml" Target="../ink/ink3430.xml"/><Relationship Id="rId506" Type="http://schemas.openxmlformats.org/officeDocument/2006/relationships/customXml" Target="../ink/ink3458.xml"/><Relationship Id="rId38" Type="http://schemas.openxmlformats.org/officeDocument/2006/relationships/customXml" Target="../ink/ink3224.xml"/><Relationship Id="rId103" Type="http://schemas.openxmlformats.org/officeDocument/2006/relationships/image" Target="../media/image3048.png"/><Relationship Id="rId310" Type="http://schemas.openxmlformats.org/officeDocument/2006/relationships/customXml" Target="../ink/ink3360.xml"/><Relationship Id="rId492" Type="http://schemas.openxmlformats.org/officeDocument/2006/relationships/customXml" Target="../ink/ink3451.xml"/><Relationship Id="rId91" Type="http://schemas.openxmlformats.org/officeDocument/2006/relationships/image" Target="../media/image3042.png"/><Relationship Id="rId145" Type="http://schemas.openxmlformats.org/officeDocument/2006/relationships/image" Target="../media/image3069.png"/><Relationship Id="rId187" Type="http://schemas.openxmlformats.org/officeDocument/2006/relationships/image" Target="../media/image3090.png"/><Relationship Id="rId352" Type="http://schemas.openxmlformats.org/officeDocument/2006/relationships/customXml" Target="../ink/ink3381.xml"/><Relationship Id="rId394" Type="http://schemas.openxmlformats.org/officeDocument/2006/relationships/customXml" Target="../ink/ink3402.xml"/><Relationship Id="rId408" Type="http://schemas.openxmlformats.org/officeDocument/2006/relationships/customXml" Target="../ink/ink3409.xml"/><Relationship Id="rId212" Type="http://schemas.openxmlformats.org/officeDocument/2006/relationships/customXml" Target="../ink/ink3311.xml"/><Relationship Id="rId254" Type="http://schemas.openxmlformats.org/officeDocument/2006/relationships/customXml" Target="../ink/ink3332.xml"/><Relationship Id="rId49" Type="http://schemas.openxmlformats.org/officeDocument/2006/relationships/image" Target="../media/image3021.png"/><Relationship Id="rId114" Type="http://schemas.openxmlformats.org/officeDocument/2006/relationships/customXml" Target="../ink/ink3262.xml"/><Relationship Id="rId296" Type="http://schemas.openxmlformats.org/officeDocument/2006/relationships/customXml" Target="../ink/ink3353.xml"/><Relationship Id="rId461" Type="http://schemas.openxmlformats.org/officeDocument/2006/relationships/image" Target="../media/image3225.png"/><Relationship Id="rId517" Type="http://schemas.openxmlformats.org/officeDocument/2006/relationships/image" Target="../media/image3253.png"/><Relationship Id="rId60" Type="http://schemas.openxmlformats.org/officeDocument/2006/relationships/customXml" Target="../ink/ink3235.xml"/><Relationship Id="rId156" Type="http://schemas.openxmlformats.org/officeDocument/2006/relationships/customXml" Target="../ink/ink3283.xml"/><Relationship Id="rId198" Type="http://schemas.openxmlformats.org/officeDocument/2006/relationships/customXml" Target="../ink/ink3304.xml"/><Relationship Id="rId321" Type="http://schemas.openxmlformats.org/officeDocument/2006/relationships/image" Target="../media/image3156.png"/><Relationship Id="rId363" Type="http://schemas.openxmlformats.org/officeDocument/2006/relationships/image" Target="../media/image3177.png"/><Relationship Id="rId419" Type="http://schemas.openxmlformats.org/officeDocument/2006/relationships/image" Target="../media/image3205.png"/><Relationship Id="rId223" Type="http://schemas.openxmlformats.org/officeDocument/2006/relationships/image" Target="../media/image3107.png"/><Relationship Id="rId430" Type="http://schemas.openxmlformats.org/officeDocument/2006/relationships/customXml" Target="../ink/ink3420.xml"/><Relationship Id="rId18" Type="http://schemas.openxmlformats.org/officeDocument/2006/relationships/customXml" Target="../ink/ink3214.xml"/><Relationship Id="rId265" Type="http://schemas.openxmlformats.org/officeDocument/2006/relationships/image" Target="../media/image3128.png"/><Relationship Id="rId472" Type="http://schemas.openxmlformats.org/officeDocument/2006/relationships/customXml" Target="../ink/ink3441.xml"/><Relationship Id="rId528" Type="http://schemas.openxmlformats.org/officeDocument/2006/relationships/customXml" Target="../ink/ink3469.xml"/><Relationship Id="rId125" Type="http://schemas.openxmlformats.org/officeDocument/2006/relationships/image" Target="../media/image3059.png"/><Relationship Id="rId167" Type="http://schemas.openxmlformats.org/officeDocument/2006/relationships/image" Target="../media/image3080.png"/><Relationship Id="rId332" Type="http://schemas.openxmlformats.org/officeDocument/2006/relationships/customXml" Target="../ink/ink3371.xml"/><Relationship Id="rId374" Type="http://schemas.openxmlformats.org/officeDocument/2006/relationships/customXml" Target="../ink/ink3392.xml"/><Relationship Id="rId71" Type="http://schemas.openxmlformats.org/officeDocument/2006/relationships/image" Target="../media/image3032.png"/><Relationship Id="rId234" Type="http://schemas.openxmlformats.org/officeDocument/2006/relationships/customXml" Target="../ink/ink3322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011.png"/><Relationship Id="rId276" Type="http://schemas.openxmlformats.org/officeDocument/2006/relationships/customXml" Target="../ink/ink3343.xml"/><Relationship Id="rId441" Type="http://schemas.openxmlformats.org/officeDocument/2006/relationships/image" Target="../media/image3216.png"/><Relationship Id="rId483" Type="http://schemas.openxmlformats.org/officeDocument/2006/relationships/image" Target="../media/image3236.png"/><Relationship Id="rId539" Type="http://schemas.openxmlformats.org/officeDocument/2006/relationships/image" Target="../media/image3264.png"/><Relationship Id="rId40" Type="http://schemas.openxmlformats.org/officeDocument/2006/relationships/customXml" Target="../ink/ink3225.xml"/><Relationship Id="rId136" Type="http://schemas.openxmlformats.org/officeDocument/2006/relationships/customXml" Target="../ink/ink3273.xml"/><Relationship Id="rId178" Type="http://schemas.openxmlformats.org/officeDocument/2006/relationships/customXml" Target="../ink/ink3294.xml"/><Relationship Id="rId301" Type="http://schemas.openxmlformats.org/officeDocument/2006/relationships/image" Target="../media/image3146.png"/><Relationship Id="rId343" Type="http://schemas.openxmlformats.org/officeDocument/2006/relationships/image" Target="../media/image3167.png"/><Relationship Id="rId82" Type="http://schemas.openxmlformats.org/officeDocument/2006/relationships/customXml" Target="../ink/ink3246.xml"/><Relationship Id="rId203" Type="http://schemas.openxmlformats.org/officeDocument/2006/relationships/image" Target="../media/image3097.png"/><Relationship Id="rId385" Type="http://schemas.openxmlformats.org/officeDocument/2006/relationships/image" Target="../media/image3188.png"/><Relationship Id="rId245" Type="http://schemas.openxmlformats.org/officeDocument/2006/relationships/image" Target="../media/image3118.png"/><Relationship Id="rId287" Type="http://schemas.openxmlformats.org/officeDocument/2006/relationships/image" Target="../media/image3139.png"/><Relationship Id="rId410" Type="http://schemas.openxmlformats.org/officeDocument/2006/relationships/customXml" Target="../ink/ink3410.xml"/><Relationship Id="rId452" Type="http://schemas.openxmlformats.org/officeDocument/2006/relationships/customXml" Target="../ink/ink3431.xml"/><Relationship Id="rId494" Type="http://schemas.openxmlformats.org/officeDocument/2006/relationships/customXml" Target="../ink/ink3452.xml"/><Relationship Id="rId508" Type="http://schemas.openxmlformats.org/officeDocument/2006/relationships/customXml" Target="../ink/ink3459.xml"/><Relationship Id="rId105" Type="http://schemas.openxmlformats.org/officeDocument/2006/relationships/image" Target="../media/image3049.png"/><Relationship Id="rId147" Type="http://schemas.openxmlformats.org/officeDocument/2006/relationships/image" Target="../media/image3070.png"/><Relationship Id="rId312" Type="http://schemas.openxmlformats.org/officeDocument/2006/relationships/customXml" Target="../ink/ink3361.xml"/><Relationship Id="rId354" Type="http://schemas.openxmlformats.org/officeDocument/2006/relationships/customXml" Target="../ink/ink3382.xml"/><Relationship Id="rId51" Type="http://schemas.openxmlformats.org/officeDocument/2006/relationships/image" Target="../media/image3022.png"/><Relationship Id="rId93" Type="http://schemas.openxmlformats.org/officeDocument/2006/relationships/image" Target="../media/image3043.png"/><Relationship Id="rId189" Type="http://schemas.openxmlformats.org/officeDocument/2006/relationships/image" Target="../media/image3091.png"/><Relationship Id="rId396" Type="http://schemas.openxmlformats.org/officeDocument/2006/relationships/customXml" Target="../ink/ink3403.xml"/><Relationship Id="rId214" Type="http://schemas.openxmlformats.org/officeDocument/2006/relationships/customXml" Target="../ink/ink3312.xml"/><Relationship Id="rId256" Type="http://schemas.openxmlformats.org/officeDocument/2006/relationships/customXml" Target="../ink/ink3333.xml"/><Relationship Id="rId298" Type="http://schemas.openxmlformats.org/officeDocument/2006/relationships/customXml" Target="../ink/ink3354.xml"/><Relationship Id="rId421" Type="http://schemas.openxmlformats.org/officeDocument/2006/relationships/image" Target="../media/image3206.png"/><Relationship Id="rId463" Type="http://schemas.openxmlformats.org/officeDocument/2006/relationships/image" Target="../media/image3226.png"/><Relationship Id="rId519" Type="http://schemas.openxmlformats.org/officeDocument/2006/relationships/image" Target="../media/image3254.png"/><Relationship Id="rId116" Type="http://schemas.openxmlformats.org/officeDocument/2006/relationships/customXml" Target="../ink/ink3263.xml"/><Relationship Id="rId158" Type="http://schemas.openxmlformats.org/officeDocument/2006/relationships/customXml" Target="../ink/ink3284.xml"/><Relationship Id="rId323" Type="http://schemas.openxmlformats.org/officeDocument/2006/relationships/image" Target="../media/image3157.png"/><Relationship Id="rId530" Type="http://schemas.openxmlformats.org/officeDocument/2006/relationships/customXml" Target="../ink/ink3470.xml"/><Relationship Id="rId20" Type="http://schemas.openxmlformats.org/officeDocument/2006/relationships/customXml" Target="../ink/ink3215.xml"/><Relationship Id="rId62" Type="http://schemas.openxmlformats.org/officeDocument/2006/relationships/customXml" Target="../ink/ink3236.xml"/><Relationship Id="rId365" Type="http://schemas.openxmlformats.org/officeDocument/2006/relationships/image" Target="../media/image3178.png"/><Relationship Id="rId225" Type="http://schemas.openxmlformats.org/officeDocument/2006/relationships/image" Target="../media/image3108.png"/><Relationship Id="rId267" Type="http://schemas.openxmlformats.org/officeDocument/2006/relationships/image" Target="../media/image3129.png"/><Relationship Id="rId432" Type="http://schemas.openxmlformats.org/officeDocument/2006/relationships/customXml" Target="../ink/ink3421.xml"/><Relationship Id="rId474" Type="http://schemas.openxmlformats.org/officeDocument/2006/relationships/customXml" Target="../ink/ink3442.xml"/><Relationship Id="rId127" Type="http://schemas.openxmlformats.org/officeDocument/2006/relationships/image" Target="../media/image3060.png"/><Relationship Id="rId31" Type="http://schemas.openxmlformats.org/officeDocument/2006/relationships/image" Target="../media/image3012.png"/><Relationship Id="rId73" Type="http://schemas.openxmlformats.org/officeDocument/2006/relationships/image" Target="../media/image3033.png"/><Relationship Id="rId169" Type="http://schemas.openxmlformats.org/officeDocument/2006/relationships/image" Target="../media/image3081.png"/><Relationship Id="rId334" Type="http://schemas.openxmlformats.org/officeDocument/2006/relationships/customXml" Target="../ink/ink3372.xml"/><Relationship Id="rId376" Type="http://schemas.openxmlformats.org/officeDocument/2006/relationships/customXml" Target="../ink/ink3393.xml"/><Relationship Id="rId541" Type="http://schemas.openxmlformats.org/officeDocument/2006/relationships/image" Target="../media/image3265.png"/><Relationship Id="rId4" Type="http://schemas.openxmlformats.org/officeDocument/2006/relationships/image" Target="NULL"/><Relationship Id="rId180" Type="http://schemas.openxmlformats.org/officeDocument/2006/relationships/customXml" Target="../ink/ink3295.xml"/><Relationship Id="rId236" Type="http://schemas.openxmlformats.org/officeDocument/2006/relationships/customXml" Target="../ink/ink3323.xml"/><Relationship Id="rId278" Type="http://schemas.openxmlformats.org/officeDocument/2006/relationships/customXml" Target="../ink/ink3344.xml"/><Relationship Id="rId401" Type="http://schemas.openxmlformats.org/officeDocument/2006/relationships/image" Target="../media/image3196.png"/><Relationship Id="rId443" Type="http://schemas.openxmlformats.org/officeDocument/2006/relationships/image" Target="../media/image1603.png"/><Relationship Id="rId303" Type="http://schemas.openxmlformats.org/officeDocument/2006/relationships/image" Target="../media/image3147.png"/><Relationship Id="rId485" Type="http://schemas.openxmlformats.org/officeDocument/2006/relationships/image" Target="../media/image3237.png"/><Relationship Id="rId42" Type="http://schemas.openxmlformats.org/officeDocument/2006/relationships/customXml" Target="../ink/ink3226.xml"/><Relationship Id="rId84" Type="http://schemas.openxmlformats.org/officeDocument/2006/relationships/customXml" Target="../ink/ink3247.xml"/><Relationship Id="rId138" Type="http://schemas.openxmlformats.org/officeDocument/2006/relationships/customXml" Target="../ink/ink3274.xml"/><Relationship Id="rId345" Type="http://schemas.openxmlformats.org/officeDocument/2006/relationships/image" Target="../media/image3168.png"/><Relationship Id="rId387" Type="http://schemas.openxmlformats.org/officeDocument/2006/relationships/image" Target="../media/image3189.png"/><Relationship Id="rId510" Type="http://schemas.openxmlformats.org/officeDocument/2006/relationships/customXml" Target="../ink/ink3460.xml"/><Relationship Id="rId191" Type="http://schemas.openxmlformats.org/officeDocument/2006/relationships/image" Target="../media/image2229.png"/><Relationship Id="rId205" Type="http://schemas.openxmlformats.org/officeDocument/2006/relationships/image" Target="../media/image3098.png"/><Relationship Id="rId247" Type="http://schemas.openxmlformats.org/officeDocument/2006/relationships/image" Target="../media/image3119.png"/><Relationship Id="rId412" Type="http://schemas.openxmlformats.org/officeDocument/2006/relationships/customXml" Target="../ink/ink3411.xml"/><Relationship Id="rId107" Type="http://schemas.openxmlformats.org/officeDocument/2006/relationships/image" Target="../media/image3050.png"/><Relationship Id="rId289" Type="http://schemas.openxmlformats.org/officeDocument/2006/relationships/image" Target="../media/image3140.png"/><Relationship Id="rId454" Type="http://schemas.openxmlformats.org/officeDocument/2006/relationships/customXml" Target="../ink/ink3432.xml"/><Relationship Id="rId496" Type="http://schemas.openxmlformats.org/officeDocument/2006/relationships/customXml" Target="../ink/ink3453.xml"/><Relationship Id="rId11" Type="http://schemas.openxmlformats.org/officeDocument/2006/relationships/image" Target="../media/image3002.png"/><Relationship Id="rId53" Type="http://schemas.openxmlformats.org/officeDocument/2006/relationships/image" Target="../media/image3023.png"/><Relationship Id="rId149" Type="http://schemas.openxmlformats.org/officeDocument/2006/relationships/image" Target="../media/image3071.png"/><Relationship Id="rId314" Type="http://schemas.openxmlformats.org/officeDocument/2006/relationships/customXml" Target="../ink/ink3362.xml"/><Relationship Id="rId356" Type="http://schemas.openxmlformats.org/officeDocument/2006/relationships/customXml" Target="../ink/ink3383.xml"/><Relationship Id="rId398" Type="http://schemas.openxmlformats.org/officeDocument/2006/relationships/customXml" Target="../ink/ink3404.xml"/><Relationship Id="rId521" Type="http://schemas.openxmlformats.org/officeDocument/2006/relationships/image" Target="../media/image3255.png"/><Relationship Id="rId95" Type="http://schemas.openxmlformats.org/officeDocument/2006/relationships/image" Target="../media/image3044.png"/><Relationship Id="rId160" Type="http://schemas.openxmlformats.org/officeDocument/2006/relationships/customXml" Target="../ink/ink3285.xml"/><Relationship Id="rId216" Type="http://schemas.openxmlformats.org/officeDocument/2006/relationships/customXml" Target="../ink/ink3313.xml"/><Relationship Id="rId423" Type="http://schemas.openxmlformats.org/officeDocument/2006/relationships/image" Target="../media/image3207.png"/><Relationship Id="rId258" Type="http://schemas.openxmlformats.org/officeDocument/2006/relationships/customXml" Target="../ink/ink3334.xml"/><Relationship Id="rId465" Type="http://schemas.openxmlformats.org/officeDocument/2006/relationships/image" Target="../media/image3227.png"/><Relationship Id="rId22" Type="http://schemas.openxmlformats.org/officeDocument/2006/relationships/customXml" Target="../ink/ink3216.xml"/><Relationship Id="rId64" Type="http://schemas.openxmlformats.org/officeDocument/2006/relationships/customXml" Target="../ink/ink3237.xml"/><Relationship Id="rId118" Type="http://schemas.openxmlformats.org/officeDocument/2006/relationships/customXml" Target="../ink/ink3264.xml"/><Relationship Id="rId325" Type="http://schemas.openxmlformats.org/officeDocument/2006/relationships/image" Target="../media/image3158.png"/><Relationship Id="rId367" Type="http://schemas.openxmlformats.org/officeDocument/2006/relationships/image" Target="../media/image3179.png"/><Relationship Id="rId532" Type="http://schemas.openxmlformats.org/officeDocument/2006/relationships/customXml" Target="../ink/ink3471.xml"/><Relationship Id="rId171" Type="http://schemas.openxmlformats.org/officeDocument/2006/relationships/image" Target="../media/image3082.png"/><Relationship Id="rId227" Type="http://schemas.openxmlformats.org/officeDocument/2006/relationships/image" Target="../media/image3109.png"/><Relationship Id="rId269" Type="http://schemas.openxmlformats.org/officeDocument/2006/relationships/image" Target="../media/image3130.png"/><Relationship Id="rId434" Type="http://schemas.openxmlformats.org/officeDocument/2006/relationships/customXml" Target="../ink/ink3422.xml"/><Relationship Id="rId476" Type="http://schemas.openxmlformats.org/officeDocument/2006/relationships/customXml" Target="../ink/ink3443.xml"/><Relationship Id="rId33" Type="http://schemas.openxmlformats.org/officeDocument/2006/relationships/image" Target="../media/image3013.png"/><Relationship Id="rId129" Type="http://schemas.openxmlformats.org/officeDocument/2006/relationships/image" Target="../media/image3061.png"/><Relationship Id="rId280" Type="http://schemas.openxmlformats.org/officeDocument/2006/relationships/customXml" Target="../ink/ink3345.xml"/><Relationship Id="rId336" Type="http://schemas.openxmlformats.org/officeDocument/2006/relationships/customXml" Target="../ink/ink3373.xml"/><Relationship Id="rId501" Type="http://schemas.openxmlformats.org/officeDocument/2006/relationships/image" Target="../media/image3245.png"/><Relationship Id="rId543" Type="http://schemas.openxmlformats.org/officeDocument/2006/relationships/image" Target="../media/image3266.png"/><Relationship Id="rId75" Type="http://schemas.openxmlformats.org/officeDocument/2006/relationships/image" Target="../media/image3034.png"/><Relationship Id="rId140" Type="http://schemas.openxmlformats.org/officeDocument/2006/relationships/customXml" Target="../ink/ink3275.xml"/><Relationship Id="rId182" Type="http://schemas.openxmlformats.org/officeDocument/2006/relationships/customXml" Target="../ink/ink3296.xml"/><Relationship Id="rId378" Type="http://schemas.openxmlformats.org/officeDocument/2006/relationships/customXml" Target="../ink/ink3394.xml"/><Relationship Id="rId403" Type="http://schemas.openxmlformats.org/officeDocument/2006/relationships/image" Target="../media/image3197.png"/><Relationship Id="rId238" Type="http://schemas.openxmlformats.org/officeDocument/2006/relationships/customXml" Target="../ink/ink3324.xml"/><Relationship Id="rId445" Type="http://schemas.openxmlformats.org/officeDocument/2006/relationships/image" Target="../media/image3217.png"/><Relationship Id="rId487" Type="http://schemas.openxmlformats.org/officeDocument/2006/relationships/image" Target="../media/image3238.png"/><Relationship Id="rId291" Type="http://schemas.openxmlformats.org/officeDocument/2006/relationships/image" Target="../media/image3141.png"/><Relationship Id="rId305" Type="http://schemas.openxmlformats.org/officeDocument/2006/relationships/image" Target="../media/image3148.png"/><Relationship Id="rId347" Type="http://schemas.openxmlformats.org/officeDocument/2006/relationships/image" Target="../media/image3169.png"/><Relationship Id="rId512" Type="http://schemas.openxmlformats.org/officeDocument/2006/relationships/customXml" Target="../ink/ink3461.xml"/><Relationship Id="rId44" Type="http://schemas.openxmlformats.org/officeDocument/2006/relationships/customXml" Target="../ink/ink3227.xml"/><Relationship Id="rId86" Type="http://schemas.openxmlformats.org/officeDocument/2006/relationships/customXml" Target="../ink/ink3248.xml"/><Relationship Id="rId151" Type="http://schemas.openxmlformats.org/officeDocument/2006/relationships/image" Target="../media/image3072.png"/><Relationship Id="rId389" Type="http://schemas.openxmlformats.org/officeDocument/2006/relationships/image" Target="../media/image3190.png"/><Relationship Id="rId193" Type="http://schemas.openxmlformats.org/officeDocument/2006/relationships/image" Target="../media/image3092.png"/><Relationship Id="rId207" Type="http://schemas.openxmlformats.org/officeDocument/2006/relationships/image" Target="../media/image3099.png"/><Relationship Id="rId249" Type="http://schemas.openxmlformats.org/officeDocument/2006/relationships/image" Target="../media/image3120.png"/><Relationship Id="rId414" Type="http://schemas.openxmlformats.org/officeDocument/2006/relationships/customXml" Target="../ink/ink3412.xml"/><Relationship Id="rId456" Type="http://schemas.openxmlformats.org/officeDocument/2006/relationships/customXml" Target="../ink/ink3433.xml"/><Relationship Id="rId498" Type="http://schemas.openxmlformats.org/officeDocument/2006/relationships/customXml" Target="../ink/ink3454.xml"/><Relationship Id="rId13" Type="http://schemas.openxmlformats.org/officeDocument/2006/relationships/image" Target="../media/image3003.png"/><Relationship Id="rId109" Type="http://schemas.openxmlformats.org/officeDocument/2006/relationships/image" Target="../media/image3051.png"/><Relationship Id="rId260" Type="http://schemas.openxmlformats.org/officeDocument/2006/relationships/customXml" Target="../ink/ink3335.xml"/><Relationship Id="rId316" Type="http://schemas.openxmlformats.org/officeDocument/2006/relationships/customXml" Target="../ink/ink3363.xml"/><Relationship Id="rId523" Type="http://schemas.openxmlformats.org/officeDocument/2006/relationships/image" Target="../media/image3256.png"/><Relationship Id="rId55" Type="http://schemas.openxmlformats.org/officeDocument/2006/relationships/image" Target="../media/image3024.png"/><Relationship Id="rId97" Type="http://schemas.openxmlformats.org/officeDocument/2006/relationships/image" Target="../media/image3045.png"/><Relationship Id="rId120" Type="http://schemas.openxmlformats.org/officeDocument/2006/relationships/customXml" Target="../ink/ink3265.xml"/><Relationship Id="rId358" Type="http://schemas.openxmlformats.org/officeDocument/2006/relationships/customXml" Target="../ink/ink3384.xml"/><Relationship Id="rId162" Type="http://schemas.openxmlformats.org/officeDocument/2006/relationships/customXml" Target="../ink/ink3286.xml"/><Relationship Id="rId218" Type="http://schemas.openxmlformats.org/officeDocument/2006/relationships/customXml" Target="../ink/ink3314.xml"/><Relationship Id="rId425" Type="http://schemas.openxmlformats.org/officeDocument/2006/relationships/image" Target="../media/image3208.png"/><Relationship Id="rId467" Type="http://schemas.openxmlformats.org/officeDocument/2006/relationships/image" Target="../media/image3228.png"/><Relationship Id="rId271" Type="http://schemas.openxmlformats.org/officeDocument/2006/relationships/image" Target="../media/image3131.png"/><Relationship Id="rId24" Type="http://schemas.openxmlformats.org/officeDocument/2006/relationships/customXml" Target="../ink/ink3217.xml"/><Relationship Id="rId66" Type="http://schemas.openxmlformats.org/officeDocument/2006/relationships/customXml" Target="../ink/ink3238.xml"/><Relationship Id="rId131" Type="http://schemas.openxmlformats.org/officeDocument/2006/relationships/image" Target="../media/image3062.png"/><Relationship Id="rId327" Type="http://schemas.openxmlformats.org/officeDocument/2006/relationships/image" Target="../media/image3159.png"/><Relationship Id="rId369" Type="http://schemas.openxmlformats.org/officeDocument/2006/relationships/image" Target="../media/image3180.png"/><Relationship Id="rId534" Type="http://schemas.openxmlformats.org/officeDocument/2006/relationships/customXml" Target="../ink/ink3472.xml"/><Relationship Id="rId173" Type="http://schemas.openxmlformats.org/officeDocument/2006/relationships/image" Target="../media/image3083.png"/><Relationship Id="rId229" Type="http://schemas.openxmlformats.org/officeDocument/2006/relationships/image" Target="../media/image3110.png"/><Relationship Id="rId380" Type="http://schemas.openxmlformats.org/officeDocument/2006/relationships/customXml" Target="../ink/ink3395.xml"/><Relationship Id="rId436" Type="http://schemas.openxmlformats.org/officeDocument/2006/relationships/customXml" Target="../ink/ink3423.xml"/><Relationship Id="rId240" Type="http://schemas.openxmlformats.org/officeDocument/2006/relationships/customXml" Target="../ink/ink3325.xml"/><Relationship Id="rId478" Type="http://schemas.openxmlformats.org/officeDocument/2006/relationships/customXml" Target="../ink/ink3444.xml"/><Relationship Id="rId35" Type="http://schemas.openxmlformats.org/officeDocument/2006/relationships/image" Target="../media/image3014.png"/><Relationship Id="rId77" Type="http://schemas.openxmlformats.org/officeDocument/2006/relationships/image" Target="../media/image3035.png"/><Relationship Id="rId100" Type="http://schemas.openxmlformats.org/officeDocument/2006/relationships/customXml" Target="../ink/ink3255.xml"/><Relationship Id="rId282" Type="http://schemas.openxmlformats.org/officeDocument/2006/relationships/customXml" Target="../ink/ink3346.xml"/><Relationship Id="rId338" Type="http://schemas.openxmlformats.org/officeDocument/2006/relationships/customXml" Target="../ink/ink3374.xml"/><Relationship Id="rId503" Type="http://schemas.openxmlformats.org/officeDocument/2006/relationships/image" Target="../media/image3246.png"/><Relationship Id="rId545" Type="http://schemas.openxmlformats.org/officeDocument/2006/relationships/image" Target="../media/image3267.png"/><Relationship Id="rId142" Type="http://schemas.openxmlformats.org/officeDocument/2006/relationships/customXml" Target="../ink/ink3276.xml"/><Relationship Id="rId184" Type="http://schemas.openxmlformats.org/officeDocument/2006/relationships/customXml" Target="../ink/ink3297.xml"/><Relationship Id="rId391" Type="http://schemas.openxmlformats.org/officeDocument/2006/relationships/image" Target="../media/image3191.png"/><Relationship Id="rId405" Type="http://schemas.openxmlformats.org/officeDocument/2006/relationships/image" Target="../media/image3198.png"/><Relationship Id="rId447" Type="http://schemas.openxmlformats.org/officeDocument/2006/relationships/image" Target="../media/image3218.png"/><Relationship Id="rId251" Type="http://schemas.openxmlformats.org/officeDocument/2006/relationships/image" Target="../media/image3121.png"/><Relationship Id="rId489" Type="http://schemas.openxmlformats.org/officeDocument/2006/relationships/image" Target="../media/image3239.png"/><Relationship Id="rId46" Type="http://schemas.openxmlformats.org/officeDocument/2006/relationships/customXml" Target="../ink/ink3228.xml"/><Relationship Id="rId293" Type="http://schemas.openxmlformats.org/officeDocument/2006/relationships/image" Target="../media/image3142.png"/><Relationship Id="rId307" Type="http://schemas.openxmlformats.org/officeDocument/2006/relationships/image" Target="../media/image3149.png"/><Relationship Id="rId349" Type="http://schemas.openxmlformats.org/officeDocument/2006/relationships/image" Target="../media/image3170.png"/><Relationship Id="rId514" Type="http://schemas.openxmlformats.org/officeDocument/2006/relationships/customXml" Target="../ink/ink3462.xml"/><Relationship Id="rId88" Type="http://schemas.openxmlformats.org/officeDocument/2006/relationships/customXml" Target="../ink/ink3249.xml"/><Relationship Id="rId111" Type="http://schemas.openxmlformats.org/officeDocument/2006/relationships/image" Target="../media/image3052.png"/><Relationship Id="rId153" Type="http://schemas.openxmlformats.org/officeDocument/2006/relationships/image" Target="../media/image3073.png"/><Relationship Id="rId195" Type="http://schemas.openxmlformats.org/officeDocument/2006/relationships/image" Target="../media/image3093.png"/><Relationship Id="rId209" Type="http://schemas.openxmlformats.org/officeDocument/2006/relationships/image" Target="../media/image3100.png"/><Relationship Id="rId360" Type="http://schemas.openxmlformats.org/officeDocument/2006/relationships/customXml" Target="../ink/ink3385.xml"/><Relationship Id="rId416" Type="http://schemas.openxmlformats.org/officeDocument/2006/relationships/customXml" Target="../ink/ink3413.xml"/><Relationship Id="rId220" Type="http://schemas.openxmlformats.org/officeDocument/2006/relationships/customXml" Target="../ink/ink3315.xml"/><Relationship Id="rId458" Type="http://schemas.openxmlformats.org/officeDocument/2006/relationships/customXml" Target="../ink/ink3434.xml"/><Relationship Id="rId15" Type="http://schemas.openxmlformats.org/officeDocument/2006/relationships/image" Target="../media/image3004.png"/><Relationship Id="rId57" Type="http://schemas.openxmlformats.org/officeDocument/2006/relationships/image" Target="../media/image3025.png"/><Relationship Id="rId262" Type="http://schemas.openxmlformats.org/officeDocument/2006/relationships/customXml" Target="../ink/ink3336.xml"/><Relationship Id="rId318" Type="http://schemas.openxmlformats.org/officeDocument/2006/relationships/customXml" Target="../ink/ink3364.xml"/><Relationship Id="rId525" Type="http://schemas.openxmlformats.org/officeDocument/2006/relationships/image" Target="../media/image3257.png"/><Relationship Id="rId99" Type="http://schemas.openxmlformats.org/officeDocument/2006/relationships/image" Target="../media/image3046.png"/><Relationship Id="rId122" Type="http://schemas.openxmlformats.org/officeDocument/2006/relationships/customXml" Target="../ink/ink3266.xml"/><Relationship Id="rId164" Type="http://schemas.openxmlformats.org/officeDocument/2006/relationships/customXml" Target="../ink/ink3287.xml"/><Relationship Id="rId371" Type="http://schemas.openxmlformats.org/officeDocument/2006/relationships/image" Target="../media/image3181.png"/><Relationship Id="rId427" Type="http://schemas.openxmlformats.org/officeDocument/2006/relationships/image" Target="../media/image3209.png"/><Relationship Id="rId469" Type="http://schemas.openxmlformats.org/officeDocument/2006/relationships/image" Target="../media/image3229.png"/><Relationship Id="rId26" Type="http://schemas.openxmlformats.org/officeDocument/2006/relationships/customXml" Target="../ink/ink3218.xml"/><Relationship Id="rId231" Type="http://schemas.openxmlformats.org/officeDocument/2006/relationships/image" Target="../media/image3111.png"/><Relationship Id="rId273" Type="http://schemas.openxmlformats.org/officeDocument/2006/relationships/image" Target="../media/image3132.png"/><Relationship Id="rId329" Type="http://schemas.openxmlformats.org/officeDocument/2006/relationships/image" Target="../media/image3160.png"/><Relationship Id="rId480" Type="http://schemas.openxmlformats.org/officeDocument/2006/relationships/customXml" Target="../ink/ink3445.xml"/><Relationship Id="rId536" Type="http://schemas.openxmlformats.org/officeDocument/2006/relationships/customXml" Target="../ink/ink3473.xml"/><Relationship Id="rId68" Type="http://schemas.openxmlformats.org/officeDocument/2006/relationships/customXml" Target="../ink/ink3239.xml"/><Relationship Id="rId133" Type="http://schemas.openxmlformats.org/officeDocument/2006/relationships/image" Target="../media/image3063.png"/><Relationship Id="rId175" Type="http://schemas.openxmlformats.org/officeDocument/2006/relationships/image" Target="../media/image3084.png"/><Relationship Id="rId340" Type="http://schemas.openxmlformats.org/officeDocument/2006/relationships/customXml" Target="../ink/ink3375.xml"/><Relationship Id="rId200" Type="http://schemas.openxmlformats.org/officeDocument/2006/relationships/customXml" Target="../ink/ink3305.xml"/><Relationship Id="rId382" Type="http://schemas.openxmlformats.org/officeDocument/2006/relationships/customXml" Target="../ink/ink3396.xml"/><Relationship Id="rId438" Type="http://schemas.openxmlformats.org/officeDocument/2006/relationships/customXml" Target="../ink/ink3424.xml"/><Relationship Id="rId242" Type="http://schemas.openxmlformats.org/officeDocument/2006/relationships/customXml" Target="../ink/ink3326.xml"/><Relationship Id="rId284" Type="http://schemas.openxmlformats.org/officeDocument/2006/relationships/customXml" Target="../ink/ink3347.xml"/><Relationship Id="rId491" Type="http://schemas.openxmlformats.org/officeDocument/2006/relationships/image" Target="../media/image3240.png"/><Relationship Id="rId505" Type="http://schemas.openxmlformats.org/officeDocument/2006/relationships/image" Target="../media/image3247.png"/><Relationship Id="rId37" Type="http://schemas.openxmlformats.org/officeDocument/2006/relationships/image" Target="../media/image3015.png"/><Relationship Id="rId79" Type="http://schemas.openxmlformats.org/officeDocument/2006/relationships/image" Target="../media/image3036.png"/><Relationship Id="rId102" Type="http://schemas.openxmlformats.org/officeDocument/2006/relationships/customXml" Target="../ink/ink3256.xml"/><Relationship Id="rId144" Type="http://schemas.openxmlformats.org/officeDocument/2006/relationships/customXml" Target="../ink/ink3277.xml"/><Relationship Id="rId547" Type="http://schemas.openxmlformats.org/officeDocument/2006/relationships/image" Target="../media/image3268.png"/><Relationship Id="rId90" Type="http://schemas.openxmlformats.org/officeDocument/2006/relationships/customXml" Target="../ink/ink3250.xml"/><Relationship Id="rId186" Type="http://schemas.openxmlformats.org/officeDocument/2006/relationships/customXml" Target="../ink/ink3298.xml"/><Relationship Id="rId351" Type="http://schemas.openxmlformats.org/officeDocument/2006/relationships/image" Target="../media/image3171.png"/><Relationship Id="rId393" Type="http://schemas.openxmlformats.org/officeDocument/2006/relationships/image" Target="../media/image3192.png"/><Relationship Id="rId407" Type="http://schemas.openxmlformats.org/officeDocument/2006/relationships/image" Target="../media/image3199.png"/><Relationship Id="rId449" Type="http://schemas.openxmlformats.org/officeDocument/2006/relationships/image" Target="../media/image3219.png"/><Relationship Id="rId211" Type="http://schemas.openxmlformats.org/officeDocument/2006/relationships/image" Target="../media/image3101.png"/><Relationship Id="rId253" Type="http://schemas.openxmlformats.org/officeDocument/2006/relationships/image" Target="../media/image3122.png"/><Relationship Id="rId295" Type="http://schemas.openxmlformats.org/officeDocument/2006/relationships/image" Target="../media/image3143.png"/><Relationship Id="rId309" Type="http://schemas.openxmlformats.org/officeDocument/2006/relationships/image" Target="../media/image3150.png"/><Relationship Id="rId460" Type="http://schemas.openxmlformats.org/officeDocument/2006/relationships/customXml" Target="../ink/ink3435.xml"/><Relationship Id="rId516" Type="http://schemas.openxmlformats.org/officeDocument/2006/relationships/customXml" Target="../ink/ink3463.xml"/><Relationship Id="rId48" Type="http://schemas.openxmlformats.org/officeDocument/2006/relationships/customXml" Target="../ink/ink3229.xml"/><Relationship Id="rId113" Type="http://schemas.openxmlformats.org/officeDocument/2006/relationships/image" Target="../media/image3053.png"/><Relationship Id="rId320" Type="http://schemas.openxmlformats.org/officeDocument/2006/relationships/customXml" Target="../ink/ink3365.xml"/><Relationship Id="rId155" Type="http://schemas.openxmlformats.org/officeDocument/2006/relationships/image" Target="../media/image3074.png"/><Relationship Id="rId197" Type="http://schemas.openxmlformats.org/officeDocument/2006/relationships/image" Target="../media/image3094.png"/><Relationship Id="rId362" Type="http://schemas.openxmlformats.org/officeDocument/2006/relationships/customXml" Target="../ink/ink3386.xml"/><Relationship Id="rId418" Type="http://schemas.openxmlformats.org/officeDocument/2006/relationships/customXml" Target="../ink/ink3414.xml"/><Relationship Id="rId222" Type="http://schemas.openxmlformats.org/officeDocument/2006/relationships/customXml" Target="../ink/ink3316.xml"/><Relationship Id="rId264" Type="http://schemas.openxmlformats.org/officeDocument/2006/relationships/customXml" Target="../ink/ink3337.xml"/><Relationship Id="rId471" Type="http://schemas.openxmlformats.org/officeDocument/2006/relationships/image" Target="../media/image3230.png"/><Relationship Id="rId17" Type="http://schemas.openxmlformats.org/officeDocument/2006/relationships/image" Target="../media/image3005.png"/><Relationship Id="rId59" Type="http://schemas.openxmlformats.org/officeDocument/2006/relationships/image" Target="../media/image3026.png"/><Relationship Id="rId124" Type="http://schemas.openxmlformats.org/officeDocument/2006/relationships/customXml" Target="../ink/ink3267.xml"/><Relationship Id="rId527" Type="http://schemas.openxmlformats.org/officeDocument/2006/relationships/image" Target="../media/image3258.png"/><Relationship Id="rId70" Type="http://schemas.openxmlformats.org/officeDocument/2006/relationships/customXml" Target="../ink/ink3240.xml"/><Relationship Id="rId166" Type="http://schemas.openxmlformats.org/officeDocument/2006/relationships/customXml" Target="../ink/ink3288.xml"/><Relationship Id="rId331" Type="http://schemas.openxmlformats.org/officeDocument/2006/relationships/image" Target="../media/image3161.png"/><Relationship Id="rId373" Type="http://schemas.openxmlformats.org/officeDocument/2006/relationships/image" Target="../media/image3182.png"/><Relationship Id="rId429" Type="http://schemas.openxmlformats.org/officeDocument/2006/relationships/image" Target="../media/image321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12.png"/><Relationship Id="rId440" Type="http://schemas.openxmlformats.org/officeDocument/2006/relationships/customXml" Target="../ink/ink3425.xml"/><Relationship Id="rId28" Type="http://schemas.openxmlformats.org/officeDocument/2006/relationships/customXml" Target="../ink/ink3219.xml"/><Relationship Id="rId275" Type="http://schemas.openxmlformats.org/officeDocument/2006/relationships/image" Target="../media/image3133.png"/><Relationship Id="rId300" Type="http://schemas.openxmlformats.org/officeDocument/2006/relationships/customXml" Target="../ink/ink3355.xml"/><Relationship Id="rId482" Type="http://schemas.openxmlformats.org/officeDocument/2006/relationships/customXml" Target="../ink/ink3446.xml"/><Relationship Id="rId538" Type="http://schemas.openxmlformats.org/officeDocument/2006/relationships/customXml" Target="../ink/ink3474.xml"/><Relationship Id="rId81" Type="http://schemas.openxmlformats.org/officeDocument/2006/relationships/image" Target="../media/image3037.png"/><Relationship Id="rId135" Type="http://schemas.openxmlformats.org/officeDocument/2006/relationships/image" Target="../media/image3064.png"/><Relationship Id="rId177" Type="http://schemas.openxmlformats.org/officeDocument/2006/relationships/image" Target="../media/image3085.png"/><Relationship Id="rId342" Type="http://schemas.openxmlformats.org/officeDocument/2006/relationships/customXml" Target="../ink/ink3376.xml"/><Relationship Id="rId384" Type="http://schemas.openxmlformats.org/officeDocument/2006/relationships/customXml" Target="../ink/ink3397.xml"/><Relationship Id="rId202" Type="http://schemas.openxmlformats.org/officeDocument/2006/relationships/customXml" Target="../ink/ink3306.xml"/><Relationship Id="rId244" Type="http://schemas.openxmlformats.org/officeDocument/2006/relationships/customXml" Target="../ink/ink3327.xml"/><Relationship Id="rId39" Type="http://schemas.openxmlformats.org/officeDocument/2006/relationships/image" Target="../media/image3016.png"/><Relationship Id="rId286" Type="http://schemas.openxmlformats.org/officeDocument/2006/relationships/customXml" Target="../ink/ink3348.xml"/><Relationship Id="rId451" Type="http://schemas.openxmlformats.org/officeDocument/2006/relationships/image" Target="../media/image3220.png"/><Relationship Id="rId493" Type="http://schemas.openxmlformats.org/officeDocument/2006/relationships/image" Target="../media/image3241.png"/><Relationship Id="rId507" Type="http://schemas.openxmlformats.org/officeDocument/2006/relationships/image" Target="../media/image3248.png"/><Relationship Id="rId50" Type="http://schemas.openxmlformats.org/officeDocument/2006/relationships/customXml" Target="../ink/ink3230.xml"/><Relationship Id="rId104" Type="http://schemas.openxmlformats.org/officeDocument/2006/relationships/customXml" Target="../ink/ink3257.xml"/><Relationship Id="rId146" Type="http://schemas.openxmlformats.org/officeDocument/2006/relationships/customXml" Target="../ink/ink3278.xml"/><Relationship Id="rId188" Type="http://schemas.openxmlformats.org/officeDocument/2006/relationships/customXml" Target="../ink/ink3299.xml"/><Relationship Id="rId311" Type="http://schemas.openxmlformats.org/officeDocument/2006/relationships/image" Target="../media/image3151.png"/><Relationship Id="rId353" Type="http://schemas.openxmlformats.org/officeDocument/2006/relationships/image" Target="../media/image3172.png"/><Relationship Id="rId395" Type="http://schemas.openxmlformats.org/officeDocument/2006/relationships/image" Target="../media/image3193.png"/><Relationship Id="rId409" Type="http://schemas.openxmlformats.org/officeDocument/2006/relationships/image" Target="../media/image3200.png"/><Relationship Id="rId92" Type="http://schemas.openxmlformats.org/officeDocument/2006/relationships/customXml" Target="../ink/ink3251.xml"/><Relationship Id="rId213" Type="http://schemas.openxmlformats.org/officeDocument/2006/relationships/image" Target="../media/image3102.png"/><Relationship Id="rId420" Type="http://schemas.openxmlformats.org/officeDocument/2006/relationships/customXml" Target="../ink/ink3415.xml"/><Relationship Id="rId255" Type="http://schemas.openxmlformats.org/officeDocument/2006/relationships/image" Target="../media/image3123.png"/><Relationship Id="rId297" Type="http://schemas.openxmlformats.org/officeDocument/2006/relationships/image" Target="../media/image3144.png"/><Relationship Id="rId462" Type="http://schemas.openxmlformats.org/officeDocument/2006/relationships/customXml" Target="../ink/ink3436.xml"/><Relationship Id="rId518" Type="http://schemas.openxmlformats.org/officeDocument/2006/relationships/customXml" Target="../ink/ink3464.xml"/><Relationship Id="rId115" Type="http://schemas.openxmlformats.org/officeDocument/2006/relationships/image" Target="../media/image3054.png"/><Relationship Id="rId157" Type="http://schemas.openxmlformats.org/officeDocument/2006/relationships/image" Target="../media/image3075.png"/><Relationship Id="rId322" Type="http://schemas.openxmlformats.org/officeDocument/2006/relationships/customXml" Target="../ink/ink3366.xml"/><Relationship Id="rId364" Type="http://schemas.openxmlformats.org/officeDocument/2006/relationships/customXml" Target="../ink/ink3387.xml"/><Relationship Id="rId61" Type="http://schemas.openxmlformats.org/officeDocument/2006/relationships/image" Target="../media/image3027.png"/><Relationship Id="rId199" Type="http://schemas.openxmlformats.org/officeDocument/2006/relationships/image" Target="../media/image3095.png"/><Relationship Id="rId19" Type="http://schemas.openxmlformats.org/officeDocument/2006/relationships/image" Target="../media/image3006.png"/><Relationship Id="rId224" Type="http://schemas.openxmlformats.org/officeDocument/2006/relationships/customXml" Target="../ink/ink3317.xml"/><Relationship Id="rId266" Type="http://schemas.openxmlformats.org/officeDocument/2006/relationships/customXml" Target="../ink/ink3338.xml"/><Relationship Id="rId431" Type="http://schemas.openxmlformats.org/officeDocument/2006/relationships/image" Target="../media/image3211.png"/><Relationship Id="rId473" Type="http://schemas.openxmlformats.org/officeDocument/2006/relationships/image" Target="../media/image3231.png"/><Relationship Id="rId529" Type="http://schemas.openxmlformats.org/officeDocument/2006/relationships/image" Target="../media/image3259.png"/><Relationship Id="rId30" Type="http://schemas.openxmlformats.org/officeDocument/2006/relationships/customXml" Target="../ink/ink3220.xml"/><Relationship Id="rId126" Type="http://schemas.openxmlformats.org/officeDocument/2006/relationships/customXml" Target="../ink/ink3268.xml"/><Relationship Id="rId168" Type="http://schemas.openxmlformats.org/officeDocument/2006/relationships/customXml" Target="../ink/ink3289.xml"/><Relationship Id="rId333" Type="http://schemas.openxmlformats.org/officeDocument/2006/relationships/image" Target="../media/image3162.png"/><Relationship Id="rId540" Type="http://schemas.openxmlformats.org/officeDocument/2006/relationships/customXml" Target="../ink/ink3475.xml"/><Relationship Id="rId72" Type="http://schemas.openxmlformats.org/officeDocument/2006/relationships/customXml" Target="../ink/ink3241.xml"/><Relationship Id="rId375" Type="http://schemas.openxmlformats.org/officeDocument/2006/relationships/image" Target="../media/image3183.png"/><Relationship Id="rId3" Type="http://schemas.openxmlformats.org/officeDocument/2006/relationships/image" Target="NULL"/><Relationship Id="rId235" Type="http://schemas.openxmlformats.org/officeDocument/2006/relationships/image" Target="../media/image3113.png"/><Relationship Id="rId277" Type="http://schemas.openxmlformats.org/officeDocument/2006/relationships/image" Target="../media/image3134.png"/><Relationship Id="rId400" Type="http://schemas.openxmlformats.org/officeDocument/2006/relationships/customXml" Target="../ink/ink3405.xml"/><Relationship Id="rId442" Type="http://schemas.openxmlformats.org/officeDocument/2006/relationships/customXml" Target="../ink/ink3426.xml"/><Relationship Id="rId484" Type="http://schemas.openxmlformats.org/officeDocument/2006/relationships/customXml" Target="../ink/ink3447.xml"/><Relationship Id="rId137" Type="http://schemas.openxmlformats.org/officeDocument/2006/relationships/image" Target="../media/image3065.png"/><Relationship Id="rId302" Type="http://schemas.openxmlformats.org/officeDocument/2006/relationships/customXml" Target="../ink/ink3356.xml"/><Relationship Id="rId344" Type="http://schemas.openxmlformats.org/officeDocument/2006/relationships/customXml" Target="../ink/ink3377.xml"/><Relationship Id="rId41" Type="http://schemas.openxmlformats.org/officeDocument/2006/relationships/image" Target="../media/image3017.png"/><Relationship Id="rId83" Type="http://schemas.openxmlformats.org/officeDocument/2006/relationships/image" Target="../media/image3038.png"/><Relationship Id="rId179" Type="http://schemas.openxmlformats.org/officeDocument/2006/relationships/image" Target="../media/image3086.png"/><Relationship Id="rId386" Type="http://schemas.openxmlformats.org/officeDocument/2006/relationships/customXml" Target="../ink/ink3398.xml"/><Relationship Id="rId190" Type="http://schemas.openxmlformats.org/officeDocument/2006/relationships/customXml" Target="../ink/ink3300.xml"/><Relationship Id="rId204" Type="http://schemas.openxmlformats.org/officeDocument/2006/relationships/customXml" Target="../ink/ink3307.xml"/><Relationship Id="rId246" Type="http://schemas.openxmlformats.org/officeDocument/2006/relationships/customXml" Target="../ink/ink3328.xml"/><Relationship Id="rId288" Type="http://schemas.openxmlformats.org/officeDocument/2006/relationships/customXml" Target="../ink/ink3349.xml"/><Relationship Id="rId411" Type="http://schemas.openxmlformats.org/officeDocument/2006/relationships/image" Target="../media/image3201.png"/><Relationship Id="rId453" Type="http://schemas.openxmlformats.org/officeDocument/2006/relationships/image" Target="../media/image3221.png"/><Relationship Id="rId509" Type="http://schemas.openxmlformats.org/officeDocument/2006/relationships/image" Target="../media/image3249.png"/><Relationship Id="rId106" Type="http://schemas.openxmlformats.org/officeDocument/2006/relationships/customXml" Target="../ink/ink3258.xml"/><Relationship Id="rId313" Type="http://schemas.openxmlformats.org/officeDocument/2006/relationships/image" Target="../media/image3152.png"/><Relationship Id="rId495" Type="http://schemas.openxmlformats.org/officeDocument/2006/relationships/image" Target="../media/image3242.png"/><Relationship Id="rId10" Type="http://schemas.openxmlformats.org/officeDocument/2006/relationships/customXml" Target="../ink/ink3210.xml"/><Relationship Id="rId52" Type="http://schemas.openxmlformats.org/officeDocument/2006/relationships/customXml" Target="../ink/ink3231.xml"/><Relationship Id="rId94" Type="http://schemas.openxmlformats.org/officeDocument/2006/relationships/customXml" Target="../ink/ink3252.xml"/><Relationship Id="rId148" Type="http://schemas.openxmlformats.org/officeDocument/2006/relationships/customXml" Target="../ink/ink3279.xml"/><Relationship Id="rId355" Type="http://schemas.openxmlformats.org/officeDocument/2006/relationships/image" Target="../media/image3173.png"/><Relationship Id="rId397" Type="http://schemas.openxmlformats.org/officeDocument/2006/relationships/image" Target="../media/image3194.png"/><Relationship Id="rId520" Type="http://schemas.openxmlformats.org/officeDocument/2006/relationships/customXml" Target="../ink/ink3465.xml"/><Relationship Id="rId215" Type="http://schemas.openxmlformats.org/officeDocument/2006/relationships/image" Target="../media/image3103.png"/><Relationship Id="rId257" Type="http://schemas.openxmlformats.org/officeDocument/2006/relationships/image" Target="../media/image3124.png"/><Relationship Id="rId422" Type="http://schemas.openxmlformats.org/officeDocument/2006/relationships/customXml" Target="../ink/ink3416.xml"/><Relationship Id="rId464" Type="http://schemas.openxmlformats.org/officeDocument/2006/relationships/customXml" Target="../ink/ink3437.xml"/><Relationship Id="rId299" Type="http://schemas.openxmlformats.org/officeDocument/2006/relationships/image" Target="../media/image3145.png"/><Relationship Id="rId63" Type="http://schemas.openxmlformats.org/officeDocument/2006/relationships/image" Target="../media/image3028.png"/><Relationship Id="rId159" Type="http://schemas.openxmlformats.org/officeDocument/2006/relationships/image" Target="../media/image3076.png"/><Relationship Id="rId366" Type="http://schemas.openxmlformats.org/officeDocument/2006/relationships/customXml" Target="../ink/ink3388.xml"/><Relationship Id="rId226" Type="http://schemas.openxmlformats.org/officeDocument/2006/relationships/customXml" Target="../ink/ink3318.xml"/><Relationship Id="rId433" Type="http://schemas.openxmlformats.org/officeDocument/2006/relationships/image" Target="../media/image3212.png"/><Relationship Id="rId74" Type="http://schemas.openxmlformats.org/officeDocument/2006/relationships/customXml" Target="../ink/ink3242.xml"/><Relationship Id="rId377" Type="http://schemas.openxmlformats.org/officeDocument/2006/relationships/image" Target="../media/image3184.png"/><Relationship Id="rId500" Type="http://schemas.openxmlformats.org/officeDocument/2006/relationships/customXml" Target="../ink/ink3455.xml"/><Relationship Id="rId237" Type="http://schemas.openxmlformats.org/officeDocument/2006/relationships/image" Target="../media/image3114.png"/><Relationship Id="rId444" Type="http://schemas.openxmlformats.org/officeDocument/2006/relationships/customXml" Target="../ink/ink3427.xml"/><Relationship Id="rId290" Type="http://schemas.openxmlformats.org/officeDocument/2006/relationships/customXml" Target="../ink/ink3350.xml"/><Relationship Id="rId304" Type="http://schemas.openxmlformats.org/officeDocument/2006/relationships/customXml" Target="../ink/ink3357.xml"/><Relationship Id="rId388" Type="http://schemas.openxmlformats.org/officeDocument/2006/relationships/customXml" Target="../ink/ink3399.xml"/><Relationship Id="rId511" Type="http://schemas.openxmlformats.org/officeDocument/2006/relationships/image" Target="../media/image3250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24.png"/><Relationship Id="rId21" Type="http://schemas.openxmlformats.org/officeDocument/2006/relationships/image" Target="../media/image3277.png"/><Relationship Id="rId324" Type="http://schemas.openxmlformats.org/officeDocument/2006/relationships/customXml" Target="../ink/ink3640.xml"/><Relationship Id="rId531" Type="http://schemas.openxmlformats.org/officeDocument/2006/relationships/image" Target="../media/image3523.png"/><Relationship Id="rId170" Type="http://schemas.openxmlformats.org/officeDocument/2006/relationships/customXml" Target="../ink/ink3562.xml"/><Relationship Id="rId268" Type="http://schemas.openxmlformats.org/officeDocument/2006/relationships/customXml" Target="../ink/ink3612.xml"/><Relationship Id="rId475" Type="http://schemas.openxmlformats.org/officeDocument/2006/relationships/image" Target="../media/image3496.png"/><Relationship Id="rId32" Type="http://schemas.openxmlformats.org/officeDocument/2006/relationships/customXml" Target="../ink/ink3493.xml"/><Relationship Id="rId128" Type="http://schemas.openxmlformats.org/officeDocument/2006/relationships/customXml" Target="../ink/ink3541.xml"/><Relationship Id="rId335" Type="http://schemas.openxmlformats.org/officeDocument/2006/relationships/image" Target="../media/image3430.png"/><Relationship Id="rId542" Type="http://schemas.openxmlformats.org/officeDocument/2006/relationships/customXml" Target="../ink/ink3751.xml"/><Relationship Id="rId181" Type="http://schemas.openxmlformats.org/officeDocument/2006/relationships/image" Target="../media/image3355.png"/><Relationship Id="rId402" Type="http://schemas.openxmlformats.org/officeDocument/2006/relationships/customXml" Target="../ink/ink3679.xml"/><Relationship Id="rId279" Type="http://schemas.openxmlformats.org/officeDocument/2006/relationships/image" Target="../media/image3402.png"/><Relationship Id="rId486" Type="http://schemas.openxmlformats.org/officeDocument/2006/relationships/customXml" Target="../ink/ink3723.xml"/><Relationship Id="rId43" Type="http://schemas.openxmlformats.org/officeDocument/2006/relationships/image" Target="../media/image3288.png"/><Relationship Id="rId139" Type="http://schemas.openxmlformats.org/officeDocument/2006/relationships/image" Target="../media/image3334.png"/><Relationship Id="rId346" Type="http://schemas.openxmlformats.org/officeDocument/2006/relationships/customXml" Target="../ink/ink3651.xml"/><Relationship Id="rId553" Type="http://schemas.openxmlformats.org/officeDocument/2006/relationships/image" Target="../media/image3534.png"/><Relationship Id="rId192" Type="http://schemas.openxmlformats.org/officeDocument/2006/relationships/image" Target="../media/image3360.png"/><Relationship Id="rId206" Type="http://schemas.openxmlformats.org/officeDocument/2006/relationships/image" Target="../media/image3366.png"/><Relationship Id="rId413" Type="http://schemas.openxmlformats.org/officeDocument/2006/relationships/image" Target="../media/image3469.png"/><Relationship Id="rId497" Type="http://schemas.openxmlformats.org/officeDocument/2006/relationships/image" Target="../media/image3507.png"/><Relationship Id="rId357" Type="http://schemas.openxmlformats.org/officeDocument/2006/relationships/image" Target="../media/image3441.png"/><Relationship Id="rId54" Type="http://schemas.openxmlformats.org/officeDocument/2006/relationships/customXml" Target="../ink/ink3504.xml"/><Relationship Id="rId217" Type="http://schemas.openxmlformats.org/officeDocument/2006/relationships/customXml" Target="../ink/ink3586.xml"/><Relationship Id="rId564" Type="http://schemas.openxmlformats.org/officeDocument/2006/relationships/customXml" Target="../ink/ink3762.xml"/><Relationship Id="rId424" Type="http://schemas.openxmlformats.org/officeDocument/2006/relationships/customXml" Target="../ink/ink3691.xml"/><Relationship Id="rId270" Type="http://schemas.openxmlformats.org/officeDocument/2006/relationships/customXml" Target="../ink/ink3613.xml"/><Relationship Id="rId65" Type="http://schemas.openxmlformats.org/officeDocument/2006/relationships/image" Target="../media/image3299.png"/><Relationship Id="rId130" Type="http://schemas.openxmlformats.org/officeDocument/2006/relationships/customXml" Target="../ink/ink3542.xml"/><Relationship Id="rId368" Type="http://schemas.openxmlformats.org/officeDocument/2006/relationships/customXml" Target="../ink/ink3662.xml"/><Relationship Id="rId575" Type="http://schemas.openxmlformats.org/officeDocument/2006/relationships/image" Target="../media/image3545.png"/><Relationship Id="rId228" Type="http://schemas.openxmlformats.org/officeDocument/2006/relationships/image" Target="../media/image3377.png"/><Relationship Id="rId435" Type="http://schemas.openxmlformats.org/officeDocument/2006/relationships/image" Target="../media/image3479.png"/><Relationship Id="rId281" Type="http://schemas.openxmlformats.org/officeDocument/2006/relationships/image" Target="../media/image3403.png"/><Relationship Id="rId502" Type="http://schemas.openxmlformats.org/officeDocument/2006/relationships/customXml" Target="../ink/ink3731.xml"/><Relationship Id="rId76" Type="http://schemas.openxmlformats.org/officeDocument/2006/relationships/customXml" Target="../ink/ink3515.xml"/><Relationship Id="rId141" Type="http://schemas.openxmlformats.org/officeDocument/2006/relationships/image" Target="../media/image3335.png"/><Relationship Id="rId379" Type="http://schemas.openxmlformats.org/officeDocument/2006/relationships/image" Target="../media/image3452.png"/><Relationship Id="rId586" Type="http://schemas.openxmlformats.org/officeDocument/2006/relationships/customXml" Target="../ink/ink3773.xml"/><Relationship Id="rId7" Type="http://schemas.openxmlformats.org/officeDocument/2006/relationships/image" Target="../media/image3270.png"/><Relationship Id="rId239" Type="http://schemas.openxmlformats.org/officeDocument/2006/relationships/image" Target="../media/image3382.png"/><Relationship Id="rId446" Type="http://schemas.openxmlformats.org/officeDocument/2006/relationships/customXml" Target="../ink/ink3702.xml"/><Relationship Id="rId292" Type="http://schemas.openxmlformats.org/officeDocument/2006/relationships/customXml" Target="../ink/ink3624.xml"/><Relationship Id="rId306" Type="http://schemas.openxmlformats.org/officeDocument/2006/relationships/customXml" Target="../ink/ink3631.xml"/><Relationship Id="rId87" Type="http://schemas.openxmlformats.org/officeDocument/2006/relationships/image" Target="../media/image3310.png"/><Relationship Id="rId513" Type="http://schemas.openxmlformats.org/officeDocument/2006/relationships/image" Target="../media/image3514.png"/><Relationship Id="rId597" Type="http://schemas.openxmlformats.org/officeDocument/2006/relationships/image" Target="../media/image3556.png"/><Relationship Id="rId152" Type="http://schemas.openxmlformats.org/officeDocument/2006/relationships/customXml" Target="../ink/ink3553.xml"/><Relationship Id="rId457" Type="http://schemas.openxmlformats.org/officeDocument/2006/relationships/customXml" Target="../ink/ink3708.xml"/><Relationship Id="rId14" Type="http://schemas.openxmlformats.org/officeDocument/2006/relationships/customXml" Target="../ink/ink3484.xml"/><Relationship Id="rId56" Type="http://schemas.openxmlformats.org/officeDocument/2006/relationships/customXml" Target="../ink/ink3505.xml"/><Relationship Id="rId317" Type="http://schemas.openxmlformats.org/officeDocument/2006/relationships/image" Target="../media/image3421.png"/><Relationship Id="rId359" Type="http://schemas.openxmlformats.org/officeDocument/2006/relationships/image" Target="../media/image3442.png"/><Relationship Id="rId524" Type="http://schemas.openxmlformats.org/officeDocument/2006/relationships/customXml" Target="../ink/ink3742.xml"/><Relationship Id="rId566" Type="http://schemas.openxmlformats.org/officeDocument/2006/relationships/customXml" Target="../ink/ink3763.xml"/><Relationship Id="rId98" Type="http://schemas.openxmlformats.org/officeDocument/2006/relationships/customXml" Target="../ink/ink3526.xml"/><Relationship Id="rId121" Type="http://schemas.openxmlformats.org/officeDocument/2006/relationships/image" Target="../media/image3326.png"/><Relationship Id="rId163" Type="http://schemas.openxmlformats.org/officeDocument/2006/relationships/image" Target="../media/image3346.png"/><Relationship Id="rId219" Type="http://schemas.openxmlformats.org/officeDocument/2006/relationships/customXml" Target="../ink/ink3587.xml"/><Relationship Id="rId370" Type="http://schemas.openxmlformats.org/officeDocument/2006/relationships/customXml" Target="../ink/ink3663.xml"/><Relationship Id="rId426" Type="http://schemas.openxmlformats.org/officeDocument/2006/relationships/customXml" Target="../ink/ink3692.xml"/><Relationship Id="rId230" Type="http://schemas.openxmlformats.org/officeDocument/2006/relationships/customXml" Target="../ink/ink3593.xml"/><Relationship Id="rId468" Type="http://schemas.openxmlformats.org/officeDocument/2006/relationships/customXml" Target="../ink/ink3714.xml"/><Relationship Id="rId25" Type="http://schemas.openxmlformats.org/officeDocument/2006/relationships/image" Target="../media/image3279.png"/><Relationship Id="rId67" Type="http://schemas.openxmlformats.org/officeDocument/2006/relationships/image" Target="../media/image3300.png"/><Relationship Id="rId272" Type="http://schemas.openxmlformats.org/officeDocument/2006/relationships/customXml" Target="../ink/ink3614.xml"/><Relationship Id="rId328" Type="http://schemas.openxmlformats.org/officeDocument/2006/relationships/customXml" Target="../ink/ink3642.xml"/><Relationship Id="rId535" Type="http://schemas.openxmlformats.org/officeDocument/2006/relationships/image" Target="../media/image3525.png"/><Relationship Id="rId577" Type="http://schemas.openxmlformats.org/officeDocument/2006/relationships/image" Target="../media/image3546.png"/><Relationship Id="rId132" Type="http://schemas.openxmlformats.org/officeDocument/2006/relationships/customXml" Target="../ink/ink3543.xml"/><Relationship Id="rId174" Type="http://schemas.openxmlformats.org/officeDocument/2006/relationships/customXml" Target="../ink/ink3564.xml"/><Relationship Id="rId381" Type="http://schemas.openxmlformats.org/officeDocument/2006/relationships/image" Target="../media/image3453.png"/><Relationship Id="rId241" Type="http://schemas.openxmlformats.org/officeDocument/2006/relationships/image" Target="../media/image3383.png"/><Relationship Id="rId437" Type="http://schemas.openxmlformats.org/officeDocument/2006/relationships/image" Target="../media/image3480.png"/><Relationship Id="rId479" Type="http://schemas.openxmlformats.org/officeDocument/2006/relationships/image" Target="../media/image3498.png"/><Relationship Id="rId36" Type="http://schemas.openxmlformats.org/officeDocument/2006/relationships/customXml" Target="../ink/ink3495.xml"/><Relationship Id="rId283" Type="http://schemas.openxmlformats.org/officeDocument/2006/relationships/image" Target="../media/image3404.png"/><Relationship Id="rId339" Type="http://schemas.openxmlformats.org/officeDocument/2006/relationships/image" Target="../media/image3432.png"/><Relationship Id="rId490" Type="http://schemas.openxmlformats.org/officeDocument/2006/relationships/customXml" Target="../ink/ink3725.xml"/><Relationship Id="rId504" Type="http://schemas.openxmlformats.org/officeDocument/2006/relationships/customXml" Target="../ink/ink3732.xml"/><Relationship Id="rId546" Type="http://schemas.openxmlformats.org/officeDocument/2006/relationships/customXml" Target="../ink/ink3753.xml"/><Relationship Id="rId78" Type="http://schemas.openxmlformats.org/officeDocument/2006/relationships/customXml" Target="../ink/ink3516.xml"/><Relationship Id="rId101" Type="http://schemas.openxmlformats.org/officeDocument/2006/relationships/image" Target="../media/image3317.png"/><Relationship Id="rId143" Type="http://schemas.openxmlformats.org/officeDocument/2006/relationships/image" Target="../media/image3336.png"/><Relationship Id="rId185" Type="http://schemas.openxmlformats.org/officeDocument/2006/relationships/image" Target="../media/image3357.png"/><Relationship Id="rId350" Type="http://schemas.openxmlformats.org/officeDocument/2006/relationships/customXml" Target="../ink/ink3653.xml"/><Relationship Id="rId406" Type="http://schemas.openxmlformats.org/officeDocument/2006/relationships/customXml" Target="../ink/ink3681.xml"/><Relationship Id="rId588" Type="http://schemas.openxmlformats.org/officeDocument/2006/relationships/customXml" Target="../ink/ink3774.xml"/><Relationship Id="rId9" Type="http://schemas.openxmlformats.org/officeDocument/2006/relationships/image" Target="../media/image3271.png"/><Relationship Id="rId210" Type="http://schemas.openxmlformats.org/officeDocument/2006/relationships/image" Target="../media/image3368.png"/><Relationship Id="rId392" Type="http://schemas.openxmlformats.org/officeDocument/2006/relationships/customXml" Target="../ink/ink3674.xml"/><Relationship Id="rId448" Type="http://schemas.openxmlformats.org/officeDocument/2006/relationships/image" Target="../media/image3485.png"/><Relationship Id="rId252" Type="http://schemas.openxmlformats.org/officeDocument/2006/relationships/customXml" Target="../ink/ink3604.xml"/><Relationship Id="rId294" Type="http://schemas.openxmlformats.org/officeDocument/2006/relationships/customXml" Target="../ink/ink3625.xml"/><Relationship Id="rId308" Type="http://schemas.openxmlformats.org/officeDocument/2006/relationships/customXml" Target="../ink/ink3632.xml"/><Relationship Id="rId515" Type="http://schemas.openxmlformats.org/officeDocument/2006/relationships/image" Target="../media/image3515.png"/><Relationship Id="rId47" Type="http://schemas.openxmlformats.org/officeDocument/2006/relationships/image" Target="../media/image3290.png"/><Relationship Id="rId89" Type="http://schemas.openxmlformats.org/officeDocument/2006/relationships/image" Target="../media/image3311.png"/><Relationship Id="rId112" Type="http://schemas.openxmlformats.org/officeDocument/2006/relationships/customXml" Target="../ink/ink3533.xml"/><Relationship Id="rId154" Type="http://schemas.openxmlformats.org/officeDocument/2006/relationships/customXml" Target="../ink/ink3554.xml"/><Relationship Id="rId361" Type="http://schemas.openxmlformats.org/officeDocument/2006/relationships/image" Target="../media/image3443.png"/><Relationship Id="rId557" Type="http://schemas.openxmlformats.org/officeDocument/2006/relationships/image" Target="../media/image3536.png"/><Relationship Id="rId599" Type="http://schemas.openxmlformats.org/officeDocument/2006/relationships/image" Target="../media/image3557.png"/><Relationship Id="rId196" Type="http://schemas.openxmlformats.org/officeDocument/2006/relationships/image" Target="../media/image3361.png"/><Relationship Id="rId417" Type="http://schemas.openxmlformats.org/officeDocument/2006/relationships/customXml" Target="../ink/ink3687.xml"/><Relationship Id="rId459" Type="http://schemas.openxmlformats.org/officeDocument/2006/relationships/customXml" Target="../ink/ink3709.xml"/><Relationship Id="rId16" Type="http://schemas.openxmlformats.org/officeDocument/2006/relationships/customXml" Target="../ink/ink3485.xml"/><Relationship Id="rId221" Type="http://schemas.openxmlformats.org/officeDocument/2006/relationships/customXml" Target="../ink/ink3588.xml"/><Relationship Id="rId263" Type="http://schemas.openxmlformats.org/officeDocument/2006/relationships/image" Target="../media/image3394.png"/><Relationship Id="rId319" Type="http://schemas.openxmlformats.org/officeDocument/2006/relationships/image" Target="../media/image3422.png"/><Relationship Id="rId470" Type="http://schemas.openxmlformats.org/officeDocument/2006/relationships/customXml" Target="../ink/ink3715.xml"/><Relationship Id="rId526" Type="http://schemas.openxmlformats.org/officeDocument/2006/relationships/customXml" Target="../ink/ink3743.xml"/><Relationship Id="rId58" Type="http://schemas.openxmlformats.org/officeDocument/2006/relationships/customXml" Target="../ink/ink3506.xml"/><Relationship Id="rId123" Type="http://schemas.openxmlformats.org/officeDocument/2006/relationships/image" Target="../media/image3327.png"/><Relationship Id="rId330" Type="http://schemas.openxmlformats.org/officeDocument/2006/relationships/customXml" Target="../ink/ink3643.xml"/><Relationship Id="rId568" Type="http://schemas.openxmlformats.org/officeDocument/2006/relationships/customXml" Target="../ink/ink3764.xml"/><Relationship Id="rId165" Type="http://schemas.openxmlformats.org/officeDocument/2006/relationships/image" Target="../media/image3347.png"/><Relationship Id="rId372" Type="http://schemas.openxmlformats.org/officeDocument/2006/relationships/customXml" Target="../ink/ink3664.xml"/><Relationship Id="rId428" Type="http://schemas.openxmlformats.org/officeDocument/2006/relationships/customXml" Target="../ink/ink3693.xml"/><Relationship Id="rId232" Type="http://schemas.openxmlformats.org/officeDocument/2006/relationships/customXml" Target="../ink/ink3594.xml"/><Relationship Id="rId274" Type="http://schemas.openxmlformats.org/officeDocument/2006/relationships/customXml" Target="../ink/ink3615.xml"/><Relationship Id="rId481" Type="http://schemas.openxmlformats.org/officeDocument/2006/relationships/image" Target="../media/image3499.png"/><Relationship Id="rId27" Type="http://schemas.openxmlformats.org/officeDocument/2006/relationships/image" Target="../media/image3280.png"/><Relationship Id="rId69" Type="http://schemas.openxmlformats.org/officeDocument/2006/relationships/image" Target="../media/image3301.png"/><Relationship Id="rId134" Type="http://schemas.openxmlformats.org/officeDocument/2006/relationships/customXml" Target="../ink/ink3544.xml"/><Relationship Id="rId537" Type="http://schemas.openxmlformats.org/officeDocument/2006/relationships/image" Target="../media/image3526.png"/><Relationship Id="rId579" Type="http://schemas.openxmlformats.org/officeDocument/2006/relationships/image" Target="../media/image3547.png"/><Relationship Id="rId80" Type="http://schemas.openxmlformats.org/officeDocument/2006/relationships/customXml" Target="../ink/ink3517.xml"/><Relationship Id="rId176" Type="http://schemas.openxmlformats.org/officeDocument/2006/relationships/customXml" Target="../ink/ink3565.xml"/><Relationship Id="rId341" Type="http://schemas.openxmlformats.org/officeDocument/2006/relationships/image" Target="../media/image3433.png"/><Relationship Id="rId383" Type="http://schemas.openxmlformats.org/officeDocument/2006/relationships/image" Target="../media/image3454.png"/><Relationship Id="rId439" Type="http://schemas.openxmlformats.org/officeDocument/2006/relationships/image" Target="../media/image3481.png"/><Relationship Id="rId590" Type="http://schemas.openxmlformats.org/officeDocument/2006/relationships/customXml" Target="../ink/ink3775.xml"/><Relationship Id="rId201" Type="http://schemas.openxmlformats.org/officeDocument/2006/relationships/customXml" Target="../ink/ink3578.xml"/><Relationship Id="rId243" Type="http://schemas.openxmlformats.org/officeDocument/2006/relationships/image" Target="../media/image3384.png"/><Relationship Id="rId285" Type="http://schemas.openxmlformats.org/officeDocument/2006/relationships/image" Target="../media/image3405.png"/><Relationship Id="rId450" Type="http://schemas.openxmlformats.org/officeDocument/2006/relationships/image" Target="../media/image3486.png"/><Relationship Id="rId506" Type="http://schemas.openxmlformats.org/officeDocument/2006/relationships/customXml" Target="../ink/ink3733.xml"/><Relationship Id="rId38" Type="http://schemas.openxmlformats.org/officeDocument/2006/relationships/customXml" Target="../ink/ink3496.xml"/><Relationship Id="rId103" Type="http://schemas.openxmlformats.org/officeDocument/2006/relationships/image" Target="../media/image3318.png"/><Relationship Id="rId310" Type="http://schemas.openxmlformats.org/officeDocument/2006/relationships/customXml" Target="../ink/ink3633.xml"/><Relationship Id="rId492" Type="http://schemas.openxmlformats.org/officeDocument/2006/relationships/customXml" Target="../ink/ink3726.xml"/><Relationship Id="rId548" Type="http://schemas.openxmlformats.org/officeDocument/2006/relationships/customXml" Target="../ink/ink3754.xml"/><Relationship Id="rId91" Type="http://schemas.openxmlformats.org/officeDocument/2006/relationships/image" Target="../media/image3312.png"/><Relationship Id="rId145" Type="http://schemas.openxmlformats.org/officeDocument/2006/relationships/image" Target="../media/image3337.png"/><Relationship Id="rId187" Type="http://schemas.openxmlformats.org/officeDocument/2006/relationships/image" Target="../media/image3358.png"/><Relationship Id="rId352" Type="http://schemas.openxmlformats.org/officeDocument/2006/relationships/customXml" Target="../ink/ink3654.xml"/><Relationship Id="rId394" Type="http://schemas.openxmlformats.org/officeDocument/2006/relationships/customXml" Target="../ink/ink3675.xml"/><Relationship Id="rId408" Type="http://schemas.openxmlformats.org/officeDocument/2006/relationships/customXml" Target="../ink/ink3682.xml"/><Relationship Id="rId212" Type="http://schemas.openxmlformats.org/officeDocument/2006/relationships/image" Target="../media/image3369.png"/><Relationship Id="rId254" Type="http://schemas.openxmlformats.org/officeDocument/2006/relationships/customXml" Target="../ink/ink3605.xml"/><Relationship Id="rId49" Type="http://schemas.openxmlformats.org/officeDocument/2006/relationships/image" Target="../media/image3291.png"/><Relationship Id="rId114" Type="http://schemas.openxmlformats.org/officeDocument/2006/relationships/customXml" Target="../ink/ink3534.xml"/><Relationship Id="rId296" Type="http://schemas.openxmlformats.org/officeDocument/2006/relationships/customXml" Target="../ink/ink3626.xml"/><Relationship Id="rId461" Type="http://schemas.openxmlformats.org/officeDocument/2006/relationships/customXml" Target="../ink/ink3710.xml"/><Relationship Id="rId517" Type="http://schemas.openxmlformats.org/officeDocument/2006/relationships/image" Target="../media/image3516.png"/><Relationship Id="rId559" Type="http://schemas.openxmlformats.org/officeDocument/2006/relationships/image" Target="../media/image3537.png"/><Relationship Id="rId60" Type="http://schemas.openxmlformats.org/officeDocument/2006/relationships/customXml" Target="../ink/ink3507.xml"/><Relationship Id="rId156" Type="http://schemas.openxmlformats.org/officeDocument/2006/relationships/customXml" Target="../ink/ink3555.xml"/><Relationship Id="rId198" Type="http://schemas.openxmlformats.org/officeDocument/2006/relationships/image" Target="../media/image3362.png"/><Relationship Id="rId321" Type="http://schemas.openxmlformats.org/officeDocument/2006/relationships/image" Target="../media/image3423.png"/><Relationship Id="rId363" Type="http://schemas.openxmlformats.org/officeDocument/2006/relationships/image" Target="../media/image3444.png"/><Relationship Id="rId419" Type="http://schemas.openxmlformats.org/officeDocument/2006/relationships/customXml" Target="../ink/ink3688.xml"/><Relationship Id="rId570" Type="http://schemas.openxmlformats.org/officeDocument/2006/relationships/customXml" Target="../ink/ink3765.xml"/><Relationship Id="rId223" Type="http://schemas.openxmlformats.org/officeDocument/2006/relationships/customXml" Target="../ink/ink3589.xml"/><Relationship Id="rId430" Type="http://schemas.openxmlformats.org/officeDocument/2006/relationships/customXml" Target="../ink/ink3694.xml"/><Relationship Id="rId18" Type="http://schemas.openxmlformats.org/officeDocument/2006/relationships/customXml" Target="../ink/ink3486.xml"/><Relationship Id="rId265" Type="http://schemas.openxmlformats.org/officeDocument/2006/relationships/image" Target="../media/image3395.png"/><Relationship Id="rId472" Type="http://schemas.openxmlformats.org/officeDocument/2006/relationships/customXml" Target="../ink/ink3716.xml"/><Relationship Id="rId528" Type="http://schemas.openxmlformats.org/officeDocument/2006/relationships/customXml" Target="../ink/ink3744.xml"/><Relationship Id="rId125" Type="http://schemas.openxmlformats.org/officeDocument/2006/relationships/image" Target="../media/image1603.png"/><Relationship Id="rId167" Type="http://schemas.openxmlformats.org/officeDocument/2006/relationships/image" Target="../media/image3348.png"/><Relationship Id="rId332" Type="http://schemas.openxmlformats.org/officeDocument/2006/relationships/customXml" Target="../ink/ink3644.xml"/><Relationship Id="rId374" Type="http://schemas.openxmlformats.org/officeDocument/2006/relationships/customXml" Target="../ink/ink3665.xml"/><Relationship Id="rId581" Type="http://schemas.openxmlformats.org/officeDocument/2006/relationships/image" Target="../media/image3548.png"/><Relationship Id="rId71" Type="http://schemas.openxmlformats.org/officeDocument/2006/relationships/image" Target="../media/image3302.png"/><Relationship Id="rId234" Type="http://schemas.openxmlformats.org/officeDocument/2006/relationships/customXml" Target="../ink/ink3595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281.png"/><Relationship Id="rId276" Type="http://schemas.openxmlformats.org/officeDocument/2006/relationships/customXml" Target="../ink/ink3616.xml"/><Relationship Id="rId441" Type="http://schemas.openxmlformats.org/officeDocument/2006/relationships/image" Target="../media/image3482.png"/><Relationship Id="rId483" Type="http://schemas.openxmlformats.org/officeDocument/2006/relationships/image" Target="../media/image3500.png"/><Relationship Id="rId539" Type="http://schemas.openxmlformats.org/officeDocument/2006/relationships/image" Target="../media/image3527.png"/><Relationship Id="rId40" Type="http://schemas.openxmlformats.org/officeDocument/2006/relationships/customXml" Target="../ink/ink3497.xml"/><Relationship Id="rId136" Type="http://schemas.openxmlformats.org/officeDocument/2006/relationships/customXml" Target="../ink/ink3545.xml"/><Relationship Id="rId178" Type="http://schemas.openxmlformats.org/officeDocument/2006/relationships/customXml" Target="../ink/ink3566.xml"/><Relationship Id="rId301" Type="http://schemas.openxmlformats.org/officeDocument/2006/relationships/image" Target="../media/image3413.png"/><Relationship Id="rId343" Type="http://schemas.openxmlformats.org/officeDocument/2006/relationships/image" Target="../media/image3434.png"/><Relationship Id="rId550" Type="http://schemas.openxmlformats.org/officeDocument/2006/relationships/customXml" Target="../ink/ink3755.xml"/><Relationship Id="rId82" Type="http://schemas.openxmlformats.org/officeDocument/2006/relationships/customXml" Target="../ink/ink3518.xml"/><Relationship Id="rId203" Type="http://schemas.openxmlformats.org/officeDocument/2006/relationships/customXml" Target="../ink/ink3579.xml"/><Relationship Id="rId385" Type="http://schemas.openxmlformats.org/officeDocument/2006/relationships/image" Target="../media/image3455.png"/><Relationship Id="rId592" Type="http://schemas.openxmlformats.org/officeDocument/2006/relationships/customXml" Target="../ink/ink3776.xml"/><Relationship Id="rId245" Type="http://schemas.openxmlformats.org/officeDocument/2006/relationships/image" Target="../media/image3385.png"/><Relationship Id="rId287" Type="http://schemas.openxmlformats.org/officeDocument/2006/relationships/image" Target="../media/image3406.png"/><Relationship Id="rId410" Type="http://schemas.openxmlformats.org/officeDocument/2006/relationships/customXml" Target="../ink/ink3683.xml"/><Relationship Id="rId452" Type="http://schemas.openxmlformats.org/officeDocument/2006/relationships/image" Target="../media/image3487.png"/><Relationship Id="rId494" Type="http://schemas.openxmlformats.org/officeDocument/2006/relationships/customXml" Target="../ink/ink3727.xml"/><Relationship Id="rId508" Type="http://schemas.openxmlformats.org/officeDocument/2006/relationships/customXml" Target="../ink/ink3734.xml"/><Relationship Id="rId105" Type="http://schemas.openxmlformats.org/officeDocument/2006/relationships/image" Target="../media/image3319.png"/><Relationship Id="rId147" Type="http://schemas.openxmlformats.org/officeDocument/2006/relationships/image" Target="../media/image3338.png"/><Relationship Id="rId312" Type="http://schemas.openxmlformats.org/officeDocument/2006/relationships/customXml" Target="../ink/ink3634.xml"/><Relationship Id="rId354" Type="http://schemas.openxmlformats.org/officeDocument/2006/relationships/customXml" Target="../ink/ink3655.xml"/><Relationship Id="rId51" Type="http://schemas.openxmlformats.org/officeDocument/2006/relationships/image" Target="../media/image3292.png"/><Relationship Id="rId93" Type="http://schemas.openxmlformats.org/officeDocument/2006/relationships/image" Target="../media/image3313.png"/><Relationship Id="rId189" Type="http://schemas.openxmlformats.org/officeDocument/2006/relationships/image" Target="../media/image3359.png"/><Relationship Id="rId396" Type="http://schemas.openxmlformats.org/officeDocument/2006/relationships/customXml" Target="../ink/ink3676.xml"/><Relationship Id="rId561" Type="http://schemas.openxmlformats.org/officeDocument/2006/relationships/image" Target="../media/image3538.png"/><Relationship Id="rId214" Type="http://schemas.openxmlformats.org/officeDocument/2006/relationships/image" Target="../media/image3370.png"/><Relationship Id="rId256" Type="http://schemas.openxmlformats.org/officeDocument/2006/relationships/customXml" Target="../ink/ink3606.xml"/><Relationship Id="rId298" Type="http://schemas.openxmlformats.org/officeDocument/2006/relationships/customXml" Target="../ink/ink3627.xml"/><Relationship Id="rId421" Type="http://schemas.openxmlformats.org/officeDocument/2006/relationships/image" Target="../media/image3472.png"/><Relationship Id="rId463" Type="http://schemas.openxmlformats.org/officeDocument/2006/relationships/image" Target="../media/image3491.png"/><Relationship Id="rId519" Type="http://schemas.openxmlformats.org/officeDocument/2006/relationships/image" Target="../media/image3517.png"/><Relationship Id="rId116" Type="http://schemas.openxmlformats.org/officeDocument/2006/relationships/customXml" Target="../ink/ink3535.xml"/><Relationship Id="rId158" Type="http://schemas.openxmlformats.org/officeDocument/2006/relationships/customXml" Target="../ink/ink3556.xml"/><Relationship Id="rId323" Type="http://schemas.openxmlformats.org/officeDocument/2006/relationships/image" Target="../media/image3424.png"/><Relationship Id="rId530" Type="http://schemas.openxmlformats.org/officeDocument/2006/relationships/customXml" Target="../ink/ink3745.xml"/><Relationship Id="rId20" Type="http://schemas.openxmlformats.org/officeDocument/2006/relationships/customXml" Target="../ink/ink3487.xml"/><Relationship Id="rId62" Type="http://schemas.openxmlformats.org/officeDocument/2006/relationships/customXml" Target="../ink/ink3508.xml"/><Relationship Id="rId365" Type="http://schemas.openxmlformats.org/officeDocument/2006/relationships/image" Target="../media/image3445.png"/><Relationship Id="rId572" Type="http://schemas.openxmlformats.org/officeDocument/2006/relationships/customXml" Target="../ink/ink3766.xml"/><Relationship Id="rId225" Type="http://schemas.openxmlformats.org/officeDocument/2006/relationships/customXml" Target="../ink/ink3590.xml"/><Relationship Id="rId267" Type="http://schemas.openxmlformats.org/officeDocument/2006/relationships/image" Target="../media/image3396.png"/><Relationship Id="rId432" Type="http://schemas.openxmlformats.org/officeDocument/2006/relationships/customXml" Target="../ink/ink3695.xml"/><Relationship Id="rId474" Type="http://schemas.openxmlformats.org/officeDocument/2006/relationships/customXml" Target="../ink/ink3717.xml"/><Relationship Id="rId127" Type="http://schemas.openxmlformats.org/officeDocument/2006/relationships/image" Target="../media/image3328.png"/><Relationship Id="rId31" Type="http://schemas.openxmlformats.org/officeDocument/2006/relationships/image" Target="../media/image3282.png"/><Relationship Id="rId73" Type="http://schemas.openxmlformats.org/officeDocument/2006/relationships/image" Target="../media/image3303.png"/><Relationship Id="rId169" Type="http://schemas.openxmlformats.org/officeDocument/2006/relationships/image" Target="../media/image3349.png"/><Relationship Id="rId334" Type="http://schemas.openxmlformats.org/officeDocument/2006/relationships/customXml" Target="../ink/ink3645.xml"/><Relationship Id="rId376" Type="http://schemas.openxmlformats.org/officeDocument/2006/relationships/customXml" Target="../ink/ink3666.xml"/><Relationship Id="rId541" Type="http://schemas.openxmlformats.org/officeDocument/2006/relationships/image" Target="../media/image3528.png"/><Relationship Id="rId583" Type="http://schemas.openxmlformats.org/officeDocument/2006/relationships/image" Target="../media/image3549.png"/><Relationship Id="rId4" Type="http://schemas.openxmlformats.org/officeDocument/2006/relationships/customXml" Target="../ink/ink3479.xml"/><Relationship Id="rId180" Type="http://schemas.openxmlformats.org/officeDocument/2006/relationships/customXml" Target="../ink/ink3567.xml"/><Relationship Id="rId236" Type="http://schemas.openxmlformats.org/officeDocument/2006/relationships/customXml" Target="../ink/ink3596.xml"/><Relationship Id="rId278" Type="http://schemas.openxmlformats.org/officeDocument/2006/relationships/customXml" Target="../ink/ink3617.xml"/><Relationship Id="rId401" Type="http://schemas.openxmlformats.org/officeDocument/2006/relationships/image" Target="../media/image3463.png"/><Relationship Id="rId443" Type="http://schemas.openxmlformats.org/officeDocument/2006/relationships/image" Target="../media/image3483.png"/><Relationship Id="rId303" Type="http://schemas.openxmlformats.org/officeDocument/2006/relationships/image" Target="../media/image3414.png"/><Relationship Id="rId485" Type="http://schemas.openxmlformats.org/officeDocument/2006/relationships/image" Target="../media/image3501.png"/><Relationship Id="rId42" Type="http://schemas.openxmlformats.org/officeDocument/2006/relationships/customXml" Target="../ink/ink3498.xml"/><Relationship Id="rId84" Type="http://schemas.openxmlformats.org/officeDocument/2006/relationships/customXml" Target="../ink/ink3519.xml"/><Relationship Id="rId138" Type="http://schemas.openxmlformats.org/officeDocument/2006/relationships/customXml" Target="../ink/ink3546.xml"/><Relationship Id="rId345" Type="http://schemas.openxmlformats.org/officeDocument/2006/relationships/image" Target="../media/image3435.png"/><Relationship Id="rId387" Type="http://schemas.openxmlformats.org/officeDocument/2006/relationships/image" Target="../media/image3456.png"/><Relationship Id="rId510" Type="http://schemas.openxmlformats.org/officeDocument/2006/relationships/customXml" Target="../ink/ink3735.xml"/><Relationship Id="rId552" Type="http://schemas.openxmlformats.org/officeDocument/2006/relationships/customXml" Target="../ink/ink3756.xml"/><Relationship Id="rId594" Type="http://schemas.openxmlformats.org/officeDocument/2006/relationships/customXml" Target="../ink/ink3777.xml"/><Relationship Id="rId191" Type="http://schemas.openxmlformats.org/officeDocument/2006/relationships/customXml" Target="../ink/ink3573.xml"/><Relationship Id="rId205" Type="http://schemas.openxmlformats.org/officeDocument/2006/relationships/customXml" Target="../ink/ink3580.xml"/><Relationship Id="rId247" Type="http://schemas.openxmlformats.org/officeDocument/2006/relationships/image" Target="../media/image3386.png"/><Relationship Id="rId412" Type="http://schemas.openxmlformats.org/officeDocument/2006/relationships/customXml" Target="../ink/ink3684.xml"/><Relationship Id="rId107" Type="http://schemas.openxmlformats.org/officeDocument/2006/relationships/image" Target="../media/image3320.png"/><Relationship Id="rId289" Type="http://schemas.openxmlformats.org/officeDocument/2006/relationships/image" Target="../media/image3407.png"/><Relationship Id="rId454" Type="http://schemas.openxmlformats.org/officeDocument/2006/relationships/image" Target="../media/image3488.png"/><Relationship Id="rId496" Type="http://schemas.openxmlformats.org/officeDocument/2006/relationships/customXml" Target="../ink/ink3728.xml"/><Relationship Id="rId11" Type="http://schemas.openxmlformats.org/officeDocument/2006/relationships/image" Target="../media/image3272.png"/><Relationship Id="rId53" Type="http://schemas.openxmlformats.org/officeDocument/2006/relationships/image" Target="../media/image3293.png"/><Relationship Id="rId149" Type="http://schemas.openxmlformats.org/officeDocument/2006/relationships/image" Target="../media/image3339.png"/><Relationship Id="rId314" Type="http://schemas.openxmlformats.org/officeDocument/2006/relationships/customXml" Target="../ink/ink3635.xml"/><Relationship Id="rId356" Type="http://schemas.openxmlformats.org/officeDocument/2006/relationships/customXml" Target="../ink/ink3656.xml"/><Relationship Id="rId398" Type="http://schemas.openxmlformats.org/officeDocument/2006/relationships/customXml" Target="../ink/ink3677.xml"/><Relationship Id="rId521" Type="http://schemas.openxmlformats.org/officeDocument/2006/relationships/image" Target="../media/image3518.png"/><Relationship Id="rId563" Type="http://schemas.openxmlformats.org/officeDocument/2006/relationships/image" Target="../media/image3539.png"/><Relationship Id="rId95" Type="http://schemas.openxmlformats.org/officeDocument/2006/relationships/image" Target="../media/image3314.png"/><Relationship Id="rId160" Type="http://schemas.openxmlformats.org/officeDocument/2006/relationships/customXml" Target="../ink/ink3557.xml"/><Relationship Id="rId216" Type="http://schemas.openxmlformats.org/officeDocument/2006/relationships/image" Target="../media/image3371.png"/><Relationship Id="rId423" Type="http://schemas.openxmlformats.org/officeDocument/2006/relationships/image" Target="../media/image3473.png"/><Relationship Id="rId258" Type="http://schemas.openxmlformats.org/officeDocument/2006/relationships/customXml" Target="../ink/ink3607.xml"/><Relationship Id="rId465" Type="http://schemas.openxmlformats.org/officeDocument/2006/relationships/image" Target="../media/image3492.png"/><Relationship Id="rId22" Type="http://schemas.openxmlformats.org/officeDocument/2006/relationships/customXml" Target="../ink/ink3488.xml"/><Relationship Id="rId64" Type="http://schemas.openxmlformats.org/officeDocument/2006/relationships/customXml" Target="../ink/ink3509.xml"/><Relationship Id="rId118" Type="http://schemas.openxmlformats.org/officeDocument/2006/relationships/customXml" Target="../ink/ink3536.xml"/><Relationship Id="rId325" Type="http://schemas.openxmlformats.org/officeDocument/2006/relationships/image" Target="../media/image3425.png"/><Relationship Id="rId367" Type="http://schemas.openxmlformats.org/officeDocument/2006/relationships/image" Target="../media/image3446.png"/><Relationship Id="rId532" Type="http://schemas.openxmlformats.org/officeDocument/2006/relationships/customXml" Target="../ink/ink3746.xml"/><Relationship Id="rId574" Type="http://schemas.openxmlformats.org/officeDocument/2006/relationships/customXml" Target="../ink/ink3767.xml"/><Relationship Id="rId171" Type="http://schemas.openxmlformats.org/officeDocument/2006/relationships/image" Target="../media/image3350.png"/><Relationship Id="rId227" Type="http://schemas.openxmlformats.org/officeDocument/2006/relationships/customXml" Target="../ink/ink3591.xml"/><Relationship Id="rId269" Type="http://schemas.openxmlformats.org/officeDocument/2006/relationships/image" Target="../media/image3397.png"/><Relationship Id="rId434" Type="http://schemas.openxmlformats.org/officeDocument/2006/relationships/customXml" Target="../ink/ink3696.xml"/><Relationship Id="rId476" Type="http://schemas.openxmlformats.org/officeDocument/2006/relationships/customXml" Target="../ink/ink3718.xml"/><Relationship Id="rId33" Type="http://schemas.openxmlformats.org/officeDocument/2006/relationships/image" Target="../media/image3283.png"/><Relationship Id="rId129" Type="http://schemas.openxmlformats.org/officeDocument/2006/relationships/image" Target="../media/image3329.png"/><Relationship Id="rId280" Type="http://schemas.openxmlformats.org/officeDocument/2006/relationships/customXml" Target="../ink/ink3618.xml"/><Relationship Id="rId336" Type="http://schemas.openxmlformats.org/officeDocument/2006/relationships/customXml" Target="../ink/ink3646.xml"/><Relationship Id="rId501" Type="http://schemas.openxmlformats.org/officeDocument/2006/relationships/image" Target="../media/image3509.png"/><Relationship Id="rId543" Type="http://schemas.openxmlformats.org/officeDocument/2006/relationships/image" Target="../media/image3529.png"/><Relationship Id="rId75" Type="http://schemas.openxmlformats.org/officeDocument/2006/relationships/image" Target="../media/image3304.png"/><Relationship Id="rId140" Type="http://schemas.openxmlformats.org/officeDocument/2006/relationships/customXml" Target="../ink/ink3547.xml"/><Relationship Id="rId182" Type="http://schemas.openxmlformats.org/officeDocument/2006/relationships/customXml" Target="../ink/ink3568.xml"/><Relationship Id="rId378" Type="http://schemas.openxmlformats.org/officeDocument/2006/relationships/customXml" Target="../ink/ink3667.xml"/><Relationship Id="rId403" Type="http://schemas.openxmlformats.org/officeDocument/2006/relationships/image" Target="../media/image3464.png"/><Relationship Id="rId585" Type="http://schemas.openxmlformats.org/officeDocument/2006/relationships/image" Target="../media/image3550.png"/><Relationship Id="rId6" Type="http://schemas.openxmlformats.org/officeDocument/2006/relationships/customXml" Target="../ink/ink3480.xml"/><Relationship Id="rId238" Type="http://schemas.openxmlformats.org/officeDocument/2006/relationships/customXml" Target="../ink/ink3597.xml"/><Relationship Id="rId445" Type="http://schemas.openxmlformats.org/officeDocument/2006/relationships/image" Target="../media/image3484.png"/><Relationship Id="rId487" Type="http://schemas.openxmlformats.org/officeDocument/2006/relationships/image" Target="../media/image3502.png"/><Relationship Id="rId291" Type="http://schemas.openxmlformats.org/officeDocument/2006/relationships/image" Target="../media/image3408.png"/><Relationship Id="rId305" Type="http://schemas.openxmlformats.org/officeDocument/2006/relationships/image" Target="../media/image3415.png"/><Relationship Id="rId347" Type="http://schemas.openxmlformats.org/officeDocument/2006/relationships/image" Target="../media/image3436.png"/><Relationship Id="rId512" Type="http://schemas.openxmlformats.org/officeDocument/2006/relationships/customXml" Target="../ink/ink3736.xml"/><Relationship Id="rId44" Type="http://schemas.openxmlformats.org/officeDocument/2006/relationships/customXml" Target="../ink/ink3499.xml"/><Relationship Id="rId86" Type="http://schemas.openxmlformats.org/officeDocument/2006/relationships/customXml" Target="../ink/ink3520.xml"/><Relationship Id="rId151" Type="http://schemas.openxmlformats.org/officeDocument/2006/relationships/image" Target="../media/image3340.png"/><Relationship Id="rId389" Type="http://schemas.openxmlformats.org/officeDocument/2006/relationships/image" Target="../media/image3457.png"/><Relationship Id="rId554" Type="http://schemas.openxmlformats.org/officeDocument/2006/relationships/customXml" Target="../ink/ink3757.xml"/><Relationship Id="rId596" Type="http://schemas.openxmlformats.org/officeDocument/2006/relationships/customXml" Target="../ink/ink3778.xml"/><Relationship Id="rId193" Type="http://schemas.openxmlformats.org/officeDocument/2006/relationships/customXml" Target="../ink/ink3574.xml"/><Relationship Id="rId207" Type="http://schemas.openxmlformats.org/officeDocument/2006/relationships/customXml" Target="../ink/ink3581.xml"/><Relationship Id="rId249" Type="http://schemas.openxmlformats.org/officeDocument/2006/relationships/image" Target="../media/image3387.png"/><Relationship Id="rId414" Type="http://schemas.openxmlformats.org/officeDocument/2006/relationships/customXml" Target="../ink/ink3685.xml"/><Relationship Id="rId456" Type="http://schemas.openxmlformats.org/officeDocument/2006/relationships/image" Target="../media/image3489.png"/><Relationship Id="rId498" Type="http://schemas.openxmlformats.org/officeDocument/2006/relationships/customXml" Target="../ink/ink3729.xml"/><Relationship Id="rId13" Type="http://schemas.openxmlformats.org/officeDocument/2006/relationships/image" Target="../media/image3273.png"/><Relationship Id="rId109" Type="http://schemas.openxmlformats.org/officeDocument/2006/relationships/image" Target="../media/image3321.png"/><Relationship Id="rId260" Type="http://schemas.openxmlformats.org/officeDocument/2006/relationships/customXml" Target="../ink/ink3608.xml"/><Relationship Id="rId316" Type="http://schemas.openxmlformats.org/officeDocument/2006/relationships/customXml" Target="../ink/ink3636.xml"/><Relationship Id="rId523" Type="http://schemas.openxmlformats.org/officeDocument/2006/relationships/image" Target="../media/image3519.png"/><Relationship Id="rId55" Type="http://schemas.openxmlformats.org/officeDocument/2006/relationships/image" Target="../media/image3294.png"/><Relationship Id="rId97" Type="http://schemas.openxmlformats.org/officeDocument/2006/relationships/image" Target="../media/image3315.png"/><Relationship Id="rId120" Type="http://schemas.openxmlformats.org/officeDocument/2006/relationships/customXml" Target="../ink/ink3537.xml"/><Relationship Id="rId358" Type="http://schemas.openxmlformats.org/officeDocument/2006/relationships/customXml" Target="../ink/ink3657.xml"/><Relationship Id="rId565" Type="http://schemas.openxmlformats.org/officeDocument/2006/relationships/image" Target="../media/image3540.png"/><Relationship Id="rId162" Type="http://schemas.openxmlformats.org/officeDocument/2006/relationships/customXml" Target="../ink/ink3558.xml"/><Relationship Id="rId218" Type="http://schemas.openxmlformats.org/officeDocument/2006/relationships/image" Target="../media/image3372.png"/><Relationship Id="rId425" Type="http://schemas.openxmlformats.org/officeDocument/2006/relationships/image" Target="../media/image3474.png"/><Relationship Id="rId467" Type="http://schemas.openxmlformats.org/officeDocument/2006/relationships/image" Target="../media/image3493.png"/><Relationship Id="rId271" Type="http://schemas.openxmlformats.org/officeDocument/2006/relationships/image" Target="../media/image3398.png"/><Relationship Id="rId24" Type="http://schemas.openxmlformats.org/officeDocument/2006/relationships/customXml" Target="../ink/ink3489.xml"/><Relationship Id="rId66" Type="http://schemas.openxmlformats.org/officeDocument/2006/relationships/customXml" Target="../ink/ink3510.xml"/><Relationship Id="rId131" Type="http://schemas.openxmlformats.org/officeDocument/2006/relationships/image" Target="../media/image3330.png"/><Relationship Id="rId327" Type="http://schemas.openxmlformats.org/officeDocument/2006/relationships/image" Target="../media/image3426.png"/><Relationship Id="rId369" Type="http://schemas.openxmlformats.org/officeDocument/2006/relationships/image" Target="../media/image3447.png"/><Relationship Id="rId534" Type="http://schemas.openxmlformats.org/officeDocument/2006/relationships/customXml" Target="../ink/ink3747.xml"/><Relationship Id="rId576" Type="http://schemas.openxmlformats.org/officeDocument/2006/relationships/customXml" Target="../ink/ink3768.xml"/><Relationship Id="rId173" Type="http://schemas.openxmlformats.org/officeDocument/2006/relationships/image" Target="../media/image3351.png"/><Relationship Id="rId229" Type="http://schemas.openxmlformats.org/officeDocument/2006/relationships/customXml" Target="../ink/ink3592.xml"/><Relationship Id="rId380" Type="http://schemas.openxmlformats.org/officeDocument/2006/relationships/customXml" Target="../ink/ink3668.xml"/><Relationship Id="rId436" Type="http://schemas.openxmlformats.org/officeDocument/2006/relationships/customXml" Target="../ink/ink3697.xml"/><Relationship Id="rId601" Type="http://schemas.openxmlformats.org/officeDocument/2006/relationships/image" Target="../media/image3558.png"/><Relationship Id="rId240" Type="http://schemas.openxmlformats.org/officeDocument/2006/relationships/customXml" Target="../ink/ink3598.xml"/><Relationship Id="rId478" Type="http://schemas.openxmlformats.org/officeDocument/2006/relationships/customXml" Target="../ink/ink3719.xml"/><Relationship Id="rId35" Type="http://schemas.openxmlformats.org/officeDocument/2006/relationships/image" Target="../media/image3284.png"/><Relationship Id="rId77" Type="http://schemas.openxmlformats.org/officeDocument/2006/relationships/image" Target="../media/image3305.png"/><Relationship Id="rId100" Type="http://schemas.openxmlformats.org/officeDocument/2006/relationships/customXml" Target="../ink/ink3527.xml"/><Relationship Id="rId282" Type="http://schemas.openxmlformats.org/officeDocument/2006/relationships/customXml" Target="../ink/ink3619.xml"/><Relationship Id="rId338" Type="http://schemas.openxmlformats.org/officeDocument/2006/relationships/customXml" Target="../ink/ink3647.xml"/><Relationship Id="rId503" Type="http://schemas.openxmlformats.org/officeDocument/2006/relationships/image" Target="../media/image3163.png"/><Relationship Id="rId545" Type="http://schemas.openxmlformats.org/officeDocument/2006/relationships/image" Target="../media/image3530.png"/><Relationship Id="rId587" Type="http://schemas.openxmlformats.org/officeDocument/2006/relationships/image" Target="../media/image3551.png"/><Relationship Id="rId8" Type="http://schemas.openxmlformats.org/officeDocument/2006/relationships/customXml" Target="../ink/ink3481.xml"/><Relationship Id="rId142" Type="http://schemas.openxmlformats.org/officeDocument/2006/relationships/customXml" Target="../ink/ink3548.xml"/><Relationship Id="rId184" Type="http://schemas.openxmlformats.org/officeDocument/2006/relationships/customXml" Target="../ink/ink3569.xml"/><Relationship Id="rId391" Type="http://schemas.openxmlformats.org/officeDocument/2006/relationships/image" Target="../media/image3458.png"/><Relationship Id="rId405" Type="http://schemas.openxmlformats.org/officeDocument/2006/relationships/image" Target="../media/image3465.png"/><Relationship Id="rId447" Type="http://schemas.openxmlformats.org/officeDocument/2006/relationships/customXml" Target="../ink/ink3703.xml"/><Relationship Id="rId251" Type="http://schemas.openxmlformats.org/officeDocument/2006/relationships/image" Target="../media/image3388.png"/><Relationship Id="rId489" Type="http://schemas.openxmlformats.org/officeDocument/2006/relationships/image" Target="../media/image3503.png"/><Relationship Id="rId46" Type="http://schemas.openxmlformats.org/officeDocument/2006/relationships/customXml" Target="../ink/ink3500.xml"/><Relationship Id="rId293" Type="http://schemas.openxmlformats.org/officeDocument/2006/relationships/image" Target="../media/image3409.png"/><Relationship Id="rId307" Type="http://schemas.openxmlformats.org/officeDocument/2006/relationships/image" Target="../media/image3416.png"/><Relationship Id="rId349" Type="http://schemas.openxmlformats.org/officeDocument/2006/relationships/image" Target="../media/image3437.png"/><Relationship Id="rId514" Type="http://schemas.openxmlformats.org/officeDocument/2006/relationships/customXml" Target="../ink/ink3737.xml"/><Relationship Id="rId556" Type="http://schemas.openxmlformats.org/officeDocument/2006/relationships/customXml" Target="../ink/ink3758.xml"/><Relationship Id="rId88" Type="http://schemas.openxmlformats.org/officeDocument/2006/relationships/customXml" Target="../ink/ink3521.xml"/><Relationship Id="rId111" Type="http://schemas.openxmlformats.org/officeDocument/2006/relationships/image" Target="../media/image3322.png"/><Relationship Id="rId153" Type="http://schemas.openxmlformats.org/officeDocument/2006/relationships/image" Target="../media/image3341.png"/><Relationship Id="rId195" Type="http://schemas.openxmlformats.org/officeDocument/2006/relationships/customXml" Target="../ink/ink3575.xml"/><Relationship Id="rId209" Type="http://schemas.openxmlformats.org/officeDocument/2006/relationships/customXml" Target="../ink/ink3582.xml"/><Relationship Id="rId360" Type="http://schemas.openxmlformats.org/officeDocument/2006/relationships/customXml" Target="../ink/ink3658.xml"/><Relationship Id="rId416" Type="http://schemas.openxmlformats.org/officeDocument/2006/relationships/customXml" Target="../ink/ink3686.xml"/><Relationship Id="rId598" Type="http://schemas.openxmlformats.org/officeDocument/2006/relationships/customXml" Target="../ink/ink3779.xml"/><Relationship Id="rId220" Type="http://schemas.openxmlformats.org/officeDocument/2006/relationships/image" Target="../media/image3373.png"/><Relationship Id="rId458" Type="http://schemas.openxmlformats.org/officeDocument/2006/relationships/image" Target="../media/image308.png"/><Relationship Id="rId15" Type="http://schemas.openxmlformats.org/officeDocument/2006/relationships/image" Target="../media/image3274.png"/><Relationship Id="rId57" Type="http://schemas.openxmlformats.org/officeDocument/2006/relationships/image" Target="../media/image3295.png"/><Relationship Id="rId262" Type="http://schemas.openxmlformats.org/officeDocument/2006/relationships/customXml" Target="../ink/ink3609.xml"/><Relationship Id="rId318" Type="http://schemas.openxmlformats.org/officeDocument/2006/relationships/customXml" Target="../ink/ink3637.xml"/><Relationship Id="rId525" Type="http://schemas.openxmlformats.org/officeDocument/2006/relationships/image" Target="../media/image3520.png"/><Relationship Id="rId567" Type="http://schemas.openxmlformats.org/officeDocument/2006/relationships/image" Target="../media/image3541.png"/><Relationship Id="rId99" Type="http://schemas.openxmlformats.org/officeDocument/2006/relationships/image" Target="../media/image3316.png"/><Relationship Id="rId122" Type="http://schemas.openxmlformats.org/officeDocument/2006/relationships/customXml" Target="../ink/ink3538.xml"/><Relationship Id="rId164" Type="http://schemas.openxmlformats.org/officeDocument/2006/relationships/customXml" Target="../ink/ink3559.xml"/><Relationship Id="rId371" Type="http://schemas.openxmlformats.org/officeDocument/2006/relationships/image" Target="../media/image3448.png"/><Relationship Id="rId427" Type="http://schemas.openxmlformats.org/officeDocument/2006/relationships/image" Target="../media/image3475.png"/><Relationship Id="rId469" Type="http://schemas.openxmlformats.org/officeDocument/2006/relationships/image" Target="../media/image3494.png"/><Relationship Id="rId26" Type="http://schemas.openxmlformats.org/officeDocument/2006/relationships/customXml" Target="../ink/ink3490.xml"/><Relationship Id="rId231" Type="http://schemas.openxmlformats.org/officeDocument/2006/relationships/image" Target="../media/image3378.png"/><Relationship Id="rId273" Type="http://schemas.openxmlformats.org/officeDocument/2006/relationships/image" Target="../media/image3399.png"/><Relationship Id="rId329" Type="http://schemas.openxmlformats.org/officeDocument/2006/relationships/image" Target="../media/image3427.png"/><Relationship Id="rId480" Type="http://schemas.openxmlformats.org/officeDocument/2006/relationships/customXml" Target="../ink/ink3720.xml"/><Relationship Id="rId536" Type="http://schemas.openxmlformats.org/officeDocument/2006/relationships/customXml" Target="../ink/ink3748.xml"/><Relationship Id="rId68" Type="http://schemas.openxmlformats.org/officeDocument/2006/relationships/customXml" Target="../ink/ink3511.xml"/><Relationship Id="rId133" Type="http://schemas.openxmlformats.org/officeDocument/2006/relationships/image" Target="../media/image3331.png"/><Relationship Id="rId175" Type="http://schemas.openxmlformats.org/officeDocument/2006/relationships/image" Target="../media/image3352.png"/><Relationship Id="rId340" Type="http://schemas.openxmlformats.org/officeDocument/2006/relationships/customXml" Target="../ink/ink3648.xml"/><Relationship Id="rId578" Type="http://schemas.openxmlformats.org/officeDocument/2006/relationships/customXml" Target="../ink/ink3769.xml"/><Relationship Id="rId200" Type="http://schemas.openxmlformats.org/officeDocument/2006/relationships/image" Target="../media/image3363.png"/><Relationship Id="rId382" Type="http://schemas.openxmlformats.org/officeDocument/2006/relationships/customXml" Target="../ink/ink3669.xml"/><Relationship Id="rId438" Type="http://schemas.openxmlformats.org/officeDocument/2006/relationships/customXml" Target="../ink/ink3698.xml"/><Relationship Id="rId242" Type="http://schemas.openxmlformats.org/officeDocument/2006/relationships/customXml" Target="../ink/ink3599.xml"/><Relationship Id="rId284" Type="http://schemas.openxmlformats.org/officeDocument/2006/relationships/customXml" Target="../ink/ink3620.xml"/><Relationship Id="rId491" Type="http://schemas.openxmlformats.org/officeDocument/2006/relationships/image" Target="../media/image3504.png"/><Relationship Id="rId505" Type="http://schemas.openxmlformats.org/officeDocument/2006/relationships/image" Target="../media/image3510.png"/><Relationship Id="rId37" Type="http://schemas.openxmlformats.org/officeDocument/2006/relationships/image" Target="../media/image3285.png"/><Relationship Id="rId79" Type="http://schemas.openxmlformats.org/officeDocument/2006/relationships/image" Target="../media/image3306.png"/><Relationship Id="rId102" Type="http://schemas.openxmlformats.org/officeDocument/2006/relationships/customXml" Target="../ink/ink3528.xml"/><Relationship Id="rId144" Type="http://schemas.openxmlformats.org/officeDocument/2006/relationships/customXml" Target="../ink/ink3549.xml"/><Relationship Id="rId547" Type="http://schemas.openxmlformats.org/officeDocument/2006/relationships/image" Target="../media/image3531.png"/><Relationship Id="rId589" Type="http://schemas.openxmlformats.org/officeDocument/2006/relationships/image" Target="../media/image3552.png"/><Relationship Id="rId90" Type="http://schemas.openxmlformats.org/officeDocument/2006/relationships/customXml" Target="../ink/ink3522.xml"/><Relationship Id="rId186" Type="http://schemas.openxmlformats.org/officeDocument/2006/relationships/customXml" Target="../ink/ink3570.xml"/><Relationship Id="rId351" Type="http://schemas.openxmlformats.org/officeDocument/2006/relationships/image" Target="../media/image3438.png"/><Relationship Id="rId393" Type="http://schemas.openxmlformats.org/officeDocument/2006/relationships/image" Target="../media/image3459.png"/><Relationship Id="rId407" Type="http://schemas.openxmlformats.org/officeDocument/2006/relationships/image" Target="../media/image3466.png"/><Relationship Id="rId449" Type="http://schemas.openxmlformats.org/officeDocument/2006/relationships/customXml" Target="../ink/ink3704.xml"/><Relationship Id="rId211" Type="http://schemas.openxmlformats.org/officeDocument/2006/relationships/customXml" Target="../ink/ink3583.xml"/><Relationship Id="rId253" Type="http://schemas.openxmlformats.org/officeDocument/2006/relationships/image" Target="../media/image3389.png"/><Relationship Id="rId295" Type="http://schemas.openxmlformats.org/officeDocument/2006/relationships/image" Target="../media/image3410.png"/><Relationship Id="rId309" Type="http://schemas.openxmlformats.org/officeDocument/2006/relationships/image" Target="../media/image3417.png"/><Relationship Id="rId460" Type="http://schemas.openxmlformats.org/officeDocument/2006/relationships/image" Target="../media/image3490.png"/><Relationship Id="rId516" Type="http://schemas.openxmlformats.org/officeDocument/2006/relationships/customXml" Target="../ink/ink3738.xml"/><Relationship Id="rId48" Type="http://schemas.openxmlformats.org/officeDocument/2006/relationships/customXml" Target="../ink/ink3501.xml"/><Relationship Id="rId113" Type="http://schemas.openxmlformats.org/officeDocument/2006/relationships/image" Target="../media/image2206.png"/><Relationship Id="rId320" Type="http://schemas.openxmlformats.org/officeDocument/2006/relationships/customXml" Target="../ink/ink3638.xml"/><Relationship Id="rId558" Type="http://schemas.openxmlformats.org/officeDocument/2006/relationships/customXml" Target="../ink/ink3759.xml"/><Relationship Id="rId155" Type="http://schemas.openxmlformats.org/officeDocument/2006/relationships/image" Target="../media/image3342.png"/><Relationship Id="rId197" Type="http://schemas.openxmlformats.org/officeDocument/2006/relationships/customXml" Target="../ink/ink3576.xml"/><Relationship Id="rId362" Type="http://schemas.openxmlformats.org/officeDocument/2006/relationships/customXml" Target="../ink/ink3659.xml"/><Relationship Id="rId418" Type="http://schemas.openxmlformats.org/officeDocument/2006/relationships/image" Target="../media/image3471.png"/><Relationship Id="rId222" Type="http://schemas.openxmlformats.org/officeDocument/2006/relationships/image" Target="../media/image3374.png"/><Relationship Id="rId264" Type="http://schemas.openxmlformats.org/officeDocument/2006/relationships/customXml" Target="../ink/ink3610.xml"/><Relationship Id="rId471" Type="http://schemas.openxmlformats.org/officeDocument/2006/relationships/image" Target="../media/image3495.png"/><Relationship Id="rId17" Type="http://schemas.openxmlformats.org/officeDocument/2006/relationships/image" Target="../media/image3275.png"/><Relationship Id="rId59" Type="http://schemas.openxmlformats.org/officeDocument/2006/relationships/image" Target="../media/image3296.png"/><Relationship Id="rId124" Type="http://schemas.openxmlformats.org/officeDocument/2006/relationships/customXml" Target="../ink/ink3539.xml"/><Relationship Id="rId527" Type="http://schemas.openxmlformats.org/officeDocument/2006/relationships/image" Target="../media/image3521.png"/><Relationship Id="rId569" Type="http://schemas.openxmlformats.org/officeDocument/2006/relationships/image" Target="../media/image3542.png"/><Relationship Id="rId70" Type="http://schemas.openxmlformats.org/officeDocument/2006/relationships/customXml" Target="../ink/ink3512.xml"/><Relationship Id="rId166" Type="http://schemas.openxmlformats.org/officeDocument/2006/relationships/customXml" Target="../ink/ink3560.xml"/><Relationship Id="rId331" Type="http://schemas.openxmlformats.org/officeDocument/2006/relationships/image" Target="../media/image3428.png"/><Relationship Id="rId373" Type="http://schemas.openxmlformats.org/officeDocument/2006/relationships/image" Target="../media/image3449.png"/><Relationship Id="rId429" Type="http://schemas.openxmlformats.org/officeDocument/2006/relationships/image" Target="../media/image3476.png"/><Relationship Id="rId580" Type="http://schemas.openxmlformats.org/officeDocument/2006/relationships/customXml" Target="../ink/ink377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379.png"/><Relationship Id="rId440" Type="http://schemas.openxmlformats.org/officeDocument/2006/relationships/customXml" Target="../ink/ink3699.xml"/><Relationship Id="rId28" Type="http://schemas.openxmlformats.org/officeDocument/2006/relationships/customXml" Target="../ink/ink3491.xml"/><Relationship Id="rId275" Type="http://schemas.openxmlformats.org/officeDocument/2006/relationships/image" Target="../media/image3400.png"/><Relationship Id="rId300" Type="http://schemas.openxmlformats.org/officeDocument/2006/relationships/customXml" Target="../ink/ink3628.xml"/><Relationship Id="rId482" Type="http://schemas.openxmlformats.org/officeDocument/2006/relationships/customXml" Target="../ink/ink3721.xml"/><Relationship Id="rId538" Type="http://schemas.openxmlformats.org/officeDocument/2006/relationships/customXml" Target="../ink/ink3749.xml"/><Relationship Id="rId81" Type="http://schemas.openxmlformats.org/officeDocument/2006/relationships/image" Target="../media/image3307.png"/><Relationship Id="rId135" Type="http://schemas.openxmlformats.org/officeDocument/2006/relationships/image" Target="../media/image3332.png"/><Relationship Id="rId177" Type="http://schemas.openxmlformats.org/officeDocument/2006/relationships/image" Target="../media/image3353.png"/><Relationship Id="rId342" Type="http://schemas.openxmlformats.org/officeDocument/2006/relationships/customXml" Target="../ink/ink3649.xml"/><Relationship Id="rId384" Type="http://schemas.openxmlformats.org/officeDocument/2006/relationships/customXml" Target="../ink/ink3670.xml"/><Relationship Id="rId591" Type="http://schemas.openxmlformats.org/officeDocument/2006/relationships/image" Target="../media/image3553.png"/><Relationship Id="rId202" Type="http://schemas.openxmlformats.org/officeDocument/2006/relationships/image" Target="../media/image3364.png"/><Relationship Id="rId244" Type="http://schemas.openxmlformats.org/officeDocument/2006/relationships/customXml" Target="../ink/ink3600.xml"/><Relationship Id="rId39" Type="http://schemas.openxmlformats.org/officeDocument/2006/relationships/image" Target="../media/image3286.png"/><Relationship Id="rId286" Type="http://schemas.openxmlformats.org/officeDocument/2006/relationships/customXml" Target="../ink/ink3621.xml"/><Relationship Id="rId451" Type="http://schemas.openxmlformats.org/officeDocument/2006/relationships/customXml" Target="../ink/ink3705.xml"/><Relationship Id="rId493" Type="http://schemas.openxmlformats.org/officeDocument/2006/relationships/image" Target="../media/image3505.png"/><Relationship Id="rId507" Type="http://schemas.openxmlformats.org/officeDocument/2006/relationships/image" Target="../media/image3511.png"/><Relationship Id="rId549" Type="http://schemas.openxmlformats.org/officeDocument/2006/relationships/image" Target="../media/image3532.png"/><Relationship Id="rId50" Type="http://schemas.openxmlformats.org/officeDocument/2006/relationships/customXml" Target="../ink/ink3502.xml"/><Relationship Id="rId104" Type="http://schemas.openxmlformats.org/officeDocument/2006/relationships/customXml" Target="../ink/ink3529.xml"/><Relationship Id="rId146" Type="http://schemas.openxmlformats.org/officeDocument/2006/relationships/customXml" Target="../ink/ink3550.xml"/><Relationship Id="rId188" Type="http://schemas.openxmlformats.org/officeDocument/2006/relationships/customXml" Target="../ink/ink3571.xml"/><Relationship Id="rId311" Type="http://schemas.openxmlformats.org/officeDocument/2006/relationships/image" Target="../media/image3418.png"/><Relationship Id="rId353" Type="http://schemas.openxmlformats.org/officeDocument/2006/relationships/image" Target="../media/image3439.png"/><Relationship Id="rId395" Type="http://schemas.openxmlformats.org/officeDocument/2006/relationships/image" Target="../media/image3460.png"/><Relationship Id="rId409" Type="http://schemas.openxmlformats.org/officeDocument/2006/relationships/image" Target="../media/image3467.png"/><Relationship Id="rId560" Type="http://schemas.openxmlformats.org/officeDocument/2006/relationships/customXml" Target="../ink/ink3760.xml"/><Relationship Id="rId92" Type="http://schemas.openxmlformats.org/officeDocument/2006/relationships/customXml" Target="../ink/ink3523.xml"/><Relationship Id="rId213" Type="http://schemas.openxmlformats.org/officeDocument/2006/relationships/customXml" Target="../ink/ink3584.xml"/><Relationship Id="rId420" Type="http://schemas.openxmlformats.org/officeDocument/2006/relationships/customXml" Target="../ink/ink3689.xml"/><Relationship Id="rId255" Type="http://schemas.openxmlformats.org/officeDocument/2006/relationships/image" Target="../media/image3390.png"/><Relationship Id="rId297" Type="http://schemas.openxmlformats.org/officeDocument/2006/relationships/image" Target="../media/image3411.png"/><Relationship Id="rId462" Type="http://schemas.openxmlformats.org/officeDocument/2006/relationships/customXml" Target="../ink/ink3711.xml"/><Relationship Id="rId518" Type="http://schemas.openxmlformats.org/officeDocument/2006/relationships/customXml" Target="../ink/ink3739.xml"/><Relationship Id="rId115" Type="http://schemas.openxmlformats.org/officeDocument/2006/relationships/image" Target="../media/image3323.png"/><Relationship Id="rId157" Type="http://schemas.openxmlformats.org/officeDocument/2006/relationships/image" Target="../media/image3343.png"/><Relationship Id="rId322" Type="http://schemas.openxmlformats.org/officeDocument/2006/relationships/customXml" Target="../ink/ink3639.xml"/><Relationship Id="rId364" Type="http://schemas.openxmlformats.org/officeDocument/2006/relationships/customXml" Target="../ink/ink3660.xml"/><Relationship Id="rId61" Type="http://schemas.openxmlformats.org/officeDocument/2006/relationships/image" Target="../media/image3297.png"/><Relationship Id="rId199" Type="http://schemas.openxmlformats.org/officeDocument/2006/relationships/customXml" Target="../ink/ink3577.xml"/><Relationship Id="rId571" Type="http://schemas.openxmlformats.org/officeDocument/2006/relationships/image" Target="../media/image3543.png"/><Relationship Id="rId19" Type="http://schemas.openxmlformats.org/officeDocument/2006/relationships/image" Target="../media/image3276.png"/><Relationship Id="rId224" Type="http://schemas.openxmlformats.org/officeDocument/2006/relationships/image" Target="../media/image3375.png"/><Relationship Id="rId266" Type="http://schemas.openxmlformats.org/officeDocument/2006/relationships/customXml" Target="../ink/ink3611.xml"/><Relationship Id="rId431" Type="http://schemas.openxmlformats.org/officeDocument/2006/relationships/image" Target="../media/image3477.png"/><Relationship Id="rId473" Type="http://schemas.openxmlformats.org/officeDocument/2006/relationships/image" Target="../media/image3151.png"/><Relationship Id="rId529" Type="http://schemas.openxmlformats.org/officeDocument/2006/relationships/image" Target="../media/image3522.png"/><Relationship Id="rId30" Type="http://schemas.openxmlformats.org/officeDocument/2006/relationships/customXml" Target="../ink/ink3492.xml"/><Relationship Id="rId126" Type="http://schemas.openxmlformats.org/officeDocument/2006/relationships/customXml" Target="../ink/ink3540.xml"/><Relationship Id="rId168" Type="http://schemas.openxmlformats.org/officeDocument/2006/relationships/customXml" Target="../ink/ink3561.xml"/><Relationship Id="rId333" Type="http://schemas.openxmlformats.org/officeDocument/2006/relationships/image" Target="../media/image3429.png"/><Relationship Id="rId540" Type="http://schemas.openxmlformats.org/officeDocument/2006/relationships/customXml" Target="../ink/ink3750.xml"/><Relationship Id="rId72" Type="http://schemas.openxmlformats.org/officeDocument/2006/relationships/customXml" Target="../ink/ink3513.xml"/><Relationship Id="rId375" Type="http://schemas.openxmlformats.org/officeDocument/2006/relationships/image" Target="../media/image3450.png"/><Relationship Id="rId582" Type="http://schemas.openxmlformats.org/officeDocument/2006/relationships/customXml" Target="../ink/ink3771.xml"/><Relationship Id="rId3" Type="http://schemas.openxmlformats.org/officeDocument/2006/relationships/image" Target="../media/image7110.png"/><Relationship Id="rId235" Type="http://schemas.openxmlformats.org/officeDocument/2006/relationships/image" Target="../media/image3380.png"/><Relationship Id="rId277" Type="http://schemas.openxmlformats.org/officeDocument/2006/relationships/image" Target="../media/image3401.png"/><Relationship Id="rId400" Type="http://schemas.openxmlformats.org/officeDocument/2006/relationships/customXml" Target="../ink/ink3678.xml"/><Relationship Id="rId442" Type="http://schemas.openxmlformats.org/officeDocument/2006/relationships/customXml" Target="../ink/ink3700.xml"/><Relationship Id="rId484" Type="http://schemas.openxmlformats.org/officeDocument/2006/relationships/customXml" Target="../ink/ink3722.xml"/><Relationship Id="rId137" Type="http://schemas.openxmlformats.org/officeDocument/2006/relationships/image" Target="../media/image3333.png"/><Relationship Id="rId302" Type="http://schemas.openxmlformats.org/officeDocument/2006/relationships/customXml" Target="../ink/ink3629.xml"/><Relationship Id="rId344" Type="http://schemas.openxmlformats.org/officeDocument/2006/relationships/customXml" Target="../ink/ink3650.xml"/><Relationship Id="rId41" Type="http://schemas.openxmlformats.org/officeDocument/2006/relationships/image" Target="../media/image3287.png"/><Relationship Id="rId83" Type="http://schemas.openxmlformats.org/officeDocument/2006/relationships/image" Target="../media/image3308.png"/><Relationship Id="rId179" Type="http://schemas.openxmlformats.org/officeDocument/2006/relationships/image" Target="../media/image3354.png"/><Relationship Id="rId386" Type="http://schemas.openxmlformats.org/officeDocument/2006/relationships/customXml" Target="../ink/ink3671.xml"/><Relationship Id="rId551" Type="http://schemas.openxmlformats.org/officeDocument/2006/relationships/image" Target="../media/image3533.png"/><Relationship Id="rId593" Type="http://schemas.openxmlformats.org/officeDocument/2006/relationships/image" Target="../media/image3554.png"/><Relationship Id="rId190" Type="http://schemas.openxmlformats.org/officeDocument/2006/relationships/customXml" Target="../ink/ink3572.xml"/><Relationship Id="rId204" Type="http://schemas.openxmlformats.org/officeDocument/2006/relationships/image" Target="../media/image3365.png"/><Relationship Id="rId246" Type="http://schemas.openxmlformats.org/officeDocument/2006/relationships/customXml" Target="../ink/ink3601.xml"/><Relationship Id="rId288" Type="http://schemas.openxmlformats.org/officeDocument/2006/relationships/customXml" Target="../ink/ink3622.xml"/><Relationship Id="rId411" Type="http://schemas.openxmlformats.org/officeDocument/2006/relationships/image" Target="../media/image3468.png"/><Relationship Id="rId453" Type="http://schemas.openxmlformats.org/officeDocument/2006/relationships/customXml" Target="../ink/ink3706.xml"/><Relationship Id="rId509" Type="http://schemas.openxmlformats.org/officeDocument/2006/relationships/image" Target="../media/image3512.png"/><Relationship Id="rId106" Type="http://schemas.openxmlformats.org/officeDocument/2006/relationships/customXml" Target="../ink/ink3530.xml"/><Relationship Id="rId313" Type="http://schemas.openxmlformats.org/officeDocument/2006/relationships/image" Target="../media/image3419.png"/><Relationship Id="rId495" Type="http://schemas.openxmlformats.org/officeDocument/2006/relationships/image" Target="../media/image3506.png"/><Relationship Id="rId10" Type="http://schemas.openxmlformats.org/officeDocument/2006/relationships/customXml" Target="../ink/ink3482.xml"/><Relationship Id="rId52" Type="http://schemas.openxmlformats.org/officeDocument/2006/relationships/customXml" Target="../ink/ink3503.xml"/><Relationship Id="rId94" Type="http://schemas.openxmlformats.org/officeDocument/2006/relationships/customXml" Target="../ink/ink3524.xml"/><Relationship Id="rId148" Type="http://schemas.openxmlformats.org/officeDocument/2006/relationships/customXml" Target="../ink/ink3551.xml"/><Relationship Id="rId355" Type="http://schemas.openxmlformats.org/officeDocument/2006/relationships/image" Target="../media/image3440.png"/><Relationship Id="rId397" Type="http://schemas.openxmlformats.org/officeDocument/2006/relationships/image" Target="../media/image3461.png"/><Relationship Id="rId520" Type="http://schemas.openxmlformats.org/officeDocument/2006/relationships/customXml" Target="../ink/ink3740.xml"/><Relationship Id="rId562" Type="http://schemas.openxmlformats.org/officeDocument/2006/relationships/customXml" Target="../ink/ink3761.xml"/><Relationship Id="rId215" Type="http://schemas.openxmlformats.org/officeDocument/2006/relationships/customXml" Target="../ink/ink3585.xml"/><Relationship Id="rId257" Type="http://schemas.openxmlformats.org/officeDocument/2006/relationships/image" Target="../media/image3391.png"/><Relationship Id="rId422" Type="http://schemas.openxmlformats.org/officeDocument/2006/relationships/customXml" Target="../ink/ink3690.xml"/><Relationship Id="rId464" Type="http://schemas.openxmlformats.org/officeDocument/2006/relationships/customXml" Target="../ink/ink3712.xml"/><Relationship Id="rId299" Type="http://schemas.openxmlformats.org/officeDocument/2006/relationships/image" Target="../media/image3412.png"/><Relationship Id="rId63" Type="http://schemas.openxmlformats.org/officeDocument/2006/relationships/image" Target="../media/image3298.png"/><Relationship Id="rId159" Type="http://schemas.openxmlformats.org/officeDocument/2006/relationships/image" Target="../media/image3344.png"/><Relationship Id="rId366" Type="http://schemas.openxmlformats.org/officeDocument/2006/relationships/customXml" Target="../ink/ink3661.xml"/><Relationship Id="rId573" Type="http://schemas.openxmlformats.org/officeDocument/2006/relationships/image" Target="../media/image3544.png"/><Relationship Id="rId226" Type="http://schemas.openxmlformats.org/officeDocument/2006/relationships/image" Target="../media/image3376.png"/><Relationship Id="rId433" Type="http://schemas.openxmlformats.org/officeDocument/2006/relationships/image" Target="../media/image3478.png"/><Relationship Id="rId74" Type="http://schemas.openxmlformats.org/officeDocument/2006/relationships/customXml" Target="../ink/ink3514.xml"/><Relationship Id="rId377" Type="http://schemas.openxmlformats.org/officeDocument/2006/relationships/image" Target="../media/image3451.png"/><Relationship Id="rId500" Type="http://schemas.openxmlformats.org/officeDocument/2006/relationships/customXml" Target="../ink/ink3730.xml"/><Relationship Id="rId584" Type="http://schemas.openxmlformats.org/officeDocument/2006/relationships/customXml" Target="../ink/ink3772.xml"/><Relationship Id="rId5" Type="http://schemas.openxmlformats.org/officeDocument/2006/relationships/image" Target="../media/image3269.png"/><Relationship Id="rId237" Type="http://schemas.openxmlformats.org/officeDocument/2006/relationships/image" Target="../media/image3381.png"/><Relationship Id="rId444" Type="http://schemas.openxmlformats.org/officeDocument/2006/relationships/customXml" Target="../ink/ink3701.xml"/><Relationship Id="rId290" Type="http://schemas.openxmlformats.org/officeDocument/2006/relationships/customXml" Target="../ink/ink3623.xml"/><Relationship Id="rId304" Type="http://schemas.openxmlformats.org/officeDocument/2006/relationships/customXml" Target="../ink/ink3630.xml"/><Relationship Id="rId388" Type="http://schemas.openxmlformats.org/officeDocument/2006/relationships/customXml" Target="../ink/ink3672.xml"/><Relationship Id="rId511" Type="http://schemas.openxmlformats.org/officeDocument/2006/relationships/image" Target="../media/image3513.png"/><Relationship Id="rId85" Type="http://schemas.openxmlformats.org/officeDocument/2006/relationships/image" Target="../media/image3309.png"/><Relationship Id="rId150" Type="http://schemas.openxmlformats.org/officeDocument/2006/relationships/customXml" Target="../ink/ink3552.xml"/><Relationship Id="rId595" Type="http://schemas.openxmlformats.org/officeDocument/2006/relationships/image" Target="../media/image3555.png"/><Relationship Id="rId248" Type="http://schemas.openxmlformats.org/officeDocument/2006/relationships/customXml" Target="../ink/ink3602.xml"/><Relationship Id="rId455" Type="http://schemas.openxmlformats.org/officeDocument/2006/relationships/customXml" Target="../ink/ink3707.xml"/><Relationship Id="rId12" Type="http://schemas.openxmlformats.org/officeDocument/2006/relationships/customXml" Target="../ink/ink3483.xml"/><Relationship Id="rId108" Type="http://schemas.openxmlformats.org/officeDocument/2006/relationships/customXml" Target="../ink/ink3531.xml"/><Relationship Id="rId315" Type="http://schemas.openxmlformats.org/officeDocument/2006/relationships/image" Target="../media/image3420.png"/><Relationship Id="rId522" Type="http://schemas.openxmlformats.org/officeDocument/2006/relationships/customXml" Target="../ink/ink3741.xml"/><Relationship Id="rId96" Type="http://schemas.openxmlformats.org/officeDocument/2006/relationships/customXml" Target="../ink/ink3525.xml"/><Relationship Id="rId161" Type="http://schemas.openxmlformats.org/officeDocument/2006/relationships/image" Target="../media/image3345.png"/><Relationship Id="rId399" Type="http://schemas.openxmlformats.org/officeDocument/2006/relationships/image" Target="../media/image3462.png"/><Relationship Id="rId259" Type="http://schemas.openxmlformats.org/officeDocument/2006/relationships/image" Target="../media/image3392.png"/><Relationship Id="rId466" Type="http://schemas.openxmlformats.org/officeDocument/2006/relationships/customXml" Target="../ink/ink3713.xml"/><Relationship Id="rId23" Type="http://schemas.openxmlformats.org/officeDocument/2006/relationships/image" Target="../media/image3278.png"/><Relationship Id="rId119" Type="http://schemas.openxmlformats.org/officeDocument/2006/relationships/image" Target="../media/image3325.png"/><Relationship Id="rId326" Type="http://schemas.openxmlformats.org/officeDocument/2006/relationships/customXml" Target="../ink/ink3641.xml"/><Relationship Id="rId533" Type="http://schemas.openxmlformats.org/officeDocument/2006/relationships/image" Target="../media/image3524.png"/><Relationship Id="rId172" Type="http://schemas.openxmlformats.org/officeDocument/2006/relationships/customXml" Target="../ink/ink3563.xml"/><Relationship Id="rId477" Type="http://schemas.openxmlformats.org/officeDocument/2006/relationships/image" Target="../media/image3497.png"/><Relationship Id="rId600" Type="http://schemas.openxmlformats.org/officeDocument/2006/relationships/customXml" Target="../ink/ink3780.xml"/><Relationship Id="rId337" Type="http://schemas.openxmlformats.org/officeDocument/2006/relationships/image" Target="../media/image3431.png"/><Relationship Id="rId34" Type="http://schemas.openxmlformats.org/officeDocument/2006/relationships/customXml" Target="../ink/ink3494.xml"/><Relationship Id="rId544" Type="http://schemas.openxmlformats.org/officeDocument/2006/relationships/customXml" Target="../ink/ink3752.xml"/><Relationship Id="rId183" Type="http://schemas.openxmlformats.org/officeDocument/2006/relationships/image" Target="../media/image3356.png"/><Relationship Id="rId390" Type="http://schemas.openxmlformats.org/officeDocument/2006/relationships/customXml" Target="../ink/ink3673.xml"/><Relationship Id="rId404" Type="http://schemas.openxmlformats.org/officeDocument/2006/relationships/customXml" Target="../ink/ink3680.xml"/><Relationship Id="rId250" Type="http://schemas.openxmlformats.org/officeDocument/2006/relationships/customXml" Target="../ink/ink3603.xml"/><Relationship Id="rId488" Type="http://schemas.openxmlformats.org/officeDocument/2006/relationships/customXml" Target="../ink/ink3724.xml"/><Relationship Id="rId45" Type="http://schemas.openxmlformats.org/officeDocument/2006/relationships/image" Target="../media/image3289.png"/><Relationship Id="rId110" Type="http://schemas.openxmlformats.org/officeDocument/2006/relationships/customXml" Target="../ink/ink3532.xml"/><Relationship Id="rId348" Type="http://schemas.openxmlformats.org/officeDocument/2006/relationships/customXml" Target="../ink/ink3652.xml"/><Relationship Id="rId555" Type="http://schemas.openxmlformats.org/officeDocument/2006/relationships/image" Target="../media/image3535.png"/><Relationship Id="rId194" Type="http://schemas.openxmlformats.org/officeDocument/2006/relationships/image" Target="../media/image1834.png"/><Relationship Id="rId208" Type="http://schemas.openxmlformats.org/officeDocument/2006/relationships/image" Target="../media/image3367.png"/><Relationship Id="rId415" Type="http://schemas.openxmlformats.org/officeDocument/2006/relationships/image" Target="../media/image3470.png"/><Relationship Id="rId261" Type="http://schemas.openxmlformats.org/officeDocument/2006/relationships/image" Target="../media/image3393.png"/><Relationship Id="rId499" Type="http://schemas.openxmlformats.org/officeDocument/2006/relationships/image" Target="../media/image35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.png"/><Relationship Id="rId299" Type="http://schemas.openxmlformats.org/officeDocument/2006/relationships/image" Target="../media/image201.png"/><Relationship Id="rId21" Type="http://schemas.openxmlformats.org/officeDocument/2006/relationships/image" Target="../media/image64.png"/><Relationship Id="rId63" Type="http://schemas.openxmlformats.org/officeDocument/2006/relationships/image" Target="../media/image85.png"/><Relationship Id="rId159" Type="http://schemas.openxmlformats.org/officeDocument/2006/relationships/customXml" Target="../ink/ink135.xml"/><Relationship Id="rId324" Type="http://schemas.openxmlformats.org/officeDocument/2006/relationships/customXml" Target="../ink/ink219.xml"/><Relationship Id="rId366" Type="http://schemas.openxmlformats.org/officeDocument/2006/relationships/image" Target="../media/image234.png"/><Relationship Id="rId170" Type="http://schemas.openxmlformats.org/officeDocument/2006/relationships/image" Target="../media/image138.png"/><Relationship Id="rId226" Type="http://schemas.openxmlformats.org/officeDocument/2006/relationships/image" Target="../media/image166.png"/><Relationship Id="rId268" Type="http://schemas.openxmlformats.org/officeDocument/2006/relationships/image" Target="../media/image186.png"/><Relationship Id="rId32" Type="http://schemas.openxmlformats.org/officeDocument/2006/relationships/customXml" Target="../ink/ink71.xml"/><Relationship Id="rId74" Type="http://schemas.openxmlformats.org/officeDocument/2006/relationships/customXml" Target="../ink/ink92.xml"/><Relationship Id="rId128" Type="http://schemas.openxmlformats.org/officeDocument/2006/relationships/image" Target="../media/image117.png"/><Relationship Id="rId335" Type="http://schemas.openxmlformats.org/officeDocument/2006/relationships/customXml" Target="../ink/ink225.xml"/><Relationship Id="rId377" Type="http://schemas.openxmlformats.org/officeDocument/2006/relationships/customXml" Target="../ink/ink246.xml"/><Relationship Id="rId5" Type="http://schemas.openxmlformats.org/officeDocument/2006/relationships/image" Target="../media/image56.png"/><Relationship Id="rId181" Type="http://schemas.openxmlformats.org/officeDocument/2006/relationships/customXml" Target="../ink/ink146.xml"/><Relationship Id="rId237" Type="http://schemas.openxmlformats.org/officeDocument/2006/relationships/customXml" Target="../ink/ink174.xml"/><Relationship Id="rId279" Type="http://schemas.openxmlformats.org/officeDocument/2006/relationships/image" Target="../media/image191.png"/><Relationship Id="rId43" Type="http://schemas.openxmlformats.org/officeDocument/2006/relationships/image" Target="../media/image75.png"/><Relationship Id="rId139" Type="http://schemas.openxmlformats.org/officeDocument/2006/relationships/customXml" Target="../ink/ink125.xml"/><Relationship Id="rId290" Type="http://schemas.openxmlformats.org/officeDocument/2006/relationships/customXml" Target="../ink/ink202.xml"/><Relationship Id="rId304" Type="http://schemas.openxmlformats.org/officeDocument/2006/relationships/customXml" Target="../ink/ink209.xml"/><Relationship Id="rId346" Type="http://schemas.openxmlformats.org/officeDocument/2006/relationships/image" Target="../media/image224.png"/><Relationship Id="rId388" Type="http://schemas.openxmlformats.org/officeDocument/2006/relationships/image" Target="../media/image245.png"/><Relationship Id="rId85" Type="http://schemas.openxmlformats.org/officeDocument/2006/relationships/image" Target="../media/image96.png"/><Relationship Id="rId150" Type="http://schemas.openxmlformats.org/officeDocument/2006/relationships/image" Target="../media/image128.png"/><Relationship Id="rId192" Type="http://schemas.openxmlformats.org/officeDocument/2006/relationships/image" Target="../media/image149.png"/><Relationship Id="rId206" Type="http://schemas.openxmlformats.org/officeDocument/2006/relationships/image" Target="../media/image156.png"/><Relationship Id="rId248" Type="http://schemas.openxmlformats.org/officeDocument/2006/relationships/customXml" Target="../ink/ink180.xml"/><Relationship Id="rId12" Type="http://schemas.openxmlformats.org/officeDocument/2006/relationships/customXml" Target="../ink/ink61.xml"/><Relationship Id="rId108" Type="http://schemas.openxmlformats.org/officeDocument/2006/relationships/customXml" Target="../ink/ink109.xml"/><Relationship Id="rId315" Type="http://schemas.openxmlformats.org/officeDocument/2006/relationships/image" Target="../media/image209.png"/><Relationship Id="rId357" Type="http://schemas.openxmlformats.org/officeDocument/2006/relationships/customXml" Target="../ink/ink236.xml"/><Relationship Id="rId54" Type="http://schemas.openxmlformats.org/officeDocument/2006/relationships/customXml" Target="../ink/ink82.xml"/><Relationship Id="rId96" Type="http://schemas.openxmlformats.org/officeDocument/2006/relationships/customXml" Target="../ink/ink103.xml"/><Relationship Id="rId161" Type="http://schemas.openxmlformats.org/officeDocument/2006/relationships/customXml" Target="../ink/ink136.xml"/><Relationship Id="rId217" Type="http://schemas.openxmlformats.org/officeDocument/2006/relationships/customXml" Target="../ink/ink164.xml"/><Relationship Id="rId259" Type="http://schemas.openxmlformats.org/officeDocument/2006/relationships/customXml" Target="../ink/ink186.xml"/><Relationship Id="rId23" Type="http://schemas.openxmlformats.org/officeDocument/2006/relationships/image" Target="../media/image65.png"/><Relationship Id="rId119" Type="http://schemas.openxmlformats.org/officeDocument/2006/relationships/image" Target="../media/image113.png"/><Relationship Id="rId270" Type="http://schemas.openxmlformats.org/officeDocument/2006/relationships/image" Target="../media/image187.png"/><Relationship Id="rId326" Type="http://schemas.openxmlformats.org/officeDocument/2006/relationships/customXml" Target="../ink/ink220.xml"/><Relationship Id="rId65" Type="http://schemas.openxmlformats.org/officeDocument/2006/relationships/image" Target="../media/image86.png"/><Relationship Id="rId130" Type="http://schemas.openxmlformats.org/officeDocument/2006/relationships/image" Target="../media/image118.png"/><Relationship Id="rId368" Type="http://schemas.openxmlformats.org/officeDocument/2006/relationships/image" Target="../media/image235.png"/><Relationship Id="rId172" Type="http://schemas.openxmlformats.org/officeDocument/2006/relationships/image" Target="../media/image139.png"/><Relationship Id="rId228" Type="http://schemas.openxmlformats.org/officeDocument/2006/relationships/image" Target="../media/image167.png"/><Relationship Id="rId281" Type="http://schemas.openxmlformats.org/officeDocument/2006/relationships/image" Target="../media/image192.png"/><Relationship Id="rId337" Type="http://schemas.openxmlformats.org/officeDocument/2006/relationships/customXml" Target="../ink/ink226.xml"/><Relationship Id="rId34" Type="http://schemas.openxmlformats.org/officeDocument/2006/relationships/customXml" Target="../ink/ink72.xml"/><Relationship Id="rId76" Type="http://schemas.openxmlformats.org/officeDocument/2006/relationships/customXml" Target="../ink/ink93.xml"/><Relationship Id="rId141" Type="http://schemas.openxmlformats.org/officeDocument/2006/relationships/customXml" Target="../ink/ink126.xml"/><Relationship Id="rId379" Type="http://schemas.openxmlformats.org/officeDocument/2006/relationships/customXml" Target="../ink/ink247.xml"/><Relationship Id="rId7" Type="http://schemas.openxmlformats.org/officeDocument/2006/relationships/image" Target="../media/image57.png"/><Relationship Id="rId183" Type="http://schemas.openxmlformats.org/officeDocument/2006/relationships/customXml" Target="../ink/ink147.xml"/><Relationship Id="rId239" Type="http://schemas.openxmlformats.org/officeDocument/2006/relationships/customXml" Target="../ink/ink175.xml"/><Relationship Id="rId390" Type="http://schemas.openxmlformats.org/officeDocument/2006/relationships/image" Target="../media/image246.png"/><Relationship Id="rId250" Type="http://schemas.openxmlformats.org/officeDocument/2006/relationships/customXml" Target="../ink/ink181.xml"/><Relationship Id="rId292" Type="http://schemas.openxmlformats.org/officeDocument/2006/relationships/customXml" Target="../ink/ink203.xml"/><Relationship Id="rId306" Type="http://schemas.openxmlformats.org/officeDocument/2006/relationships/customXml" Target="../ink/ink210.xml"/><Relationship Id="rId45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customXml" Target="../ink/ink110.xml"/><Relationship Id="rId348" Type="http://schemas.openxmlformats.org/officeDocument/2006/relationships/image" Target="../media/image225.png"/><Relationship Id="rId152" Type="http://schemas.openxmlformats.org/officeDocument/2006/relationships/image" Target="../media/image129.png"/><Relationship Id="rId194" Type="http://schemas.openxmlformats.org/officeDocument/2006/relationships/image" Target="../media/image150.png"/><Relationship Id="rId208" Type="http://schemas.openxmlformats.org/officeDocument/2006/relationships/image" Target="../media/image157.png"/><Relationship Id="rId261" Type="http://schemas.openxmlformats.org/officeDocument/2006/relationships/customXml" Target="../ink/ink187.xml"/><Relationship Id="rId14" Type="http://schemas.openxmlformats.org/officeDocument/2006/relationships/customXml" Target="../ink/ink62.xml"/><Relationship Id="rId56" Type="http://schemas.openxmlformats.org/officeDocument/2006/relationships/customXml" Target="../ink/ink83.xml"/><Relationship Id="rId317" Type="http://schemas.openxmlformats.org/officeDocument/2006/relationships/image" Target="../media/image210.png"/><Relationship Id="rId359" Type="http://schemas.openxmlformats.org/officeDocument/2006/relationships/customXml" Target="../ink/ink237.xml"/><Relationship Id="rId98" Type="http://schemas.openxmlformats.org/officeDocument/2006/relationships/customXml" Target="../ink/ink104.xml"/><Relationship Id="rId121" Type="http://schemas.openxmlformats.org/officeDocument/2006/relationships/image" Target="../media/image114.png"/><Relationship Id="rId163" Type="http://schemas.openxmlformats.org/officeDocument/2006/relationships/customXml" Target="../ink/ink137.xml"/><Relationship Id="rId219" Type="http://schemas.openxmlformats.org/officeDocument/2006/relationships/customXml" Target="../ink/ink165.xml"/><Relationship Id="rId370" Type="http://schemas.openxmlformats.org/officeDocument/2006/relationships/image" Target="../media/image236.png"/><Relationship Id="rId230" Type="http://schemas.openxmlformats.org/officeDocument/2006/relationships/image" Target="../media/image168.png"/><Relationship Id="rId25" Type="http://schemas.openxmlformats.org/officeDocument/2006/relationships/image" Target="../media/image66.png"/><Relationship Id="rId67" Type="http://schemas.openxmlformats.org/officeDocument/2006/relationships/image" Target="../media/image87.png"/><Relationship Id="rId272" Type="http://schemas.openxmlformats.org/officeDocument/2006/relationships/customXml" Target="../ink/ink193.xml"/><Relationship Id="rId328" Type="http://schemas.openxmlformats.org/officeDocument/2006/relationships/customXml" Target="../ink/ink221.xml"/><Relationship Id="rId132" Type="http://schemas.openxmlformats.org/officeDocument/2006/relationships/image" Target="../media/image119.png"/><Relationship Id="rId174" Type="http://schemas.openxmlformats.org/officeDocument/2006/relationships/image" Target="../media/image140.png"/><Relationship Id="rId381" Type="http://schemas.openxmlformats.org/officeDocument/2006/relationships/customXml" Target="../ink/ink248.xml"/><Relationship Id="rId241" Type="http://schemas.openxmlformats.org/officeDocument/2006/relationships/customXml" Target="../ink/ink176.xml"/><Relationship Id="rId36" Type="http://schemas.openxmlformats.org/officeDocument/2006/relationships/customXml" Target="../ink/ink73.xml"/><Relationship Id="rId283" Type="http://schemas.openxmlformats.org/officeDocument/2006/relationships/image" Target="../media/image193.png"/><Relationship Id="rId339" Type="http://schemas.openxmlformats.org/officeDocument/2006/relationships/customXml" Target="../ink/ink227.xml"/><Relationship Id="rId78" Type="http://schemas.openxmlformats.org/officeDocument/2006/relationships/customXml" Target="../ink/ink94.xml"/><Relationship Id="rId101" Type="http://schemas.openxmlformats.org/officeDocument/2006/relationships/image" Target="../media/image104.png"/><Relationship Id="rId143" Type="http://schemas.openxmlformats.org/officeDocument/2006/relationships/customXml" Target="../ink/ink127.xml"/><Relationship Id="rId185" Type="http://schemas.openxmlformats.org/officeDocument/2006/relationships/customXml" Target="../ink/ink148.xml"/><Relationship Id="rId350" Type="http://schemas.openxmlformats.org/officeDocument/2006/relationships/image" Target="../media/image226.png"/><Relationship Id="rId9" Type="http://schemas.openxmlformats.org/officeDocument/2006/relationships/image" Target="../media/image58.png"/><Relationship Id="rId210" Type="http://schemas.openxmlformats.org/officeDocument/2006/relationships/image" Target="../media/image158.png"/><Relationship Id="rId392" Type="http://schemas.openxmlformats.org/officeDocument/2006/relationships/image" Target="../media/image247.png"/><Relationship Id="rId252" Type="http://schemas.openxmlformats.org/officeDocument/2006/relationships/customXml" Target="../ink/ink182.xml"/><Relationship Id="rId294" Type="http://schemas.openxmlformats.org/officeDocument/2006/relationships/customXml" Target="../ink/ink204.xml"/><Relationship Id="rId308" Type="http://schemas.openxmlformats.org/officeDocument/2006/relationships/customXml" Target="../ink/ink211.xml"/><Relationship Id="rId47" Type="http://schemas.openxmlformats.org/officeDocument/2006/relationships/image" Target="../media/image77.png"/><Relationship Id="rId89" Type="http://schemas.openxmlformats.org/officeDocument/2006/relationships/image" Target="../media/image98.png"/><Relationship Id="rId112" Type="http://schemas.openxmlformats.org/officeDocument/2006/relationships/customXml" Target="../ink/ink111.xml"/><Relationship Id="rId154" Type="http://schemas.openxmlformats.org/officeDocument/2006/relationships/image" Target="../media/image130.png"/><Relationship Id="rId361" Type="http://schemas.openxmlformats.org/officeDocument/2006/relationships/customXml" Target="../ink/ink238.xml"/><Relationship Id="rId196" Type="http://schemas.openxmlformats.org/officeDocument/2006/relationships/image" Target="../media/image151.png"/><Relationship Id="rId16" Type="http://schemas.openxmlformats.org/officeDocument/2006/relationships/customXml" Target="../ink/ink63.xml"/><Relationship Id="rId221" Type="http://schemas.openxmlformats.org/officeDocument/2006/relationships/customXml" Target="../ink/ink166.xml"/><Relationship Id="rId242" Type="http://schemas.openxmlformats.org/officeDocument/2006/relationships/image" Target="../media/image174.png"/><Relationship Id="rId263" Type="http://schemas.openxmlformats.org/officeDocument/2006/relationships/customXml" Target="../ink/ink188.xml"/><Relationship Id="rId284" Type="http://schemas.openxmlformats.org/officeDocument/2006/relationships/customXml" Target="../ink/ink199.xml"/><Relationship Id="rId319" Type="http://schemas.openxmlformats.org/officeDocument/2006/relationships/image" Target="../media/image211.png"/><Relationship Id="rId37" Type="http://schemas.openxmlformats.org/officeDocument/2006/relationships/image" Target="../media/image72.png"/><Relationship Id="rId58" Type="http://schemas.openxmlformats.org/officeDocument/2006/relationships/customXml" Target="../ink/ink84.xml"/><Relationship Id="rId79" Type="http://schemas.openxmlformats.org/officeDocument/2006/relationships/image" Target="../media/image93.png"/><Relationship Id="rId102" Type="http://schemas.openxmlformats.org/officeDocument/2006/relationships/customXml" Target="../ink/ink106.xml"/><Relationship Id="rId123" Type="http://schemas.openxmlformats.org/officeDocument/2006/relationships/image" Target="../media/image115.png"/><Relationship Id="rId144" Type="http://schemas.openxmlformats.org/officeDocument/2006/relationships/image" Target="../media/image125.png"/><Relationship Id="rId330" Type="http://schemas.openxmlformats.org/officeDocument/2006/relationships/image" Target="../media/image216.png"/><Relationship Id="rId90" Type="http://schemas.openxmlformats.org/officeDocument/2006/relationships/customXml" Target="../ink/ink100.xml"/><Relationship Id="rId165" Type="http://schemas.openxmlformats.org/officeDocument/2006/relationships/customXml" Target="../ink/ink138.xml"/><Relationship Id="rId186" Type="http://schemas.openxmlformats.org/officeDocument/2006/relationships/image" Target="../media/image146.png"/><Relationship Id="rId351" Type="http://schemas.openxmlformats.org/officeDocument/2006/relationships/customXml" Target="../ink/ink233.xml"/><Relationship Id="rId372" Type="http://schemas.openxmlformats.org/officeDocument/2006/relationships/image" Target="../media/image237.png"/><Relationship Id="rId393" Type="http://schemas.openxmlformats.org/officeDocument/2006/relationships/customXml" Target="../ink/ink254.xml"/><Relationship Id="rId211" Type="http://schemas.openxmlformats.org/officeDocument/2006/relationships/customXml" Target="../ink/ink161.xml"/><Relationship Id="rId232" Type="http://schemas.openxmlformats.org/officeDocument/2006/relationships/image" Target="../media/image169.png"/><Relationship Id="rId253" Type="http://schemas.openxmlformats.org/officeDocument/2006/relationships/image" Target="../media/image179.png"/><Relationship Id="rId274" Type="http://schemas.openxmlformats.org/officeDocument/2006/relationships/customXml" Target="../ink/ink194.xml"/><Relationship Id="rId295" Type="http://schemas.openxmlformats.org/officeDocument/2006/relationships/image" Target="../media/image199.png"/><Relationship Id="rId309" Type="http://schemas.openxmlformats.org/officeDocument/2006/relationships/image" Target="../media/image206.png"/><Relationship Id="rId27" Type="http://schemas.openxmlformats.org/officeDocument/2006/relationships/image" Target="../media/image67.png"/><Relationship Id="rId48" Type="http://schemas.openxmlformats.org/officeDocument/2006/relationships/customXml" Target="../ink/ink79.xml"/><Relationship Id="rId69" Type="http://schemas.openxmlformats.org/officeDocument/2006/relationships/image" Target="../media/image88.png"/><Relationship Id="rId113" Type="http://schemas.openxmlformats.org/officeDocument/2006/relationships/image" Target="../media/image110.png"/><Relationship Id="rId134" Type="http://schemas.openxmlformats.org/officeDocument/2006/relationships/image" Target="../media/image120.png"/><Relationship Id="rId320" Type="http://schemas.openxmlformats.org/officeDocument/2006/relationships/customXml" Target="../ink/ink217.xml"/><Relationship Id="rId80" Type="http://schemas.openxmlformats.org/officeDocument/2006/relationships/customXml" Target="../ink/ink95.xml"/><Relationship Id="rId155" Type="http://schemas.openxmlformats.org/officeDocument/2006/relationships/customXml" Target="../ink/ink133.xml"/><Relationship Id="rId176" Type="http://schemas.openxmlformats.org/officeDocument/2006/relationships/image" Target="../media/image141.png"/><Relationship Id="rId197" Type="http://schemas.openxmlformats.org/officeDocument/2006/relationships/customXml" Target="../ink/ink154.xml"/><Relationship Id="rId341" Type="http://schemas.openxmlformats.org/officeDocument/2006/relationships/customXml" Target="../ink/ink228.xml"/><Relationship Id="rId362" Type="http://schemas.openxmlformats.org/officeDocument/2006/relationships/image" Target="../media/image232.png"/><Relationship Id="rId383" Type="http://schemas.openxmlformats.org/officeDocument/2006/relationships/customXml" Target="../ink/ink249.xml"/><Relationship Id="rId201" Type="http://schemas.openxmlformats.org/officeDocument/2006/relationships/customXml" Target="../ink/ink156.xml"/><Relationship Id="rId222" Type="http://schemas.openxmlformats.org/officeDocument/2006/relationships/image" Target="../media/image164.png"/><Relationship Id="rId243" Type="http://schemas.openxmlformats.org/officeDocument/2006/relationships/customXml" Target="../ink/ink177.xml"/><Relationship Id="rId264" Type="http://schemas.openxmlformats.org/officeDocument/2006/relationships/image" Target="../media/image184.png"/><Relationship Id="rId285" Type="http://schemas.openxmlformats.org/officeDocument/2006/relationships/image" Target="../media/image194.png"/><Relationship Id="rId17" Type="http://schemas.openxmlformats.org/officeDocument/2006/relationships/image" Target="../media/image62.png"/><Relationship Id="rId38" Type="http://schemas.openxmlformats.org/officeDocument/2006/relationships/customXml" Target="../ink/ink74.xml"/><Relationship Id="rId59" Type="http://schemas.openxmlformats.org/officeDocument/2006/relationships/image" Target="../media/image83.png"/><Relationship Id="rId103" Type="http://schemas.openxmlformats.org/officeDocument/2006/relationships/image" Target="../media/image105.png"/><Relationship Id="rId124" Type="http://schemas.openxmlformats.org/officeDocument/2006/relationships/customXml" Target="../ink/ink117.xml"/><Relationship Id="rId310" Type="http://schemas.openxmlformats.org/officeDocument/2006/relationships/customXml" Target="../ink/ink212.xml"/><Relationship Id="rId70" Type="http://schemas.openxmlformats.org/officeDocument/2006/relationships/customXml" Target="../ink/ink90.xml"/><Relationship Id="rId91" Type="http://schemas.openxmlformats.org/officeDocument/2006/relationships/image" Target="../media/image99.png"/><Relationship Id="rId145" Type="http://schemas.openxmlformats.org/officeDocument/2006/relationships/customXml" Target="../ink/ink128.xml"/><Relationship Id="rId166" Type="http://schemas.openxmlformats.org/officeDocument/2006/relationships/image" Target="../media/image136.png"/><Relationship Id="rId187" Type="http://schemas.openxmlformats.org/officeDocument/2006/relationships/customXml" Target="../ink/ink149.xml"/><Relationship Id="rId331" Type="http://schemas.openxmlformats.org/officeDocument/2006/relationships/customXml" Target="../ink/ink223.xml"/><Relationship Id="rId352" Type="http://schemas.openxmlformats.org/officeDocument/2006/relationships/image" Target="../media/image227.png"/><Relationship Id="rId373" Type="http://schemas.openxmlformats.org/officeDocument/2006/relationships/customXml" Target="../ink/ink244.xml"/><Relationship Id="rId394" Type="http://schemas.openxmlformats.org/officeDocument/2006/relationships/image" Target="../media/image248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9.png"/><Relationship Id="rId233" Type="http://schemas.openxmlformats.org/officeDocument/2006/relationships/customXml" Target="../ink/ink172.xml"/><Relationship Id="rId254" Type="http://schemas.openxmlformats.org/officeDocument/2006/relationships/customXml" Target="../ink/ink183.xml"/><Relationship Id="rId28" Type="http://schemas.openxmlformats.org/officeDocument/2006/relationships/customXml" Target="../ink/ink69.xml"/><Relationship Id="rId49" Type="http://schemas.openxmlformats.org/officeDocument/2006/relationships/image" Target="../media/image78.png"/><Relationship Id="rId114" Type="http://schemas.openxmlformats.org/officeDocument/2006/relationships/customXml" Target="../ink/ink112.xml"/><Relationship Id="rId275" Type="http://schemas.openxmlformats.org/officeDocument/2006/relationships/image" Target="../media/image189.png"/><Relationship Id="rId296" Type="http://schemas.openxmlformats.org/officeDocument/2006/relationships/customXml" Target="../ink/ink205.xml"/><Relationship Id="rId300" Type="http://schemas.openxmlformats.org/officeDocument/2006/relationships/customXml" Target="../ink/ink207.xml"/><Relationship Id="rId60" Type="http://schemas.openxmlformats.org/officeDocument/2006/relationships/customXml" Target="../ink/ink85.xml"/><Relationship Id="rId81" Type="http://schemas.openxmlformats.org/officeDocument/2006/relationships/image" Target="../media/image94.png"/><Relationship Id="rId135" Type="http://schemas.openxmlformats.org/officeDocument/2006/relationships/customXml" Target="../ink/ink123.xml"/><Relationship Id="rId156" Type="http://schemas.openxmlformats.org/officeDocument/2006/relationships/image" Target="../media/image131.png"/><Relationship Id="rId177" Type="http://schemas.openxmlformats.org/officeDocument/2006/relationships/customXml" Target="../ink/ink144.xml"/><Relationship Id="rId198" Type="http://schemas.openxmlformats.org/officeDocument/2006/relationships/image" Target="../media/image152.png"/><Relationship Id="rId321" Type="http://schemas.openxmlformats.org/officeDocument/2006/relationships/image" Target="../media/image212.png"/><Relationship Id="rId342" Type="http://schemas.openxmlformats.org/officeDocument/2006/relationships/image" Target="../media/image222.png"/><Relationship Id="rId363" Type="http://schemas.openxmlformats.org/officeDocument/2006/relationships/customXml" Target="../ink/ink239.xml"/><Relationship Id="rId384" Type="http://schemas.openxmlformats.org/officeDocument/2006/relationships/image" Target="../media/image243.png"/><Relationship Id="rId202" Type="http://schemas.openxmlformats.org/officeDocument/2006/relationships/image" Target="../media/image154.png"/><Relationship Id="rId223" Type="http://schemas.openxmlformats.org/officeDocument/2006/relationships/customXml" Target="../ink/ink167.xml"/><Relationship Id="rId244" Type="http://schemas.openxmlformats.org/officeDocument/2006/relationships/customXml" Target="../ink/ink178.xml"/><Relationship Id="rId18" Type="http://schemas.openxmlformats.org/officeDocument/2006/relationships/customXml" Target="../ink/ink64.xml"/><Relationship Id="rId39" Type="http://schemas.openxmlformats.org/officeDocument/2006/relationships/image" Target="../media/image73.png"/><Relationship Id="rId265" Type="http://schemas.openxmlformats.org/officeDocument/2006/relationships/customXml" Target="../ink/ink189.xml"/><Relationship Id="rId286" Type="http://schemas.openxmlformats.org/officeDocument/2006/relationships/customXml" Target="../ink/ink200.xml"/><Relationship Id="rId50" Type="http://schemas.openxmlformats.org/officeDocument/2006/relationships/customXml" Target="../ink/ink80.xml"/><Relationship Id="rId104" Type="http://schemas.openxmlformats.org/officeDocument/2006/relationships/customXml" Target="../ink/ink107.xml"/><Relationship Id="rId125" Type="http://schemas.openxmlformats.org/officeDocument/2006/relationships/customXml" Target="../ink/ink118.xml"/><Relationship Id="rId146" Type="http://schemas.openxmlformats.org/officeDocument/2006/relationships/image" Target="../media/image126.png"/><Relationship Id="rId167" Type="http://schemas.openxmlformats.org/officeDocument/2006/relationships/customXml" Target="../ink/ink139.xml"/><Relationship Id="rId188" Type="http://schemas.openxmlformats.org/officeDocument/2006/relationships/image" Target="../media/image147.png"/><Relationship Id="rId311" Type="http://schemas.openxmlformats.org/officeDocument/2006/relationships/image" Target="../media/image207.png"/><Relationship Id="rId332" Type="http://schemas.openxmlformats.org/officeDocument/2006/relationships/image" Target="../media/image217.png"/><Relationship Id="rId353" Type="http://schemas.openxmlformats.org/officeDocument/2006/relationships/customXml" Target="../ink/ink234.xml"/><Relationship Id="rId374" Type="http://schemas.openxmlformats.org/officeDocument/2006/relationships/image" Target="../media/image238.png"/><Relationship Id="rId395" Type="http://schemas.openxmlformats.org/officeDocument/2006/relationships/customXml" Target="../ink/ink255.xml"/><Relationship Id="rId71" Type="http://schemas.openxmlformats.org/officeDocument/2006/relationships/image" Target="../media/image89.png"/><Relationship Id="rId92" Type="http://schemas.openxmlformats.org/officeDocument/2006/relationships/customXml" Target="../ink/ink101.xml"/><Relationship Id="rId213" Type="http://schemas.openxmlformats.org/officeDocument/2006/relationships/customXml" Target="../ink/ink162.xml"/><Relationship Id="rId234" Type="http://schemas.openxmlformats.org/officeDocument/2006/relationships/image" Target="../media/image170.png"/><Relationship Id="rId2" Type="http://schemas.openxmlformats.org/officeDocument/2006/relationships/image" Target="../media/image22110.png"/><Relationship Id="rId29" Type="http://schemas.openxmlformats.org/officeDocument/2006/relationships/image" Target="../media/image68.png"/><Relationship Id="rId255" Type="http://schemas.openxmlformats.org/officeDocument/2006/relationships/customXml" Target="../ink/ink184.xml"/><Relationship Id="rId276" Type="http://schemas.openxmlformats.org/officeDocument/2006/relationships/customXml" Target="../ink/ink195.xml"/><Relationship Id="rId297" Type="http://schemas.openxmlformats.org/officeDocument/2006/relationships/image" Target="../media/image200.png"/><Relationship Id="rId40" Type="http://schemas.openxmlformats.org/officeDocument/2006/relationships/customXml" Target="../ink/ink75.xml"/><Relationship Id="rId115" Type="http://schemas.openxmlformats.org/officeDocument/2006/relationships/image" Target="../media/image111.png"/><Relationship Id="rId136" Type="http://schemas.openxmlformats.org/officeDocument/2006/relationships/image" Target="../media/image121.png"/><Relationship Id="rId157" Type="http://schemas.openxmlformats.org/officeDocument/2006/relationships/customXml" Target="../ink/ink134.xml"/><Relationship Id="rId178" Type="http://schemas.openxmlformats.org/officeDocument/2006/relationships/image" Target="../media/image142.png"/><Relationship Id="rId301" Type="http://schemas.openxmlformats.org/officeDocument/2006/relationships/image" Target="../media/image202.png"/><Relationship Id="rId322" Type="http://schemas.openxmlformats.org/officeDocument/2006/relationships/customXml" Target="../ink/ink218.xml"/><Relationship Id="rId343" Type="http://schemas.openxmlformats.org/officeDocument/2006/relationships/customXml" Target="../ink/ink229.xml"/><Relationship Id="rId364" Type="http://schemas.openxmlformats.org/officeDocument/2006/relationships/image" Target="../media/image233.png"/><Relationship Id="rId61" Type="http://schemas.openxmlformats.org/officeDocument/2006/relationships/image" Target="../media/image84.png"/><Relationship Id="rId82" Type="http://schemas.openxmlformats.org/officeDocument/2006/relationships/customXml" Target="../ink/ink96.xml"/><Relationship Id="rId199" Type="http://schemas.openxmlformats.org/officeDocument/2006/relationships/customXml" Target="../ink/ink155.xml"/><Relationship Id="rId203" Type="http://schemas.openxmlformats.org/officeDocument/2006/relationships/customXml" Target="../ink/ink157.xml"/><Relationship Id="rId385" Type="http://schemas.openxmlformats.org/officeDocument/2006/relationships/customXml" Target="../ink/ink250.xml"/><Relationship Id="rId19" Type="http://schemas.openxmlformats.org/officeDocument/2006/relationships/image" Target="../media/image63.png"/><Relationship Id="rId224" Type="http://schemas.openxmlformats.org/officeDocument/2006/relationships/image" Target="../media/image165.png"/><Relationship Id="rId245" Type="http://schemas.openxmlformats.org/officeDocument/2006/relationships/image" Target="../media/image175.png"/><Relationship Id="rId266" Type="http://schemas.openxmlformats.org/officeDocument/2006/relationships/image" Target="../media/image185.png"/><Relationship Id="rId287" Type="http://schemas.openxmlformats.org/officeDocument/2006/relationships/image" Target="../media/image195.png"/><Relationship Id="rId30" Type="http://schemas.openxmlformats.org/officeDocument/2006/relationships/customXml" Target="../ink/ink70.xml"/><Relationship Id="rId105" Type="http://schemas.openxmlformats.org/officeDocument/2006/relationships/image" Target="../media/image106.png"/><Relationship Id="rId126" Type="http://schemas.openxmlformats.org/officeDocument/2006/relationships/image" Target="../media/image116.png"/><Relationship Id="rId147" Type="http://schemas.openxmlformats.org/officeDocument/2006/relationships/customXml" Target="../ink/ink129.xml"/><Relationship Id="rId168" Type="http://schemas.openxmlformats.org/officeDocument/2006/relationships/image" Target="../media/image137.png"/><Relationship Id="rId312" Type="http://schemas.openxmlformats.org/officeDocument/2006/relationships/customXml" Target="../ink/ink213.xml"/><Relationship Id="rId333" Type="http://schemas.openxmlformats.org/officeDocument/2006/relationships/customXml" Target="../ink/ink224.xml"/><Relationship Id="rId354" Type="http://schemas.openxmlformats.org/officeDocument/2006/relationships/image" Target="../media/image228.png"/><Relationship Id="rId51" Type="http://schemas.openxmlformats.org/officeDocument/2006/relationships/image" Target="../media/image79.png"/><Relationship Id="rId72" Type="http://schemas.openxmlformats.org/officeDocument/2006/relationships/customXml" Target="../ink/ink91.xml"/><Relationship Id="rId93" Type="http://schemas.openxmlformats.org/officeDocument/2006/relationships/image" Target="../media/image100.png"/><Relationship Id="rId189" Type="http://schemas.openxmlformats.org/officeDocument/2006/relationships/customXml" Target="../ink/ink150.xml"/><Relationship Id="rId375" Type="http://schemas.openxmlformats.org/officeDocument/2006/relationships/customXml" Target="../ink/ink245.xml"/><Relationship Id="rId396" Type="http://schemas.openxmlformats.org/officeDocument/2006/relationships/image" Target="../media/image249.png"/><Relationship Id="rId3" Type="http://schemas.openxmlformats.org/officeDocument/2006/relationships/image" Target="../media/image23000.png"/><Relationship Id="rId214" Type="http://schemas.openxmlformats.org/officeDocument/2006/relationships/image" Target="../media/image160.png"/><Relationship Id="rId235" Type="http://schemas.openxmlformats.org/officeDocument/2006/relationships/customXml" Target="../ink/ink173.xml"/><Relationship Id="rId256" Type="http://schemas.openxmlformats.org/officeDocument/2006/relationships/image" Target="../media/image180.png"/><Relationship Id="rId277" Type="http://schemas.openxmlformats.org/officeDocument/2006/relationships/image" Target="../media/image190.png"/><Relationship Id="rId298" Type="http://schemas.openxmlformats.org/officeDocument/2006/relationships/customXml" Target="../ink/ink206.xml"/><Relationship Id="rId116" Type="http://schemas.openxmlformats.org/officeDocument/2006/relationships/customXml" Target="../ink/ink113.xml"/><Relationship Id="rId137" Type="http://schemas.openxmlformats.org/officeDocument/2006/relationships/customXml" Target="../ink/ink124.xml"/><Relationship Id="rId158" Type="http://schemas.openxmlformats.org/officeDocument/2006/relationships/image" Target="../media/image132.png"/><Relationship Id="rId302" Type="http://schemas.openxmlformats.org/officeDocument/2006/relationships/customXml" Target="../ink/ink208.xml"/><Relationship Id="rId323" Type="http://schemas.openxmlformats.org/officeDocument/2006/relationships/image" Target="../media/image213.png"/><Relationship Id="rId344" Type="http://schemas.openxmlformats.org/officeDocument/2006/relationships/image" Target="../media/image223.png"/><Relationship Id="rId20" Type="http://schemas.openxmlformats.org/officeDocument/2006/relationships/customXml" Target="../ink/ink65.xml"/><Relationship Id="rId41" Type="http://schemas.openxmlformats.org/officeDocument/2006/relationships/image" Target="../media/image74.png"/><Relationship Id="rId62" Type="http://schemas.openxmlformats.org/officeDocument/2006/relationships/customXml" Target="../ink/ink86.xml"/><Relationship Id="rId83" Type="http://schemas.openxmlformats.org/officeDocument/2006/relationships/image" Target="../media/image95.png"/><Relationship Id="rId179" Type="http://schemas.openxmlformats.org/officeDocument/2006/relationships/customXml" Target="../ink/ink145.xml"/><Relationship Id="rId365" Type="http://schemas.openxmlformats.org/officeDocument/2006/relationships/customXml" Target="../ink/ink240.xml"/><Relationship Id="rId386" Type="http://schemas.openxmlformats.org/officeDocument/2006/relationships/image" Target="../media/image244.png"/><Relationship Id="rId190" Type="http://schemas.openxmlformats.org/officeDocument/2006/relationships/image" Target="../media/image148.png"/><Relationship Id="rId204" Type="http://schemas.openxmlformats.org/officeDocument/2006/relationships/image" Target="../media/image155.png"/><Relationship Id="rId225" Type="http://schemas.openxmlformats.org/officeDocument/2006/relationships/customXml" Target="../ink/ink168.xml"/><Relationship Id="rId246" Type="http://schemas.openxmlformats.org/officeDocument/2006/relationships/customXml" Target="../ink/ink179.xml"/><Relationship Id="rId267" Type="http://schemas.openxmlformats.org/officeDocument/2006/relationships/customXml" Target="../ink/ink190.xml"/><Relationship Id="rId288" Type="http://schemas.openxmlformats.org/officeDocument/2006/relationships/customXml" Target="../ink/ink201.xml"/><Relationship Id="rId106" Type="http://schemas.openxmlformats.org/officeDocument/2006/relationships/customXml" Target="../ink/ink108.xml"/><Relationship Id="rId127" Type="http://schemas.openxmlformats.org/officeDocument/2006/relationships/customXml" Target="../ink/ink119.xml"/><Relationship Id="rId313" Type="http://schemas.openxmlformats.org/officeDocument/2006/relationships/image" Target="../media/image208.png"/><Relationship Id="rId10" Type="http://schemas.openxmlformats.org/officeDocument/2006/relationships/customXml" Target="../ink/ink60.xml"/><Relationship Id="rId31" Type="http://schemas.openxmlformats.org/officeDocument/2006/relationships/image" Target="../media/image69.png"/><Relationship Id="rId52" Type="http://schemas.openxmlformats.org/officeDocument/2006/relationships/customXml" Target="../ink/ink81.xml"/><Relationship Id="rId73" Type="http://schemas.openxmlformats.org/officeDocument/2006/relationships/image" Target="../media/image90.png"/><Relationship Id="rId94" Type="http://schemas.openxmlformats.org/officeDocument/2006/relationships/customXml" Target="../ink/ink102.xml"/><Relationship Id="rId148" Type="http://schemas.openxmlformats.org/officeDocument/2006/relationships/image" Target="../media/image127.png"/><Relationship Id="rId169" Type="http://schemas.openxmlformats.org/officeDocument/2006/relationships/customXml" Target="../ink/ink140.xml"/><Relationship Id="rId334" Type="http://schemas.openxmlformats.org/officeDocument/2006/relationships/image" Target="../media/image218.png"/><Relationship Id="rId355" Type="http://schemas.openxmlformats.org/officeDocument/2006/relationships/customXml" Target="../ink/ink235.xml"/><Relationship Id="rId376" Type="http://schemas.openxmlformats.org/officeDocument/2006/relationships/image" Target="../media/image239.png"/><Relationship Id="rId4" Type="http://schemas.openxmlformats.org/officeDocument/2006/relationships/customXml" Target="../ink/ink57.xml"/><Relationship Id="rId180" Type="http://schemas.openxmlformats.org/officeDocument/2006/relationships/image" Target="../media/image143.png"/><Relationship Id="rId215" Type="http://schemas.openxmlformats.org/officeDocument/2006/relationships/customXml" Target="../ink/ink163.xml"/><Relationship Id="rId236" Type="http://schemas.openxmlformats.org/officeDocument/2006/relationships/image" Target="../media/image171.png"/><Relationship Id="rId257" Type="http://schemas.openxmlformats.org/officeDocument/2006/relationships/customXml" Target="../ink/ink185.xml"/><Relationship Id="rId278" Type="http://schemas.openxmlformats.org/officeDocument/2006/relationships/customXml" Target="../ink/ink196.xml"/><Relationship Id="rId303" Type="http://schemas.openxmlformats.org/officeDocument/2006/relationships/image" Target="../media/image203.png"/><Relationship Id="rId42" Type="http://schemas.openxmlformats.org/officeDocument/2006/relationships/customXml" Target="../ink/ink76.xml"/><Relationship Id="rId84" Type="http://schemas.openxmlformats.org/officeDocument/2006/relationships/customXml" Target="../ink/ink97.xml"/><Relationship Id="rId138" Type="http://schemas.openxmlformats.org/officeDocument/2006/relationships/image" Target="../media/image122.png"/><Relationship Id="rId345" Type="http://schemas.openxmlformats.org/officeDocument/2006/relationships/customXml" Target="../ink/ink230.xml"/><Relationship Id="rId387" Type="http://schemas.openxmlformats.org/officeDocument/2006/relationships/customXml" Target="../ink/ink251.xml"/><Relationship Id="rId191" Type="http://schemas.openxmlformats.org/officeDocument/2006/relationships/customXml" Target="../ink/ink151.xml"/><Relationship Id="rId205" Type="http://schemas.openxmlformats.org/officeDocument/2006/relationships/customXml" Target="../ink/ink158.xml"/><Relationship Id="rId247" Type="http://schemas.openxmlformats.org/officeDocument/2006/relationships/image" Target="../media/image176.png"/><Relationship Id="rId107" Type="http://schemas.openxmlformats.org/officeDocument/2006/relationships/image" Target="../media/image107.png"/><Relationship Id="rId289" Type="http://schemas.openxmlformats.org/officeDocument/2006/relationships/image" Target="../media/image196.png"/><Relationship Id="rId11" Type="http://schemas.openxmlformats.org/officeDocument/2006/relationships/image" Target="../media/image59.png"/><Relationship Id="rId53" Type="http://schemas.openxmlformats.org/officeDocument/2006/relationships/image" Target="../media/image80.png"/><Relationship Id="rId149" Type="http://schemas.openxmlformats.org/officeDocument/2006/relationships/customXml" Target="../ink/ink130.xml"/><Relationship Id="rId314" Type="http://schemas.openxmlformats.org/officeDocument/2006/relationships/customXml" Target="../ink/ink214.xml"/><Relationship Id="rId356" Type="http://schemas.openxmlformats.org/officeDocument/2006/relationships/image" Target="../media/image229.png"/><Relationship Id="rId95" Type="http://schemas.openxmlformats.org/officeDocument/2006/relationships/image" Target="../media/image101.png"/><Relationship Id="rId160" Type="http://schemas.openxmlformats.org/officeDocument/2006/relationships/image" Target="../media/image133.png"/><Relationship Id="rId216" Type="http://schemas.openxmlformats.org/officeDocument/2006/relationships/image" Target="../media/image161.png"/><Relationship Id="rId258" Type="http://schemas.openxmlformats.org/officeDocument/2006/relationships/image" Target="../media/image181.png"/><Relationship Id="rId22" Type="http://schemas.openxmlformats.org/officeDocument/2006/relationships/customXml" Target="../ink/ink66.xml"/><Relationship Id="rId64" Type="http://schemas.openxmlformats.org/officeDocument/2006/relationships/customXml" Target="../ink/ink87.xml"/><Relationship Id="rId118" Type="http://schemas.openxmlformats.org/officeDocument/2006/relationships/customXml" Target="../ink/ink114.xml"/><Relationship Id="rId325" Type="http://schemas.openxmlformats.org/officeDocument/2006/relationships/image" Target="../media/image214.png"/><Relationship Id="rId367" Type="http://schemas.openxmlformats.org/officeDocument/2006/relationships/customXml" Target="../ink/ink241.xml"/><Relationship Id="rId171" Type="http://schemas.openxmlformats.org/officeDocument/2006/relationships/customXml" Target="../ink/ink141.xml"/><Relationship Id="rId227" Type="http://schemas.openxmlformats.org/officeDocument/2006/relationships/customXml" Target="../ink/ink169.xml"/><Relationship Id="rId269" Type="http://schemas.openxmlformats.org/officeDocument/2006/relationships/customXml" Target="../ink/ink191.xml"/><Relationship Id="rId33" Type="http://schemas.openxmlformats.org/officeDocument/2006/relationships/image" Target="../media/image70.png"/><Relationship Id="rId129" Type="http://schemas.openxmlformats.org/officeDocument/2006/relationships/customXml" Target="../ink/ink120.xml"/><Relationship Id="rId280" Type="http://schemas.openxmlformats.org/officeDocument/2006/relationships/customXml" Target="../ink/ink197.xml"/><Relationship Id="rId336" Type="http://schemas.openxmlformats.org/officeDocument/2006/relationships/image" Target="../media/image219.png"/><Relationship Id="rId75" Type="http://schemas.openxmlformats.org/officeDocument/2006/relationships/image" Target="../media/image91.png"/><Relationship Id="rId140" Type="http://schemas.openxmlformats.org/officeDocument/2006/relationships/image" Target="../media/image123.png"/><Relationship Id="rId182" Type="http://schemas.openxmlformats.org/officeDocument/2006/relationships/image" Target="../media/image144.png"/><Relationship Id="rId378" Type="http://schemas.openxmlformats.org/officeDocument/2006/relationships/image" Target="../media/image240.png"/><Relationship Id="rId6" Type="http://schemas.openxmlformats.org/officeDocument/2006/relationships/customXml" Target="../ink/ink58.xml"/><Relationship Id="rId238" Type="http://schemas.openxmlformats.org/officeDocument/2006/relationships/image" Target="../media/image172.png"/><Relationship Id="rId291" Type="http://schemas.openxmlformats.org/officeDocument/2006/relationships/image" Target="../media/image197.png"/><Relationship Id="rId305" Type="http://schemas.openxmlformats.org/officeDocument/2006/relationships/image" Target="../media/image204.png"/><Relationship Id="rId347" Type="http://schemas.openxmlformats.org/officeDocument/2006/relationships/customXml" Target="../ink/ink231.xml"/><Relationship Id="rId44" Type="http://schemas.openxmlformats.org/officeDocument/2006/relationships/customXml" Target="../ink/ink77.xml"/><Relationship Id="rId86" Type="http://schemas.openxmlformats.org/officeDocument/2006/relationships/customXml" Target="../ink/ink98.xml"/><Relationship Id="rId151" Type="http://schemas.openxmlformats.org/officeDocument/2006/relationships/customXml" Target="../ink/ink131.xml"/><Relationship Id="rId389" Type="http://schemas.openxmlformats.org/officeDocument/2006/relationships/customXml" Target="../ink/ink252.xml"/><Relationship Id="rId193" Type="http://schemas.openxmlformats.org/officeDocument/2006/relationships/customXml" Target="../ink/ink152.xml"/><Relationship Id="rId207" Type="http://schemas.openxmlformats.org/officeDocument/2006/relationships/customXml" Target="../ink/ink159.xml"/><Relationship Id="rId249" Type="http://schemas.openxmlformats.org/officeDocument/2006/relationships/image" Target="../media/image177.png"/><Relationship Id="rId13" Type="http://schemas.openxmlformats.org/officeDocument/2006/relationships/image" Target="../media/image60.png"/><Relationship Id="rId109" Type="http://schemas.openxmlformats.org/officeDocument/2006/relationships/image" Target="../media/image108.png"/><Relationship Id="rId260" Type="http://schemas.openxmlformats.org/officeDocument/2006/relationships/image" Target="../media/image182.png"/><Relationship Id="rId316" Type="http://schemas.openxmlformats.org/officeDocument/2006/relationships/customXml" Target="../ink/ink215.xml"/><Relationship Id="rId55" Type="http://schemas.openxmlformats.org/officeDocument/2006/relationships/image" Target="../media/image81.png"/><Relationship Id="rId97" Type="http://schemas.openxmlformats.org/officeDocument/2006/relationships/image" Target="../media/image102.png"/><Relationship Id="rId120" Type="http://schemas.openxmlformats.org/officeDocument/2006/relationships/customXml" Target="../ink/ink115.xml"/><Relationship Id="rId358" Type="http://schemas.openxmlformats.org/officeDocument/2006/relationships/image" Target="../media/image230.png"/><Relationship Id="rId162" Type="http://schemas.openxmlformats.org/officeDocument/2006/relationships/image" Target="../media/image134.png"/><Relationship Id="rId218" Type="http://schemas.openxmlformats.org/officeDocument/2006/relationships/image" Target="../media/image162.png"/><Relationship Id="rId271" Type="http://schemas.openxmlformats.org/officeDocument/2006/relationships/customXml" Target="../ink/ink192.xml"/><Relationship Id="rId24" Type="http://schemas.openxmlformats.org/officeDocument/2006/relationships/customXml" Target="../ink/ink67.xml"/><Relationship Id="rId66" Type="http://schemas.openxmlformats.org/officeDocument/2006/relationships/customXml" Target="../ink/ink88.xml"/><Relationship Id="rId131" Type="http://schemas.openxmlformats.org/officeDocument/2006/relationships/customXml" Target="../ink/ink121.xml"/><Relationship Id="rId327" Type="http://schemas.openxmlformats.org/officeDocument/2006/relationships/image" Target="../media/image215.png"/><Relationship Id="rId369" Type="http://schemas.openxmlformats.org/officeDocument/2006/relationships/customXml" Target="../ink/ink242.xml"/><Relationship Id="rId173" Type="http://schemas.openxmlformats.org/officeDocument/2006/relationships/customXml" Target="../ink/ink142.xml"/><Relationship Id="rId229" Type="http://schemas.openxmlformats.org/officeDocument/2006/relationships/customXml" Target="../ink/ink170.xml"/><Relationship Id="rId380" Type="http://schemas.openxmlformats.org/officeDocument/2006/relationships/image" Target="../media/image241.png"/><Relationship Id="rId240" Type="http://schemas.openxmlformats.org/officeDocument/2006/relationships/image" Target="../media/image173.png"/><Relationship Id="rId35" Type="http://schemas.openxmlformats.org/officeDocument/2006/relationships/image" Target="../media/image71.png"/><Relationship Id="rId77" Type="http://schemas.openxmlformats.org/officeDocument/2006/relationships/image" Target="../media/image92.png"/><Relationship Id="rId100" Type="http://schemas.openxmlformats.org/officeDocument/2006/relationships/customXml" Target="../ink/ink105.xml"/><Relationship Id="rId282" Type="http://schemas.openxmlformats.org/officeDocument/2006/relationships/customXml" Target="../ink/ink198.xml"/><Relationship Id="rId338" Type="http://schemas.openxmlformats.org/officeDocument/2006/relationships/image" Target="../media/image220.png"/><Relationship Id="rId8" Type="http://schemas.openxmlformats.org/officeDocument/2006/relationships/customXml" Target="../ink/ink59.xml"/><Relationship Id="rId142" Type="http://schemas.openxmlformats.org/officeDocument/2006/relationships/image" Target="../media/image124.png"/><Relationship Id="rId184" Type="http://schemas.openxmlformats.org/officeDocument/2006/relationships/image" Target="../media/image145.png"/><Relationship Id="rId391" Type="http://schemas.openxmlformats.org/officeDocument/2006/relationships/customXml" Target="../ink/ink253.xml"/><Relationship Id="rId251" Type="http://schemas.openxmlformats.org/officeDocument/2006/relationships/image" Target="../media/image178.png"/><Relationship Id="rId46" Type="http://schemas.openxmlformats.org/officeDocument/2006/relationships/customXml" Target="../ink/ink78.xml"/><Relationship Id="rId293" Type="http://schemas.openxmlformats.org/officeDocument/2006/relationships/image" Target="../media/image198.png"/><Relationship Id="rId307" Type="http://schemas.openxmlformats.org/officeDocument/2006/relationships/image" Target="../media/image205.png"/><Relationship Id="rId349" Type="http://schemas.openxmlformats.org/officeDocument/2006/relationships/customXml" Target="../ink/ink232.xml"/><Relationship Id="rId88" Type="http://schemas.openxmlformats.org/officeDocument/2006/relationships/customXml" Target="../ink/ink99.xml"/><Relationship Id="rId111" Type="http://schemas.openxmlformats.org/officeDocument/2006/relationships/image" Target="../media/image109.png"/><Relationship Id="rId153" Type="http://schemas.openxmlformats.org/officeDocument/2006/relationships/customXml" Target="../ink/ink132.xml"/><Relationship Id="rId195" Type="http://schemas.openxmlformats.org/officeDocument/2006/relationships/customXml" Target="../ink/ink153.xml"/><Relationship Id="rId209" Type="http://schemas.openxmlformats.org/officeDocument/2006/relationships/customXml" Target="../ink/ink160.xml"/><Relationship Id="rId360" Type="http://schemas.openxmlformats.org/officeDocument/2006/relationships/image" Target="../media/image231.png"/><Relationship Id="rId220" Type="http://schemas.openxmlformats.org/officeDocument/2006/relationships/image" Target="../media/image163.png"/><Relationship Id="rId15" Type="http://schemas.openxmlformats.org/officeDocument/2006/relationships/image" Target="../media/image61.png"/><Relationship Id="rId57" Type="http://schemas.openxmlformats.org/officeDocument/2006/relationships/image" Target="../media/image82.png"/><Relationship Id="rId262" Type="http://schemas.openxmlformats.org/officeDocument/2006/relationships/image" Target="../media/image183.png"/><Relationship Id="rId318" Type="http://schemas.openxmlformats.org/officeDocument/2006/relationships/customXml" Target="../ink/ink216.xml"/><Relationship Id="rId99" Type="http://schemas.openxmlformats.org/officeDocument/2006/relationships/image" Target="../media/image103.png"/><Relationship Id="rId122" Type="http://schemas.openxmlformats.org/officeDocument/2006/relationships/customXml" Target="../ink/ink116.xml"/><Relationship Id="rId164" Type="http://schemas.openxmlformats.org/officeDocument/2006/relationships/image" Target="../media/image135.png"/><Relationship Id="rId371" Type="http://schemas.openxmlformats.org/officeDocument/2006/relationships/customXml" Target="../ink/ink243.xml"/><Relationship Id="rId26" Type="http://schemas.openxmlformats.org/officeDocument/2006/relationships/customXml" Target="../ink/ink68.xml"/><Relationship Id="rId231" Type="http://schemas.openxmlformats.org/officeDocument/2006/relationships/customXml" Target="../ink/ink171.xml"/><Relationship Id="rId273" Type="http://schemas.openxmlformats.org/officeDocument/2006/relationships/image" Target="../media/image188.png"/><Relationship Id="rId329" Type="http://schemas.openxmlformats.org/officeDocument/2006/relationships/customXml" Target="../ink/ink222.xml"/><Relationship Id="rId68" Type="http://schemas.openxmlformats.org/officeDocument/2006/relationships/customXml" Target="../ink/ink89.xml"/><Relationship Id="rId133" Type="http://schemas.openxmlformats.org/officeDocument/2006/relationships/customXml" Target="../ink/ink122.xml"/><Relationship Id="rId175" Type="http://schemas.openxmlformats.org/officeDocument/2006/relationships/customXml" Target="../ink/ink143.xml"/><Relationship Id="rId340" Type="http://schemas.openxmlformats.org/officeDocument/2006/relationships/image" Target="../media/image221.png"/><Relationship Id="rId200" Type="http://schemas.openxmlformats.org/officeDocument/2006/relationships/image" Target="../media/image153.png"/><Relationship Id="rId382" Type="http://schemas.openxmlformats.org/officeDocument/2006/relationships/image" Target="../media/image24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0qjK3TWZE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aserste.de/unterhaltung/krimi/tatort/sendung/wir-ihr-sie-104.html" TargetMode="External"/><Relationship Id="rId4" Type="http://schemas.openxmlformats.org/officeDocument/2006/relationships/hyperlink" Target="https://www.youtube.com/watch?v=emyi4z-O0ls&amp;t=1s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.xml"/><Relationship Id="rId21" Type="http://schemas.openxmlformats.org/officeDocument/2006/relationships/image" Target="../media/image258.png"/><Relationship Id="rId42" Type="http://schemas.openxmlformats.org/officeDocument/2006/relationships/customXml" Target="../ink/ink275.xml"/><Relationship Id="rId47" Type="http://schemas.openxmlformats.org/officeDocument/2006/relationships/image" Target="../media/image271.png"/><Relationship Id="rId63" Type="http://schemas.openxmlformats.org/officeDocument/2006/relationships/image" Target="../media/image279.png"/><Relationship Id="rId68" Type="http://schemas.openxmlformats.org/officeDocument/2006/relationships/customXml" Target="../ink/ink288.xml"/><Relationship Id="rId84" Type="http://schemas.openxmlformats.org/officeDocument/2006/relationships/customXml" Target="../ink/ink296.xml"/><Relationship Id="rId89" Type="http://schemas.openxmlformats.org/officeDocument/2006/relationships/image" Target="../media/image292.png"/><Relationship Id="rId16" Type="http://schemas.openxmlformats.org/officeDocument/2006/relationships/customXml" Target="../ink/ink262.xml"/><Relationship Id="rId11" Type="http://schemas.openxmlformats.org/officeDocument/2006/relationships/image" Target="../media/image253.png"/><Relationship Id="rId32" Type="http://schemas.openxmlformats.org/officeDocument/2006/relationships/customXml" Target="../ink/ink270.xml"/><Relationship Id="rId37" Type="http://schemas.openxmlformats.org/officeDocument/2006/relationships/image" Target="../media/image266.png"/><Relationship Id="rId53" Type="http://schemas.openxmlformats.org/officeDocument/2006/relationships/image" Target="../media/image274.png"/><Relationship Id="rId58" Type="http://schemas.openxmlformats.org/officeDocument/2006/relationships/customXml" Target="../ink/ink283.xml"/><Relationship Id="rId74" Type="http://schemas.openxmlformats.org/officeDocument/2006/relationships/customXml" Target="../ink/ink291.xml"/><Relationship Id="rId79" Type="http://schemas.openxmlformats.org/officeDocument/2006/relationships/image" Target="../media/image287.png"/><Relationship Id="rId5" Type="http://schemas.openxmlformats.org/officeDocument/2006/relationships/image" Target="../media/image250.png"/><Relationship Id="rId90" Type="http://schemas.openxmlformats.org/officeDocument/2006/relationships/customXml" Target="../ink/ink299.xml"/><Relationship Id="rId14" Type="http://schemas.openxmlformats.org/officeDocument/2006/relationships/customXml" Target="../ink/ink261.xml"/><Relationship Id="rId22" Type="http://schemas.openxmlformats.org/officeDocument/2006/relationships/customXml" Target="../ink/ink265.xml"/><Relationship Id="rId27" Type="http://schemas.openxmlformats.org/officeDocument/2006/relationships/image" Target="../media/image261.png"/><Relationship Id="rId30" Type="http://schemas.openxmlformats.org/officeDocument/2006/relationships/customXml" Target="../ink/ink269.xml"/><Relationship Id="rId35" Type="http://schemas.openxmlformats.org/officeDocument/2006/relationships/image" Target="../media/image265.png"/><Relationship Id="rId43" Type="http://schemas.openxmlformats.org/officeDocument/2006/relationships/image" Target="../media/image269.png"/><Relationship Id="rId48" Type="http://schemas.openxmlformats.org/officeDocument/2006/relationships/customXml" Target="../ink/ink278.xml"/><Relationship Id="rId56" Type="http://schemas.openxmlformats.org/officeDocument/2006/relationships/customXml" Target="../ink/ink282.xml"/><Relationship Id="rId64" Type="http://schemas.openxmlformats.org/officeDocument/2006/relationships/customXml" Target="../ink/ink286.xml"/><Relationship Id="rId69" Type="http://schemas.openxmlformats.org/officeDocument/2006/relationships/image" Target="../media/image282.png"/><Relationship Id="rId77" Type="http://schemas.openxmlformats.org/officeDocument/2006/relationships/image" Target="../media/image286.png"/><Relationship Id="rId8" Type="http://schemas.openxmlformats.org/officeDocument/2006/relationships/customXml" Target="../ink/ink258.xml"/><Relationship Id="rId51" Type="http://schemas.openxmlformats.org/officeDocument/2006/relationships/image" Target="../media/image273.png"/><Relationship Id="rId72" Type="http://schemas.openxmlformats.org/officeDocument/2006/relationships/customXml" Target="../ink/ink290.xml"/><Relationship Id="rId80" Type="http://schemas.openxmlformats.org/officeDocument/2006/relationships/customXml" Target="../ink/ink294.xml"/><Relationship Id="rId85" Type="http://schemas.openxmlformats.org/officeDocument/2006/relationships/image" Target="../media/image290.png"/><Relationship Id="rId3" Type="http://schemas.openxmlformats.org/officeDocument/2006/relationships/image" Target="NULL"/><Relationship Id="rId12" Type="http://schemas.openxmlformats.org/officeDocument/2006/relationships/customXml" Target="../ink/ink260.xml"/><Relationship Id="rId17" Type="http://schemas.openxmlformats.org/officeDocument/2006/relationships/image" Target="../media/image256.png"/><Relationship Id="rId25" Type="http://schemas.openxmlformats.org/officeDocument/2006/relationships/image" Target="../media/image260.png"/><Relationship Id="rId33" Type="http://schemas.openxmlformats.org/officeDocument/2006/relationships/image" Target="../media/image264.png"/><Relationship Id="rId38" Type="http://schemas.openxmlformats.org/officeDocument/2006/relationships/customXml" Target="../ink/ink273.xml"/><Relationship Id="rId46" Type="http://schemas.openxmlformats.org/officeDocument/2006/relationships/customXml" Target="../ink/ink277.xml"/><Relationship Id="rId59" Type="http://schemas.openxmlformats.org/officeDocument/2006/relationships/image" Target="../media/image277.png"/><Relationship Id="rId67" Type="http://schemas.openxmlformats.org/officeDocument/2006/relationships/image" Target="../media/image281.png"/><Relationship Id="rId20" Type="http://schemas.openxmlformats.org/officeDocument/2006/relationships/customXml" Target="../ink/ink264.xml"/><Relationship Id="rId41" Type="http://schemas.openxmlformats.org/officeDocument/2006/relationships/image" Target="../media/image268.png"/><Relationship Id="rId54" Type="http://schemas.openxmlformats.org/officeDocument/2006/relationships/customXml" Target="../ink/ink281.xml"/><Relationship Id="rId62" Type="http://schemas.openxmlformats.org/officeDocument/2006/relationships/customXml" Target="../ink/ink285.xml"/><Relationship Id="rId70" Type="http://schemas.openxmlformats.org/officeDocument/2006/relationships/customXml" Target="../ink/ink289.xml"/><Relationship Id="rId75" Type="http://schemas.openxmlformats.org/officeDocument/2006/relationships/image" Target="../media/image285.png"/><Relationship Id="rId83" Type="http://schemas.openxmlformats.org/officeDocument/2006/relationships/image" Target="../media/image289.png"/><Relationship Id="rId88" Type="http://schemas.openxmlformats.org/officeDocument/2006/relationships/customXml" Target="../ink/ink298.xml"/><Relationship Id="rId91" Type="http://schemas.openxmlformats.org/officeDocument/2006/relationships/image" Target="../media/image29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7.xml"/><Relationship Id="rId15" Type="http://schemas.openxmlformats.org/officeDocument/2006/relationships/image" Target="../media/image255.png"/><Relationship Id="rId23" Type="http://schemas.openxmlformats.org/officeDocument/2006/relationships/image" Target="../media/image259.png"/><Relationship Id="rId28" Type="http://schemas.openxmlformats.org/officeDocument/2006/relationships/customXml" Target="../ink/ink268.xml"/><Relationship Id="rId36" Type="http://schemas.openxmlformats.org/officeDocument/2006/relationships/customXml" Target="../ink/ink272.xml"/><Relationship Id="rId49" Type="http://schemas.openxmlformats.org/officeDocument/2006/relationships/image" Target="../media/image272.png"/><Relationship Id="rId57" Type="http://schemas.openxmlformats.org/officeDocument/2006/relationships/image" Target="../media/image276.png"/><Relationship Id="rId10" Type="http://schemas.openxmlformats.org/officeDocument/2006/relationships/customXml" Target="../ink/ink259.xml"/><Relationship Id="rId31" Type="http://schemas.openxmlformats.org/officeDocument/2006/relationships/image" Target="../media/image263.png"/><Relationship Id="rId44" Type="http://schemas.openxmlformats.org/officeDocument/2006/relationships/customXml" Target="../ink/ink276.xml"/><Relationship Id="rId52" Type="http://schemas.openxmlformats.org/officeDocument/2006/relationships/customXml" Target="../ink/ink280.xml"/><Relationship Id="rId60" Type="http://schemas.openxmlformats.org/officeDocument/2006/relationships/customXml" Target="../ink/ink284.xml"/><Relationship Id="rId65" Type="http://schemas.openxmlformats.org/officeDocument/2006/relationships/image" Target="../media/image280.png"/><Relationship Id="rId73" Type="http://schemas.openxmlformats.org/officeDocument/2006/relationships/image" Target="../media/image284.png"/><Relationship Id="rId78" Type="http://schemas.openxmlformats.org/officeDocument/2006/relationships/customXml" Target="../ink/ink293.xml"/><Relationship Id="rId81" Type="http://schemas.openxmlformats.org/officeDocument/2006/relationships/image" Target="../media/image288.png"/><Relationship Id="rId86" Type="http://schemas.openxmlformats.org/officeDocument/2006/relationships/customXml" Target="../ink/ink297.xml"/><Relationship Id="rId4" Type="http://schemas.openxmlformats.org/officeDocument/2006/relationships/customXml" Target="../ink/ink256.xml"/><Relationship Id="rId9" Type="http://schemas.openxmlformats.org/officeDocument/2006/relationships/image" Target="../media/image252.png"/><Relationship Id="rId13" Type="http://schemas.openxmlformats.org/officeDocument/2006/relationships/image" Target="../media/image254.png"/><Relationship Id="rId18" Type="http://schemas.openxmlformats.org/officeDocument/2006/relationships/customXml" Target="../ink/ink263.xml"/><Relationship Id="rId39" Type="http://schemas.openxmlformats.org/officeDocument/2006/relationships/image" Target="../media/image267.png"/><Relationship Id="rId34" Type="http://schemas.openxmlformats.org/officeDocument/2006/relationships/customXml" Target="../ink/ink271.xml"/><Relationship Id="rId50" Type="http://schemas.openxmlformats.org/officeDocument/2006/relationships/customXml" Target="../ink/ink279.xml"/><Relationship Id="rId55" Type="http://schemas.openxmlformats.org/officeDocument/2006/relationships/image" Target="../media/image275.png"/><Relationship Id="rId76" Type="http://schemas.openxmlformats.org/officeDocument/2006/relationships/customXml" Target="../ink/ink292.xml"/><Relationship Id="rId7" Type="http://schemas.openxmlformats.org/officeDocument/2006/relationships/image" Target="../media/image251.png"/><Relationship Id="rId71" Type="http://schemas.openxmlformats.org/officeDocument/2006/relationships/image" Target="../media/image283.png"/><Relationship Id="rId2" Type="http://schemas.openxmlformats.org/officeDocument/2006/relationships/image" Target="NULL"/><Relationship Id="rId29" Type="http://schemas.openxmlformats.org/officeDocument/2006/relationships/image" Target="../media/image262.png"/><Relationship Id="rId24" Type="http://schemas.openxmlformats.org/officeDocument/2006/relationships/customXml" Target="../ink/ink266.xml"/><Relationship Id="rId40" Type="http://schemas.openxmlformats.org/officeDocument/2006/relationships/customXml" Target="../ink/ink274.xml"/><Relationship Id="rId45" Type="http://schemas.openxmlformats.org/officeDocument/2006/relationships/image" Target="../media/image270.png"/><Relationship Id="rId66" Type="http://schemas.openxmlformats.org/officeDocument/2006/relationships/customXml" Target="../ink/ink287.xml"/><Relationship Id="rId87" Type="http://schemas.openxmlformats.org/officeDocument/2006/relationships/image" Target="../media/image291.png"/><Relationship Id="rId61" Type="http://schemas.openxmlformats.org/officeDocument/2006/relationships/image" Target="../media/image278.png"/><Relationship Id="rId82" Type="http://schemas.openxmlformats.org/officeDocument/2006/relationships/customXml" Target="../ink/ink295.xml"/><Relationship Id="rId19" Type="http://schemas.openxmlformats.org/officeDocument/2006/relationships/image" Target="../media/image25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bsc.princeton.edu/sites/default/files/Non-Cooperative_Games_Nash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hyperlink" Target="http://www.u.arizona.edu/~mwalker/econ519/Nash_Eqm_ProcNAS_1950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customXml" Target="../ink/ink305.xml"/><Relationship Id="rId18" Type="http://schemas.openxmlformats.org/officeDocument/2006/relationships/image" Target="../media/image301.png"/><Relationship Id="rId26" Type="http://schemas.openxmlformats.org/officeDocument/2006/relationships/image" Target="../media/image305.png"/><Relationship Id="rId3" Type="http://schemas.openxmlformats.org/officeDocument/2006/relationships/customXml" Target="../ink/ink300.xml"/><Relationship Id="rId21" Type="http://schemas.openxmlformats.org/officeDocument/2006/relationships/customXml" Target="../ink/ink309.xml"/><Relationship Id="rId7" Type="http://schemas.openxmlformats.org/officeDocument/2006/relationships/customXml" Target="../ink/ink302.xml"/><Relationship Id="rId12" Type="http://schemas.openxmlformats.org/officeDocument/2006/relationships/image" Target="../media/image298.png"/><Relationship Id="rId17" Type="http://schemas.openxmlformats.org/officeDocument/2006/relationships/customXml" Target="../ink/ink307.xml"/><Relationship Id="rId25" Type="http://schemas.openxmlformats.org/officeDocument/2006/relationships/customXml" Target="../ink/ink311.xml"/><Relationship Id="rId2" Type="http://schemas.openxmlformats.org/officeDocument/2006/relationships/image" Target="../media/image30100.png"/><Relationship Id="rId16" Type="http://schemas.openxmlformats.org/officeDocument/2006/relationships/image" Target="../media/image300.png"/><Relationship Id="rId20" Type="http://schemas.openxmlformats.org/officeDocument/2006/relationships/image" Target="../media/image302.png"/><Relationship Id="rId29" Type="http://schemas.openxmlformats.org/officeDocument/2006/relationships/customXml" Target="../ink/ink3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5.png"/><Relationship Id="rId11" Type="http://schemas.openxmlformats.org/officeDocument/2006/relationships/customXml" Target="../ink/ink304.xml"/><Relationship Id="rId24" Type="http://schemas.openxmlformats.org/officeDocument/2006/relationships/image" Target="../media/image304.png"/><Relationship Id="rId5" Type="http://schemas.openxmlformats.org/officeDocument/2006/relationships/customXml" Target="../ink/ink301.xml"/><Relationship Id="rId15" Type="http://schemas.openxmlformats.org/officeDocument/2006/relationships/customXml" Target="../ink/ink306.xml"/><Relationship Id="rId23" Type="http://schemas.openxmlformats.org/officeDocument/2006/relationships/customXml" Target="../ink/ink310.xml"/><Relationship Id="rId28" Type="http://schemas.openxmlformats.org/officeDocument/2006/relationships/image" Target="../media/image306.png"/><Relationship Id="rId10" Type="http://schemas.openxmlformats.org/officeDocument/2006/relationships/image" Target="../media/image297.png"/><Relationship Id="rId19" Type="http://schemas.openxmlformats.org/officeDocument/2006/relationships/customXml" Target="../ink/ink308.xml"/><Relationship Id="rId4" Type="http://schemas.openxmlformats.org/officeDocument/2006/relationships/image" Target="../media/image294.png"/><Relationship Id="rId9" Type="http://schemas.openxmlformats.org/officeDocument/2006/relationships/customXml" Target="../ink/ink303.xml"/><Relationship Id="rId14" Type="http://schemas.openxmlformats.org/officeDocument/2006/relationships/image" Target="../media/image299.png"/><Relationship Id="rId22" Type="http://schemas.openxmlformats.org/officeDocument/2006/relationships/image" Target="../media/image303.png"/><Relationship Id="rId27" Type="http://schemas.openxmlformats.org/officeDocument/2006/relationships/customXml" Target="../ink/ink312.xml"/><Relationship Id="rId30" Type="http://schemas.openxmlformats.org/officeDocument/2006/relationships/image" Target="../media/image30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customXml" Target="../ink/ink314.xml"/><Relationship Id="rId7" Type="http://schemas.openxmlformats.org/officeDocument/2006/relationships/customXml" Target="../ink/ink316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customXml" Target="../ink/ink315.xml"/><Relationship Id="rId10" Type="http://schemas.openxmlformats.org/officeDocument/2006/relationships/image" Target="../media/image312.png"/><Relationship Id="rId4" Type="http://schemas.openxmlformats.org/officeDocument/2006/relationships/image" Target="../media/image309.png"/><Relationship Id="rId9" Type="http://schemas.openxmlformats.org/officeDocument/2006/relationships/customXml" Target="../ink/ink31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3.png"/><Relationship Id="rId21" Type="http://schemas.openxmlformats.org/officeDocument/2006/relationships/customXml" Target="../ink/ink327.xml"/><Relationship Id="rId42" Type="http://schemas.openxmlformats.org/officeDocument/2006/relationships/image" Target="../media/image331.png"/><Relationship Id="rId47" Type="http://schemas.openxmlformats.org/officeDocument/2006/relationships/customXml" Target="../ink/ink340.xml"/><Relationship Id="rId63" Type="http://schemas.openxmlformats.org/officeDocument/2006/relationships/customXml" Target="../ink/ink348.xml"/><Relationship Id="rId68" Type="http://schemas.openxmlformats.org/officeDocument/2006/relationships/image" Target="../media/image344.png"/><Relationship Id="rId84" Type="http://schemas.openxmlformats.org/officeDocument/2006/relationships/image" Target="../media/image351.png"/><Relationship Id="rId89" Type="http://schemas.openxmlformats.org/officeDocument/2006/relationships/customXml" Target="../ink/ink362.xml"/><Relationship Id="rId16" Type="http://schemas.openxmlformats.org/officeDocument/2006/relationships/image" Target="../media/image318.png"/><Relationship Id="rId11" Type="http://schemas.openxmlformats.org/officeDocument/2006/relationships/customXml" Target="../ink/ink322.xml"/><Relationship Id="rId32" Type="http://schemas.openxmlformats.org/officeDocument/2006/relationships/image" Target="../media/image326.png"/><Relationship Id="rId37" Type="http://schemas.openxmlformats.org/officeDocument/2006/relationships/customXml" Target="../ink/ink335.xml"/><Relationship Id="rId53" Type="http://schemas.openxmlformats.org/officeDocument/2006/relationships/customXml" Target="../ink/ink343.xml"/><Relationship Id="rId58" Type="http://schemas.openxmlformats.org/officeDocument/2006/relationships/image" Target="../media/image339.png"/><Relationship Id="rId74" Type="http://schemas.openxmlformats.org/officeDocument/2006/relationships/image" Target="../media/image347.png"/><Relationship Id="rId79" Type="http://schemas.openxmlformats.org/officeDocument/2006/relationships/customXml" Target="../ink/ink357.xml"/><Relationship Id="rId5" Type="http://schemas.openxmlformats.org/officeDocument/2006/relationships/customXml" Target="../ink/ink319.xml"/><Relationship Id="rId90" Type="http://schemas.openxmlformats.org/officeDocument/2006/relationships/image" Target="../media/image354.png"/><Relationship Id="rId14" Type="http://schemas.openxmlformats.org/officeDocument/2006/relationships/image" Target="../media/image317.png"/><Relationship Id="rId22" Type="http://schemas.openxmlformats.org/officeDocument/2006/relationships/image" Target="../media/image321.png"/><Relationship Id="rId27" Type="http://schemas.openxmlformats.org/officeDocument/2006/relationships/customXml" Target="../ink/ink330.xml"/><Relationship Id="rId30" Type="http://schemas.openxmlformats.org/officeDocument/2006/relationships/image" Target="../media/image325.png"/><Relationship Id="rId35" Type="http://schemas.openxmlformats.org/officeDocument/2006/relationships/customXml" Target="../ink/ink334.xml"/><Relationship Id="rId43" Type="http://schemas.openxmlformats.org/officeDocument/2006/relationships/customXml" Target="../ink/ink338.xml"/><Relationship Id="rId48" Type="http://schemas.openxmlformats.org/officeDocument/2006/relationships/image" Target="../media/image334.png"/><Relationship Id="rId56" Type="http://schemas.openxmlformats.org/officeDocument/2006/relationships/image" Target="../media/image338.png"/><Relationship Id="rId64" Type="http://schemas.openxmlformats.org/officeDocument/2006/relationships/image" Target="../media/image342.png"/><Relationship Id="rId69" Type="http://schemas.openxmlformats.org/officeDocument/2006/relationships/customXml" Target="../ink/ink351.xml"/><Relationship Id="rId77" Type="http://schemas.openxmlformats.org/officeDocument/2006/relationships/customXml" Target="../ink/ink356.xml"/><Relationship Id="rId8" Type="http://schemas.openxmlformats.org/officeDocument/2006/relationships/image" Target="../media/image106.png"/><Relationship Id="rId51" Type="http://schemas.openxmlformats.org/officeDocument/2006/relationships/customXml" Target="../ink/ink342.xml"/><Relationship Id="rId72" Type="http://schemas.openxmlformats.org/officeDocument/2006/relationships/image" Target="../media/image346.png"/><Relationship Id="rId80" Type="http://schemas.openxmlformats.org/officeDocument/2006/relationships/image" Target="../media/image349.png"/><Relationship Id="rId85" Type="http://schemas.openxmlformats.org/officeDocument/2006/relationships/customXml" Target="../ink/ink360.xml"/><Relationship Id="rId3" Type="http://schemas.openxmlformats.org/officeDocument/2006/relationships/customXml" Target="../ink/ink318.xml"/><Relationship Id="rId12" Type="http://schemas.openxmlformats.org/officeDocument/2006/relationships/image" Target="../media/image316.png"/><Relationship Id="rId17" Type="http://schemas.openxmlformats.org/officeDocument/2006/relationships/customXml" Target="../ink/ink325.xml"/><Relationship Id="rId25" Type="http://schemas.openxmlformats.org/officeDocument/2006/relationships/customXml" Target="../ink/ink329.xml"/><Relationship Id="rId33" Type="http://schemas.openxmlformats.org/officeDocument/2006/relationships/customXml" Target="../ink/ink333.xml"/><Relationship Id="rId38" Type="http://schemas.openxmlformats.org/officeDocument/2006/relationships/image" Target="../media/image329.png"/><Relationship Id="rId46" Type="http://schemas.openxmlformats.org/officeDocument/2006/relationships/image" Target="../media/image333.png"/><Relationship Id="rId59" Type="http://schemas.openxmlformats.org/officeDocument/2006/relationships/customXml" Target="../ink/ink346.xml"/><Relationship Id="rId67" Type="http://schemas.openxmlformats.org/officeDocument/2006/relationships/customXml" Target="../ink/ink350.xml"/><Relationship Id="rId20" Type="http://schemas.openxmlformats.org/officeDocument/2006/relationships/image" Target="../media/image320.png"/><Relationship Id="rId41" Type="http://schemas.openxmlformats.org/officeDocument/2006/relationships/customXml" Target="../ink/ink337.xml"/><Relationship Id="rId54" Type="http://schemas.openxmlformats.org/officeDocument/2006/relationships/image" Target="../media/image337.png"/><Relationship Id="rId62" Type="http://schemas.openxmlformats.org/officeDocument/2006/relationships/image" Target="../media/image341.png"/><Relationship Id="rId70" Type="http://schemas.openxmlformats.org/officeDocument/2006/relationships/image" Target="../media/image345.png"/><Relationship Id="rId75" Type="http://schemas.openxmlformats.org/officeDocument/2006/relationships/customXml" Target="../ink/ink354.xml"/><Relationship Id="rId83" Type="http://schemas.openxmlformats.org/officeDocument/2006/relationships/customXml" Target="../ink/ink359.xml"/><Relationship Id="rId88" Type="http://schemas.openxmlformats.org/officeDocument/2006/relationships/image" Target="../media/image3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4.png"/><Relationship Id="rId15" Type="http://schemas.openxmlformats.org/officeDocument/2006/relationships/customXml" Target="../ink/ink324.xml"/><Relationship Id="rId23" Type="http://schemas.openxmlformats.org/officeDocument/2006/relationships/customXml" Target="../ink/ink328.xml"/><Relationship Id="rId28" Type="http://schemas.openxmlformats.org/officeDocument/2006/relationships/image" Target="../media/image324.png"/><Relationship Id="rId36" Type="http://schemas.openxmlformats.org/officeDocument/2006/relationships/image" Target="../media/image328.png"/><Relationship Id="rId49" Type="http://schemas.openxmlformats.org/officeDocument/2006/relationships/customXml" Target="../ink/ink341.xml"/><Relationship Id="rId57" Type="http://schemas.openxmlformats.org/officeDocument/2006/relationships/customXml" Target="../ink/ink345.xml"/><Relationship Id="rId10" Type="http://schemas.openxmlformats.org/officeDocument/2006/relationships/image" Target="../media/image315.png"/><Relationship Id="rId31" Type="http://schemas.openxmlformats.org/officeDocument/2006/relationships/customXml" Target="../ink/ink332.xml"/><Relationship Id="rId44" Type="http://schemas.openxmlformats.org/officeDocument/2006/relationships/image" Target="../media/image332.png"/><Relationship Id="rId52" Type="http://schemas.openxmlformats.org/officeDocument/2006/relationships/image" Target="../media/image336.png"/><Relationship Id="rId60" Type="http://schemas.openxmlformats.org/officeDocument/2006/relationships/image" Target="../media/image340.png"/><Relationship Id="rId65" Type="http://schemas.openxmlformats.org/officeDocument/2006/relationships/customXml" Target="../ink/ink349.xml"/><Relationship Id="rId73" Type="http://schemas.openxmlformats.org/officeDocument/2006/relationships/customXml" Target="../ink/ink353.xml"/><Relationship Id="rId78" Type="http://schemas.openxmlformats.org/officeDocument/2006/relationships/image" Target="../media/image348.png"/><Relationship Id="rId81" Type="http://schemas.openxmlformats.org/officeDocument/2006/relationships/customXml" Target="../ink/ink358.xml"/><Relationship Id="rId86" Type="http://schemas.openxmlformats.org/officeDocument/2006/relationships/image" Target="../media/image352.png"/><Relationship Id="rId4" Type="http://schemas.openxmlformats.org/officeDocument/2006/relationships/image" Target="../media/image313.png"/><Relationship Id="rId9" Type="http://schemas.openxmlformats.org/officeDocument/2006/relationships/customXml" Target="../ink/ink321.xml"/><Relationship Id="rId13" Type="http://schemas.openxmlformats.org/officeDocument/2006/relationships/customXml" Target="../ink/ink323.xml"/><Relationship Id="rId18" Type="http://schemas.openxmlformats.org/officeDocument/2006/relationships/image" Target="../media/image319.png"/><Relationship Id="rId39" Type="http://schemas.openxmlformats.org/officeDocument/2006/relationships/customXml" Target="../ink/ink336.xml"/><Relationship Id="rId34" Type="http://schemas.openxmlformats.org/officeDocument/2006/relationships/image" Target="../media/image327.png"/><Relationship Id="rId50" Type="http://schemas.openxmlformats.org/officeDocument/2006/relationships/image" Target="../media/image335.png"/><Relationship Id="rId55" Type="http://schemas.openxmlformats.org/officeDocument/2006/relationships/customXml" Target="../ink/ink344.xml"/><Relationship Id="rId76" Type="http://schemas.openxmlformats.org/officeDocument/2006/relationships/customXml" Target="../ink/ink355.xml"/><Relationship Id="rId7" Type="http://schemas.openxmlformats.org/officeDocument/2006/relationships/customXml" Target="../ink/ink320.xml"/><Relationship Id="rId71" Type="http://schemas.openxmlformats.org/officeDocument/2006/relationships/customXml" Target="../ink/ink352.xml"/><Relationship Id="rId2" Type="http://schemas.openxmlformats.org/officeDocument/2006/relationships/image" Target="../media/image5210.png"/><Relationship Id="rId29" Type="http://schemas.openxmlformats.org/officeDocument/2006/relationships/customXml" Target="../ink/ink331.xml"/><Relationship Id="rId24" Type="http://schemas.openxmlformats.org/officeDocument/2006/relationships/image" Target="../media/image322.png"/><Relationship Id="rId40" Type="http://schemas.openxmlformats.org/officeDocument/2006/relationships/image" Target="../media/image330.png"/><Relationship Id="rId45" Type="http://schemas.openxmlformats.org/officeDocument/2006/relationships/customXml" Target="../ink/ink339.xml"/><Relationship Id="rId66" Type="http://schemas.openxmlformats.org/officeDocument/2006/relationships/image" Target="../media/image343.png"/><Relationship Id="rId87" Type="http://schemas.openxmlformats.org/officeDocument/2006/relationships/customXml" Target="../ink/ink361.xml"/><Relationship Id="rId61" Type="http://schemas.openxmlformats.org/officeDocument/2006/relationships/customXml" Target="../ink/ink347.xml"/><Relationship Id="rId82" Type="http://schemas.openxmlformats.org/officeDocument/2006/relationships/image" Target="../media/image350.png"/><Relationship Id="rId19" Type="http://schemas.openxmlformats.org/officeDocument/2006/relationships/customXml" Target="../ink/ink32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1.xml"/><Relationship Id="rId671" Type="http://schemas.openxmlformats.org/officeDocument/2006/relationships/image" Target="../media/image682.png"/><Relationship Id="rId769" Type="http://schemas.openxmlformats.org/officeDocument/2006/relationships/customXml" Target="../ink/ink752.xml"/><Relationship Id="rId976" Type="http://schemas.openxmlformats.org/officeDocument/2006/relationships/customXml" Target="../ink/ink856.xml"/><Relationship Id="rId21" Type="http://schemas.openxmlformats.org/officeDocument/2006/relationships/image" Target="../media/image364.png"/><Relationship Id="rId324" Type="http://schemas.openxmlformats.org/officeDocument/2006/relationships/image" Target="../media/image512.png"/><Relationship Id="rId531" Type="http://schemas.openxmlformats.org/officeDocument/2006/relationships/image" Target="../media/image614.png"/><Relationship Id="rId629" Type="http://schemas.openxmlformats.org/officeDocument/2006/relationships/image" Target="../media/image662.png"/><Relationship Id="rId170" Type="http://schemas.openxmlformats.org/officeDocument/2006/relationships/image" Target="../media/image437.png"/><Relationship Id="rId836" Type="http://schemas.openxmlformats.org/officeDocument/2006/relationships/image" Target="../media/image764.png"/><Relationship Id="rId268" Type="http://schemas.openxmlformats.org/officeDocument/2006/relationships/image" Target="../media/image484.png"/><Relationship Id="rId475" Type="http://schemas.openxmlformats.org/officeDocument/2006/relationships/image" Target="../media/image586.png"/><Relationship Id="rId682" Type="http://schemas.openxmlformats.org/officeDocument/2006/relationships/customXml" Target="../ink/ink708.xml"/><Relationship Id="rId903" Type="http://schemas.openxmlformats.org/officeDocument/2006/relationships/image" Target="../media/image797.png"/><Relationship Id="rId32" Type="http://schemas.openxmlformats.org/officeDocument/2006/relationships/customXml" Target="../ink/ink378.xml"/><Relationship Id="rId128" Type="http://schemas.openxmlformats.org/officeDocument/2006/relationships/customXml" Target="../ink/ink427.xml"/><Relationship Id="rId335" Type="http://schemas.openxmlformats.org/officeDocument/2006/relationships/customXml" Target="../ink/ink532.xml"/><Relationship Id="rId542" Type="http://schemas.openxmlformats.org/officeDocument/2006/relationships/customXml" Target="../ink/ink636.xml"/><Relationship Id="rId987" Type="http://schemas.openxmlformats.org/officeDocument/2006/relationships/image" Target="../media/image839.png"/><Relationship Id="rId181" Type="http://schemas.openxmlformats.org/officeDocument/2006/relationships/customXml" Target="../ink/ink454.xml"/><Relationship Id="rId402" Type="http://schemas.openxmlformats.org/officeDocument/2006/relationships/customXml" Target="../ink/ink566.xml"/><Relationship Id="rId847" Type="http://schemas.openxmlformats.org/officeDocument/2006/relationships/customXml" Target="../ink/ink791.xml"/><Relationship Id="rId279" Type="http://schemas.openxmlformats.org/officeDocument/2006/relationships/customXml" Target="../ink/ink504.xml"/><Relationship Id="rId486" Type="http://schemas.openxmlformats.org/officeDocument/2006/relationships/customXml" Target="../ink/ink608.xml"/><Relationship Id="rId693" Type="http://schemas.openxmlformats.org/officeDocument/2006/relationships/image" Target="../media/image693.png"/><Relationship Id="rId707" Type="http://schemas.openxmlformats.org/officeDocument/2006/relationships/image" Target="../media/image700.png"/><Relationship Id="rId914" Type="http://schemas.openxmlformats.org/officeDocument/2006/relationships/customXml" Target="../ink/ink825.xml"/><Relationship Id="rId43" Type="http://schemas.openxmlformats.org/officeDocument/2006/relationships/image" Target="../media/image375.png"/><Relationship Id="rId139" Type="http://schemas.openxmlformats.org/officeDocument/2006/relationships/image" Target="../media/image422.png"/><Relationship Id="rId346" Type="http://schemas.openxmlformats.org/officeDocument/2006/relationships/image" Target="../media/image523.png"/><Relationship Id="rId553" Type="http://schemas.openxmlformats.org/officeDocument/2006/relationships/image" Target="../media/image625.png"/><Relationship Id="rId760" Type="http://schemas.openxmlformats.org/officeDocument/2006/relationships/customXml" Target="../ink/ink747.xml"/><Relationship Id="rId192" Type="http://schemas.openxmlformats.org/officeDocument/2006/relationships/image" Target="../media/image448.png"/><Relationship Id="rId206" Type="http://schemas.openxmlformats.org/officeDocument/2006/relationships/image" Target="../media/image454.png"/><Relationship Id="rId413" Type="http://schemas.openxmlformats.org/officeDocument/2006/relationships/image" Target="../media/image556.png"/><Relationship Id="rId858" Type="http://schemas.openxmlformats.org/officeDocument/2006/relationships/image" Target="../media/image775.png"/><Relationship Id="rId497" Type="http://schemas.openxmlformats.org/officeDocument/2006/relationships/image" Target="../media/image597.png"/><Relationship Id="rId620" Type="http://schemas.openxmlformats.org/officeDocument/2006/relationships/customXml" Target="../ink/ink676.xml"/><Relationship Id="rId718" Type="http://schemas.openxmlformats.org/officeDocument/2006/relationships/customXml" Target="../ink/ink726.xml"/><Relationship Id="rId925" Type="http://schemas.openxmlformats.org/officeDocument/2006/relationships/image" Target="../media/image808.png"/><Relationship Id="rId357" Type="http://schemas.openxmlformats.org/officeDocument/2006/relationships/customXml" Target="../ink/ink543.xml"/><Relationship Id="rId54" Type="http://schemas.openxmlformats.org/officeDocument/2006/relationships/customXml" Target="../ink/ink389.xml"/><Relationship Id="rId217" Type="http://schemas.openxmlformats.org/officeDocument/2006/relationships/customXml" Target="../ink/ink472.xml"/><Relationship Id="rId564" Type="http://schemas.openxmlformats.org/officeDocument/2006/relationships/customXml" Target="../ink/ink647.xml"/><Relationship Id="rId771" Type="http://schemas.openxmlformats.org/officeDocument/2006/relationships/customXml" Target="../ink/ink753.xml"/><Relationship Id="rId869" Type="http://schemas.openxmlformats.org/officeDocument/2006/relationships/customXml" Target="../ink/ink802.xml"/><Relationship Id="rId424" Type="http://schemas.openxmlformats.org/officeDocument/2006/relationships/customXml" Target="../ink/ink577.xml"/><Relationship Id="rId631" Type="http://schemas.openxmlformats.org/officeDocument/2006/relationships/image" Target="../media/image663.png"/><Relationship Id="rId729" Type="http://schemas.openxmlformats.org/officeDocument/2006/relationships/image" Target="../media/image711.png"/><Relationship Id="rId270" Type="http://schemas.openxmlformats.org/officeDocument/2006/relationships/image" Target="../media/image485.png"/><Relationship Id="rId936" Type="http://schemas.openxmlformats.org/officeDocument/2006/relationships/customXml" Target="../ink/ink836.xml"/><Relationship Id="rId65" Type="http://schemas.openxmlformats.org/officeDocument/2006/relationships/image" Target="../media/image386.png"/><Relationship Id="rId130" Type="http://schemas.openxmlformats.org/officeDocument/2006/relationships/customXml" Target="../ink/ink428.xml"/><Relationship Id="rId368" Type="http://schemas.openxmlformats.org/officeDocument/2006/relationships/customXml" Target="../ink/ink549.xml"/><Relationship Id="rId575" Type="http://schemas.openxmlformats.org/officeDocument/2006/relationships/image" Target="../media/image636.png"/><Relationship Id="rId782" Type="http://schemas.openxmlformats.org/officeDocument/2006/relationships/image" Target="../media/image737.png"/><Relationship Id="rId228" Type="http://schemas.openxmlformats.org/officeDocument/2006/relationships/image" Target="../media/image465.png"/><Relationship Id="rId435" Type="http://schemas.openxmlformats.org/officeDocument/2006/relationships/image" Target="../media/image566.png"/><Relationship Id="rId642" Type="http://schemas.openxmlformats.org/officeDocument/2006/relationships/image" Target="../media/image668.png"/><Relationship Id="rId281" Type="http://schemas.openxmlformats.org/officeDocument/2006/relationships/customXml" Target="../ink/ink505.xml"/><Relationship Id="rId502" Type="http://schemas.openxmlformats.org/officeDocument/2006/relationships/customXml" Target="../ink/ink616.xml"/><Relationship Id="rId947" Type="http://schemas.openxmlformats.org/officeDocument/2006/relationships/image" Target="../media/image819.png"/><Relationship Id="rId76" Type="http://schemas.openxmlformats.org/officeDocument/2006/relationships/customXml" Target="../ink/ink400.xml"/><Relationship Id="rId141" Type="http://schemas.openxmlformats.org/officeDocument/2006/relationships/image" Target="../media/image423.png"/><Relationship Id="rId379" Type="http://schemas.openxmlformats.org/officeDocument/2006/relationships/image" Target="../media/image539.png"/><Relationship Id="rId586" Type="http://schemas.openxmlformats.org/officeDocument/2006/relationships/customXml" Target="../ink/ink658.xml"/><Relationship Id="rId793" Type="http://schemas.openxmlformats.org/officeDocument/2006/relationships/customXml" Target="../ink/ink764.xml"/><Relationship Id="rId807" Type="http://schemas.openxmlformats.org/officeDocument/2006/relationships/customXml" Target="../ink/ink771.xml"/><Relationship Id="rId7" Type="http://schemas.openxmlformats.org/officeDocument/2006/relationships/image" Target="../media/image357.png"/><Relationship Id="rId239" Type="http://schemas.openxmlformats.org/officeDocument/2006/relationships/image" Target="../media/image470.png"/><Relationship Id="rId446" Type="http://schemas.openxmlformats.org/officeDocument/2006/relationships/customXml" Target="../ink/ink588.xml"/><Relationship Id="rId653" Type="http://schemas.openxmlformats.org/officeDocument/2006/relationships/image" Target="../media/image673.png"/><Relationship Id="rId292" Type="http://schemas.openxmlformats.org/officeDocument/2006/relationships/image" Target="../media/image496.png"/><Relationship Id="rId306" Type="http://schemas.openxmlformats.org/officeDocument/2006/relationships/image" Target="../media/image503.png"/><Relationship Id="rId860" Type="http://schemas.openxmlformats.org/officeDocument/2006/relationships/image" Target="../media/image776.png"/><Relationship Id="rId958" Type="http://schemas.openxmlformats.org/officeDocument/2006/relationships/customXml" Target="../ink/ink847.xml"/><Relationship Id="rId87" Type="http://schemas.openxmlformats.org/officeDocument/2006/relationships/image" Target="../media/image397.png"/><Relationship Id="rId513" Type="http://schemas.openxmlformats.org/officeDocument/2006/relationships/image" Target="../media/image605.png"/><Relationship Id="rId597" Type="http://schemas.openxmlformats.org/officeDocument/2006/relationships/customXml" Target="../ink/ink664.xml"/><Relationship Id="rId720" Type="http://schemas.openxmlformats.org/officeDocument/2006/relationships/customXml" Target="../ink/ink727.xml"/><Relationship Id="rId818" Type="http://schemas.openxmlformats.org/officeDocument/2006/relationships/image" Target="../media/image755.png"/><Relationship Id="rId152" Type="http://schemas.openxmlformats.org/officeDocument/2006/relationships/image" Target="../media/image428.png"/><Relationship Id="rId457" Type="http://schemas.openxmlformats.org/officeDocument/2006/relationships/image" Target="../media/image577.png"/><Relationship Id="rId664" Type="http://schemas.openxmlformats.org/officeDocument/2006/relationships/customXml" Target="../ink/ink699.xml"/><Relationship Id="rId871" Type="http://schemas.openxmlformats.org/officeDocument/2006/relationships/customXml" Target="../ink/ink803.xml"/><Relationship Id="rId969" Type="http://schemas.openxmlformats.org/officeDocument/2006/relationships/image" Target="../media/image830.png"/><Relationship Id="rId14" Type="http://schemas.openxmlformats.org/officeDocument/2006/relationships/customXml" Target="../ink/ink369.xml"/><Relationship Id="rId317" Type="http://schemas.openxmlformats.org/officeDocument/2006/relationships/customXml" Target="../ink/ink523.xml"/><Relationship Id="rId524" Type="http://schemas.openxmlformats.org/officeDocument/2006/relationships/customXml" Target="../ink/ink627.xml"/><Relationship Id="rId731" Type="http://schemas.openxmlformats.org/officeDocument/2006/relationships/image" Target="../media/image712.png"/><Relationship Id="rId98" Type="http://schemas.openxmlformats.org/officeDocument/2006/relationships/customXml" Target="../ink/ink411.xml"/><Relationship Id="rId163" Type="http://schemas.openxmlformats.org/officeDocument/2006/relationships/customXml" Target="../ink/ink445.xml"/><Relationship Id="rId370" Type="http://schemas.openxmlformats.org/officeDocument/2006/relationships/customXml" Target="../ink/ink550.xml"/><Relationship Id="rId829" Type="http://schemas.openxmlformats.org/officeDocument/2006/relationships/customXml" Target="../ink/ink782.xml"/><Relationship Id="rId230" Type="http://schemas.openxmlformats.org/officeDocument/2006/relationships/image" Target="../media/image466.png"/><Relationship Id="rId468" Type="http://schemas.openxmlformats.org/officeDocument/2006/relationships/customXml" Target="../ink/ink599.xml"/><Relationship Id="rId675" Type="http://schemas.openxmlformats.org/officeDocument/2006/relationships/image" Target="../media/image684.png"/><Relationship Id="rId882" Type="http://schemas.openxmlformats.org/officeDocument/2006/relationships/customXml" Target="../ink/ink809.xml"/><Relationship Id="rId25" Type="http://schemas.openxmlformats.org/officeDocument/2006/relationships/image" Target="../media/image366.png"/><Relationship Id="rId328" Type="http://schemas.openxmlformats.org/officeDocument/2006/relationships/image" Target="../media/image514.png"/><Relationship Id="rId535" Type="http://schemas.openxmlformats.org/officeDocument/2006/relationships/image" Target="../media/image616.png"/><Relationship Id="rId742" Type="http://schemas.openxmlformats.org/officeDocument/2006/relationships/customXml" Target="../ink/ink738.xml"/><Relationship Id="rId174" Type="http://schemas.openxmlformats.org/officeDocument/2006/relationships/image" Target="../media/image439.png"/><Relationship Id="rId381" Type="http://schemas.openxmlformats.org/officeDocument/2006/relationships/image" Target="../media/image540.png"/><Relationship Id="rId602" Type="http://schemas.openxmlformats.org/officeDocument/2006/relationships/image" Target="../media/image649.png"/><Relationship Id="rId241" Type="http://schemas.openxmlformats.org/officeDocument/2006/relationships/image" Target="../media/image471.png"/><Relationship Id="rId479" Type="http://schemas.openxmlformats.org/officeDocument/2006/relationships/image" Target="../media/image588.png"/><Relationship Id="rId686" Type="http://schemas.openxmlformats.org/officeDocument/2006/relationships/customXml" Target="../ink/ink710.xml"/><Relationship Id="rId893" Type="http://schemas.openxmlformats.org/officeDocument/2006/relationships/image" Target="../media/image792.png"/><Relationship Id="rId907" Type="http://schemas.openxmlformats.org/officeDocument/2006/relationships/image" Target="../media/image799.png"/><Relationship Id="rId36" Type="http://schemas.openxmlformats.org/officeDocument/2006/relationships/customXml" Target="../ink/ink380.xml"/><Relationship Id="rId339" Type="http://schemas.openxmlformats.org/officeDocument/2006/relationships/customXml" Target="../ink/ink534.xml"/><Relationship Id="rId546" Type="http://schemas.openxmlformats.org/officeDocument/2006/relationships/customXml" Target="../ink/ink638.xml"/><Relationship Id="rId753" Type="http://schemas.openxmlformats.org/officeDocument/2006/relationships/image" Target="../media/image723.png"/><Relationship Id="rId101" Type="http://schemas.openxmlformats.org/officeDocument/2006/relationships/image" Target="../media/image404.png"/><Relationship Id="rId185" Type="http://schemas.openxmlformats.org/officeDocument/2006/relationships/customXml" Target="../ink/ink456.xml"/><Relationship Id="rId406" Type="http://schemas.openxmlformats.org/officeDocument/2006/relationships/customXml" Target="../ink/ink568.xml"/><Relationship Id="rId960" Type="http://schemas.openxmlformats.org/officeDocument/2006/relationships/customXml" Target="../ink/ink848.xml"/><Relationship Id="rId392" Type="http://schemas.openxmlformats.org/officeDocument/2006/relationships/customXml" Target="../ink/ink561.xml"/><Relationship Id="rId613" Type="http://schemas.openxmlformats.org/officeDocument/2006/relationships/image" Target="../media/image654.png"/><Relationship Id="rId697" Type="http://schemas.openxmlformats.org/officeDocument/2006/relationships/image" Target="../media/image695.png"/><Relationship Id="rId820" Type="http://schemas.openxmlformats.org/officeDocument/2006/relationships/image" Target="../media/image756.png"/><Relationship Id="rId918" Type="http://schemas.openxmlformats.org/officeDocument/2006/relationships/customXml" Target="../ink/ink827.xml"/><Relationship Id="rId252" Type="http://schemas.openxmlformats.org/officeDocument/2006/relationships/customXml" Target="../ink/ink490.xml"/><Relationship Id="rId47" Type="http://schemas.openxmlformats.org/officeDocument/2006/relationships/image" Target="../media/image377.png"/><Relationship Id="rId112" Type="http://schemas.openxmlformats.org/officeDocument/2006/relationships/image" Target="../media/image409.png"/><Relationship Id="rId557" Type="http://schemas.openxmlformats.org/officeDocument/2006/relationships/image" Target="../media/image627.png"/><Relationship Id="rId764" Type="http://schemas.openxmlformats.org/officeDocument/2006/relationships/customXml" Target="../ink/ink749.xml"/><Relationship Id="rId971" Type="http://schemas.openxmlformats.org/officeDocument/2006/relationships/image" Target="../media/image831.png"/><Relationship Id="rId196" Type="http://schemas.openxmlformats.org/officeDocument/2006/relationships/image" Target="../media/image106.png"/><Relationship Id="rId417" Type="http://schemas.openxmlformats.org/officeDocument/2006/relationships/image" Target="../media/image558.png"/><Relationship Id="rId624" Type="http://schemas.openxmlformats.org/officeDocument/2006/relationships/customXml" Target="../ink/ink678.xml"/><Relationship Id="rId831" Type="http://schemas.openxmlformats.org/officeDocument/2006/relationships/customXml" Target="../ink/ink783.xml"/><Relationship Id="rId263" Type="http://schemas.openxmlformats.org/officeDocument/2006/relationships/image" Target="../media/image482.png"/><Relationship Id="rId470" Type="http://schemas.openxmlformats.org/officeDocument/2006/relationships/customXml" Target="../ink/ink600.xml"/><Relationship Id="rId929" Type="http://schemas.openxmlformats.org/officeDocument/2006/relationships/image" Target="../media/image810.png"/><Relationship Id="rId58" Type="http://schemas.openxmlformats.org/officeDocument/2006/relationships/customXml" Target="../ink/ink391.xml"/><Relationship Id="rId123" Type="http://schemas.openxmlformats.org/officeDocument/2006/relationships/image" Target="../media/image414.png"/><Relationship Id="rId330" Type="http://schemas.openxmlformats.org/officeDocument/2006/relationships/image" Target="../media/image515.png"/><Relationship Id="rId568" Type="http://schemas.openxmlformats.org/officeDocument/2006/relationships/customXml" Target="../ink/ink649.xml"/><Relationship Id="rId775" Type="http://schemas.openxmlformats.org/officeDocument/2006/relationships/customXml" Target="../ink/ink755.xml"/><Relationship Id="rId982" Type="http://schemas.openxmlformats.org/officeDocument/2006/relationships/customXml" Target="../ink/ink859.xml"/><Relationship Id="rId428" Type="http://schemas.openxmlformats.org/officeDocument/2006/relationships/customXml" Target="../ink/ink579.xml"/><Relationship Id="rId635" Type="http://schemas.openxmlformats.org/officeDocument/2006/relationships/image" Target="../media/image665.png"/><Relationship Id="rId842" Type="http://schemas.openxmlformats.org/officeDocument/2006/relationships/image" Target="../media/image767.png"/><Relationship Id="rId274" Type="http://schemas.openxmlformats.org/officeDocument/2006/relationships/image" Target="../media/image487.png"/><Relationship Id="rId481" Type="http://schemas.openxmlformats.org/officeDocument/2006/relationships/image" Target="../media/image589.png"/><Relationship Id="rId702" Type="http://schemas.openxmlformats.org/officeDocument/2006/relationships/customXml" Target="../ink/ink718.xml"/><Relationship Id="rId69" Type="http://schemas.openxmlformats.org/officeDocument/2006/relationships/image" Target="../media/image388.png"/><Relationship Id="rId134" Type="http://schemas.openxmlformats.org/officeDocument/2006/relationships/customXml" Target="../ink/ink430.xml"/><Relationship Id="rId579" Type="http://schemas.openxmlformats.org/officeDocument/2006/relationships/image" Target="../media/image638.png"/><Relationship Id="rId786" Type="http://schemas.openxmlformats.org/officeDocument/2006/relationships/image" Target="../media/image739.png"/><Relationship Id="rId993" Type="http://schemas.openxmlformats.org/officeDocument/2006/relationships/image" Target="../media/image842.png"/><Relationship Id="rId341" Type="http://schemas.openxmlformats.org/officeDocument/2006/relationships/customXml" Target="../ink/ink535.xml"/><Relationship Id="rId439" Type="http://schemas.openxmlformats.org/officeDocument/2006/relationships/image" Target="../media/image568.png"/><Relationship Id="rId646" Type="http://schemas.openxmlformats.org/officeDocument/2006/relationships/image" Target="../media/image670.png"/><Relationship Id="rId201" Type="http://schemas.openxmlformats.org/officeDocument/2006/relationships/customXml" Target="../ink/ink464.xml"/><Relationship Id="rId285" Type="http://schemas.openxmlformats.org/officeDocument/2006/relationships/customXml" Target="../ink/ink507.xml"/><Relationship Id="rId506" Type="http://schemas.openxmlformats.org/officeDocument/2006/relationships/customXml" Target="../ink/ink618.xml"/><Relationship Id="rId853" Type="http://schemas.openxmlformats.org/officeDocument/2006/relationships/customXml" Target="../ink/ink794.xml"/><Relationship Id="rId492" Type="http://schemas.openxmlformats.org/officeDocument/2006/relationships/customXml" Target="../ink/ink611.xml"/><Relationship Id="rId713" Type="http://schemas.openxmlformats.org/officeDocument/2006/relationships/image" Target="../media/image703.png"/><Relationship Id="rId797" Type="http://schemas.openxmlformats.org/officeDocument/2006/relationships/customXml" Target="../ink/ink766.xml"/><Relationship Id="rId920" Type="http://schemas.openxmlformats.org/officeDocument/2006/relationships/customXml" Target="../ink/ink828.xml"/><Relationship Id="rId145" Type="http://schemas.openxmlformats.org/officeDocument/2006/relationships/customXml" Target="../ink/ink436.xml"/><Relationship Id="rId352" Type="http://schemas.openxmlformats.org/officeDocument/2006/relationships/image" Target="../media/image526.png"/><Relationship Id="rId212" Type="http://schemas.openxmlformats.org/officeDocument/2006/relationships/image" Target="../media/image457.png"/><Relationship Id="rId657" Type="http://schemas.openxmlformats.org/officeDocument/2006/relationships/image" Target="../media/image675.png"/><Relationship Id="rId864" Type="http://schemas.openxmlformats.org/officeDocument/2006/relationships/image" Target="../media/image778.png"/><Relationship Id="rId296" Type="http://schemas.openxmlformats.org/officeDocument/2006/relationships/image" Target="../media/image498.png"/><Relationship Id="rId517" Type="http://schemas.openxmlformats.org/officeDocument/2006/relationships/image" Target="../media/image607.png"/><Relationship Id="rId724" Type="http://schemas.openxmlformats.org/officeDocument/2006/relationships/customXml" Target="../ink/ink729.xml"/><Relationship Id="rId931" Type="http://schemas.openxmlformats.org/officeDocument/2006/relationships/image" Target="../media/image811.png"/><Relationship Id="rId60" Type="http://schemas.openxmlformats.org/officeDocument/2006/relationships/customXml" Target="../ink/ink392.xml"/><Relationship Id="rId156" Type="http://schemas.openxmlformats.org/officeDocument/2006/relationships/image" Target="../media/image430.png"/><Relationship Id="rId363" Type="http://schemas.openxmlformats.org/officeDocument/2006/relationships/customXml" Target="../ink/ink546.xml"/><Relationship Id="rId570" Type="http://schemas.openxmlformats.org/officeDocument/2006/relationships/customXml" Target="../ink/ink650.xml"/><Relationship Id="rId223" Type="http://schemas.openxmlformats.org/officeDocument/2006/relationships/customXml" Target="../ink/ink475.xml"/><Relationship Id="rId430" Type="http://schemas.openxmlformats.org/officeDocument/2006/relationships/customXml" Target="../ink/ink580.xml"/><Relationship Id="rId668" Type="http://schemas.openxmlformats.org/officeDocument/2006/relationships/customXml" Target="../ink/ink701.xml"/><Relationship Id="rId875" Type="http://schemas.openxmlformats.org/officeDocument/2006/relationships/image" Target="../media/image783.png"/><Relationship Id="rId18" Type="http://schemas.openxmlformats.org/officeDocument/2006/relationships/customXml" Target="../ink/ink371.xml"/><Relationship Id="rId528" Type="http://schemas.openxmlformats.org/officeDocument/2006/relationships/customXml" Target="../ink/ink629.xml"/><Relationship Id="rId735" Type="http://schemas.openxmlformats.org/officeDocument/2006/relationships/image" Target="../media/image714.png"/><Relationship Id="rId942" Type="http://schemas.openxmlformats.org/officeDocument/2006/relationships/customXml" Target="../ink/ink839.xml"/><Relationship Id="rId167" Type="http://schemas.openxmlformats.org/officeDocument/2006/relationships/customXml" Target="../ink/ink447.xml"/><Relationship Id="rId374" Type="http://schemas.openxmlformats.org/officeDocument/2006/relationships/customXml" Target="../ink/ink552.xml"/><Relationship Id="rId581" Type="http://schemas.openxmlformats.org/officeDocument/2006/relationships/image" Target="../media/image639.png"/><Relationship Id="rId71" Type="http://schemas.openxmlformats.org/officeDocument/2006/relationships/image" Target="../media/image389.png"/><Relationship Id="rId234" Type="http://schemas.openxmlformats.org/officeDocument/2006/relationships/customXml" Target="../ink/ink481.xml"/><Relationship Id="rId679" Type="http://schemas.openxmlformats.org/officeDocument/2006/relationships/image" Target="../media/image686.png"/><Relationship Id="rId802" Type="http://schemas.openxmlformats.org/officeDocument/2006/relationships/image" Target="../media/image747.png"/><Relationship Id="rId886" Type="http://schemas.openxmlformats.org/officeDocument/2006/relationships/customXml" Target="../ink/ink811.xml"/><Relationship Id="rId2" Type="http://schemas.openxmlformats.org/officeDocument/2006/relationships/customXml" Target="../ink/ink363.xml"/><Relationship Id="rId29" Type="http://schemas.openxmlformats.org/officeDocument/2006/relationships/image" Target="../media/image368.png"/><Relationship Id="rId441" Type="http://schemas.openxmlformats.org/officeDocument/2006/relationships/image" Target="../media/image569.png"/><Relationship Id="rId539" Type="http://schemas.openxmlformats.org/officeDocument/2006/relationships/image" Target="../media/image618.png"/><Relationship Id="rId746" Type="http://schemas.openxmlformats.org/officeDocument/2006/relationships/customXml" Target="../ink/ink740.xml"/><Relationship Id="rId178" Type="http://schemas.openxmlformats.org/officeDocument/2006/relationships/image" Target="../media/image441.png"/><Relationship Id="rId301" Type="http://schemas.openxmlformats.org/officeDocument/2006/relationships/customXml" Target="../ink/ink515.xml"/><Relationship Id="rId953" Type="http://schemas.openxmlformats.org/officeDocument/2006/relationships/image" Target="../media/image822.png"/><Relationship Id="rId82" Type="http://schemas.openxmlformats.org/officeDocument/2006/relationships/customXml" Target="../ink/ink403.xml"/><Relationship Id="rId385" Type="http://schemas.openxmlformats.org/officeDocument/2006/relationships/image" Target="../media/image542.png"/><Relationship Id="rId592" Type="http://schemas.openxmlformats.org/officeDocument/2006/relationships/image" Target="../media/image644.png"/><Relationship Id="rId606" Type="http://schemas.openxmlformats.org/officeDocument/2006/relationships/customXml" Target="../ink/ink669.xml"/><Relationship Id="rId813" Type="http://schemas.openxmlformats.org/officeDocument/2006/relationships/customXml" Target="../ink/ink774.xml"/><Relationship Id="rId245" Type="http://schemas.openxmlformats.org/officeDocument/2006/relationships/image" Target="../media/image473.png"/><Relationship Id="rId452" Type="http://schemas.openxmlformats.org/officeDocument/2006/relationships/customXml" Target="../ink/ink591.xml"/><Relationship Id="rId897" Type="http://schemas.openxmlformats.org/officeDocument/2006/relationships/image" Target="../media/image794.png"/><Relationship Id="rId105" Type="http://schemas.openxmlformats.org/officeDocument/2006/relationships/customXml" Target="../ink/ink415.xml"/><Relationship Id="rId312" Type="http://schemas.openxmlformats.org/officeDocument/2006/relationships/image" Target="../media/image506.png"/><Relationship Id="rId757" Type="http://schemas.openxmlformats.org/officeDocument/2006/relationships/image" Target="../media/image725.png"/><Relationship Id="rId964" Type="http://schemas.openxmlformats.org/officeDocument/2006/relationships/customXml" Target="../ink/ink850.xml"/><Relationship Id="rId93" Type="http://schemas.openxmlformats.org/officeDocument/2006/relationships/image" Target="../media/image400.png"/><Relationship Id="rId189" Type="http://schemas.openxmlformats.org/officeDocument/2006/relationships/customXml" Target="../ink/ink458.xml"/><Relationship Id="rId396" Type="http://schemas.openxmlformats.org/officeDocument/2006/relationships/customXml" Target="../ink/ink563.xml"/><Relationship Id="rId617" Type="http://schemas.openxmlformats.org/officeDocument/2006/relationships/image" Target="../media/image656.png"/><Relationship Id="rId824" Type="http://schemas.openxmlformats.org/officeDocument/2006/relationships/image" Target="../media/image758.png"/><Relationship Id="rId256" Type="http://schemas.openxmlformats.org/officeDocument/2006/relationships/customXml" Target="../ink/ink492.xml"/><Relationship Id="rId463" Type="http://schemas.openxmlformats.org/officeDocument/2006/relationships/image" Target="../media/image580.png"/><Relationship Id="rId670" Type="http://schemas.openxmlformats.org/officeDocument/2006/relationships/customXml" Target="../ink/ink702.xml"/><Relationship Id="rId116" Type="http://schemas.openxmlformats.org/officeDocument/2006/relationships/image" Target="../media/image411.png"/><Relationship Id="rId323" Type="http://schemas.openxmlformats.org/officeDocument/2006/relationships/customXml" Target="../ink/ink526.xml"/><Relationship Id="rId530" Type="http://schemas.openxmlformats.org/officeDocument/2006/relationships/customXml" Target="../ink/ink630.xml"/><Relationship Id="rId768" Type="http://schemas.openxmlformats.org/officeDocument/2006/relationships/image" Target="../media/image730.png"/><Relationship Id="rId975" Type="http://schemas.openxmlformats.org/officeDocument/2006/relationships/image" Target="../media/image833.png"/><Relationship Id="rId20" Type="http://schemas.openxmlformats.org/officeDocument/2006/relationships/customXml" Target="../ink/ink372.xml"/><Relationship Id="rId628" Type="http://schemas.openxmlformats.org/officeDocument/2006/relationships/customXml" Target="../ink/ink680.xml"/><Relationship Id="rId835" Type="http://schemas.openxmlformats.org/officeDocument/2006/relationships/customXml" Target="../ink/ink785.xml"/><Relationship Id="rId267" Type="http://schemas.openxmlformats.org/officeDocument/2006/relationships/customXml" Target="../ink/ink498.xml"/><Relationship Id="rId474" Type="http://schemas.openxmlformats.org/officeDocument/2006/relationships/customXml" Target="../ink/ink602.xml"/><Relationship Id="rId127" Type="http://schemas.openxmlformats.org/officeDocument/2006/relationships/image" Target="../media/image416.png"/><Relationship Id="rId681" Type="http://schemas.openxmlformats.org/officeDocument/2006/relationships/image" Target="../media/image687.png"/><Relationship Id="rId779" Type="http://schemas.openxmlformats.org/officeDocument/2006/relationships/customXml" Target="../ink/ink757.xml"/><Relationship Id="rId902" Type="http://schemas.openxmlformats.org/officeDocument/2006/relationships/customXml" Target="../ink/ink819.xml"/><Relationship Id="rId986" Type="http://schemas.openxmlformats.org/officeDocument/2006/relationships/customXml" Target="../ink/ink861.xml"/><Relationship Id="rId31" Type="http://schemas.openxmlformats.org/officeDocument/2006/relationships/image" Target="../media/image369.png"/><Relationship Id="rId334" Type="http://schemas.openxmlformats.org/officeDocument/2006/relationships/image" Target="../media/image517.png"/><Relationship Id="rId541" Type="http://schemas.openxmlformats.org/officeDocument/2006/relationships/image" Target="../media/image619.png"/><Relationship Id="rId639" Type="http://schemas.openxmlformats.org/officeDocument/2006/relationships/image" Target="../media/image667.png"/><Relationship Id="rId180" Type="http://schemas.openxmlformats.org/officeDocument/2006/relationships/image" Target="../media/image442.png"/><Relationship Id="rId278" Type="http://schemas.openxmlformats.org/officeDocument/2006/relationships/image" Target="../media/image489.png"/><Relationship Id="rId401" Type="http://schemas.openxmlformats.org/officeDocument/2006/relationships/image" Target="../media/image550.png"/><Relationship Id="rId846" Type="http://schemas.openxmlformats.org/officeDocument/2006/relationships/image" Target="../media/image769.png"/><Relationship Id="rId485" Type="http://schemas.openxmlformats.org/officeDocument/2006/relationships/image" Target="../media/image591.png"/><Relationship Id="rId692" Type="http://schemas.openxmlformats.org/officeDocument/2006/relationships/customXml" Target="../ink/ink713.xml"/><Relationship Id="rId706" Type="http://schemas.openxmlformats.org/officeDocument/2006/relationships/customXml" Target="../ink/ink720.xml"/><Relationship Id="rId913" Type="http://schemas.openxmlformats.org/officeDocument/2006/relationships/image" Target="../media/image802.png"/><Relationship Id="rId42" Type="http://schemas.openxmlformats.org/officeDocument/2006/relationships/customXml" Target="../ink/ink383.xml"/><Relationship Id="rId138" Type="http://schemas.openxmlformats.org/officeDocument/2006/relationships/customXml" Target="../ink/ink432.xml"/><Relationship Id="rId345" Type="http://schemas.openxmlformats.org/officeDocument/2006/relationships/customXml" Target="../ink/ink537.xml"/><Relationship Id="rId552" Type="http://schemas.openxmlformats.org/officeDocument/2006/relationships/customXml" Target="../ink/ink641.xml"/><Relationship Id="rId997" Type="http://schemas.openxmlformats.org/officeDocument/2006/relationships/image" Target="../media/image844.png"/><Relationship Id="rId191" Type="http://schemas.openxmlformats.org/officeDocument/2006/relationships/customXml" Target="../ink/ink459.xml"/><Relationship Id="rId205" Type="http://schemas.openxmlformats.org/officeDocument/2006/relationships/customXml" Target="../ink/ink466.xml"/><Relationship Id="rId412" Type="http://schemas.openxmlformats.org/officeDocument/2006/relationships/customXml" Target="../ink/ink571.xml"/><Relationship Id="rId857" Type="http://schemas.openxmlformats.org/officeDocument/2006/relationships/customXml" Target="../ink/ink796.xml"/><Relationship Id="rId289" Type="http://schemas.openxmlformats.org/officeDocument/2006/relationships/customXml" Target="../ink/ink509.xml"/><Relationship Id="rId496" Type="http://schemas.openxmlformats.org/officeDocument/2006/relationships/customXml" Target="../ink/ink613.xml"/><Relationship Id="rId717" Type="http://schemas.openxmlformats.org/officeDocument/2006/relationships/image" Target="../media/image705.png"/><Relationship Id="rId924" Type="http://schemas.openxmlformats.org/officeDocument/2006/relationships/customXml" Target="../ink/ink830.xml"/><Relationship Id="rId53" Type="http://schemas.openxmlformats.org/officeDocument/2006/relationships/image" Target="../media/image380.png"/><Relationship Id="rId149" Type="http://schemas.openxmlformats.org/officeDocument/2006/relationships/customXml" Target="../ink/ink438.xml"/><Relationship Id="rId356" Type="http://schemas.openxmlformats.org/officeDocument/2006/relationships/image" Target="../media/image528.png"/><Relationship Id="rId563" Type="http://schemas.openxmlformats.org/officeDocument/2006/relationships/image" Target="../media/image630.png"/><Relationship Id="rId770" Type="http://schemas.openxmlformats.org/officeDocument/2006/relationships/image" Target="../media/image731.png"/><Relationship Id="rId216" Type="http://schemas.openxmlformats.org/officeDocument/2006/relationships/image" Target="../media/image459.png"/><Relationship Id="rId423" Type="http://schemas.openxmlformats.org/officeDocument/2006/relationships/image" Target="../media/image561.png"/><Relationship Id="rId868" Type="http://schemas.openxmlformats.org/officeDocument/2006/relationships/image" Target="../media/image780.png"/><Relationship Id="rId630" Type="http://schemas.openxmlformats.org/officeDocument/2006/relationships/customXml" Target="../ink/ink681.xml"/><Relationship Id="rId728" Type="http://schemas.openxmlformats.org/officeDocument/2006/relationships/customXml" Target="../ink/ink731.xml"/><Relationship Id="rId935" Type="http://schemas.openxmlformats.org/officeDocument/2006/relationships/image" Target="../media/image813.png"/><Relationship Id="rId64" Type="http://schemas.openxmlformats.org/officeDocument/2006/relationships/customXml" Target="../ink/ink394.xml"/><Relationship Id="rId367" Type="http://schemas.openxmlformats.org/officeDocument/2006/relationships/customXml" Target="../ink/ink548.xml"/><Relationship Id="rId574" Type="http://schemas.openxmlformats.org/officeDocument/2006/relationships/customXml" Target="../ink/ink652.xml"/><Relationship Id="rId227" Type="http://schemas.openxmlformats.org/officeDocument/2006/relationships/customXml" Target="../ink/ink477.xml"/><Relationship Id="rId781" Type="http://schemas.openxmlformats.org/officeDocument/2006/relationships/customXml" Target="../ink/ink758.xml"/><Relationship Id="rId879" Type="http://schemas.openxmlformats.org/officeDocument/2006/relationships/image" Target="../media/image785.png"/><Relationship Id="rId434" Type="http://schemas.openxmlformats.org/officeDocument/2006/relationships/customXml" Target="../ink/ink582.xml"/><Relationship Id="rId641" Type="http://schemas.openxmlformats.org/officeDocument/2006/relationships/customXml" Target="../ink/ink687.xml"/><Relationship Id="rId739" Type="http://schemas.openxmlformats.org/officeDocument/2006/relationships/image" Target="../media/image716.png"/><Relationship Id="rId280" Type="http://schemas.openxmlformats.org/officeDocument/2006/relationships/image" Target="../media/image490.png"/><Relationship Id="rId501" Type="http://schemas.openxmlformats.org/officeDocument/2006/relationships/image" Target="../media/image599.png"/><Relationship Id="rId946" Type="http://schemas.openxmlformats.org/officeDocument/2006/relationships/customXml" Target="../ink/ink841.xml"/><Relationship Id="rId75" Type="http://schemas.openxmlformats.org/officeDocument/2006/relationships/image" Target="../media/image391.png"/><Relationship Id="rId140" Type="http://schemas.openxmlformats.org/officeDocument/2006/relationships/customXml" Target="../ink/ink433.xml"/><Relationship Id="rId378" Type="http://schemas.openxmlformats.org/officeDocument/2006/relationships/customXml" Target="../ink/ink554.xml"/><Relationship Id="rId585" Type="http://schemas.openxmlformats.org/officeDocument/2006/relationships/image" Target="../media/image641.png"/><Relationship Id="rId792" Type="http://schemas.openxmlformats.org/officeDocument/2006/relationships/image" Target="../media/image742.png"/><Relationship Id="rId806" Type="http://schemas.openxmlformats.org/officeDocument/2006/relationships/image" Target="../media/image749.png"/><Relationship Id="rId6" Type="http://schemas.openxmlformats.org/officeDocument/2006/relationships/customXml" Target="../ink/ink365.xml"/><Relationship Id="rId238" Type="http://schemas.openxmlformats.org/officeDocument/2006/relationships/customXml" Target="../ink/ink483.xml"/><Relationship Id="rId445" Type="http://schemas.openxmlformats.org/officeDocument/2006/relationships/image" Target="../media/image571.png"/><Relationship Id="rId652" Type="http://schemas.openxmlformats.org/officeDocument/2006/relationships/customXml" Target="../ink/ink693.xml"/><Relationship Id="rId291" Type="http://schemas.openxmlformats.org/officeDocument/2006/relationships/customXml" Target="../ink/ink510.xml"/><Relationship Id="rId305" Type="http://schemas.openxmlformats.org/officeDocument/2006/relationships/customXml" Target="../ink/ink517.xml"/><Relationship Id="rId512" Type="http://schemas.openxmlformats.org/officeDocument/2006/relationships/customXml" Target="../ink/ink621.xml"/><Relationship Id="rId957" Type="http://schemas.openxmlformats.org/officeDocument/2006/relationships/image" Target="../media/image824.png"/><Relationship Id="rId86" Type="http://schemas.openxmlformats.org/officeDocument/2006/relationships/customXml" Target="../ink/ink405.xml"/><Relationship Id="rId151" Type="http://schemas.openxmlformats.org/officeDocument/2006/relationships/customXml" Target="../ink/ink439.xml"/><Relationship Id="rId389" Type="http://schemas.openxmlformats.org/officeDocument/2006/relationships/image" Target="../media/image544.png"/><Relationship Id="rId596" Type="http://schemas.openxmlformats.org/officeDocument/2006/relationships/image" Target="../media/image646.png"/><Relationship Id="rId817" Type="http://schemas.openxmlformats.org/officeDocument/2006/relationships/customXml" Target="../ink/ink776.xml"/><Relationship Id="rId249" Type="http://schemas.openxmlformats.org/officeDocument/2006/relationships/image" Target="../media/image475.png"/><Relationship Id="rId456" Type="http://schemas.openxmlformats.org/officeDocument/2006/relationships/customXml" Target="../ink/ink593.xml"/><Relationship Id="rId663" Type="http://schemas.openxmlformats.org/officeDocument/2006/relationships/image" Target="../media/image678.png"/><Relationship Id="rId870" Type="http://schemas.openxmlformats.org/officeDocument/2006/relationships/image" Target="../media/image781.png"/><Relationship Id="rId13" Type="http://schemas.openxmlformats.org/officeDocument/2006/relationships/image" Target="../media/image360.png"/><Relationship Id="rId109" Type="http://schemas.openxmlformats.org/officeDocument/2006/relationships/customXml" Target="../ink/ink417.xml"/><Relationship Id="rId316" Type="http://schemas.openxmlformats.org/officeDocument/2006/relationships/image" Target="../media/image508.png"/><Relationship Id="rId523" Type="http://schemas.openxmlformats.org/officeDocument/2006/relationships/image" Target="../media/image610.png"/><Relationship Id="rId968" Type="http://schemas.openxmlformats.org/officeDocument/2006/relationships/customXml" Target="../ink/ink852.xml"/><Relationship Id="rId97" Type="http://schemas.openxmlformats.org/officeDocument/2006/relationships/image" Target="../media/image402.png"/><Relationship Id="rId730" Type="http://schemas.openxmlformats.org/officeDocument/2006/relationships/customXml" Target="../ink/ink732.xml"/><Relationship Id="rId828" Type="http://schemas.openxmlformats.org/officeDocument/2006/relationships/image" Target="../media/image760.png"/><Relationship Id="rId162" Type="http://schemas.openxmlformats.org/officeDocument/2006/relationships/image" Target="../media/image433.png"/><Relationship Id="rId467" Type="http://schemas.openxmlformats.org/officeDocument/2006/relationships/image" Target="../media/image582.png"/><Relationship Id="rId674" Type="http://schemas.openxmlformats.org/officeDocument/2006/relationships/customXml" Target="../ink/ink704.xml"/><Relationship Id="rId881" Type="http://schemas.openxmlformats.org/officeDocument/2006/relationships/image" Target="../media/image786.png"/><Relationship Id="rId979" Type="http://schemas.openxmlformats.org/officeDocument/2006/relationships/image" Target="../media/image835.png"/><Relationship Id="rId24" Type="http://schemas.openxmlformats.org/officeDocument/2006/relationships/customXml" Target="../ink/ink374.xml"/><Relationship Id="rId327" Type="http://schemas.openxmlformats.org/officeDocument/2006/relationships/customXml" Target="../ink/ink528.xml"/><Relationship Id="rId534" Type="http://schemas.openxmlformats.org/officeDocument/2006/relationships/customXml" Target="../ink/ink632.xml"/><Relationship Id="rId741" Type="http://schemas.openxmlformats.org/officeDocument/2006/relationships/image" Target="../media/image717.png"/><Relationship Id="rId839" Type="http://schemas.openxmlformats.org/officeDocument/2006/relationships/customXml" Target="../ink/ink787.xml"/><Relationship Id="rId173" Type="http://schemas.openxmlformats.org/officeDocument/2006/relationships/customXml" Target="../ink/ink450.xml"/><Relationship Id="rId380" Type="http://schemas.openxmlformats.org/officeDocument/2006/relationships/customXml" Target="../ink/ink555.xml"/><Relationship Id="rId601" Type="http://schemas.openxmlformats.org/officeDocument/2006/relationships/customXml" Target="../ink/ink666.xml"/><Relationship Id="rId240" Type="http://schemas.openxmlformats.org/officeDocument/2006/relationships/customXml" Target="../ink/ink484.xml"/><Relationship Id="rId478" Type="http://schemas.openxmlformats.org/officeDocument/2006/relationships/customXml" Target="../ink/ink604.xml"/><Relationship Id="rId685" Type="http://schemas.openxmlformats.org/officeDocument/2006/relationships/image" Target="../media/image689.png"/><Relationship Id="rId892" Type="http://schemas.openxmlformats.org/officeDocument/2006/relationships/customXml" Target="../ink/ink814.xml"/><Relationship Id="rId906" Type="http://schemas.openxmlformats.org/officeDocument/2006/relationships/customXml" Target="../ink/ink821.xml"/><Relationship Id="rId35" Type="http://schemas.openxmlformats.org/officeDocument/2006/relationships/image" Target="../media/image371.png"/><Relationship Id="rId100" Type="http://schemas.openxmlformats.org/officeDocument/2006/relationships/customXml" Target="../ink/ink412.xml"/><Relationship Id="rId338" Type="http://schemas.openxmlformats.org/officeDocument/2006/relationships/image" Target="../media/image519.png"/><Relationship Id="rId545" Type="http://schemas.openxmlformats.org/officeDocument/2006/relationships/image" Target="../media/image621.png"/><Relationship Id="rId752" Type="http://schemas.openxmlformats.org/officeDocument/2006/relationships/customXml" Target="../ink/ink743.xml"/><Relationship Id="rId184" Type="http://schemas.openxmlformats.org/officeDocument/2006/relationships/image" Target="../media/image444.png"/><Relationship Id="rId391" Type="http://schemas.openxmlformats.org/officeDocument/2006/relationships/image" Target="../media/image545.png"/><Relationship Id="rId405" Type="http://schemas.openxmlformats.org/officeDocument/2006/relationships/image" Target="../media/image552.png"/><Relationship Id="rId612" Type="http://schemas.openxmlformats.org/officeDocument/2006/relationships/customXml" Target="../ink/ink672.xml"/><Relationship Id="rId251" Type="http://schemas.openxmlformats.org/officeDocument/2006/relationships/image" Target="../media/image476.png"/><Relationship Id="rId489" Type="http://schemas.openxmlformats.org/officeDocument/2006/relationships/image" Target="../media/image593.png"/><Relationship Id="rId696" Type="http://schemas.openxmlformats.org/officeDocument/2006/relationships/customXml" Target="../ink/ink715.xml"/><Relationship Id="rId917" Type="http://schemas.openxmlformats.org/officeDocument/2006/relationships/image" Target="../media/image804.png"/><Relationship Id="rId46" Type="http://schemas.openxmlformats.org/officeDocument/2006/relationships/customXml" Target="../ink/ink385.xml"/><Relationship Id="rId349" Type="http://schemas.openxmlformats.org/officeDocument/2006/relationships/customXml" Target="../ink/ink539.xml"/><Relationship Id="rId556" Type="http://schemas.openxmlformats.org/officeDocument/2006/relationships/customXml" Target="../ink/ink643.xml"/><Relationship Id="rId763" Type="http://schemas.openxmlformats.org/officeDocument/2006/relationships/image" Target="../media/image728.png"/><Relationship Id="rId111" Type="http://schemas.openxmlformats.org/officeDocument/2006/relationships/customXml" Target="../ink/ink418.xml"/><Relationship Id="rId195" Type="http://schemas.openxmlformats.org/officeDocument/2006/relationships/customXml" Target="../ink/ink461.xml"/><Relationship Id="rId209" Type="http://schemas.openxmlformats.org/officeDocument/2006/relationships/customXml" Target="../ink/ink468.xml"/><Relationship Id="rId416" Type="http://schemas.openxmlformats.org/officeDocument/2006/relationships/customXml" Target="../ink/ink573.xml"/><Relationship Id="rId970" Type="http://schemas.openxmlformats.org/officeDocument/2006/relationships/customXml" Target="../ink/ink853.xml"/><Relationship Id="rId623" Type="http://schemas.openxmlformats.org/officeDocument/2006/relationships/image" Target="../media/image659.png"/><Relationship Id="rId830" Type="http://schemas.openxmlformats.org/officeDocument/2006/relationships/image" Target="../media/image761.png"/><Relationship Id="rId928" Type="http://schemas.openxmlformats.org/officeDocument/2006/relationships/customXml" Target="../ink/ink832.xml"/><Relationship Id="rId57" Type="http://schemas.openxmlformats.org/officeDocument/2006/relationships/image" Target="../media/image382.png"/><Relationship Id="rId262" Type="http://schemas.openxmlformats.org/officeDocument/2006/relationships/customXml" Target="../ink/ink495.xml"/><Relationship Id="rId567" Type="http://schemas.openxmlformats.org/officeDocument/2006/relationships/image" Target="../media/image632.png"/><Relationship Id="rId122" Type="http://schemas.openxmlformats.org/officeDocument/2006/relationships/customXml" Target="../ink/ink424.xml"/><Relationship Id="rId774" Type="http://schemas.openxmlformats.org/officeDocument/2006/relationships/image" Target="../media/image733.png"/><Relationship Id="rId981" Type="http://schemas.openxmlformats.org/officeDocument/2006/relationships/image" Target="../media/image836.png"/><Relationship Id="rId427" Type="http://schemas.openxmlformats.org/officeDocument/2006/relationships/image" Target="../media/image563.png"/><Relationship Id="rId634" Type="http://schemas.openxmlformats.org/officeDocument/2006/relationships/customXml" Target="../ink/ink683.xml"/><Relationship Id="rId841" Type="http://schemas.openxmlformats.org/officeDocument/2006/relationships/customXml" Target="../ink/ink788.xml"/><Relationship Id="rId273" Type="http://schemas.openxmlformats.org/officeDocument/2006/relationships/customXml" Target="../ink/ink501.xml"/><Relationship Id="rId480" Type="http://schemas.openxmlformats.org/officeDocument/2006/relationships/customXml" Target="../ink/ink605.xml"/><Relationship Id="rId701" Type="http://schemas.openxmlformats.org/officeDocument/2006/relationships/image" Target="../media/image697.png"/><Relationship Id="rId939" Type="http://schemas.openxmlformats.org/officeDocument/2006/relationships/image" Target="../media/image815.png"/><Relationship Id="rId68" Type="http://schemas.openxmlformats.org/officeDocument/2006/relationships/customXml" Target="../ink/ink396.xml"/><Relationship Id="rId133" Type="http://schemas.openxmlformats.org/officeDocument/2006/relationships/image" Target="../media/image419.png"/><Relationship Id="rId340" Type="http://schemas.openxmlformats.org/officeDocument/2006/relationships/image" Target="../media/image520.png"/><Relationship Id="rId578" Type="http://schemas.openxmlformats.org/officeDocument/2006/relationships/customXml" Target="../ink/ink654.xml"/><Relationship Id="rId785" Type="http://schemas.openxmlformats.org/officeDocument/2006/relationships/customXml" Target="../ink/ink760.xml"/><Relationship Id="rId992" Type="http://schemas.openxmlformats.org/officeDocument/2006/relationships/customXml" Target="../ink/ink864.xml"/><Relationship Id="rId200" Type="http://schemas.openxmlformats.org/officeDocument/2006/relationships/image" Target="../media/image451.png"/><Relationship Id="rId438" Type="http://schemas.openxmlformats.org/officeDocument/2006/relationships/customXml" Target="../ink/ink584.xml"/><Relationship Id="rId645" Type="http://schemas.openxmlformats.org/officeDocument/2006/relationships/customXml" Target="../ink/ink689.xml"/><Relationship Id="rId852" Type="http://schemas.openxmlformats.org/officeDocument/2006/relationships/image" Target="../media/image772.png"/><Relationship Id="rId284" Type="http://schemas.openxmlformats.org/officeDocument/2006/relationships/image" Target="../media/image492.png"/><Relationship Id="rId491" Type="http://schemas.openxmlformats.org/officeDocument/2006/relationships/image" Target="../media/image594.png"/><Relationship Id="rId505" Type="http://schemas.openxmlformats.org/officeDocument/2006/relationships/image" Target="../media/image601.png"/><Relationship Id="rId712" Type="http://schemas.openxmlformats.org/officeDocument/2006/relationships/customXml" Target="../ink/ink723.xml"/><Relationship Id="rId79" Type="http://schemas.openxmlformats.org/officeDocument/2006/relationships/image" Target="../media/image393.png"/><Relationship Id="rId144" Type="http://schemas.openxmlformats.org/officeDocument/2006/relationships/image" Target="../media/image424.png"/><Relationship Id="rId589" Type="http://schemas.openxmlformats.org/officeDocument/2006/relationships/image" Target="../media/image643.png"/><Relationship Id="rId796" Type="http://schemas.openxmlformats.org/officeDocument/2006/relationships/image" Target="../media/image744.png"/><Relationship Id="rId351" Type="http://schemas.openxmlformats.org/officeDocument/2006/relationships/customXml" Target="../ink/ink540.xml"/><Relationship Id="rId449" Type="http://schemas.openxmlformats.org/officeDocument/2006/relationships/image" Target="../media/image573.png"/><Relationship Id="rId656" Type="http://schemas.openxmlformats.org/officeDocument/2006/relationships/customXml" Target="../ink/ink695.xml"/><Relationship Id="rId863" Type="http://schemas.openxmlformats.org/officeDocument/2006/relationships/customXml" Target="../ink/ink799.xml"/><Relationship Id="rId211" Type="http://schemas.openxmlformats.org/officeDocument/2006/relationships/customXml" Target="../ink/ink469.xml"/><Relationship Id="rId295" Type="http://schemas.openxmlformats.org/officeDocument/2006/relationships/customXml" Target="../ink/ink512.xml"/><Relationship Id="rId309" Type="http://schemas.openxmlformats.org/officeDocument/2006/relationships/customXml" Target="../ink/ink519.xml"/><Relationship Id="rId516" Type="http://schemas.openxmlformats.org/officeDocument/2006/relationships/customXml" Target="../ink/ink623.xml"/><Relationship Id="rId723" Type="http://schemas.openxmlformats.org/officeDocument/2006/relationships/image" Target="../media/image708.png"/><Relationship Id="rId930" Type="http://schemas.openxmlformats.org/officeDocument/2006/relationships/customXml" Target="../ink/ink833.xml"/><Relationship Id="rId155" Type="http://schemas.openxmlformats.org/officeDocument/2006/relationships/customXml" Target="../ink/ink441.xml"/><Relationship Id="rId362" Type="http://schemas.openxmlformats.org/officeDocument/2006/relationships/image" Target="../media/image531.png"/><Relationship Id="rId222" Type="http://schemas.openxmlformats.org/officeDocument/2006/relationships/image" Target="../media/image462.png"/><Relationship Id="rId667" Type="http://schemas.openxmlformats.org/officeDocument/2006/relationships/image" Target="../media/image680.png"/><Relationship Id="rId874" Type="http://schemas.openxmlformats.org/officeDocument/2006/relationships/customXml" Target="../ink/ink805.xml"/><Relationship Id="rId17" Type="http://schemas.openxmlformats.org/officeDocument/2006/relationships/image" Target="../media/image362.png"/><Relationship Id="rId527" Type="http://schemas.openxmlformats.org/officeDocument/2006/relationships/image" Target="../media/image612.png"/><Relationship Id="rId734" Type="http://schemas.openxmlformats.org/officeDocument/2006/relationships/customXml" Target="../ink/ink734.xml"/><Relationship Id="rId941" Type="http://schemas.openxmlformats.org/officeDocument/2006/relationships/image" Target="../media/image816.png"/><Relationship Id="rId70" Type="http://schemas.openxmlformats.org/officeDocument/2006/relationships/customXml" Target="../ink/ink397.xml"/><Relationship Id="rId166" Type="http://schemas.openxmlformats.org/officeDocument/2006/relationships/image" Target="../media/image435.png"/><Relationship Id="rId373" Type="http://schemas.openxmlformats.org/officeDocument/2006/relationships/image" Target="../media/image536.png"/><Relationship Id="rId580" Type="http://schemas.openxmlformats.org/officeDocument/2006/relationships/customXml" Target="../ink/ink655.xml"/><Relationship Id="rId801" Type="http://schemas.openxmlformats.org/officeDocument/2006/relationships/customXml" Target="../ink/ink76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67.png"/><Relationship Id="rId440" Type="http://schemas.openxmlformats.org/officeDocument/2006/relationships/customXml" Target="../ink/ink585.xml"/><Relationship Id="rId678" Type="http://schemas.openxmlformats.org/officeDocument/2006/relationships/customXml" Target="../ink/ink706.xml"/><Relationship Id="rId885" Type="http://schemas.openxmlformats.org/officeDocument/2006/relationships/image" Target="../media/image788.png"/><Relationship Id="rId28" Type="http://schemas.openxmlformats.org/officeDocument/2006/relationships/customXml" Target="../ink/ink376.xml"/><Relationship Id="rId300" Type="http://schemas.openxmlformats.org/officeDocument/2006/relationships/image" Target="../media/image500.png"/><Relationship Id="rId538" Type="http://schemas.openxmlformats.org/officeDocument/2006/relationships/customXml" Target="../ink/ink634.xml"/><Relationship Id="rId745" Type="http://schemas.openxmlformats.org/officeDocument/2006/relationships/image" Target="../media/image719.png"/><Relationship Id="rId952" Type="http://schemas.openxmlformats.org/officeDocument/2006/relationships/customXml" Target="../ink/ink844.xml"/><Relationship Id="rId81" Type="http://schemas.openxmlformats.org/officeDocument/2006/relationships/image" Target="../media/image394.png"/><Relationship Id="rId177" Type="http://schemas.openxmlformats.org/officeDocument/2006/relationships/customXml" Target="../ink/ink452.xml"/><Relationship Id="rId384" Type="http://schemas.openxmlformats.org/officeDocument/2006/relationships/customXml" Target="../ink/ink557.xml"/><Relationship Id="rId591" Type="http://schemas.openxmlformats.org/officeDocument/2006/relationships/customXml" Target="../ink/ink661.xml"/><Relationship Id="rId605" Type="http://schemas.openxmlformats.org/officeDocument/2006/relationships/customXml" Target="../ink/ink668.xml"/><Relationship Id="rId812" Type="http://schemas.openxmlformats.org/officeDocument/2006/relationships/image" Target="../media/image752.png"/><Relationship Id="rId244" Type="http://schemas.openxmlformats.org/officeDocument/2006/relationships/customXml" Target="../ink/ink486.xml"/><Relationship Id="rId689" Type="http://schemas.openxmlformats.org/officeDocument/2006/relationships/image" Target="../media/image691.png"/><Relationship Id="rId896" Type="http://schemas.openxmlformats.org/officeDocument/2006/relationships/customXml" Target="../ink/ink816.xml"/><Relationship Id="rId39" Type="http://schemas.openxmlformats.org/officeDocument/2006/relationships/image" Target="../media/image373.png"/><Relationship Id="rId451" Type="http://schemas.openxmlformats.org/officeDocument/2006/relationships/image" Target="../media/image574.png"/><Relationship Id="rId549" Type="http://schemas.openxmlformats.org/officeDocument/2006/relationships/image" Target="../media/image623.png"/><Relationship Id="rId756" Type="http://schemas.openxmlformats.org/officeDocument/2006/relationships/customXml" Target="../ink/ink745.xml"/><Relationship Id="rId104" Type="http://schemas.openxmlformats.org/officeDocument/2006/relationships/image" Target="../media/image405.png"/><Relationship Id="rId188" Type="http://schemas.openxmlformats.org/officeDocument/2006/relationships/image" Target="../media/image446.png"/><Relationship Id="rId311" Type="http://schemas.openxmlformats.org/officeDocument/2006/relationships/customXml" Target="../ink/ink520.xml"/><Relationship Id="rId395" Type="http://schemas.openxmlformats.org/officeDocument/2006/relationships/image" Target="../media/image547.png"/><Relationship Id="rId409" Type="http://schemas.openxmlformats.org/officeDocument/2006/relationships/image" Target="../media/image554.png"/><Relationship Id="rId963" Type="http://schemas.openxmlformats.org/officeDocument/2006/relationships/image" Target="../media/image827.png"/><Relationship Id="rId92" Type="http://schemas.openxmlformats.org/officeDocument/2006/relationships/customXml" Target="../ink/ink408.xml"/><Relationship Id="rId616" Type="http://schemas.openxmlformats.org/officeDocument/2006/relationships/customXml" Target="../ink/ink674.xml"/><Relationship Id="rId823" Type="http://schemas.openxmlformats.org/officeDocument/2006/relationships/customXml" Target="../ink/ink779.xml"/><Relationship Id="rId255" Type="http://schemas.openxmlformats.org/officeDocument/2006/relationships/image" Target="../media/image478.png"/><Relationship Id="rId462" Type="http://schemas.openxmlformats.org/officeDocument/2006/relationships/customXml" Target="../ink/ink596.xml"/><Relationship Id="rId115" Type="http://schemas.openxmlformats.org/officeDocument/2006/relationships/customXml" Target="../ink/ink420.xml"/><Relationship Id="rId322" Type="http://schemas.openxmlformats.org/officeDocument/2006/relationships/image" Target="../media/image511.png"/><Relationship Id="rId767" Type="http://schemas.openxmlformats.org/officeDocument/2006/relationships/customXml" Target="../ink/ink751.xml"/><Relationship Id="rId974" Type="http://schemas.openxmlformats.org/officeDocument/2006/relationships/customXml" Target="../ink/ink855.xml"/><Relationship Id="rId199" Type="http://schemas.openxmlformats.org/officeDocument/2006/relationships/customXml" Target="../ink/ink463.xml"/><Relationship Id="rId627" Type="http://schemas.openxmlformats.org/officeDocument/2006/relationships/image" Target="../media/image661.png"/><Relationship Id="rId834" Type="http://schemas.openxmlformats.org/officeDocument/2006/relationships/image" Target="../media/image763.png"/><Relationship Id="rId266" Type="http://schemas.openxmlformats.org/officeDocument/2006/relationships/image" Target="../media/image483.png"/><Relationship Id="rId473" Type="http://schemas.openxmlformats.org/officeDocument/2006/relationships/image" Target="../media/image585.png"/><Relationship Id="rId680" Type="http://schemas.openxmlformats.org/officeDocument/2006/relationships/customXml" Target="../ink/ink707.xml"/><Relationship Id="rId901" Type="http://schemas.openxmlformats.org/officeDocument/2006/relationships/image" Target="../media/image796.png"/><Relationship Id="rId30" Type="http://schemas.openxmlformats.org/officeDocument/2006/relationships/customXml" Target="../ink/ink377.xml"/><Relationship Id="rId126" Type="http://schemas.openxmlformats.org/officeDocument/2006/relationships/customXml" Target="../ink/ink426.xml"/><Relationship Id="rId333" Type="http://schemas.openxmlformats.org/officeDocument/2006/relationships/customXml" Target="../ink/ink531.xml"/><Relationship Id="rId540" Type="http://schemas.openxmlformats.org/officeDocument/2006/relationships/customXml" Target="../ink/ink635.xml"/><Relationship Id="rId778" Type="http://schemas.openxmlformats.org/officeDocument/2006/relationships/image" Target="../media/image735.png"/><Relationship Id="rId985" Type="http://schemas.openxmlformats.org/officeDocument/2006/relationships/image" Target="../media/image838.png"/><Relationship Id="rId638" Type="http://schemas.openxmlformats.org/officeDocument/2006/relationships/customXml" Target="../ink/ink685.xml"/><Relationship Id="rId845" Type="http://schemas.openxmlformats.org/officeDocument/2006/relationships/customXml" Target="../ink/ink790.xml"/><Relationship Id="rId277" Type="http://schemas.openxmlformats.org/officeDocument/2006/relationships/customXml" Target="../ink/ink503.xml"/><Relationship Id="rId400" Type="http://schemas.openxmlformats.org/officeDocument/2006/relationships/customXml" Target="../ink/ink565.xml"/><Relationship Id="rId484" Type="http://schemas.openxmlformats.org/officeDocument/2006/relationships/customXml" Target="../ink/ink607.xml"/><Relationship Id="rId705" Type="http://schemas.openxmlformats.org/officeDocument/2006/relationships/image" Target="../media/image699.png"/><Relationship Id="rId137" Type="http://schemas.openxmlformats.org/officeDocument/2006/relationships/image" Target="../media/image421.png"/><Relationship Id="rId302" Type="http://schemas.openxmlformats.org/officeDocument/2006/relationships/image" Target="../media/image501.png"/><Relationship Id="rId344" Type="http://schemas.openxmlformats.org/officeDocument/2006/relationships/image" Target="../media/image522.png"/><Relationship Id="rId691" Type="http://schemas.openxmlformats.org/officeDocument/2006/relationships/image" Target="../media/image692.png"/><Relationship Id="rId747" Type="http://schemas.openxmlformats.org/officeDocument/2006/relationships/image" Target="../media/image720.png"/><Relationship Id="rId789" Type="http://schemas.openxmlformats.org/officeDocument/2006/relationships/customXml" Target="../ink/ink762.xml"/><Relationship Id="rId912" Type="http://schemas.openxmlformats.org/officeDocument/2006/relationships/customXml" Target="../ink/ink824.xml"/><Relationship Id="rId954" Type="http://schemas.openxmlformats.org/officeDocument/2006/relationships/customXml" Target="../ink/ink845.xml"/><Relationship Id="rId996" Type="http://schemas.openxmlformats.org/officeDocument/2006/relationships/customXml" Target="../ink/ink866.xml"/><Relationship Id="rId41" Type="http://schemas.openxmlformats.org/officeDocument/2006/relationships/image" Target="../media/image374.png"/><Relationship Id="rId83" Type="http://schemas.openxmlformats.org/officeDocument/2006/relationships/image" Target="../media/image395.png"/><Relationship Id="rId179" Type="http://schemas.openxmlformats.org/officeDocument/2006/relationships/customXml" Target="../ink/ink453.xml"/><Relationship Id="rId386" Type="http://schemas.openxmlformats.org/officeDocument/2006/relationships/customXml" Target="../ink/ink558.xml"/><Relationship Id="rId551" Type="http://schemas.openxmlformats.org/officeDocument/2006/relationships/image" Target="../media/image624.png"/><Relationship Id="rId593" Type="http://schemas.openxmlformats.org/officeDocument/2006/relationships/customXml" Target="../ink/ink662.xml"/><Relationship Id="rId607" Type="http://schemas.openxmlformats.org/officeDocument/2006/relationships/image" Target="../media/image651.png"/><Relationship Id="rId649" Type="http://schemas.openxmlformats.org/officeDocument/2006/relationships/image" Target="../media/image671.png"/><Relationship Id="rId814" Type="http://schemas.openxmlformats.org/officeDocument/2006/relationships/image" Target="../media/image753.png"/><Relationship Id="rId856" Type="http://schemas.openxmlformats.org/officeDocument/2006/relationships/image" Target="../media/image774.png"/><Relationship Id="rId190" Type="http://schemas.openxmlformats.org/officeDocument/2006/relationships/image" Target="../media/image447.png"/><Relationship Id="rId204" Type="http://schemas.openxmlformats.org/officeDocument/2006/relationships/image" Target="../media/image453.png"/><Relationship Id="rId246" Type="http://schemas.openxmlformats.org/officeDocument/2006/relationships/customXml" Target="../ink/ink487.xml"/><Relationship Id="rId288" Type="http://schemas.openxmlformats.org/officeDocument/2006/relationships/image" Target="../media/image494.png"/><Relationship Id="rId411" Type="http://schemas.openxmlformats.org/officeDocument/2006/relationships/image" Target="../media/image555.png"/><Relationship Id="rId453" Type="http://schemas.openxmlformats.org/officeDocument/2006/relationships/image" Target="../media/image575.png"/><Relationship Id="rId509" Type="http://schemas.openxmlformats.org/officeDocument/2006/relationships/image" Target="../media/image603.png"/><Relationship Id="rId660" Type="http://schemas.openxmlformats.org/officeDocument/2006/relationships/customXml" Target="../ink/ink697.xml"/><Relationship Id="rId898" Type="http://schemas.openxmlformats.org/officeDocument/2006/relationships/customXml" Target="../ink/ink817.xml"/><Relationship Id="rId106" Type="http://schemas.openxmlformats.org/officeDocument/2006/relationships/image" Target="../media/image406.png"/><Relationship Id="rId313" Type="http://schemas.openxmlformats.org/officeDocument/2006/relationships/customXml" Target="../ink/ink521.xml"/><Relationship Id="rId495" Type="http://schemas.openxmlformats.org/officeDocument/2006/relationships/image" Target="../media/image596.png"/><Relationship Id="rId716" Type="http://schemas.openxmlformats.org/officeDocument/2006/relationships/customXml" Target="../ink/ink725.xml"/><Relationship Id="rId758" Type="http://schemas.openxmlformats.org/officeDocument/2006/relationships/customXml" Target="../ink/ink746.xml"/><Relationship Id="rId923" Type="http://schemas.openxmlformats.org/officeDocument/2006/relationships/image" Target="../media/image807.png"/><Relationship Id="rId965" Type="http://schemas.openxmlformats.org/officeDocument/2006/relationships/image" Target="../media/image828.png"/><Relationship Id="rId10" Type="http://schemas.openxmlformats.org/officeDocument/2006/relationships/customXml" Target="../ink/ink367.xml"/><Relationship Id="rId52" Type="http://schemas.openxmlformats.org/officeDocument/2006/relationships/customXml" Target="../ink/ink388.xml"/><Relationship Id="rId94" Type="http://schemas.openxmlformats.org/officeDocument/2006/relationships/customXml" Target="../ink/ink409.xml"/><Relationship Id="rId148" Type="http://schemas.openxmlformats.org/officeDocument/2006/relationships/image" Target="../media/image426.png"/><Relationship Id="rId355" Type="http://schemas.openxmlformats.org/officeDocument/2006/relationships/customXml" Target="../ink/ink542.xml"/><Relationship Id="rId397" Type="http://schemas.openxmlformats.org/officeDocument/2006/relationships/image" Target="../media/image548.png"/><Relationship Id="rId520" Type="http://schemas.openxmlformats.org/officeDocument/2006/relationships/customXml" Target="../ink/ink625.xml"/><Relationship Id="rId562" Type="http://schemas.openxmlformats.org/officeDocument/2006/relationships/customXml" Target="../ink/ink646.xml"/><Relationship Id="rId618" Type="http://schemas.openxmlformats.org/officeDocument/2006/relationships/customXml" Target="../ink/ink675.xml"/><Relationship Id="rId825" Type="http://schemas.openxmlformats.org/officeDocument/2006/relationships/customXml" Target="../ink/ink780.xml"/><Relationship Id="rId215" Type="http://schemas.openxmlformats.org/officeDocument/2006/relationships/customXml" Target="../ink/ink471.xml"/><Relationship Id="rId257" Type="http://schemas.openxmlformats.org/officeDocument/2006/relationships/image" Target="../media/image479.png"/><Relationship Id="rId422" Type="http://schemas.openxmlformats.org/officeDocument/2006/relationships/customXml" Target="../ink/ink576.xml"/><Relationship Id="rId464" Type="http://schemas.openxmlformats.org/officeDocument/2006/relationships/customXml" Target="../ink/ink597.xml"/><Relationship Id="rId867" Type="http://schemas.openxmlformats.org/officeDocument/2006/relationships/customXml" Target="../ink/ink801.xml"/><Relationship Id="rId299" Type="http://schemas.openxmlformats.org/officeDocument/2006/relationships/customXml" Target="../ink/ink514.xml"/><Relationship Id="rId727" Type="http://schemas.openxmlformats.org/officeDocument/2006/relationships/image" Target="../media/image710.png"/><Relationship Id="rId934" Type="http://schemas.openxmlformats.org/officeDocument/2006/relationships/customXml" Target="../ink/ink835.xml"/><Relationship Id="rId63" Type="http://schemas.openxmlformats.org/officeDocument/2006/relationships/image" Target="../media/image385.png"/><Relationship Id="rId159" Type="http://schemas.openxmlformats.org/officeDocument/2006/relationships/customXml" Target="../ink/ink443.xml"/><Relationship Id="rId366" Type="http://schemas.openxmlformats.org/officeDocument/2006/relationships/image" Target="../media/image533.png"/><Relationship Id="rId573" Type="http://schemas.openxmlformats.org/officeDocument/2006/relationships/image" Target="../media/image635.png"/><Relationship Id="rId780" Type="http://schemas.openxmlformats.org/officeDocument/2006/relationships/image" Target="../media/image736.png"/><Relationship Id="rId226" Type="http://schemas.openxmlformats.org/officeDocument/2006/relationships/image" Target="../media/image464.png"/><Relationship Id="rId433" Type="http://schemas.openxmlformats.org/officeDocument/2006/relationships/image" Target="../media/image278.png"/><Relationship Id="rId878" Type="http://schemas.openxmlformats.org/officeDocument/2006/relationships/customXml" Target="../ink/ink807.xml"/><Relationship Id="rId640" Type="http://schemas.openxmlformats.org/officeDocument/2006/relationships/customXml" Target="../ink/ink686.xml"/><Relationship Id="rId738" Type="http://schemas.openxmlformats.org/officeDocument/2006/relationships/customXml" Target="../ink/ink736.xml"/><Relationship Id="rId945" Type="http://schemas.openxmlformats.org/officeDocument/2006/relationships/image" Target="../media/image818.png"/><Relationship Id="rId74" Type="http://schemas.openxmlformats.org/officeDocument/2006/relationships/customXml" Target="../ink/ink399.xml"/><Relationship Id="rId377" Type="http://schemas.openxmlformats.org/officeDocument/2006/relationships/image" Target="../media/image538.png"/><Relationship Id="rId500" Type="http://schemas.openxmlformats.org/officeDocument/2006/relationships/customXml" Target="../ink/ink615.xml"/><Relationship Id="rId584" Type="http://schemas.openxmlformats.org/officeDocument/2006/relationships/customXml" Target="../ink/ink657.xml"/><Relationship Id="rId805" Type="http://schemas.openxmlformats.org/officeDocument/2006/relationships/customXml" Target="../ink/ink770.xml"/><Relationship Id="rId5" Type="http://schemas.openxmlformats.org/officeDocument/2006/relationships/image" Target="../media/image356.png"/><Relationship Id="rId237" Type="http://schemas.openxmlformats.org/officeDocument/2006/relationships/image" Target="../media/image469.png"/><Relationship Id="rId791" Type="http://schemas.openxmlformats.org/officeDocument/2006/relationships/customXml" Target="../ink/ink763.xml"/><Relationship Id="rId889" Type="http://schemas.openxmlformats.org/officeDocument/2006/relationships/image" Target="../media/image790.png"/><Relationship Id="rId444" Type="http://schemas.openxmlformats.org/officeDocument/2006/relationships/customXml" Target="../ink/ink587.xml"/><Relationship Id="rId651" Type="http://schemas.openxmlformats.org/officeDocument/2006/relationships/image" Target="../media/image672.png"/><Relationship Id="rId749" Type="http://schemas.openxmlformats.org/officeDocument/2006/relationships/image" Target="../media/image721.png"/><Relationship Id="rId290" Type="http://schemas.openxmlformats.org/officeDocument/2006/relationships/image" Target="../media/image495.png"/><Relationship Id="rId304" Type="http://schemas.openxmlformats.org/officeDocument/2006/relationships/image" Target="../media/image502.png"/><Relationship Id="rId388" Type="http://schemas.openxmlformats.org/officeDocument/2006/relationships/customXml" Target="../ink/ink559.xml"/><Relationship Id="rId511" Type="http://schemas.openxmlformats.org/officeDocument/2006/relationships/image" Target="../media/image604.png"/><Relationship Id="rId609" Type="http://schemas.openxmlformats.org/officeDocument/2006/relationships/image" Target="../media/image652.png"/><Relationship Id="rId956" Type="http://schemas.openxmlformats.org/officeDocument/2006/relationships/customXml" Target="../ink/ink846.xml"/><Relationship Id="rId85" Type="http://schemas.openxmlformats.org/officeDocument/2006/relationships/image" Target="../media/image396.png"/><Relationship Id="rId150" Type="http://schemas.openxmlformats.org/officeDocument/2006/relationships/image" Target="../media/image427.png"/><Relationship Id="rId595" Type="http://schemas.openxmlformats.org/officeDocument/2006/relationships/customXml" Target="../ink/ink663.xml"/><Relationship Id="rId816" Type="http://schemas.openxmlformats.org/officeDocument/2006/relationships/image" Target="../media/image754.png"/><Relationship Id="rId248" Type="http://schemas.openxmlformats.org/officeDocument/2006/relationships/customXml" Target="../ink/ink488.xml"/><Relationship Id="rId455" Type="http://schemas.openxmlformats.org/officeDocument/2006/relationships/image" Target="../media/image576.png"/><Relationship Id="rId662" Type="http://schemas.openxmlformats.org/officeDocument/2006/relationships/customXml" Target="../ink/ink698.xml"/><Relationship Id="rId12" Type="http://schemas.openxmlformats.org/officeDocument/2006/relationships/customXml" Target="../ink/ink368.xml"/><Relationship Id="rId108" Type="http://schemas.openxmlformats.org/officeDocument/2006/relationships/image" Target="../media/image407.png"/><Relationship Id="rId315" Type="http://schemas.openxmlformats.org/officeDocument/2006/relationships/customXml" Target="../ink/ink522.xml"/><Relationship Id="rId522" Type="http://schemas.openxmlformats.org/officeDocument/2006/relationships/customXml" Target="../ink/ink626.xml"/><Relationship Id="rId967" Type="http://schemas.openxmlformats.org/officeDocument/2006/relationships/image" Target="../media/image829.png"/><Relationship Id="rId96" Type="http://schemas.openxmlformats.org/officeDocument/2006/relationships/customXml" Target="../ink/ink410.xml"/><Relationship Id="rId161" Type="http://schemas.openxmlformats.org/officeDocument/2006/relationships/customXml" Target="../ink/ink444.xml"/><Relationship Id="rId399" Type="http://schemas.openxmlformats.org/officeDocument/2006/relationships/image" Target="../media/image549.png"/><Relationship Id="rId827" Type="http://schemas.openxmlformats.org/officeDocument/2006/relationships/customXml" Target="../ink/ink781.xml"/><Relationship Id="rId259" Type="http://schemas.openxmlformats.org/officeDocument/2006/relationships/image" Target="../media/image480.png"/><Relationship Id="rId466" Type="http://schemas.openxmlformats.org/officeDocument/2006/relationships/customXml" Target="../ink/ink598.xml"/><Relationship Id="rId673" Type="http://schemas.openxmlformats.org/officeDocument/2006/relationships/image" Target="../media/image683.png"/><Relationship Id="rId880" Type="http://schemas.openxmlformats.org/officeDocument/2006/relationships/customXml" Target="../ink/ink808.xml"/><Relationship Id="rId23" Type="http://schemas.openxmlformats.org/officeDocument/2006/relationships/image" Target="../media/image365.png"/><Relationship Id="rId119" Type="http://schemas.openxmlformats.org/officeDocument/2006/relationships/customXml" Target="../ink/ink422.xml"/><Relationship Id="rId326" Type="http://schemas.openxmlformats.org/officeDocument/2006/relationships/image" Target="../media/image513.png"/><Relationship Id="rId533" Type="http://schemas.openxmlformats.org/officeDocument/2006/relationships/image" Target="../media/image615.png"/><Relationship Id="rId978" Type="http://schemas.openxmlformats.org/officeDocument/2006/relationships/customXml" Target="../ink/ink857.xml"/><Relationship Id="rId740" Type="http://schemas.openxmlformats.org/officeDocument/2006/relationships/customXml" Target="../ink/ink737.xml"/><Relationship Id="rId838" Type="http://schemas.openxmlformats.org/officeDocument/2006/relationships/image" Target="../media/image765.png"/><Relationship Id="rId172" Type="http://schemas.openxmlformats.org/officeDocument/2006/relationships/image" Target="../media/image438.png"/><Relationship Id="rId477" Type="http://schemas.openxmlformats.org/officeDocument/2006/relationships/image" Target="../media/image587.png"/><Relationship Id="rId600" Type="http://schemas.openxmlformats.org/officeDocument/2006/relationships/image" Target="../media/image648.png"/><Relationship Id="rId684" Type="http://schemas.openxmlformats.org/officeDocument/2006/relationships/customXml" Target="../ink/ink709.xml"/><Relationship Id="rId337" Type="http://schemas.openxmlformats.org/officeDocument/2006/relationships/customXml" Target="../ink/ink533.xml"/><Relationship Id="rId891" Type="http://schemas.openxmlformats.org/officeDocument/2006/relationships/image" Target="../media/image791.png"/><Relationship Id="rId905" Type="http://schemas.openxmlformats.org/officeDocument/2006/relationships/image" Target="../media/image798.png"/><Relationship Id="rId989" Type="http://schemas.openxmlformats.org/officeDocument/2006/relationships/image" Target="../media/image840.png"/><Relationship Id="rId34" Type="http://schemas.openxmlformats.org/officeDocument/2006/relationships/customXml" Target="../ink/ink379.xml"/><Relationship Id="rId544" Type="http://schemas.openxmlformats.org/officeDocument/2006/relationships/customXml" Target="../ink/ink637.xml"/><Relationship Id="rId751" Type="http://schemas.openxmlformats.org/officeDocument/2006/relationships/image" Target="../media/image722.png"/><Relationship Id="rId849" Type="http://schemas.openxmlformats.org/officeDocument/2006/relationships/customXml" Target="../ink/ink792.xml"/><Relationship Id="rId183" Type="http://schemas.openxmlformats.org/officeDocument/2006/relationships/customXml" Target="../ink/ink455.xml"/><Relationship Id="rId390" Type="http://schemas.openxmlformats.org/officeDocument/2006/relationships/customXml" Target="../ink/ink560.xml"/><Relationship Id="rId404" Type="http://schemas.openxmlformats.org/officeDocument/2006/relationships/customXml" Target="../ink/ink567.xml"/><Relationship Id="rId611" Type="http://schemas.openxmlformats.org/officeDocument/2006/relationships/image" Target="../media/image653.png"/><Relationship Id="rId250" Type="http://schemas.openxmlformats.org/officeDocument/2006/relationships/customXml" Target="../ink/ink489.xml"/><Relationship Id="rId488" Type="http://schemas.openxmlformats.org/officeDocument/2006/relationships/customXml" Target="../ink/ink609.xml"/><Relationship Id="rId695" Type="http://schemas.openxmlformats.org/officeDocument/2006/relationships/image" Target="../media/image694.png"/><Relationship Id="rId709" Type="http://schemas.openxmlformats.org/officeDocument/2006/relationships/image" Target="../media/image701.png"/><Relationship Id="rId916" Type="http://schemas.openxmlformats.org/officeDocument/2006/relationships/customXml" Target="../ink/ink826.xml"/><Relationship Id="rId45" Type="http://schemas.openxmlformats.org/officeDocument/2006/relationships/image" Target="../media/image376.png"/><Relationship Id="rId110" Type="http://schemas.openxmlformats.org/officeDocument/2006/relationships/image" Target="../media/image408.png"/><Relationship Id="rId348" Type="http://schemas.openxmlformats.org/officeDocument/2006/relationships/image" Target="../media/image524.png"/><Relationship Id="rId555" Type="http://schemas.openxmlformats.org/officeDocument/2006/relationships/image" Target="../media/image626.png"/><Relationship Id="rId762" Type="http://schemas.openxmlformats.org/officeDocument/2006/relationships/customXml" Target="../ink/ink748.xml"/><Relationship Id="rId194" Type="http://schemas.openxmlformats.org/officeDocument/2006/relationships/image" Target="../media/image449.png"/><Relationship Id="rId208" Type="http://schemas.openxmlformats.org/officeDocument/2006/relationships/image" Target="../media/image455.png"/><Relationship Id="rId415" Type="http://schemas.openxmlformats.org/officeDocument/2006/relationships/image" Target="../media/image557.png"/><Relationship Id="rId622" Type="http://schemas.openxmlformats.org/officeDocument/2006/relationships/customXml" Target="../ink/ink677.xml"/><Relationship Id="rId261" Type="http://schemas.openxmlformats.org/officeDocument/2006/relationships/image" Target="../media/image481.png"/><Relationship Id="rId499" Type="http://schemas.openxmlformats.org/officeDocument/2006/relationships/image" Target="../media/image598.png"/><Relationship Id="rId927" Type="http://schemas.openxmlformats.org/officeDocument/2006/relationships/image" Target="../media/image809.png"/><Relationship Id="rId56" Type="http://schemas.openxmlformats.org/officeDocument/2006/relationships/customXml" Target="../ink/ink390.xml"/><Relationship Id="rId359" Type="http://schemas.openxmlformats.org/officeDocument/2006/relationships/customXml" Target="../ink/ink544.xml"/><Relationship Id="rId566" Type="http://schemas.openxmlformats.org/officeDocument/2006/relationships/customXml" Target="../ink/ink648.xml"/><Relationship Id="rId773" Type="http://schemas.openxmlformats.org/officeDocument/2006/relationships/customXml" Target="../ink/ink754.xml"/><Relationship Id="rId121" Type="http://schemas.openxmlformats.org/officeDocument/2006/relationships/customXml" Target="../ink/ink423.xml"/><Relationship Id="rId219" Type="http://schemas.openxmlformats.org/officeDocument/2006/relationships/customXml" Target="../ink/ink473.xml"/><Relationship Id="rId426" Type="http://schemas.openxmlformats.org/officeDocument/2006/relationships/customXml" Target="../ink/ink578.xml"/><Relationship Id="rId633" Type="http://schemas.openxmlformats.org/officeDocument/2006/relationships/image" Target="../media/image664.png"/><Relationship Id="rId980" Type="http://schemas.openxmlformats.org/officeDocument/2006/relationships/customXml" Target="../ink/ink858.xml"/><Relationship Id="rId840" Type="http://schemas.openxmlformats.org/officeDocument/2006/relationships/image" Target="../media/image766.png"/><Relationship Id="rId938" Type="http://schemas.openxmlformats.org/officeDocument/2006/relationships/customXml" Target="../ink/ink837.xml"/><Relationship Id="rId67" Type="http://schemas.openxmlformats.org/officeDocument/2006/relationships/image" Target="../media/image387.png"/><Relationship Id="rId272" Type="http://schemas.openxmlformats.org/officeDocument/2006/relationships/image" Target="../media/image486.png"/><Relationship Id="rId577" Type="http://schemas.openxmlformats.org/officeDocument/2006/relationships/image" Target="../media/image637.png"/><Relationship Id="rId700" Type="http://schemas.openxmlformats.org/officeDocument/2006/relationships/customXml" Target="../ink/ink717.xml"/><Relationship Id="rId132" Type="http://schemas.openxmlformats.org/officeDocument/2006/relationships/customXml" Target="../ink/ink429.xml"/><Relationship Id="rId784" Type="http://schemas.openxmlformats.org/officeDocument/2006/relationships/image" Target="../media/image738.png"/><Relationship Id="rId991" Type="http://schemas.openxmlformats.org/officeDocument/2006/relationships/image" Target="../media/image841.png"/><Relationship Id="rId437" Type="http://schemas.openxmlformats.org/officeDocument/2006/relationships/image" Target="../media/image567.png"/><Relationship Id="rId644" Type="http://schemas.openxmlformats.org/officeDocument/2006/relationships/image" Target="../media/image669.png"/><Relationship Id="rId851" Type="http://schemas.openxmlformats.org/officeDocument/2006/relationships/customXml" Target="../ink/ink793.xml"/><Relationship Id="rId283" Type="http://schemas.openxmlformats.org/officeDocument/2006/relationships/customXml" Target="../ink/ink506.xml"/><Relationship Id="rId490" Type="http://schemas.openxmlformats.org/officeDocument/2006/relationships/customXml" Target="../ink/ink610.xml"/><Relationship Id="rId504" Type="http://schemas.openxmlformats.org/officeDocument/2006/relationships/customXml" Target="../ink/ink617.xml"/><Relationship Id="rId711" Type="http://schemas.openxmlformats.org/officeDocument/2006/relationships/image" Target="../media/image702.png"/><Relationship Id="rId949" Type="http://schemas.openxmlformats.org/officeDocument/2006/relationships/image" Target="../media/image820.png"/><Relationship Id="rId78" Type="http://schemas.openxmlformats.org/officeDocument/2006/relationships/customXml" Target="../ink/ink401.xml"/><Relationship Id="rId143" Type="http://schemas.openxmlformats.org/officeDocument/2006/relationships/customXml" Target="../ink/ink435.xml"/><Relationship Id="rId350" Type="http://schemas.openxmlformats.org/officeDocument/2006/relationships/image" Target="../media/image525.png"/><Relationship Id="rId588" Type="http://schemas.openxmlformats.org/officeDocument/2006/relationships/customXml" Target="../ink/ink659.xml"/><Relationship Id="rId795" Type="http://schemas.openxmlformats.org/officeDocument/2006/relationships/customXml" Target="../ink/ink765.xml"/><Relationship Id="rId809" Type="http://schemas.openxmlformats.org/officeDocument/2006/relationships/customXml" Target="../ink/ink772.xml"/><Relationship Id="rId9" Type="http://schemas.openxmlformats.org/officeDocument/2006/relationships/image" Target="../media/image358.png"/><Relationship Id="rId210" Type="http://schemas.openxmlformats.org/officeDocument/2006/relationships/image" Target="../media/image456.png"/><Relationship Id="rId448" Type="http://schemas.openxmlformats.org/officeDocument/2006/relationships/customXml" Target="../ink/ink589.xml"/><Relationship Id="rId655" Type="http://schemas.openxmlformats.org/officeDocument/2006/relationships/image" Target="../media/image674.png"/><Relationship Id="rId862" Type="http://schemas.openxmlformats.org/officeDocument/2006/relationships/image" Target="../media/image777.png"/><Relationship Id="rId294" Type="http://schemas.openxmlformats.org/officeDocument/2006/relationships/image" Target="../media/image497.png"/><Relationship Id="rId308" Type="http://schemas.openxmlformats.org/officeDocument/2006/relationships/image" Target="../media/image504.png"/><Relationship Id="rId515" Type="http://schemas.openxmlformats.org/officeDocument/2006/relationships/image" Target="../media/image606.png"/><Relationship Id="rId722" Type="http://schemas.openxmlformats.org/officeDocument/2006/relationships/customXml" Target="../ink/ink728.xml"/><Relationship Id="rId89" Type="http://schemas.openxmlformats.org/officeDocument/2006/relationships/image" Target="../media/image398.png"/><Relationship Id="rId154" Type="http://schemas.openxmlformats.org/officeDocument/2006/relationships/image" Target="../media/image429.png"/><Relationship Id="rId361" Type="http://schemas.openxmlformats.org/officeDocument/2006/relationships/customXml" Target="../ink/ink545.xml"/><Relationship Id="rId599" Type="http://schemas.openxmlformats.org/officeDocument/2006/relationships/customXml" Target="../ink/ink665.xml"/><Relationship Id="rId459" Type="http://schemas.openxmlformats.org/officeDocument/2006/relationships/image" Target="../media/image578.png"/><Relationship Id="rId666" Type="http://schemas.openxmlformats.org/officeDocument/2006/relationships/customXml" Target="../ink/ink700.xml"/><Relationship Id="rId873" Type="http://schemas.openxmlformats.org/officeDocument/2006/relationships/image" Target="../media/image782.png"/><Relationship Id="rId16" Type="http://schemas.openxmlformats.org/officeDocument/2006/relationships/customXml" Target="../ink/ink370.xml"/><Relationship Id="rId221" Type="http://schemas.openxmlformats.org/officeDocument/2006/relationships/customXml" Target="../ink/ink474.xml"/><Relationship Id="rId319" Type="http://schemas.openxmlformats.org/officeDocument/2006/relationships/customXml" Target="../ink/ink524.xml"/><Relationship Id="rId526" Type="http://schemas.openxmlformats.org/officeDocument/2006/relationships/customXml" Target="../ink/ink628.xml"/><Relationship Id="rId733" Type="http://schemas.openxmlformats.org/officeDocument/2006/relationships/image" Target="../media/image713.png"/><Relationship Id="rId940" Type="http://schemas.openxmlformats.org/officeDocument/2006/relationships/customXml" Target="../ink/ink838.xml"/><Relationship Id="rId165" Type="http://schemas.openxmlformats.org/officeDocument/2006/relationships/customXml" Target="../ink/ink446.xml"/><Relationship Id="rId372" Type="http://schemas.openxmlformats.org/officeDocument/2006/relationships/customXml" Target="../ink/ink551.xml"/><Relationship Id="rId677" Type="http://schemas.openxmlformats.org/officeDocument/2006/relationships/image" Target="../media/image685.png"/><Relationship Id="rId800" Type="http://schemas.openxmlformats.org/officeDocument/2006/relationships/image" Target="../media/image746.png"/><Relationship Id="rId232" Type="http://schemas.openxmlformats.org/officeDocument/2006/relationships/customXml" Target="../ink/ink480.xml"/><Relationship Id="rId884" Type="http://schemas.openxmlformats.org/officeDocument/2006/relationships/customXml" Target="../ink/ink810.xml"/><Relationship Id="rId27" Type="http://schemas.openxmlformats.org/officeDocument/2006/relationships/image" Target="../media/image367.png"/><Relationship Id="rId537" Type="http://schemas.openxmlformats.org/officeDocument/2006/relationships/image" Target="../media/image617.png"/><Relationship Id="rId744" Type="http://schemas.openxmlformats.org/officeDocument/2006/relationships/customXml" Target="../ink/ink739.xml"/><Relationship Id="rId951" Type="http://schemas.openxmlformats.org/officeDocument/2006/relationships/image" Target="../media/image821.png"/><Relationship Id="rId80" Type="http://schemas.openxmlformats.org/officeDocument/2006/relationships/customXml" Target="../ink/ink402.xml"/><Relationship Id="rId176" Type="http://schemas.openxmlformats.org/officeDocument/2006/relationships/image" Target="../media/image440.png"/><Relationship Id="rId383" Type="http://schemas.openxmlformats.org/officeDocument/2006/relationships/image" Target="../media/image541.png"/><Relationship Id="rId590" Type="http://schemas.openxmlformats.org/officeDocument/2006/relationships/customXml" Target="../ink/ink660.xml"/><Relationship Id="rId604" Type="http://schemas.openxmlformats.org/officeDocument/2006/relationships/image" Target="../media/image650.png"/><Relationship Id="rId811" Type="http://schemas.openxmlformats.org/officeDocument/2006/relationships/customXml" Target="../ink/ink773.xml"/><Relationship Id="rId243" Type="http://schemas.openxmlformats.org/officeDocument/2006/relationships/image" Target="../media/image472.png"/><Relationship Id="rId450" Type="http://schemas.openxmlformats.org/officeDocument/2006/relationships/customXml" Target="../ink/ink590.xml"/><Relationship Id="rId688" Type="http://schemas.openxmlformats.org/officeDocument/2006/relationships/customXml" Target="../ink/ink711.xml"/><Relationship Id="rId895" Type="http://schemas.openxmlformats.org/officeDocument/2006/relationships/image" Target="../media/image793.png"/><Relationship Id="rId909" Type="http://schemas.openxmlformats.org/officeDocument/2006/relationships/image" Target="../media/image800.png"/><Relationship Id="rId38" Type="http://schemas.openxmlformats.org/officeDocument/2006/relationships/customXml" Target="../ink/ink381.xml"/><Relationship Id="rId103" Type="http://schemas.openxmlformats.org/officeDocument/2006/relationships/customXml" Target="../ink/ink414.xml"/><Relationship Id="rId310" Type="http://schemas.openxmlformats.org/officeDocument/2006/relationships/image" Target="../media/image505.png"/><Relationship Id="rId548" Type="http://schemas.openxmlformats.org/officeDocument/2006/relationships/customXml" Target="../ink/ink639.xml"/><Relationship Id="rId755" Type="http://schemas.openxmlformats.org/officeDocument/2006/relationships/image" Target="../media/image724.png"/><Relationship Id="rId962" Type="http://schemas.openxmlformats.org/officeDocument/2006/relationships/customXml" Target="../ink/ink849.xml"/><Relationship Id="rId91" Type="http://schemas.openxmlformats.org/officeDocument/2006/relationships/image" Target="../media/image399.png"/><Relationship Id="rId187" Type="http://schemas.openxmlformats.org/officeDocument/2006/relationships/customXml" Target="../ink/ink457.xml"/><Relationship Id="rId394" Type="http://schemas.openxmlformats.org/officeDocument/2006/relationships/customXml" Target="../ink/ink562.xml"/><Relationship Id="rId408" Type="http://schemas.openxmlformats.org/officeDocument/2006/relationships/customXml" Target="../ink/ink569.xml"/><Relationship Id="rId615" Type="http://schemas.openxmlformats.org/officeDocument/2006/relationships/image" Target="../media/image655.png"/><Relationship Id="rId822" Type="http://schemas.openxmlformats.org/officeDocument/2006/relationships/image" Target="../media/image757.png"/><Relationship Id="rId254" Type="http://schemas.openxmlformats.org/officeDocument/2006/relationships/customXml" Target="../ink/ink491.xml"/><Relationship Id="rId699" Type="http://schemas.openxmlformats.org/officeDocument/2006/relationships/image" Target="../media/image696.png"/><Relationship Id="rId49" Type="http://schemas.openxmlformats.org/officeDocument/2006/relationships/image" Target="../media/image378.png"/><Relationship Id="rId114" Type="http://schemas.openxmlformats.org/officeDocument/2006/relationships/image" Target="../media/image410.png"/><Relationship Id="rId461" Type="http://schemas.openxmlformats.org/officeDocument/2006/relationships/image" Target="../media/image579.png"/><Relationship Id="rId559" Type="http://schemas.openxmlformats.org/officeDocument/2006/relationships/image" Target="../media/image628.png"/><Relationship Id="rId766" Type="http://schemas.openxmlformats.org/officeDocument/2006/relationships/customXml" Target="../ink/ink750.xml"/><Relationship Id="rId198" Type="http://schemas.openxmlformats.org/officeDocument/2006/relationships/image" Target="../media/image450.png"/><Relationship Id="rId321" Type="http://schemas.openxmlformats.org/officeDocument/2006/relationships/customXml" Target="../ink/ink525.xml"/><Relationship Id="rId419" Type="http://schemas.openxmlformats.org/officeDocument/2006/relationships/image" Target="../media/image559.png"/><Relationship Id="rId626" Type="http://schemas.openxmlformats.org/officeDocument/2006/relationships/customXml" Target="../ink/ink679.xml"/><Relationship Id="rId973" Type="http://schemas.openxmlformats.org/officeDocument/2006/relationships/image" Target="../media/image832.png"/><Relationship Id="rId833" Type="http://schemas.openxmlformats.org/officeDocument/2006/relationships/customXml" Target="../ink/ink784.xml"/><Relationship Id="rId265" Type="http://schemas.openxmlformats.org/officeDocument/2006/relationships/customXml" Target="../ink/ink497.xml"/><Relationship Id="rId472" Type="http://schemas.openxmlformats.org/officeDocument/2006/relationships/customXml" Target="../ink/ink601.xml"/><Relationship Id="rId900" Type="http://schemas.openxmlformats.org/officeDocument/2006/relationships/customXml" Target="../ink/ink818.xml"/><Relationship Id="rId125" Type="http://schemas.openxmlformats.org/officeDocument/2006/relationships/image" Target="../media/image415.png"/><Relationship Id="rId332" Type="http://schemas.openxmlformats.org/officeDocument/2006/relationships/image" Target="../media/image516.png"/><Relationship Id="rId777" Type="http://schemas.openxmlformats.org/officeDocument/2006/relationships/customXml" Target="../ink/ink756.xml"/><Relationship Id="rId984" Type="http://schemas.openxmlformats.org/officeDocument/2006/relationships/customXml" Target="../ink/ink860.xml"/><Relationship Id="rId637" Type="http://schemas.openxmlformats.org/officeDocument/2006/relationships/image" Target="../media/image666.png"/><Relationship Id="rId844" Type="http://schemas.openxmlformats.org/officeDocument/2006/relationships/image" Target="../media/image768.png"/><Relationship Id="rId276" Type="http://schemas.openxmlformats.org/officeDocument/2006/relationships/image" Target="../media/image488.png"/><Relationship Id="rId483" Type="http://schemas.openxmlformats.org/officeDocument/2006/relationships/image" Target="../media/image590.png"/><Relationship Id="rId690" Type="http://schemas.openxmlformats.org/officeDocument/2006/relationships/customXml" Target="../ink/ink712.xml"/><Relationship Id="rId704" Type="http://schemas.openxmlformats.org/officeDocument/2006/relationships/customXml" Target="../ink/ink719.xml"/><Relationship Id="rId911" Type="http://schemas.openxmlformats.org/officeDocument/2006/relationships/image" Target="../media/image801.png"/><Relationship Id="rId40" Type="http://schemas.openxmlformats.org/officeDocument/2006/relationships/customXml" Target="../ink/ink382.xml"/><Relationship Id="rId136" Type="http://schemas.openxmlformats.org/officeDocument/2006/relationships/customXml" Target="../ink/ink431.xml"/><Relationship Id="rId343" Type="http://schemas.openxmlformats.org/officeDocument/2006/relationships/customXml" Target="../ink/ink536.xml"/><Relationship Id="rId550" Type="http://schemas.openxmlformats.org/officeDocument/2006/relationships/customXml" Target="../ink/ink640.xml"/><Relationship Id="rId788" Type="http://schemas.openxmlformats.org/officeDocument/2006/relationships/image" Target="../media/image740.png"/><Relationship Id="rId995" Type="http://schemas.openxmlformats.org/officeDocument/2006/relationships/image" Target="../media/image843.png"/><Relationship Id="rId203" Type="http://schemas.openxmlformats.org/officeDocument/2006/relationships/customXml" Target="../ink/ink465.xml"/><Relationship Id="rId648" Type="http://schemas.openxmlformats.org/officeDocument/2006/relationships/customXml" Target="../ink/ink691.xml"/><Relationship Id="rId855" Type="http://schemas.openxmlformats.org/officeDocument/2006/relationships/customXml" Target="../ink/ink795.xml"/><Relationship Id="rId287" Type="http://schemas.openxmlformats.org/officeDocument/2006/relationships/customXml" Target="../ink/ink508.xml"/><Relationship Id="rId410" Type="http://schemas.openxmlformats.org/officeDocument/2006/relationships/customXml" Target="../ink/ink570.xml"/><Relationship Id="rId494" Type="http://schemas.openxmlformats.org/officeDocument/2006/relationships/customXml" Target="../ink/ink612.xml"/><Relationship Id="rId508" Type="http://schemas.openxmlformats.org/officeDocument/2006/relationships/customXml" Target="../ink/ink619.xml"/><Relationship Id="rId715" Type="http://schemas.openxmlformats.org/officeDocument/2006/relationships/image" Target="../media/image704.png"/><Relationship Id="rId922" Type="http://schemas.openxmlformats.org/officeDocument/2006/relationships/customXml" Target="../ink/ink829.xml"/><Relationship Id="rId147" Type="http://schemas.openxmlformats.org/officeDocument/2006/relationships/customXml" Target="../ink/ink437.xml"/><Relationship Id="rId354" Type="http://schemas.openxmlformats.org/officeDocument/2006/relationships/image" Target="../media/image527.png"/><Relationship Id="rId799" Type="http://schemas.openxmlformats.org/officeDocument/2006/relationships/customXml" Target="../ink/ink767.xml"/><Relationship Id="rId51" Type="http://schemas.openxmlformats.org/officeDocument/2006/relationships/image" Target="../media/image379.png"/><Relationship Id="rId561" Type="http://schemas.openxmlformats.org/officeDocument/2006/relationships/image" Target="../media/image629.png"/><Relationship Id="rId659" Type="http://schemas.openxmlformats.org/officeDocument/2006/relationships/image" Target="../media/image676.png"/><Relationship Id="rId866" Type="http://schemas.openxmlformats.org/officeDocument/2006/relationships/image" Target="../media/image779.png"/><Relationship Id="rId214" Type="http://schemas.openxmlformats.org/officeDocument/2006/relationships/image" Target="../media/image458.png"/><Relationship Id="rId298" Type="http://schemas.openxmlformats.org/officeDocument/2006/relationships/image" Target="../media/image499.png"/><Relationship Id="rId421" Type="http://schemas.openxmlformats.org/officeDocument/2006/relationships/image" Target="../media/image560.png"/><Relationship Id="rId519" Type="http://schemas.openxmlformats.org/officeDocument/2006/relationships/image" Target="../media/image608.png"/><Relationship Id="rId158" Type="http://schemas.openxmlformats.org/officeDocument/2006/relationships/image" Target="../media/image431.png"/><Relationship Id="rId726" Type="http://schemas.openxmlformats.org/officeDocument/2006/relationships/customXml" Target="../ink/ink730.xml"/><Relationship Id="rId933" Type="http://schemas.openxmlformats.org/officeDocument/2006/relationships/image" Target="../media/image812.png"/><Relationship Id="rId62" Type="http://schemas.openxmlformats.org/officeDocument/2006/relationships/customXml" Target="../ink/ink393.xml"/><Relationship Id="rId365" Type="http://schemas.openxmlformats.org/officeDocument/2006/relationships/customXml" Target="../ink/ink547.xml"/><Relationship Id="rId572" Type="http://schemas.openxmlformats.org/officeDocument/2006/relationships/customXml" Target="../ink/ink651.xml"/><Relationship Id="rId225" Type="http://schemas.openxmlformats.org/officeDocument/2006/relationships/customXml" Target="../ink/ink476.xml"/><Relationship Id="rId432" Type="http://schemas.openxmlformats.org/officeDocument/2006/relationships/customXml" Target="../ink/ink581.xml"/><Relationship Id="rId877" Type="http://schemas.openxmlformats.org/officeDocument/2006/relationships/image" Target="../media/image784.png"/><Relationship Id="rId737" Type="http://schemas.openxmlformats.org/officeDocument/2006/relationships/image" Target="../media/image715.png"/><Relationship Id="rId944" Type="http://schemas.openxmlformats.org/officeDocument/2006/relationships/customXml" Target="../ink/ink840.xml"/><Relationship Id="rId73" Type="http://schemas.openxmlformats.org/officeDocument/2006/relationships/image" Target="../media/image390.png"/><Relationship Id="rId169" Type="http://schemas.openxmlformats.org/officeDocument/2006/relationships/customXml" Target="../ink/ink448.xml"/><Relationship Id="rId376" Type="http://schemas.openxmlformats.org/officeDocument/2006/relationships/customXml" Target="../ink/ink553.xml"/><Relationship Id="rId583" Type="http://schemas.openxmlformats.org/officeDocument/2006/relationships/image" Target="../media/image640.png"/><Relationship Id="rId790" Type="http://schemas.openxmlformats.org/officeDocument/2006/relationships/image" Target="../media/image741.png"/><Relationship Id="rId804" Type="http://schemas.openxmlformats.org/officeDocument/2006/relationships/image" Target="../media/image748.png"/><Relationship Id="rId4" Type="http://schemas.openxmlformats.org/officeDocument/2006/relationships/customXml" Target="../ink/ink364.xml"/><Relationship Id="rId236" Type="http://schemas.openxmlformats.org/officeDocument/2006/relationships/customXml" Target="../ink/ink482.xml"/><Relationship Id="rId443" Type="http://schemas.openxmlformats.org/officeDocument/2006/relationships/image" Target="../media/image570.png"/><Relationship Id="rId650" Type="http://schemas.openxmlformats.org/officeDocument/2006/relationships/customXml" Target="../ink/ink692.xml"/><Relationship Id="rId888" Type="http://schemas.openxmlformats.org/officeDocument/2006/relationships/customXml" Target="../ink/ink812.xml"/><Relationship Id="rId303" Type="http://schemas.openxmlformats.org/officeDocument/2006/relationships/customXml" Target="../ink/ink516.xml"/><Relationship Id="rId748" Type="http://schemas.openxmlformats.org/officeDocument/2006/relationships/customXml" Target="../ink/ink741.xml"/><Relationship Id="rId955" Type="http://schemas.openxmlformats.org/officeDocument/2006/relationships/image" Target="../media/image823.png"/><Relationship Id="rId84" Type="http://schemas.openxmlformats.org/officeDocument/2006/relationships/customXml" Target="../ink/ink404.xml"/><Relationship Id="rId387" Type="http://schemas.openxmlformats.org/officeDocument/2006/relationships/image" Target="../media/image543.png"/><Relationship Id="rId510" Type="http://schemas.openxmlformats.org/officeDocument/2006/relationships/customXml" Target="../ink/ink620.xml"/><Relationship Id="rId594" Type="http://schemas.openxmlformats.org/officeDocument/2006/relationships/image" Target="../media/image645.png"/><Relationship Id="rId608" Type="http://schemas.openxmlformats.org/officeDocument/2006/relationships/customXml" Target="../ink/ink670.xml"/><Relationship Id="rId815" Type="http://schemas.openxmlformats.org/officeDocument/2006/relationships/customXml" Target="../ink/ink775.xml"/><Relationship Id="rId247" Type="http://schemas.openxmlformats.org/officeDocument/2006/relationships/image" Target="../media/image474.png"/><Relationship Id="rId899" Type="http://schemas.openxmlformats.org/officeDocument/2006/relationships/image" Target="../media/image795.png"/><Relationship Id="rId107" Type="http://schemas.openxmlformats.org/officeDocument/2006/relationships/customXml" Target="../ink/ink416.xml"/><Relationship Id="rId454" Type="http://schemas.openxmlformats.org/officeDocument/2006/relationships/customXml" Target="../ink/ink592.xml"/><Relationship Id="rId661" Type="http://schemas.openxmlformats.org/officeDocument/2006/relationships/image" Target="../media/image677.png"/><Relationship Id="rId759" Type="http://schemas.openxmlformats.org/officeDocument/2006/relationships/image" Target="../media/image726.png"/><Relationship Id="rId966" Type="http://schemas.openxmlformats.org/officeDocument/2006/relationships/customXml" Target="../ink/ink851.xml"/><Relationship Id="rId11" Type="http://schemas.openxmlformats.org/officeDocument/2006/relationships/image" Target="../media/image359.png"/><Relationship Id="rId314" Type="http://schemas.openxmlformats.org/officeDocument/2006/relationships/image" Target="../media/image507.png"/><Relationship Id="rId398" Type="http://schemas.openxmlformats.org/officeDocument/2006/relationships/customXml" Target="../ink/ink564.xml"/><Relationship Id="rId521" Type="http://schemas.openxmlformats.org/officeDocument/2006/relationships/image" Target="../media/image609.png"/><Relationship Id="rId619" Type="http://schemas.openxmlformats.org/officeDocument/2006/relationships/image" Target="../media/image657.png"/><Relationship Id="rId95" Type="http://schemas.openxmlformats.org/officeDocument/2006/relationships/image" Target="../media/image401.png"/><Relationship Id="rId160" Type="http://schemas.openxmlformats.org/officeDocument/2006/relationships/image" Target="../media/image432.png"/><Relationship Id="rId826" Type="http://schemas.openxmlformats.org/officeDocument/2006/relationships/image" Target="../media/image759.png"/><Relationship Id="rId258" Type="http://schemas.openxmlformats.org/officeDocument/2006/relationships/customXml" Target="../ink/ink493.xml"/><Relationship Id="rId465" Type="http://schemas.openxmlformats.org/officeDocument/2006/relationships/image" Target="../media/image581.png"/><Relationship Id="rId672" Type="http://schemas.openxmlformats.org/officeDocument/2006/relationships/customXml" Target="../ink/ink703.xml"/><Relationship Id="rId22" Type="http://schemas.openxmlformats.org/officeDocument/2006/relationships/customXml" Target="../ink/ink373.xml"/><Relationship Id="rId118" Type="http://schemas.openxmlformats.org/officeDocument/2006/relationships/image" Target="../media/image412.png"/><Relationship Id="rId325" Type="http://schemas.openxmlformats.org/officeDocument/2006/relationships/customXml" Target="../ink/ink527.xml"/><Relationship Id="rId532" Type="http://schemas.openxmlformats.org/officeDocument/2006/relationships/customXml" Target="../ink/ink631.xml"/><Relationship Id="rId977" Type="http://schemas.openxmlformats.org/officeDocument/2006/relationships/image" Target="../media/image834.png"/><Relationship Id="rId171" Type="http://schemas.openxmlformats.org/officeDocument/2006/relationships/customXml" Target="../ink/ink449.xml"/><Relationship Id="rId837" Type="http://schemas.openxmlformats.org/officeDocument/2006/relationships/customXml" Target="../ink/ink786.xml"/><Relationship Id="rId269" Type="http://schemas.openxmlformats.org/officeDocument/2006/relationships/customXml" Target="../ink/ink499.xml"/><Relationship Id="rId476" Type="http://schemas.openxmlformats.org/officeDocument/2006/relationships/customXml" Target="../ink/ink603.xml"/><Relationship Id="rId683" Type="http://schemas.openxmlformats.org/officeDocument/2006/relationships/image" Target="../media/image688.png"/><Relationship Id="rId890" Type="http://schemas.openxmlformats.org/officeDocument/2006/relationships/customXml" Target="../ink/ink813.xml"/><Relationship Id="rId904" Type="http://schemas.openxmlformats.org/officeDocument/2006/relationships/customXml" Target="../ink/ink820.xml"/><Relationship Id="rId33" Type="http://schemas.openxmlformats.org/officeDocument/2006/relationships/image" Target="../media/image370.png"/><Relationship Id="rId129" Type="http://schemas.openxmlformats.org/officeDocument/2006/relationships/image" Target="../media/image417.png"/><Relationship Id="rId336" Type="http://schemas.openxmlformats.org/officeDocument/2006/relationships/image" Target="../media/image518.png"/><Relationship Id="rId543" Type="http://schemas.openxmlformats.org/officeDocument/2006/relationships/image" Target="../media/image620.png"/><Relationship Id="rId988" Type="http://schemas.openxmlformats.org/officeDocument/2006/relationships/customXml" Target="../ink/ink862.xml"/><Relationship Id="rId182" Type="http://schemas.openxmlformats.org/officeDocument/2006/relationships/image" Target="../media/image443.png"/><Relationship Id="rId403" Type="http://schemas.openxmlformats.org/officeDocument/2006/relationships/image" Target="../media/image551.png"/><Relationship Id="rId750" Type="http://schemas.openxmlformats.org/officeDocument/2006/relationships/customXml" Target="../ink/ink742.xml"/><Relationship Id="rId848" Type="http://schemas.openxmlformats.org/officeDocument/2006/relationships/image" Target="../media/image770.png"/><Relationship Id="rId487" Type="http://schemas.openxmlformats.org/officeDocument/2006/relationships/image" Target="../media/image592.png"/><Relationship Id="rId610" Type="http://schemas.openxmlformats.org/officeDocument/2006/relationships/customXml" Target="../ink/ink671.xml"/><Relationship Id="rId694" Type="http://schemas.openxmlformats.org/officeDocument/2006/relationships/customXml" Target="../ink/ink714.xml"/><Relationship Id="rId708" Type="http://schemas.openxmlformats.org/officeDocument/2006/relationships/customXml" Target="../ink/ink721.xml"/><Relationship Id="rId915" Type="http://schemas.openxmlformats.org/officeDocument/2006/relationships/image" Target="../media/image803.png"/><Relationship Id="rId347" Type="http://schemas.openxmlformats.org/officeDocument/2006/relationships/customXml" Target="../ink/ink538.xml"/><Relationship Id="rId44" Type="http://schemas.openxmlformats.org/officeDocument/2006/relationships/customXml" Target="../ink/ink384.xml"/><Relationship Id="rId554" Type="http://schemas.openxmlformats.org/officeDocument/2006/relationships/customXml" Target="../ink/ink642.xml"/><Relationship Id="rId761" Type="http://schemas.openxmlformats.org/officeDocument/2006/relationships/image" Target="../media/image727.png"/><Relationship Id="rId859" Type="http://schemas.openxmlformats.org/officeDocument/2006/relationships/customXml" Target="../ink/ink797.xml"/><Relationship Id="rId193" Type="http://schemas.openxmlformats.org/officeDocument/2006/relationships/customXml" Target="../ink/ink460.xml"/><Relationship Id="rId207" Type="http://schemas.openxmlformats.org/officeDocument/2006/relationships/customXml" Target="../ink/ink467.xml"/><Relationship Id="rId414" Type="http://schemas.openxmlformats.org/officeDocument/2006/relationships/customXml" Target="../ink/ink572.xml"/><Relationship Id="rId498" Type="http://schemas.openxmlformats.org/officeDocument/2006/relationships/customXml" Target="../ink/ink614.xml"/><Relationship Id="rId621" Type="http://schemas.openxmlformats.org/officeDocument/2006/relationships/image" Target="../media/image658.png"/><Relationship Id="rId260" Type="http://schemas.openxmlformats.org/officeDocument/2006/relationships/customXml" Target="../ink/ink494.xml"/><Relationship Id="rId719" Type="http://schemas.openxmlformats.org/officeDocument/2006/relationships/image" Target="../media/image706.png"/><Relationship Id="rId926" Type="http://schemas.openxmlformats.org/officeDocument/2006/relationships/customXml" Target="../ink/ink831.xml"/><Relationship Id="rId55" Type="http://schemas.openxmlformats.org/officeDocument/2006/relationships/image" Target="../media/image381.png"/><Relationship Id="rId120" Type="http://schemas.openxmlformats.org/officeDocument/2006/relationships/image" Target="../media/image413.png"/><Relationship Id="rId358" Type="http://schemas.openxmlformats.org/officeDocument/2006/relationships/image" Target="../media/image529.png"/><Relationship Id="rId565" Type="http://schemas.openxmlformats.org/officeDocument/2006/relationships/image" Target="../media/image631.png"/><Relationship Id="rId772" Type="http://schemas.openxmlformats.org/officeDocument/2006/relationships/image" Target="../media/image732.png"/><Relationship Id="rId218" Type="http://schemas.openxmlformats.org/officeDocument/2006/relationships/image" Target="../media/image460.png"/><Relationship Id="rId425" Type="http://schemas.openxmlformats.org/officeDocument/2006/relationships/image" Target="../media/image562.png"/><Relationship Id="rId632" Type="http://schemas.openxmlformats.org/officeDocument/2006/relationships/customXml" Target="../ink/ink682.xml"/><Relationship Id="rId271" Type="http://schemas.openxmlformats.org/officeDocument/2006/relationships/customXml" Target="../ink/ink500.xml"/><Relationship Id="rId937" Type="http://schemas.openxmlformats.org/officeDocument/2006/relationships/image" Target="../media/image814.png"/><Relationship Id="rId66" Type="http://schemas.openxmlformats.org/officeDocument/2006/relationships/customXml" Target="../ink/ink395.xml"/><Relationship Id="rId131" Type="http://schemas.openxmlformats.org/officeDocument/2006/relationships/image" Target="../media/image418.png"/><Relationship Id="rId369" Type="http://schemas.openxmlformats.org/officeDocument/2006/relationships/image" Target="../media/image534.png"/><Relationship Id="rId576" Type="http://schemas.openxmlformats.org/officeDocument/2006/relationships/customXml" Target="../ink/ink653.xml"/><Relationship Id="rId783" Type="http://schemas.openxmlformats.org/officeDocument/2006/relationships/customXml" Target="../ink/ink759.xml"/><Relationship Id="rId990" Type="http://schemas.openxmlformats.org/officeDocument/2006/relationships/customXml" Target="../ink/ink863.xml"/><Relationship Id="rId229" Type="http://schemas.openxmlformats.org/officeDocument/2006/relationships/customXml" Target="../ink/ink478.xml"/><Relationship Id="rId436" Type="http://schemas.openxmlformats.org/officeDocument/2006/relationships/customXml" Target="../ink/ink583.xml"/><Relationship Id="rId643" Type="http://schemas.openxmlformats.org/officeDocument/2006/relationships/customXml" Target="../ink/ink688.xml"/><Relationship Id="rId850" Type="http://schemas.openxmlformats.org/officeDocument/2006/relationships/image" Target="../media/image771.png"/><Relationship Id="rId948" Type="http://schemas.openxmlformats.org/officeDocument/2006/relationships/customXml" Target="../ink/ink842.xml"/><Relationship Id="rId77" Type="http://schemas.openxmlformats.org/officeDocument/2006/relationships/image" Target="../media/image392.png"/><Relationship Id="rId282" Type="http://schemas.openxmlformats.org/officeDocument/2006/relationships/image" Target="../media/image491.png"/><Relationship Id="rId503" Type="http://schemas.openxmlformats.org/officeDocument/2006/relationships/image" Target="../media/image600.png"/><Relationship Id="rId587" Type="http://schemas.openxmlformats.org/officeDocument/2006/relationships/image" Target="../media/image642.png"/><Relationship Id="rId710" Type="http://schemas.openxmlformats.org/officeDocument/2006/relationships/customXml" Target="../ink/ink722.xml"/><Relationship Id="rId808" Type="http://schemas.openxmlformats.org/officeDocument/2006/relationships/image" Target="../media/image750.png"/><Relationship Id="rId8" Type="http://schemas.openxmlformats.org/officeDocument/2006/relationships/customXml" Target="../ink/ink366.xml"/><Relationship Id="rId142" Type="http://schemas.openxmlformats.org/officeDocument/2006/relationships/customXml" Target="../ink/ink434.xml"/><Relationship Id="rId447" Type="http://schemas.openxmlformats.org/officeDocument/2006/relationships/image" Target="../media/image572.png"/><Relationship Id="rId794" Type="http://schemas.openxmlformats.org/officeDocument/2006/relationships/image" Target="../media/image743.png"/><Relationship Id="rId654" Type="http://schemas.openxmlformats.org/officeDocument/2006/relationships/customXml" Target="../ink/ink694.xml"/><Relationship Id="rId861" Type="http://schemas.openxmlformats.org/officeDocument/2006/relationships/customXml" Target="../ink/ink798.xml"/><Relationship Id="rId959" Type="http://schemas.openxmlformats.org/officeDocument/2006/relationships/image" Target="../media/image825.png"/><Relationship Id="rId293" Type="http://schemas.openxmlformats.org/officeDocument/2006/relationships/customXml" Target="../ink/ink511.xml"/><Relationship Id="rId307" Type="http://schemas.openxmlformats.org/officeDocument/2006/relationships/customXml" Target="../ink/ink518.xml"/><Relationship Id="rId514" Type="http://schemas.openxmlformats.org/officeDocument/2006/relationships/customXml" Target="../ink/ink622.xml"/><Relationship Id="rId721" Type="http://schemas.openxmlformats.org/officeDocument/2006/relationships/image" Target="../media/image707.png"/><Relationship Id="rId88" Type="http://schemas.openxmlformats.org/officeDocument/2006/relationships/customXml" Target="../ink/ink406.xml"/><Relationship Id="rId153" Type="http://schemas.openxmlformats.org/officeDocument/2006/relationships/customXml" Target="../ink/ink440.xml"/><Relationship Id="rId360" Type="http://schemas.openxmlformats.org/officeDocument/2006/relationships/image" Target="../media/image530.png"/><Relationship Id="rId598" Type="http://schemas.openxmlformats.org/officeDocument/2006/relationships/image" Target="../media/image647.png"/><Relationship Id="rId819" Type="http://schemas.openxmlformats.org/officeDocument/2006/relationships/customXml" Target="../ink/ink777.xml"/><Relationship Id="rId220" Type="http://schemas.openxmlformats.org/officeDocument/2006/relationships/image" Target="../media/image461.png"/><Relationship Id="rId458" Type="http://schemas.openxmlformats.org/officeDocument/2006/relationships/customXml" Target="../ink/ink594.xml"/><Relationship Id="rId665" Type="http://schemas.openxmlformats.org/officeDocument/2006/relationships/image" Target="../media/image679.png"/><Relationship Id="rId872" Type="http://schemas.openxmlformats.org/officeDocument/2006/relationships/customXml" Target="../ink/ink804.xml"/><Relationship Id="rId15" Type="http://schemas.openxmlformats.org/officeDocument/2006/relationships/image" Target="../media/image361.png"/><Relationship Id="rId318" Type="http://schemas.openxmlformats.org/officeDocument/2006/relationships/image" Target="../media/image509.png"/><Relationship Id="rId525" Type="http://schemas.openxmlformats.org/officeDocument/2006/relationships/image" Target="../media/image611.png"/><Relationship Id="rId732" Type="http://schemas.openxmlformats.org/officeDocument/2006/relationships/customXml" Target="../ink/ink733.xml"/><Relationship Id="rId99" Type="http://schemas.openxmlformats.org/officeDocument/2006/relationships/image" Target="../media/image403.png"/><Relationship Id="rId164" Type="http://schemas.openxmlformats.org/officeDocument/2006/relationships/image" Target="../media/image434.png"/><Relationship Id="rId371" Type="http://schemas.openxmlformats.org/officeDocument/2006/relationships/image" Target="../media/image535.png"/><Relationship Id="rId469" Type="http://schemas.openxmlformats.org/officeDocument/2006/relationships/image" Target="../media/image583.png"/><Relationship Id="rId676" Type="http://schemas.openxmlformats.org/officeDocument/2006/relationships/customXml" Target="../ink/ink705.xml"/><Relationship Id="rId883" Type="http://schemas.openxmlformats.org/officeDocument/2006/relationships/image" Target="../media/image787.png"/><Relationship Id="rId26" Type="http://schemas.openxmlformats.org/officeDocument/2006/relationships/customXml" Target="../ink/ink375.xml"/><Relationship Id="rId231" Type="http://schemas.openxmlformats.org/officeDocument/2006/relationships/customXml" Target="../ink/ink479.xml"/><Relationship Id="rId329" Type="http://schemas.openxmlformats.org/officeDocument/2006/relationships/customXml" Target="../ink/ink529.xml"/><Relationship Id="rId536" Type="http://schemas.openxmlformats.org/officeDocument/2006/relationships/customXml" Target="../ink/ink633.xml"/><Relationship Id="rId175" Type="http://schemas.openxmlformats.org/officeDocument/2006/relationships/customXml" Target="../ink/ink451.xml"/><Relationship Id="rId743" Type="http://schemas.openxmlformats.org/officeDocument/2006/relationships/image" Target="../media/image718.png"/><Relationship Id="rId950" Type="http://schemas.openxmlformats.org/officeDocument/2006/relationships/customXml" Target="../ink/ink843.xml"/><Relationship Id="rId382" Type="http://schemas.openxmlformats.org/officeDocument/2006/relationships/customXml" Target="../ink/ink556.xml"/><Relationship Id="rId603" Type="http://schemas.openxmlformats.org/officeDocument/2006/relationships/customXml" Target="../ink/ink667.xml"/><Relationship Id="rId687" Type="http://schemas.openxmlformats.org/officeDocument/2006/relationships/image" Target="../media/image690.png"/><Relationship Id="rId810" Type="http://schemas.openxmlformats.org/officeDocument/2006/relationships/image" Target="../media/image751.png"/><Relationship Id="rId908" Type="http://schemas.openxmlformats.org/officeDocument/2006/relationships/customXml" Target="../ink/ink822.xml"/><Relationship Id="rId242" Type="http://schemas.openxmlformats.org/officeDocument/2006/relationships/customXml" Target="../ink/ink485.xml"/><Relationship Id="rId894" Type="http://schemas.openxmlformats.org/officeDocument/2006/relationships/customXml" Target="../ink/ink815.xml"/><Relationship Id="rId37" Type="http://schemas.openxmlformats.org/officeDocument/2006/relationships/image" Target="../media/image372.png"/><Relationship Id="rId102" Type="http://schemas.openxmlformats.org/officeDocument/2006/relationships/customXml" Target="../ink/ink413.xml"/><Relationship Id="rId547" Type="http://schemas.openxmlformats.org/officeDocument/2006/relationships/image" Target="../media/image622.png"/><Relationship Id="rId754" Type="http://schemas.openxmlformats.org/officeDocument/2006/relationships/customXml" Target="../ink/ink744.xml"/><Relationship Id="rId961" Type="http://schemas.openxmlformats.org/officeDocument/2006/relationships/image" Target="../media/image826.png"/><Relationship Id="rId90" Type="http://schemas.openxmlformats.org/officeDocument/2006/relationships/customXml" Target="../ink/ink407.xml"/><Relationship Id="rId186" Type="http://schemas.openxmlformats.org/officeDocument/2006/relationships/image" Target="../media/image445.png"/><Relationship Id="rId393" Type="http://schemas.openxmlformats.org/officeDocument/2006/relationships/image" Target="../media/image546.png"/><Relationship Id="rId407" Type="http://schemas.openxmlformats.org/officeDocument/2006/relationships/image" Target="../media/image553.png"/><Relationship Id="rId614" Type="http://schemas.openxmlformats.org/officeDocument/2006/relationships/customXml" Target="../ink/ink673.xml"/><Relationship Id="rId821" Type="http://schemas.openxmlformats.org/officeDocument/2006/relationships/customXml" Target="../ink/ink778.xml"/><Relationship Id="rId253" Type="http://schemas.openxmlformats.org/officeDocument/2006/relationships/image" Target="../media/image477.png"/><Relationship Id="rId460" Type="http://schemas.openxmlformats.org/officeDocument/2006/relationships/customXml" Target="../ink/ink595.xml"/><Relationship Id="rId698" Type="http://schemas.openxmlformats.org/officeDocument/2006/relationships/customXml" Target="../ink/ink716.xml"/><Relationship Id="rId919" Type="http://schemas.openxmlformats.org/officeDocument/2006/relationships/image" Target="../media/image805.png"/><Relationship Id="rId48" Type="http://schemas.openxmlformats.org/officeDocument/2006/relationships/customXml" Target="../ink/ink386.xml"/><Relationship Id="rId113" Type="http://schemas.openxmlformats.org/officeDocument/2006/relationships/customXml" Target="../ink/ink419.xml"/><Relationship Id="rId320" Type="http://schemas.openxmlformats.org/officeDocument/2006/relationships/image" Target="../media/image510.png"/><Relationship Id="rId558" Type="http://schemas.openxmlformats.org/officeDocument/2006/relationships/customXml" Target="../ink/ink644.xml"/><Relationship Id="rId765" Type="http://schemas.openxmlformats.org/officeDocument/2006/relationships/image" Target="../media/image729.png"/><Relationship Id="rId972" Type="http://schemas.openxmlformats.org/officeDocument/2006/relationships/customXml" Target="../ink/ink854.xml"/><Relationship Id="rId197" Type="http://schemas.openxmlformats.org/officeDocument/2006/relationships/customXml" Target="../ink/ink462.xml"/><Relationship Id="rId418" Type="http://schemas.openxmlformats.org/officeDocument/2006/relationships/customXml" Target="../ink/ink574.xml"/><Relationship Id="rId625" Type="http://schemas.openxmlformats.org/officeDocument/2006/relationships/image" Target="../media/image660.png"/><Relationship Id="rId832" Type="http://schemas.openxmlformats.org/officeDocument/2006/relationships/image" Target="../media/image762.png"/><Relationship Id="rId264" Type="http://schemas.openxmlformats.org/officeDocument/2006/relationships/customXml" Target="../ink/ink496.xml"/><Relationship Id="rId471" Type="http://schemas.openxmlformats.org/officeDocument/2006/relationships/image" Target="../media/image584.png"/><Relationship Id="rId59" Type="http://schemas.openxmlformats.org/officeDocument/2006/relationships/image" Target="../media/image383.png"/><Relationship Id="rId124" Type="http://schemas.openxmlformats.org/officeDocument/2006/relationships/customXml" Target="../ink/ink425.xml"/><Relationship Id="rId569" Type="http://schemas.openxmlformats.org/officeDocument/2006/relationships/image" Target="../media/image633.png"/><Relationship Id="rId776" Type="http://schemas.openxmlformats.org/officeDocument/2006/relationships/image" Target="../media/image734.png"/><Relationship Id="rId983" Type="http://schemas.openxmlformats.org/officeDocument/2006/relationships/image" Target="../media/image837.png"/><Relationship Id="rId331" Type="http://schemas.openxmlformats.org/officeDocument/2006/relationships/customXml" Target="../ink/ink530.xml"/><Relationship Id="rId429" Type="http://schemas.openxmlformats.org/officeDocument/2006/relationships/image" Target="../media/image564.png"/><Relationship Id="rId636" Type="http://schemas.openxmlformats.org/officeDocument/2006/relationships/customXml" Target="../ink/ink684.xml"/><Relationship Id="rId843" Type="http://schemas.openxmlformats.org/officeDocument/2006/relationships/customXml" Target="../ink/ink789.xml"/><Relationship Id="rId275" Type="http://schemas.openxmlformats.org/officeDocument/2006/relationships/customXml" Target="../ink/ink502.xml"/><Relationship Id="rId482" Type="http://schemas.openxmlformats.org/officeDocument/2006/relationships/customXml" Target="../ink/ink606.xml"/><Relationship Id="rId703" Type="http://schemas.openxmlformats.org/officeDocument/2006/relationships/image" Target="../media/image698.png"/><Relationship Id="rId910" Type="http://schemas.openxmlformats.org/officeDocument/2006/relationships/customXml" Target="../ink/ink823.xml"/><Relationship Id="rId135" Type="http://schemas.openxmlformats.org/officeDocument/2006/relationships/image" Target="../media/image420.png"/><Relationship Id="rId342" Type="http://schemas.openxmlformats.org/officeDocument/2006/relationships/image" Target="../media/image521.png"/><Relationship Id="rId787" Type="http://schemas.openxmlformats.org/officeDocument/2006/relationships/customXml" Target="../ink/ink761.xml"/><Relationship Id="rId994" Type="http://schemas.openxmlformats.org/officeDocument/2006/relationships/customXml" Target="../ink/ink865.xml"/><Relationship Id="rId202" Type="http://schemas.openxmlformats.org/officeDocument/2006/relationships/image" Target="../media/image452.png"/><Relationship Id="rId647" Type="http://schemas.openxmlformats.org/officeDocument/2006/relationships/customXml" Target="../ink/ink690.xml"/><Relationship Id="rId854" Type="http://schemas.openxmlformats.org/officeDocument/2006/relationships/image" Target="../media/image773.png"/><Relationship Id="rId286" Type="http://schemas.openxmlformats.org/officeDocument/2006/relationships/image" Target="../media/image493.png"/><Relationship Id="rId493" Type="http://schemas.openxmlformats.org/officeDocument/2006/relationships/image" Target="../media/image595.png"/><Relationship Id="rId507" Type="http://schemas.openxmlformats.org/officeDocument/2006/relationships/image" Target="../media/image602.png"/><Relationship Id="rId714" Type="http://schemas.openxmlformats.org/officeDocument/2006/relationships/customXml" Target="../ink/ink724.xml"/><Relationship Id="rId921" Type="http://schemas.openxmlformats.org/officeDocument/2006/relationships/image" Target="../media/image806.png"/><Relationship Id="rId50" Type="http://schemas.openxmlformats.org/officeDocument/2006/relationships/customXml" Target="../ink/ink387.xml"/><Relationship Id="rId146" Type="http://schemas.openxmlformats.org/officeDocument/2006/relationships/image" Target="../media/image425.png"/><Relationship Id="rId353" Type="http://schemas.openxmlformats.org/officeDocument/2006/relationships/customXml" Target="../ink/ink541.xml"/><Relationship Id="rId560" Type="http://schemas.openxmlformats.org/officeDocument/2006/relationships/customXml" Target="../ink/ink645.xml"/><Relationship Id="rId798" Type="http://schemas.openxmlformats.org/officeDocument/2006/relationships/image" Target="../media/image745.png"/><Relationship Id="rId213" Type="http://schemas.openxmlformats.org/officeDocument/2006/relationships/customXml" Target="../ink/ink470.xml"/><Relationship Id="rId420" Type="http://schemas.openxmlformats.org/officeDocument/2006/relationships/customXml" Target="../ink/ink575.xml"/><Relationship Id="rId658" Type="http://schemas.openxmlformats.org/officeDocument/2006/relationships/customXml" Target="../ink/ink696.xml"/><Relationship Id="rId865" Type="http://schemas.openxmlformats.org/officeDocument/2006/relationships/customXml" Target="../ink/ink800.xml"/><Relationship Id="rId297" Type="http://schemas.openxmlformats.org/officeDocument/2006/relationships/customXml" Target="../ink/ink513.xml"/><Relationship Id="rId518" Type="http://schemas.openxmlformats.org/officeDocument/2006/relationships/customXml" Target="../ink/ink624.xml"/><Relationship Id="rId725" Type="http://schemas.openxmlformats.org/officeDocument/2006/relationships/image" Target="../media/image709.png"/><Relationship Id="rId932" Type="http://schemas.openxmlformats.org/officeDocument/2006/relationships/customXml" Target="../ink/ink834.xml"/><Relationship Id="rId157" Type="http://schemas.openxmlformats.org/officeDocument/2006/relationships/customXml" Target="../ink/ink442.xml"/><Relationship Id="rId364" Type="http://schemas.openxmlformats.org/officeDocument/2006/relationships/image" Target="../media/image532.png"/><Relationship Id="rId61" Type="http://schemas.openxmlformats.org/officeDocument/2006/relationships/image" Target="../media/image384.png"/><Relationship Id="rId571" Type="http://schemas.openxmlformats.org/officeDocument/2006/relationships/image" Target="../media/image634.png"/><Relationship Id="rId669" Type="http://schemas.openxmlformats.org/officeDocument/2006/relationships/image" Target="../media/image681.png"/><Relationship Id="rId876" Type="http://schemas.openxmlformats.org/officeDocument/2006/relationships/customXml" Target="../ink/ink806.xml"/><Relationship Id="rId19" Type="http://schemas.openxmlformats.org/officeDocument/2006/relationships/image" Target="../media/image363.png"/><Relationship Id="rId224" Type="http://schemas.openxmlformats.org/officeDocument/2006/relationships/image" Target="../media/image463.png"/><Relationship Id="rId431" Type="http://schemas.openxmlformats.org/officeDocument/2006/relationships/image" Target="../media/image565.png"/><Relationship Id="rId529" Type="http://schemas.openxmlformats.org/officeDocument/2006/relationships/image" Target="../media/image613.png"/><Relationship Id="rId736" Type="http://schemas.openxmlformats.org/officeDocument/2006/relationships/customXml" Target="../ink/ink735.xml"/><Relationship Id="rId168" Type="http://schemas.openxmlformats.org/officeDocument/2006/relationships/image" Target="../media/image436.png"/><Relationship Id="rId943" Type="http://schemas.openxmlformats.org/officeDocument/2006/relationships/image" Target="../media/image817.png"/><Relationship Id="rId72" Type="http://schemas.openxmlformats.org/officeDocument/2006/relationships/customXml" Target="../ink/ink398.xml"/><Relationship Id="rId375" Type="http://schemas.openxmlformats.org/officeDocument/2006/relationships/image" Target="../media/image537.png"/><Relationship Id="rId582" Type="http://schemas.openxmlformats.org/officeDocument/2006/relationships/customXml" Target="../ink/ink656.xml"/><Relationship Id="rId803" Type="http://schemas.openxmlformats.org/officeDocument/2006/relationships/customXml" Target="../ink/ink769.xml"/><Relationship Id="rId3" Type="http://schemas.openxmlformats.org/officeDocument/2006/relationships/image" Target="../media/image355.png"/><Relationship Id="rId235" Type="http://schemas.openxmlformats.org/officeDocument/2006/relationships/image" Target="../media/image468.png"/><Relationship Id="rId442" Type="http://schemas.openxmlformats.org/officeDocument/2006/relationships/customXml" Target="../ink/ink586.xml"/><Relationship Id="rId887" Type="http://schemas.openxmlformats.org/officeDocument/2006/relationships/image" Target="../media/image78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6.png"/><Relationship Id="rId117" Type="http://schemas.openxmlformats.org/officeDocument/2006/relationships/customXml" Target="../ink/ink924.xml"/><Relationship Id="rId21" Type="http://schemas.openxmlformats.org/officeDocument/2006/relationships/customXml" Target="../ink/ink876.xml"/><Relationship Id="rId42" Type="http://schemas.openxmlformats.org/officeDocument/2006/relationships/image" Target="../media/image864.png"/><Relationship Id="rId47" Type="http://schemas.openxmlformats.org/officeDocument/2006/relationships/customXml" Target="../ink/ink889.xml"/><Relationship Id="rId63" Type="http://schemas.openxmlformats.org/officeDocument/2006/relationships/customXml" Target="../ink/ink897.xml"/><Relationship Id="rId68" Type="http://schemas.openxmlformats.org/officeDocument/2006/relationships/image" Target="../media/image877.png"/><Relationship Id="rId84" Type="http://schemas.openxmlformats.org/officeDocument/2006/relationships/image" Target="../media/image885.png"/><Relationship Id="rId89" Type="http://schemas.openxmlformats.org/officeDocument/2006/relationships/customXml" Target="../ink/ink910.xml"/><Relationship Id="rId112" Type="http://schemas.openxmlformats.org/officeDocument/2006/relationships/image" Target="../media/image899.png"/><Relationship Id="rId16" Type="http://schemas.openxmlformats.org/officeDocument/2006/relationships/image" Target="../media/image851.png"/><Relationship Id="rId107" Type="http://schemas.openxmlformats.org/officeDocument/2006/relationships/customXml" Target="../ink/ink919.xml"/><Relationship Id="rId11" Type="http://schemas.openxmlformats.org/officeDocument/2006/relationships/customXml" Target="../ink/ink871.xml"/><Relationship Id="rId32" Type="http://schemas.openxmlformats.org/officeDocument/2006/relationships/image" Target="../media/image859.png"/><Relationship Id="rId37" Type="http://schemas.openxmlformats.org/officeDocument/2006/relationships/customXml" Target="../ink/ink884.xml"/><Relationship Id="rId53" Type="http://schemas.openxmlformats.org/officeDocument/2006/relationships/customXml" Target="../ink/ink892.xml"/><Relationship Id="rId58" Type="http://schemas.openxmlformats.org/officeDocument/2006/relationships/image" Target="../media/image872.png"/><Relationship Id="rId74" Type="http://schemas.openxmlformats.org/officeDocument/2006/relationships/image" Target="../media/image880.png"/><Relationship Id="rId79" Type="http://schemas.openxmlformats.org/officeDocument/2006/relationships/customXml" Target="../ink/ink905.xml"/><Relationship Id="rId102" Type="http://schemas.openxmlformats.org/officeDocument/2006/relationships/image" Target="../media/image894.png"/><Relationship Id="rId5" Type="http://schemas.openxmlformats.org/officeDocument/2006/relationships/customXml" Target="../ink/ink868.xml"/><Relationship Id="rId90" Type="http://schemas.openxmlformats.org/officeDocument/2006/relationships/image" Target="../media/image888.png"/><Relationship Id="rId95" Type="http://schemas.openxmlformats.org/officeDocument/2006/relationships/customXml" Target="../ink/ink913.xml"/><Relationship Id="rId22" Type="http://schemas.openxmlformats.org/officeDocument/2006/relationships/image" Target="../media/image854.png"/><Relationship Id="rId27" Type="http://schemas.openxmlformats.org/officeDocument/2006/relationships/customXml" Target="../ink/ink879.xml"/><Relationship Id="rId43" Type="http://schemas.openxmlformats.org/officeDocument/2006/relationships/customXml" Target="../ink/ink887.xml"/><Relationship Id="rId48" Type="http://schemas.openxmlformats.org/officeDocument/2006/relationships/image" Target="../media/image867.png"/><Relationship Id="rId64" Type="http://schemas.openxmlformats.org/officeDocument/2006/relationships/image" Target="../media/image875.png"/><Relationship Id="rId69" Type="http://schemas.openxmlformats.org/officeDocument/2006/relationships/customXml" Target="../ink/ink900.xml"/><Relationship Id="rId113" Type="http://schemas.openxmlformats.org/officeDocument/2006/relationships/customXml" Target="../ink/ink922.xml"/><Relationship Id="rId118" Type="http://schemas.openxmlformats.org/officeDocument/2006/relationships/image" Target="../media/image902.png"/><Relationship Id="rId80" Type="http://schemas.openxmlformats.org/officeDocument/2006/relationships/image" Target="../media/image883.png"/><Relationship Id="rId85" Type="http://schemas.openxmlformats.org/officeDocument/2006/relationships/customXml" Target="../ink/ink908.xml"/><Relationship Id="rId12" Type="http://schemas.openxmlformats.org/officeDocument/2006/relationships/image" Target="../media/image849.png"/><Relationship Id="rId17" Type="http://schemas.openxmlformats.org/officeDocument/2006/relationships/customXml" Target="../ink/ink874.xml"/><Relationship Id="rId33" Type="http://schemas.openxmlformats.org/officeDocument/2006/relationships/customXml" Target="../ink/ink882.xml"/><Relationship Id="rId38" Type="http://schemas.openxmlformats.org/officeDocument/2006/relationships/image" Target="../media/image862.png"/><Relationship Id="rId59" Type="http://schemas.openxmlformats.org/officeDocument/2006/relationships/customXml" Target="../ink/ink895.xml"/><Relationship Id="rId103" Type="http://schemas.openxmlformats.org/officeDocument/2006/relationships/customXml" Target="../ink/ink917.xml"/><Relationship Id="rId108" Type="http://schemas.openxmlformats.org/officeDocument/2006/relationships/image" Target="../media/image897.png"/><Relationship Id="rId54" Type="http://schemas.openxmlformats.org/officeDocument/2006/relationships/image" Target="../media/image870.png"/><Relationship Id="rId70" Type="http://schemas.openxmlformats.org/officeDocument/2006/relationships/image" Target="../media/image878.png"/><Relationship Id="rId75" Type="http://schemas.openxmlformats.org/officeDocument/2006/relationships/customXml" Target="../ink/ink903.xml"/><Relationship Id="rId91" Type="http://schemas.openxmlformats.org/officeDocument/2006/relationships/customXml" Target="../ink/ink911.xml"/><Relationship Id="rId96" Type="http://schemas.openxmlformats.org/officeDocument/2006/relationships/image" Target="../media/image8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6.png"/><Relationship Id="rId23" Type="http://schemas.openxmlformats.org/officeDocument/2006/relationships/customXml" Target="../ink/ink877.xml"/><Relationship Id="rId28" Type="http://schemas.openxmlformats.org/officeDocument/2006/relationships/image" Target="../media/image857.png"/><Relationship Id="rId49" Type="http://schemas.openxmlformats.org/officeDocument/2006/relationships/customXml" Target="../ink/ink890.xml"/><Relationship Id="rId114" Type="http://schemas.openxmlformats.org/officeDocument/2006/relationships/image" Target="../media/image900.png"/><Relationship Id="rId119" Type="http://schemas.openxmlformats.org/officeDocument/2006/relationships/customXml" Target="../ink/ink925.xml"/><Relationship Id="rId44" Type="http://schemas.openxmlformats.org/officeDocument/2006/relationships/image" Target="../media/image865.png"/><Relationship Id="rId60" Type="http://schemas.openxmlformats.org/officeDocument/2006/relationships/image" Target="../media/image873.png"/><Relationship Id="rId65" Type="http://schemas.openxmlformats.org/officeDocument/2006/relationships/customXml" Target="../ink/ink898.xml"/><Relationship Id="rId81" Type="http://schemas.openxmlformats.org/officeDocument/2006/relationships/customXml" Target="../ink/ink906.xml"/><Relationship Id="rId86" Type="http://schemas.openxmlformats.org/officeDocument/2006/relationships/image" Target="../media/image886.png"/><Relationship Id="rId4" Type="http://schemas.openxmlformats.org/officeDocument/2006/relationships/image" Target="../media/image845.png"/><Relationship Id="rId9" Type="http://schemas.openxmlformats.org/officeDocument/2006/relationships/customXml" Target="../ink/ink870.xml"/><Relationship Id="rId13" Type="http://schemas.openxmlformats.org/officeDocument/2006/relationships/customXml" Target="../ink/ink872.xml"/><Relationship Id="rId18" Type="http://schemas.openxmlformats.org/officeDocument/2006/relationships/image" Target="../media/image852.png"/><Relationship Id="rId39" Type="http://schemas.openxmlformats.org/officeDocument/2006/relationships/customXml" Target="../ink/ink885.xml"/><Relationship Id="rId109" Type="http://schemas.openxmlformats.org/officeDocument/2006/relationships/customXml" Target="../ink/ink920.xml"/><Relationship Id="rId34" Type="http://schemas.openxmlformats.org/officeDocument/2006/relationships/image" Target="../media/image860.png"/><Relationship Id="rId50" Type="http://schemas.openxmlformats.org/officeDocument/2006/relationships/image" Target="../media/image868.png"/><Relationship Id="rId55" Type="http://schemas.openxmlformats.org/officeDocument/2006/relationships/customXml" Target="../ink/ink893.xml"/><Relationship Id="rId76" Type="http://schemas.openxmlformats.org/officeDocument/2006/relationships/image" Target="../media/image881.png"/><Relationship Id="rId97" Type="http://schemas.openxmlformats.org/officeDocument/2006/relationships/customXml" Target="../ink/ink914.xml"/><Relationship Id="rId104" Type="http://schemas.openxmlformats.org/officeDocument/2006/relationships/image" Target="../media/image895.png"/><Relationship Id="rId120" Type="http://schemas.openxmlformats.org/officeDocument/2006/relationships/image" Target="../media/image903.png"/><Relationship Id="rId7" Type="http://schemas.openxmlformats.org/officeDocument/2006/relationships/customXml" Target="../ink/ink869.xml"/><Relationship Id="rId71" Type="http://schemas.openxmlformats.org/officeDocument/2006/relationships/customXml" Target="../ink/ink901.xml"/><Relationship Id="rId92" Type="http://schemas.openxmlformats.org/officeDocument/2006/relationships/image" Target="../media/image889.png"/><Relationship Id="rId2" Type="http://schemas.openxmlformats.org/officeDocument/2006/relationships/image" Target="../media/image6910.png"/><Relationship Id="rId29" Type="http://schemas.openxmlformats.org/officeDocument/2006/relationships/customXml" Target="../ink/ink880.xml"/><Relationship Id="rId24" Type="http://schemas.openxmlformats.org/officeDocument/2006/relationships/image" Target="../media/image855.png"/><Relationship Id="rId40" Type="http://schemas.openxmlformats.org/officeDocument/2006/relationships/image" Target="../media/image863.png"/><Relationship Id="rId45" Type="http://schemas.openxmlformats.org/officeDocument/2006/relationships/customXml" Target="../ink/ink888.xml"/><Relationship Id="rId66" Type="http://schemas.openxmlformats.org/officeDocument/2006/relationships/image" Target="../media/image876.png"/><Relationship Id="rId87" Type="http://schemas.openxmlformats.org/officeDocument/2006/relationships/customXml" Target="../ink/ink909.xml"/><Relationship Id="rId110" Type="http://schemas.openxmlformats.org/officeDocument/2006/relationships/image" Target="../media/image898.png"/><Relationship Id="rId115" Type="http://schemas.openxmlformats.org/officeDocument/2006/relationships/customXml" Target="../ink/ink923.xml"/><Relationship Id="rId61" Type="http://schemas.openxmlformats.org/officeDocument/2006/relationships/customXml" Target="../ink/ink896.xml"/><Relationship Id="rId82" Type="http://schemas.openxmlformats.org/officeDocument/2006/relationships/image" Target="../media/image884.png"/><Relationship Id="rId19" Type="http://schemas.openxmlformats.org/officeDocument/2006/relationships/customXml" Target="../ink/ink875.xml"/><Relationship Id="rId14" Type="http://schemas.openxmlformats.org/officeDocument/2006/relationships/image" Target="../media/image850.png"/><Relationship Id="rId30" Type="http://schemas.openxmlformats.org/officeDocument/2006/relationships/image" Target="../media/image858.png"/><Relationship Id="rId35" Type="http://schemas.openxmlformats.org/officeDocument/2006/relationships/customXml" Target="../ink/ink883.xml"/><Relationship Id="rId56" Type="http://schemas.openxmlformats.org/officeDocument/2006/relationships/image" Target="../media/image871.png"/><Relationship Id="rId77" Type="http://schemas.openxmlformats.org/officeDocument/2006/relationships/customXml" Target="../ink/ink904.xml"/><Relationship Id="rId100" Type="http://schemas.openxmlformats.org/officeDocument/2006/relationships/image" Target="../media/image893.png"/><Relationship Id="rId105" Type="http://schemas.openxmlformats.org/officeDocument/2006/relationships/customXml" Target="../ink/ink918.xml"/><Relationship Id="rId8" Type="http://schemas.openxmlformats.org/officeDocument/2006/relationships/image" Target="../media/image847.png"/><Relationship Id="rId51" Type="http://schemas.openxmlformats.org/officeDocument/2006/relationships/customXml" Target="../ink/ink891.xml"/><Relationship Id="rId72" Type="http://schemas.openxmlformats.org/officeDocument/2006/relationships/image" Target="../media/image879.png"/><Relationship Id="rId93" Type="http://schemas.openxmlformats.org/officeDocument/2006/relationships/customXml" Target="../ink/ink912.xml"/><Relationship Id="rId98" Type="http://schemas.openxmlformats.org/officeDocument/2006/relationships/image" Target="../media/image892.png"/><Relationship Id="rId121" Type="http://schemas.openxmlformats.org/officeDocument/2006/relationships/customXml" Target="../ink/ink926.xml"/><Relationship Id="rId3" Type="http://schemas.openxmlformats.org/officeDocument/2006/relationships/customXml" Target="../ink/ink867.xml"/><Relationship Id="rId25" Type="http://schemas.openxmlformats.org/officeDocument/2006/relationships/customXml" Target="../ink/ink878.xml"/><Relationship Id="rId46" Type="http://schemas.openxmlformats.org/officeDocument/2006/relationships/image" Target="../media/image866.png"/><Relationship Id="rId67" Type="http://schemas.openxmlformats.org/officeDocument/2006/relationships/customXml" Target="../ink/ink899.xml"/><Relationship Id="rId116" Type="http://schemas.openxmlformats.org/officeDocument/2006/relationships/image" Target="../media/image901.png"/><Relationship Id="rId20" Type="http://schemas.openxmlformats.org/officeDocument/2006/relationships/image" Target="../media/image853.png"/><Relationship Id="rId41" Type="http://schemas.openxmlformats.org/officeDocument/2006/relationships/customXml" Target="../ink/ink886.xml"/><Relationship Id="rId62" Type="http://schemas.openxmlformats.org/officeDocument/2006/relationships/image" Target="../media/image874.png"/><Relationship Id="rId83" Type="http://schemas.openxmlformats.org/officeDocument/2006/relationships/customXml" Target="../ink/ink907.xml"/><Relationship Id="rId88" Type="http://schemas.openxmlformats.org/officeDocument/2006/relationships/image" Target="../media/image887.png"/><Relationship Id="rId111" Type="http://schemas.openxmlformats.org/officeDocument/2006/relationships/customXml" Target="../ink/ink921.xml"/><Relationship Id="rId15" Type="http://schemas.openxmlformats.org/officeDocument/2006/relationships/customXml" Target="../ink/ink873.xml"/><Relationship Id="rId36" Type="http://schemas.openxmlformats.org/officeDocument/2006/relationships/image" Target="../media/image861.png"/><Relationship Id="rId57" Type="http://schemas.openxmlformats.org/officeDocument/2006/relationships/customXml" Target="../ink/ink894.xml"/><Relationship Id="rId106" Type="http://schemas.openxmlformats.org/officeDocument/2006/relationships/image" Target="../media/image896.png"/><Relationship Id="rId10" Type="http://schemas.openxmlformats.org/officeDocument/2006/relationships/image" Target="../media/image848.png"/><Relationship Id="rId31" Type="http://schemas.openxmlformats.org/officeDocument/2006/relationships/customXml" Target="../ink/ink881.xml"/><Relationship Id="rId52" Type="http://schemas.openxmlformats.org/officeDocument/2006/relationships/image" Target="../media/image869.png"/><Relationship Id="rId73" Type="http://schemas.openxmlformats.org/officeDocument/2006/relationships/customXml" Target="../ink/ink902.xml"/><Relationship Id="rId78" Type="http://schemas.openxmlformats.org/officeDocument/2006/relationships/image" Target="../media/image882.png"/><Relationship Id="rId94" Type="http://schemas.openxmlformats.org/officeDocument/2006/relationships/image" Target="../media/image890.png"/><Relationship Id="rId99" Type="http://schemas.openxmlformats.org/officeDocument/2006/relationships/customXml" Target="../ink/ink915.xml"/><Relationship Id="rId101" Type="http://schemas.openxmlformats.org/officeDocument/2006/relationships/customXml" Target="../ink/ink916.xml"/><Relationship Id="rId122" Type="http://schemas.openxmlformats.org/officeDocument/2006/relationships/image" Target="../media/image9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9523" y="381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Konsumenten (A,B) maximieren bei gegebenen Preisen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gegebenen Anfangsausstattungen jeweils ihren Nutzen.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dabei jeweils als das Budget der Konsumenten (A,B) interpretiert werden.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Daraus ergeben sich die Nachfragen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werden sich die Preise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solange ändern, bis Angebot und Nachfrage übereinstimmen.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blipFill>
                <a:blip r:embed="rId2"/>
                <a:stretch>
                  <a:fillRect l="-651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A507BA5F-18A0-4D43-B818-A0C8D1C357E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E4C140-BF93-47E3-80BB-2A5D02F52042}"/>
                  </a:ext>
                </a:extLst>
              </p14:cNvPr>
              <p14:cNvContentPartPr/>
              <p14:nvPr/>
            </p14:nvContentPartPr>
            <p14:xfrm>
              <a:off x="508640" y="1447398"/>
              <a:ext cx="2873880" cy="77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E4C140-BF93-47E3-80BB-2A5D02F520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320" y="1443078"/>
                <a:ext cx="2882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EEFC616-08C7-43DE-BB58-5C6DDA2E7FCE}"/>
                  </a:ext>
                </a:extLst>
              </p14:cNvPr>
              <p14:cNvContentPartPr/>
              <p14:nvPr/>
            </p14:nvContentPartPr>
            <p14:xfrm>
              <a:off x="7740680" y="1499598"/>
              <a:ext cx="1008360" cy="29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EEFC616-08C7-43DE-BB58-5C6DDA2E7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6360" y="1495278"/>
                <a:ext cx="101700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9676DD-A0AD-4195-85C6-1E0390D21377}"/>
              </a:ext>
            </a:extLst>
          </p:cNvPr>
          <p:cNvGrpSpPr/>
          <p:nvPr/>
        </p:nvGrpSpPr>
        <p:grpSpPr>
          <a:xfrm>
            <a:off x="977720" y="4090518"/>
            <a:ext cx="6886080" cy="117720"/>
            <a:chOff x="977720" y="4090518"/>
            <a:chExt cx="68860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BEAEE18-4039-4FEE-9523-C8389610B850}"/>
                    </a:ext>
                  </a:extLst>
                </p14:cNvPr>
                <p14:cNvContentPartPr/>
                <p14:nvPr/>
              </p14:nvContentPartPr>
              <p14:xfrm>
                <a:off x="977720" y="4102038"/>
                <a:ext cx="1230480" cy="106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BEAEE18-4039-4FEE-9523-C8389610B8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3400" y="4097718"/>
                  <a:ext cx="1239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3E0B389-853D-4D4F-A368-D20F60F3E659}"/>
                    </a:ext>
                  </a:extLst>
                </p14:cNvPr>
                <p14:cNvContentPartPr/>
                <p14:nvPr/>
              </p14:nvContentPartPr>
              <p14:xfrm>
                <a:off x="2847200" y="4116438"/>
                <a:ext cx="1246680" cy="43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3E0B389-853D-4D4F-A368-D20F60F3E6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2880" y="4112118"/>
                  <a:ext cx="1255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31F73FC-D3AA-4DB2-A689-C3F9AEC384D8}"/>
                    </a:ext>
                  </a:extLst>
                </p14:cNvPr>
                <p14:cNvContentPartPr/>
                <p14:nvPr/>
              </p14:nvContentPartPr>
              <p14:xfrm>
                <a:off x="4550360" y="4112478"/>
                <a:ext cx="1591920" cy="45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31F73FC-D3AA-4DB2-A689-C3F9AEC384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6040" y="4108158"/>
                  <a:ext cx="1600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376E957-677E-49A3-8D7F-B2E3A5AA5EE4}"/>
                    </a:ext>
                  </a:extLst>
                </p14:cNvPr>
                <p14:cNvContentPartPr/>
                <p14:nvPr/>
              </p14:nvContentPartPr>
              <p14:xfrm>
                <a:off x="6317960" y="4090518"/>
                <a:ext cx="1545840" cy="47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376E957-677E-49A3-8D7F-B2E3A5AA5E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3640" y="4086198"/>
                  <a:ext cx="155448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065AB92-6031-4F9E-9426-D672897310BB}"/>
                  </a:ext>
                </a:extLst>
              </p14:cNvPr>
              <p14:cNvContentPartPr/>
              <p14:nvPr/>
            </p14:nvContentPartPr>
            <p14:xfrm>
              <a:off x="5083520" y="4803318"/>
              <a:ext cx="2887560" cy="57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065AB92-6031-4F9E-9426-D672897310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9200" y="4798998"/>
                <a:ext cx="289620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 und Wohlfahrtstheorie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Gleichgewicht („Angebot=Nachfrage“) mit den Preisen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gilt dann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und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allgemeinen Optimalitätsbedingung der Nutzenmaximierung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𝐺𝑅𝑆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(Steigung der Indifferenzkurve = Steigung der Budgetgeraden)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folgt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de-DE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Hauptsatz der Wohlfahrtstheorie</a:t>
                </a:r>
              </a:p>
              <a:p>
                <a:pPr marL="457200" indent="-457200" algn="ctr">
                  <a:buAutoNum type="arabicPeriod"/>
                </a:pPr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Jedes Wettbewerbsgleichgewicht</a:t>
                </a: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</a:p>
              <a:p>
                <a:pPr algn="ctr"/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802" t="-894" b="-17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F9BA12B-4F56-4124-B78F-9B98247A93E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5F34E0-9C1C-43ED-B73E-8F23EFC9A967}"/>
                  </a:ext>
                </a:extLst>
              </p14:cNvPr>
              <p14:cNvContentPartPr/>
              <p14:nvPr/>
            </p14:nvContentPartPr>
            <p14:xfrm>
              <a:off x="1198760" y="2605158"/>
              <a:ext cx="1904400" cy="979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5F34E0-9C1C-43ED-B73E-8F23EFC9A9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440" y="2600838"/>
                <a:ext cx="1913040" cy="9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36F4BC2-C8FB-4660-9170-786B5B65BBCD}"/>
              </a:ext>
            </a:extLst>
          </p:cNvPr>
          <p:cNvGrpSpPr/>
          <p:nvPr/>
        </p:nvGrpSpPr>
        <p:grpSpPr>
          <a:xfrm>
            <a:off x="1297040" y="3528558"/>
            <a:ext cx="1513440" cy="1278720"/>
            <a:chOff x="1297040" y="3528558"/>
            <a:chExt cx="1513440" cy="12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D7DDC8C-CD26-49AE-B060-84C7D9B164C2}"/>
                    </a:ext>
                  </a:extLst>
                </p14:cNvPr>
                <p14:cNvContentPartPr/>
                <p14:nvPr/>
              </p14:nvContentPartPr>
              <p14:xfrm>
                <a:off x="1425920" y="3594078"/>
                <a:ext cx="19800" cy="1785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D7DDC8C-CD26-49AE-B060-84C7D9B164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21600" y="3589758"/>
                  <a:ext cx="28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C6C1030-5B4C-443D-A51E-61BB46579D27}"/>
                    </a:ext>
                  </a:extLst>
                </p14:cNvPr>
                <p14:cNvContentPartPr/>
                <p14:nvPr/>
              </p14:nvContentPartPr>
              <p14:xfrm>
                <a:off x="1309640" y="3528558"/>
                <a:ext cx="201960" cy="132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C6C1030-5B4C-443D-A51E-61BB46579D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05320" y="3524238"/>
                  <a:ext cx="210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FCDB089-E0B5-4856-8F94-91F7667EC940}"/>
                    </a:ext>
                  </a:extLst>
                </p14:cNvPr>
                <p14:cNvContentPartPr/>
                <p14:nvPr/>
              </p14:nvContentPartPr>
              <p14:xfrm>
                <a:off x="1540760" y="3695238"/>
                <a:ext cx="290160" cy="269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FCDB089-E0B5-4856-8F94-91F7667EC9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6440" y="3690918"/>
                  <a:ext cx="298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2122CFF-B416-4E5F-B9BE-9370A6A0A12D}"/>
                    </a:ext>
                  </a:extLst>
                </p14:cNvPr>
                <p14:cNvContentPartPr/>
                <p14:nvPr/>
              </p14:nvContentPartPr>
              <p14:xfrm>
                <a:off x="1713200" y="3630438"/>
                <a:ext cx="20520" cy="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2122CFF-B416-4E5F-B9BE-9370A6A0A1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08880" y="3626118"/>
                  <a:ext cx="291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7CF49CD-DA91-4CA4-A281-CF998338491B}"/>
                    </a:ext>
                  </a:extLst>
                </p14:cNvPr>
                <p14:cNvContentPartPr/>
                <p14:nvPr/>
              </p14:nvContentPartPr>
              <p14:xfrm>
                <a:off x="1945760" y="3630798"/>
                <a:ext cx="150840" cy="257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7CF49CD-DA91-4CA4-A281-CF99833849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41440" y="3626478"/>
                  <a:ext cx="159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B340EFD-C548-47DC-984E-9A201A917FD2}"/>
                    </a:ext>
                  </a:extLst>
                </p14:cNvPr>
                <p14:cNvContentPartPr/>
                <p14:nvPr/>
              </p14:nvContentPartPr>
              <p14:xfrm>
                <a:off x="2087240" y="3741678"/>
                <a:ext cx="147240" cy="56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B340EFD-C548-47DC-984E-9A201A917F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82920" y="3737358"/>
                  <a:ext cx="155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2DE1E0-9E7D-4C15-A247-7524167DCA1E}"/>
                    </a:ext>
                  </a:extLst>
                </p14:cNvPr>
                <p14:cNvContentPartPr/>
                <p14:nvPr/>
              </p14:nvContentPartPr>
              <p14:xfrm>
                <a:off x="2170400" y="3661398"/>
                <a:ext cx="54720" cy="7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2DE1E0-9E7D-4C15-A247-7524167DCA1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6080" y="3657078"/>
                  <a:ext cx="63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9854585-614F-438F-8F02-B0C856425D12}"/>
                    </a:ext>
                  </a:extLst>
                </p14:cNvPr>
                <p14:cNvContentPartPr/>
                <p14:nvPr/>
              </p14:nvContentPartPr>
              <p14:xfrm>
                <a:off x="2408720" y="3700638"/>
                <a:ext cx="149040" cy="112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9854585-614F-438F-8F02-B0C856425D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04400" y="3696318"/>
                  <a:ext cx="157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68B17B6-14CB-46CB-8F26-B649F8F8AC6E}"/>
                    </a:ext>
                  </a:extLst>
                </p14:cNvPr>
                <p14:cNvContentPartPr/>
                <p14:nvPr/>
              </p14:nvContentPartPr>
              <p14:xfrm>
                <a:off x="2603840" y="3632958"/>
                <a:ext cx="41400" cy="175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68B17B6-14CB-46CB-8F26-B649F8F8AC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9520" y="3628638"/>
                  <a:ext cx="50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C54A01-0CF3-49D5-A340-08ACC1D246A6}"/>
                    </a:ext>
                  </a:extLst>
                </p14:cNvPr>
                <p14:cNvContentPartPr/>
                <p14:nvPr/>
              </p14:nvContentPartPr>
              <p14:xfrm>
                <a:off x="2660360" y="3622878"/>
                <a:ext cx="38160" cy="181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C54A01-0CF3-49D5-A340-08ACC1D246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56040" y="3618558"/>
                  <a:ext cx="46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CA14C35-F78F-4FD6-8EBD-091E63CB28F6}"/>
                    </a:ext>
                  </a:extLst>
                </p14:cNvPr>
                <p14:cNvContentPartPr/>
                <p14:nvPr/>
              </p14:nvContentPartPr>
              <p14:xfrm>
                <a:off x="2697080" y="3682638"/>
                <a:ext cx="113400" cy="125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CA14C35-F78F-4FD6-8EBD-091E63CB28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92760" y="3678318"/>
                  <a:ext cx="122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8F6D69A-84CA-40FA-BE38-460E39FCD830}"/>
                    </a:ext>
                  </a:extLst>
                </p14:cNvPr>
                <p14:cNvContentPartPr/>
                <p14:nvPr/>
              </p14:nvContentPartPr>
              <p14:xfrm>
                <a:off x="1299200" y="3923838"/>
                <a:ext cx="117360" cy="175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8F6D69A-84CA-40FA-BE38-460E39FCD8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94880" y="3919518"/>
                  <a:ext cx="126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9FB2FC-4DE2-4974-9B4E-EE360BF71CE6}"/>
                    </a:ext>
                  </a:extLst>
                </p14:cNvPr>
                <p14:cNvContentPartPr/>
                <p14:nvPr/>
              </p14:nvContentPartPr>
              <p14:xfrm>
                <a:off x="1341320" y="4030398"/>
                <a:ext cx="100440" cy="48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9FB2FC-4DE2-4974-9B4E-EE360BF71C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37000" y="4026078"/>
                  <a:ext cx="10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27AA61B-CEED-467C-9A49-F3FE864109F4}"/>
                    </a:ext>
                  </a:extLst>
                </p14:cNvPr>
                <p14:cNvContentPartPr/>
                <p14:nvPr/>
              </p14:nvContentPartPr>
              <p14:xfrm>
                <a:off x="1459400" y="4018878"/>
                <a:ext cx="180000" cy="67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27AA61B-CEED-467C-9A49-F3FE864109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55080" y="4014558"/>
                  <a:ext cx="188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5BB3598-2B86-40C6-9E64-0D9EC496B391}"/>
                    </a:ext>
                  </a:extLst>
                </p14:cNvPr>
                <p14:cNvContentPartPr/>
                <p14:nvPr/>
              </p14:nvContentPartPr>
              <p14:xfrm>
                <a:off x="1647320" y="4013478"/>
                <a:ext cx="79920" cy="88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5BB3598-2B86-40C6-9E64-0D9EC496B3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43000" y="4009158"/>
                  <a:ext cx="88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E42F249-8755-46F3-97E4-EFD512947C43}"/>
                    </a:ext>
                  </a:extLst>
                </p14:cNvPr>
                <p14:cNvContentPartPr/>
                <p14:nvPr/>
              </p14:nvContentPartPr>
              <p14:xfrm>
                <a:off x="1776200" y="4026078"/>
                <a:ext cx="312480" cy="75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E42F249-8755-46F3-97E4-EFD512947C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71880" y="4021758"/>
                  <a:ext cx="321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4BA9F38-FF23-4A91-8E88-0B6DE4FF2724}"/>
                    </a:ext>
                  </a:extLst>
                </p14:cNvPr>
                <p14:cNvContentPartPr/>
                <p14:nvPr/>
              </p14:nvContentPartPr>
              <p14:xfrm>
                <a:off x="2121800" y="4027158"/>
                <a:ext cx="251640" cy="65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4BA9F38-FF23-4A91-8E88-0B6DE4FF272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17480" y="4022838"/>
                  <a:ext cx="260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A4C079E-9E2D-474F-A566-EC57AB2C5E21}"/>
                    </a:ext>
                  </a:extLst>
                </p14:cNvPr>
                <p14:cNvContentPartPr/>
                <p14:nvPr/>
              </p14:nvContentPartPr>
              <p14:xfrm>
                <a:off x="2400440" y="3941478"/>
                <a:ext cx="86040" cy="160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A4C079E-9E2D-474F-A566-EC57AB2C5E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96120" y="3937158"/>
                  <a:ext cx="9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41F48F7-C0E9-40CE-945A-23AC62B2AC8A}"/>
                    </a:ext>
                  </a:extLst>
                </p14:cNvPr>
                <p14:cNvContentPartPr/>
                <p14:nvPr/>
              </p14:nvContentPartPr>
              <p14:xfrm>
                <a:off x="2510960" y="3999438"/>
                <a:ext cx="285120" cy="9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41F48F7-C0E9-40CE-945A-23AC62B2AC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06640" y="3995118"/>
                  <a:ext cx="29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A4047F-C8B2-4821-A9FC-4395AAA9FEB1}"/>
                    </a:ext>
                  </a:extLst>
                </p14:cNvPr>
                <p14:cNvContentPartPr/>
                <p14:nvPr/>
              </p14:nvContentPartPr>
              <p14:xfrm>
                <a:off x="1297040" y="4211118"/>
                <a:ext cx="282600" cy="136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A4047F-C8B2-4821-A9FC-4395AAA9FE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92720" y="4206798"/>
                  <a:ext cx="291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C299CC-E29E-4003-87A4-859DCD282577}"/>
                    </a:ext>
                  </a:extLst>
                </p14:cNvPr>
                <p14:cNvContentPartPr/>
                <p14:nvPr/>
              </p14:nvContentPartPr>
              <p14:xfrm>
                <a:off x="1547600" y="4194198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C299CC-E29E-4003-87A4-859DCD2825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43280" y="4189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07D5A77-EE55-4100-A18E-C1760DC18DBD}"/>
                    </a:ext>
                  </a:extLst>
                </p14:cNvPr>
                <p14:cNvContentPartPr/>
                <p14:nvPr/>
              </p14:nvContentPartPr>
              <p14:xfrm>
                <a:off x="1794920" y="4201398"/>
                <a:ext cx="102240" cy="145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07D5A77-EE55-4100-A18E-C1760DC18D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90600" y="4197078"/>
                  <a:ext cx="110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84B8178-3AA5-4CCC-809B-3493937232E6}"/>
                    </a:ext>
                  </a:extLst>
                </p14:cNvPr>
                <p14:cNvContentPartPr/>
                <p14:nvPr/>
              </p14:nvContentPartPr>
              <p14:xfrm>
                <a:off x="1860440" y="4232358"/>
                <a:ext cx="74160" cy="117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84B8178-3AA5-4CCC-809B-3493937232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56120" y="4228038"/>
                  <a:ext cx="82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869F95B-83A2-49DB-B6F7-A34DD914B12B}"/>
                    </a:ext>
                  </a:extLst>
                </p14:cNvPr>
                <p14:cNvContentPartPr/>
                <p14:nvPr/>
              </p14:nvContentPartPr>
              <p14:xfrm>
                <a:off x="2050520" y="4267278"/>
                <a:ext cx="154080" cy="67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869F95B-83A2-49DB-B6F7-A34DD914B1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46200" y="4262958"/>
                  <a:ext cx="16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BD13542-8152-42BB-A2DD-4BC843C40A38}"/>
                    </a:ext>
                  </a:extLst>
                </p14:cNvPr>
                <p14:cNvContentPartPr/>
                <p14:nvPr/>
              </p14:nvContentPartPr>
              <p14:xfrm>
                <a:off x="2218640" y="4221558"/>
                <a:ext cx="143640" cy="101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BD13542-8152-42BB-A2DD-4BC843C40A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14320" y="4217238"/>
                  <a:ext cx="152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1CFC2F-CF95-40DD-8FC6-E13AA23AB0AB}"/>
                    </a:ext>
                  </a:extLst>
                </p14:cNvPr>
                <p14:cNvContentPartPr/>
                <p14:nvPr/>
              </p14:nvContentPartPr>
              <p14:xfrm>
                <a:off x="2559560" y="4228758"/>
                <a:ext cx="12960" cy="102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1CFC2F-CF95-40DD-8FC6-E13AA23AB0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55240" y="4224438"/>
                  <a:ext cx="2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E9B08D-B619-4928-A753-214A28657C98}"/>
                    </a:ext>
                  </a:extLst>
                </p14:cNvPr>
                <p14:cNvContentPartPr/>
                <p14:nvPr/>
              </p14:nvContentPartPr>
              <p14:xfrm>
                <a:off x="2474600" y="4182318"/>
                <a:ext cx="182160" cy="201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E9B08D-B619-4928-A753-214A28657C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70280" y="4177998"/>
                  <a:ext cx="190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7948864-446E-40DB-A5F1-991A5DCB659B}"/>
                    </a:ext>
                  </a:extLst>
                </p14:cNvPr>
                <p14:cNvContentPartPr/>
                <p14:nvPr/>
              </p14:nvContentPartPr>
              <p14:xfrm>
                <a:off x="1334120" y="4478598"/>
                <a:ext cx="324360" cy="307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7948864-446E-40DB-A5F1-991A5DCB65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29800" y="4474278"/>
                  <a:ext cx="333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F7D52E-07FE-4131-AC93-7F14B7EF3942}"/>
                    </a:ext>
                  </a:extLst>
                </p14:cNvPr>
                <p14:cNvContentPartPr/>
                <p14:nvPr/>
              </p14:nvContentPartPr>
              <p14:xfrm>
                <a:off x="1658840" y="4508478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F7D52E-07FE-4131-AC93-7F14B7EF39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54520" y="4504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05C293-54F5-4EC5-95FC-29387BB77253}"/>
                    </a:ext>
                  </a:extLst>
                </p14:cNvPr>
                <p14:cNvContentPartPr/>
                <p14:nvPr/>
              </p14:nvContentPartPr>
              <p14:xfrm>
                <a:off x="1694840" y="4480398"/>
                <a:ext cx="116640" cy="15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05C293-54F5-4EC5-95FC-29387BB772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90520" y="4476078"/>
                  <a:ext cx="125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303FD7D-7D34-4B82-9E58-076C8668AD1A}"/>
                    </a:ext>
                  </a:extLst>
                </p14:cNvPr>
                <p14:cNvContentPartPr/>
                <p14:nvPr/>
              </p14:nvContentPartPr>
              <p14:xfrm>
                <a:off x="1855760" y="4549878"/>
                <a:ext cx="15372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303FD7D-7D34-4B82-9E58-076C8668AD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51440" y="4545558"/>
                  <a:ext cx="162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5190E0F-6ADE-4E4F-89B7-3C0FA72C4088}"/>
                    </a:ext>
                  </a:extLst>
                </p14:cNvPr>
                <p14:cNvContentPartPr/>
                <p14:nvPr/>
              </p14:nvContentPartPr>
              <p14:xfrm>
                <a:off x="1870520" y="4593438"/>
                <a:ext cx="129960" cy="30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5190E0F-6ADE-4E4F-89B7-3C0FA72C40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66200" y="4589118"/>
                  <a:ext cx="13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089BD6E-2448-444A-955B-67FB47CFA122}"/>
                    </a:ext>
                  </a:extLst>
                </p14:cNvPr>
                <p14:cNvContentPartPr/>
                <p14:nvPr/>
              </p14:nvContentPartPr>
              <p14:xfrm>
                <a:off x="2002280" y="4537638"/>
                <a:ext cx="170280" cy="95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089BD6E-2448-444A-955B-67FB47CFA1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97960" y="4533318"/>
                  <a:ext cx="178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42D8D4-9CC3-4F44-A992-5654FB7A1BAA}"/>
                    </a:ext>
                  </a:extLst>
                </p14:cNvPr>
                <p14:cNvContentPartPr/>
                <p14:nvPr/>
              </p14:nvContentPartPr>
              <p14:xfrm>
                <a:off x="2214320" y="4460238"/>
                <a:ext cx="141480" cy="165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42D8D4-9CC3-4F44-A992-5654FB7A1B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10000" y="4455918"/>
                  <a:ext cx="150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1A44419-B3DA-49B7-B323-4ACF47802CF2}"/>
                    </a:ext>
                  </a:extLst>
                </p14:cNvPr>
                <p14:cNvContentPartPr/>
                <p14:nvPr/>
              </p14:nvContentPartPr>
              <p14:xfrm>
                <a:off x="2334920" y="4476438"/>
                <a:ext cx="28080" cy="38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1A44419-B3DA-49B7-B323-4ACF47802C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30600" y="4472118"/>
                  <a:ext cx="36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D2476F-AB75-430B-B2CC-459406E16FBB}"/>
                    </a:ext>
                  </a:extLst>
                </p14:cNvPr>
                <p14:cNvContentPartPr/>
                <p14:nvPr/>
              </p14:nvContentPartPr>
              <p14:xfrm>
                <a:off x="2355440" y="4527918"/>
                <a:ext cx="158040" cy="279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D2476F-AB75-430B-B2CC-459406E16F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51120" y="4523598"/>
                  <a:ext cx="166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16C91C6-85AE-43C2-A28C-6B36859C7CBC}"/>
                    </a:ext>
                  </a:extLst>
                </p14:cNvPr>
                <p14:cNvContentPartPr/>
                <p14:nvPr/>
              </p14:nvContentPartPr>
              <p14:xfrm>
                <a:off x="2134760" y="4419198"/>
                <a:ext cx="17280" cy="85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16C91C6-85AE-43C2-A28C-6B36859C7C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30440" y="4414878"/>
                  <a:ext cx="2592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EF8B50C-8B77-4023-8DE8-62649F278F7F}"/>
                  </a:ext>
                </a:extLst>
              </p14:cNvPr>
              <p14:cNvContentPartPr/>
              <p14:nvPr/>
            </p14:nvContentPartPr>
            <p14:xfrm>
              <a:off x="4551080" y="4050918"/>
              <a:ext cx="1977840" cy="9619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EF8B50C-8B77-4023-8DE8-62649F278F7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46760" y="4046598"/>
                <a:ext cx="198648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CED0EB18-299A-44AD-8323-19F3C35C4463}"/>
                  </a:ext>
                </a:extLst>
              </p14:cNvPr>
              <p14:cNvContentPartPr/>
              <p14:nvPr/>
            </p14:nvContentPartPr>
            <p14:xfrm>
              <a:off x="5669960" y="3994398"/>
              <a:ext cx="1942920" cy="10778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CED0EB18-299A-44AD-8323-19F3C35C44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65640" y="3990078"/>
                <a:ext cx="1951560" cy="10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6FF9D5C-D826-47A2-A2F4-57358FB85CB8}"/>
                  </a:ext>
                </a:extLst>
              </p14:cNvPr>
              <p14:cNvContentPartPr/>
              <p14:nvPr/>
            </p14:nvContentPartPr>
            <p14:xfrm>
              <a:off x="5074160" y="3729078"/>
              <a:ext cx="2066040" cy="642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6FF9D5C-D826-47A2-A2F4-57358FB85CB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69840" y="3724758"/>
                <a:ext cx="2074680" cy="65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1661D4A-9379-4A91-8F29-AEAF81AD59CD}"/>
              </a:ext>
            </a:extLst>
          </p:cNvPr>
          <p:cNvGrpSpPr/>
          <p:nvPr/>
        </p:nvGrpSpPr>
        <p:grpSpPr>
          <a:xfrm>
            <a:off x="6869840" y="3164238"/>
            <a:ext cx="4756680" cy="972720"/>
            <a:chOff x="6869840" y="3164238"/>
            <a:chExt cx="4756680" cy="9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273B3DF-B2A5-41A5-B3B9-B76DC029AE6B}"/>
                    </a:ext>
                  </a:extLst>
                </p14:cNvPr>
                <p14:cNvContentPartPr/>
                <p14:nvPr/>
              </p14:nvContentPartPr>
              <p14:xfrm>
                <a:off x="6869840" y="3541158"/>
                <a:ext cx="248760" cy="82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273B3DF-B2A5-41A5-B3B9-B76DC029AE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5520" y="3536838"/>
                  <a:ext cx="25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DD7F120-4DBD-4D2F-B324-52D507E1D1F8}"/>
                    </a:ext>
                  </a:extLst>
                </p14:cNvPr>
                <p14:cNvContentPartPr/>
                <p14:nvPr/>
              </p14:nvContentPartPr>
              <p14:xfrm>
                <a:off x="6896480" y="3580398"/>
                <a:ext cx="236880" cy="99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DD7F120-4DBD-4D2F-B324-52D507E1D1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2160" y="3576078"/>
                  <a:ext cx="245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E9B0FBF-FB9A-4065-926D-80C646C31F4C}"/>
                    </a:ext>
                  </a:extLst>
                </p14:cNvPr>
                <p14:cNvContentPartPr/>
                <p14:nvPr/>
              </p14:nvContentPartPr>
              <p14:xfrm>
                <a:off x="7117160" y="3460158"/>
                <a:ext cx="144720" cy="214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E9B0FBF-FB9A-4065-926D-80C646C31F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12840" y="3455838"/>
                  <a:ext cx="153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DE70233-2C8C-41FD-B610-74F78694CDA1}"/>
                    </a:ext>
                  </a:extLst>
                </p14:cNvPr>
                <p14:cNvContentPartPr/>
                <p14:nvPr/>
              </p14:nvContentPartPr>
              <p14:xfrm>
                <a:off x="7421720" y="3327318"/>
                <a:ext cx="77760" cy="247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DE70233-2C8C-41FD-B610-74F78694CD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17400" y="3322998"/>
                  <a:ext cx="86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7759651-9D06-4788-86BD-688D9054ED7A}"/>
                    </a:ext>
                  </a:extLst>
                </p14:cNvPr>
                <p14:cNvContentPartPr/>
                <p14:nvPr/>
              </p14:nvContentPartPr>
              <p14:xfrm>
                <a:off x="7523240" y="3406158"/>
                <a:ext cx="118800" cy="100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7759651-9D06-4788-86BD-688D9054ED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18920" y="3401838"/>
                  <a:ext cx="127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430F71-6008-4555-AA88-2CB60C7E0358}"/>
                    </a:ext>
                  </a:extLst>
                </p14:cNvPr>
                <p14:cNvContentPartPr/>
                <p14:nvPr/>
              </p14:nvContentPartPr>
              <p14:xfrm>
                <a:off x="7659320" y="3298158"/>
                <a:ext cx="38880" cy="196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430F71-6008-4555-AA88-2CB60C7E03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55000" y="3293838"/>
                  <a:ext cx="4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B005F26-5E87-4166-AAE8-1976D86B236E}"/>
                    </a:ext>
                  </a:extLst>
                </p14:cNvPr>
                <p14:cNvContentPartPr/>
                <p14:nvPr/>
              </p14:nvContentPartPr>
              <p14:xfrm>
                <a:off x="7716920" y="3311478"/>
                <a:ext cx="212400" cy="291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B005F26-5E87-4166-AAE8-1976D86B23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12600" y="3307158"/>
                  <a:ext cx="221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6A7BDB2-3572-421F-A9AE-DB47AC1F9BA5}"/>
                    </a:ext>
                  </a:extLst>
                </p14:cNvPr>
                <p14:cNvContentPartPr/>
                <p14:nvPr/>
              </p14:nvContentPartPr>
              <p14:xfrm>
                <a:off x="7979000" y="3401118"/>
                <a:ext cx="34560" cy="156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6A7BDB2-3572-421F-A9AE-DB47AC1F9B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74680" y="3396798"/>
                  <a:ext cx="43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068D996-DC01-46C2-A822-83164393479B}"/>
                    </a:ext>
                  </a:extLst>
                </p14:cNvPr>
                <p14:cNvContentPartPr/>
                <p14:nvPr/>
              </p14:nvContentPartPr>
              <p14:xfrm>
                <a:off x="8071880" y="3315438"/>
                <a:ext cx="159120" cy="116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068D996-DC01-46C2-A822-8316439347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67560" y="3311118"/>
                  <a:ext cx="167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36DC0EA-0819-4008-A72F-1E9F398405F1}"/>
                    </a:ext>
                  </a:extLst>
                </p14:cNvPr>
                <p14:cNvContentPartPr/>
                <p14:nvPr/>
              </p14:nvContentPartPr>
              <p14:xfrm>
                <a:off x="8210120" y="3366198"/>
                <a:ext cx="138240" cy="73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36DC0EA-0819-4008-A72F-1E9F398405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05800" y="3361878"/>
                  <a:ext cx="14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33F563A-6077-4309-8C34-CFC1549D38F7}"/>
                    </a:ext>
                  </a:extLst>
                </p14:cNvPr>
                <p14:cNvContentPartPr/>
                <p14:nvPr/>
              </p14:nvContentPartPr>
              <p14:xfrm>
                <a:off x="8320280" y="3299598"/>
                <a:ext cx="161280" cy="249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33F563A-6077-4309-8C34-CFC1549D38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15960" y="3295278"/>
                  <a:ext cx="169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60184E1-761F-4728-9B9B-1F91F987FBC3}"/>
                    </a:ext>
                  </a:extLst>
                </p14:cNvPr>
                <p14:cNvContentPartPr/>
                <p14:nvPr/>
              </p14:nvContentPartPr>
              <p14:xfrm>
                <a:off x="8633120" y="3347478"/>
                <a:ext cx="276840" cy="84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60184E1-761F-4728-9B9B-1F91F987FB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28800" y="3343158"/>
                  <a:ext cx="28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2880941-0DDF-4E8C-A6C7-29F8F775B692}"/>
                    </a:ext>
                  </a:extLst>
                </p14:cNvPr>
                <p14:cNvContentPartPr/>
                <p14:nvPr/>
              </p14:nvContentPartPr>
              <p14:xfrm>
                <a:off x="8916080" y="3295638"/>
                <a:ext cx="171000" cy="141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2880941-0DDF-4E8C-A6C7-29F8F775B6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11760" y="3291318"/>
                  <a:ext cx="179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F0D3EBE-2A27-4F76-9378-1CB97CDA3227}"/>
                    </a:ext>
                  </a:extLst>
                </p14:cNvPr>
                <p14:cNvContentPartPr/>
                <p14:nvPr/>
              </p14:nvContentPartPr>
              <p14:xfrm>
                <a:off x="9218840" y="3286278"/>
                <a:ext cx="156240" cy="20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F0D3EBE-2A27-4F76-9378-1CB97CDA32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14520" y="3281958"/>
                  <a:ext cx="164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BC85139-F112-4678-AE0C-F849A70FC4B2}"/>
                    </a:ext>
                  </a:extLst>
                </p14:cNvPr>
                <p14:cNvContentPartPr/>
                <p14:nvPr/>
              </p14:nvContentPartPr>
              <p14:xfrm>
                <a:off x="9432320" y="3332358"/>
                <a:ext cx="64080" cy="133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BC85139-F112-4678-AE0C-F849A70FC4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28000" y="3328038"/>
                  <a:ext cx="72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5E5536A-E104-41F7-88B7-6A6477E13BC8}"/>
                    </a:ext>
                  </a:extLst>
                </p14:cNvPr>
                <p14:cNvContentPartPr/>
                <p14:nvPr/>
              </p14:nvContentPartPr>
              <p14:xfrm>
                <a:off x="9413600" y="3316518"/>
                <a:ext cx="143640" cy="147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5E5536A-E104-41F7-88B7-6A6477E13B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09280" y="3312198"/>
                  <a:ext cx="152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CF73B08-730B-495F-AB01-C002E6979FD8}"/>
                    </a:ext>
                  </a:extLst>
                </p14:cNvPr>
                <p14:cNvContentPartPr/>
                <p14:nvPr/>
              </p14:nvContentPartPr>
              <p14:xfrm>
                <a:off x="9605840" y="3341358"/>
                <a:ext cx="107280" cy="135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CF73B08-730B-495F-AB01-C002E6979F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01520" y="3337038"/>
                  <a:ext cx="11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E5AE54C-ADD1-4B4F-9016-710E9519EAC9}"/>
                    </a:ext>
                  </a:extLst>
                </p14:cNvPr>
                <p14:cNvContentPartPr/>
                <p14:nvPr/>
              </p14:nvContentPartPr>
              <p14:xfrm>
                <a:off x="9706640" y="3434958"/>
                <a:ext cx="77040" cy="87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E5AE54C-ADD1-4B4F-9016-710E9519EA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2320" y="3430638"/>
                  <a:ext cx="85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AB75F1-9C09-429F-8F11-B4B9B8EA66F5}"/>
                    </a:ext>
                  </a:extLst>
                </p14:cNvPr>
                <p14:cNvContentPartPr/>
                <p14:nvPr/>
              </p14:nvContentPartPr>
              <p14:xfrm>
                <a:off x="9726080" y="3418758"/>
                <a:ext cx="81720" cy="144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AB75F1-9C09-429F-8F11-B4B9B8EA66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21760" y="3414438"/>
                  <a:ext cx="90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82AEFB0-2E61-4908-A5CC-D1AC555662EC}"/>
                    </a:ext>
                  </a:extLst>
                </p14:cNvPr>
                <p14:cNvContentPartPr/>
                <p14:nvPr/>
              </p14:nvContentPartPr>
              <p14:xfrm>
                <a:off x="9943160" y="3383838"/>
                <a:ext cx="184680" cy="5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82AEFB0-2E61-4908-A5CC-D1AC555662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38840" y="3379518"/>
                  <a:ext cx="193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E02322-2678-489D-88A7-719C52B1EC61}"/>
                    </a:ext>
                  </a:extLst>
                </p14:cNvPr>
                <p14:cNvContentPartPr/>
                <p14:nvPr/>
              </p14:nvContentPartPr>
              <p14:xfrm>
                <a:off x="9949280" y="3422718"/>
                <a:ext cx="192600" cy="9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E02322-2678-489D-88A7-719C52B1EC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44960" y="3418398"/>
                  <a:ext cx="201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AF5FD03-E996-4EEF-B5D1-908429631F2A}"/>
                    </a:ext>
                  </a:extLst>
                </p14:cNvPr>
                <p14:cNvContentPartPr/>
                <p14:nvPr/>
              </p14:nvContentPartPr>
              <p14:xfrm>
                <a:off x="10188320" y="3306438"/>
                <a:ext cx="151920" cy="171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AF5FD03-E996-4EEF-B5D1-908429631F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84000" y="3302118"/>
                  <a:ext cx="16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095FB0-31B1-4CFD-91BE-C3822C0E9FCF}"/>
                    </a:ext>
                  </a:extLst>
                </p14:cNvPr>
                <p14:cNvContentPartPr/>
                <p14:nvPr/>
              </p14:nvContentPartPr>
              <p14:xfrm>
                <a:off x="10394240" y="3299238"/>
                <a:ext cx="33120" cy="158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095FB0-31B1-4CFD-91BE-C3822C0E9FC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89920" y="3294918"/>
                  <a:ext cx="41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F6DAA4A-7A3C-468B-B09E-2E2B6DFD9276}"/>
                    </a:ext>
                  </a:extLst>
                </p14:cNvPr>
                <p14:cNvContentPartPr/>
                <p14:nvPr/>
              </p14:nvContentPartPr>
              <p14:xfrm>
                <a:off x="10361840" y="3302118"/>
                <a:ext cx="150120" cy="146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F6DAA4A-7A3C-468B-B09E-2E2B6DFD92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57520" y="3297798"/>
                  <a:ext cx="158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6E10BB4-31C8-47E7-952E-34BCCE02BD78}"/>
                    </a:ext>
                  </a:extLst>
                </p14:cNvPr>
                <p14:cNvContentPartPr/>
                <p14:nvPr/>
              </p14:nvContentPartPr>
              <p14:xfrm>
                <a:off x="10533920" y="3319038"/>
                <a:ext cx="121680" cy="135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6E10BB4-31C8-47E7-952E-34BCCE02BD7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29600" y="3314718"/>
                  <a:ext cx="13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81F9A50-DB37-4D0B-9064-AE94EFCE8DD5}"/>
                    </a:ext>
                  </a:extLst>
                </p14:cNvPr>
                <p14:cNvContentPartPr/>
                <p14:nvPr/>
              </p14:nvContentPartPr>
              <p14:xfrm>
                <a:off x="10717520" y="3435678"/>
                <a:ext cx="15120" cy="123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81F9A50-DB37-4D0B-9064-AE94EFCE8D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13200" y="3431358"/>
                  <a:ext cx="2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3DC9DA7-A7A8-43FC-B63D-A3CFB1FFD4C2}"/>
                    </a:ext>
                  </a:extLst>
                </p14:cNvPr>
                <p14:cNvContentPartPr/>
                <p14:nvPr/>
              </p14:nvContentPartPr>
              <p14:xfrm>
                <a:off x="10657040" y="3423078"/>
                <a:ext cx="153720" cy="175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3DC9DA7-A7A8-43FC-B63D-A3CFB1FFD4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52720" y="3418758"/>
                  <a:ext cx="162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6098691-04A6-4DF4-ACF2-22A2EDD5A453}"/>
                    </a:ext>
                  </a:extLst>
                </p14:cNvPr>
                <p14:cNvContentPartPr/>
                <p14:nvPr/>
              </p14:nvContentPartPr>
              <p14:xfrm>
                <a:off x="10930640" y="3248838"/>
                <a:ext cx="409680" cy="335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6098691-04A6-4DF4-ACF2-22A2EDD5A4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26320" y="3244518"/>
                  <a:ext cx="418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DE6DC07-87B8-4BC1-864B-DA3B209C0FAD}"/>
                    </a:ext>
                  </a:extLst>
                </p14:cNvPr>
                <p14:cNvContentPartPr/>
                <p14:nvPr/>
              </p14:nvContentPartPr>
              <p14:xfrm>
                <a:off x="11120360" y="3164238"/>
                <a:ext cx="2880" cy="9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DE6DC07-87B8-4BC1-864B-DA3B209C0F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16040" y="3159918"/>
                  <a:ext cx="11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B31BE8A-FE58-40C8-95F9-49AFD0DCD63A}"/>
                    </a:ext>
                  </a:extLst>
                </p14:cNvPr>
                <p14:cNvContentPartPr/>
                <p14:nvPr/>
              </p14:nvContentPartPr>
              <p14:xfrm>
                <a:off x="9112640" y="3500118"/>
                <a:ext cx="768600" cy="1598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B31BE8A-FE58-40C8-95F9-49AFD0DCD6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08320" y="3495798"/>
                  <a:ext cx="777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0218646-F416-4E77-9BB5-4A4F2B7DA084}"/>
                    </a:ext>
                  </a:extLst>
                </p14:cNvPr>
                <p14:cNvContentPartPr/>
                <p14:nvPr/>
              </p14:nvContentPartPr>
              <p14:xfrm>
                <a:off x="9921560" y="3590118"/>
                <a:ext cx="615600" cy="57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0218646-F416-4E77-9BB5-4A4F2B7DA0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17240" y="3585798"/>
                  <a:ext cx="62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C82A71-92F3-4343-A6CE-6C9AF0CCA487}"/>
                    </a:ext>
                  </a:extLst>
                </p14:cNvPr>
                <p14:cNvContentPartPr/>
                <p14:nvPr/>
              </p14:nvContentPartPr>
              <p14:xfrm>
                <a:off x="9539960" y="3725838"/>
                <a:ext cx="15120" cy="102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C82A71-92F3-4343-A6CE-6C9AF0CCA4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35640" y="3721518"/>
                  <a:ext cx="2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66B4DB7-3825-4845-A2A3-DEFAF7B76C26}"/>
                    </a:ext>
                  </a:extLst>
                </p14:cNvPr>
                <p14:cNvContentPartPr/>
                <p14:nvPr/>
              </p14:nvContentPartPr>
              <p14:xfrm>
                <a:off x="9471920" y="3702078"/>
                <a:ext cx="129600" cy="163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66B4DB7-3825-4845-A2A3-DEFAF7B76C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67600" y="3697758"/>
                  <a:ext cx="138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896AF3-66EC-4BDD-9E56-0670AF6A8035}"/>
                    </a:ext>
                  </a:extLst>
                </p14:cNvPr>
                <p14:cNvContentPartPr/>
                <p14:nvPr/>
              </p14:nvContentPartPr>
              <p14:xfrm>
                <a:off x="9619880" y="3757518"/>
                <a:ext cx="63000" cy="698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896AF3-66EC-4BDD-9E56-0670AF6A80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15560" y="3753198"/>
                  <a:ext cx="71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35499A1-3250-4AB1-B859-87493E902991}"/>
                    </a:ext>
                  </a:extLst>
                </p14:cNvPr>
                <p14:cNvContentPartPr/>
                <p14:nvPr/>
              </p14:nvContentPartPr>
              <p14:xfrm>
                <a:off x="9696560" y="3741678"/>
                <a:ext cx="108000" cy="91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35499A1-3250-4AB1-B859-87493E9029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92240" y="3737358"/>
                  <a:ext cx="11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F1F6C46-1C3D-41E9-96BB-501465F1CAA6}"/>
                    </a:ext>
                  </a:extLst>
                </p14:cNvPr>
                <p14:cNvContentPartPr/>
                <p14:nvPr/>
              </p14:nvContentPartPr>
              <p14:xfrm>
                <a:off x="9840920" y="3807918"/>
                <a:ext cx="11160" cy="5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F1F6C46-1C3D-41E9-96BB-501465F1CA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36600" y="3803598"/>
                  <a:ext cx="19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022127D-993D-4D6C-A570-AAAC56389F99}"/>
                    </a:ext>
                  </a:extLst>
                </p14:cNvPr>
                <p14:cNvContentPartPr/>
                <p14:nvPr/>
              </p14:nvContentPartPr>
              <p14:xfrm>
                <a:off x="9960800" y="3669678"/>
                <a:ext cx="150480" cy="210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022127D-993D-4D6C-A570-AAAC56389F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56480" y="3665358"/>
                  <a:ext cx="159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A2786D-8C40-4C2F-9A50-458EFE139B5C}"/>
                    </a:ext>
                  </a:extLst>
                </p14:cNvPr>
                <p14:cNvContentPartPr/>
                <p14:nvPr/>
              </p14:nvContentPartPr>
              <p14:xfrm>
                <a:off x="10112720" y="3743478"/>
                <a:ext cx="158040" cy="68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A2786D-8C40-4C2F-9A50-458EFE139B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08400" y="3739158"/>
                  <a:ext cx="16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1164E8F-FAA8-4688-9B3C-0FD5F982328D}"/>
                    </a:ext>
                  </a:extLst>
                </p14:cNvPr>
                <p14:cNvContentPartPr/>
                <p14:nvPr/>
              </p14:nvContentPartPr>
              <p14:xfrm>
                <a:off x="10205960" y="3672918"/>
                <a:ext cx="21960" cy="2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1164E8F-FAA8-4688-9B3C-0FD5F982328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01640" y="3668598"/>
                  <a:ext cx="30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EEEF5A7-2C07-4794-B736-591D8BCCADBB}"/>
                    </a:ext>
                  </a:extLst>
                </p14:cNvPr>
                <p14:cNvContentPartPr/>
                <p14:nvPr/>
              </p14:nvContentPartPr>
              <p14:xfrm>
                <a:off x="10389560" y="3706758"/>
                <a:ext cx="95400" cy="156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EEEF5A7-2C07-4794-B736-591D8BCCAD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85240" y="3702438"/>
                  <a:ext cx="104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F4F8829-E501-458F-A1BE-FEE8AEC858F3}"/>
                    </a:ext>
                  </a:extLst>
                </p14:cNvPr>
                <p14:cNvContentPartPr/>
                <p14:nvPr/>
              </p14:nvContentPartPr>
              <p14:xfrm>
                <a:off x="10475960" y="3639078"/>
                <a:ext cx="249120" cy="143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F4F8829-E501-458F-A1BE-FEE8AEC858F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71640" y="3634758"/>
                  <a:ext cx="257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34A4788-9D5C-4BDD-AAF7-674DBC31D14F}"/>
                    </a:ext>
                  </a:extLst>
                </p14:cNvPr>
                <p14:cNvContentPartPr/>
                <p14:nvPr/>
              </p14:nvContentPartPr>
              <p14:xfrm>
                <a:off x="10738400" y="3695238"/>
                <a:ext cx="58320" cy="69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34A4788-9D5C-4BDD-AAF7-674DBC31D1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34080" y="3690918"/>
                  <a:ext cx="66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809F40D-0F5B-47CD-BB5E-F8450E9C753D}"/>
                    </a:ext>
                  </a:extLst>
                </p14:cNvPr>
                <p14:cNvContentPartPr/>
                <p14:nvPr/>
              </p14:nvContentPartPr>
              <p14:xfrm>
                <a:off x="10847480" y="3722598"/>
                <a:ext cx="52920" cy="12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809F40D-0F5B-47CD-BB5E-F8450E9C75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43160" y="3718278"/>
                  <a:ext cx="6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BA4AB88-0948-49B8-88F8-4EB61B92DE28}"/>
                    </a:ext>
                  </a:extLst>
                </p14:cNvPr>
                <p14:cNvContentPartPr/>
                <p14:nvPr/>
              </p14:nvContentPartPr>
              <p14:xfrm>
                <a:off x="10951520" y="3613158"/>
                <a:ext cx="137520" cy="153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BA4AB88-0948-49B8-88F8-4EB61B92DE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47200" y="3608838"/>
                  <a:ext cx="146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32E897B-710C-476C-AE07-C76E5FB842D0}"/>
                    </a:ext>
                  </a:extLst>
                </p14:cNvPr>
                <p14:cNvContentPartPr/>
                <p14:nvPr/>
              </p14:nvContentPartPr>
              <p14:xfrm>
                <a:off x="11044760" y="3571398"/>
                <a:ext cx="118440" cy="238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32E897B-710C-476C-AE07-C76E5FB842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40440" y="3567078"/>
                  <a:ext cx="127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EDA732C-B327-4C55-911C-0F212CC3D2C8}"/>
                    </a:ext>
                  </a:extLst>
                </p14:cNvPr>
                <p14:cNvContentPartPr/>
                <p14:nvPr/>
              </p14:nvContentPartPr>
              <p14:xfrm>
                <a:off x="11156720" y="3614238"/>
                <a:ext cx="108720" cy="1162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EDA732C-B327-4C55-911C-0F212CC3D2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52400" y="3609918"/>
                  <a:ext cx="117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3422553-6875-4B86-8E3D-1396DA9EEB1A}"/>
                    </a:ext>
                  </a:extLst>
                </p14:cNvPr>
                <p14:cNvContentPartPr/>
                <p14:nvPr/>
              </p14:nvContentPartPr>
              <p14:xfrm>
                <a:off x="11203520" y="3645558"/>
                <a:ext cx="93960" cy="92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3422553-6875-4B86-8E3D-1396DA9EEB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99200" y="3641238"/>
                  <a:ext cx="102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C5DBD8-D75E-4F5B-81B9-8D01CFEE4F46}"/>
                    </a:ext>
                  </a:extLst>
                </p14:cNvPr>
                <p14:cNvContentPartPr/>
                <p14:nvPr/>
              </p14:nvContentPartPr>
              <p14:xfrm>
                <a:off x="11326640" y="3645558"/>
                <a:ext cx="119880" cy="68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C5DBD8-D75E-4F5B-81B9-8D01CFEE4F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22320" y="3641238"/>
                  <a:ext cx="12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B62FEF0-A4D1-4C23-A98A-1D764002308D}"/>
                    </a:ext>
                  </a:extLst>
                </p14:cNvPr>
                <p14:cNvContentPartPr/>
                <p14:nvPr/>
              </p14:nvContentPartPr>
              <p14:xfrm>
                <a:off x="11477840" y="3538638"/>
                <a:ext cx="108720" cy="149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B62FEF0-A4D1-4C23-A98A-1D76400230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73520" y="3534318"/>
                  <a:ext cx="117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4121A5F-7E4B-451B-9DF3-4257C27FEBC8}"/>
                    </a:ext>
                  </a:extLst>
                </p14:cNvPr>
                <p14:cNvContentPartPr/>
                <p14:nvPr/>
              </p14:nvContentPartPr>
              <p14:xfrm>
                <a:off x="11374520" y="3494718"/>
                <a:ext cx="23760" cy="9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4121A5F-7E4B-451B-9DF3-4257C27FEB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70200" y="3490398"/>
                  <a:ext cx="32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8B1F4DD-545A-4E89-A5A9-424323D6DBD3}"/>
                    </a:ext>
                  </a:extLst>
                </p14:cNvPr>
                <p14:cNvContentPartPr/>
                <p14:nvPr/>
              </p14:nvContentPartPr>
              <p14:xfrm>
                <a:off x="10608440" y="3883158"/>
                <a:ext cx="81000" cy="154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8B1F4DD-545A-4E89-A5A9-424323D6DB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04120" y="3878838"/>
                  <a:ext cx="89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2AC8E66-9D8A-4CDE-9736-F34C1C5172BB}"/>
                    </a:ext>
                  </a:extLst>
                </p14:cNvPr>
                <p14:cNvContentPartPr/>
                <p14:nvPr/>
              </p14:nvContentPartPr>
              <p14:xfrm>
                <a:off x="10653800" y="3947238"/>
                <a:ext cx="72360" cy="55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2AC8E66-9D8A-4CDE-9736-F34C1C5172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49480" y="3942918"/>
                  <a:ext cx="81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DEBB3EE-ED27-4EB6-9112-DA54792AFC99}"/>
                    </a:ext>
                  </a:extLst>
                </p14:cNvPr>
                <p14:cNvContentPartPr/>
                <p14:nvPr/>
              </p14:nvContentPartPr>
              <p14:xfrm>
                <a:off x="10761440" y="3874158"/>
                <a:ext cx="96120" cy="118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DEBB3EE-ED27-4EB6-9112-DA54792AFC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57120" y="3869838"/>
                  <a:ext cx="104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B983E19-F8B7-498F-86C1-A0989BEF223B}"/>
                    </a:ext>
                  </a:extLst>
                </p14:cNvPr>
                <p14:cNvContentPartPr/>
                <p14:nvPr/>
              </p14:nvContentPartPr>
              <p14:xfrm>
                <a:off x="10849280" y="3921678"/>
                <a:ext cx="64440" cy="78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B983E19-F8B7-498F-86C1-A0989BEF22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44960" y="3917358"/>
                  <a:ext cx="73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979829F-7994-46ED-9F45-315CB5AAD54D}"/>
                    </a:ext>
                  </a:extLst>
                </p14:cNvPr>
                <p14:cNvContentPartPr/>
                <p14:nvPr/>
              </p14:nvContentPartPr>
              <p14:xfrm>
                <a:off x="10927040" y="3860838"/>
                <a:ext cx="107640" cy="128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979829F-7994-46ED-9F45-315CB5AAD5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22720" y="3856518"/>
                  <a:ext cx="11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D66B1AC-E23B-4D47-8400-3F70D1BC542C}"/>
                    </a:ext>
                  </a:extLst>
                </p14:cNvPr>
                <p14:cNvContentPartPr/>
                <p14:nvPr/>
              </p14:nvContentPartPr>
              <p14:xfrm>
                <a:off x="11014520" y="3853278"/>
                <a:ext cx="233280" cy="135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D66B1AC-E23B-4D47-8400-3F70D1BC54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10200" y="3848958"/>
                  <a:ext cx="241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650CF6E-4A6B-4F4D-A128-39CEE2667A05}"/>
                    </a:ext>
                  </a:extLst>
                </p14:cNvPr>
                <p14:cNvContentPartPr/>
                <p14:nvPr/>
              </p14:nvContentPartPr>
              <p14:xfrm>
                <a:off x="11246720" y="3851118"/>
                <a:ext cx="10440" cy="44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650CF6E-4A6B-4F4D-A128-39CEE2667A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42400" y="3846798"/>
                  <a:ext cx="19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095EE06-0B24-42FB-AC42-76D79DE29665}"/>
                    </a:ext>
                  </a:extLst>
                </p14:cNvPr>
                <p14:cNvContentPartPr/>
                <p14:nvPr/>
              </p14:nvContentPartPr>
              <p14:xfrm>
                <a:off x="11272280" y="3905118"/>
                <a:ext cx="191880" cy="62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095EE06-0B24-42FB-AC42-76D79DE2966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67960" y="3900798"/>
                  <a:ext cx="200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3F60C01-2F75-4349-81EB-EB5C2D5B7144}"/>
                    </a:ext>
                  </a:extLst>
                </p14:cNvPr>
                <p14:cNvContentPartPr/>
                <p14:nvPr/>
              </p14:nvContentPartPr>
              <p14:xfrm>
                <a:off x="10382720" y="4111398"/>
                <a:ext cx="1243800" cy="25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3F60C01-2F75-4349-81EB-EB5C2D5B71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78400" y="4107078"/>
                  <a:ext cx="1252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F66258B-33E6-4000-97EA-6AAEC4C93F78}"/>
              </a:ext>
            </a:extLst>
          </p:cNvPr>
          <p:cNvGrpSpPr/>
          <p:nvPr/>
        </p:nvGrpSpPr>
        <p:grpSpPr>
          <a:xfrm>
            <a:off x="637520" y="4823118"/>
            <a:ext cx="7898400" cy="1881000"/>
            <a:chOff x="637520" y="4823118"/>
            <a:chExt cx="7898400" cy="18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5FD274-475F-47BA-AFFB-3CB77E697A08}"/>
                    </a:ext>
                  </a:extLst>
                </p14:cNvPr>
                <p14:cNvContentPartPr/>
                <p14:nvPr/>
              </p14:nvContentPartPr>
              <p14:xfrm>
                <a:off x="922640" y="4941558"/>
                <a:ext cx="136080" cy="1235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5FD274-475F-47BA-AFFB-3CB77E697A0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8320" y="4937238"/>
                  <a:ext cx="144720" cy="12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D815CC-77E6-4515-88C4-9CAB60508AD3}"/>
                    </a:ext>
                  </a:extLst>
                </p14:cNvPr>
                <p14:cNvContentPartPr/>
                <p14:nvPr/>
              </p14:nvContentPartPr>
              <p14:xfrm>
                <a:off x="722840" y="5954958"/>
                <a:ext cx="1904400" cy="110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D815CC-77E6-4515-88C4-9CAB60508A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8520" y="5950638"/>
                  <a:ext cx="19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566B08-16A5-42F4-B605-B81F16C9429D}"/>
                    </a:ext>
                  </a:extLst>
                </p14:cNvPr>
                <p14:cNvContentPartPr/>
                <p14:nvPr/>
              </p14:nvContentPartPr>
              <p14:xfrm>
                <a:off x="2570720" y="5848398"/>
                <a:ext cx="142560" cy="240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566B08-16A5-42F4-B605-B81F16C942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66400" y="5844078"/>
                  <a:ext cx="151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1C126A-A7AB-4BE4-AA36-CC6262C8A1D4}"/>
                    </a:ext>
                  </a:extLst>
                </p14:cNvPr>
                <p14:cNvContentPartPr/>
                <p14:nvPr/>
              </p14:nvContentPartPr>
              <p14:xfrm>
                <a:off x="904640" y="4823118"/>
                <a:ext cx="226440" cy="147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1C126A-A7AB-4BE4-AA36-CC6262C8A1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0320" y="4818798"/>
                  <a:ext cx="235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A83010-049D-44F4-B580-97114DF205E1}"/>
                    </a:ext>
                  </a:extLst>
                </p14:cNvPr>
                <p14:cNvContentPartPr/>
                <p14:nvPr/>
              </p14:nvContentPartPr>
              <p14:xfrm>
                <a:off x="637520" y="4833198"/>
                <a:ext cx="118080" cy="183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A83010-049D-44F4-B580-97114DF205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3200" y="4828878"/>
                  <a:ext cx="126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6722413-839A-4092-AA44-357BE9D8C9AB}"/>
                    </a:ext>
                  </a:extLst>
                </p14:cNvPr>
                <p14:cNvContentPartPr/>
                <p14:nvPr/>
              </p14:nvContentPartPr>
              <p14:xfrm>
                <a:off x="2383520" y="6150078"/>
                <a:ext cx="164160" cy="140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6722413-839A-4092-AA44-357BE9D8C9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79200" y="6145758"/>
                  <a:ext cx="172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901709B-D7E6-4D1C-9F86-45E4AA329190}"/>
                    </a:ext>
                  </a:extLst>
                </p14:cNvPr>
                <p14:cNvContentPartPr/>
                <p14:nvPr/>
              </p14:nvContentPartPr>
              <p14:xfrm>
                <a:off x="1029560" y="5113998"/>
                <a:ext cx="926640" cy="870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901709B-D7E6-4D1C-9F86-45E4AA32919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5240" y="5109678"/>
                  <a:ext cx="93528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C9369F-39F7-4FD4-8DC4-D19F0186534C}"/>
                    </a:ext>
                  </a:extLst>
                </p14:cNvPr>
                <p14:cNvContentPartPr/>
                <p14:nvPr/>
              </p14:nvContentPartPr>
              <p14:xfrm>
                <a:off x="1318640" y="4925718"/>
                <a:ext cx="922320" cy="973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C9369F-39F7-4FD4-8DC4-D19F018653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14320" y="4921398"/>
                  <a:ext cx="93096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A0DF774-FFC4-4853-9819-499FA6361AFF}"/>
                    </a:ext>
                  </a:extLst>
                </p14:cNvPr>
                <p14:cNvContentPartPr/>
                <p14:nvPr/>
              </p14:nvContentPartPr>
              <p14:xfrm>
                <a:off x="1630400" y="5657958"/>
                <a:ext cx="63000" cy="90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A0DF774-FFC4-4853-9819-499FA6361A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26080" y="5653638"/>
                  <a:ext cx="7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EC663B1-FF37-45B9-9C41-D01F95BA665F}"/>
                    </a:ext>
                  </a:extLst>
                </p14:cNvPr>
                <p14:cNvContentPartPr/>
                <p14:nvPr/>
              </p14:nvContentPartPr>
              <p14:xfrm>
                <a:off x="2321600" y="5763438"/>
                <a:ext cx="11160" cy="121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EC663B1-FF37-45B9-9C41-D01F95BA66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17280" y="5759118"/>
                  <a:ext cx="1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77710D2-63CE-4D4E-AC95-B68D108254ED}"/>
                    </a:ext>
                  </a:extLst>
                </p14:cNvPr>
                <p14:cNvContentPartPr/>
                <p14:nvPr/>
              </p14:nvContentPartPr>
              <p14:xfrm>
                <a:off x="2272280" y="5882238"/>
                <a:ext cx="124200" cy="10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77710D2-63CE-4D4E-AC95-B68D108254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67960" y="5877918"/>
                  <a:ext cx="132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9ED5873-269F-4E8E-B220-7A8DB731358B}"/>
                    </a:ext>
                  </a:extLst>
                </p14:cNvPr>
                <p14:cNvContentPartPr/>
                <p14:nvPr/>
              </p14:nvContentPartPr>
              <p14:xfrm>
                <a:off x="2228720" y="5741478"/>
                <a:ext cx="144360" cy="37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9ED5873-269F-4E8E-B220-7A8DB731358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24400" y="5737158"/>
                  <a:ext cx="153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502B65F-739D-400C-813A-6A7F697085C9}"/>
                    </a:ext>
                  </a:extLst>
                </p14:cNvPr>
                <p14:cNvContentPartPr/>
                <p14:nvPr/>
              </p14:nvContentPartPr>
              <p14:xfrm>
                <a:off x="2374880" y="5650758"/>
                <a:ext cx="110160" cy="100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502B65F-739D-400C-813A-6A7F697085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70560" y="5646438"/>
                  <a:ext cx="118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0BD97D-5221-4334-83BC-F711A2C0D999}"/>
                    </a:ext>
                  </a:extLst>
                </p14:cNvPr>
                <p14:cNvContentPartPr/>
                <p14:nvPr/>
              </p14:nvContentPartPr>
              <p14:xfrm>
                <a:off x="1715720" y="5410278"/>
                <a:ext cx="177120" cy="156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0BD97D-5221-4334-83BC-F711A2C0D9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11400" y="5405958"/>
                  <a:ext cx="185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5F12A61-1419-4FFE-B9F3-71285FADD22B}"/>
                    </a:ext>
                  </a:extLst>
                </p14:cNvPr>
                <p14:cNvContentPartPr/>
                <p14:nvPr/>
              </p14:nvContentPartPr>
              <p14:xfrm>
                <a:off x="1681880" y="5441598"/>
                <a:ext cx="157320" cy="174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5F12A61-1419-4FFE-B9F3-71285FADD22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7560" y="5437278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97244F5-5B77-4A22-996B-DFDED76DFC8A}"/>
                    </a:ext>
                  </a:extLst>
                </p14:cNvPr>
                <p14:cNvContentPartPr/>
                <p14:nvPr/>
              </p14:nvContentPartPr>
              <p14:xfrm>
                <a:off x="2045480" y="5080158"/>
                <a:ext cx="88200" cy="159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97244F5-5B77-4A22-996B-DFDED76DFC8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41160" y="5075838"/>
                  <a:ext cx="96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745BA25-0643-4209-87B5-40BB338AD656}"/>
                    </a:ext>
                  </a:extLst>
                </p14:cNvPr>
                <p14:cNvContentPartPr/>
                <p14:nvPr/>
              </p14:nvContentPartPr>
              <p14:xfrm>
                <a:off x="2139440" y="5080878"/>
                <a:ext cx="175680" cy="95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745BA25-0643-4209-87B5-40BB338AD6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35120" y="5076558"/>
                  <a:ext cx="18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DC7E935-7718-4321-B898-0E1743A60985}"/>
                    </a:ext>
                  </a:extLst>
                </p14:cNvPr>
                <p14:cNvContentPartPr/>
                <p14:nvPr/>
              </p14:nvContentPartPr>
              <p14:xfrm>
                <a:off x="2324120" y="5041998"/>
                <a:ext cx="84600" cy="88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DC7E935-7718-4321-B898-0E1743A6098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19800" y="5037678"/>
                  <a:ext cx="93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060BD15-78C6-416F-9F7E-D569FA8B3DCC}"/>
                    </a:ext>
                  </a:extLst>
                </p14:cNvPr>
                <p14:cNvContentPartPr/>
                <p14:nvPr/>
              </p14:nvContentPartPr>
              <p14:xfrm>
                <a:off x="2407640" y="4934718"/>
                <a:ext cx="111960" cy="138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060BD15-78C6-416F-9F7E-D569FA8B3DC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03320" y="4930398"/>
                  <a:ext cx="120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34FCCB-8233-4E44-9B13-546E3E561E1D}"/>
                    </a:ext>
                  </a:extLst>
                </p14:cNvPr>
                <p14:cNvContentPartPr/>
                <p14:nvPr/>
              </p14:nvContentPartPr>
              <p14:xfrm>
                <a:off x="2525000" y="4859838"/>
                <a:ext cx="228960" cy="179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34FCCB-8233-4E44-9B13-546E3E561E1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20680" y="4855518"/>
                  <a:ext cx="237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417AE2A-F44C-4C01-8F94-2A109DCA5DBD}"/>
                    </a:ext>
                  </a:extLst>
                </p14:cNvPr>
                <p14:cNvContentPartPr/>
                <p14:nvPr/>
              </p14:nvContentPartPr>
              <p14:xfrm>
                <a:off x="2742440" y="4912398"/>
                <a:ext cx="94320" cy="69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417AE2A-F44C-4C01-8F94-2A109DCA5D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38120" y="4908078"/>
                  <a:ext cx="102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2544D49-7497-46E9-8A32-9A5A691BE8A2}"/>
                    </a:ext>
                  </a:extLst>
                </p14:cNvPr>
                <p14:cNvContentPartPr/>
                <p14:nvPr/>
              </p14:nvContentPartPr>
              <p14:xfrm>
                <a:off x="2865200" y="4881438"/>
                <a:ext cx="104400" cy="25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2544D49-7497-46E9-8A32-9A5A691BE8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60880" y="4877118"/>
                  <a:ext cx="11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0CAC9F-0691-46EC-BB4A-B6BDAD73D368}"/>
                    </a:ext>
                  </a:extLst>
                </p14:cNvPr>
                <p14:cNvContentPartPr/>
                <p14:nvPr/>
              </p14:nvContentPartPr>
              <p14:xfrm>
                <a:off x="2197760" y="5273478"/>
                <a:ext cx="87840" cy="97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0CAC9F-0691-46EC-BB4A-B6BDAD73D3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93440" y="5269158"/>
                  <a:ext cx="96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DA5B4A1-195B-403E-81AA-4CF597241480}"/>
                    </a:ext>
                  </a:extLst>
                </p14:cNvPr>
                <p14:cNvContentPartPr/>
                <p14:nvPr/>
              </p14:nvContentPartPr>
              <p14:xfrm>
                <a:off x="2305400" y="5255838"/>
                <a:ext cx="70560" cy="17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DA5B4A1-195B-403E-81AA-4CF59724148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01080" y="5251518"/>
                  <a:ext cx="79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2E7DBF-B329-469A-9615-D4CBB8D109B0}"/>
                    </a:ext>
                  </a:extLst>
                </p14:cNvPr>
                <p14:cNvContentPartPr/>
                <p14:nvPr/>
              </p14:nvContentPartPr>
              <p14:xfrm>
                <a:off x="2409440" y="5154318"/>
                <a:ext cx="310320" cy="155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2E7DBF-B329-469A-9615-D4CBB8D109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05120" y="5149998"/>
                  <a:ext cx="318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07562EA-A26A-458C-B816-31B417357656}"/>
                    </a:ext>
                  </a:extLst>
                </p14:cNvPr>
                <p14:cNvContentPartPr/>
                <p14:nvPr/>
              </p14:nvContentPartPr>
              <p14:xfrm>
                <a:off x="2640200" y="5093478"/>
                <a:ext cx="360" cy="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07562EA-A26A-458C-B816-31B4173576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35880" y="5089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19980C-0F7C-431A-B0DD-11E0D19A75B1}"/>
                    </a:ext>
                  </a:extLst>
                </p14:cNvPr>
                <p14:cNvContentPartPr/>
                <p14:nvPr/>
              </p14:nvContentPartPr>
              <p14:xfrm>
                <a:off x="2764400" y="5068998"/>
                <a:ext cx="330120" cy="115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19980C-0F7C-431A-B0DD-11E0D19A75B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60080" y="5064678"/>
                  <a:ext cx="338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45BDB8D-8D43-46AC-92D3-920DBD7788D9}"/>
                    </a:ext>
                  </a:extLst>
                </p14:cNvPr>
                <p14:cNvContentPartPr/>
                <p14:nvPr/>
              </p14:nvContentPartPr>
              <p14:xfrm>
                <a:off x="3140960" y="4871718"/>
                <a:ext cx="31320" cy="92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45BDB8D-8D43-46AC-92D3-920DBD7788D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36640" y="4867398"/>
                  <a:ext cx="39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88DC181-10E9-43B1-BE7D-A9C5C8671FA3}"/>
                    </a:ext>
                  </a:extLst>
                </p14:cNvPr>
                <p14:cNvContentPartPr/>
                <p14:nvPr/>
              </p14:nvContentPartPr>
              <p14:xfrm>
                <a:off x="3190640" y="5056038"/>
                <a:ext cx="16560" cy="16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88DC181-10E9-43B1-BE7D-A9C5C8671FA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86320" y="5051718"/>
                  <a:ext cx="2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499219C-1DCC-485E-A854-050A22F2CE94}"/>
                    </a:ext>
                  </a:extLst>
                </p14:cNvPr>
                <p14:cNvContentPartPr/>
                <p14:nvPr/>
              </p14:nvContentPartPr>
              <p14:xfrm>
                <a:off x="3363080" y="5156118"/>
                <a:ext cx="5172840" cy="1548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499219C-1DCC-485E-A854-050A22F2CE9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358760" y="5151798"/>
                  <a:ext cx="5181480" cy="155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03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DD09E8A-C4C7-4D5B-9D38-8E482CC883B9}"/>
                  </a:ext>
                </a:extLst>
              </p14:cNvPr>
              <p14:cNvContentPartPr/>
              <p14:nvPr/>
            </p14:nvContentPartPr>
            <p14:xfrm>
              <a:off x="1007240" y="5043798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DD09E8A-C4C7-4D5B-9D38-8E482CC883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920" y="503947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40B9BCD-F871-4BB2-8E84-8BA28DEF9B4D}"/>
                  </a:ext>
                </a:extLst>
              </p14:cNvPr>
              <p14:cNvContentPartPr/>
              <p14:nvPr/>
            </p14:nvContentPartPr>
            <p14:xfrm>
              <a:off x="976280" y="1453158"/>
              <a:ext cx="6753600" cy="3623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40B9BCD-F871-4BB2-8E84-8BA28DEF9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1960" y="1448838"/>
                <a:ext cx="6762240" cy="36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DA30B21-89E7-4284-B61A-3F25A540044E}"/>
                  </a:ext>
                </a:extLst>
              </p14:cNvPr>
              <p14:cNvContentPartPr/>
              <p14:nvPr/>
            </p14:nvContentPartPr>
            <p14:xfrm>
              <a:off x="5010080" y="4547358"/>
              <a:ext cx="68040" cy="69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DA30B21-89E7-4284-B61A-3F25A54004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5760" y="4543038"/>
                <a:ext cx="766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7355CE9-BAD5-44D4-A764-1D3E6A9FD9CD}"/>
                  </a:ext>
                </a:extLst>
              </p14:cNvPr>
              <p14:cNvContentPartPr/>
              <p14:nvPr/>
            </p14:nvContentPartPr>
            <p14:xfrm>
              <a:off x="5024480" y="4553478"/>
              <a:ext cx="24480" cy="262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7355CE9-BAD5-44D4-A764-1D3E6A9FD9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0160" y="4549158"/>
                <a:ext cx="331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82ACE45-A988-4ED3-9D13-54A2830C2CAA}"/>
                  </a:ext>
                </a:extLst>
              </p14:cNvPr>
              <p14:cNvContentPartPr/>
              <p14:nvPr/>
            </p14:nvContentPartPr>
            <p14:xfrm>
              <a:off x="3053480" y="2086398"/>
              <a:ext cx="1947240" cy="24660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82ACE45-A988-4ED3-9D13-54A2830C2C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9160" y="2082078"/>
                <a:ext cx="1955880" cy="24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27541A0-91F4-46B5-81F2-AB60B329868D}"/>
                  </a:ext>
                </a:extLst>
              </p14:cNvPr>
              <p14:cNvContentPartPr/>
              <p14:nvPr/>
            </p14:nvContentPartPr>
            <p14:xfrm>
              <a:off x="5181080" y="4521438"/>
              <a:ext cx="2087640" cy="1206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27541A0-91F4-46B5-81F2-AB60B32986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6760" y="4517118"/>
                <a:ext cx="2096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150CD5E-2BD8-4415-87B6-9B83710C4F2B}"/>
                  </a:ext>
                </a:extLst>
              </p14:cNvPr>
              <p14:cNvContentPartPr/>
              <p14:nvPr/>
            </p14:nvContentPartPr>
            <p14:xfrm>
              <a:off x="10508360" y="2467638"/>
              <a:ext cx="1005840" cy="4831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150CD5E-2BD8-4415-87B6-9B83710C4F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04040" y="2463318"/>
                <a:ext cx="101448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588121C2-4FE2-4F6C-AE25-323BD5BC9482}"/>
              </a:ext>
            </a:extLst>
          </p:cNvPr>
          <p:cNvGrpSpPr/>
          <p:nvPr/>
        </p:nvGrpSpPr>
        <p:grpSpPr>
          <a:xfrm>
            <a:off x="6779840" y="2221398"/>
            <a:ext cx="5240880" cy="2149200"/>
            <a:chOff x="6779840" y="2221398"/>
            <a:chExt cx="5240880" cy="21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16FE57-D9F1-48FC-8B23-DC413186AE19}"/>
                    </a:ext>
                  </a:extLst>
                </p14:cNvPr>
                <p14:cNvContentPartPr/>
                <p14:nvPr/>
              </p14:nvContentPartPr>
              <p14:xfrm>
                <a:off x="6892520" y="3433158"/>
                <a:ext cx="1441440" cy="823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16FE57-D9F1-48FC-8B23-DC413186AE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88200" y="3428838"/>
                  <a:ext cx="145008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D088A5F-D6A9-4023-AA4B-11343E6E1616}"/>
                    </a:ext>
                  </a:extLst>
                </p14:cNvPr>
                <p14:cNvContentPartPr/>
                <p14:nvPr/>
              </p14:nvContentPartPr>
              <p14:xfrm>
                <a:off x="6779840" y="4180518"/>
                <a:ext cx="366840" cy="190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D088A5F-D6A9-4023-AA4B-11343E6E16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75520" y="4176198"/>
                  <a:ext cx="375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2B96C1C-1499-4345-89A5-6D1A39691B14}"/>
                    </a:ext>
                  </a:extLst>
                </p14:cNvPr>
                <p14:cNvContentPartPr/>
                <p14:nvPr/>
              </p14:nvContentPartPr>
              <p14:xfrm>
                <a:off x="8475800" y="3279438"/>
                <a:ext cx="135360" cy="171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2B96C1C-1499-4345-89A5-6D1A39691B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71480" y="3275118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86AB394-F254-46C7-A9CD-F8CCB466579F}"/>
                    </a:ext>
                  </a:extLst>
                </p14:cNvPr>
                <p14:cNvContentPartPr/>
                <p14:nvPr/>
              </p14:nvContentPartPr>
              <p14:xfrm>
                <a:off x="8620160" y="3271158"/>
                <a:ext cx="65880" cy="184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86AB394-F254-46C7-A9CD-F8CCB46657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15840" y="3266838"/>
                  <a:ext cx="7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E123F11-6BCE-4141-84EC-A27D783C2DB6}"/>
                    </a:ext>
                  </a:extLst>
                </p14:cNvPr>
                <p14:cNvContentPartPr/>
                <p14:nvPr/>
              </p14:nvContentPartPr>
              <p14:xfrm>
                <a:off x="8686040" y="3250998"/>
                <a:ext cx="48240" cy="87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E123F11-6BCE-4141-84EC-A27D783C2D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81720" y="3246678"/>
                  <a:ext cx="5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01786A7-7F7D-4B44-AA46-2C8359956415}"/>
                    </a:ext>
                  </a:extLst>
                </p14:cNvPr>
                <p14:cNvContentPartPr/>
                <p14:nvPr/>
              </p14:nvContentPartPr>
              <p14:xfrm>
                <a:off x="8747600" y="3234078"/>
                <a:ext cx="71280" cy="75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01786A7-7F7D-4B44-AA46-2C83599564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43280" y="3229758"/>
                  <a:ext cx="79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8E38BA-AC54-43F3-AB12-37EA6C606A71}"/>
                    </a:ext>
                  </a:extLst>
                </p14:cNvPr>
                <p14:cNvContentPartPr/>
                <p14:nvPr/>
              </p14:nvContentPartPr>
              <p14:xfrm>
                <a:off x="8808800" y="3190878"/>
                <a:ext cx="79200" cy="89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8E38BA-AC54-43F3-AB12-37EA6C606A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4480" y="3186558"/>
                  <a:ext cx="87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A69A06-A9A6-4CC0-B16C-DE034ED1EAB2}"/>
                    </a:ext>
                  </a:extLst>
                </p14:cNvPr>
                <p14:cNvContentPartPr/>
                <p14:nvPr/>
              </p14:nvContentPartPr>
              <p14:xfrm>
                <a:off x="8896640" y="3163158"/>
                <a:ext cx="73800" cy="66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A69A06-A9A6-4CC0-B16C-DE034ED1EA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92320" y="3158838"/>
                  <a:ext cx="82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3E13CE-9B66-44D0-A74F-4F9B3F8B214B}"/>
                    </a:ext>
                  </a:extLst>
                </p14:cNvPr>
                <p14:cNvContentPartPr/>
                <p14:nvPr/>
              </p14:nvContentPartPr>
              <p14:xfrm>
                <a:off x="8972600" y="3050838"/>
                <a:ext cx="275040" cy="137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3E13CE-9B66-44D0-A74F-4F9B3F8B21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68280" y="3046518"/>
                  <a:ext cx="283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A90E59E-DD8C-440D-B0AA-19BB69E3EC8F}"/>
                    </a:ext>
                  </a:extLst>
                </p14:cNvPr>
                <p14:cNvContentPartPr/>
                <p14:nvPr/>
              </p14:nvContentPartPr>
              <p14:xfrm>
                <a:off x="9177800" y="2927358"/>
                <a:ext cx="87480" cy="153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A90E59E-DD8C-440D-B0AA-19BB69E3EC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73480" y="2923038"/>
                  <a:ext cx="96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FC7F49E-4DF7-40AD-9AF3-8EE36A59C519}"/>
                    </a:ext>
                  </a:extLst>
                </p14:cNvPr>
                <p14:cNvContentPartPr/>
                <p14:nvPr/>
              </p14:nvContentPartPr>
              <p14:xfrm>
                <a:off x="9046400" y="2915838"/>
                <a:ext cx="21240" cy="3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FC7F49E-4DF7-40AD-9AF3-8EE36A59C5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42080" y="2911518"/>
                  <a:ext cx="2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9E32D1-62F9-4B48-8C7F-6BC670A21A9B}"/>
                    </a:ext>
                  </a:extLst>
                </p14:cNvPr>
                <p14:cNvContentPartPr/>
                <p14:nvPr/>
              </p14:nvContentPartPr>
              <p14:xfrm>
                <a:off x="9375800" y="2959398"/>
                <a:ext cx="230040" cy="78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9E32D1-62F9-4B48-8C7F-6BC670A21A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71480" y="2955078"/>
                  <a:ext cx="23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72B3B9-FBDD-427E-ADAA-57C0AC1BC9FA}"/>
                    </a:ext>
                  </a:extLst>
                </p14:cNvPr>
                <p14:cNvContentPartPr/>
                <p14:nvPr/>
              </p14:nvContentPartPr>
              <p14:xfrm>
                <a:off x="9592160" y="2829078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72B3B9-FBDD-427E-ADAA-57C0AC1BC9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87840" y="28247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8333537-EADB-48CC-BCA6-DE48C8D9DF82}"/>
                    </a:ext>
                  </a:extLst>
                </p14:cNvPr>
                <p14:cNvContentPartPr/>
                <p14:nvPr/>
              </p14:nvContentPartPr>
              <p14:xfrm>
                <a:off x="9705920" y="2775078"/>
                <a:ext cx="156240" cy="157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8333537-EADB-48CC-BCA6-DE48C8D9DF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01600" y="2770758"/>
                  <a:ext cx="164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1A4BB9-EA08-42D7-9E65-CC6FE84645FD}"/>
                    </a:ext>
                  </a:extLst>
                </p14:cNvPr>
                <p14:cNvContentPartPr/>
                <p14:nvPr/>
              </p14:nvContentPartPr>
              <p14:xfrm>
                <a:off x="9852440" y="2799918"/>
                <a:ext cx="78840" cy="61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1A4BB9-EA08-42D7-9E65-CC6FE84645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8120" y="2795598"/>
                  <a:ext cx="8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95A60F-E030-4CCE-9037-4F7C13994F4B}"/>
                    </a:ext>
                  </a:extLst>
                </p14:cNvPr>
                <p14:cNvContentPartPr/>
                <p14:nvPr/>
              </p14:nvContentPartPr>
              <p14:xfrm>
                <a:off x="9908960" y="2679678"/>
                <a:ext cx="95760" cy="159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95A60F-E030-4CCE-9037-4F7C13994F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04640" y="2675358"/>
                  <a:ext cx="10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BCD5BD6-4163-4E52-9C3D-CDE6F48F1AA4}"/>
                    </a:ext>
                  </a:extLst>
                </p14:cNvPr>
                <p14:cNvContentPartPr/>
                <p14:nvPr/>
              </p14:nvContentPartPr>
              <p14:xfrm>
                <a:off x="9982760" y="2692998"/>
                <a:ext cx="213480" cy="9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BCD5BD6-4163-4E52-9C3D-CDE6F48F1A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78440" y="2688678"/>
                  <a:ext cx="222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7C7E0F5-B68C-438E-8A34-F6E1A6DBBFB3}"/>
                    </a:ext>
                  </a:extLst>
                </p14:cNvPr>
                <p14:cNvContentPartPr/>
                <p14:nvPr/>
              </p14:nvContentPartPr>
              <p14:xfrm>
                <a:off x="10189040" y="2656278"/>
                <a:ext cx="84240" cy="64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7C7E0F5-B68C-438E-8A34-F6E1A6DBBF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84720" y="2651958"/>
                  <a:ext cx="92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55FD5ED-3C48-433F-A8A5-4E2135DABEAE}"/>
                    </a:ext>
                  </a:extLst>
                </p14:cNvPr>
                <p14:cNvContentPartPr/>
                <p14:nvPr/>
              </p14:nvContentPartPr>
              <p14:xfrm>
                <a:off x="10266800" y="2536038"/>
                <a:ext cx="139680" cy="175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55FD5ED-3C48-433F-A8A5-4E2135DABE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2480" y="2531718"/>
                  <a:ext cx="14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6CBC13B-16EE-4131-AAC2-567C52E889EB}"/>
                    </a:ext>
                  </a:extLst>
                </p14:cNvPr>
                <p14:cNvContentPartPr/>
                <p14:nvPr/>
              </p14:nvContentPartPr>
              <p14:xfrm>
                <a:off x="10451480" y="2527398"/>
                <a:ext cx="182520" cy="124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6CBC13B-16EE-4131-AAC2-567C52E889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47160" y="2523078"/>
                  <a:ext cx="191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89B4B7-2420-433A-9701-72EE70B09E3D}"/>
                    </a:ext>
                  </a:extLst>
                </p14:cNvPr>
                <p14:cNvContentPartPr/>
                <p14:nvPr/>
              </p14:nvContentPartPr>
              <p14:xfrm>
                <a:off x="10642280" y="2394198"/>
                <a:ext cx="113400" cy="143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89B4B7-2420-433A-9701-72EE70B09E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37960" y="2389878"/>
                  <a:ext cx="12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53455EF-66BD-4577-8C8E-41510F91E6AD}"/>
                    </a:ext>
                  </a:extLst>
                </p14:cNvPr>
                <p14:cNvContentPartPr/>
                <p14:nvPr/>
              </p14:nvContentPartPr>
              <p14:xfrm>
                <a:off x="10752440" y="2278998"/>
                <a:ext cx="263880" cy="231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53455EF-66BD-4577-8C8E-41510F91E6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48120" y="2274678"/>
                  <a:ext cx="272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E1977EE-B78F-42F4-9A2C-8F23DBF13FAE}"/>
                    </a:ext>
                  </a:extLst>
                </p14:cNvPr>
                <p14:cNvContentPartPr/>
                <p14:nvPr/>
              </p14:nvContentPartPr>
              <p14:xfrm>
                <a:off x="11016680" y="2340558"/>
                <a:ext cx="27720" cy="78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E1977EE-B78F-42F4-9A2C-8F23DBF13F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12360" y="2336238"/>
                  <a:ext cx="3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4BB505C-041C-45BC-AFF3-99E4702E4C02}"/>
                    </a:ext>
                  </a:extLst>
                </p14:cNvPr>
                <p14:cNvContentPartPr/>
                <p14:nvPr/>
              </p14:nvContentPartPr>
              <p14:xfrm>
                <a:off x="10995440" y="2345238"/>
                <a:ext cx="79560" cy="51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4BB505C-041C-45BC-AFF3-99E4702E4C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91120" y="2340918"/>
                  <a:ext cx="88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CD6642C-9238-4C48-95A1-C86950E9C934}"/>
                    </a:ext>
                  </a:extLst>
                </p14:cNvPr>
                <p14:cNvContentPartPr/>
                <p14:nvPr/>
              </p14:nvContentPartPr>
              <p14:xfrm>
                <a:off x="11089400" y="2308878"/>
                <a:ext cx="21600" cy="72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CD6642C-9238-4C48-95A1-C86950E9C9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85080" y="2304558"/>
                  <a:ext cx="30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E9B5E17-52A5-4F9D-A732-92EAE956F977}"/>
                    </a:ext>
                  </a:extLst>
                </p14:cNvPr>
                <p14:cNvContentPartPr/>
                <p14:nvPr/>
              </p14:nvContentPartPr>
              <p14:xfrm>
                <a:off x="11081840" y="2251638"/>
                <a:ext cx="37440" cy="24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E9B5E17-52A5-4F9D-A732-92EAE956F9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77520" y="2247318"/>
                  <a:ext cx="4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A43BD52-96EB-4C8A-A991-9745E249065A}"/>
                    </a:ext>
                  </a:extLst>
                </p14:cNvPr>
                <p14:cNvContentPartPr/>
                <p14:nvPr/>
              </p14:nvContentPartPr>
              <p14:xfrm>
                <a:off x="10755320" y="2221398"/>
                <a:ext cx="442080" cy="135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A43BD52-96EB-4C8A-A991-9745E24906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51000" y="2217078"/>
                  <a:ext cx="450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8939AFA-AEB4-42B2-B8AA-64EE2DABB113}"/>
                    </a:ext>
                  </a:extLst>
                </p14:cNvPr>
                <p14:cNvContentPartPr/>
                <p14:nvPr/>
              </p14:nvContentPartPr>
              <p14:xfrm>
                <a:off x="8995280" y="3407238"/>
                <a:ext cx="138960" cy="73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8939AFA-AEB4-42B2-B8AA-64EE2DABB1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90960" y="3402918"/>
                  <a:ext cx="147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46FEABF-7D13-4B3B-81F0-9321A6A49040}"/>
                    </a:ext>
                  </a:extLst>
                </p14:cNvPr>
                <p14:cNvContentPartPr/>
                <p14:nvPr/>
              </p14:nvContentPartPr>
              <p14:xfrm>
                <a:off x="9136760" y="3266838"/>
                <a:ext cx="144000" cy="150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46FEABF-7D13-4B3B-81F0-9321A6A490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32440" y="3262518"/>
                  <a:ext cx="15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B1BA76D-59AF-4E8D-8AC4-6E541EBD1D1A}"/>
                    </a:ext>
                  </a:extLst>
                </p14:cNvPr>
                <p14:cNvContentPartPr/>
                <p14:nvPr/>
              </p14:nvContentPartPr>
              <p14:xfrm>
                <a:off x="9439160" y="3169638"/>
                <a:ext cx="106560" cy="127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B1BA76D-59AF-4E8D-8AC4-6E541EBD1D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34840" y="3165318"/>
                  <a:ext cx="115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1A3D5B-1CB9-4299-A034-3416E40D17E9}"/>
                    </a:ext>
                  </a:extLst>
                </p14:cNvPr>
                <p14:cNvContentPartPr/>
                <p14:nvPr/>
              </p14:nvContentPartPr>
              <p14:xfrm>
                <a:off x="9525920" y="3018078"/>
                <a:ext cx="389520" cy="258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1A3D5B-1CB9-4299-A034-3416E40D17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21600" y="3013758"/>
                  <a:ext cx="398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C6D61B-7765-408B-A5CE-BAFC8DFF00A0}"/>
                    </a:ext>
                  </a:extLst>
                </p14:cNvPr>
                <p14:cNvContentPartPr/>
                <p14:nvPr/>
              </p14:nvContentPartPr>
              <p14:xfrm>
                <a:off x="9757760" y="3012318"/>
                <a:ext cx="28080" cy="2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C6D61B-7765-408B-A5CE-BAFC8DFF00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53440" y="3007998"/>
                  <a:ext cx="36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9078FBE-7A88-4BEC-96E4-8F55FA1870FF}"/>
                    </a:ext>
                  </a:extLst>
                </p14:cNvPr>
                <p14:cNvContentPartPr/>
                <p14:nvPr/>
              </p14:nvContentPartPr>
              <p14:xfrm>
                <a:off x="9998960" y="2958678"/>
                <a:ext cx="308160" cy="138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9078FBE-7A88-4BEC-96E4-8F55FA1870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94640" y="2954358"/>
                  <a:ext cx="31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BDC8F9-6D25-4C41-A6CB-EEE700D43345}"/>
                    </a:ext>
                  </a:extLst>
                </p14:cNvPr>
                <p14:cNvContentPartPr/>
                <p14:nvPr/>
              </p14:nvContentPartPr>
              <p14:xfrm>
                <a:off x="10263920" y="2859318"/>
                <a:ext cx="360" cy="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BDC8F9-6D25-4C41-A6CB-EEE700D433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59600" y="28549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BC9EE2B-F060-49B8-8387-51C6D647A088}"/>
                    </a:ext>
                  </a:extLst>
                </p14:cNvPr>
                <p14:cNvContentPartPr/>
                <p14:nvPr/>
              </p14:nvContentPartPr>
              <p14:xfrm>
                <a:off x="10470200" y="2812518"/>
                <a:ext cx="21240" cy="129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BC9EE2B-F060-49B8-8387-51C6D647A0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65880" y="2808198"/>
                  <a:ext cx="2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B4FD101-0200-4753-A2D0-15908C958E93}"/>
                    </a:ext>
                  </a:extLst>
                </p14:cNvPr>
                <p14:cNvContentPartPr/>
                <p14:nvPr/>
              </p14:nvContentPartPr>
              <p14:xfrm>
                <a:off x="10403600" y="2766438"/>
                <a:ext cx="134280" cy="108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B4FD101-0200-4753-A2D0-15908C958E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9280" y="2762118"/>
                  <a:ext cx="142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0D16AED-BB22-43DA-BF98-96EB028D8E9D}"/>
                    </a:ext>
                  </a:extLst>
                </p14:cNvPr>
                <p14:cNvContentPartPr/>
                <p14:nvPr/>
              </p14:nvContentPartPr>
              <p14:xfrm>
                <a:off x="10550840" y="2754918"/>
                <a:ext cx="151560" cy="141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0D16AED-BB22-43DA-BF98-96EB028D8E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46520" y="2750598"/>
                  <a:ext cx="160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EF7C53F-097D-429D-B08D-F1D22F2470F1}"/>
                    </a:ext>
                  </a:extLst>
                </p14:cNvPr>
                <p14:cNvContentPartPr/>
                <p14:nvPr/>
              </p14:nvContentPartPr>
              <p14:xfrm>
                <a:off x="10686560" y="2701998"/>
                <a:ext cx="114840" cy="113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EF7C53F-097D-429D-B08D-F1D22F2470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82240" y="2697678"/>
                  <a:ext cx="123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E537867-4E2B-4F03-AEF0-33E4B099BE93}"/>
                    </a:ext>
                  </a:extLst>
                </p14:cNvPr>
                <p14:cNvContentPartPr/>
                <p14:nvPr/>
              </p14:nvContentPartPr>
              <p14:xfrm>
                <a:off x="10829120" y="2588598"/>
                <a:ext cx="187920" cy="162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E537867-4E2B-4F03-AEF0-33E4B099BE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24800" y="2584278"/>
                  <a:ext cx="196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DA95947-82F1-4F3D-9629-EE8D73CAB43E}"/>
                    </a:ext>
                  </a:extLst>
                </p14:cNvPr>
                <p14:cNvContentPartPr/>
                <p14:nvPr/>
              </p14:nvContentPartPr>
              <p14:xfrm>
                <a:off x="11032160" y="2505078"/>
                <a:ext cx="97200" cy="136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DA95947-82F1-4F3D-9629-EE8D73CAB4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27840" y="2500758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4D8D2FA-7EFB-4148-AB1A-1ABBBBFEC043}"/>
                    </a:ext>
                  </a:extLst>
                </p14:cNvPr>
                <p14:cNvContentPartPr/>
                <p14:nvPr/>
              </p14:nvContentPartPr>
              <p14:xfrm>
                <a:off x="11125400" y="2372958"/>
                <a:ext cx="384840" cy="22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4D8D2FA-7EFB-4148-AB1A-1ABBBBFEC0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21080" y="2368638"/>
                  <a:ext cx="393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CFE6F68-DA78-49E5-BDEB-37CDF1ABA1BE}"/>
                    </a:ext>
                  </a:extLst>
                </p14:cNvPr>
                <p14:cNvContentPartPr/>
                <p14:nvPr/>
              </p14:nvContentPartPr>
              <p14:xfrm>
                <a:off x="11496560" y="2353518"/>
                <a:ext cx="34560" cy="27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CFE6F68-DA78-49E5-BDEB-37CDF1ABA1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92240" y="2349198"/>
                  <a:ext cx="4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40EC2D-423D-48F6-BA23-9AB397240E0E}"/>
                    </a:ext>
                  </a:extLst>
                </p14:cNvPr>
                <p14:cNvContentPartPr/>
                <p14:nvPr/>
              </p14:nvContentPartPr>
              <p14:xfrm>
                <a:off x="11033600" y="2373318"/>
                <a:ext cx="581040" cy="96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40EC2D-423D-48F6-BA23-9AB397240E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29280" y="2368998"/>
                  <a:ext cx="589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0438F57-B871-4D78-9CC9-4890649AFC18}"/>
                    </a:ext>
                  </a:extLst>
                </p14:cNvPr>
                <p14:cNvContentPartPr/>
                <p14:nvPr/>
              </p14:nvContentPartPr>
              <p14:xfrm>
                <a:off x="9558680" y="3397158"/>
                <a:ext cx="195120" cy="131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0438F57-B871-4D78-9CC9-4890649AFC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54360" y="3392838"/>
                  <a:ext cx="203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1D95928-FD57-454A-A91C-BBA1F9856B5E}"/>
                    </a:ext>
                  </a:extLst>
                </p14:cNvPr>
                <p14:cNvContentPartPr/>
                <p14:nvPr/>
              </p14:nvContentPartPr>
              <p14:xfrm>
                <a:off x="9870440" y="3176478"/>
                <a:ext cx="468000" cy="236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1D95928-FD57-454A-A91C-BBA1F9856B5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66120" y="3172158"/>
                  <a:ext cx="476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67AD91E-D793-4E89-9E2E-8CC51CD11B85}"/>
                    </a:ext>
                  </a:extLst>
                </p14:cNvPr>
                <p14:cNvContentPartPr/>
                <p14:nvPr/>
              </p14:nvContentPartPr>
              <p14:xfrm>
                <a:off x="10021280" y="3145518"/>
                <a:ext cx="85680" cy="7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67AD91E-D793-4E89-9E2E-8CC51CD11B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16960" y="3141198"/>
                  <a:ext cx="94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D1F1657-25CB-4DCE-B6A5-4349E3119ABE}"/>
                    </a:ext>
                  </a:extLst>
                </p14:cNvPr>
                <p14:cNvContentPartPr/>
                <p14:nvPr/>
              </p14:nvContentPartPr>
              <p14:xfrm>
                <a:off x="10671080" y="3042918"/>
                <a:ext cx="132840" cy="57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D1F1657-25CB-4DCE-B6A5-4349E3119A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66760" y="3038598"/>
                  <a:ext cx="141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5F05B26-299A-489B-8C30-45CB471CFC62}"/>
                    </a:ext>
                  </a:extLst>
                </p14:cNvPr>
                <p14:cNvContentPartPr/>
                <p14:nvPr/>
              </p14:nvContentPartPr>
              <p14:xfrm>
                <a:off x="10833440" y="2911878"/>
                <a:ext cx="158760" cy="138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5F05B26-299A-489B-8C30-45CB471CFC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29120" y="2907558"/>
                  <a:ext cx="167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6F94A24-D8D9-498B-94D8-DD5BFD0EA417}"/>
                    </a:ext>
                  </a:extLst>
                </p14:cNvPr>
                <p14:cNvContentPartPr/>
                <p14:nvPr/>
              </p14:nvContentPartPr>
              <p14:xfrm>
                <a:off x="9172040" y="3790278"/>
                <a:ext cx="159120" cy="62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6F94A24-D8D9-498B-94D8-DD5BFD0EA4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67720" y="3785958"/>
                  <a:ext cx="167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A7C954F-1C34-4C44-99E4-7FFD65328F0A}"/>
                    </a:ext>
                  </a:extLst>
                </p14:cNvPr>
                <p14:cNvContentPartPr/>
                <p14:nvPr/>
              </p14:nvContentPartPr>
              <p14:xfrm>
                <a:off x="9309920" y="3709638"/>
                <a:ext cx="111960" cy="165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A7C954F-1C34-4C44-99E4-7FFD65328F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05600" y="3705318"/>
                  <a:ext cx="120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964AC44-22ED-4F67-BEF5-264DC72A139F}"/>
                    </a:ext>
                  </a:extLst>
                </p14:cNvPr>
                <p14:cNvContentPartPr/>
                <p14:nvPr/>
              </p14:nvContentPartPr>
              <p14:xfrm>
                <a:off x="9564440" y="3617838"/>
                <a:ext cx="209880" cy="117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964AC44-22ED-4F67-BEF5-264DC72A13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60120" y="3613518"/>
                  <a:ext cx="21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FDD0C66-BD3F-4BDC-9C5F-A06F3F7238A4}"/>
                    </a:ext>
                  </a:extLst>
                </p14:cNvPr>
                <p14:cNvContentPartPr/>
                <p14:nvPr/>
              </p14:nvContentPartPr>
              <p14:xfrm>
                <a:off x="9735440" y="3536118"/>
                <a:ext cx="144720" cy="109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FDD0C66-BD3F-4BDC-9C5F-A06F3F7238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31120" y="3531798"/>
                  <a:ext cx="153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FD5912D-0F02-453B-9DA2-93773CFFEA3A}"/>
                    </a:ext>
                  </a:extLst>
                </p14:cNvPr>
                <p14:cNvContentPartPr/>
                <p14:nvPr/>
              </p14:nvContentPartPr>
              <p14:xfrm>
                <a:off x="9978800" y="3483198"/>
                <a:ext cx="83880" cy="117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FD5912D-0F02-453B-9DA2-93773CFFEA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74480" y="3478878"/>
                  <a:ext cx="9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C8F4F8-5128-41A5-93E5-E11AA6FA7270}"/>
                    </a:ext>
                  </a:extLst>
                </p14:cNvPr>
                <p14:cNvContentPartPr/>
                <p14:nvPr/>
              </p14:nvContentPartPr>
              <p14:xfrm>
                <a:off x="10061600" y="3509118"/>
                <a:ext cx="77040" cy="63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C8F4F8-5128-41A5-93E5-E11AA6FA72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57280" y="3504798"/>
                  <a:ext cx="85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BA945F0-1DA9-422E-97A9-46C0919B3D50}"/>
                    </a:ext>
                  </a:extLst>
                </p14:cNvPr>
                <p14:cNvContentPartPr/>
                <p14:nvPr/>
              </p14:nvContentPartPr>
              <p14:xfrm>
                <a:off x="10144760" y="3403638"/>
                <a:ext cx="68040" cy="217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BA945F0-1DA9-422E-97A9-46C0919B3D5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40440" y="3399318"/>
                  <a:ext cx="76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B45EA3D-90B8-4268-B154-ABCB5DE73F90}"/>
                    </a:ext>
                  </a:extLst>
                </p14:cNvPr>
                <p14:cNvContentPartPr/>
                <p14:nvPr/>
              </p14:nvContentPartPr>
              <p14:xfrm>
                <a:off x="10208120" y="3370878"/>
                <a:ext cx="59040" cy="12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B45EA3D-90B8-4268-B154-ABCB5DE73F9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03800" y="3366558"/>
                  <a:ext cx="67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4874B42-0B12-453D-966E-01FFD51257A9}"/>
                    </a:ext>
                  </a:extLst>
                </p14:cNvPr>
                <p14:cNvContentPartPr/>
                <p14:nvPr/>
              </p14:nvContentPartPr>
              <p14:xfrm>
                <a:off x="10356080" y="3330198"/>
                <a:ext cx="144720" cy="120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4874B42-0B12-453D-966E-01FFD51257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51760" y="3325878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7A105FA-CF49-4320-8903-FACFBB20D9C1}"/>
                    </a:ext>
                  </a:extLst>
                </p14:cNvPr>
                <p14:cNvContentPartPr/>
                <p14:nvPr/>
              </p14:nvContentPartPr>
              <p14:xfrm>
                <a:off x="10488920" y="3277638"/>
                <a:ext cx="9720" cy="28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7A105FA-CF49-4320-8903-FACFBB20D9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84600" y="3273318"/>
                  <a:ext cx="18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B4279EF-710C-4AF3-9CF1-007495266E25}"/>
                    </a:ext>
                  </a:extLst>
                </p14:cNvPr>
                <p14:cNvContentPartPr/>
                <p14:nvPr/>
              </p14:nvContentPartPr>
              <p14:xfrm>
                <a:off x="10534280" y="3213198"/>
                <a:ext cx="125280" cy="155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B4279EF-710C-4AF3-9CF1-007495266E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29960" y="3208878"/>
                  <a:ext cx="13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D0E5568-CF33-41AC-9F6B-35014C541831}"/>
                    </a:ext>
                  </a:extLst>
                </p14:cNvPr>
                <p14:cNvContentPartPr/>
                <p14:nvPr/>
              </p14:nvContentPartPr>
              <p14:xfrm>
                <a:off x="10761080" y="3149118"/>
                <a:ext cx="215640" cy="136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D0E5568-CF33-41AC-9F6B-35014C5418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56760" y="3144798"/>
                  <a:ext cx="224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0BEADEE-967A-43CB-829F-B48E03DFBB74}"/>
                    </a:ext>
                  </a:extLst>
                </p14:cNvPr>
                <p14:cNvContentPartPr/>
                <p14:nvPr/>
              </p14:nvContentPartPr>
              <p14:xfrm>
                <a:off x="11007680" y="3038598"/>
                <a:ext cx="118800" cy="146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0BEADEE-967A-43CB-829F-B48E03DFBB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03360" y="3034278"/>
                  <a:ext cx="127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478B775-62B4-43EE-9900-F0E12EDEFD57}"/>
                    </a:ext>
                  </a:extLst>
                </p14:cNvPr>
                <p14:cNvContentPartPr/>
                <p14:nvPr/>
              </p14:nvContentPartPr>
              <p14:xfrm>
                <a:off x="11222600" y="2996478"/>
                <a:ext cx="196200" cy="89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478B775-62B4-43EE-9900-F0E12EDEFD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18280" y="2992158"/>
                  <a:ext cx="204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DB6130C-A028-4AA1-981B-7A3F523B7440}"/>
                    </a:ext>
                  </a:extLst>
                </p14:cNvPr>
                <p14:cNvContentPartPr/>
                <p14:nvPr/>
              </p14:nvContentPartPr>
              <p14:xfrm>
                <a:off x="11381720" y="2933478"/>
                <a:ext cx="25920" cy="6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DB6130C-A028-4AA1-981B-7A3F523B74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77400" y="2929158"/>
                  <a:ext cx="34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60A3C8B-80D1-4D2F-8017-CB4B0CE2ADF7}"/>
                    </a:ext>
                  </a:extLst>
                </p14:cNvPr>
                <p14:cNvContentPartPr/>
                <p14:nvPr/>
              </p14:nvContentPartPr>
              <p14:xfrm>
                <a:off x="11465960" y="2899278"/>
                <a:ext cx="96840" cy="97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60A3C8B-80D1-4D2F-8017-CB4B0CE2AD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61640" y="2894958"/>
                  <a:ext cx="10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7B31939-3A12-4D71-9A77-135678100EA8}"/>
                    </a:ext>
                  </a:extLst>
                </p14:cNvPr>
                <p14:cNvContentPartPr/>
                <p14:nvPr/>
              </p14:nvContentPartPr>
              <p14:xfrm>
                <a:off x="9598640" y="3808638"/>
                <a:ext cx="113040" cy="126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7B31939-3A12-4D71-9A77-135678100E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94320" y="3804318"/>
                  <a:ext cx="121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9AF6EEE-2471-4E28-9E3C-8E2411536735}"/>
                    </a:ext>
                  </a:extLst>
                </p14:cNvPr>
                <p14:cNvContentPartPr/>
                <p14:nvPr/>
              </p14:nvContentPartPr>
              <p14:xfrm>
                <a:off x="9723920" y="3790278"/>
                <a:ext cx="133920" cy="6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9AF6EEE-2471-4E28-9E3C-8E24115367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9600" y="3785958"/>
                  <a:ext cx="142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6D36625-9350-4483-A08B-0187E4D8D656}"/>
                    </a:ext>
                  </a:extLst>
                </p14:cNvPr>
                <p14:cNvContentPartPr/>
                <p14:nvPr/>
              </p14:nvContentPartPr>
              <p14:xfrm>
                <a:off x="9861800" y="3763278"/>
                <a:ext cx="77760" cy="69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6D36625-9350-4483-A08B-0187E4D8D6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57480" y="3758958"/>
                  <a:ext cx="8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3151F44-6DDB-4AF7-8FFD-EA78B40D2413}"/>
                    </a:ext>
                  </a:extLst>
                </p14:cNvPr>
                <p14:cNvContentPartPr/>
                <p14:nvPr/>
              </p14:nvContentPartPr>
              <p14:xfrm>
                <a:off x="9957920" y="3675078"/>
                <a:ext cx="92520" cy="116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3151F44-6DDB-4AF7-8FFD-EA78B40D24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53600" y="3670758"/>
                  <a:ext cx="10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F0B8ACB-261F-410E-872F-5DDF0A395F1E}"/>
                    </a:ext>
                  </a:extLst>
                </p14:cNvPr>
                <p14:cNvContentPartPr/>
                <p14:nvPr/>
              </p14:nvContentPartPr>
              <p14:xfrm>
                <a:off x="10062680" y="3650598"/>
                <a:ext cx="74160" cy="91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F0B8ACB-261F-410E-872F-5DDF0A395F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58360" y="3646278"/>
                  <a:ext cx="8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72A02DF-F298-4391-9748-3E39A9BEB126}"/>
                    </a:ext>
                  </a:extLst>
                </p14:cNvPr>
                <p14:cNvContentPartPr/>
                <p14:nvPr/>
              </p14:nvContentPartPr>
              <p14:xfrm>
                <a:off x="10230800" y="3456198"/>
                <a:ext cx="260280" cy="222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72A02DF-F298-4391-9748-3E39A9BEB1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26480" y="3451878"/>
                  <a:ext cx="268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288E80-32C4-4C1A-9E2B-ABC6A8A3B43F}"/>
                    </a:ext>
                  </a:extLst>
                </p14:cNvPr>
                <p14:cNvContentPartPr/>
                <p14:nvPr/>
              </p14:nvContentPartPr>
              <p14:xfrm>
                <a:off x="10417640" y="3460518"/>
                <a:ext cx="360" cy="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288E80-32C4-4C1A-9E2B-ABC6A8A3B4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13320" y="3456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2501A7-FCD7-4BB9-808A-BA7598C7BAC0}"/>
                    </a:ext>
                  </a:extLst>
                </p14:cNvPr>
                <p14:cNvContentPartPr/>
                <p14:nvPr/>
              </p14:nvContentPartPr>
              <p14:xfrm>
                <a:off x="10603400" y="3428838"/>
                <a:ext cx="178560" cy="126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2501A7-FCD7-4BB9-808A-BA7598C7BA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99080" y="3424518"/>
                  <a:ext cx="18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4C22946-22FA-4DB1-9511-1114268178C4}"/>
                    </a:ext>
                  </a:extLst>
                </p14:cNvPr>
                <p14:cNvContentPartPr/>
                <p14:nvPr/>
              </p14:nvContentPartPr>
              <p14:xfrm>
                <a:off x="10907960" y="3326238"/>
                <a:ext cx="88560" cy="103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4C22946-22FA-4DB1-9511-1114268178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03640" y="3321918"/>
                  <a:ext cx="97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FEA66D8-6052-4EA7-BCEF-2E42335A97F9}"/>
                    </a:ext>
                  </a:extLst>
                </p14:cNvPr>
                <p14:cNvContentPartPr/>
                <p14:nvPr/>
              </p14:nvContentPartPr>
              <p14:xfrm>
                <a:off x="10997240" y="3283398"/>
                <a:ext cx="136080" cy="130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FEA66D8-6052-4EA7-BCEF-2E42335A97F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92920" y="3279078"/>
                  <a:ext cx="144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D850B59-40B7-46A6-89CA-854113EE71CE}"/>
                    </a:ext>
                  </a:extLst>
                </p14:cNvPr>
                <p14:cNvContentPartPr/>
                <p14:nvPr/>
              </p14:nvContentPartPr>
              <p14:xfrm>
                <a:off x="11123600" y="3250278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D850B59-40B7-46A6-89CA-854113EE71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19280" y="3245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A15E49C-8838-4D90-AD73-F2275AFF1EEC}"/>
                    </a:ext>
                  </a:extLst>
                </p14:cNvPr>
                <p14:cNvContentPartPr/>
                <p14:nvPr/>
              </p14:nvContentPartPr>
              <p14:xfrm>
                <a:off x="11166080" y="3216078"/>
                <a:ext cx="228600" cy="231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A15E49C-8838-4D90-AD73-F2275AFF1E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61760" y="3211758"/>
                  <a:ext cx="237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0B7DA97-D4BB-4691-97E7-7D1856760D4E}"/>
                    </a:ext>
                  </a:extLst>
                </p14:cNvPr>
                <p14:cNvContentPartPr/>
                <p14:nvPr/>
              </p14:nvContentPartPr>
              <p14:xfrm>
                <a:off x="11494400" y="3048678"/>
                <a:ext cx="145800" cy="135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0B7DA97-D4BB-4691-97E7-7D1856760D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90080" y="3044358"/>
                  <a:ext cx="154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C074480-61BD-4023-A794-925EC789F5CB}"/>
                    </a:ext>
                  </a:extLst>
                </p14:cNvPr>
                <p14:cNvContentPartPr/>
                <p14:nvPr/>
              </p14:nvContentPartPr>
              <p14:xfrm>
                <a:off x="11645240" y="3019518"/>
                <a:ext cx="73800" cy="968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C074480-61BD-4023-A794-925EC789F5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40920" y="3015198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3F1EB7A-BBF5-464D-A386-64D932B64DCE}"/>
                    </a:ext>
                  </a:extLst>
                </p14:cNvPr>
                <p14:cNvContentPartPr/>
                <p14:nvPr/>
              </p14:nvContentPartPr>
              <p14:xfrm>
                <a:off x="9863960" y="3906558"/>
                <a:ext cx="42120" cy="129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3F1EB7A-BBF5-464D-A386-64D932B64D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59640" y="3902238"/>
                  <a:ext cx="50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992D4DA-71CE-4373-9618-277466D0F946}"/>
                    </a:ext>
                  </a:extLst>
                </p14:cNvPr>
                <p14:cNvContentPartPr/>
                <p14:nvPr/>
              </p14:nvContentPartPr>
              <p14:xfrm>
                <a:off x="9811400" y="3884598"/>
                <a:ext cx="101880" cy="94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992D4DA-71CE-4373-9618-277466D0F9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07080" y="3880278"/>
                  <a:ext cx="11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BB7A3DB-EE53-4614-A7CD-147F942BCA5B}"/>
                    </a:ext>
                  </a:extLst>
                </p14:cNvPr>
                <p14:cNvContentPartPr/>
                <p14:nvPr/>
              </p14:nvContentPartPr>
              <p14:xfrm>
                <a:off x="9926240" y="3910158"/>
                <a:ext cx="148320" cy="87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BB7A3DB-EE53-4614-A7CD-147F942BCA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21920" y="3905838"/>
                  <a:ext cx="156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756D220-4424-4D7C-8198-5E45E6DD8FE2}"/>
                    </a:ext>
                  </a:extLst>
                </p14:cNvPr>
                <p14:cNvContentPartPr/>
                <p14:nvPr/>
              </p14:nvContentPartPr>
              <p14:xfrm>
                <a:off x="10050080" y="3857598"/>
                <a:ext cx="29880" cy="2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756D220-4424-4D7C-8198-5E45E6DD8F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45760" y="3853278"/>
                  <a:ext cx="38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29163FC-C227-4D27-BF25-BFF1D0B3568B}"/>
                    </a:ext>
                  </a:extLst>
                </p14:cNvPr>
                <p14:cNvContentPartPr/>
                <p14:nvPr/>
              </p14:nvContentPartPr>
              <p14:xfrm>
                <a:off x="10102640" y="3860478"/>
                <a:ext cx="46800" cy="79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29163FC-C227-4D27-BF25-BFF1D0B356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98320" y="3856158"/>
                  <a:ext cx="55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9C9403A-FC04-468C-A134-52F2B1CC4099}"/>
                    </a:ext>
                  </a:extLst>
                </p14:cNvPr>
                <p14:cNvContentPartPr/>
                <p14:nvPr/>
              </p14:nvContentPartPr>
              <p14:xfrm>
                <a:off x="10168160" y="3794958"/>
                <a:ext cx="170280" cy="118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9C9403A-FC04-468C-A134-52F2B1CC40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3840" y="3790638"/>
                  <a:ext cx="178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B4771E-8BED-4F49-8E33-32CC716B54FD}"/>
                    </a:ext>
                  </a:extLst>
                </p14:cNvPr>
                <p14:cNvContentPartPr/>
                <p14:nvPr/>
              </p14:nvContentPartPr>
              <p14:xfrm>
                <a:off x="10348520" y="3735198"/>
                <a:ext cx="83520" cy="9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B4771E-8BED-4F49-8E33-32CC716B54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44200" y="3730878"/>
                  <a:ext cx="92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6D3E2FF-1515-4A08-AFE1-22F02D8F4887}"/>
                    </a:ext>
                  </a:extLst>
                </p14:cNvPr>
                <p14:cNvContentPartPr/>
                <p14:nvPr/>
              </p14:nvContentPartPr>
              <p14:xfrm>
                <a:off x="10441400" y="3612078"/>
                <a:ext cx="345600" cy="209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6D3E2FF-1515-4A08-AFE1-22F02D8F48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37080" y="3607758"/>
                  <a:ext cx="354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3AC8288-D72E-42DB-AAF0-E9EA2FE42512}"/>
                    </a:ext>
                  </a:extLst>
                </p14:cNvPr>
                <p14:cNvContentPartPr/>
                <p14:nvPr/>
              </p14:nvContentPartPr>
              <p14:xfrm>
                <a:off x="10776200" y="3598758"/>
                <a:ext cx="19080" cy="12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3AC8288-D72E-42DB-AAF0-E9EA2FE425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71880" y="3594438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DEAD39-3E72-46A1-B5A2-14B2F02D1AB8}"/>
                    </a:ext>
                  </a:extLst>
                </p14:cNvPr>
                <p14:cNvContentPartPr/>
                <p14:nvPr/>
              </p14:nvContentPartPr>
              <p14:xfrm>
                <a:off x="10810760" y="3596958"/>
                <a:ext cx="89280" cy="76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DEAD39-3E72-46A1-B5A2-14B2F02D1A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06440" y="3592638"/>
                  <a:ext cx="9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CE24E63-E56D-456F-A72A-409371C0A9E9}"/>
                    </a:ext>
                  </a:extLst>
                </p14:cNvPr>
                <p14:cNvContentPartPr/>
                <p14:nvPr/>
              </p14:nvContentPartPr>
              <p14:xfrm>
                <a:off x="10891760" y="3556998"/>
                <a:ext cx="69120" cy="78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CE24E63-E56D-456F-A72A-409371C0A9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87440" y="3552678"/>
                  <a:ext cx="77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C787902-E8A1-4299-A2B1-7226BAF822D6}"/>
                    </a:ext>
                  </a:extLst>
                </p14:cNvPr>
                <p14:cNvContentPartPr/>
                <p14:nvPr/>
              </p14:nvContentPartPr>
              <p14:xfrm>
                <a:off x="10986440" y="3516318"/>
                <a:ext cx="64800" cy="84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C787902-E8A1-4299-A2B1-7226BAF822D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82120" y="3511998"/>
                  <a:ext cx="73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244501B-DEA1-499E-B2C6-B65924C9E69C}"/>
                    </a:ext>
                  </a:extLst>
                </p14:cNvPr>
                <p14:cNvContentPartPr/>
                <p14:nvPr/>
              </p14:nvContentPartPr>
              <p14:xfrm>
                <a:off x="11080760" y="3476718"/>
                <a:ext cx="77400" cy="115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244501B-DEA1-499E-B2C6-B65924C9E6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76440" y="3472398"/>
                  <a:ext cx="86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4E7D749-FD4C-46D8-9DDC-929A3EDD22CE}"/>
                    </a:ext>
                  </a:extLst>
                </p14:cNvPr>
                <p14:cNvContentPartPr/>
                <p14:nvPr/>
              </p14:nvContentPartPr>
              <p14:xfrm>
                <a:off x="11271920" y="3392478"/>
                <a:ext cx="176040" cy="109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4E7D749-FD4C-46D8-9DDC-929A3EDD22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67600" y="3388158"/>
                  <a:ext cx="184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B54A021-85FD-43CC-A08F-2AACF30D58F0}"/>
                    </a:ext>
                  </a:extLst>
                </p14:cNvPr>
                <p14:cNvContentPartPr/>
                <p14:nvPr/>
              </p14:nvContentPartPr>
              <p14:xfrm>
                <a:off x="11485760" y="3241278"/>
                <a:ext cx="122760" cy="178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B54A021-85FD-43CC-A08F-2AACF30D58F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1440" y="3236958"/>
                  <a:ext cx="131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86FE3B2-C0A4-420C-AD3E-E6527378B7F9}"/>
                    </a:ext>
                  </a:extLst>
                </p14:cNvPr>
                <p14:cNvContentPartPr/>
                <p14:nvPr/>
              </p14:nvContentPartPr>
              <p14:xfrm>
                <a:off x="10486400" y="3890718"/>
                <a:ext cx="191160" cy="100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86FE3B2-C0A4-420C-AD3E-E6527378B7F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82080" y="3886398"/>
                  <a:ext cx="199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68E8E83-ACCD-4FA8-95E9-93F4B5793792}"/>
                    </a:ext>
                  </a:extLst>
                </p14:cNvPr>
                <p14:cNvContentPartPr/>
                <p14:nvPr/>
              </p14:nvContentPartPr>
              <p14:xfrm>
                <a:off x="10609880" y="3807918"/>
                <a:ext cx="360" cy="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68E8E83-ACCD-4FA8-95E9-93F4B57937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05560" y="3803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57BE0D6-9320-4811-97A9-BA4E8A5B0A2F}"/>
                    </a:ext>
                  </a:extLst>
                </p14:cNvPr>
                <p14:cNvContentPartPr/>
                <p14:nvPr/>
              </p14:nvContentPartPr>
              <p14:xfrm>
                <a:off x="10763600" y="3755718"/>
                <a:ext cx="159480" cy="128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57BE0D6-9320-4811-97A9-BA4E8A5B0A2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59280" y="3751398"/>
                  <a:ext cx="168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470C79C-A236-4E54-8DAB-0BF997330BDD}"/>
                    </a:ext>
                  </a:extLst>
                </p14:cNvPr>
                <p14:cNvContentPartPr/>
                <p14:nvPr/>
              </p14:nvContentPartPr>
              <p14:xfrm>
                <a:off x="10924520" y="3698838"/>
                <a:ext cx="253440" cy="146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470C79C-A236-4E54-8DAB-0BF997330B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20200" y="3694518"/>
                  <a:ext cx="262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9633BCC-EBA9-4690-BB00-FD8C35CDB246}"/>
                    </a:ext>
                  </a:extLst>
                </p14:cNvPr>
                <p14:cNvContentPartPr/>
                <p14:nvPr/>
              </p14:nvContentPartPr>
              <p14:xfrm>
                <a:off x="11197040" y="3632958"/>
                <a:ext cx="49320" cy="83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9633BCC-EBA9-4690-BB00-FD8C35CDB2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92720" y="3628638"/>
                  <a:ext cx="57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7EAAA27-C895-4519-98BD-514A23412AAD}"/>
                    </a:ext>
                  </a:extLst>
                </p14:cNvPr>
                <p14:cNvContentPartPr/>
                <p14:nvPr/>
              </p14:nvContentPartPr>
              <p14:xfrm>
                <a:off x="11261120" y="3566718"/>
                <a:ext cx="150120" cy="96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7EAAA27-C895-4519-98BD-514A23412AA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56800" y="3562398"/>
                  <a:ext cx="158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9927C23-BF6F-428B-9913-257D7B2A82F0}"/>
                    </a:ext>
                  </a:extLst>
                </p14:cNvPr>
                <p14:cNvContentPartPr/>
                <p14:nvPr/>
              </p14:nvContentPartPr>
              <p14:xfrm>
                <a:off x="11430680" y="3526398"/>
                <a:ext cx="71280" cy="69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9927C23-BF6F-428B-9913-257D7B2A82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426360" y="3522078"/>
                  <a:ext cx="79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A03CCB8-075B-4AD2-8A6C-C4F65FB9C8AF}"/>
                    </a:ext>
                  </a:extLst>
                </p14:cNvPr>
                <p14:cNvContentPartPr/>
                <p14:nvPr/>
              </p14:nvContentPartPr>
              <p14:xfrm>
                <a:off x="11481800" y="3490038"/>
                <a:ext cx="77040" cy="79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A03CCB8-075B-4AD2-8A6C-C4F65FB9C8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477480" y="3485718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3E15D04-0F0D-4150-A3FE-7DEDCA5C1BF4}"/>
                    </a:ext>
                  </a:extLst>
                </p14:cNvPr>
                <p14:cNvContentPartPr/>
                <p14:nvPr/>
              </p14:nvContentPartPr>
              <p14:xfrm>
                <a:off x="11554520" y="3401118"/>
                <a:ext cx="136080" cy="123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3E15D04-0F0D-4150-A3FE-7DEDCA5C1B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550200" y="3396798"/>
                  <a:ext cx="144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87D281E-7717-4698-8526-0E8EAFC7BA45}"/>
                    </a:ext>
                  </a:extLst>
                </p14:cNvPr>
                <p14:cNvContentPartPr/>
                <p14:nvPr/>
              </p14:nvContentPartPr>
              <p14:xfrm>
                <a:off x="11687000" y="3268278"/>
                <a:ext cx="333720" cy="209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87D281E-7717-4698-8526-0E8EAFC7BA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682680" y="3263958"/>
                  <a:ext cx="342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C2197F1-AA8E-4723-8AEF-91F1076BB73E}"/>
                    </a:ext>
                  </a:extLst>
                </p14:cNvPr>
                <p14:cNvContentPartPr/>
                <p14:nvPr/>
              </p14:nvContentPartPr>
              <p14:xfrm>
                <a:off x="11022800" y="3891438"/>
                <a:ext cx="112680" cy="1386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C2197F1-AA8E-4723-8AEF-91F1076BB73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18480" y="3887118"/>
                  <a:ext cx="12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C0B2864-3BB6-428F-B8A6-085C42F63E4C}"/>
                    </a:ext>
                  </a:extLst>
                </p14:cNvPr>
                <p14:cNvContentPartPr/>
                <p14:nvPr/>
              </p14:nvContentPartPr>
              <p14:xfrm>
                <a:off x="11145200" y="3873438"/>
                <a:ext cx="105120" cy="964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C0B2864-3BB6-428F-B8A6-085C42F63E4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40880" y="3869118"/>
                  <a:ext cx="113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ED61C89-A2CA-438A-A89D-318116E688CD}"/>
                    </a:ext>
                  </a:extLst>
                </p14:cNvPr>
                <p14:cNvContentPartPr/>
                <p14:nvPr/>
              </p14:nvContentPartPr>
              <p14:xfrm>
                <a:off x="11273720" y="3828078"/>
                <a:ext cx="77400" cy="80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ED61C89-A2CA-438A-A89D-318116E688C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69400" y="3823758"/>
                  <a:ext cx="86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A8D9D79-78FF-44AD-B8F3-D2D09A147161}"/>
                    </a:ext>
                  </a:extLst>
                </p14:cNvPr>
                <p14:cNvContentPartPr/>
                <p14:nvPr/>
              </p14:nvContentPartPr>
              <p14:xfrm>
                <a:off x="11318720" y="3654918"/>
                <a:ext cx="405720" cy="221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A8D9D79-78FF-44AD-B8F3-D2D09A1471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14400" y="3650598"/>
                  <a:ext cx="414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FFA662-B824-4434-A5CF-DCE0BF736894}"/>
                    </a:ext>
                  </a:extLst>
                </p14:cNvPr>
                <p14:cNvContentPartPr/>
                <p14:nvPr/>
              </p14:nvContentPartPr>
              <p14:xfrm>
                <a:off x="10019120" y="3364398"/>
                <a:ext cx="45360" cy="66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FFA662-B824-4434-A5CF-DCE0BF73689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14800" y="3360078"/>
                  <a:ext cx="5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F45956B-3C9A-44F2-BBEB-2C305CF86700}"/>
                    </a:ext>
                  </a:extLst>
                </p14:cNvPr>
                <p14:cNvContentPartPr/>
                <p14:nvPr/>
              </p14:nvContentPartPr>
              <p14:xfrm>
                <a:off x="8710160" y="3074238"/>
                <a:ext cx="59760" cy="42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F45956B-3C9A-44F2-BBEB-2C305CF8670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05840" y="3069918"/>
                  <a:ext cx="68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A617315-6461-4ECD-A169-C850CD376F8B}"/>
                    </a:ext>
                  </a:extLst>
                </p14:cNvPr>
                <p14:cNvContentPartPr/>
                <p14:nvPr/>
              </p14:nvContentPartPr>
              <p14:xfrm>
                <a:off x="10433840" y="3015558"/>
                <a:ext cx="48240" cy="17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A617315-6461-4ECD-A169-C850CD376F8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29520" y="3011238"/>
                  <a:ext cx="5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3A6483D-FCC0-492F-8EDC-E490BD335262}"/>
                    </a:ext>
                  </a:extLst>
                </p14:cNvPr>
                <p14:cNvContentPartPr/>
                <p14:nvPr/>
              </p14:nvContentPartPr>
              <p14:xfrm>
                <a:off x="10405040" y="3073158"/>
                <a:ext cx="111960" cy="558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3A6483D-FCC0-492F-8EDC-E490BD33526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00720" y="3068838"/>
                  <a:ext cx="120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34D755A-119A-4908-A32E-7516A3EA0DFA}"/>
                    </a:ext>
                  </a:extLst>
                </p14:cNvPr>
                <p14:cNvContentPartPr/>
                <p14:nvPr/>
              </p14:nvContentPartPr>
              <p14:xfrm>
                <a:off x="10984280" y="2814318"/>
                <a:ext cx="113400" cy="48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34D755A-119A-4908-A32E-7516A3EA0DF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79960" y="2809998"/>
                  <a:ext cx="122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CC7BFCA-1A76-4C68-942B-414D1CEC09B0}"/>
                    </a:ext>
                  </a:extLst>
                </p14:cNvPr>
                <p14:cNvContentPartPr/>
                <p14:nvPr/>
              </p14:nvContentPartPr>
              <p14:xfrm>
                <a:off x="11098040" y="2748078"/>
                <a:ext cx="3600" cy="199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CC7BFCA-1A76-4C68-942B-414D1CEC09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93720" y="2743758"/>
                  <a:ext cx="12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2A1F83E-AA57-42E5-94DD-291492324356}"/>
                    </a:ext>
                  </a:extLst>
                </p14:cNvPr>
                <p14:cNvContentPartPr/>
                <p14:nvPr/>
              </p14:nvContentPartPr>
              <p14:xfrm>
                <a:off x="9580280" y="3780198"/>
                <a:ext cx="507240" cy="215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2A1F83E-AA57-42E5-94DD-2914923243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575960" y="3775878"/>
                  <a:ext cx="515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FCE5AC0-9589-4231-87E3-0C91BE5ACC32}"/>
                    </a:ext>
                  </a:extLst>
                </p14:cNvPr>
                <p14:cNvContentPartPr/>
                <p14:nvPr/>
              </p14:nvContentPartPr>
              <p14:xfrm>
                <a:off x="10888880" y="3272598"/>
                <a:ext cx="489240" cy="234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FCE5AC0-9589-4231-87E3-0C91BE5ACC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84560" y="3268278"/>
                  <a:ext cx="497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0B5FACF-64D9-4668-9499-3FB7C7150B32}"/>
                    </a:ext>
                  </a:extLst>
                </p14:cNvPr>
                <p14:cNvContentPartPr/>
                <p14:nvPr/>
              </p14:nvContentPartPr>
              <p14:xfrm>
                <a:off x="10418360" y="3635478"/>
                <a:ext cx="47520" cy="356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0B5FACF-64D9-4668-9499-3FB7C7150B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414040" y="3631158"/>
                  <a:ext cx="56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FA70D38-5CB7-4B82-AD83-8B6DCB0F8EAB}"/>
                    </a:ext>
                  </a:extLst>
                </p14:cNvPr>
                <p14:cNvContentPartPr/>
                <p14:nvPr/>
              </p14:nvContentPartPr>
              <p14:xfrm>
                <a:off x="10576400" y="3426318"/>
                <a:ext cx="1338840" cy="606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FA70D38-5CB7-4B82-AD83-8B6DCB0F8E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72080" y="3421998"/>
                  <a:ext cx="13474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45B3637-A8CE-4F05-A025-5181F7CF0670}"/>
                    </a:ext>
                  </a:extLst>
                </p14:cNvPr>
                <p14:cNvContentPartPr/>
                <p14:nvPr/>
              </p14:nvContentPartPr>
              <p14:xfrm>
                <a:off x="11105600" y="3775878"/>
                <a:ext cx="651240" cy="329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45B3637-A8CE-4F05-A025-5181F7CF067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01280" y="3771558"/>
                  <a:ext cx="65988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5BDFAAE-5F44-4296-A9F2-0D5C3E1BF488}"/>
                  </a:ext>
                </a:extLst>
              </p14:cNvPr>
              <p14:cNvContentPartPr/>
              <p14:nvPr/>
            </p14:nvContentPartPr>
            <p14:xfrm>
              <a:off x="3860240" y="3150558"/>
              <a:ext cx="102960" cy="986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5BDFAAE-5F44-4296-A9F2-0D5C3E1BF48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855920" y="3146238"/>
                <a:ext cx="1116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1166684F-CCFF-4BB4-9B09-DA5A9710AA6C}"/>
              </a:ext>
            </a:extLst>
          </p:cNvPr>
          <p:cNvGrpSpPr/>
          <p:nvPr/>
        </p:nvGrpSpPr>
        <p:grpSpPr>
          <a:xfrm>
            <a:off x="3282440" y="1719198"/>
            <a:ext cx="2924280" cy="2524320"/>
            <a:chOff x="3282440" y="1719198"/>
            <a:chExt cx="2924280" cy="25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6D7E944-05C0-42EA-A0A4-F43983CC6134}"/>
                    </a:ext>
                  </a:extLst>
                </p14:cNvPr>
                <p14:cNvContentPartPr/>
                <p14:nvPr/>
              </p14:nvContentPartPr>
              <p14:xfrm>
                <a:off x="3454880" y="2264958"/>
                <a:ext cx="1241640" cy="1428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6D7E944-05C0-42EA-A0A4-F43983CC61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50560" y="2260638"/>
                  <a:ext cx="1250280" cy="14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10C1BF6-F993-4EF3-AB84-43D9BAA6E42B}"/>
                    </a:ext>
                  </a:extLst>
                </p14:cNvPr>
                <p14:cNvContentPartPr/>
                <p14:nvPr/>
              </p14:nvContentPartPr>
              <p14:xfrm>
                <a:off x="3282440" y="2805318"/>
                <a:ext cx="1035360" cy="1118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10C1BF6-F993-4EF3-AB84-43D9BAA6E42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278120" y="2800998"/>
                  <a:ext cx="1044000" cy="11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393897C-4A92-4CE6-B103-94A5EDAD0A33}"/>
                    </a:ext>
                  </a:extLst>
                </p14:cNvPr>
                <p14:cNvContentPartPr/>
                <p14:nvPr/>
              </p14:nvContentPartPr>
              <p14:xfrm>
                <a:off x="3929000" y="2414358"/>
                <a:ext cx="318240" cy="666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393897C-4A92-4CE6-B103-94A5EDAD0A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24680" y="2410038"/>
                  <a:ext cx="32688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535A043-4BA6-4314-A644-59762EC330CC}"/>
                    </a:ext>
                  </a:extLst>
                </p14:cNvPr>
                <p14:cNvContentPartPr/>
                <p14:nvPr/>
              </p14:nvContentPartPr>
              <p14:xfrm>
                <a:off x="3918200" y="2775798"/>
                <a:ext cx="198000" cy="288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535A043-4BA6-4314-A644-59762EC330C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913880" y="2771478"/>
                  <a:ext cx="206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BE00F1E-2E5D-424C-AE58-0333B1F1EFF1}"/>
                    </a:ext>
                  </a:extLst>
                </p14:cNvPr>
                <p14:cNvContentPartPr/>
                <p14:nvPr/>
              </p14:nvContentPartPr>
              <p14:xfrm>
                <a:off x="4310240" y="2158758"/>
                <a:ext cx="176400" cy="220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BE00F1E-2E5D-424C-AE58-0333B1F1EFF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05920" y="2154438"/>
                  <a:ext cx="185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1A39DAD-99BB-4C4E-8E54-33BA097DC30C}"/>
                    </a:ext>
                  </a:extLst>
                </p14:cNvPr>
                <p14:cNvContentPartPr/>
                <p14:nvPr/>
              </p14:nvContentPartPr>
              <p14:xfrm>
                <a:off x="4500320" y="2201958"/>
                <a:ext cx="101160" cy="114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1A39DAD-99BB-4C4E-8E54-33BA097DC30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96000" y="2197638"/>
                  <a:ext cx="109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9562F99-ED09-4C86-928A-BF0B7344A0B0}"/>
                    </a:ext>
                  </a:extLst>
                </p14:cNvPr>
                <p14:cNvContentPartPr/>
                <p14:nvPr/>
              </p14:nvContentPartPr>
              <p14:xfrm>
                <a:off x="4592120" y="2061918"/>
                <a:ext cx="41400" cy="198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9562F99-ED09-4C86-928A-BF0B7344A0B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87800" y="2057598"/>
                  <a:ext cx="5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8AD28DD-38E7-4E3C-A11D-CCDEE8F6D9D5}"/>
                    </a:ext>
                  </a:extLst>
                </p14:cNvPr>
                <p14:cNvContentPartPr/>
                <p14:nvPr/>
              </p14:nvContentPartPr>
              <p14:xfrm>
                <a:off x="4564040" y="2144358"/>
                <a:ext cx="81720" cy="579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8AD28DD-38E7-4E3C-A11D-CCDEE8F6D9D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59720" y="2140038"/>
                  <a:ext cx="90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5D5F449-4DEE-443A-84A5-C5016AE0BCBF}"/>
                    </a:ext>
                  </a:extLst>
                </p14:cNvPr>
                <p14:cNvContentPartPr/>
                <p14:nvPr/>
              </p14:nvContentPartPr>
              <p14:xfrm>
                <a:off x="4618400" y="2044638"/>
                <a:ext cx="75600" cy="181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5D5F449-4DEE-443A-84A5-C5016AE0BC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14080" y="2040318"/>
                  <a:ext cx="8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C6C658D-1E7B-4BB3-8CB4-35EC2D009B77}"/>
                    </a:ext>
                  </a:extLst>
                </p14:cNvPr>
                <p14:cNvContentPartPr/>
                <p14:nvPr/>
              </p14:nvContentPartPr>
              <p14:xfrm>
                <a:off x="4667000" y="2023038"/>
                <a:ext cx="90360" cy="158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C6C658D-1E7B-4BB3-8CB4-35EC2D009B7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662680" y="2018718"/>
                  <a:ext cx="99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8D01BE3-1E21-45F6-9969-447FBC1CFB72}"/>
                    </a:ext>
                  </a:extLst>
                </p14:cNvPr>
                <p14:cNvContentPartPr/>
                <p14:nvPr/>
              </p14:nvContentPartPr>
              <p14:xfrm>
                <a:off x="4768520" y="2062998"/>
                <a:ext cx="77760" cy="102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8D01BE3-1E21-45F6-9969-447FBC1CFB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64200" y="2058678"/>
                  <a:ext cx="86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058812A-BB7A-41EE-814C-581C0EF198D0}"/>
                    </a:ext>
                  </a:extLst>
                </p14:cNvPr>
                <p14:cNvContentPartPr/>
                <p14:nvPr/>
              </p14:nvContentPartPr>
              <p14:xfrm>
                <a:off x="4854560" y="1981998"/>
                <a:ext cx="240120" cy="160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058812A-BB7A-41EE-814C-581C0EF198D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50240" y="1977678"/>
                  <a:ext cx="24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AFE056B-0DCD-4EC0-A044-0E874544112B}"/>
                    </a:ext>
                  </a:extLst>
                </p14:cNvPr>
                <p14:cNvContentPartPr/>
                <p14:nvPr/>
              </p14:nvContentPartPr>
              <p14:xfrm>
                <a:off x="5088560" y="1926558"/>
                <a:ext cx="83520" cy="137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AFE056B-0DCD-4EC0-A044-0E874544112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84240" y="1922238"/>
                  <a:ext cx="92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3D3FF20-32E5-4E41-9291-3649172C4087}"/>
                    </a:ext>
                  </a:extLst>
                </p14:cNvPr>
                <p14:cNvContentPartPr/>
                <p14:nvPr/>
              </p14:nvContentPartPr>
              <p14:xfrm>
                <a:off x="5180360" y="1963998"/>
                <a:ext cx="68400" cy="85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3D3FF20-32E5-4E41-9291-3649172C408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76040" y="1959678"/>
                  <a:ext cx="77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6FFF8D0-02A8-403C-AA7B-7F34EC5126BB}"/>
                    </a:ext>
                  </a:extLst>
                </p14:cNvPr>
                <p14:cNvContentPartPr/>
                <p14:nvPr/>
              </p14:nvContentPartPr>
              <p14:xfrm>
                <a:off x="5270000" y="1886958"/>
                <a:ext cx="226080" cy="2588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6FFF8D0-02A8-403C-AA7B-7F34EC5126B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65680" y="1882638"/>
                  <a:ext cx="234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2FB8752-CC24-4D34-B23F-E7C470D43740}"/>
                    </a:ext>
                  </a:extLst>
                </p14:cNvPr>
                <p14:cNvContentPartPr/>
                <p14:nvPr/>
              </p14:nvContentPartPr>
              <p14:xfrm>
                <a:off x="5465480" y="1857438"/>
                <a:ext cx="360" cy="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2FB8752-CC24-4D34-B23F-E7C470D437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61160" y="1853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EFE0BCE-1861-406F-9EE1-A8BBC68BFDEC}"/>
                    </a:ext>
                  </a:extLst>
                </p14:cNvPr>
                <p14:cNvContentPartPr/>
                <p14:nvPr/>
              </p14:nvContentPartPr>
              <p14:xfrm>
                <a:off x="5515520" y="1904598"/>
                <a:ext cx="74520" cy="874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EFE0BCE-1861-406F-9EE1-A8BBC68BFDE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11200" y="1900278"/>
                  <a:ext cx="83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28CA1E7-B408-4CDB-BF00-4903E9B03F4B}"/>
                    </a:ext>
                  </a:extLst>
                </p14:cNvPr>
                <p14:cNvContentPartPr/>
                <p14:nvPr/>
              </p14:nvContentPartPr>
              <p14:xfrm>
                <a:off x="5587880" y="1806678"/>
                <a:ext cx="71280" cy="160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28CA1E7-B408-4CDB-BF00-4903E9B03F4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83560" y="1802358"/>
                  <a:ext cx="7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0F0E420-A5AC-45D5-A6CB-39A320CF4626}"/>
                    </a:ext>
                  </a:extLst>
                </p14:cNvPr>
                <p14:cNvContentPartPr/>
                <p14:nvPr/>
              </p14:nvContentPartPr>
              <p14:xfrm>
                <a:off x="5659160" y="1847358"/>
                <a:ext cx="333000" cy="2019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0F0E420-A5AC-45D5-A6CB-39A320CF462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54840" y="1843038"/>
                  <a:ext cx="341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972A3D2-1E0A-48A4-9CB8-7C12D46AB164}"/>
                    </a:ext>
                  </a:extLst>
                </p14:cNvPr>
                <p14:cNvContentPartPr/>
                <p14:nvPr/>
              </p14:nvContentPartPr>
              <p14:xfrm>
                <a:off x="5973800" y="1780038"/>
                <a:ext cx="5040" cy="298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972A3D2-1E0A-48A4-9CB8-7C12D46AB1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69480" y="1775718"/>
                  <a:ext cx="13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8153AC3-4CE9-4CFB-B71F-989D63A15202}"/>
                    </a:ext>
                  </a:extLst>
                </p14:cNvPr>
                <p14:cNvContentPartPr/>
                <p14:nvPr/>
              </p14:nvContentPartPr>
              <p14:xfrm>
                <a:off x="5982080" y="1746198"/>
                <a:ext cx="145800" cy="174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8153AC3-4CE9-4CFB-B71F-989D63A1520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77760" y="1741878"/>
                  <a:ext cx="15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067934D-E543-4A6A-816E-884F30B176BB}"/>
                    </a:ext>
                  </a:extLst>
                </p14:cNvPr>
                <p14:cNvContentPartPr/>
                <p14:nvPr/>
              </p14:nvContentPartPr>
              <p14:xfrm>
                <a:off x="6096560" y="1719198"/>
                <a:ext cx="110160" cy="155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067934D-E543-4A6A-816E-884F30B176B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92240" y="1714878"/>
                  <a:ext cx="11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1A71A66-0F3A-4396-9414-391DE3259A66}"/>
                    </a:ext>
                  </a:extLst>
                </p14:cNvPr>
                <p14:cNvContentPartPr/>
                <p14:nvPr/>
              </p14:nvContentPartPr>
              <p14:xfrm>
                <a:off x="5300960" y="2240118"/>
                <a:ext cx="453600" cy="19440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1A71A66-0F3A-4396-9414-391DE3259A6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96640" y="2235798"/>
                  <a:ext cx="46224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EA02B64-A328-4E54-84C7-B72BBE47D7CE}"/>
                    </a:ext>
                  </a:extLst>
                </p14:cNvPr>
                <p14:cNvContentPartPr/>
                <p14:nvPr/>
              </p14:nvContentPartPr>
              <p14:xfrm>
                <a:off x="5587160" y="3841398"/>
                <a:ext cx="327960" cy="402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EA02B64-A328-4E54-84C7-B72BBE47D7C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82840" y="3837078"/>
                  <a:ext cx="336600" cy="41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92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98350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308736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44420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85343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50680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/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Steigung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blipFill>
                <a:blip r:embed="rId2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2DA1536-4A10-4033-A579-EB1DDB94B9DA}"/>
              </a:ext>
            </a:extLst>
          </p:cNvPr>
          <p:cNvCxnSpPr>
            <a:cxnSpLocks/>
          </p:cNvCxnSpPr>
          <p:nvPr/>
        </p:nvCxnSpPr>
        <p:spPr>
          <a:xfrm>
            <a:off x="2578133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5B31082-BE7B-4268-BFD4-CFCDBEB1FC28}"/>
              </a:ext>
            </a:extLst>
          </p:cNvPr>
          <p:cNvSpPr txBox="1"/>
          <p:nvPr/>
        </p:nvSpPr>
        <p:spPr>
          <a:xfrm>
            <a:off x="3782467" y="3178093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98B100-FC6A-4E46-96C8-9451C69CA7D9}"/>
              </a:ext>
            </a:extLst>
          </p:cNvPr>
          <p:cNvSpPr txBox="1"/>
          <p:nvPr/>
        </p:nvSpPr>
        <p:spPr>
          <a:xfrm>
            <a:off x="4001770" y="3534853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Wettberwerbsgleichgewicht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0FDCD9-5E10-468A-B2EB-46118EF94831}"/>
              </a:ext>
            </a:extLst>
          </p:cNvPr>
          <p:cNvSpPr txBox="1"/>
          <p:nvPr/>
        </p:nvSpPr>
        <p:spPr>
          <a:xfrm>
            <a:off x="3459075" y="3691055"/>
            <a:ext cx="430261" cy="4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</a:t>
            </a:r>
            <a:endParaRPr lang="de-DE" sz="2400" baseline="-25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03AFE63-A768-4F5D-BBFA-E8D6249006F8}"/>
                  </a:ext>
                </a:extLst>
              </p14:cNvPr>
              <p14:cNvContentPartPr/>
              <p14:nvPr/>
            </p14:nvContentPartPr>
            <p14:xfrm>
              <a:off x="4721000" y="4252518"/>
              <a:ext cx="745920" cy="638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03AFE63-A768-4F5D-BBFA-E8D6249006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6680" y="4248198"/>
                <a:ext cx="7545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DB77359-2AC5-4016-BA8E-FF6297296B4A}"/>
                  </a:ext>
                </a:extLst>
              </p14:cNvPr>
              <p14:cNvContentPartPr/>
              <p14:nvPr/>
            </p14:nvContentPartPr>
            <p14:xfrm>
              <a:off x="6802520" y="3290238"/>
              <a:ext cx="59760" cy="55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DB77359-2AC5-4016-BA8E-FF6297296B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8200" y="3285918"/>
                <a:ext cx="684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553F20A-6859-4B11-8A80-04312656E916}"/>
              </a:ext>
            </a:extLst>
          </p:cNvPr>
          <p:cNvGrpSpPr/>
          <p:nvPr/>
        </p:nvGrpSpPr>
        <p:grpSpPr>
          <a:xfrm>
            <a:off x="5056520" y="1539558"/>
            <a:ext cx="3787200" cy="1810080"/>
            <a:chOff x="5056520" y="1539558"/>
            <a:chExt cx="3787200" cy="18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814464A-920E-490D-9D98-8CD990830CD3}"/>
                    </a:ext>
                  </a:extLst>
                </p14:cNvPr>
                <p14:cNvContentPartPr/>
                <p14:nvPr/>
              </p14:nvContentPartPr>
              <p14:xfrm>
                <a:off x="6961640" y="3140478"/>
                <a:ext cx="92520" cy="174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814464A-920E-490D-9D98-8CD990830C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57320" y="3136158"/>
                  <a:ext cx="10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8DE6E2C-6013-4E0F-9772-E5988D7CFF40}"/>
                    </a:ext>
                  </a:extLst>
                </p14:cNvPr>
                <p14:cNvContentPartPr/>
                <p14:nvPr/>
              </p14:nvContentPartPr>
              <p14:xfrm>
                <a:off x="6991160" y="3140838"/>
                <a:ext cx="159480" cy="177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8DE6E2C-6013-4E0F-9772-E5988D7CFF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6840" y="3136518"/>
                  <a:ext cx="168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417E976-866A-4E5D-BDBF-324781BA8E26}"/>
                    </a:ext>
                  </a:extLst>
                </p14:cNvPr>
                <p14:cNvContentPartPr/>
                <p14:nvPr/>
              </p14:nvContentPartPr>
              <p14:xfrm>
                <a:off x="7181600" y="3124638"/>
                <a:ext cx="66240" cy="208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417E976-866A-4E5D-BDBF-324781BA8E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77280" y="3120318"/>
                  <a:ext cx="74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4B7E90-4AF6-4DE0-8D36-3A1BC6F3E9A6}"/>
                    </a:ext>
                  </a:extLst>
                </p14:cNvPr>
                <p14:cNvContentPartPr/>
                <p14:nvPr/>
              </p14:nvContentPartPr>
              <p14:xfrm>
                <a:off x="7268360" y="3184758"/>
                <a:ext cx="180360" cy="164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4B7E90-4AF6-4DE0-8D36-3A1BC6F3E9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64040" y="3180438"/>
                  <a:ext cx="189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1269779-FE80-4C96-AB57-4E9D4927CD1C}"/>
                    </a:ext>
                  </a:extLst>
                </p14:cNvPr>
                <p14:cNvContentPartPr/>
                <p14:nvPr/>
              </p14:nvContentPartPr>
              <p14:xfrm>
                <a:off x="7458800" y="3164598"/>
                <a:ext cx="78120" cy="67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1269779-FE80-4C96-AB57-4E9D4927CD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54480" y="3160278"/>
                  <a:ext cx="8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D0E21F-EAA9-41EF-98B8-3EFCDC4CAEFB}"/>
                    </a:ext>
                  </a:extLst>
                </p14:cNvPr>
                <p14:cNvContentPartPr/>
                <p14:nvPr/>
              </p14:nvContentPartPr>
              <p14:xfrm>
                <a:off x="7528640" y="3143718"/>
                <a:ext cx="163800" cy="74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D0E21F-EAA9-41EF-98B8-3EFCDC4CAE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24320" y="3139398"/>
                  <a:ext cx="172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FC6D77-AEF0-4878-B0E2-2FE68BBCDCF0}"/>
                    </a:ext>
                  </a:extLst>
                </p14:cNvPr>
                <p14:cNvContentPartPr/>
                <p14:nvPr/>
              </p14:nvContentPartPr>
              <p14:xfrm>
                <a:off x="7734560" y="3122838"/>
                <a:ext cx="84960" cy="57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FC6D77-AEF0-4878-B0E2-2FE68BBCDC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30240" y="3118518"/>
                  <a:ext cx="93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215E2A-8F6A-4FFC-AC85-A10FC836A7E9}"/>
                    </a:ext>
                  </a:extLst>
                </p14:cNvPr>
                <p14:cNvContentPartPr/>
                <p14:nvPr/>
              </p14:nvContentPartPr>
              <p14:xfrm>
                <a:off x="7842560" y="3181518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215E2A-8F6A-4FFC-AC85-A10FC836A7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8240" y="3177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88675FB-2313-4BEA-8652-1CC8D1378A30}"/>
                    </a:ext>
                  </a:extLst>
                </p14:cNvPr>
                <p14:cNvContentPartPr/>
                <p14:nvPr/>
              </p14:nvContentPartPr>
              <p14:xfrm>
                <a:off x="7826720" y="3096918"/>
                <a:ext cx="79200" cy="74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88675FB-2313-4BEA-8652-1CC8D1378A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22400" y="3092598"/>
                  <a:ext cx="87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AD8815-E026-48BE-8021-69BFC5B4ECC9}"/>
                    </a:ext>
                  </a:extLst>
                </p14:cNvPr>
                <p14:cNvContentPartPr/>
                <p14:nvPr/>
              </p14:nvContentPartPr>
              <p14:xfrm>
                <a:off x="7915640" y="3018078"/>
                <a:ext cx="36000" cy="165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AD8815-E026-48BE-8021-69BFC5B4EC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11320" y="3013758"/>
                  <a:ext cx="44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D71EAEE-A285-4870-A992-9F24EF61A33F}"/>
                    </a:ext>
                  </a:extLst>
                </p14:cNvPr>
                <p14:cNvContentPartPr/>
                <p14:nvPr/>
              </p14:nvContentPartPr>
              <p14:xfrm>
                <a:off x="7983320" y="3094758"/>
                <a:ext cx="53640" cy="36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D71EAEE-A285-4870-A992-9F24EF61A3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79000" y="3090438"/>
                  <a:ext cx="62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2642F56-10B8-4009-9B39-138972092841}"/>
                    </a:ext>
                  </a:extLst>
                </p14:cNvPr>
                <p14:cNvContentPartPr/>
                <p14:nvPr/>
              </p14:nvContentPartPr>
              <p14:xfrm>
                <a:off x="8052800" y="3006558"/>
                <a:ext cx="157680" cy="158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2642F56-10B8-4009-9B39-1389720928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48480" y="3002238"/>
                  <a:ext cx="16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1FA8C17-FC04-4994-B90A-EEA8BF379214}"/>
                    </a:ext>
                  </a:extLst>
                </p14:cNvPr>
                <p14:cNvContentPartPr/>
                <p14:nvPr/>
              </p14:nvContentPartPr>
              <p14:xfrm>
                <a:off x="8224880" y="3079998"/>
                <a:ext cx="221760" cy="176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1FA8C17-FC04-4994-B90A-EEA8BF3792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20560" y="3075678"/>
                  <a:ext cx="230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217D3D8-4043-4C4C-A6F9-5DDA20CC0779}"/>
                    </a:ext>
                  </a:extLst>
                </p14:cNvPr>
                <p14:cNvContentPartPr/>
                <p14:nvPr/>
              </p14:nvContentPartPr>
              <p14:xfrm>
                <a:off x="8565800" y="2991438"/>
                <a:ext cx="147960" cy="139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217D3D8-4043-4C4C-A6F9-5DDA20CC07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61480" y="2987118"/>
                  <a:ext cx="156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A47E2D1-AF6D-4CB0-ADA9-F0DC5E262F6B}"/>
                    </a:ext>
                  </a:extLst>
                </p14:cNvPr>
                <p14:cNvContentPartPr/>
                <p14:nvPr/>
              </p14:nvContentPartPr>
              <p14:xfrm>
                <a:off x="8439080" y="2877318"/>
                <a:ext cx="404640" cy="35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A47E2D1-AF6D-4CB0-ADA9-F0DC5E262F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34400" y="2872998"/>
                  <a:ext cx="4132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EE4AA3D-63E4-4E90-8056-462482890C1E}"/>
                    </a:ext>
                  </a:extLst>
                </p14:cNvPr>
                <p14:cNvContentPartPr/>
                <p14:nvPr/>
              </p14:nvContentPartPr>
              <p14:xfrm>
                <a:off x="5176040" y="1653318"/>
                <a:ext cx="1619280" cy="1661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EE4AA3D-63E4-4E90-8056-462482890C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71720" y="1648998"/>
                  <a:ext cx="1627920" cy="16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181A14-15F0-40FE-AE96-DD43D5B4F2C4}"/>
                    </a:ext>
                  </a:extLst>
                </p14:cNvPr>
                <p14:cNvContentPartPr/>
                <p14:nvPr/>
              </p14:nvContentPartPr>
              <p14:xfrm>
                <a:off x="5252000" y="1539558"/>
                <a:ext cx="917640" cy="751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181A14-15F0-40FE-AE96-DD43D5B4F2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47680" y="1535238"/>
                  <a:ext cx="9262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8106AA4-3F8A-4B45-BCDE-5ECFAB2FD86F}"/>
                    </a:ext>
                  </a:extLst>
                </p14:cNvPr>
                <p14:cNvContentPartPr/>
                <p14:nvPr/>
              </p14:nvContentPartPr>
              <p14:xfrm>
                <a:off x="5056520" y="1840158"/>
                <a:ext cx="906840" cy="725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8106AA4-3F8A-4B45-BCDE-5ECFAB2FD8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52200" y="1835838"/>
                  <a:ext cx="91548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53C34F4-DF08-47C4-BA61-386F53E6E082}"/>
                    </a:ext>
                  </a:extLst>
                </p14:cNvPr>
                <p14:cNvContentPartPr/>
                <p14:nvPr/>
              </p14:nvContentPartPr>
              <p14:xfrm>
                <a:off x="5587160" y="1930158"/>
                <a:ext cx="66960" cy="196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53C34F4-DF08-47C4-BA61-386F53E6E0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82840" y="1925838"/>
                  <a:ext cx="75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1D24A8C-F5EA-44C3-B502-7C15ACEA185B}"/>
                    </a:ext>
                  </a:extLst>
                </p14:cNvPr>
                <p14:cNvContentPartPr/>
                <p14:nvPr/>
              </p14:nvContentPartPr>
              <p14:xfrm>
                <a:off x="5914760" y="1946358"/>
                <a:ext cx="120960" cy="167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1D24A8C-F5EA-44C3-B502-7C15ACEA18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10440" y="1942038"/>
                  <a:ext cx="129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EE37AEE-C738-43D3-A385-57A807823CEB}"/>
                    </a:ext>
                  </a:extLst>
                </p14:cNvPr>
                <p14:cNvContentPartPr/>
                <p14:nvPr/>
              </p14:nvContentPartPr>
              <p14:xfrm>
                <a:off x="6053000" y="1878318"/>
                <a:ext cx="19080" cy="105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EE37AEE-C738-43D3-A385-57A807823C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48680" y="1873998"/>
                  <a:ext cx="277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730C992-BA9C-4160-8D30-D05F0A8D91B5}"/>
              </a:ext>
            </a:extLst>
          </p:cNvPr>
          <p:cNvGrpSpPr/>
          <p:nvPr/>
        </p:nvGrpSpPr>
        <p:grpSpPr>
          <a:xfrm>
            <a:off x="8995280" y="2798118"/>
            <a:ext cx="2770560" cy="944640"/>
            <a:chOff x="8995280" y="2798118"/>
            <a:chExt cx="2770560" cy="9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AF12B-C9D7-49E9-B1FF-A1B55BBAEE79}"/>
                    </a:ext>
                  </a:extLst>
                </p14:cNvPr>
                <p14:cNvContentPartPr/>
                <p14:nvPr/>
              </p14:nvContentPartPr>
              <p14:xfrm>
                <a:off x="8995280" y="2847438"/>
                <a:ext cx="214920" cy="309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AF12B-C9D7-49E9-B1FF-A1B55BBAEE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90960" y="2843118"/>
                  <a:ext cx="223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2E1B22E-EFBA-4991-8A6A-5DE6D206328F}"/>
                    </a:ext>
                  </a:extLst>
                </p14:cNvPr>
                <p14:cNvContentPartPr/>
                <p14:nvPr/>
              </p14:nvContentPartPr>
              <p14:xfrm>
                <a:off x="9204440" y="2968758"/>
                <a:ext cx="117720" cy="99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2E1B22E-EFBA-4991-8A6A-5DE6D20632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00120" y="2964438"/>
                  <a:ext cx="126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E425DC-986E-4717-9722-6429EDD5A42C}"/>
                    </a:ext>
                  </a:extLst>
                </p14:cNvPr>
                <p14:cNvContentPartPr/>
                <p14:nvPr/>
              </p14:nvContentPartPr>
              <p14:xfrm>
                <a:off x="9338720" y="2836998"/>
                <a:ext cx="150120" cy="194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E425DC-986E-4717-9722-6429EDD5A4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34400" y="2832678"/>
                  <a:ext cx="158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A85853-45EF-468B-8720-515F60C27AA6}"/>
                    </a:ext>
                  </a:extLst>
                </p14:cNvPr>
                <p14:cNvContentPartPr/>
                <p14:nvPr/>
              </p14:nvContentPartPr>
              <p14:xfrm>
                <a:off x="9250160" y="2798118"/>
                <a:ext cx="41400" cy="10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A85853-45EF-468B-8720-515F60C27A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45840" y="2793798"/>
                  <a:ext cx="50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AECE086-82C2-41B2-9F3B-78F40E5BA0DE}"/>
                    </a:ext>
                  </a:extLst>
                </p14:cNvPr>
                <p14:cNvContentPartPr/>
                <p14:nvPr/>
              </p14:nvContentPartPr>
              <p14:xfrm>
                <a:off x="9682520" y="2895318"/>
                <a:ext cx="195120" cy="123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AECE086-82C2-41B2-9F3B-78F40E5BA0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78200" y="2890998"/>
                  <a:ext cx="20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3BB963-0D22-490F-9872-B570A05F90CD}"/>
                    </a:ext>
                  </a:extLst>
                </p14:cNvPr>
                <p14:cNvContentPartPr/>
                <p14:nvPr/>
              </p14:nvContentPartPr>
              <p14:xfrm>
                <a:off x="10005800" y="2833758"/>
                <a:ext cx="282240" cy="15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3BB963-0D22-490F-9872-B570A05F90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01480" y="2829438"/>
                  <a:ext cx="29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C6C5E07-A965-4019-82D9-5C9DB7F7F89E}"/>
                    </a:ext>
                  </a:extLst>
                </p14:cNvPr>
                <p14:cNvContentPartPr/>
                <p14:nvPr/>
              </p14:nvContentPartPr>
              <p14:xfrm>
                <a:off x="10220000" y="2798838"/>
                <a:ext cx="37440" cy="45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C6C5E07-A965-4019-82D9-5C9DB7F7F8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15680" y="2794518"/>
                  <a:ext cx="4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9F2961-6C43-45CE-8F65-5932B8376513}"/>
                    </a:ext>
                  </a:extLst>
                </p14:cNvPr>
                <p14:cNvContentPartPr/>
                <p14:nvPr/>
              </p14:nvContentPartPr>
              <p14:xfrm>
                <a:off x="10346360" y="2843478"/>
                <a:ext cx="330120" cy="97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9F2961-6C43-45CE-8F65-5932B83765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42040" y="2839158"/>
                  <a:ext cx="338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BE78C7B-D69D-40E0-90BE-75D2C0A25264}"/>
                    </a:ext>
                  </a:extLst>
                </p14:cNvPr>
                <p14:cNvContentPartPr/>
                <p14:nvPr/>
              </p14:nvContentPartPr>
              <p14:xfrm>
                <a:off x="9101840" y="3297078"/>
                <a:ext cx="278640" cy="102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BE78C7B-D69D-40E0-90BE-75D2C0A252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97520" y="3292758"/>
                  <a:ext cx="28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635A16-248B-4A2E-8BE3-5E0ECB7CA60D}"/>
                    </a:ext>
                  </a:extLst>
                </p14:cNvPr>
                <p14:cNvContentPartPr/>
                <p14:nvPr/>
              </p14:nvContentPartPr>
              <p14:xfrm>
                <a:off x="9417560" y="3231198"/>
                <a:ext cx="473040" cy="13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635A16-248B-4A2E-8BE3-5E0ECB7CA6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13240" y="3226878"/>
                  <a:ext cx="48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F821447-35E7-4368-98B6-0F831B98D65E}"/>
                    </a:ext>
                  </a:extLst>
                </p14:cNvPr>
                <p14:cNvContentPartPr/>
                <p14:nvPr/>
              </p14:nvContentPartPr>
              <p14:xfrm>
                <a:off x="10027400" y="3203118"/>
                <a:ext cx="91080" cy="196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F821447-35E7-4368-98B6-0F831B98D6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23080" y="3198798"/>
                  <a:ext cx="99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D35290A-823F-40A2-9EFE-C62826DC8C1E}"/>
                    </a:ext>
                  </a:extLst>
                </p14:cNvPr>
                <p14:cNvContentPartPr/>
                <p14:nvPr/>
              </p14:nvContentPartPr>
              <p14:xfrm>
                <a:off x="10125680" y="3077478"/>
                <a:ext cx="369000" cy="204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D35290A-823F-40A2-9EFE-C62826DC8C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21360" y="3073158"/>
                  <a:ext cx="377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1106BA1-981C-4C88-A1F5-8EAF637F79FF}"/>
                    </a:ext>
                  </a:extLst>
                </p14:cNvPr>
                <p14:cNvContentPartPr/>
                <p14:nvPr/>
              </p14:nvContentPartPr>
              <p14:xfrm>
                <a:off x="10468760" y="3156678"/>
                <a:ext cx="57240" cy="78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1106BA1-981C-4C88-A1F5-8EAF637F79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64440" y="3152358"/>
                  <a:ext cx="65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BFC866F-CFF3-4CB3-8742-285537D3B231}"/>
                    </a:ext>
                  </a:extLst>
                </p14:cNvPr>
                <p14:cNvContentPartPr/>
                <p14:nvPr/>
              </p14:nvContentPartPr>
              <p14:xfrm>
                <a:off x="10565960" y="3136518"/>
                <a:ext cx="136440" cy="82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BFC866F-CFF3-4CB3-8742-285537D3B2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61640" y="3132198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B8E60B-3D5C-4BB8-AC0D-0EA808F7F93A}"/>
                    </a:ext>
                  </a:extLst>
                </p14:cNvPr>
                <p14:cNvContentPartPr/>
                <p14:nvPr/>
              </p14:nvContentPartPr>
              <p14:xfrm>
                <a:off x="10712840" y="3041838"/>
                <a:ext cx="124200" cy="227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B8E60B-3D5C-4BB8-AC0D-0EA808F7F9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08520" y="3037518"/>
                  <a:ext cx="132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15759F3-C7E5-450B-9565-584D76DF6EDB}"/>
                    </a:ext>
                  </a:extLst>
                </p14:cNvPr>
                <p14:cNvContentPartPr/>
                <p14:nvPr/>
              </p14:nvContentPartPr>
              <p14:xfrm>
                <a:off x="10820480" y="3078198"/>
                <a:ext cx="360" cy="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15759F3-C7E5-450B-9565-584D76DF6E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16160" y="3073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FC5424B-32C7-4736-AF7A-FB5F79A306F4}"/>
                    </a:ext>
                  </a:extLst>
                </p14:cNvPr>
                <p14:cNvContentPartPr/>
                <p14:nvPr/>
              </p14:nvContentPartPr>
              <p14:xfrm>
                <a:off x="10843880" y="3092238"/>
                <a:ext cx="93600" cy="94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FC5424B-32C7-4736-AF7A-FB5F79A306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39560" y="3087918"/>
                  <a:ext cx="10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892EADD-9659-4508-BFAC-4E8A674ED810}"/>
                    </a:ext>
                  </a:extLst>
                </p14:cNvPr>
                <p14:cNvContentPartPr/>
                <p14:nvPr/>
              </p14:nvContentPartPr>
              <p14:xfrm>
                <a:off x="10938920" y="3088638"/>
                <a:ext cx="29880" cy="84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892EADD-9659-4508-BFAC-4E8A674ED8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34600" y="3084318"/>
                  <a:ext cx="38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6EEEBAC-944B-4BDD-9C86-F9227E8B8DD1}"/>
                    </a:ext>
                  </a:extLst>
                </p14:cNvPr>
                <p14:cNvContentPartPr/>
                <p14:nvPr/>
              </p14:nvContentPartPr>
              <p14:xfrm>
                <a:off x="10989320" y="3024558"/>
                <a:ext cx="187920" cy="114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6EEEBAC-944B-4BDD-9C86-F9227E8B8D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85000" y="3020238"/>
                  <a:ext cx="196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A536275-17EC-4FDC-8896-A9194D8CF5B1}"/>
                    </a:ext>
                  </a:extLst>
                </p14:cNvPr>
                <p14:cNvContentPartPr/>
                <p14:nvPr/>
              </p14:nvContentPartPr>
              <p14:xfrm>
                <a:off x="11157080" y="2980278"/>
                <a:ext cx="222840" cy="157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A536275-17EC-4FDC-8896-A9194D8CF5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52760" y="2975958"/>
                  <a:ext cx="231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304D37B-C36B-4198-A87C-EFAEBA1E0F8F}"/>
                    </a:ext>
                  </a:extLst>
                </p14:cNvPr>
                <p14:cNvContentPartPr/>
                <p14:nvPr/>
              </p14:nvContentPartPr>
              <p14:xfrm>
                <a:off x="10991840" y="2902878"/>
                <a:ext cx="20520" cy="13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304D37B-C36B-4198-A87C-EFAEBA1E0F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87520" y="2898558"/>
                  <a:ext cx="2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3FA6959-0D90-4BC9-B60A-21668DC5AC06}"/>
                    </a:ext>
                  </a:extLst>
                </p14:cNvPr>
                <p14:cNvContentPartPr/>
                <p14:nvPr/>
              </p14:nvContentPartPr>
              <p14:xfrm>
                <a:off x="9146840" y="3524958"/>
                <a:ext cx="257040" cy="162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3FA6959-0D90-4BC9-B60A-21668DC5AC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42520" y="3520638"/>
                  <a:ext cx="265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1BDF319-8D2E-47F0-9A32-9089514B844B}"/>
                    </a:ext>
                  </a:extLst>
                </p14:cNvPr>
                <p14:cNvContentPartPr/>
                <p14:nvPr/>
              </p14:nvContentPartPr>
              <p14:xfrm>
                <a:off x="9420800" y="3578238"/>
                <a:ext cx="97200" cy="80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1BDF319-8D2E-47F0-9A32-9089514B84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16480" y="3573918"/>
                  <a:ext cx="105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7DB330A-2A70-42B0-A093-A2046CCF449F}"/>
                    </a:ext>
                  </a:extLst>
                </p14:cNvPr>
                <p14:cNvContentPartPr/>
                <p14:nvPr/>
              </p14:nvContentPartPr>
              <p14:xfrm>
                <a:off x="9542120" y="3485358"/>
                <a:ext cx="69120" cy="151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7DB330A-2A70-42B0-A093-A2046CCF44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37800" y="3481038"/>
                  <a:ext cx="7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CC73C97-553B-41E7-A7EC-78FD477359A9}"/>
                    </a:ext>
                  </a:extLst>
                </p14:cNvPr>
                <p14:cNvContentPartPr/>
                <p14:nvPr/>
              </p14:nvContentPartPr>
              <p14:xfrm>
                <a:off x="9511520" y="3548718"/>
                <a:ext cx="116640" cy="42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CC73C97-553B-41E7-A7EC-78FD477359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07200" y="3544398"/>
                  <a:ext cx="12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5C568C0-AD86-4A89-9E00-4D1306B5555A}"/>
                    </a:ext>
                  </a:extLst>
                </p14:cNvPr>
                <p14:cNvContentPartPr/>
                <p14:nvPr/>
              </p14:nvContentPartPr>
              <p14:xfrm>
                <a:off x="9678920" y="3481398"/>
                <a:ext cx="95040" cy="15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5C568C0-AD86-4A89-9E00-4D1306B555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74600" y="3477078"/>
                  <a:ext cx="103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C693D27-2545-4295-A684-3A9C60573C1C}"/>
                    </a:ext>
                  </a:extLst>
                </p14:cNvPr>
                <p14:cNvContentPartPr/>
                <p14:nvPr/>
              </p14:nvContentPartPr>
              <p14:xfrm>
                <a:off x="9773600" y="3527478"/>
                <a:ext cx="318960" cy="88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C693D27-2545-4295-A684-3A9C60573C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69280" y="3523158"/>
                  <a:ext cx="327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9B7639D-6F67-4AC5-8F27-E7146C7C9D34}"/>
                    </a:ext>
                  </a:extLst>
                </p14:cNvPr>
                <p14:cNvContentPartPr/>
                <p14:nvPr/>
              </p14:nvContentPartPr>
              <p14:xfrm>
                <a:off x="10098680" y="3439278"/>
                <a:ext cx="89640" cy="142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9B7639D-6F67-4AC5-8F27-E7146C7C9D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94360" y="3434958"/>
                  <a:ext cx="98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D176436-BB20-4A91-9DD5-4CA11EB236A8}"/>
                    </a:ext>
                  </a:extLst>
                </p14:cNvPr>
                <p14:cNvContentPartPr/>
                <p14:nvPr/>
              </p14:nvContentPartPr>
              <p14:xfrm>
                <a:off x="10168520" y="3497238"/>
                <a:ext cx="81000" cy="78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D176436-BB20-4A91-9DD5-4CA11EB236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64200" y="3492918"/>
                  <a:ext cx="89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716025-78B6-4853-A4CC-5EBB00AF1B78}"/>
                    </a:ext>
                  </a:extLst>
                </p14:cNvPr>
                <p14:cNvContentPartPr/>
                <p14:nvPr/>
              </p14:nvContentPartPr>
              <p14:xfrm>
                <a:off x="10276880" y="3438558"/>
                <a:ext cx="280080" cy="304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716025-78B6-4853-A4CC-5EBB00AF1B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2560" y="3434238"/>
                  <a:ext cx="288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B38093-2047-41AD-B4E6-590971288E39}"/>
                    </a:ext>
                  </a:extLst>
                </p14:cNvPr>
                <p14:cNvContentPartPr/>
                <p14:nvPr/>
              </p14:nvContentPartPr>
              <p14:xfrm>
                <a:off x="10566320" y="3410838"/>
                <a:ext cx="1800" cy="21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B38093-2047-41AD-B4E6-590971288E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62000" y="3406518"/>
                  <a:ext cx="1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623B99D-43D6-4D54-8ACD-22CBABC2BE72}"/>
                    </a:ext>
                  </a:extLst>
                </p14:cNvPr>
                <p14:cNvContentPartPr/>
                <p14:nvPr/>
              </p14:nvContentPartPr>
              <p14:xfrm>
                <a:off x="10594400" y="3353238"/>
                <a:ext cx="132840" cy="181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623B99D-43D6-4D54-8ACD-22CBABC2BE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90080" y="3348918"/>
                  <a:ext cx="14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43D394-2A21-45C2-847E-4C37FEE893EC}"/>
                    </a:ext>
                  </a:extLst>
                </p14:cNvPr>
                <p14:cNvContentPartPr/>
                <p14:nvPr/>
              </p14:nvContentPartPr>
              <p14:xfrm>
                <a:off x="10718960" y="3385278"/>
                <a:ext cx="465480" cy="322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43D394-2A21-45C2-847E-4C37FEE893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14640" y="3380958"/>
                  <a:ext cx="474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0D7E91-D195-4C38-9678-9E2D68C9C0A1}"/>
                    </a:ext>
                  </a:extLst>
                </p14:cNvPr>
                <p14:cNvContentPartPr/>
                <p14:nvPr/>
              </p14:nvContentPartPr>
              <p14:xfrm>
                <a:off x="11182640" y="3306438"/>
                <a:ext cx="10440" cy="49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0D7E91-D195-4C38-9678-9E2D68C9C0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78320" y="3302118"/>
                  <a:ext cx="19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F3F94B9-5DEF-4DC1-9D17-FD8156676CAB}"/>
                    </a:ext>
                  </a:extLst>
                </p14:cNvPr>
                <p14:cNvContentPartPr/>
                <p14:nvPr/>
              </p14:nvContentPartPr>
              <p14:xfrm>
                <a:off x="11215400" y="3262518"/>
                <a:ext cx="147960" cy="180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F3F94B9-5DEF-4DC1-9D17-FD8156676C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11080" y="3258198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F1D5882-4E4A-45DC-AF3F-27D9C6D399C5}"/>
                    </a:ext>
                  </a:extLst>
                </p14:cNvPr>
                <p14:cNvContentPartPr/>
                <p14:nvPr/>
              </p14:nvContentPartPr>
              <p14:xfrm>
                <a:off x="11357600" y="3252438"/>
                <a:ext cx="125280" cy="192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F1D5882-4E4A-45DC-AF3F-27D9C6D399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53280" y="3248118"/>
                  <a:ext cx="133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010E46E-AD3C-4D7B-8EA2-50E3CE1B64B8}"/>
                    </a:ext>
                  </a:extLst>
                </p14:cNvPr>
                <p14:cNvContentPartPr/>
                <p14:nvPr/>
              </p14:nvContentPartPr>
              <p14:xfrm>
                <a:off x="11563520" y="3185118"/>
                <a:ext cx="148680" cy="224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010E46E-AD3C-4D7B-8EA2-50E3CE1B64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59200" y="3180798"/>
                  <a:ext cx="157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03B0374-8D36-4E96-9073-38646BD7D3E6}"/>
                    </a:ext>
                  </a:extLst>
                </p14:cNvPr>
                <p14:cNvContentPartPr/>
                <p14:nvPr/>
              </p14:nvContentPartPr>
              <p14:xfrm>
                <a:off x="11739920" y="3040758"/>
                <a:ext cx="25920" cy="183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03B0374-8D36-4E96-9073-38646BD7D3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35600" y="3036438"/>
                  <a:ext cx="3456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F451DC6-1CEE-4A6A-AED2-9A4200056701}"/>
                  </a:ext>
                </a:extLst>
              </p14:cNvPr>
              <p14:cNvContentPartPr/>
              <p14:nvPr/>
            </p14:nvContentPartPr>
            <p14:xfrm>
              <a:off x="2537853" y="2948093"/>
              <a:ext cx="17280" cy="11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F451DC6-1CEE-4A6A-AED2-9A420005670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33533" y="2943773"/>
                <a:ext cx="25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450998E-5B98-4795-939E-759F2D7F15CA}"/>
                  </a:ext>
                </a:extLst>
              </p14:cNvPr>
              <p14:cNvContentPartPr/>
              <p14:nvPr/>
            </p14:nvContentPartPr>
            <p14:xfrm>
              <a:off x="2534973" y="2949533"/>
              <a:ext cx="2795760" cy="1835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450998E-5B98-4795-939E-759F2D7F15C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30653" y="2945213"/>
                <a:ext cx="2804400" cy="18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358A398-B6D5-4AFE-AE59-A17258DC70DA}"/>
                  </a:ext>
                </a:extLst>
              </p14:cNvPr>
              <p14:cNvContentPartPr/>
              <p14:nvPr/>
            </p14:nvContentPartPr>
            <p14:xfrm>
              <a:off x="7677933" y="1457333"/>
              <a:ext cx="26640" cy="565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358A398-B6D5-4AFE-AE59-A17258DC70D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673613" y="1453013"/>
                <a:ext cx="35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58D0D5A-80B9-4C37-942D-CC0DE02D27BA}"/>
                  </a:ext>
                </a:extLst>
              </p14:cNvPr>
              <p14:cNvContentPartPr/>
              <p14:nvPr/>
            </p14:nvContentPartPr>
            <p14:xfrm>
              <a:off x="968613" y="5034653"/>
              <a:ext cx="41760" cy="109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58D0D5A-80B9-4C37-942D-CC0DE02D27B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64293" y="5030333"/>
                <a:ext cx="504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A20484A-D4FD-4370-915D-6347FD6374CE}"/>
                  </a:ext>
                </a:extLst>
              </p14:cNvPr>
              <p14:cNvContentPartPr/>
              <p14:nvPr/>
            </p14:nvContentPartPr>
            <p14:xfrm>
              <a:off x="5005293" y="4501493"/>
              <a:ext cx="64440" cy="1051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A20484A-D4FD-4370-915D-6347FD6374C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0973" y="4497173"/>
                <a:ext cx="7308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30F34823-63D2-4CC7-8C18-835153045772}"/>
              </a:ext>
            </a:extLst>
          </p:cNvPr>
          <p:cNvGrpSpPr/>
          <p:nvPr/>
        </p:nvGrpSpPr>
        <p:grpSpPr>
          <a:xfrm>
            <a:off x="5201493" y="3238973"/>
            <a:ext cx="1509480" cy="1180440"/>
            <a:chOff x="5201493" y="3238973"/>
            <a:chExt cx="1509480" cy="11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EC76CA7-8041-40C8-9F3C-F3ACCBBAF3F9}"/>
                    </a:ext>
                  </a:extLst>
                </p14:cNvPr>
                <p14:cNvContentPartPr/>
                <p14:nvPr/>
              </p14:nvContentPartPr>
              <p14:xfrm>
                <a:off x="5201493" y="3358853"/>
                <a:ext cx="1371600" cy="1060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EC76CA7-8041-40C8-9F3C-F3ACCBBAF3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97173" y="3354533"/>
                  <a:ext cx="1380240" cy="10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C5521B-BECA-4758-94D9-437B73E5B863}"/>
                    </a:ext>
                  </a:extLst>
                </p14:cNvPr>
                <p14:cNvContentPartPr/>
                <p14:nvPr/>
              </p14:nvContentPartPr>
              <p14:xfrm>
                <a:off x="6530613" y="3238973"/>
                <a:ext cx="180360" cy="164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C5521B-BECA-4758-94D9-437B73E5B86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26293" y="3234653"/>
                  <a:ext cx="18900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89F35C8-82C9-446E-87FF-3B0654C9ACB5}"/>
                  </a:ext>
                </a:extLst>
              </p14:cNvPr>
              <p14:cNvContentPartPr/>
              <p14:nvPr/>
            </p14:nvContentPartPr>
            <p14:xfrm>
              <a:off x="7024533" y="1585493"/>
              <a:ext cx="41040" cy="370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89F35C8-82C9-446E-87FF-3B0654C9AC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020213" y="1581173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89C81386-7435-4956-B55F-D7AF3B53D375}"/>
                  </a:ext>
                </a:extLst>
              </p14:cNvPr>
              <p14:cNvContentPartPr/>
              <p14:nvPr/>
            </p14:nvContentPartPr>
            <p14:xfrm>
              <a:off x="1754853" y="4933493"/>
              <a:ext cx="13320" cy="518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89C81386-7435-4956-B55F-D7AF3B53D37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50533" y="4929173"/>
                <a:ext cx="219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255C0BB-4DA8-41A6-AE93-6D2E3C2CE495}"/>
                  </a:ext>
                </a:extLst>
              </p14:cNvPr>
              <p14:cNvContentPartPr/>
              <p14:nvPr/>
            </p14:nvContentPartPr>
            <p14:xfrm>
              <a:off x="4401573" y="3184253"/>
              <a:ext cx="31320" cy="62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255C0BB-4DA8-41A6-AE93-6D2E3C2CE49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97253" y="3179933"/>
                <a:ext cx="3996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/>
      <p:bldP spid="26" grpId="0"/>
      <p:bldP spid="29" grpId="0"/>
      <p:bldP spid="34" grpId="0"/>
      <p:bldP spid="37" grpId="0"/>
      <p:bldP spid="38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619776"/>
            <a:ext cx="12172951" cy="5016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 Punkt M ist nur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mögliches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-effizientes Wettbewerbsgleichgewicht, welches ausgehend von den Anfangsausstattungen erreicht wird.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auch andere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Wettbewerbsgleichgewichte auf der Kontraktkurve erreicht werden können?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 folgt:</a:t>
            </a:r>
          </a:p>
          <a:p>
            <a:pPr lvl="1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  <a:p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kann durch eine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bestimmte Wahl der Anfangsausstattungen erreicht werden,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der Voraussetzung,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dass alle Konsumenten konvexe Präferenzen haben.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94B0F5-9FE2-426B-B32B-E0EEAC0D4D5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1E01C2B-56E0-4C1E-99C3-2035736F356C}"/>
                  </a:ext>
                </a:extLst>
              </p14:cNvPr>
              <p14:cNvContentPartPr/>
              <p14:nvPr/>
            </p14:nvContentPartPr>
            <p14:xfrm>
              <a:off x="1729040" y="1028358"/>
              <a:ext cx="1600200" cy="31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1E01C2B-56E0-4C1E-99C3-2035736F35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720" y="1024038"/>
                <a:ext cx="1608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0973D36-0D55-44F7-88B0-D89D9F5EB04C}"/>
                  </a:ext>
                </a:extLst>
              </p14:cNvPr>
              <p14:cNvContentPartPr/>
              <p14:nvPr/>
            </p14:nvContentPartPr>
            <p14:xfrm>
              <a:off x="3592760" y="1454958"/>
              <a:ext cx="4884120" cy="579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0973D36-0D55-44F7-88B0-D89D9F5EB0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8440" y="1450638"/>
                <a:ext cx="4892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E5C0935-1432-464E-BB91-E7AF12FE76E2}"/>
                  </a:ext>
                </a:extLst>
              </p14:cNvPr>
              <p14:cNvContentPartPr/>
              <p14:nvPr/>
            </p14:nvContentPartPr>
            <p14:xfrm>
              <a:off x="49280" y="4286358"/>
              <a:ext cx="4200840" cy="73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E5C0935-1432-464E-BB91-E7AF12FE76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60" y="4282038"/>
                <a:ext cx="4209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C555511-2AC9-4910-B4A1-19C988B93E39}"/>
                  </a:ext>
                </a:extLst>
              </p14:cNvPr>
              <p14:cNvContentPartPr/>
              <p14:nvPr/>
            </p14:nvContentPartPr>
            <p14:xfrm>
              <a:off x="156920" y="3418758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C555511-2AC9-4910-B4A1-19C988B93E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600" y="341443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DC5A7D6-84C2-4A56-B32D-9B50602C40E2}"/>
                  </a:ext>
                </a:extLst>
              </p14:cNvPr>
              <p14:cNvContentPartPr/>
              <p14:nvPr/>
            </p14:nvContentPartPr>
            <p14:xfrm>
              <a:off x="4280" y="2930958"/>
              <a:ext cx="8109360" cy="2727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DC5A7D6-84C2-4A56-B32D-9B50602C40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40" y="2926638"/>
                <a:ext cx="8118000" cy="27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FA96B7-5E43-48E1-A48E-739D96058054}"/>
                  </a:ext>
                </a:extLst>
              </p14:cNvPr>
              <p14:cNvContentPartPr/>
              <p14:nvPr/>
            </p14:nvContentPartPr>
            <p14:xfrm>
              <a:off x="696920" y="5907078"/>
              <a:ext cx="224640" cy="19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FA96B7-5E43-48E1-A48E-739D960580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2600" y="5902758"/>
                <a:ext cx="233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7DB100-3149-44EC-A491-7AF110F80772}"/>
                  </a:ext>
                </a:extLst>
              </p14:cNvPr>
              <p14:cNvContentPartPr/>
              <p14:nvPr/>
            </p14:nvContentPartPr>
            <p14:xfrm>
              <a:off x="889520" y="5857038"/>
              <a:ext cx="115200" cy="188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7DB100-3149-44EC-A491-7AF110F8077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5200" y="5852718"/>
                <a:ext cx="1238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F65666B-D83E-412C-9288-9C4EEA270824}"/>
                  </a:ext>
                </a:extLst>
              </p14:cNvPr>
              <p14:cNvContentPartPr/>
              <p14:nvPr/>
            </p14:nvContentPartPr>
            <p14:xfrm>
              <a:off x="1183640" y="5863158"/>
              <a:ext cx="311760" cy="125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F65666B-D83E-412C-9288-9C4EEA2708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9320" y="5858838"/>
                <a:ext cx="320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48A78F2-8998-4F12-B875-C59A0CB6CEE9}"/>
                  </a:ext>
                </a:extLst>
              </p14:cNvPr>
              <p14:cNvContentPartPr/>
              <p14:nvPr/>
            </p14:nvContentPartPr>
            <p14:xfrm>
              <a:off x="1481720" y="5792238"/>
              <a:ext cx="29880" cy="306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48A78F2-8998-4F12-B875-C59A0CB6CE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7400" y="5787918"/>
                <a:ext cx="38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4CBBC04-CCFA-4AD7-8CA7-11B995BD06E4}"/>
                  </a:ext>
                </a:extLst>
              </p14:cNvPr>
              <p14:cNvContentPartPr/>
              <p14:nvPr/>
            </p14:nvContentPartPr>
            <p14:xfrm>
              <a:off x="1555880" y="5793678"/>
              <a:ext cx="157320" cy="1350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4CBBC04-CCFA-4AD7-8CA7-11B995BD06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51560" y="5789358"/>
                <a:ext cx="165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7ACF501-3F61-46A5-815D-8F27AF8321BB}"/>
                  </a:ext>
                </a:extLst>
              </p14:cNvPr>
              <p14:cNvContentPartPr/>
              <p14:nvPr/>
            </p14:nvContentPartPr>
            <p14:xfrm>
              <a:off x="1756040" y="5727078"/>
              <a:ext cx="157680" cy="1915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7ACF501-3F61-46A5-815D-8F27AF8321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51720" y="5722758"/>
                <a:ext cx="1663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73AC51A-FC82-4ACF-8636-628F5DED1BD7}"/>
                  </a:ext>
                </a:extLst>
              </p14:cNvPr>
              <p14:cNvContentPartPr/>
              <p14:nvPr/>
            </p14:nvContentPartPr>
            <p14:xfrm>
              <a:off x="1884560" y="5744718"/>
              <a:ext cx="29880" cy="46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73AC51A-FC82-4ACF-8636-628F5DED1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80240" y="5740398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85A4CC6-1822-4932-9E72-88EEA97014BD}"/>
                  </a:ext>
                </a:extLst>
              </p14:cNvPr>
              <p14:cNvContentPartPr/>
              <p14:nvPr/>
            </p14:nvContentPartPr>
            <p14:xfrm>
              <a:off x="1927760" y="5848398"/>
              <a:ext cx="107280" cy="2548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85A4CC6-1822-4932-9E72-88EEA97014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3440" y="5844078"/>
                <a:ext cx="115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2E3FB4D-5382-4E12-A932-A842EBE9394D}"/>
                  </a:ext>
                </a:extLst>
              </p14:cNvPr>
              <p14:cNvContentPartPr/>
              <p14:nvPr/>
            </p14:nvContentPartPr>
            <p14:xfrm>
              <a:off x="2253560" y="5837958"/>
              <a:ext cx="17280" cy="2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2E3FB4D-5382-4E12-A932-A842EBE9394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9240" y="5833638"/>
                <a:ext cx="259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40C0C6F-B485-4E5B-B6CB-2C12F53037F1}"/>
                  </a:ext>
                </a:extLst>
              </p14:cNvPr>
              <p14:cNvContentPartPr/>
              <p14:nvPr/>
            </p14:nvContentPartPr>
            <p14:xfrm>
              <a:off x="2257520" y="5911758"/>
              <a:ext cx="7200" cy="8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40C0C6F-B485-4E5B-B6CB-2C12F53037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3200" y="5907438"/>
                <a:ext cx="1584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1BB07F3C-1347-4BEE-96CE-519B923C340E}"/>
              </a:ext>
            </a:extLst>
          </p:cNvPr>
          <p:cNvGrpSpPr/>
          <p:nvPr/>
        </p:nvGrpSpPr>
        <p:grpSpPr>
          <a:xfrm>
            <a:off x="2478920" y="5458518"/>
            <a:ext cx="6090480" cy="1348200"/>
            <a:chOff x="2478920" y="5458518"/>
            <a:chExt cx="6090480" cy="13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6FDD74-E5B2-455F-AE92-D68177A4DB05}"/>
                    </a:ext>
                  </a:extLst>
                </p14:cNvPr>
                <p14:cNvContentPartPr/>
                <p14:nvPr/>
              </p14:nvContentPartPr>
              <p14:xfrm>
                <a:off x="6895400" y="5530878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6FDD74-E5B2-455F-AE92-D68177A4DB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91080" y="55265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F0B516D-B5F6-4B17-83D1-78C257B8F21C}"/>
                    </a:ext>
                  </a:extLst>
                </p14:cNvPr>
                <p14:cNvContentPartPr/>
                <p14:nvPr/>
              </p14:nvContentPartPr>
              <p14:xfrm>
                <a:off x="7235600" y="5458518"/>
                <a:ext cx="138240" cy="246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F0B516D-B5F6-4B17-83D1-78C257B8F2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31280" y="5454198"/>
                  <a:ext cx="146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3FD11B8-A975-4E95-A6DC-BA5C8E2BE51A}"/>
                    </a:ext>
                  </a:extLst>
                </p14:cNvPr>
                <p14:cNvContentPartPr/>
                <p14:nvPr/>
              </p14:nvContentPartPr>
              <p14:xfrm>
                <a:off x="7404800" y="5502078"/>
                <a:ext cx="257040" cy="17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3FD11B8-A975-4E95-A6DC-BA5C8E2BE5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00480" y="5497758"/>
                  <a:ext cx="265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B6D0CC9-CBEE-403F-9921-DFE3EB326999}"/>
                    </a:ext>
                  </a:extLst>
                </p14:cNvPr>
                <p14:cNvContentPartPr/>
                <p14:nvPr/>
              </p14:nvContentPartPr>
              <p14:xfrm>
                <a:off x="2486120" y="5774238"/>
                <a:ext cx="269280" cy="161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B6D0CC9-CBEE-403F-9921-DFE3EB32699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81800" y="5769918"/>
                  <a:ext cx="277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75D326E-F5A6-40ED-96B5-FE9B83FBCFFA}"/>
                    </a:ext>
                  </a:extLst>
                </p14:cNvPr>
                <p14:cNvContentPartPr/>
                <p14:nvPr/>
              </p14:nvContentPartPr>
              <p14:xfrm>
                <a:off x="2809400" y="5742198"/>
                <a:ext cx="154440" cy="156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75D326E-F5A6-40ED-96B5-FE9B83FBCF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05080" y="5737878"/>
                  <a:ext cx="16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5D7E27C-C487-4466-B2B4-936AF55D128F}"/>
                    </a:ext>
                  </a:extLst>
                </p14:cNvPr>
                <p14:cNvContentPartPr/>
                <p14:nvPr/>
              </p14:nvContentPartPr>
              <p14:xfrm>
                <a:off x="3206120" y="5739318"/>
                <a:ext cx="270360" cy="124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5D7E27C-C487-4466-B2B4-936AF55D12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01800" y="5734998"/>
                  <a:ext cx="279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5C76712-0420-4820-BB6F-C6683ACC7166}"/>
                    </a:ext>
                  </a:extLst>
                </p14:cNvPr>
                <p14:cNvContentPartPr/>
                <p14:nvPr/>
              </p14:nvContentPartPr>
              <p14:xfrm>
                <a:off x="3716960" y="5710518"/>
                <a:ext cx="123120" cy="135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5C76712-0420-4820-BB6F-C6683ACC71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12640" y="5706198"/>
                  <a:ext cx="131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3635C78-F506-4C27-9A2E-51BAA65AEB74}"/>
                    </a:ext>
                  </a:extLst>
                </p14:cNvPr>
                <p14:cNvContentPartPr/>
                <p14:nvPr/>
              </p14:nvContentPartPr>
              <p14:xfrm>
                <a:off x="3902000" y="5853798"/>
                <a:ext cx="23040" cy="17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3635C78-F506-4C27-9A2E-51BAA65AEB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97680" y="5849478"/>
                  <a:ext cx="3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2A227C-B510-4FD3-8B9A-EFCF08A576E1}"/>
                    </a:ext>
                  </a:extLst>
                </p14:cNvPr>
                <p14:cNvContentPartPr/>
                <p14:nvPr/>
              </p14:nvContentPartPr>
              <p14:xfrm>
                <a:off x="4152200" y="5701158"/>
                <a:ext cx="65880" cy="154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2A227C-B510-4FD3-8B9A-EFCF08A576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47880" y="5696838"/>
                  <a:ext cx="74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6C72F7-2A02-4705-86D5-56AE028E9A06}"/>
                    </a:ext>
                  </a:extLst>
                </p14:cNvPr>
                <p14:cNvContentPartPr/>
                <p14:nvPr/>
              </p14:nvContentPartPr>
              <p14:xfrm>
                <a:off x="4143200" y="5719878"/>
                <a:ext cx="195840" cy="15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6C72F7-2A02-4705-86D5-56AE028E9A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38880" y="5715558"/>
                  <a:ext cx="20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AD679FA-0B6F-4665-8734-BA0C598DB215}"/>
                    </a:ext>
                  </a:extLst>
                </p14:cNvPr>
                <p14:cNvContentPartPr/>
                <p14:nvPr/>
              </p14:nvContentPartPr>
              <p14:xfrm>
                <a:off x="4234640" y="5697198"/>
                <a:ext cx="195120" cy="81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AD679FA-0B6F-4665-8734-BA0C598DB2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30320" y="5692878"/>
                  <a:ext cx="203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9EC90C7-81E8-483E-979B-E7E6D573091C}"/>
                    </a:ext>
                  </a:extLst>
                </p14:cNvPr>
                <p14:cNvContentPartPr/>
                <p14:nvPr/>
              </p14:nvContentPartPr>
              <p14:xfrm>
                <a:off x="4635680" y="5727438"/>
                <a:ext cx="305280" cy="122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9EC90C7-81E8-483E-979B-E7E6D573091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31360" y="5723118"/>
                  <a:ext cx="313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D7800DF-8B33-4C49-B2B1-88A4F9B9895E}"/>
                    </a:ext>
                  </a:extLst>
                </p14:cNvPr>
                <p14:cNvContentPartPr/>
                <p14:nvPr/>
              </p14:nvContentPartPr>
              <p14:xfrm>
                <a:off x="5156960" y="5696118"/>
                <a:ext cx="227520" cy="142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D7800DF-8B33-4C49-B2B1-88A4F9B989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2640" y="5691798"/>
                  <a:ext cx="236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9C120A5-6A4E-4447-A9AA-7489E2F70994}"/>
                    </a:ext>
                  </a:extLst>
                </p14:cNvPr>
                <p14:cNvContentPartPr/>
                <p14:nvPr/>
              </p14:nvContentPartPr>
              <p14:xfrm>
                <a:off x="5402840" y="5743638"/>
                <a:ext cx="116280" cy="83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9C120A5-6A4E-4447-A9AA-7489E2F709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8520" y="5739318"/>
                  <a:ext cx="124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E455F8D-F79C-4BFF-94ED-AA26D3F7F08A}"/>
                    </a:ext>
                  </a:extLst>
                </p14:cNvPr>
                <p14:cNvContentPartPr/>
                <p14:nvPr/>
              </p14:nvContentPartPr>
              <p14:xfrm>
                <a:off x="5540720" y="5667318"/>
                <a:ext cx="98640" cy="136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E455F8D-F79C-4BFF-94ED-AA26D3F7F0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36400" y="5662998"/>
                  <a:ext cx="107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5FEEB40-DBD3-4680-BBDA-6406988D3DE2}"/>
                    </a:ext>
                  </a:extLst>
                </p14:cNvPr>
                <p14:cNvContentPartPr/>
                <p14:nvPr/>
              </p14:nvContentPartPr>
              <p14:xfrm>
                <a:off x="5701280" y="5670198"/>
                <a:ext cx="9000" cy="145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5FEEB40-DBD3-4680-BBDA-6406988D3D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6960" y="5665878"/>
                  <a:ext cx="17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5E972A-F1FB-4FC5-9099-170C5EEE22E5}"/>
                    </a:ext>
                  </a:extLst>
                </p14:cNvPr>
                <p14:cNvContentPartPr/>
                <p14:nvPr/>
              </p14:nvContentPartPr>
              <p14:xfrm>
                <a:off x="5777960" y="5676318"/>
                <a:ext cx="95760" cy="175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5E972A-F1FB-4FC5-9099-170C5EEE22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73640" y="5671998"/>
                  <a:ext cx="104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061A52-10AA-45B7-82D9-2B6B83A09321}"/>
                    </a:ext>
                  </a:extLst>
                </p14:cNvPr>
                <p14:cNvContentPartPr/>
                <p14:nvPr/>
              </p14:nvContentPartPr>
              <p14:xfrm>
                <a:off x="5857520" y="5738238"/>
                <a:ext cx="93600" cy="66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061A52-10AA-45B7-82D9-2B6B83A093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53200" y="5733918"/>
                  <a:ext cx="102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FD575AE-1787-4583-85FA-876B1005A312}"/>
                    </a:ext>
                  </a:extLst>
                </p14:cNvPr>
                <p14:cNvContentPartPr/>
                <p14:nvPr/>
              </p14:nvContentPartPr>
              <p14:xfrm>
                <a:off x="5962640" y="5662638"/>
                <a:ext cx="145800" cy="126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FD575AE-1787-4583-85FA-876B1005A31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58320" y="5658318"/>
                  <a:ext cx="154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685D3C-43A9-4DE3-BB1B-A58F2449D27C}"/>
                    </a:ext>
                  </a:extLst>
                </p14:cNvPr>
                <p14:cNvContentPartPr/>
                <p14:nvPr/>
              </p14:nvContentPartPr>
              <p14:xfrm>
                <a:off x="6104480" y="5628798"/>
                <a:ext cx="133200" cy="173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685D3C-43A9-4DE3-BB1B-A58F2449D27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00160" y="5624478"/>
                  <a:ext cx="14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3618EE9-99BC-4EBE-B48F-61192F1D5181}"/>
                    </a:ext>
                  </a:extLst>
                </p14:cNvPr>
                <p14:cNvContentPartPr/>
                <p14:nvPr/>
              </p14:nvContentPartPr>
              <p14:xfrm>
                <a:off x="6308240" y="5623398"/>
                <a:ext cx="140040" cy="158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3618EE9-99BC-4EBE-B48F-61192F1D51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03920" y="5619078"/>
                  <a:ext cx="148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2CD7290-DB07-40BE-8796-2E39175C8E16}"/>
                    </a:ext>
                  </a:extLst>
                </p14:cNvPr>
                <p14:cNvContentPartPr/>
                <p14:nvPr/>
              </p14:nvContentPartPr>
              <p14:xfrm>
                <a:off x="6494360" y="5677398"/>
                <a:ext cx="82800" cy="84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2CD7290-DB07-40BE-8796-2E39175C8E1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90040" y="5673078"/>
                  <a:ext cx="91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B5A90E-4C5D-44CE-B5FC-0422B18A8F08}"/>
                    </a:ext>
                  </a:extLst>
                </p14:cNvPr>
                <p14:cNvContentPartPr/>
                <p14:nvPr/>
              </p14:nvContentPartPr>
              <p14:xfrm>
                <a:off x="6627200" y="5709798"/>
                <a:ext cx="152640" cy="56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B5A90E-4C5D-44CE-B5FC-0422B18A8F0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22880" y="5705478"/>
                  <a:ext cx="161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A655B92-672A-4F06-931B-022B71EED7AA}"/>
                    </a:ext>
                  </a:extLst>
                </p14:cNvPr>
                <p14:cNvContentPartPr/>
                <p14:nvPr/>
              </p14:nvContentPartPr>
              <p14:xfrm>
                <a:off x="6813320" y="5692878"/>
                <a:ext cx="18360" cy="83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A655B92-672A-4F06-931B-022B71EED7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09000" y="5688558"/>
                  <a:ext cx="27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D6863D7-E1CA-43A4-8AED-2E9097031062}"/>
                    </a:ext>
                  </a:extLst>
                </p14:cNvPr>
                <p14:cNvContentPartPr/>
                <p14:nvPr/>
              </p14:nvContentPartPr>
              <p14:xfrm>
                <a:off x="6856160" y="5659038"/>
                <a:ext cx="144720" cy="99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D6863D7-E1CA-43A4-8AED-2E90970310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51840" y="5654718"/>
                  <a:ext cx="15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529340-73BA-4B56-BAD9-BD5B7673C6AF}"/>
                    </a:ext>
                  </a:extLst>
                </p14:cNvPr>
                <p14:cNvContentPartPr/>
                <p14:nvPr/>
              </p14:nvContentPartPr>
              <p14:xfrm>
                <a:off x="2513840" y="6089958"/>
                <a:ext cx="194760" cy="91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529340-73BA-4B56-BAD9-BD5B7673C6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09520" y="6085638"/>
                  <a:ext cx="203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93903F-D4F4-401B-922B-890A7DD86DCD}"/>
                    </a:ext>
                  </a:extLst>
                </p14:cNvPr>
                <p14:cNvContentPartPr/>
                <p14:nvPr/>
              </p14:nvContentPartPr>
              <p14:xfrm>
                <a:off x="2732360" y="6034878"/>
                <a:ext cx="23040" cy="32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93903F-D4F4-401B-922B-890A7DD86D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28040" y="6030558"/>
                  <a:ext cx="31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A345200-2571-48B2-8E84-71D785089DD8}"/>
                    </a:ext>
                  </a:extLst>
                </p14:cNvPr>
                <p14:cNvContentPartPr/>
                <p14:nvPr/>
              </p14:nvContentPartPr>
              <p14:xfrm>
                <a:off x="2819480" y="5972598"/>
                <a:ext cx="188640" cy="186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A345200-2571-48B2-8E84-71D785089D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15160" y="5968278"/>
                  <a:ext cx="197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1D5CCC-8737-4AC5-A3F8-54E77486F21D}"/>
                    </a:ext>
                  </a:extLst>
                </p14:cNvPr>
                <p14:cNvContentPartPr/>
                <p14:nvPr/>
              </p14:nvContentPartPr>
              <p14:xfrm>
                <a:off x="3014960" y="5971158"/>
                <a:ext cx="70560" cy="183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1D5CCC-8737-4AC5-A3F8-54E77486F2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10640" y="5966838"/>
                  <a:ext cx="79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33FF6A-E9E0-47D9-9ACB-D5CDA428C521}"/>
                    </a:ext>
                  </a:extLst>
                </p14:cNvPr>
                <p14:cNvContentPartPr/>
                <p14:nvPr/>
              </p14:nvContentPartPr>
              <p14:xfrm>
                <a:off x="3070400" y="6052158"/>
                <a:ext cx="93600" cy="84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33FF6A-E9E0-47D9-9ACB-D5CDA428C5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66080" y="6047838"/>
                  <a:ext cx="102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65B0802-996D-4A2E-A5CF-AAA48C6574ED}"/>
                    </a:ext>
                  </a:extLst>
                </p14:cNvPr>
                <p14:cNvContentPartPr/>
                <p14:nvPr/>
              </p14:nvContentPartPr>
              <p14:xfrm>
                <a:off x="2478920" y="6204798"/>
                <a:ext cx="766080" cy="57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65B0802-996D-4A2E-A5CF-AAA48C6574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4600" y="6200478"/>
                  <a:ext cx="774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19F057D-2FEA-4A1B-B4EA-B35658262435}"/>
                    </a:ext>
                  </a:extLst>
                </p14:cNvPr>
                <p14:cNvContentPartPr/>
                <p14:nvPr/>
              </p14:nvContentPartPr>
              <p14:xfrm>
                <a:off x="3379640" y="5966478"/>
                <a:ext cx="361800" cy="166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19F057D-2FEA-4A1B-B4EA-B3565826243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75320" y="5962158"/>
                  <a:ext cx="37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45E2A58-D276-4DDE-A469-A0EEED687B06}"/>
                    </a:ext>
                  </a:extLst>
                </p14:cNvPr>
                <p14:cNvContentPartPr/>
                <p14:nvPr/>
              </p14:nvContentPartPr>
              <p14:xfrm>
                <a:off x="3629120" y="5944878"/>
                <a:ext cx="112680" cy="119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45E2A58-D276-4DDE-A469-A0EEED687B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24800" y="5940558"/>
                  <a:ext cx="121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6F21792-7D7A-4B30-8BE8-5A12CCAA48D1}"/>
                    </a:ext>
                  </a:extLst>
                </p14:cNvPr>
                <p14:cNvContentPartPr/>
                <p14:nvPr/>
              </p14:nvContentPartPr>
              <p14:xfrm>
                <a:off x="3996680" y="5947758"/>
                <a:ext cx="138960" cy="178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6F21792-7D7A-4B30-8BE8-5A12CCAA48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92360" y="5943438"/>
                  <a:ext cx="147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7255DE4-5E7B-4FC3-95F7-A565A63B636C}"/>
                    </a:ext>
                  </a:extLst>
                </p14:cNvPr>
                <p14:cNvContentPartPr/>
                <p14:nvPr/>
              </p14:nvContentPartPr>
              <p14:xfrm>
                <a:off x="4161200" y="6022278"/>
                <a:ext cx="163080" cy="73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7255DE4-5E7B-4FC3-95F7-A565A63B63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6880" y="6017958"/>
                  <a:ext cx="171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E110AA6-AAB3-4D22-BDAD-77E8AC7996F8}"/>
                    </a:ext>
                  </a:extLst>
                </p14:cNvPr>
                <p14:cNvContentPartPr/>
                <p14:nvPr/>
              </p14:nvContentPartPr>
              <p14:xfrm>
                <a:off x="4348040" y="6028758"/>
                <a:ext cx="91440" cy="61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E110AA6-AAB3-4D22-BDAD-77E8AC7996F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43720" y="6024438"/>
                  <a:ext cx="100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8B8B26-42B5-4419-93AB-2DAEF081F0CE}"/>
                    </a:ext>
                  </a:extLst>
                </p14:cNvPr>
                <p14:cNvContentPartPr/>
                <p14:nvPr/>
              </p14:nvContentPartPr>
              <p14:xfrm>
                <a:off x="4451720" y="6012198"/>
                <a:ext cx="57960" cy="5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8B8B26-42B5-4419-93AB-2DAEF081F0C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47400" y="6007878"/>
                  <a:ext cx="66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AA0D379-C00A-42C3-9916-3FDD1ADFA22C}"/>
                    </a:ext>
                  </a:extLst>
                </p14:cNvPr>
                <p14:cNvContentPartPr/>
                <p14:nvPr/>
              </p14:nvContentPartPr>
              <p14:xfrm>
                <a:off x="4457840" y="5900958"/>
                <a:ext cx="89280" cy="192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AA0D379-C00A-42C3-9916-3FDD1ADFA2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53520" y="5896638"/>
                  <a:ext cx="97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13F90DB-12A9-4510-A315-F86A973E61B3}"/>
                    </a:ext>
                  </a:extLst>
                </p14:cNvPr>
                <p14:cNvContentPartPr/>
                <p14:nvPr/>
              </p14:nvContentPartPr>
              <p14:xfrm>
                <a:off x="4607240" y="5917878"/>
                <a:ext cx="149400" cy="164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13F90DB-12A9-4510-A315-F86A973E61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02920" y="5913558"/>
                  <a:ext cx="158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2E0F05-3EAF-4F86-AFE0-DAD6226ED8F3}"/>
                    </a:ext>
                  </a:extLst>
                </p14:cNvPr>
                <p14:cNvContentPartPr/>
                <p14:nvPr/>
              </p14:nvContentPartPr>
              <p14:xfrm>
                <a:off x="4759520" y="5946318"/>
                <a:ext cx="30600" cy="40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2E0F05-3EAF-4F86-AFE0-DAD6226ED8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55200" y="5941998"/>
                  <a:ext cx="3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7854ED-0DC5-4900-A034-34929E0E0260}"/>
                    </a:ext>
                  </a:extLst>
                </p14:cNvPr>
                <p14:cNvContentPartPr/>
                <p14:nvPr/>
              </p14:nvContentPartPr>
              <p14:xfrm>
                <a:off x="4756280" y="6008958"/>
                <a:ext cx="89640" cy="20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7854ED-0DC5-4900-A034-34929E0E02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60" y="6004638"/>
                  <a:ext cx="98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E1ADE39-12B6-499B-8BC1-3285B9F67CD0}"/>
                    </a:ext>
                  </a:extLst>
                </p14:cNvPr>
                <p14:cNvContentPartPr/>
                <p14:nvPr/>
              </p14:nvContentPartPr>
              <p14:xfrm>
                <a:off x="4825400" y="5916438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E1ADE39-12B6-499B-8BC1-3285B9F67C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21080" y="5912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018E9D4-1E88-42D4-90E4-B45F5D3AE723}"/>
                    </a:ext>
                  </a:extLst>
                </p14:cNvPr>
                <p14:cNvContentPartPr/>
                <p14:nvPr/>
              </p14:nvContentPartPr>
              <p14:xfrm>
                <a:off x="4868600" y="5898798"/>
                <a:ext cx="131040" cy="161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018E9D4-1E88-42D4-90E4-B45F5D3AE7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64280" y="5894478"/>
                  <a:ext cx="13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8237B6F-92E7-4A5B-B715-D4F33E701915}"/>
                    </a:ext>
                  </a:extLst>
                </p14:cNvPr>
                <p14:cNvContentPartPr/>
                <p14:nvPr/>
              </p14:nvContentPartPr>
              <p14:xfrm>
                <a:off x="4927640" y="6012918"/>
                <a:ext cx="83880" cy="39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8237B6F-92E7-4A5B-B715-D4F33E7019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23320" y="6008598"/>
                  <a:ext cx="92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CEAD69A-A6DF-4597-9022-2B14EC730AD0}"/>
                    </a:ext>
                  </a:extLst>
                </p14:cNvPr>
                <p14:cNvContentPartPr/>
                <p14:nvPr/>
              </p14:nvContentPartPr>
              <p14:xfrm>
                <a:off x="5001080" y="5912838"/>
                <a:ext cx="210960" cy="142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CEAD69A-A6DF-4597-9022-2B14EC730A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96760" y="5908518"/>
                  <a:ext cx="219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1B7E41-E357-4AF8-86E8-A9D94ABCFD06}"/>
                    </a:ext>
                  </a:extLst>
                </p14:cNvPr>
                <p14:cNvContentPartPr/>
                <p14:nvPr/>
              </p14:nvContentPartPr>
              <p14:xfrm>
                <a:off x="5122040" y="5891958"/>
                <a:ext cx="360" cy="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1B7E41-E357-4AF8-86E8-A9D94ABCFD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7720" y="58876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BF4346-725C-4FDF-ADC2-30FA62893947}"/>
                    </a:ext>
                  </a:extLst>
                </p14:cNvPr>
                <p14:cNvContentPartPr/>
                <p14:nvPr/>
              </p14:nvContentPartPr>
              <p14:xfrm>
                <a:off x="5339120" y="5956038"/>
                <a:ext cx="212040" cy="95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BF4346-725C-4FDF-ADC2-30FA628939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34800" y="5951718"/>
                  <a:ext cx="22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76ED509-81CA-4C00-8444-18F694811430}"/>
                    </a:ext>
                  </a:extLst>
                </p14:cNvPr>
                <p14:cNvContentPartPr/>
                <p14:nvPr/>
              </p14:nvContentPartPr>
              <p14:xfrm>
                <a:off x="5698040" y="5900598"/>
                <a:ext cx="344520" cy="120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76ED509-81CA-4C00-8444-18F6948114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93720" y="5896278"/>
                  <a:ext cx="353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C8AF117-B89A-4CF2-9179-6975CE4905C6}"/>
                    </a:ext>
                  </a:extLst>
                </p14:cNvPr>
                <p14:cNvContentPartPr/>
                <p14:nvPr/>
              </p14:nvContentPartPr>
              <p14:xfrm>
                <a:off x="6153080" y="6008238"/>
                <a:ext cx="20520" cy="126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C8AF117-B89A-4CF2-9179-6975CE4905C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48760" y="6003918"/>
                  <a:ext cx="2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D511DF-E6B7-4506-B98F-BEA3F65A2CA6}"/>
                    </a:ext>
                  </a:extLst>
                </p14:cNvPr>
                <p14:cNvContentPartPr/>
                <p14:nvPr/>
              </p14:nvContentPartPr>
              <p14:xfrm>
                <a:off x="6342800" y="5912478"/>
                <a:ext cx="164880" cy="130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D511DF-E6B7-4506-B98F-BEA3F65A2C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38480" y="5908158"/>
                  <a:ext cx="173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218DA52-7F69-4681-96BD-4C58575877B3}"/>
                    </a:ext>
                  </a:extLst>
                </p14:cNvPr>
                <p14:cNvContentPartPr/>
                <p14:nvPr/>
              </p14:nvContentPartPr>
              <p14:xfrm>
                <a:off x="6520280" y="5940558"/>
                <a:ext cx="242280" cy="91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218DA52-7F69-4681-96BD-4C58575877B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5960" y="5936238"/>
                  <a:ext cx="25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C9A572B-C40F-47CB-BD6B-EBB3753ED988}"/>
                    </a:ext>
                  </a:extLst>
                </p14:cNvPr>
                <p14:cNvContentPartPr/>
                <p14:nvPr/>
              </p14:nvContentPartPr>
              <p14:xfrm>
                <a:off x="6803240" y="5959278"/>
                <a:ext cx="102960" cy="70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C9A572B-C40F-47CB-BD6B-EBB3753ED9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98920" y="5954958"/>
                  <a:ext cx="111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4AF310-057B-47C5-BBCF-53C602A4EEF0}"/>
                    </a:ext>
                  </a:extLst>
                </p14:cNvPr>
                <p14:cNvContentPartPr/>
                <p14:nvPr/>
              </p14:nvContentPartPr>
              <p14:xfrm>
                <a:off x="7043720" y="5923278"/>
                <a:ext cx="231480" cy="90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4AF310-057B-47C5-BBCF-53C602A4EE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39400" y="5918958"/>
                  <a:ext cx="240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B05272-8784-46DE-928B-199413AB3F05}"/>
                    </a:ext>
                  </a:extLst>
                </p14:cNvPr>
                <p14:cNvContentPartPr/>
                <p14:nvPr/>
              </p14:nvContentPartPr>
              <p14:xfrm>
                <a:off x="7392920" y="5806998"/>
                <a:ext cx="396720" cy="289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B05272-8784-46DE-928B-199413AB3F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88600" y="5802678"/>
                  <a:ext cx="405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55131FC-77B8-4129-9FD0-9D006EF69014}"/>
                    </a:ext>
                  </a:extLst>
                </p14:cNvPr>
                <p14:cNvContentPartPr/>
                <p14:nvPr/>
              </p14:nvContentPartPr>
              <p14:xfrm>
                <a:off x="7662200" y="5695758"/>
                <a:ext cx="28080" cy="19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55131FC-77B8-4129-9FD0-9D006EF690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7880" y="5691438"/>
                  <a:ext cx="3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BD99DF-C87E-4A74-8F98-52D8CF6BC183}"/>
                    </a:ext>
                  </a:extLst>
                </p14:cNvPr>
                <p14:cNvContentPartPr/>
                <p14:nvPr/>
              </p14:nvContentPartPr>
              <p14:xfrm>
                <a:off x="2493320" y="6354198"/>
                <a:ext cx="194400" cy="188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BD99DF-C87E-4A74-8F98-52D8CF6BC1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89000" y="6349878"/>
                  <a:ext cx="20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EC3A64B-DF87-47CA-9E49-B969B2150E87}"/>
                    </a:ext>
                  </a:extLst>
                </p14:cNvPr>
                <p14:cNvContentPartPr/>
                <p14:nvPr/>
              </p14:nvContentPartPr>
              <p14:xfrm>
                <a:off x="2623280" y="6447078"/>
                <a:ext cx="85680" cy="60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EC3A64B-DF87-47CA-9E49-B969B2150E8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18960" y="6442758"/>
                  <a:ext cx="94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EFDE20-439A-4FDD-AEBA-546EFFE1A0A0}"/>
                    </a:ext>
                  </a:extLst>
                </p14:cNvPr>
                <p14:cNvContentPartPr/>
                <p14:nvPr/>
              </p14:nvContentPartPr>
              <p14:xfrm>
                <a:off x="2735240" y="6412878"/>
                <a:ext cx="364320" cy="110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EFDE20-439A-4FDD-AEBA-546EFFE1A0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30920" y="6408558"/>
                  <a:ext cx="372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53E8683-F216-4DBC-A967-8E1FD8CC35B8}"/>
                    </a:ext>
                  </a:extLst>
                </p14:cNvPr>
                <p14:cNvContentPartPr/>
                <p14:nvPr/>
              </p14:nvContentPartPr>
              <p14:xfrm>
                <a:off x="3080480" y="6359238"/>
                <a:ext cx="46800" cy="26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53E8683-F216-4DBC-A967-8E1FD8CC35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76160" y="6354918"/>
                  <a:ext cx="55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3F77335-7876-4091-BF17-C841008662FA}"/>
                    </a:ext>
                  </a:extLst>
                </p14:cNvPr>
                <p14:cNvContentPartPr/>
                <p14:nvPr/>
              </p14:nvContentPartPr>
              <p14:xfrm>
                <a:off x="3179120" y="6363198"/>
                <a:ext cx="132120" cy="96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3F77335-7876-4091-BF17-C841008662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74800" y="6358878"/>
                  <a:ext cx="140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D98AAA7-61D2-497D-8DA6-02FF4824CD2C}"/>
                    </a:ext>
                  </a:extLst>
                </p14:cNvPr>
                <p14:cNvContentPartPr/>
                <p14:nvPr/>
              </p14:nvContentPartPr>
              <p14:xfrm>
                <a:off x="2498720" y="6570198"/>
                <a:ext cx="816480" cy="31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D98AAA7-61D2-497D-8DA6-02FF4824CD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94400" y="6565878"/>
                  <a:ext cx="825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75C4150-8FB7-487F-867A-61B367D31F18}"/>
                    </a:ext>
                  </a:extLst>
                </p14:cNvPr>
                <p14:cNvContentPartPr/>
                <p14:nvPr/>
              </p14:nvContentPartPr>
              <p14:xfrm>
                <a:off x="3666200" y="6319998"/>
                <a:ext cx="131400" cy="146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75C4150-8FB7-487F-867A-61B367D31F1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61880" y="6315678"/>
                  <a:ext cx="140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A7BA44-3FF9-494C-9974-F842E3759A0F}"/>
                    </a:ext>
                  </a:extLst>
                </p14:cNvPr>
                <p14:cNvContentPartPr/>
                <p14:nvPr/>
              </p14:nvContentPartPr>
              <p14:xfrm>
                <a:off x="3803000" y="6400638"/>
                <a:ext cx="211320" cy="52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A7BA44-3FF9-494C-9974-F842E3759A0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98680" y="6396318"/>
                  <a:ext cx="219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B4D4213-1749-43E5-9D85-9269E4B452BB}"/>
                    </a:ext>
                  </a:extLst>
                </p14:cNvPr>
                <p14:cNvContentPartPr/>
                <p14:nvPr/>
              </p14:nvContentPartPr>
              <p14:xfrm>
                <a:off x="4022240" y="6278958"/>
                <a:ext cx="421200" cy="262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B4D4213-1749-43E5-9D85-9269E4B452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17920" y="6274638"/>
                  <a:ext cx="429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518AE69-8F11-4262-958B-075E8453E2A0}"/>
                    </a:ext>
                  </a:extLst>
                </p14:cNvPr>
                <p14:cNvContentPartPr/>
                <p14:nvPr/>
              </p14:nvContentPartPr>
              <p14:xfrm>
                <a:off x="4466480" y="6331158"/>
                <a:ext cx="81000" cy="106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518AE69-8F11-4262-958B-075E8453E2A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62160" y="632683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6552F49-76FE-4C3A-BA54-30ACC8A0DBFB}"/>
                    </a:ext>
                  </a:extLst>
                </p14:cNvPr>
                <p14:cNvContentPartPr/>
                <p14:nvPr/>
              </p14:nvContentPartPr>
              <p14:xfrm>
                <a:off x="4595720" y="6313158"/>
                <a:ext cx="319320" cy="88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6552F49-76FE-4C3A-BA54-30ACC8A0DBF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91400" y="6308838"/>
                  <a:ext cx="327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598286B-50EC-49BE-A72B-4C57786CF7C2}"/>
                    </a:ext>
                  </a:extLst>
                </p14:cNvPr>
                <p14:cNvContentPartPr/>
                <p14:nvPr/>
              </p14:nvContentPartPr>
              <p14:xfrm>
                <a:off x="4912880" y="6321438"/>
                <a:ext cx="128520" cy="154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598286B-50EC-49BE-A72B-4C57786CF7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08560" y="6317118"/>
                  <a:ext cx="137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01DA0FA-81F5-491B-BE07-07AE795E85B6}"/>
                    </a:ext>
                  </a:extLst>
                </p14:cNvPr>
                <p14:cNvContentPartPr/>
                <p14:nvPr/>
              </p14:nvContentPartPr>
              <p14:xfrm>
                <a:off x="5055440" y="6232878"/>
                <a:ext cx="110520" cy="191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01DA0FA-81F5-491B-BE07-07AE795E85B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51120" y="6228558"/>
                  <a:ext cx="119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1A5C0F-2531-4ED5-8BA5-C8AA54D59770}"/>
                    </a:ext>
                  </a:extLst>
                </p14:cNvPr>
                <p14:cNvContentPartPr/>
                <p14:nvPr/>
              </p14:nvContentPartPr>
              <p14:xfrm>
                <a:off x="5157680" y="6267078"/>
                <a:ext cx="129960" cy="109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1A5C0F-2531-4ED5-8BA5-C8AA54D5977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3360" y="6262758"/>
                  <a:ext cx="138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0ABB9A-B929-4B53-9AE9-78B4FCB12872}"/>
                    </a:ext>
                  </a:extLst>
                </p14:cNvPr>
                <p14:cNvContentPartPr/>
                <p14:nvPr/>
              </p14:nvContentPartPr>
              <p14:xfrm>
                <a:off x="5282600" y="6205518"/>
                <a:ext cx="105120" cy="138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0ABB9A-B929-4B53-9AE9-78B4FCB1287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78280" y="6201198"/>
                  <a:ext cx="113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6678D3A-2AA8-48D1-9F7B-EA025A7C7EEA}"/>
                    </a:ext>
                  </a:extLst>
                </p14:cNvPr>
                <p14:cNvContentPartPr/>
                <p14:nvPr/>
              </p14:nvContentPartPr>
              <p14:xfrm>
                <a:off x="5446400" y="6183198"/>
                <a:ext cx="319320" cy="318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6678D3A-2AA8-48D1-9F7B-EA025A7C7EE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42080" y="6178878"/>
                  <a:ext cx="327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17DD834-17D3-4538-A58A-F1B9685183D4}"/>
                    </a:ext>
                  </a:extLst>
                </p14:cNvPr>
                <p14:cNvContentPartPr/>
                <p14:nvPr/>
              </p14:nvContentPartPr>
              <p14:xfrm>
                <a:off x="5936000" y="6304518"/>
                <a:ext cx="9000" cy="93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17DD834-17D3-4538-A58A-F1B9685183D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31680" y="6300198"/>
                  <a:ext cx="1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7332B6E-6D3C-4502-84FA-EC1143A6E5FC}"/>
                    </a:ext>
                  </a:extLst>
                </p14:cNvPr>
                <p14:cNvContentPartPr/>
                <p14:nvPr/>
              </p14:nvContentPartPr>
              <p14:xfrm>
                <a:off x="6058400" y="6148638"/>
                <a:ext cx="536040" cy="189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7332B6E-6D3C-4502-84FA-EC1143A6E5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54080" y="6144318"/>
                  <a:ext cx="544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0D19393-5F7E-405D-86DE-143AC1F7760F}"/>
                    </a:ext>
                  </a:extLst>
                </p14:cNvPr>
                <p14:cNvContentPartPr/>
                <p14:nvPr/>
              </p14:nvContentPartPr>
              <p14:xfrm>
                <a:off x="6589760" y="6156198"/>
                <a:ext cx="201600" cy="162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0D19393-5F7E-405D-86DE-143AC1F776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85440" y="6151878"/>
                  <a:ext cx="21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C371D3A-5835-4382-A756-5DA25997C4E9}"/>
                    </a:ext>
                  </a:extLst>
                </p14:cNvPr>
                <p14:cNvContentPartPr/>
                <p14:nvPr/>
              </p14:nvContentPartPr>
              <p14:xfrm>
                <a:off x="6848240" y="6234678"/>
                <a:ext cx="146880" cy="78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C371D3A-5835-4382-A756-5DA25997C4E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43920" y="6230358"/>
                  <a:ext cx="155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5A0037E-C4D2-4F36-B773-4B45AE3B93C3}"/>
                    </a:ext>
                  </a:extLst>
                </p14:cNvPr>
                <p14:cNvContentPartPr/>
                <p14:nvPr/>
              </p14:nvContentPartPr>
              <p14:xfrm>
                <a:off x="7133360" y="6225318"/>
                <a:ext cx="97200" cy="181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5A0037E-C4D2-4F36-B773-4B45AE3B93C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29040" y="6220998"/>
                  <a:ext cx="105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78EA85F-3281-4002-BC66-9F269910CFB1}"/>
                    </a:ext>
                  </a:extLst>
                </p14:cNvPr>
                <p14:cNvContentPartPr/>
                <p14:nvPr/>
              </p14:nvContentPartPr>
              <p14:xfrm>
                <a:off x="7244960" y="6097158"/>
                <a:ext cx="344520" cy="190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78EA85F-3281-4002-BC66-9F269910CF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40640" y="6092838"/>
                  <a:ext cx="353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3D5658-518F-4BE2-BF7D-A9E5C2CE8C09}"/>
                    </a:ext>
                  </a:extLst>
                </p14:cNvPr>
                <p14:cNvContentPartPr/>
                <p14:nvPr/>
              </p14:nvContentPartPr>
              <p14:xfrm>
                <a:off x="7568240" y="6177438"/>
                <a:ext cx="108360" cy="84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3D5658-518F-4BE2-BF7D-A9E5C2CE8C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63920" y="6173118"/>
                  <a:ext cx="117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98DBE21-F252-4324-88BC-1B8F8C3F8B8C}"/>
                    </a:ext>
                  </a:extLst>
                </p14:cNvPr>
                <p14:cNvContentPartPr/>
                <p14:nvPr/>
              </p14:nvContentPartPr>
              <p14:xfrm>
                <a:off x="7725560" y="6209838"/>
                <a:ext cx="106560" cy="31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98DBE21-F252-4324-88BC-1B8F8C3F8B8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21240" y="6205518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264332-3B2A-4468-828F-E8E0FCD1D316}"/>
                    </a:ext>
                  </a:extLst>
                </p14:cNvPr>
                <p14:cNvContentPartPr/>
                <p14:nvPr/>
              </p14:nvContentPartPr>
              <p14:xfrm>
                <a:off x="7853360" y="6015798"/>
                <a:ext cx="287280" cy="261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264332-3B2A-4468-828F-E8E0FCD1D31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49040" y="6011478"/>
                  <a:ext cx="295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C96DF41-D709-41F7-B315-A0D47379B663}"/>
                    </a:ext>
                  </a:extLst>
                </p14:cNvPr>
                <p14:cNvContentPartPr/>
                <p14:nvPr/>
              </p14:nvContentPartPr>
              <p14:xfrm>
                <a:off x="8166560" y="6083478"/>
                <a:ext cx="70200" cy="120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C96DF41-D709-41F7-B315-A0D47379B6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62240" y="6079158"/>
                  <a:ext cx="78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7BCCABB-E7A6-469D-84DB-37B0D11E5CD6}"/>
                    </a:ext>
                  </a:extLst>
                </p14:cNvPr>
                <p14:cNvContentPartPr/>
                <p14:nvPr/>
              </p14:nvContentPartPr>
              <p14:xfrm>
                <a:off x="8256560" y="6093918"/>
                <a:ext cx="34560" cy="127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7BCCABB-E7A6-469D-84DB-37B0D11E5CD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52240" y="6089598"/>
                  <a:ext cx="43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606EED7-20D0-4EC4-9491-8F1C57F66DFD}"/>
                    </a:ext>
                  </a:extLst>
                </p14:cNvPr>
                <p14:cNvContentPartPr/>
                <p14:nvPr/>
              </p14:nvContentPartPr>
              <p14:xfrm>
                <a:off x="8313080" y="6060798"/>
                <a:ext cx="256320" cy="125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606EED7-20D0-4EC4-9491-8F1C57F66D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08760" y="6056478"/>
                  <a:ext cx="264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EE2D087-5632-4386-8BD5-DAA085A0B9FC}"/>
                    </a:ext>
                  </a:extLst>
                </p14:cNvPr>
                <p14:cNvContentPartPr/>
                <p14:nvPr/>
              </p14:nvContentPartPr>
              <p14:xfrm>
                <a:off x="8411720" y="5993478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EE2D087-5632-4386-8BD5-DAA085A0B9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07400" y="5989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3AF6B26-82A2-470B-84AA-EAFA8BC1F751}"/>
                    </a:ext>
                  </a:extLst>
                </p14:cNvPr>
                <p14:cNvContentPartPr/>
                <p14:nvPr/>
              </p14:nvContentPartPr>
              <p14:xfrm>
                <a:off x="3759080" y="6531318"/>
                <a:ext cx="117000" cy="163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3AF6B26-82A2-470B-84AA-EAFA8BC1F7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54760" y="6526998"/>
                  <a:ext cx="125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D450272-5457-4033-8F49-2904EB753C97}"/>
                    </a:ext>
                  </a:extLst>
                </p14:cNvPr>
                <p14:cNvContentPartPr/>
                <p14:nvPr/>
              </p14:nvContentPartPr>
              <p14:xfrm>
                <a:off x="3915680" y="6536358"/>
                <a:ext cx="88560" cy="121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D450272-5457-4033-8F49-2904EB753C9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11360" y="6532038"/>
                  <a:ext cx="97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4C9486B-EBB2-4C4D-858B-A02FDDC4F4B8}"/>
                    </a:ext>
                  </a:extLst>
                </p14:cNvPr>
                <p14:cNvContentPartPr/>
                <p14:nvPr/>
              </p14:nvContentPartPr>
              <p14:xfrm>
                <a:off x="4067600" y="6563358"/>
                <a:ext cx="82800" cy="86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4C9486B-EBB2-4C4D-858B-A02FDDC4F4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63280" y="6559038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A61209D-ECF4-43F6-ABDC-2835FFDC15BD}"/>
                    </a:ext>
                  </a:extLst>
                </p14:cNvPr>
                <p14:cNvContentPartPr/>
                <p14:nvPr/>
              </p14:nvContentPartPr>
              <p14:xfrm>
                <a:off x="4166600" y="6512958"/>
                <a:ext cx="86400" cy="131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A61209D-ECF4-43F6-ABDC-2835FFDC15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62280" y="6508638"/>
                  <a:ext cx="95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D502679-2B61-43E8-908B-ED36A60F7689}"/>
                    </a:ext>
                  </a:extLst>
                </p14:cNvPr>
                <p14:cNvContentPartPr/>
                <p14:nvPr/>
              </p14:nvContentPartPr>
              <p14:xfrm>
                <a:off x="4209080" y="6601158"/>
                <a:ext cx="64800" cy="22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D502679-2B61-43E8-908B-ED36A60F768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04760" y="6596838"/>
                  <a:ext cx="73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F856B91-A4CB-4E38-BFEA-A6AC285377B1}"/>
                    </a:ext>
                  </a:extLst>
                </p14:cNvPr>
                <p14:cNvContentPartPr/>
                <p14:nvPr/>
              </p14:nvContentPartPr>
              <p14:xfrm>
                <a:off x="4313120" y="6496398"/>
                <a:ext cx="232200" cy="141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F856B91-A4CB-4E38-BFEA-A6AC285377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08800" y="6492078"/>
                  <a:ext cx="240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8823BD-E189-49DE-9F20-8FE8934D9FD8}"/>
                    </a:ext>
                  </a:extLst>
                </p14:cNvPr>
                <p14:cNvContentPartPr/>
                <p14:nvPr/>
              </p14:nvContentPartPr>
              <p14:xfrm>
                <a:off x="4549280" y="6462558"/>
                <a:ext cx="11160" cy="35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8823BD-E189-49DE-9F20-8FE8934D9F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4960" y="6458238"/>
                  <a:ext cx="1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29C8969-10EF-4062-A9F0-F3A1947D0E65}"/>
                    </a:ext>
                  </a:extLst>
                </p14:cNvPr>
                <p14:cNvContentPartPr/>
                <p14:nvPr/>
              </p14:nvContentPartPr>
              <p14:xfrm>
                <a:off x="4611200" y="6535998"/>
                <a:ext cx="196200" cy="107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29C8969-10EF-4062-A9F0-F3A1947D0E6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06880" y="6531678"/>
                  <a:ext cx="204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D114D47-E619-40C2-BBB8-D1AFDDB05BF2}"/>
                    </a:ext>
                  </a:extLst>
                </p14:cNvPr>
                <p14:cNvContentPartPr/>
                <p14:nvPr/>
              </p14:nvContentPartPr>
              <p14:xfrm>
                <a:off x="4934480" y="6473358"/>
                <a:ext cx="376200" cy="231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D114D47-E619-40C2-BBB8-D1AFDDB05B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30160" y="6469038"/>
                  <a:ext cx="384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45877AD-C3C1-496F-B8CB-7E9D71A5E5FD}"/>
                    </a:ext>
                  </a:extLst>
                </p14:cNvPr>
                <p14:cNvContentPartPr/>
                <p14:nvPr/>
              </p14:nvContentPartPr>
              <p14:xfrm>
                <a:off x="5380880" y="6492798"/>
                <a:ext cx="279360" cy="113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45877AD-C3C1-496F-B8CB-7E9D71A5E5F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76560" y="6488478"/>
                  <a:ext cx="288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975649B-4EB5-4F83-90C3-BE372AB9A9F5}"/>
                    </a:ext>
                  </a:extLst>
                </p14:cNvPr>
                <p14:cNvContentPartPr/>
                <p14:nvPr/>
              </p14:nvContentPartPr>
              <p14:xfrm>
                <a:off x="5771480" y="6457518"/>
                <a:ext cx="125280" cy="132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975649B-4EB5-4F83-90C3-BE372AB9A9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67160" y="6453198"/>
                  <a:ext cx="133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CA89806-B7A3-4DB2-A293-296A4291A680}"/>
                    </a:ext>
                  </a:extLst>
                </p14:cNvPr>
                <p14:cNvContentPartPr/>
                <p14:nvPr/>
              </p14:nvContentPartPr>
              <p14:xfrm>
                <a:off x="5839880" y="6522318"/>
                <a:ext cx="244440" cy="54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CA89806-B7A3-4DB2-A293-296A4291A6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35560" y="6517998"/>
                  <a:ext cx="25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6FCC6BF-D46C-4F81-A924-5FF4FE06F609}"/>
                    </a:ext>
                  </a:extLst>
                </p14:cNvPr>
                <p14:cNvContentPartPr/>
                <p14:nvPr/>
              </p14:nvContentPartPr>
              <p14:xfrm>
                <a:off x="6138320" y="6417918"/>
                <a:ext cx="148320" cy="1663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6FCC6BF-D46C-4F81-A924-5FF4FE06F6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34000" y="6413598"/>
                  <a:ext cx="156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5FA4158-4BB6-4EC1-81A4-BDB5667D4D56}"/>
                    </a:ext>
                  </a:extLst>
                </p14:cNvPr>
                <p14:cNvContentPartPr/>
                <p14:nvPr/>
              </p14:nvContentPartPr>
              <p14:xfrm>
                <a:off x="6080000" y="6452838"/>
                <a:ext cx="100440" cy="18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5FA4158-4BB6-4EC1-81A4-BDB5667D4D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75680" y="6448518"/>
                  <a:ext cx="109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C8E4DB9-8E14-4EA7-9F29-A8A8C610A56F}"/>
                    </a:ext>
                  </a:extLst>
                </p14:cNvPr>
                <p14:cNvContentPartPr/>
                <p14:nvPr/>
              </p14:nvContentPartPr>
              <p14:xfrm>
                <a:off x="6300680" y="6506838"/>
                <a:ext cx="121680" cy="56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C8E4DB9-8E14-4EA7-9F29-A8A8C610A5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96360" y="6502518"/>
                  <a:ext cx="130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A5960DE-8605-4A25-B47F-6F6A4BCEBB81}"/>
                    </a:ext>
                  </a:extLst>
                </p14:cNvPr>
                <p14:cNvContentPartPr/>
                <p14:nvPr/>
              </p14:nvContentPartPr>
              <p14:xfrm>
                <a:off x="6420200" y="6404238"/>
                <a:ext cx="162720" cy="156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A5960DE-8605-4A25-B47F-6F6A4BCEBB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15880" y="6399918"/>
                  <a:ext cx="17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8A660C7-611C-4C90-AA19-A2A825351CEB}"/>
                    </a:ext>
                  </a:extLst>
                </p14:cNvPr>
                <p14:cNvContentPartPr/>
                <p14:nvPr/>
              </p14:nvContentPartPr>
              <p14:xfrm>
                <a:off x="6630800" y="6416118"/>
                <a:ext cx="100080" cy="121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8A660C7-611C-4C90-AA19-A2A825351CE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26480" y="6411798"/>
                  <a:ext cx="108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CB5966C-5D32-4B92-BEEF-446E5110496F}"/>
                    </a:ext>
                  </a:extLst>
                </p14:cNvPr>
                <p14:cNvContentPartPr/>
                <p14:nvPr/>
              </p14:nvContentPartPr>
              <p14:xfrm>
                <a:off x="6687320" y="6485598"/>
                <a:ext cx="506880" cy="104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CB5966C-5D32-4B92-BEEF-446E511049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83000" y="6481278"/>
                  <a:ext cx="515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7484D27-260E-46BE-A97D-AFBF36AEFCB6}"/>
                    </a:ext>
                  </a:extLst>
                </p14:cNvPr>
                <p14:cNvContentPartPr/>
                <p14:nvPr/>
              </p14:nvContentPartPr>
              <p14:xfrm>
                <a:off x="7326320" y="6472278"/>
                <a:ext cx="350640" cy="2106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7484D27-260E-46BE-A97D-AFBF36AEFC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22000" y="6467958"/>
                  <a:ext cx="359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8C77CDF-A41B-42FB-A0B0-ACD95F286CB4}"/>
                    </a:ext>
                  </a:extLst>
                </p14:cNvPr>
                <p14:cNvContentPartPr/>
                <p14:nvPr/>
              </p14:nvContentPartPr>
              <p14:xfrm>
                <a:off x="7713680" y="6478038"/>
                <a:ext cx="116280" cy="79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8C77CDF-A41B-42FB-A0B0-ACD95F286CB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09360" y="6473718"/>
                  <a:ext cx="124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9F5EA33-4B9C-4EA8-AB1E-87CFC49B74A6}"/>
                    </a:ext>
                  </a:extLst>
                </p14:cNvPr>
                <p14:cNvContentPartPr/>
                <p14:nvPr/>
              </p14:nvContentPartPr>
              <p14:xfrm>
                <a:off x="7848680" y="6402438"/>
                <a:ext cx="79560" cy="136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9F5EA33-4B9C-4EA8-AB1E-87CFC49B74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44360" y="6398118"/>
                  <a:ext cx="88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3727ABA-B54F-494E-B496-891479BBC55B}"/>
                    </a:ext>
                  </a:extLst>
                </p14:cNvPr>
                <p14:cNvContentPartPr/>
                <p14:nvPr/>
              </p14:nvContentPartPr>
              <p14:xfrm>
                <a:off x="7968200" y="6379038"/>
                <a:ext cx="149400" cy="148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3727ABA-B54F-494E-B496-891479BBC5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63880" y="6374718"/>
                  <a:ext cx="15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B94BAA3-4F10-4725-801E-3601397ABC37}"/>
                    </a:ext>
                  </a:extLst>
                </p14:cNvPr>
                <p14:cNvContentPartPr/>
                <p14:nvPr/>
              </p14:nvContentPartPr>
              <p14:xfrm>
                <a:off x="7772720" y="6335478"/>
                <a:ext cx="44640" cy="16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B94BAA3-4F10-4725-801E-3601397ABC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68400" y="6331158"/>
                  <a:ext cx="53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7110C0B-CCAC-47DA-A8CB-4CF9F7F65F67}"/>
                    </a:ext>
                  </a:extLst>
                </p14:cNvPr>
                <p14:cNvContentPartPr/>
                <p14:nvPr/>
              </p14:nvContentPartPr>
              <p14:xfrm>
                <a:off x="7840400" y="6344118"/>
                <a:ext cx="13680" cy="2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7110C0B-CCAC-47DA-A8CB-4CF9F7F65F6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36080" y="6339798"/>
                  <a:ext cx="22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92F468D-3578-46DD-A65F-1D52D55FDBDC}"/>
                    </a:ext>
                  </a:extLst>
                </p14:cNvPr>
                <p14:cNvContentPartPr/>
                <p14:nvPr/>
              </p14:nvContentPartPr>
              <p14:xfrm>
                <a:off x="6973880" y="6702318"/>
                <a:ext cx="373320" cy="104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92F468D-3578-46DD-A65F-1D52D55FDB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69560" y="6697998"/>
                  <a:ext cx="381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F50CFF0-79FD-4BD0-BF9A-E9BC27963030}"/>
                    </a:ext>
                  </a:extLst>
                </p14:cNvPr>
                <p14:cNvContentPartPr/>
                <p14:nvPr/>
              </p14:nvContentPartPr>
              <p14:xfrm>
                <a:off x="7421720" y="6641478"/>
                <a:ext cx="120240" cy="138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F50CFF0-79FD-4BD0-BF9A-E9BC279630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17400" y="6637158"/>
                  <a:ext cx="128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3BF65C-3234-4EE3-99E4-97D014FB8C17}"/>
                    </a:ext>
                  </a:extLst>
                </p14:cNvPr>
                <p14:cNvContentPartPr/>
                <p14:nvPr/>
              </p14:nvContentPartPr>
              <p14:xfrm>
                <a:off x="7546640" y="6659838"/>
                <a:ext cx="183240" cy="102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3BF65C-3234-4EE3-99E4-97D014FB8C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42320" y="6655518"/>
                  <a:ext cx="19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27A579A-F474-45B5-911A-D4B303729354}"/>
                    </a:ext>
                  </a:extLst>
                </p14:cNvPr>
                <p14:cNvContentPartPr/>
                <p14:nvPr/>
              </p14:nvContentPartPr>
              <p14:xfrm>
                <a:off x="7821320" y="6662718"/>
                <a:ext cx="95400" cy="10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27A579A-F474-45B5-911A-D4B3037293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17000" y="6658398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244C8F3-F7F6-494C-AF95-581D0BB34F27}"/>
                    </a:ext>
                  </a:extLst>
                </p14:cNvPr>
                <p14:cNvContentPartPr/>
                <p14:nvPr/>
              </p14:nvContentPartPr>
              <p14:xfrm>
                <a:off x="7930040" y="6655878"/>
                <a:ext cx="88920" cy="100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244C8F3-F7F6-494C-AF95-581D0BB34F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25720" y="6651558"/>
                  <a:ext cx="97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DC57E95-6835-4BA0-9893-F5BC42D593E8}"/>
                    </a:ext>
                  </a:extLst>
                </p14:cNvPr>
                <p14:cNvContentPartPr/>
                <p14:nvPr/>
              </p14:nvContentPartPr>
              <p14:xfrm>
                <a:off x="8062160" y="6590718"/>
                <a:ext cx="322200" cy="162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DC57E95-6835-4BA0-9893-F5BC42D593E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57840" y="6586398"/>
                  <a:ext cx="330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74FABA6-24C6-49AC-A2E6-98D38AC10B18}"/>
                    </a:ext>
                  </a:extLst>
                </p14:cNvPr>
                <p14:cNvContentPartPr/>
                <p14:nvPr/>
              </p14:nvContentPartPr>
              <p14:xfrm>
                <a:off x="8431160" y="6447078"/>
                <a:ext cx="11880" cy="207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74FABA6-24C6-49AC-A2E6-98D38AC10B1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26840" y="6442758"/>
                  <a:ext cx="20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63D5D5F-01D9-4560-AB6B-015CE49DA699}"/>
                    </a:ext>
                  </a:extLst>
                </p14:cNvPr>
                <p14:cNvContentPartPr/>
                <p14:nvPr/>
              </p14:nvContentPartPr>
              <p14:xfrm>
                <a:off x="8422520" y="6705918"/>
                <a:ext cx="9000" cy="29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63D5D5F-01D9-4560-AB6B-015CE49DA69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18200" y="6701598"/>
                  <a:ext cx="1764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169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der Hauptsätze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vollkommener Konkurrenz wird ein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pareto-effizientes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Ergebnis erreicht (1. Hauptsatz).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Staat muss nur eingreifen, wenn die Annahmen der vollkommenen Konkurrenz verletzt sind, also Marktversagen vorliegt.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Auch in einer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 kann die Verteilung der Markteinkommen extrem ungleich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dem 2. Hauptsatz folgt, dass jede beliebige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durch eine Pauschalsteuer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und Subventionen erreicht werden 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Aus den beiden Hauptsätzen kann keine Regel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abgeleitet werden, welche Allokation angestrebt werden sollte!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7DB0D5-9821-4FBF-8834-66A9EC90AF6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72B5E66-77CE-4E1F-B952-564A048F0DD0}"/>
                  </a:ext>
                </a:extLst>
              </p14:cNvPr>
              <p14:cNvContentPartPr/>
              <p14:nvPr/>
            </p14:nvContentPartPr>
            <p14:xfrm>
              <a:off x="461480" y="1549998"/>
              <a:ext cx="4216680" cy="180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72B5E66-77CE-4E1F-B952-564A048F0D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160" y="1545678"/>
                <a:ext cx="4225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D1FC44B-08A8-408C-B29C-D27511DA469E}"/>
                  </a:ext>
                </a:extLst>
              </p14:cNvPr>
              <p14:cNvContentPartPr/>
              <p14:nvPr/>
            </p14:nvContentPartPr>
            <p14:xfrm>
              <a:off x="383720" y="2230398"/>
              <a:ext cx="3769200" cy="669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D1FC44B-08A8-408C-B29C-D27511DA46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400" y="2226078"/>
                <a:ext cx="37778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645AAFC-570F-4C92-BCA4-676B5DAE56B8}"/>
                  </a:ext>
                </a:extLst>
              </p14:cNvPr>
              <p14:cNvContentPartPr/>
              <p14:nvPr/>
            </p14:nvContentPartPr>
            <p14:xfrm>
              <a:off x="7143440" y="2306718"/>
              <a:ext cx="3717360" cy="61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645AAFC-570F-4C92-BCA4-676B5DAE56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9120" y="2302398"/>
                <a:ext cx="3726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05F894-0EBF-4B73-A349-FD1331605136}"/>
                  </a:ext>
                </a:extLst>
              </p14:cNvPr>
              <p14:cNvContentPartPr/>
              <p14:nvPr/>
            </p14:nvContentPartPr>
            <p14:xfrm>
              <a:off x="2913080" y="3414078"/>
              <a:ext cx="2324160" cy="65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05F894-0EBF-4B73-A349-FD13316051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8760" y="3409758"/>
                <a:ext cx="2332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BDFA417-5EE6-4562-918F-255464775E63}"/>
                  </a:ext>
                </a:extLst>
              </p14:cNvPr>
              <p14:cNvContentPartPr/>
              <p14:nvPr/>
            </p14:nvContentPartPr>
            <p14:xfrm>
              <a:off x="7659680" y="3313998"/>
              <a:ext cx="3908880" cy="118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BDFA417-5EE6-4562-918F-255464775E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5360" y="3309678"/>
                <a:ext cx="3917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EC02A1C-3D58-4CF7-8218-3A9B4F3C975B}"/>
                  </a:ext>
                </a:extLst>
              </p14:cNvPr>
              <p14:cNvContentPartPr/>
              <p14:nvPr/>
            </p14:nvContentPartPr>
            <p14:xfrm>
              <a:off x="466160" y="3706398"/>
              <a:ext cx="2646360" cy="1832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EC02A1C-3D58-4CF7-8218-3A9B4F3C97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40" y="3702078"/>
                <a:ext cx="2655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9D1DA46-6A61-4BF9-BF2B-BA6EA51F11C9}"/>
                  </a:ext>
                </a:extLst>
              </p14:cNvPr>
              <p14:cNvContentPartPr/>
              <p14:nvPr/>
            </p14:nvContentPartPr>
            <p14:xfrm>
              <a:off x="4567280" y="4865958"/>
              <a:ext cx="2451960" cy="97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9D1DA46-6A61-4BF9-BF2B-BA6EA51F11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2960" y="4861638"/>
                <a:ext cx="2460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C288C2F-A359-48C8-BD65-D8AF059AD582}"/>
                  </a:ext>
                </a:extLst>
              </p14:cNvPr>
              <p14:cNvContentPartPr/>
              <p14:nvPr/>
            </p14:nvContentPartPr>
            <p14:xfrm>
              <a:off x="843800" y="5282838"/>
              <a:ext cx="1938960" cy="29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C288C2F-A359-48C8-BD65-D8AF059AD58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9480" y="5278518"/>
                <a:ext cx="1947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AD7C01-6290-4D82-BFFB-0FF0BA5B7916}"/>
                  </a:ext>
                </a:extLst>
              </p14:cNvPr>
              <p14:cNvContentPartPr/>
              <p14:nvPr/>
            </p14:nvContentPartPr>
            <p14:xfrm>
              <a:off x="254840" y="5500278"/>
              <a:ext cx="8086320" cy="870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AD7C01-6290-4D82-BFFB-0FF0BA5B79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0520" y="5495958"/>
                <a:ext cx="8094960" cy="87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2AA55F6D-B347-4E6A-8849-13A1F0098EE5}"/>
              </a:ext>
            </a:extLst>
          </p:cNvPr>
          <p:cNvGrpSpPr/>
          <p:nvPr/>
        </p:nvGrpSpPr>
        <p:grpSpPr>
          <a:xfrm>
            <a:off x="7192040" y="3352158"/>
            <a:ext cx="4847400" cy="1930680"/>
            <a:chOff x="7192040" y="3352158"/>
            <a:chExt cx="4847400" cy="19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4065DB9-21BA-4664-A079-4D1ECC9D087C}"/>
                    </a:ext>
                  </a:extLst>
                </p14:cNvPr>
                <p14:cNvContentPartPr/>
                <p14:nvPr/>
              </p14:nvContentPartPr>
              <p14:xfrm>
                <a:off x="7192040" y="3585798"/>
                <a:ext cx="1061640" cy="1697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4065DB9-21BA-4664-A079-4D1ECC9D08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87720" y="3581478"/>
                  <a:ext cx="1070280" cy="17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7C5B6C2-05B8-4DB8-8DD2-088C078A1D9D}"/>
                    </a:ext>
                  </a:extLst>
                </p14:cNvPr>
                <p14:cNvContentPartPr/>
                <p14:nvPr/>
              </p14:nvContentPartPr>
              <p14:xfrm>
                <a:off x="8148200" y="3470598"/>
                <a:ext cx="252720" cy="263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7C5B6C2-05B8-4DB8-8DD2-088C078A1D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43880" y="3466278"/>
                  <a:ext cx="261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D54294D-9F87-46E3-982D-6B695C9C3982}"/>
                    </a:ext>
                  </a:extLst>
                </p14:cNvPr>
                <p14:cNvContentPartPr/>
                <p14:nvPr/>
              </p14:nvContentPartPr>
              <p14:xfrm>
                <a:off x="8627720" y="3485718"/>
                <a:ext cx="297360" cy="123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D54294D-9F87-46E3-982D-6B695C9C39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23400" y="3481398"/>
                  <a:ext cx="30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73BD5FF-9135-4922-A4C4-022D0464E683}"/>
                    </a:ext>
                  </a:extLst>
                </p14:cNvPr>
                <p14:cNvContentPartPr/>
                <p14:nvPr/>
              </p14:nvContentPartPr>
              <p14:xfrm>
                <a:off x="8862800" y="3463038"/>
                <a:ext cx="3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73BD5FF-9135-4922-A4C4-022D0464E6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8480" y="3458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5DE48D-F377-4FFF-BA43-6083E262D108}"/>
                    </a:ext>
                  </a:extLst>
                </p14:cNvPr>
                <p14:cNvContentPartPr/>
                <p14:nvPr/>
              </p14:nvContentPartPr>
              <p14:xfrm>
                <a:off x="9050360" y="3444678"/>
                <a:ext cx="23400" cy="164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5DE48D-F377-4FFF-BA43-6083E262D1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46040" y="3440358"/>
                  <a:ext cx="3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42A087B-4B67-4BBF-AD50-360A3B89395B}"/>
                    </a:ext>
                  </a:extLst>
                </p14:cNvPr>
                <p14:cNvContentPartPr/>
                <p14:nvPr/>
              </p14:nvContentPartPr>
              <p14:xfrm>
                <a:off x="9082760" y="3503718"/>
                <a:ext cx="86760" cy="96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42A087B-4B67-4BBF-AD50-360A3B8939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8440" y="3499398"/>
                  <a:ext cx="95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09B25AD-73F9-475B-BC74-3F8829C2990E}"/>
                    </a:ext>
                  </a:extLst>
                </p14:cNvPr>
                <p14:cNvContentPartPr/>
                <p14:nvPr/>
              </p14:nvContentPartPr>
              <p14:xfrm>
                <a:off x="9194360" y="3462318"/>
                <a:ext cx="139680" cy="137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09B25AD-73F9-475B-BC74-3F8829C299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90040" y="3457998"/>
                  <a:ext cx="148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4FD21BB-35E6-4D37-B870-02C6C0C45734}"/>
                    </a:ext>
                  </a:extLst>
                </p14:cNvPr>
                <p14:cNvContentPartPr/>
                <p14:nvPr/>
              </p14:nvContentPartPr>
              <p14:xfrm>
                <a:off x="9173480" y="3483198"/>
                <a:ext cx="66960" cy="21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4FD21BB-35E6-4D37-B870-02C6C0C457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69160" y="3478878"/>
                  <a:ext cx="75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B92A393-C557-4729-A60F-164E5329F617}"/>
                    </a:ext>
                  </a:extLst>
                </p14:cNvPr>
                <p14:cNvContentPartPr/>
                <p14:nvPr/>
              </p14:nvContentPartPr>
              <p14:xfrm>
                <a:off x="9303080" y="3436398"/>
                <a:ext cx="187200" cy="146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B92A393-C557-4729-A60F-164E5329F6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98760" y="3432078"/>
                  <a:ext cx="19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B853CF-C8F1-4BA6-8672-2325999891B5}"/>
                    </a:ext>
                  </a:extLst>
                </p14:cNvPr>
                <p14:cNvContentPartPr/>
                <p14:nvPr/>
              </p14:nvContentPartPr>
              <p14:xfrm>
                <a:off x="9459680" y="3455478"/>
                <a:ext cx="36720" cy="34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B853CF-C8F1-4BA6-8672-2325999891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55360" y="3451158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5394C64-7FEB-4D4D-9B22-A374C1B9A006}"/>
                    </a:ext>
                  </a:extLst>
                </p14:cNvPr>
                <p14:cNvContentPartPr/>
                <p14:nvPr/>
              </p14:nvContentPartPr>
              <p14:xfrm>
                <a:off x="9515840" y="3428478"/>
                <a:ext cx="126000" cy="146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5394C64-7FEB-4D4D-9B22-A374C1B9A0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11520" y="3424158"/>
                  <a:ext cx="134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117139D-1912-4E41-9814-908C8F2B7E46}"/>
                    </a:ext>
                  </a:extLst>
                </p14:cNvPr>
                <p14:cNvContentPartPr/>
                <p14:nvPr/>
              </p14:nvContentPartPr>
              <p14:xfrm>
                <a:off x="9677120" y="3479598"/>
                <a:ext cx="69840" cy="83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117139D-1912-4E41-9814-908C8F2B7E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72800" y="3475278"/>
                  <a:ext cx="78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153C6B-A881-4EFA-9BDE-931C0DD1B8EA}"/>
                    </a:ext>
                  </a:extLst>
                </p14:cNvPr>
                <p14:cNvContentPartPr/>
                <p14:nvPr/>
              </p14:nvContentPartPr>
              <p14:xfrm>
                <a:off x="9881960" y="3413718"/>
                <a:ext cx="254520" cy="148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153C6B-A881-4EFA-9BDE-931C0DD1B8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77640" y="3409398"/>
                  <a:ext cx="26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F0BB98D-A942-4AB3-9C4B-2FBBF5CE5E7D}"/>
                    </a:ext>
                  </a:extLst>
                </p14:cNvPr>
                <p14:cNvContentPartPr/>
                <p14:nvPr/>
              </p14:nvContentPartPr>
              <p14:xfrm>
                <a:off x="10150520" y="3396438"/>
                <a:ext cx="104760" cy="219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F0BB98D-A942-4AB3-9C4B-2FBBF5CE5E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46200" y="3392118"/>
                  <a:ext cx="113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79A4F5A-C796-403F-BD5B-F1609BC36A6C}"/>
                    </a:ext>
                  </a:extLst>
                </p14:cNvPr>
                <p14:cNvContentPartPr/>
                <p14:nvPr/>
              </p14:nvContentPartPr>
              <p14:xfrm>
                <a:off x="10289840" y="3394278"/>
                <a:ext cx="182880" cy="142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79A4F5A-C796-403F-BD5B-F1609BC36A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85520" y="3389958"/>
                  <a:ext cx="191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8DEAD1-FE1C-4F01-9438-50C9FABE1FAE}"/>
                    </a:ext>
                  </a:extLst>
                </p14:cNvPr>
                <p14:cNvContentPartPr/>
                <p14:nvPr/>
              </p14:nvContentPartPr>
              <p14:xfrm>
                <a:off x="10474880" y="3386718"/>
                <a:ext cx="18360" cy="20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8DEAD1-FE1C-4F01-9438-50C9FABE1F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70560" y="3382398"/>
                  <a:ext cx="2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A7A234D-78F5-44B2-A9E5-F67C724FD3F0}"/>
                    </a:ext>
                  </a:extLst>
                </p14:cNvPr>
                <p14:cNvContentPartPr/>
                <p14:nvPr/>
              </p14:nvContentPartPr>
              <p14:xfrm>
                <a:off x="10510160" y="3352158"/>
                <a:ext cx="250200" cy="298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A7A234D-78F5-44B2-A9E5-F67C724FD3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05840" y="3347838"/>
                  <a:ext cx="258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9FB285-781D-4EFA-ADE6-D20B3DC07372}"/>
                    </a:ext>
                  </a:extLst>
                </p14:cNvPr>
                <p14:cNvContentPartPr/>
                <p14:nvPr/>
              </p14:nvContentPartPr>
              <p14:xfrm>
                <a:off x="10957640" y="3411918"/>
                <a:ext cx="339480" cy="97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9FB285-781D-4EFA-ADE6-D20B3DC073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53320" y="3407598"/>
                  <a:ext cx="348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3C50D8-CB83-45A6-B7AC-6E39738B5A28}"/>
                    </a:ext>
                  </a:extLst>
                </p14:cNvPr>
                <p14:cNvContentPartPr/>
                <p14:nvPr/>
              </p14:nvContentPartPr>
              <p14:xfrm>
                <a:off x="8605400" y="3702798"/>
                <a:ext cx="53640" cy="124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3C50D8-CB83-45A6-B7AC-6E39738B5A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01080" y="3698478"/>
                  <a:ext cx="62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C63EADD-CEB0-428A-A5C9-10FE6EE04815}"/>
                    </a:ext>
                  </a:extLst>
                </p14:cNvPr>
                <p14:cNvContentPartPr/>
                <p14:nvPr/>
              </p14:nvContentPartPr>
              <p14:xfrm>
                <a:off x="8585240" y="3704598"/>
                <a:ext cx="142200" cy="133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C63EADD-CEB0-428A-A5C9-10FE6EE048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80920" y="3700278"/>
                  <a:ext cx="150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61944D-752E-496D-84FE-B1255B2CD995}"/>
                    </a:ext>
                  </a:extLst>
                </p14:cNvPr>
                <p14:cNvContentPartPr/>
                <p14:nvPr/>
              </p14:nvContentPartPr>
              <p14:xfrm>
                <a:off x="8745800" y="3750318"/>
                <a:ext cx="79200" cy="54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61944D-752E-496D-84FE-B1255B2CD9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41480" y="3745998"/>
                  <a:ext cx="87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662033-B4E2-41EF-B18B-E8B1EC6B8A4A}"/>
                    </a:ext>
                  </a:extLst>
                </p14:cNvPr>
                <p14:cNvContentPartPr/>
                <p14:nvPr/>
              </p14:nvContentPartPr>
              <p14:xfrm>
                <a:off x="8845880" y="3743838"/>
                <a:ext cx="66240" cy="83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662033-B4E2-41EF-B18B-E8B1EC6B8A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41560" y="3739518"/>
                  <a:ext cx="74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F91F4FD-6238-420A-8034-39FBCFA9264C}"/>
                    </a:ext>
                  </a:extLst>
                </p14:cNvPr>
                <p14:cNvContentPartPr/>
                <p14:nvPr/>
              </p14:nvContentPartPr>
              <p14:xfrm>
                <a:off x="8917160" y="3749598"/>
                <a:ext cx="77760" cy="57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F91F4FD-6238-420A-8034-39FBCFA926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12840" y="3745278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502B737-25FA-46BF-985F-E2013777955D}"/>
                    </a:ext>
                  </a:extLst>
                </p14:cNvPr>
                <p14:cNvContentPartPr/>
                <p14:nvPr/>
              </p14:nvContentPartPr>
              <p14:xfrm>
                <a:off x="8924720" y="3734838"/>
                <a:ext cx="90360" cy="82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502B737-25FA-46BF-985F-E201377795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20400" y="3730518"/>
                  <a:ext cx="9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18520B5-E033-4022-ADA4-9396FF0FD846}"/>
                    </a:ext>
                  </a:extLst>
                </p14:cNvPr>
                <p14:cNvContentPartPr/>
                <p14:nvPr/>
              </p14:nvContentPartPr>
              <p14:xfrm>
                <a:off x="9042440" y="3713238"/>
                <a:ext cx="277920" cy="82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18520B5-E033-4022-ADA4-9396FF0FD8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38120" y="3708918"/>
                  <a:ext cx="28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95E61F-2DC2-499D-9F07-855004799259}"/>
                    </a:ext>
                  </a:extLst>
                </p14:cNvPr>
                <p14:cNvContentPartPr/>
                <p14:nvPr/>
              </p14:nvContentPartPr>
              <p14:xfrm>
                <a:off x="9329360" y="3700998"/>
                <a:ext cx="99000" cy="82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95E61F-2DC2-499D-9F07-8550047992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25040" y="3696678"/>
                  <a:ext cx="107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5CDD975-C446-4507-80C6-1E7975301C5B}"/>
                    </a:ext>
                  </a:extLst>
                </p14:cNvPr>
                <p14:cNvContentPartPr/>
                <p14:nvPr/>
              </p14:nvContentPartPr>
              <p14:xfrm>
                <a:off x="9430880" y="3708198"/>
                <a:ext cx="162720" cy="75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5CDD975-C446-4507-80C6-1E7975301C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26560" y="3703878"/>
                  <a:ext cx="17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D2F9D9-BCF4-4D9B-94E4-8B0B53A1DC15}"/>
                    </a:ext>
                  </a:extLst>
                </p14:cNvPr>
                <p14:cNvContentPartPr/>
                <p14:nvPr/>
              </p14:nvContentPartPr>
              <p14:xfrm>
                <a:off x="9754160" y="3699918"/>
                <a:ext cx="7200" cy="57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D2F9D9-BCF4-4D9B-94E4-8B0B53A1DC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49840" y="3695598"/>
                  <a:ext cx="15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034B288-3FE3-4AFD-A982-C1AA7CD98174}"/>
                    </a:ext>
                  </a:extLst>
                </p14:cNvPr>
                <p14:cNvContentPartPr/>
                <p14:nvPr/>
              </p14:nvContentPartPr>
              <p14:xfrm>
                <a:off x="9764240" y="3646638"/>
                <a:ext cx="26640" cy="21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034B288-3FE3-4AFD-A982-C1AA7CD981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59920" y="3642318"/>
                  <a:ext cx="3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FEA057-0E81-4DAB-9A52-88B04697D315}"/>
                    </a:ext>
                  </a:extLst>
                </p14:cNvPr>
                <p14:cNvContentPartPr/>
                <p14:nvPr/>
              </p14:nvContentPartPr>
              <p14:xfrm>
                <a:off x="9783680" y="3701718"/>
                <a:ext cx="95040" cy="72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FEA057-0E81-4DAB-9A52-88B04697D3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79360" y="3697398"/>
                  <a:ext cx="103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272E83C-17F7-4047-A87D-661962743498}"/>
                    </a:ext>
                  </a:extLst>
                </p14:cNvPr>
                <p14:cNvContentPartPr/>
                <p14:nvPr/>
              </p14:nvContentPartPr>
              <p14:xfrm>
                <a:off x="9853520" y="3623238"/>
                <a:ext cx="87120" cy="134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272E83C-17F7-4047-A87D-6619627434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49200" y="3618918"/>
                  <a:ext cx="9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FC6CF13-4CC7-4E42-AB80-81188C5751B7}"/>
                    </a:ext>
                  </a:extLst>
                </p14:cNvPr>
                <p14:cNvContentPartPr/>
                <p14:nvPr/>
              </p14:nvContentPartPr>
              <p14:xfrm>
                <a:off x="10033880" y="3655998"/>
                <a:ext cx="117000" cy="114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FC6CF13-4CC7-4E42-AB80-81188C5751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29560" y="3651678"/>
                  <a:ext cx="12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D9CB0AD-A88F-4443-A395-7147E1D40584}"/>
                    </a:ext>
                  </a:extLst>
                </p14:cNvPr>
                <p14:cNvContentPartPr/>
                <p14:nvPr/>
              </p14:nvContentPartPr>
              <p14:xfrm>
                <a:off x="10141520" y="3693798"/>
                <a:ext cx="367560" cy="61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D9CB0AD-A88F-4443-A395-7147E1D405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37200" y="3689478"/>
                  <a:ext cx="376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B391BEE-C1D2-4611-BCA3-03AF58F18A32}"/>
                    </a:ext>
                  </a:extLst>
                </p14:cNvPr>
                <p14:cNvContentPartPr/>
                <p14:nvPr/>
              </p14:nvContentPartPr>
              <p14:xfrm>
                <a:off x="10639040" y="3679758"/>
                <a:ext cx="151200" cy="58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B391BEE-C1D2-4611-BCA3-03AF58F18A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34720" y="3675438"/>
                  <a:ext cx="159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F79018-1371-4B3B-A1CF-7FAC631D6612}"/>
                    </a:ext>
                  </a:extLst>
                </p14:cNvPr>
                <p14:cNvContentPartPr/>
                <p14:nvPr/>
              </p14:nvContentPartPr>
              <p14:xfrm>
                <a:off x="10767200" y="3654918"/>
                <a:ext cx="360" cy="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F79018-1371-4B3B-A1CF-7FAC631D66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62880" y="3650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3B7A5E-AF3E-4707-AF27-AD8364DF10BC}"/>
                    </a:ext>
                  </a:extLst>
                </p14:cNvPr>
                <p14:cNvContentPartPr/>
                <p14:nvPr/>
              </p14:nvContentPartPr>
              <p14:xfrm>
                <a:off x="10929560" y="3637278"/>
                <a:ext cx="300600" cy="96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3B7A5E-AF3E-4707-AF27-AD8364DF10B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25240" y="3632958"/>
                  <a:ext cx="309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AD64534-E135-4470-9AFB-00E9265EB57A}"/>
                    </a:ext>
                  </a:extLst>
                </p14:cNvPr>
                <p14:cNvContentPartPr/>
                <p14:nvPr/>
              </p14:nvContentPartPr>
              <p14:xfrm>
                <a:off x="11233760" y="3638718"/>
                <a:ext cx="138960" cy="64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AD64534-E135-4470-9AFB-00E9265EB5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29440" y="3634398"/>
                  <a:ext cx="147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5CF143B-0D35-4132-B073-6E119794F646}"/>
                    </a:ext>
                  </a:extLst>
                </p14:cNvPr>
                <p14:cNvContentPartPr/>
                <p14:nvPr/>
              </p14:nvContentPartPr>
              <p14:xfrm>
                <a:off x="11242760" y="3527838"/>
                <a:ext cx="28080" cy="17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5CF143B-0D35-4132-B073-6E119794F6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38440" y="3523518"/>
                  <a:ext cx="36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D03F0C7-F4FD-4A59-8127-AFEBBFD8E11B}"/>
                    </a:ext>
                  </a:extLst>
                </p14:cNvPr>
                <p14:cNvContentPartPr/>
                <p14:nvPr/>
              </p14:nvContentPartPr>
              <p14:xfrm>
                <a:off x="11522120" y="3610998"/>
                <a:ext cx="360" cy="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D03F0C7-F4FD-4A59-8127-AFEBBFD8E1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17800" y="3606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A67AB7F-5010-4610-B203-A5D4784C0DFE}"/>
                    </a:ext>
                  </a:extLst>
                </p14:cNvPr>
                <p14:cNvContentPartPr/>
                <p14:nvPr/>
              </p14:nvContentPartPr>
              <p14:xfrm>
                <a:off x="7921400" y="3900078"/>
                <a:ext cx="233280" cy="224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A67AB7F-5010-4610-B203-A5D4784C0D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17080" y="3895758"/>
                  <a:ext cx="241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B265C1E-9F0D-4EA5-B812-12E4FAD7DA64}"/>
                    </a:ext>
                  </a:extLst>
                </p14:cNvPr>
                <p14:cNvContentPartPr/>
                <p14:nvPr/>
              </p14:nvContentPartPr>
              <p14:xfrm>
                <a:off x="8116880" y="3860838"/>
                <a:ext cx="84960" cy="190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B265C1E-9F0D-4EA5-B812-12E4FAD7DA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2560" y="3856518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76F18C-0A40-4EF3-91C6-FB894FBFFE72}"/>
                    </a:ext>
                  </a:extLst>
                </p14:cNvPr>
                <p14:cNvContentPartPr/>
                <p14:nvPr/>
              </p14:nvContentPartPr>
              <p14:xfrm>
                <a:off x="8218400" y="3882078"/>
                <a:ext cx="295920" cy="174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76F18C-0A40-4EF3-91C6-FB894FBFFE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4080" y="3877758"/>
                  <a:ext cx="304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97832CF-2CD4-4D5F-B7EE-54D669015300}"/>
                    </a:ext>
                  </a:extLst>
                </p14:cNvPr>
                <p14:cNvContentPartPr/>
                <p14:nvPr/>
              </p14:nvContentPartPr>
              <p14:xfrm>
                <a:off x="8518640" y="3916638"/>
                <a:ext cx="15840" cy="24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97832CF-2CD4-4D5F-B7EE-54D66901530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14320" y="3912318"/>
                  <a:ext cx="24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2A242E1-B6D2-4E08-92B9-2AA5E0A9B72D}"/>
                    </a:ext>
                  </a:extLst>
                </p14:cNvPr>
                <p14:cNvContentPartPr/>
                <p14:nvPr/>
              </p14:nvContentPartPr>
              <p14:xfrm>
                <a:off x="8565080" y="3873798"/>
                <a:ext cx="110160" cy="14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2A242E1-B6D2-4E08-92B9-2AA5E0A9B7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60760" y="3869478"/>
                  <a:ext cx="118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5FA77F-04A4-499D-8203-DFA93CD572DE}"/>
                    </a:ext>
                  </a:extLst>
                </p14:cNvPr>
                <p14:cNvContentPartPr/>
                <p14:nvPr/>
              </p14:nvContentPartPr>
              <p14:xfrm>
                <a:off x="8718440" y="3930318"/>
                <a:ext cx="137880" cy="86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5FA77F-04A4-499D-8203-DFA93CD572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14120" y="3925998"/>
                  <a:ext cx="146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FFD6A7A-EE31-46FF-98C3-BA4FF2A39EC5}"/>
                    </a:ext>
                  </a:extLst>
                </p14:cNvPr>
                <p14:cNvContentPartPr/>
                <p14:nvPr/>
              </p14:nvContentPartPr>
              <p14:xfrm>
                <a:off x="8824640" y="3959118"/>
                <a:ext cx="106560" cy="54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FFD6A7A-EE31-46FF-98C3-BA4FF2A39E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20320" y="3954798"/>
                  <a:ext cx="115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8F31134-78C4-478A-AF44-3B9D196F626F}"/>
                    </a:ext>
                  </a:extLst>
                </p14:cNvPr>
                <p14:cNvContentPartPr/>
                <p14:nvPr/>
              </p14:nvContentPartPr>
              <p14:xfrm>
                <a:off x="9079520" y="3887838"/>
                <a:ext cx="20520" cy="98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8F31134-78C4-478A-AF44-3B9D196F62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75200" y="3883518"/>
                  <a:ext cx="2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1BD2289-CF76-41C2-962D-D6C06B519AAB}"/>
                    </a:ext>
                  </a:extLst>
                </p14:cNvPr>
                <p14:cNvContentPartPr/>
                <p14:nvPr/>
              </p14:nvContentPartPr>
              <p14:xfrm>
                <a:off x="9037760" y="3878118"/>
                <a:ext cx="114840" cy="137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1BD2289-CF76-41C2-962D-D6C06B519A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33440" y="3873798"/>
                  <a:ext cx="123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EC20B74-17BF-47C2-897A-D97E2D0DBBED}"/>
                    </a:ext>
                  </a:extLst>
                </p14:cNvPr>
                <p14:cNvContentPartPr/>
                <p14:nvPr/>
              </p14:nvContentPartPr>
              <p14:xfrm>
                <a:off x="9161240" y="3902238"/>
                <a:ext cx="236520" cy="78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EC20B74-17BF-47C2-897A-D97E2D0DBB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56920" y="3897918"/>
                  <a:ext cx="245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845E172-D8E7-4636-BA23-37C1C643DABB}"/>
                    </a:ext>
                  </a:extLst>
                </p14:cNvPr>
                <p14:cNvContentPartPr/>
                <p14:nvPr/>
              </p14:nvContentPartPr>
              <p14:xfrm>
                <a:off x="9422960" y="3918078"/>
                <a:ext cx="53640" cy="51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845E172-D8E7-4636-BA23-37C1C643DA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8640" y="3913758"/>
                  <a:ext cx="62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6261E2-B8F8-4B6C-9120-6A811E0BD4E4}"/>
                    </a:ext>
                  </a:extLst>
                </p14:cNvPr>
                <p14:cNvContentPartPr/>
                <p14:nvPr/>
              </p14:nvContentPartPr>
              <p14:xfrm>
                <a:off x="9512240" y="3852558"/>
                <a:ext cx="73440" cy="90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6261E2-B8F8-4B6C-9120-6A811E0BD4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07920" y="3848238"/>
                  <a:ext cx="82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EEEC115-BAEC-4D17-9CB8-0C260D0560E3}"/>
                    </a:ext>
                  </a:extLst>
                </p14:cNvPr>
                <p14:cNvContentPartPr/>
                <p14:nvPr/>
              </p14:nvContentPartPr>
              <p14:xfrm>
                <a:off x="9545720" y="3925638"/>
                <a:ext cx="36720" cy="34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EEEC115-BAEC-4D17-9CB8-0C260D0560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41400" y="3921318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3EBEB96-2AC5-41C9-98A5-14397867736F}"/>
                    </a:ext>
                  </a:extLst>
                </p14:cNvPr>
                <p14:cNvContentPartPr/>
                <p14:nvPr/>
              </p14:nvContentPartPr>
              <p14:xfrm>
                <a:off x="9595040" y="3905838"/>
                <a:ext cx="59400" cy="35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3EBEB96-2AC5-41C9-98A5-1439786773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90720" y="3901518"/>
                  <a:ext cx="6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28B6764-1586-4A0D-AD4A-282387A1CCD9}"/>
                    </a:ext>
                  </a:extLst>
                </p14:cNvPr>
                <p14:cNvContentPartPr/>
                <p14:nvPr/>
              </p14:nvContentPartPr>
              <p14:xfrm>
                <a:off x="9645800" y="3835998"/>
                <a:ext cx="259920" cy="125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28B6764-1586-4A0D-AD4A-282387A1CC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41480" y="3831678"/>
                  <a:ext cx="26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9DF819B-6049-48FE-82C7-140642AF209F}"/>
                    </a:ext>
                  </a:extLst>
                </p14:cNvPr>
                <p14:cNvContentPartPr/>
                <p14:nvPr/>
              </p14:nvContentPartPr>
              <p14:xfrm>
                <a:off x="9877280" y="3800358"/>
                <a:ext cx="360" cy="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9DF819B-6049-48FE-82C7-140642AF20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72960" y="3796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C0E726D-6BC7-4E02-AFFD-9A9B19D876F8}"/>
                    </a:ext>
                  </a:extLst>
                </p14:cNvPr>
                <p14:cNvContentPartPr/>
                <p14:nvPr/>
              </p14:nvContentPartPr>
              <p14:xfrm>
                <a:off x="10043600" y="3828438"/>
                <a:ext cx="252720" cy="158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C0E726D-6BC7-4E02-AFFD-9A9B19D876F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39280" y="3824118"/>
                  <a:ext cx="261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6AB7A34-BF1E-4EBA-A9F5-E5A98EA01298}"/>
                    </a:ext>
                  </a:extLst>
                </p14:cNvPr>
                <p14:cNvContentPartPr/>
                <p14:nvPr/>
              </p14:nvContentPartPr>
              <p14:xfrm>
                <a:off x="10304960" y="3879918"/>
                <a:ext cx="153000" cy="120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6AB7A34-BF1E-4EBA-A9F5-E5A98EA012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00640" y="3875598"/>
                  <a:ext cx="161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F47EFF-D95D-4CD3-B872-95163F78E441}"/>
                    </a:ext>
                  </a:extLst>
                </p14:cNvPr>
                <p14:cNvContentPartPr/>
                <p14:nvPr/>
              </p14:nvContentPartPr>
              <p14:xfrm>
                <a:off x="10477760" y="3816918"/>
                <a:ext cx="77760" cy="123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F47EFF-D95D-4CD3-B872-95163F78E4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73440" y="3812598"/>
                  <a:ext cx="86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9E1E4BE-3FCC-4E92-B126-0A99F4EBE789}"/>
                    </a:ext>
                  </a:extLst>
                </p14:cNvPr>
                <p14:cNvContentPartPr/>
                <p14:nvPr/>
              </p14:nvContentPartPr>
              <p14:xfrm>
                <a:off x="10552280" y="3859398"/>
                <a:ext cx="81720" cy="63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9E1E4BE-3FCC-4E92-B126-0A99F4EBE78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47960" y="3855078"/>
                  <a:ext cx="90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CE8E05D-D3A1-4A3E-B5C9-AA4D117B67B0}"/>
                    </a:ext>
                  </a:extLst>
                </p14:cNvPr>
                <p14:cNvContentPartPr/>
                <p14:nvPr/>
              </p14:nvContentPartPr>
              <p14:xfrm>
                <a:off x="10749200" y="3837798"/>
                <a:ext cx="128160" cy="70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CE8E05D-D3A1-4A3E-B5C9-AA4D117B67B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44880" y="3833478"/>
                  <a:ext cx="136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A66A425-3BF6-4AFD-814B-C66FD42761ED}"/>
                    </a:ext>
                  </a:extLst>
                </p14:cNvPr>
                <p14:cNvContentPartPr/>
                <p14:nvPr/>
              </p14:nvContentPartPr>
              <p14:xfrm>
                <a:off x="10920560" y="3843198"/>
                <a:ext cx="161280" cy="50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A66A425-3BF6-4AFD-814B-C66FD42761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16240" y="3838878"/>
                  <a:ext cx="169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FFE6514-EFBD-4750-98CF-35C711A0B054}"/>
                    </a:ext>
                  </a:extLst>
                </p14:cNvPr>
                <p14:cNvContentPartPr/>
                <p14:nvPr/>
              </p14:nvContentPartPr>
              <p14:xfrm>
                <a:off x="10495760" y="4005198"/>
                <a:ext cx="142920" cy="93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FFE6514-EFBD-4750-98CF-35C711A0B05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91440" y="4000878"/>
                  <a:ext cx="15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2BE83F5-243E-401A-852F-B60E5E50AD02}"/>
                    </a:ext>
                  </a:extLst>
                </p14:cNvPr>
                <p14:cNvContentPartPr/>
                <p14:nvPr/>
              </p14:nvContentPartPr>
              <p14:xfrm>
                <a:off x="10656680" y="4041198"/>
                <a:ext cx="79560" cy="58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2BE83F5-243E-401A-852F-B60E5E50AD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52360" y="4036878"/>
                  <a:ext cx="88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937C283-6006-499C-BE63-D84BDFA6E3B2}"/>
                    </a:ext>
                  </a:extLst>
                </p14:cNvPr>
                <p14:cNvContentPartPr/>
                <p14:nvPr/>
              </p14:nvContentPartPr>
              <p14:xfrm>
                <a:off x="10761440" y="3977478"/>
                <a:ext cx="72720" cy="97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937C283-6006-499C-BE63-D84BDFA6E3B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57120" y="3973158"/>
                  <a:ext cx="8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68B6A7D-B4B1-491B-9A97-779D166D384F}"/>
                    </a:ext>
                  </a:extLst>
                </p14:cNvPr>
                <p14:cNvContentPartPr/>
                <p14:nvPr/>
              </p14:nvContentPartPr>
              <p14:xfrm>
                <a:off x="10862240" y="3967758"/>
                <a:ext cx="12960" cy="12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68B6A7D-B4B1-491B-9A97-779D166D38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57920" y="3963438"/>
                  <a:ext cx="21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A9530BF-CBC7-46C1-A460-0204BD1A30DB}"/>
                    </a:ext>
                  </a:extLst>
                </p14:cNvPr>
                <p14:cNvContentPartPr/>
                <p14:nvPr/>
              </p14:nvContentPartPr>
              <p14:xfrm>
                <a:off x="10914440" y="3958758"/>
                <a:ext cx="222120" cy="137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A9530BF-CBC7-46C1-A460-0204BD1A30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10120" y="3954438"/>
                  <a:ext cx="23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A905C02-6D76-45F9-8895-B568EE083313}"/>
                    </a:ext>
                  </a:extLst>
                </p14:cNvPr>
                <p14:cNvContentPartPr/>
                <p14:nvPr/>
              </p14:nvContentPartPr>
              <p14:xfrm>
                <a:off x="11106320" y="4006638"/>
                <a:ext cx="93960" cy="69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A905C02-6D76-45F9-8895-B568EE0833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02000" y="4002318"/>
                  <a:ext cx="102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AAE569-2934-4A1E-9138-4A54B0B82A39}"/>
                    </a:ext>
                  </a:extLst>
                </p14:cNvPr>
                <p14:cNvContentPartPr/>
                <p14:nvPr/>
              </p14:nvContentPartPr>
              <p14:xfrm>
                <a:off x="11211080" y="3918078"/>
                <a:ext cx="132840" cy="155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AAE569-2934-4A1E-9138-4A54B0B82A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06760" y="3913758"/>
                  <a:ext cx="141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FB73CA8-49CF-4CE2-9C2A-6CD214AE68D9}"/>
                    </a:ext>
                  </a:extLst>
                </p14:cNvPr>
                <p14:cNvContentPartPr/>
                <p14:nvPr/>
              </p14:nvContentPartPr>
              <p14:xfrm>
                <a:off x="11379560" y="3977478"/>
                <a:ext cx="99000" cy="856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FB73CA8-49CF-4CE2-9C2A-6CD214AE68D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75240" y="3973158"/>
                  <a:ext cx="107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ED4765-6761-41DA-8FDA-A8EFAD70A3F3}"/>
                    </a:ext>
                  </a:extLst>
                </p14:cNvPr>
                <p14:cNvContentPartPr/>
                <p14:nvPr/>
              </p14:nvContentPartPr>
              <p14:xfrm>
                <a:off x="11493320" y="3934278"/>
                <a:ext cx="3600" cy="28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ED4765-6761-41DA-8FDA-A8EFAD70A3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89000" y="3929958"/>
                  <a:ext cx="1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700615A-273C-4107-9984-1729CDC95FBA}"/>
                    </a:ext>
                  </a:extLst>
                </p14:cNvPr>
                <p14:cNvContentPartPr/>
                <p14:nvPr/>
              </p14:nvContentPartPr>
              <p14:xfrm>
                <a:off x="11503400" y="3918798"/>
                <a:ext cx="425160" cy="202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700615A-273C-4107-9984-1729CDC95F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99080" y="3914478"/>
                  <a:ext cx="433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29DF9BF-BC3D-47CE-A9AA-B5937C14FA65}"/>
                    </a:ext>
                  </a:extLst>
                </p14:cNvPr>
                <p14:cNvContentPartPr/>
                <p14:nvPr/>
              </p14:nvContentPartPr>
              <p14:xfrm>
                <a:off x="10514840" y="4068198"/>
                <a:ext cx="1524600" cy="66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29DF9BF-BC3D-47CE-A9AA-B5937C14FA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10520" y="4063878"/>
                  <a:ext cx="153324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812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altLang="de-D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Abstrakte Unterscheidungskriterien von Gütern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2200561-463D-4949-901A-5E04FCE4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91" y="1192866"/>
            <a:ext cx="91440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Ausschließbarkeit</a:t>
            </a:r>
          </a:p>
          <a:p>
            <a:pPr lvl="0" eaLnBrk="1" hangingPunct="1">
              <a:buClrTx/>
              <a:buSzTx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Eine Person kann von der Nutzung eines Gutes ausgeschlossen werden.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Rivalität der Güternutzung</a:t>
            </a: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Durch die Nutzung eines Gutes werden die Nutzungsmöglichkeiten anderer Personen verhindert.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39D8B2-3F8F-4A12-B4E8-D7CBDA6C319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24FBED-8DCE-4A1A-99E4-445E20A2B781}"/>
                  </a:ext>
                </a:extLst>
              </p14:cNvPr>
              <p14:cNvContentPartPr/>
              <p14:nvPr/>
            </p14:nvContentPartPr>
            <p14:xfrm>
              <a:off x="1289480" y="1589707"/>
              <a:ext cx="2887200" cy="108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24FBED-8DCE-4A1A-99E4-445E20A2B7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5160" y="1585387"/>
                <a:ext cx="2895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C12F49C-7EBA-482A-A065-0E9B255A3A47}"/>
                  </a:ext>
                </a:extLst>
              </p14:cNvPr>
              <p14:cNvContentPartPr/>
              <p14:nvPr/>
            </p14:nvContentPartPr>
            <p14:xfrm>
              <a:off x="1225040" y="3469987"/>
              <a:ext cx="3794400" cy="80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C12F49C-7EBA-482A-A065-0E9B255A3A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720" y="3465667"/>
                <a:ext cx="3803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EF0E7D9-C7EE-4D7A-AB1A-91AACA310697}"/>
                  </a:ext>
                </a:extLst>
              </p14:cNvPr>
              <p14:cNvContentPartPr/>
              <p14:nvPr/>
            </p14:nvContentPartPr>
            <p14:xfrm>
              <a:off x="1237280" y="3416707"/>
              <a:ext cx="4133160" cy="122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EF0E7D9-C7EE-4D7A-AB1A-91AACA3106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2960" y="3412387"/>
                <a:ext cx="414180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01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Güterkategorien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4FE6AE2-46B2-447E-A09F-029DB1264F0F}"/>
              </a:ext>
            </a:extLst>
          </p:cNvPr>
          <p:cNvGraphicFramePr>
            <a:graphicFrameLocks noGrp="1"/>
          </p:cNvGraphicFramePr>
          <p:nvPr/>
        </p:nvGraphicFramePr>
        <p:xfrm>
          <a:off x="682196" y="832671"/>
          <a:ext cx="6720416" cy="4080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103">
                <a:tc rowSpan="2" gridSpan="2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Rivalität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2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03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Ausschließ-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barkeit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Private Güter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Clubgut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1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Allmendegut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Öffentliche</a:t>
                      </a:r>
                      <a:r>
                        <a:rPr lang="de-DE" b="1" baseline="0" dirty="0"/>
                        <a:t> Güte</a:t>
                      </a:r>
                      <a:r>
                        <a:rPr lang="de-DE" baseline="0" dirty="0"/>
                        <a:t>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3E7BE38B-1294-4D3E-804F-928E84FA863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B6F756E-97B8-4097-8EE1-E623B0DB9588}"/>
                  </a:ext>
                </a:extLst>
              </p14:cNvPr>
              <p14:cNvContentPartPr/>
              <p14:nvPr/>
            </p14:nvContentPartPr>
            <p14:xfrm>
              <a:off x="3558560" y="2736307"/>
              <a:ext cx="2140920" cy="883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B6F756E-97B8-4097-8EE1-E623B0DB95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240" y="2731987"/>
                <a:ext cx="214956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C366ABF-E1F0-4368-A115-727E560D344A}"/>
                  </a:ext>
                </a:extLst>
              </p14:cNvPr>
              <p14:cNvContentPartPr/>
              <p14:nvPr/>
            </p14:nvContentPartPr>
            <p14:xfrm>
              <a:off x="2587640" y="3363067"/>
              <a:ext cx="629640" cy="50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C366ABF-E1F0-4368-A115-727E560D3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3320" y="3358747"/>
                <a:ext cx="638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CE471FC-EF29-4689-92F3-72C4A2E06B8F}"/>
                  </a:ext>
                </a:extLst>
              </p14:cNvPr>
              <p14:cNvContentPartPr/>
              <p14:nvPr/>
            </p14:nvContentPartPr>
            <p14:xfrm>
              <a:off x="4260920" y="2429587"/>
              <a:ext cx="535320" cy="19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CE471FC-EF29-4689-92F3-72C4A2E06B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6600" y="2425267"/>
                <a:ext cx="543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1E35F08-A118-4415-AC15-2B5FE09B0D8D}"/>
                  </a:ext>
                </a:extLst>
              </p14:cNvPr>
              <p14:cNvContentPartPr/>
              <p14:nvPr/>
            </p14:nvContentPartPr>
            <p14:xfrm>
              <a:off x="2589080" y="3362347"/>
              <a:ext cx="439920" cy="90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1E35F08-A118-4415-AC15-2B5FE09B0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84760" y="3358027"/>
                <a:ext cx="448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2FD4984-E42A-4E90-A092-06C3C64B99E5}"/>
                  </a:ext>
                </a:extLst>
              </p14:cNvPr>
              <p14:cNvContentPartPr/>
              <p14:nvPr/>
            </p14:nvContentPartPr>
            <p14:xfrm>
              <a:off x="6226520" y="2386747"/>
              <a:ext cx="666720" cy="95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2FD4984-E42A-4E90-A092-06C3C64B99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22200" y="2382427"/>
                <a:ext cx="67536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1BCBF16-A30A-4F35-9A01-28DAA5B653F2}"/>
              </a:ext>
            </a:extLst>
          </p:cNvPr>
          <p:cNvGrpSpPr/>
          <p:nvPr/>
        </p:nvGrpSpPr>
        <p:grpSpPr>
          <a:xfrm>
            <a:off x="5984600" y="2621467"/>
            <a:ext cx="1232640" cy="178920"/>
            <a:chOff x="5984600" y="2621467"/>
            <a:chExt cx="12326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66A3524-6148-40A0-BADC-50CA5FD9D493}"/>
                    </a:ext>
                  </a:extLst>
                </p14:cNvPr>
                <p14:cNvContentPartPr/>
                <p14:nvPr/>
              </p14:nvContentPartPr>
              <p14:xfrm>
                <a:off x="5984600" y="2669347"/>
                <a:ext cx="81000" cy="131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66A3524-6148-40A0-BADC-50CA5FD9D4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80280" y="2665027"/>
                  <a:ext cx="89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111173B-2FAD-4722-9152-AA02CF70F395}"/>
                    </a:ext>
                  </a:extLst>
                </p14:cNvPr>
                <p14:cNvContentPartPr/>
                <p14:nvPr/>
              </p14:nvContentPartPr>
              <p14:xfrm>
                <a:off x="5991080" y="2746747"/>
                <a:ext cx="159840" cy="20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111173B-2FAD-4722-9152-AA02CF70F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86760" y="2742427"/>
                  <a:ext cx="168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525071E-19F8-4508-927F-D9F970400710}"/>
                    </a:ext>
                  </a:extLst>
                </p14:cNvPr>
                <p14:cNvContentPartPr/>
                <p14:nvPr/>
              </p14:nvContentPartPr>
              <p14:xfrm>
                <a:off x="6235880" y="2687707"/>
                <a:ext cx="10440" cy="55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525071E-19F8-4508-927F-D9F9704007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31560" y="2683387"/>
                  <a:ext cx="19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1F3F282-9CB9-450E-A729-8DC071A26BB2}"/>
                    </a:ext>
                  </a:extLst>
                </p14:cNvPr>
                <p14:cNvContentPartPr/>
                <p14:nvPr/>
              </p14:nvContentPartPr>
              <p14:xfrm>
                <a:off x="6195200" y="2668987"/>
                <a:ext cx="114120" cy="106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1F3F282-9CB9-450E-A729-8DC071A26B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90880" y="2664667"/>
                  <a:ext cx="12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7983D3C-DDB5-466A-A17F-D19B60AEE6D8}"/>
                    </a:ext>
                  </a:extLst>
                </p14:cNvPr>
                <p14:cNvContentPartPr/>
                <p14:nvPr/>
              </p14:nvContentPartPr>
              <p14:xfrm>
                <a:off x="6404000" y="2626867"/>
                <a:ext cx="75960" cy="107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7983D3C-DDB5-466A-A17F-D19B60AEE6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99680" y="2622547"/>
                  <a:ext cx="84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A388012-58FD-478A-8B70-7C6DD0214663}"/>
                    </a:ext>
                  </a:extLst>
                </p14:cNvPr>
                <p14:cNvContentPartPr/>
                <p14:nvPr/>
              </p14:nvContentPartPr>
              <p14:xfrm>
                <a:off x="6494360" y="2666827"/>
                <a:ext cx="103320" cy="85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A388012-58FD-478A-8B70-7C6DD02146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90040" y="2662507"/>
                  <a:ext cx="11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449D6D-578F-4AB2-A352-EA7D379D0FB6}"/>
                    </a:ext>
                  </a:extLst>
                </p14:cNvPr>
                <p14:cNvContentPartPr/>
                <p14:nvPr/>
              </p14:nvContentPartPr>
              <p14:xfrm>
                <a:off x="6557000" y="2630107"/>
                <a:ext cx="84600" cy="102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449D6D-578F-4AB2-A352-EA7D379D0F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52680" y="2625787"/>
                  <a:ext cx="93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E6A5A7B-4CA4-4425-BE90-F1CCB90B857B}"/>
                    </a:ext>
                  </a:extLst>
                </p14:cNvPr>
                <p14:cNvContentPartPr/>
                <p14:nvPr/>
              </p14:nvContentPartPr>
              <p14:xfrm>
                <a:off x="6653840" y="2687707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E6A5A7B-4CA4-4425-BE90-F1CCB90B85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520" y="2683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D508D8-10D8-4ED1-94D7-1FAC108377C8}"/>
                    </a:ext>
                  </a:extLst>
                </p14:cNvPr>
                <p14:cNvContentPartPr/>
                <p14:nvPr/>
              </p14:nvContentPartPr>
              <p14:xfrm>
                <a:off x="6653840" y="2677267"/>
                <a:ext cx="247680" cy="49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D508D8-10D8-4ED1-94D7-1FAC108377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49520" y="2672947"/>
                  <a:ext cx="256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3544664-E375-4B55-ADA5-15C8F4B6A93C}"/>
                    </a:ext>
                  </a:extLst>
                </p14:cNvPr>
                <p14:cNvContentPartPr/>
                <p14:nvPr/>
              </p14:nvContentPartPr>
              <p14:xfrm>
                <a:off x="6926360" y="2621467"/>
                <a:ext cx="69840" cy="106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3544664-E375-4B55-ADA5-15C8F4B6A9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22040" y="2617147"/>
                  <a:ext cx="78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221928E-D074-4068-8D29-64F6874A2373}"/>
                    </a:ext>
                  </a:extLst>
                </p14:cNvPr>
                <p14:cNvContentPartPr/>
                <p14:nvPr/>
              </p14:nvContentPartPr>
              <p14:xfrm>
                <a:off x="6989360" y="2685547"/>
                <a:ext cx="135720" cy="50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221928E-D074-4068-8D29-64F6874A23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85040" y="2681227"/>
                  <a:ext cx="144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B722543-4AA8-43BB-B7D6-6A3D1C3FF864}"/>
                    </a:ext>
                  </a:extLst>
                </p14:cNvPr>
                <p14:cNvContentPartPr/>
                <p14:nvPr/>
              </p14:nvContentPartPr>
              <p14:xfrm>
                <a:off x="7115000" y="2644867"/>
                <a:ext cx="102240" cy="83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B722543-4AA8-43BB-B7D6-6A3D1C3FF8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0680" y="2640547"/>
                  <a:ext cx="11088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EB309F1-32A7-48F5-86A8-89C1402A2D1D}"/>
                  </a:ext>
                </a:extLst>
              </p14:cNvPr>
              <p14:cNvContentPartPr/>
              <p14:nvPr/>
            </p14:nvContentPartPr>
            <p14:xfrm>
              <a:off x="2584760" y="3370267"/>
              <a:ext cx="330480" cy="1213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EB309F1-32A7-48F5-86A8-89C1402A2D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80440" y="3365947"/>
                <a:ext cx="339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0AEFC2-72C7-46D0-ABDB-44D168E0C264}"/>
                  </a:ext>
                </a:extLst>
              </p14:cNvPr>
              <p14:cNvContentPartPr/>
              <p14:nvPr/>
            </p14:nvContentPartPr>
            <p14:xfrm>
              <a:off x="4210160" y="2414827"/>
              <a:ext cx="423720" cy="882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0AEFC2-72C7-46D0-ABDB-44D168E0C2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05840" y="2410507"/>
                <a:ext cx="43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CF533BD-9251-459F-BB08-D35F4AEC7B1F}"/>
                  </a:ext>
                </a:extLst>
              </p14:cNvPr>
              <p14:cNvContentPartPr/>
              <p14:nvPr/>
            </p14:nvContentPartPr>
            <p14:xfrm>
              <a:off x="2531840" y="4449907"/>
              <a:ext cx="434520" cy="65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CF533BD-9251-459F-BB08-D35F4AEC7B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27520" y="4445587"/>
                <a:ext cx="443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1EB605C-160A-413B-8D55-8221B9CD4866}"/>
                  </a:ext>
                </a:extLst>
              </p14:cNvPr>
              <p14:cNvContentPartPr/>
              <p14:nvPr/>
            </p14:nvContentPartPr>
            <p14:xfrm>
              <a:off x="2551280" y="4449187"/>
              <a:ext cx="595440" cy="918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1EB605C-160A-413B-8D55-8221B9CD486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6960" y="4444867"/>
                <a:ext cx="60408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36F8195-03C3-4542-839B-E883BCFDAD08}"/>
              </a:ext>
            </a:extLst>
          </p:cNvPr>
          <p:cNvGrpSpPr/>
          <p:nvPr/>
        </p:nvGrpSpPr>
        <p:grpSpPr>
          <a:xfrm>
            <a:off x="3605360" y="4477987"/>
            <a:ext cx="1773720" cy="242640"/>
            <a:chOff x="3605360" y="4477987"/>
            <a:chExt cx="17737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7024BD-AC2E-4925-ACBA-F3AFB5AC5FD5}"/>
                    </a:ext>
                  </a:extLst>
                </p14:cNvPr>
                <p14:cNvContentPartPr/>
                <p14:nvPr/>
              </p14:nvContentPartPr>
              <p14:xfrm>
                <a:off x="3605360" y="4570867"/>
                <a:ext cx="110520" cy="103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7024BD-AC2E-4925-ACBA-F3AFB5AC5F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01040" y="4566547"/>
                  <a:ext cx="119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DA84F83-8A62-403E-B5B5-5899AD1B1C0F}"/>
                    </a:ext>
                  </a:extLst>
                </p14:cNvPr>
                <p14:cNvContentPartPr/>
                <p14:nvPr/>
              </p14:nvContentPartPr>
              <p14:xfrm>
                <a:off x="3607520" y="4624147"/>
                <a:ext cx="159840" cy="50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DA84F83-8A62-403E-B5B5-5899AD1B1C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03200" y="4619827"/>
                  <a:ext cx="168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69219E-85AD-4E33-85D8-E9B8F1D5467F}"/>
                    </a:ext>
                  </a:extLst>
                </p14:cNvPr>
                <p14:cNvContentPartPr/>
                <p14:nvPr/>
              </p14:nvContentPartPr>
              <p14:xfrm>
                <a:off x="3840080" y="4553227"/>
                <a:ext cx="6480" cy="122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69219E-85AD-4E33-85D8-E9B8F1D546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35760" y="4548907"/>
                  <a:ext cx="15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13554D-5FA6-471B-9BAE-9D96ABB12345}"/>
                    </a:ext>
                  </a:extLst>
                </p14:cNvPr>
                <p14:cNvContentPartPr/>
                <p14:nvPr/>
              </p14:nvContentPartPr>
              <p14:xfrm>
                <a:off x="3776000" y="4554667"/>
                <a:ext cx="145800" cy="157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13554D-5FA6-471B-9BAE-9D96ABB123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71680" y="4550347"/>
                  <a:ext cx="154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03F468-EEC8-4E7E-BE67-0554AE79DFA8}"/>
                    </a:ext>
                  </a:extLst>
                </p14:cNvPr>
                <p14:cNvContentPartPr/>
                <p14:nvPr/>
              </p14:nvContentPartPr>
              <p14:xfrm>
                <a:off x="3983720" y="4671307"/>
                <a:ext cx="23760" cy="10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03F468-EEC8-4E7E-BE67-0554AE79DFA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79400" y="4666987"/>
                  <a:ext cx="3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9CB5948-B4D7-4A2E-ACE6-7C5CB6789A36}"/>
                    </a:ext>
                  </a:extLst>
                </p14:cNvPr>
                <p14:cNvContentPartPr/>
                <p14:nvPr/>
              </p14:nvContentPartPr>
              <p14:xfrm>
                <a:off x="4094240" y="4556467"/>
                <a:ext cx="198720" cy="153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9CB5948-B4D7-4A2E-ACE6-7C5CB6789A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89920" y="4552147"/>
                  <a:ext cx="207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3AB4C64-DC49-4517-A6AB-ECF991A3E1F2}"/>
                    </a:ext>
                  </a:extLst>
                </p14:cNvPr>
                <p14:cNvContentPartPr/>
                <p14:nvPr/>
              </p14:nvContentPartPr>
              <p14:xfrm>
                <a:off x="4202960" y="4530547"/>
                <a:ext cx="21240" cy="6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3AB4C64-DC49-4517-A6AB-ECF991A3E1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98640" y="4526227"/>
                  <a:ext cx="29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0437262-EB5A-4FF3-B659-8BED39627C50}"/>
                    </a:ext>
                  </a:extLst>
                </p14:cNvPr>
                <p14:cNvContentPartPr/>
                <p14:nvPr/>
              </p14:nvContentPartPr>
              <p14:xfrm>
                <a:off x="4266680" y="4521907"/>
                <a:ext cx="214920" cy="119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0437262-EB5A-4FF3-B659-8BED39627C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2360" y="4517587"/>
                  <a:ext cx="223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6BD3BA1-576E-4B65-920F-40FB3DB82492}"/>
                    </a:ext>
                  </a:extLst>
                </p14:cNvPr>
                <p14:cNvContentPartPr/>
                <p14:nvPr/>
              </p14:nvContentPartPr>
              <p14:xfrm>
                <a:off x="4640720" y="4544947"/>
                <a:ext cx="15120" cy="102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6BD3BA1-576E-4B65-920F-40FB3DB8249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36400" y="4540627"/>
                  <a:ext cx="2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77B2983-1089-4D0D-8E21-3C88585DFB4F}"/>
                    </a:ext>
                  </a:extLst>
                </p14:cNvPr>
                <p14:cNvContentPartPr/>
                <p14:nvPr/>
              </p14:nvContentPartPr>
              <p14:xfrm>
                <a:off x="4560800" y="4528027"/>
                <a:ext cx="155520" cy="129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77B2983-1089-4D0D-8E21-3C88585DFB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56480" y="4523707"/>
                  <a:ext cx="164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358C30-700E-490F-BA85-E88AF649351A}"/>
                    </a:ext>
                  </a:extLst>
                </p14:cNvPr>
                <p14:cNvContentPartPr/>
                <p14:nvPr/>
              </p14:nvContentPartPr>
              <p14:xfrm>
                <a:off x="4713440" y="4541347"/>
                <a:ext cx="203760" cy="179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358C30-700E-490F-BA85-E88AF64935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09120" y="4537027"/>
                  <a:ext cx="212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9ACDD0B-88C6-4D64-B270-2A495296C616}"/>
                    </a:ext>
                  </a:extLst>
                </p14:cNvPr>
                <p14:cNvContentPartPr/>
                <p14:nvPr/>
              </p14:nvContentPartPr>
              <p14:xfrm>
                <a:off x="4961840" y="4532347"/>
                <a:ext cx="170640" cy="123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9ACDD0B-88C6-4D64-B270-2A495296C61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57520" y="4528027"/>
                  <a:ext cx="179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A2977E6-3EB3-48CD-9D3C-E7E65C1CA7C6}"/>
                    </a:ext>
                  </a:extLst>
                </p14:cNvPr>
                <p14:cNvContentPartPr/>
                <p14:nvPr/>
              </p14:nvContentPartPr>
              <p14:xfrm>
                <a:off x="5133920" y="4533787"/>
                <a:ext cx="33840" cy="26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A2977E6-3EB3-48CD-9D3C-E7E65C1CA7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29600" y="4529467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E8EB28A-CD71-48DF-B24F-1A1C8B91CC9D}"/>
                    </a:ext>
                  </a:extLst>
                </p14:cNvPr>
                <p14:cNvContentPartPr/>
                <p14:nvPr/>
              </p14:nvContentPartPr>
              <p14:xfrm>
                <a:off x="5201240" y="4477987"/>
                <a:ext cx="177840" cy="150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E8EB28A-CD71-48DF-B24F-1A1C8B91CC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96920" y="4473667"/>
                  <a:ext cx="1864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41B4FD7-9F38-4359-9CC0-2428C9581580}"/>
                  </a:ext>
                </a:extLst>
              </p14:cNvPr>
              <p14:cNvContentPartPr/>
              <p14:nvPr/>
            </p14:nvContentPartPr>
            <p14:xfrm>
              <a:off x="4272440" y="2401507"/>
              <a:ext cx="362160" cy="846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41B4FD7-9F38-4359-9CC0-2428C958158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68120" y="2397187"/>
                <a:ext cx="37080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1D907D7-D251-4F56-BB1F-46A20FC4C9B2}"/>
              </a:ext>
            </a:extLst>
          </p:cNvPr>
          <p:cNvGrpSpPr/>
          <p:nvPr/>
        </p:nvGrpSpPr>
        <p:grpSpPr>
          <a:xfrm>
            <a:off x="3296840" y="3801547"/>
            <a:ext cx="2300760" cy="257040"/>
            <a:chOff x="3296840" y="3801547"/>
            <a:chExt cx="230076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92146FE-D05D-4D54-8CCF-026496F6DB5E}"/>
                    </a:ext>
                  </a:extLst>
                </p14:cNvPr>
                <p14:cNvContentPartPr/>
                <p14:nvPr/>
              </p14:nvContentPartPr>
              <p14:xfrm>
                <a:off x="3638120" y="3920707"/>
                <a:ext cx="159480" cy="82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92146FE-D05D-4D54-8CCF-026496F6DB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33800" y="3916387"/>
                  <a:ext cx="168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42D118-D8B9-4BDD-A6E0-7147370943AA}"/>
                    </a:ext>
                  </a:extLst>
                </p14:cNvPr>
                <p14:cNvContentPartPr/>
                <p14:nvPr/>
              </p14:nvContentPartPr>
              <p14:xfrm>
                <a:off x="3645680" y="3862387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42D118-D8B9-4BDD-A6E0-7147370943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41360" y="385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AC45B63-C41D-4593-B75E-E4F20B515CDF}"/>
                    </a:ext>
                  </a:extLst>
                </p14:cNvPr>
                <p14:cNvContentPartPr/>
                <p14:nvPr/>
              </p14:nvContentPartPr>
              <p14:xfrm>
                <a:off x="3296840" y="3860587"/>
                <a:ext cx="86760" cy="131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AC45B63-C41D-4593-B75E-E4F20B515C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92520" y="3856267"/>
                  <a:ext cx="9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9397974-0B25-4CA9-A863-407922632E07}"/>
                    </a:ext>
                  </a:extLst>
                </p14:cNvPr>
                <p14:cNvContentPartPr/>
                <p14:nvPr/>
              </p14:nvContentPartPr>
              <p14:xfrm>
                <a:off x="3318440" y="3954547"/>
                <a:ext cx="104400" cy="30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9397974-0B25-4CA9-A863-407922632E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4120" y="3950227"/>
                  <a:ext cx="11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22DC321-21B8-4F2C-9A7E-5A11154F3B39}"/>
                    </a:ext>
                  </a:extLst>
                </p14:cNvPr>
                <p14:cNvContentPartPr/>
                <p14:nvPr/>
              </p14:nvContentPartPr>
              <p14:xfrm>
                <a:off x="3442640" y="3854827"/>
                <a:ext cx="2520" cy="115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22DC321-21B8-4F2C-9A7E-5A11154F3B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38320" y="3850507"/>
                  <a:ext cx="1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F8027C3-FC08-4DE2-9964-30DB84908160}"/>
                    </a:ext>
                  </a:extLst>
                </p14:cNvPr>
                <p14:cNvContentPartPr/>
                <p14:nvPr/>
              </p14:nvContentPartPr>
              <p14:xfrm>
                <a:off x="3395120" y="3866707"/>
                <a:ext cx="106200" cy="142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F8027C3-FC08-4DE2-9964-30DB849081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0800" y="3862387"/>
                  <a:ext cx="114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DD9ACA-8993-4F53-8971-3F6450DF68B9}"/>
                    </a:ext>
                  </a:extLst>
                </p14:cNvPr>
                <p14:cNvContentPartPr/>
                <p14:nvPr/>
              </p14:nvContentPartPr>
              <p14:xfrm>
                <a:off x="3858080" y="3873907"/>
                <a:ext cx="168480" cy="121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DD9ACA-8993-4F53-8971-3F6450DF68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53760" y="3869587"/>
                  <a:ext cx="177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17C987-9ED1-405F-B127-93C3340A8F53}"/>
                    </a:ext>
                  </a:extLst>
                </p14:cNvPr>
                <p14:cNvContentPartPr/>
                <p14:nvPr/>
              </p14:nvContentPartPr>
              <p14:xfrm>
                <a:off x="4040960" y="3853027"/>
                <a:ext cx="230400" cy="131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17C987-9ED1-405F-B127-93C3340A8F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6640" y="3848707"/>
                  <a:ext cx="23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FCDC1CE-7F88-4540-877E-8CA21A660C04}"/>
                    </a:ext>
                  </a:extLst>
                </p14:cNvPr>
                <p14:cNvContentPartPr/>
                <p14:nvPr/>
              </p14:nvContentPartPr>
              <p14:xfrm>
                <a:off x="4281800" y="3849427"/>
                <a:ext cx="17280" cy="45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FCDC1CE-7F88-4540-877E-8CA21A660C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77480" y="3845107"/>
                  <a:ext cx="2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48AFE50-4037-40F6-B749-76D588E85CE7}"/>
                    </a:ext>
                  </a:extLst>
                </p14:cNvPr>
                <p14:cNvContentPartPr/>
                <p14:nvPr/>
              </p14:nvContentPartPr>
              <p14:xfrm>
                <a:off x="4296560" y="3927187"/>
                <a:ext cx="136080" cy="37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48AFE50-4037-40F6-B749-76D588E85C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2240" y="3922867"/>
                  <a:ext cx="144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4906F32-2349-4AFE-B859-B5D365AA0884}"/>
                    </a:ext>
                  </a:extLst>
                </p14:cNvPr>
                <p14:cNvContentPartPr/>
                <p14:nvPr/>
              </p14:nvContentPartPr>
              <p14:xfrm>
                <a:off x="4445960" y="3854827"/>
                <a:ext cx="217080" cy="120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4906F32-2349-4AFE-B859-B5D365AA08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1640" y="3850507"/>
                  <a:ext cx="225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C43D34-005C-4566-8AAF-7C4F003318FC}"/>
                    </a:ext>
                  </a:extLst>
                </p14:cNvPr>
                <p14:cNvContentPartPr/>
                <p14:nvPr/>
              </p14:nvContentPartPr>
              <p14:xfrm>
                <a:off x="4789400" y="3845107"/>
                <a:ext cx="21960" cy="117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C43D34-005C-4566-8AAF-7C4F003318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85080" y="3840787"/>
                  <a:ext cx="3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F47D97F-F2F8-46A8-93E3-BFAC2CCC5F2A}"/>
                    </a:ext>
                  </a:extLst>
                </p14:cNvPr>
                <p14:cNvContentPartPr/>
                <p14:nvPr/>
              </p14:nvContentPartPr>
              <p14:xfrm>
                <a:off x="4732880" y="3845107"/>
                <a:ext cx="119520" cy="7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F47D97F-F2F8-46A8-93E3-BFAC2CCC5F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28560" y="3840787"/>
                  <a:ext cx="128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9A1D1A3-EFA2-4586-8A39-8321EB508687}"/>
                    </a:ext>
                  </a:extLst>
                </p14:cNvPr>
                <p14:cNvContentPartPr/>
                <p14:nvPr/>
              </p14:nvContentPartPr>
              <p14:xfrm>
                <a:off x="4715240" y="3891187"/>
                <a:ext cx="158400" cy="73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9A1D1A3-EFA2-4586-8A39-8321EB5086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10920" y="3886867"/>
                  <a:ext cx="167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CC71D69-FA8C-482E-AF76-17A4ACE6C4A7}"/>
                    </a:ext>
                  </a:extLst>
                </p14:cNvPr>
                <p14:cNvContentPartPr/>
                <p14:nvPr/>
              </p14:nvContentPartPr>
              <p14:xfrm>
                <a:off x="4888040" y="3850507"/>
                <a:ext cx="10440" cy="30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CC71D69-FA8C-482E-AF76-17A4ACE6C4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83720" y="3846187"/>
                  <a:ext cx="19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849FB3D-F3D9-4775-B28B-86165EB43DD2}"/>
                    </a:ext>
                  </a:extLst>
                </p14:cNvPr>
                <p14:cNvContentPartPr/>
                <p14:nvPr/>
              </p14:nvContentPartPr>
              <p14:xfrm>
                <a:off x="4884800" y="3902347"/>
                <a:ext cx="84600" cy="60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849FB3D-F3D9-4775-B28B-86165EB43D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80480" y="3898027"/>
                  <a:ext cx="93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7FEF66-38EA-40CA-86A5-6724424CC26D}"/>
                    </a:ext>
                  </a:extLst>
                </p14:cNvPr>
                <p14:cNvContentPartPr/>
                <p14:nvPr/>
              </p14:nvContentPartPr>
              <p14:xfrm>
                <a:off x="4978040" y="3819907"/>
                <a:ext cx="103320" cy="143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7FEF66-38EA-40CA-86A5-6724424CC2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3720" y="3815587"/>
                  <a:ext cx="111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C1151A1-10BE-42BB-BC26-249D0CE32CA3}"/>
                    </a:ext>
                  </a:extLst>
                </p14:cNvPr>
                <p14:cNvContentPartPr/>
                <p14:nvPr/>
              </p14:nvContentPartPr>
              <p14:xfrm>
                <a:off x="5096840" y="3890467"/>
                <a:ext cx="252000" cy="168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C1151A1-10BE-42BB-BC26-249D0CE32C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92520" y="3886147"/>
                  <a:ext cx="26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2819000-3767-4176-8114-DAE8F6278E55}"/>
                    </a:ext>
                  </a:extLst>
                </p14:cNvPr>
                <p14:cNvContentPartPr/>
                <p14:nvPr/>
              </p14:nvContentPartPr>
              <p14:xfrm>
                <a:off x="5387720" y="3832507"/>
                <a:ext cx="209880" cy="108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2819000-3767-4176-8114-DAE8F6278E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83400" y="3828187"/>
                  <a:ext cx="218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8C59498-27F6-4324-8D57-6602713A5AB9}"/>
                    </a:ext>
                  </a:extLst>
                </p14:cNvPr>
                <p14:cNvContentPartPr/>
                <p14:nvPr/>
              </p14:nvContentPartPr>
              <p14:xfrm>
                <a:off x="5306000" y="3801547"/>
                <a:ext cx="96480" cy="3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8C59498-27F6-4324-8D57-6602713A5A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01680" y="3797227"/>
                  <a:ext cx="105120" cy="1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8B911A4-5032-43C9-96A0-52E3AA5DEA16}"/>
                  </a:ext>
                </a:extLst>
              </p14:cNvPr>
              <p14:cNvContentPartPr/>
              <p14:nvPr/>
            </p14:nvContentPartPr>
            <p14:xfrm>
              <a:off x="2568200" y="4465387"/>
              <a:ext cx="438120" cy="612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8B911A4-5032-43C9-96A0-52E3AA5DEA1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63880" y="4461067"/>
                <a:ext cx="446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7064CC9-63BD-4CCC-93F2-B448DE77151D}"/>
                  </a:ext>
                </a:extLst>
              </p14:cNvPr>
              <p14:cNvContentPartPr/>
              <p14:nvPr/>
            </p14:nvContentPartPr>
            <p14:xfrm>
              <a:off x="6343520" y="2398627"/>
              <a:ext cx="450720" cy="630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7064CC9-63BD-4CCC-93F2-B448DE77151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39200" y="2394307"/>
                <a:ext cx="4593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8BA2662A-5DBB-4D54-9698-A081E389CC6A}"/>
              </a:ext>
            </a:extLst>
          </p:cNvPr>
          <p:cNvGrpSpPr/>
          <p:nvPr/>
        </p:nvGrpSpPr>
        <p:grpSpPr>
          <a:xfrm>
            <a:off x="5896040" y="3746467"/>
            <a:ext cx="1658520" cy="346320"/>
            <a:chOff x="5896040" y="3746467"/>
            <a:chExt cx="165852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39A70C1-94DF-4236-818B-94A8728E1CDB}"/>
                    </a:ext>
                  </a:extLst>
                </p14:cNvPr>
                <p14:cNvContentPartPr/>
                <p14:nvPr/>
              </p14:nvContentPartPr>
              <p14:xfrm>
                <a:off x="5896040" y="3820267"/>
                <a:ext cx="81000" cy="92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39A70C1-94DF-4236-818B-94A8728E1CD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1720" y="3815947"/>
                  <a:ext cx="89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A3C6870-89A2-4917-936E-6D5C0CAF29E7}"/>
                    </a:ext>
                  </a:extLst>
                </p14:cNvPr>
                <p14:cNvContentPartPr/>
                <p14:nvPr/>
              </p14:nvContentPartPr>
              <p14:xfrm>
                <a:off x="5972360" y="3875347"/>
                <a:ext cx="25200" cy="3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A3C6870-89A2-4917-936E-6D5C0CAF29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68040" y="3871027"/>
                  <a:ext cx="338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5E61832-59FB-46AC-81C2-E285CBF229EB}"/>
                    </a:ext>
                  </a:extLst>
                </p14:cNvPr>
                <p14:cNvContentPartPr/>
                <p14:nvPr/>
              </p14:nvContentPartPr>
              <p14:xfrm>
                <a:off x="6098000" y="3806227"/>
                <a:ext cx="7920" cy="50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5E61832-59FB-46AC-81C2-E285CBF229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93680" y="3801907"/>
                  <a:ext cx="1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EDCDFDA-8926-4112-8830-A5EAB32B6E0A}"/>
                    </a:ext>
                  </a:extLst>
                </p14:cNvPr>
                <p14:cNvContentPartPr/>
                <p14:nvPr/>
              </p14:nvContentPartPr>
              <p14:xfrm>
                <a:off x="6053000" y="3779587"/>
                <a:ext cx="129600" cy="129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EDCDFDA-8926-4112-8830-A5EAB32B6E0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48680" y="3775267"/>
                  <a:ext cx="13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1AAD70B-E4DF-48F0-99D0-234B8674597A}"/>
                    </a:ext>
                  </a:extLst>
                </p14:cNvPr>
                <p14:cNvContentPartPr/>
                <p14:nvPr/>
              </p14:nvContentPartPr>
              <p14:xfrm>
                <a:off x="6323360" y="3792907"/>
                <a:ext cx="62280" cy="99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1AAD70B-E4DF-48F0-99D0-234B8674597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19040" y="3788587"/>
                  <a:ext cx="70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AEAF974-D446-4B0E-A8D0-2B6F4560747E}"/>
                    </a:ext>
                  </a:extLst>
                </p14:cNvPr>
                <p14:cNvContentPartPr/>
                <p14:nvPr/>
              </p14:nvContentPartPr>
              <p14:xfrm>
                <a:off x="6403640" y="3835027"/>
                <a:ext cx="61920" cy="52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AEAF974-D446-4B0E-A8D0-2B6F456074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9320" y="3830707"/>
                  <a:ext cx="70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71E582C-8957-4406-A299-9A6C1CE9CF39}"/>
                    </a:ext>
                  </a:extLst>
                </p14:cNvPr>
                <p14:cNvContentPartPr/>
                <p14:nvPr/>
              </p14:nvContentPartPr>
              <p14:xfrm>
                <a:off x="6496520" y="3825307"/>
                <a:ext cx="62280" cy="62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71E582C-8957-4406-A299-9A6C1CE9CF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92200" y="3820987"/>
                  <a:ext cx="70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65677E4-12CA-4ED8-9AC6-90FB86A1C0EF}"/>
                    </a:ext>
                  </a:extLst>
                </p14:cNvPr>
                <p14:cNvContentPartPr/>
                <p14:nvPr/>
              </p14:nvContentPartPr>
              <p14:xfrm>
                <a:off x="6573200" y="3835387"/>
                <a:ext cx="63000" cy="47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65677E4-12CA-4ED8-9AC6-90FB86A1C0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68880" y="3831067"/>
                  <a:ext cx="71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8006522-AC05-4E64-8006-F89047A6B4C0}"/>
                    </a:ext>
                  </a:extLst>
                </p14:cNvPr>
                <p14:cNvContentPartPr/>
                <p14:nvPr/>
              </p14:nvContentPartPr>
              <p14:xfrm>
                <a:off x="6644120" y="3832867"/>
                <a:ext cx="97560" cy="50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8006522-AC05-4E64-8006-F89047A6B4C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39800" y="3828547"/>
                  <a:ext cx="106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9CA8E0B-8F19-4E68-9BE0-F6E4F63539EA}"/>
                    </a:ext>
                  </a:extLst>
                </p14:cNvPr>
                <p14:cNvContentPartPr/>
                <p14:nvPr/>
              </p14:nvContentPartPr>
              <p14:xfrm>
                <a:off x="6746000" y="3773827"/>
                <a:ext cx="32760" cy="115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9CA8E0B-8F19-4E68-9BE0-F6E4F63539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41680" y="3769507"/>
                  <a:ext cx="4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58D9A86-065B-4D17-9522-23B8DEA1853F}"/>
                    </a:ext>
                  </a:extLst>
                </p14:cNvPr>
                <p14:cNvContentPartPr/>
                <p14:nvPr/>
              </p14:nvContentPartPr>
              <p14:xfrm>
                <a:off x="6830240" y="3809107"/>
                <a:ext cx="319680" cy="66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58D9A86-065B-4D17-9522-23B8DEA1853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25920" y="3804787"/>
                  <a:ext cx="328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475C3AD-B23C-4353-BAB1-2C51A45EF182}"/>
                    </a:ext>
                  </a:extLst>
                </p14:cNvPr>
                <p14:cNvContentPartPr/>
                <p14:nvPr/>
              </p14:nvContentPartPr>
              <p14:xfrm>
                <a:off x="7000160" y="3746467"/>
                <a:ext cx="360" cy="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475C3AD-B23C-4353-BAB1-2C51A45EF1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5840" y="374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9C6430C-79E2-4138-8938-558883BB07A2}"/>
                    </a:ext>
                  </a:extLst>
                </p14:cNvPr>
                <p14:cNvContentPartPr/>
                <p14:nvPr/>
              </p14:nvContentPartPr>
              <p14:xfrm>
                <a:off x="6428480" y="3763027"/>
                <a:ext cx="26280" cy="19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9C6430C-79E2-4138-8938-558883BB07A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24160" y="3758707"/>
                  <a:ext cx="3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3495909-A5DC-4328-92A5-F16308FC2CB9}"/>
                    </a:ext>
                  </a:extLst>
                </p14:cNvPr>
                <p14:cNvContentPartPr/>
                <p14:nvPr/>
              </p14:nvContentPartPr>
              <p14:xfrm>
                <a:off x="5995760" y="3940147"/>
                <a:ext cx="195480" cy="152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3495909-A5DC-4328-92A5-F16308FC2C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91440" y="3935827"/>
                  <a:ext cx="20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33D4C8-47A2-4A19-BC91-508A76392FD9}"/>
                    </a:ext>
                  </a:extLst>
                </p14:cNvPr>
                <p14:cNvContentPartPr/>
                <p14:nvPr/>
              </p14:nvContentPartPr>
              <p14:xfrm>
                <a:off x="6167120" y="3995587"/>
                <a:ext cx="103320" cy="42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33D4C8-47A2-4A19-BC91-508A76392F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62800" y="3991267"/>
                  <a:ext cx="111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2AA1F53-058D-44A2-8775-9562C89F004A}"/>
                    </a:ext>
                  </a:extLst>
                </p14:cNvPr>
                <p14:cNvContentPartPr/>
                <p14:nvPr/>
              </p14:nvContentPartPr>
              <p14:xfrm>
                <a:off x="6273320" y="3954187"/>
                <a:ext cx="157680" cy="104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2AA1F53-058D-44A2-8775-9562C89F00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69000" y="3949867"/>
                  <a:ext cx="166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D185810-8B22-4D06-920E-EEEB062EA46B}"/>
                    </a:ext>
                  </a:extLst>
                </p14:cNvPr>
                <p14:cNvContentPartPr/>
                <p14:nvPr/>
              </p14:nvContentPartPr>
              <p14:xfrm>
                <a:off x="6447560" y="3970387"/>
                <a:ext cx="36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D185810-8B22-4D06-920E-EEEB062EA4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43240" y="396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30D0AFF-3617-443F-9CB1-60F0819A3F1D}"/>
                    </a:ext>
                  </a:extLst>
                </p14:cNvPr>
                <p14:cNvContentPartPr/>
                <p14:nvPr/>
              </p14:nvContentPartPr>
              <p14:xfrm>
                <a:off x="6480680" y="3939067"/>
                <a:ext cx="105840" cy="120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30D0AFF-3617-443F-9CB1-60F0819A3F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76360" y="3934747"/>
                  <a:ext cx="114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D6AC417-26DD-40EC-ADA3-F10A3D4DE7EA}"/>
                    </a:ext>
                  </a:extLst>
                </p14:cNvPr>
                <p14:cNvContentPartPr/>
                <p14:nvPr/>
              </p14:nvContentPartPr>
              <p14:xfrm>
                <a:off x="6604880" y="3994507"/>
                <a:ext cx="123120" cy="74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D6AC417-26DD-40EC-ADA3-F10A3D4DE7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00560" y="3990187"/>
                  <a:ext cx="131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DEE42B-EB58-4A5E-B7A9-9CDDAFFAEEF1}"/>
                    </a:ext>
                  </a:extLst>
                </p14:cNvPr>
                <p14:cNvContentPartPr/>
                <p14:nvPr/>
              </p14:nvContentPartPr>
              <p14:xfrm>
                <a:off x="6834920" y="3923587"/>
                <a:ext cx="84600" cy="124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DEE42B-EB58-4A5E-B7A9-9CDDAFFAEE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30600" y="3919267"/>
                  <a:ext cx="93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F43164D-1715-4B25-A99D-8FB0611C3B9D}"/>
                    </a:ext>
                  </a:extLst>
                </p14:cNvPr>
                <p14:cNvContentPartPr/>
                <p14:nvPr/>
              </p14:nvContentPartPr>
              <p14:xfrm>
                <a:off x="6921680" y="3993427"/>
                <a:ext cx="57240" cy="586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F43164D-1715-4B25-A99D-8FB0611C3B9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17360" y="3989107"/>
                  <a:ext cx="65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92E18F7-66CB-42A0-A273-2CFE47DE9D21}"/>
                    </a:ext>
                  </a:extLst>
                </p14:cNvPr>
                <p14:cNvContentPartPr/>
                <p14:nvPr/>
              </p14:nvContentPartPr>
              <p14:xfrm>
                <a:off x="7004840" y="3929707"/>
                <a:ext cx="66240" cy="114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92E18F7-66CB-42A0-A273-2CFE47DE9D2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00520" y="3925387"/>
                  <a:ext cx="74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9AE89B-651E-4256-A6BA-BEAAEF18C375}"/>
                    </a:ext>
                  </a:extLst>
                </p14:cNvPr>
                <p14:cNvContentPartPr/>
                <p14:nvPr/>
              </p14:nvContentPartPr>
              <p14:xfrm>
                <a:off x="7088360" y="3989827"/>
                <a:ext cx="63720" cy="55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9AE89B-651E-4256-A6BA-BEAAEF18C3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84040" y="3985507"/>
                  <a:ext cx="72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5279B97-71F7-488D-AC1D-D085543A7A4A}"/>
                    </a:ext>
                  </a:extLst>
                </p14:cNvPr>
                <p14:cNvContentPartPr/>
                <p14:nvPr/>
              </p14:nvContentPartPr>
              <p14:xfrm>
                <a:off x="7144160" y="3911347"/>
                <a:ext cx="111960" cy="122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5279B97-71F7-488D-AC1D-D085543A7A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39840" y="3907027"/>
                  <a:ext cx="120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9624CD9-1F93-4BD5-A98B-2B367416DF80}"/>
                    </a:ext>
                  </a:extLst>
                </p14:cNvPr>
                <p14:cNvContentPartPr/>
                <p14:nvPr/>
              </p14:nvContentPartPr>
              <p14:xfrm>
                <a:off x="7277360" y="3882187"/>
                <a:ext cx="277200" cy="139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9624CD9-1F93-4BD5-A98B-2B367416DF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73040" y="3877867"/>
                  <a:ext cx="2858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89F84AA-5160-436F-9D1F-F8372790C800}"/>
              </a:ext>
            </a:extLst>
          </p:cNvPr>
          <p:cNvGrpSpPr/>
          <p:nvPr/>
        </p:nvGrpSpPr>
        <p:grpSpPr>
          <a:xfrm>
            <a:off x="5797400" y="4426867"/>
            <a:ext cx="1269720" cy="415080"/>
            <a:chOff x="5797400" y="4426867"/>
            <a:chExt cx="12697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5AE4A6-ABD0-4A5C-9D76-0D6E2A33C791}"/>
                    </a:ext>
                  </a:extLst>
                </p14:cNvPr>
                <p14:cNvContentPartPr/>
                <p14:nvPr/>
              </p14:nvContentPartPr>
              <p14:xfrm>
                <a:off x="5813240" y="4572667"/>
                <a:ext cx="78840" cy="75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5AE4A6-ABD0-4A5C-9D76-0D6E2A33C79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08920" y="4568347"/>
                  <a:ext cx="87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EB2E020-6FB6-4B80-8100-6135FC324137}"/>
                    </a:ext>
                  </a:extLst>
                </p14:cNvPr>
                <p14:cNvContentPartPr/>
                <p14:nvPr/>
              </p14:nvContentPartPr>
              <p14:xfrm>
                <a:off x="5901080" y="4506427"/>
                <a:ext cx="118800" cy="171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EB2E020-6FB6-4B80-8100-6135FC3241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96760" y="4502107"/>
                  <a:ext cx="12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CEAC5F9-7C25-45B4-B0E8-119DC1D985F0}"/>
                    </a:ext>
                  </a:extLst>
                </p14:cNvPr>
                <p14:cNvContentPartPr/>
                <p14:nvPr/>
              </p14:nvContentPartPr>
              <p14:xfrm>
                <a:off x="6046160" y="4530187"/>
                <a:ext cx="132840" cy="106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CEAC5F9-7C25-45B4-B0E8-119DC1D985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41840" y="4525867"/>
                  <a:ext cx="14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DE69244-FC35-4933-958E-A26758969F4D}"/>
                    </a:ext>
                  </a:extLst>
                </p14:cNvPr>
                <p14:cNvContentPartPr/>
                <p14:nvPr/>
              </p14:nvContentPartPr>
              <p14:xfrm>
                <a:off x="6178640" y="4544227"/>
                <a:ext cx="360" cy="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DE69244-FC35-4933-958E-A26758969F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74320" y="4539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726F565-8686-494D-9F99-2A6A48E88206}"/>
                    </a:ext>
                  </a:extLst>
                </p14:cNvPr>
                <p14:cNvContentPartPr/>
                <p14:nvPr/>
              </p14:nvContentPartPr>
              <p14:xfrm>
                <a:off x="6218600" y="4538827"/>
                <a:ext cx="78840" cy="82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726F565-8686-494D-9F99-2A6A48E882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14280" y="4534507"/>
                  <a:ext cx="87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BD964BD-7A24-4068-BCEF-7695C8434716}"/>
                    </a:ext>
                  </a:extLst>
                </p14:cNvPr>
                <p14:cNvContentPartPr/>
                <p14:nvPr/>
              </p14:nvContentPartPr>
              <p14:xfrm>
                <a:off x="6324440" y="4565467"/>
                <a:ext cx="74520" cy="61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BD964BD-7A24-4068-BCEF-7695C84347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20120" y="4561147"/>
                  <a:ext cx="83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9A296B1-09BF-4426-8338-C044E93C9DA8}"/>
                    </a:ext>
                  </a:extLst>
                </p14:cNvPr>
                <p14:cNvContentPartPr/>
                <p14:nvPr/>
              </p14:nvContentPartPr>
              <p14:xfrm>
                <a:off x="6450800" y="4542787"/>
                <a:ext cx="50040" cy="738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9A296B1-09BF-4426-8338-C044E93C9D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46480" y="4538467"/>
                  <a:ext cx="58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2529FF7-D040-44F4-BE58-AF6955AC0314}"/>
                    </a:ext>
                  </a:extLst>
                </p14:cNvPr>
                <p14:cNvContentPartPr/>
                <p14:nvPr/>
              </p14:nvContentPartPr>
              <p14:xfrm>
                <a:off x="6477800" y="4535947"/>
                <a:ext cx="163440" cy="112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2529FF7-D040-44F4-BE58-AF6955AC031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73480" y="4531627"/>
                  <a:ext cx="172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58E37FC-22C1-4F2A-9E19-1B27DFE1E9ED}"/>
                    </a:ext>
                  </a:extLst>
                </p14:cNvPr>
                <p14:cNvContentPartPr/>
                <p14:nvPr/>
              </p14:nvContentPartPr>
              <p14:xfrm>
                <a:off x="6660680" y="4537387"/>
                <a:ext cx="21240" cy="83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58E37FC-22C1-4F2A-9E19-1B27DFE1E9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56360" y="4533067"/>
                  <a:ext cx="29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76CAE6D-5F3C-46A1-B4E2-0D6AEBED02D7}"/>
                    </a:ext>
                  </a:extLst>
                </p14:cNvPr>
                <p14:cNvContentPartPr/>
                <p14:nvPr/>
              </p14:nvContentPartPr>
              <p14:xfrm>
                <a:off x="6629000" y="4565107"/>
                <a:ext cx="140760" cy="42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76CAE6D-5F3C-46A1-B4E2-0D6AEBED02D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24680" y="4560787"/>
                  <a:ext cx="149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C141A66-0489-461A-802E-2FF4A6623D47}"/>
                    </a:ext>
                  </a:extLst>
                </p14:cNvPr>
                <p14:cNvContentPartPr/>
                <p14:nvPr/>
              </p14:nvContentPartPr>
              <p14:xfrm>
                <a:off x="6785240" y="4494547"/>
                <a:ext cx="67320" cy="110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C141A66-0489-461A-802E-2FF4A6623D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80920" y="4490227"/>
                  <a:ext cx="75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177DBB-C581-4181-96E7-9ED278113A88}"/>
                    </a:ext>
                  </a:extLst>
                </p14:cNvPr>
                <p14:cNvContentPartPr/>
                <p14:nvPr/>
              </p14:nvContentPartPr>
              <p14:xfrm>
                <a:off x="6824840" y="4547107"/>
                <a:ext cx="88920" cy="46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177DBB-C581-4181-96E7-9ED278113A8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20520" y="4542787"/>
                  <a:ext cx="97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2D8006-3A32-432D-BEC9-32953235F680}"/>
                    </a:ext>
                  </a:extLst>
                </p14:cNvPr>
                <p14:cNvContentPartPr/>
                <p14:nvPr/>
              </p14:nvContentPartPr>
              <p14:xfrm>
                <a:off x="6921320" y="4471867"/>
                <a:ext cx="145800" cy="123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2D8006-3A32-432D-BEC9-32953235F68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17000" y="4467547"/>
                  <a:ext cx="154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FED4C82-6F3C-4FF6-A968-332285444707}"/>
                    </a:ext>
                  </a:extLst>
                </p14:cNvPr>
                <p14:cNvContentPartPr/>
                <p14:nvPr/>
              </p14:nvContentPartPr>
              <p14:xfrm>
                <a:off x="6103760" y="4747267"/>
                <a:ext cx="92160" cy="94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FED4C82-6F3C-4FF6-A968-3322854447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99440" y="4742947"/>
                  <a:ext cx="100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E0F8824-CE49-49D3-820E-E1636F661F5F}"/>
                    </a:ext>
                  </a:extLst>
                </p14:cNvPr>
                <p14:cNvContentPartPr/>
                <p14:nvPr/>
              </p14:nvContentPartPr>
              <p14:xfrm>
                <a:off x="6211760" y="4708747"/>
                <a:ext cx="137520" cy="113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E0F8824-CE49-49D3-820E-E1636F661F5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07440" y="4704427"/>
                  <a:ext cx="146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3699B09-AE2C-4DF7-A872-1A8032564B2D}"/>
                    </a:ext>
                  </a:extLst>
                </p14:cNvPr>
                <p14:cNvContentPartPr/>
                <p14:nvPr/>
              </p14:nvContentPartPr>
              <p14:xfrm>
                <a:off x="6384560" y="4761307"/>
                <a:ext cx="77040" cy="64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3699B09-AE2C-4DF7-A872-1A8032564B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80240" y="4756987"/>
                  <a:ext cx="85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5AD982C-FAC2-40F0-95D2-BB045507CFC6}"/>
                    </a:ext>
                  </a:extLst>
                </p14:cNvPr>
                <p14:cNvContentPartPr/>
                <p14:nvPr/>
              </p14:nvContentPartPr>
              <p14:xfrm>
                <a:off x="6567440" y="4704787"/>
                <a:ext cx="95040" cy="117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5AD982C-FAC2-40F0-95D2-BB045507CF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63120" y="4700467"/>
                  <a:ext cx="10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EC1AE2-43DE-4FA1-BFE9-A07CC39388A9}"/>
                    </a:ext>
                  </a:extLst>
                </p14:cNvPr>
                <p14:cNvContentPartPr/>
                <p14:nvPr/>
              </p14:nvContentPartPr>
              <p14:xfrm>
                <a:off x="6647000" y="4706227"/>
                <a:ext cx="82440" cy="124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EC1AE2-43DE-4FA1-BFE9-A07CC39388A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42680" y="4701907"/>
                  <a:ext cx="91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AAEA7D-1FB5-4AEA-9B82-C18E53483C5F}"/>
                    </a:ext>
                  </a:extLst>
                </p14:cNvPr>
                <p14:cNvContentPartPr/>
                <p14:nvPr/>
              </p14:nvContentPartPr>
              <p14:xfrm>
                <a:off x="6738440" y="4749427"/>
                <a:ext cx="204840" cy="67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AAEA7D-1FB5-4AEA-9B82-C18E53483C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34120" y="4745107"/>
                  <a:ext cx="21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84C0AA4-53E4-4A97-8B52-E0726A405233}"/>
                    </a:ext>
                  </a:extLst>
                </p14:cNvPr>
                <p14:cNvContentPartPr/>
                <p14:nvPr/>
              </p14:nvContentPartPr>
              <p14:xfrm>
                <a:off x="5797400" y="4426867"/>
                <a:ext cx="43560" cy="74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84C0AA4-53E4-4A97-8B52-E0726A4052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93080" y="4422547"/>
                  <a:ext cx="522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10A76876-EB8F-451A-B9C3-B902A0484748}"/>
              </a:ext>
            </a:extLst>
          </p:cNvPr>
          <p:cNvGrpSpPr/>
          <p:nvPr/>
        </p:nvGrpSpPr>
        <p:grpSpPr>
          <a:xfrm>
            <a:off x="3558920" y="4679947"/>
            <a:ext cx="2044080" cy="252360"/>
            <a:chOff x="3558920" y="4679947"/>
            <a:chExt cx="20440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12A353C-DF64-49EF-BE50-17B03BC7FFA0}"/>
                    </a:ext>
                  </a:extLst>
                </p14:cNvPr>
                <p14:cNvContentPartPr/>
                <p14:nvPr/>
              </p14:nvContentPartPr>
              <p14:xfrm>
                <a:off x="3558920" y="4767067"/>
                <a:ext cx="104760" cy="97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12A353C-DF64-49EF-BE50-17B03BC7FFA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54600" y="4762747"/>
                  <a:ext cx="113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16B7A5B-F525-420E-9846-CA1D2293B46B}"/>
                    </a:ext>
                  </a:extLst>
                </p14:cNvPr>
                <p14:cNvContentPartPr/>
                <p14:nvPr/>
              </p14:nvContentPartPr>
              <p14:xfrm>
                <a:off x="3662600" y="4719547"/>
                <a:ext cx="90000" cy="212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16B7A5B-F525-420E-9846-CA1D2293B46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58280" y="4715227"/>
                  <a:ext cx="98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73A7413-E8F9-4E08-930A-59ADDBCE25F1}"/>
                    </a:ext>
                  </a:extLst>
                </p14:cNvPr>
                <p14:cNvContentPartPr/>
                <p14:nvPr/>
              </p14:nvContentPartPr>
              <p14:xfrm>
                <a:off x="3731720" y="4806307"/>
                <a:ext cx="182520" cy="52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73A7413-E8F9-4E08-930A-59ADDBCE25F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27400" y="4801987"/>
                  <a:ext cx="191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FD44A3-867D-49EF-AA7D-58F430444B4D}"/>
                    </a:ext>
                  </a:extLst>
                </p14:cNvPr>
                <p14:cNvContentPartPr/>
                <p14:nvPr/>
              </p14:nvContentPartPr>
              <p14:xfrm>
                <a:off x="3944480" y="4722427"/>
                <a:ext cx="144000" cy="144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FD44A3-867D-49EF-AA7D-58F430444B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40160" y="4718107"/>
                  <a:ext cx="15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D0CBB65-2EFD-4A27-B45E-A427EE8B1876}"/>
                    </a:ext>
                  </a:extLst>
                </p14:cNvPr>
                <p14:cNvContentPartPr/>
                <p14:nvPr/>
              </p14:nvContentPartPr>
              <p14:xfrm>
                <a:off x="4108280" y="4749787"/>
                <a:ext cx="19080" cy="35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D0CBB65-2EFD-4A27-B45E-A427EE8B18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03960" y="4745467"/>
                  <a:ext cx="2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5BFCC6-4714-47F7-B770-3D26E6D083AE}"/>
                    </a:ext>
                  </a:extLst>
                </p14:cNvPr>
                <p14:cNvContentPartPr/>
                <p14:nvPr/>
              </p14:nvContentPartPr>
              <p14:xfrm>
                <a:off x="4132040" y="4758427"/>
                <a:ext cx="196200" cy="131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5BFCC6-4714-47F7-B770-3D26E6D083A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27720" y="4754107"/>
                  <a:ext cx="20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4331DC-F329-46ED-8834-6876CE2E8BA7}"/>
                    </a:ext>
                  </a:extLst>
                </p14:cNvPr>
                <p14:cNvContentPartPr/>
                <p14:nvPr/>
              </p14:nvContentPartPr>
              <p14:xfrm>
                <a:off x="4102880" y="4708027"/>
                <a:ext cx="53640" cy="7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4331DC-F329-46ED-8834-6876CE2E8BA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98560" y="4703707"/>
                  <a:ext cx="62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6D8C150-00EA-475C-9CCA-04F4B7F1A9C5}"/>
                    </a:ext>
                  </a:extLst>
                </p14:cNvPr>
                <p14:cNvContentPartPr/>
                <p14:nvPr/>
              </p14:nvContentPartPr>
              <p14:xfrm>
                <a:off x="4419680" y="4730707"/>
                <a:ext cx="178920" cy="141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6D8C150-00EA-475C-9CCA-04F4B7F1A9C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15360" y="4726387"/>
                  <a:ext cx="187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7A0F283-C1F2-445C-9EE0-54CF62816789}"/>
                    </a:ext>
                  </a:extLst>
                </p14:cNvPr>
                <p14:cNvContentPartPr/>
                <p14:nvPr/>
              </p14:nvContentPartPr>
              <p14:xfrm>
                <a:off x="4615880" y="4730707"/>
                <a:ext cx="118800" cy="131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7A0F283-C1F2-445C-9EE0-54CF6281678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11560" y="4726387"/>
                  <a:ext cx="127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1382938-9095-4360-A637-834A285A6243}"/>
                    </a:ext>
                  </a:extLst>
                </p14:cNvPr>
                <p14:cNvContentPartPr/>
                <p14:nvPr/>
              </p14:nvContentPartPr>
              <p14:xfrm>
                <a:off x="4730360" y="4722787"/>
                <a:ext cx="67680" cy="129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1382938-9095-4360-A637-834A285A62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26040" y="4718467"/>
                  <a:ext cx="7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4E47F10-D22F-4A5F-B868-8E213B97D496}"/>
                    </a:ext>
                  </a:extLst>
                </p14:cNvPr>
                <p14:cNvContentPartPr/>
                <p14:nvPr/>
              </p14:nvContentPartPr>
              <p14:xfrm>
                <a:off x="4786880" y="4815307"/>
                <a:ext cx="61200" cy="43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4E47F10-D22F-4A5F-B868-8E213B97D4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82560" y="4810987"/>
                  <a:ext cx="69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27595F2-61AC-4961-A48A-410437C2C129}"/>
                    </a:ext>
                  </a:extLst>
                </p14:cNvPr>
                <p14:cNvContentPartPr/>
                <p14:nvPr/>
              </p14:nvContentPartPr>
              <p14:xfrm>
                <a:off x="4856360" y="4727107"/>
                <a:ext cx="107640" cy="1245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27595F2-61AC-4961-A48A-410437C2C12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52040" y="4722787"/>
                  <a:ext cx="11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169543F-5752-4FF1-A9B9-11D3C9B17921}"/>
                    </a:ext>
                  </a:extLst>
                </p14:cNvPr>
                <p14:cNvContentPartPr/>
                <p14:nvPr/>
              </p14:nvContentPartPr>
              <p14:xfrm>
                <a:off x="5061560" y="4786147"/>
                <a:ext cx="132120" cy="70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169543F-5752-4FF1-A9B9-11D3C9B1792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57240" y="4781827"/>
                  <a:ext cx="140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296F3C4-9D3E-464A-AD65-A21EA7F0CD11}"/>
                    </a:ext>
                  </a:extLst>
                </p14:cNvPr>
                <p14:cNvContentPartPr/>
                <p14:nvPr/>
              </p14:nvContentPartPr>
              <p14:xfrm>
                <a:off x="5194760" y="4714147"/>
                <a:ext cx="77040" cy="162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296F3C4-9D3E-464A-AD65-A21EA7F0CD1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90440" y="4709827"/>
                  <a:ext cx="8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D51A296-F72C-44A1-BBFE-6330DF32AF7B}"/>
                    </a:ext>
                  </a:extLst>
                </p14:cNvPr>
                <p14:cNvContentPartPr/>
                <p14:nvPr/>
              </p14:nvContentPartPr>
              <p14:xfrm>
                <a:off x="5174240" y="4715587"/>
                <a:ext cx="60120" cy="11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D51A296-F72C-44A1-BBFE-6330DF32AF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69920" y="4711267"/>
                  <a:ext cx="6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738AA2-CD3B-48D6-9F94-9F2B9F021872}"/>
                    </a:ext>
                  </a:extLst>
                </p14:cNvPr>
                <p14:cNvContentPartPr/>
                <p14:nvPr/>
              </p14:nvContentPartPr>
              <p14:xfrm>
                <a:off x="5319680" y="4729267"/>
                <a:ext cx="71640" cy="117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738AA2-CD3B-48D6-9F94-9F2B9F02187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15360" y="4724947"/>
                  <a:ext cx="80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0DE907-BDC9-4A62-ACBB-99EC00552B89}"/>
                    </a:ext>
                  </a:extLst>
                </p14:cNvPr>
                <p14:cNvContentPartPr/>
                <p14:nvPr/>
              </p14:nvContentPartPr>
              <p14:xfrm>
                <a:off x="5368280" y="4717747"/>
                <a:ext cx="59760" cy="137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0DE907-BDC9-4A62-ACBB-99EC00552B8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63960" y="4713427"/>
                  <a:ext cx="68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CE3A74F-F5F2-4271-BD2B-6DFD44FD4AA5}"/>
                    </a:ext>
                  </a:extLst>
                </p14:cNvPr>
                <p14:cNvContentPartPr/>
                <p14:nvPr/>
              </p14:nvContentPartPr>
              <p14:xfrm>
                <a:off x="5423000" y="4780747"/>
                <a:ext cx="180000" cy="68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CE3A74F-F5F2-4271-BD2B-6DFD44FD4A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18680" y="4776427"/>
                  <a:ext cx="188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F4B0ADB-C7E7-4F64-8CBD-708F884AC07E}"/>
                    </a:ext>
                  </a:extLst>
                </p14:cNvPr>
                <p14:cNvContentPartPr/>
                <p14:nvPr/>
              </p14:nvContentPartPr>
              <p14:xfrm>
                <a:off x="3572600" y="4681747"/>
                <a:ext cx="17280" cy="59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F4B0ADB-C7E7-4F64-8CBD-708F884AC07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68280" y="4677427"/>
                  <a:ext cx="25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D5CEA9B-9025-4FA8-B612-57E03EDB911A}"/>
                    </a:ext>
                  </a:extLst>
                </p14:cNvPr>
                <p14:cNvContentPartPr/>
                <p14:nvPr/>
              </p14:nvContentPartPr>
              <p14:xfrm>
                <a:off x="3594560" y="4679947"/>
                <a:ext cx="30600" cy="50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D5CEA9B-9025-4FA8-B612-57E03EDB911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90240" y="4675627"/>
                  <a:ext cx="3924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26B29DD-D8D8-41CC-99F3-D03C77531541}"/>
                  </a:ext>
                </a:extLst>
              </p14:cNvPr>
              <p14:cNvContentPartPr/>
              <p14:nvPr/>
            </p14:nvContentPartPr>
            <p14:xfrm>
              <a:off x="5827280" y="3364867"/>
              <a:ext cx="13680" cy="111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26B29DD-D8D8-41CC-99F3-D03C7753154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822960" y="3360547"/>
                <a:ext cx="22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47AC337-90A5-4D0B-A869-EA30021C21CF}"/>
                  </a:ext>
                </a:extLst>
              </p14:cNvPr>
              <p14:cNvContentPartPr/>
              <p14:nvPr/>
            </p14:nvContentPartPr>
            <p14:xfrm>
              <a:off x="5801360" y="3293227"/>
              <a:ext cx="192600" cy="1227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47AC337-90A5-4D0B-A869-EA30021C21C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797040" y="3288907"/>
                <a:ext cx="201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3133949-FC6C-4BFC-A426-7A6A06D8CE74}"/>
                  </a:ext>
                </a:extLst>
              </p14:cNvPr>
              <p14:cNvContentPartPr/>
              <p14:nvPr/>
            </p14:nvContentPartPr>
            <p14:xfrm>
              <a:off x="5990360" y="3247507"/>
              <a:ext cx="56160" cy="1566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3133949-FC6C-4BFC-A426-7A6A06D8CE7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986040" y="3243187"/>
                <a:ext cx="64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A1DEDEF-7393-4685-A499-38AA77F56EC6}"/>
                  </a:ext>
                </a:extLst>
              </p14:cNvPr>
              <p14:cNvContentPartPr/>
              <p14:nvPr/>
            </p14:nvContentPartPr>
            <p14:xfrm>
              <a:off x="6054440" y="3341467"/>
              <a:ext cx="52920" cy="604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A1DEDEF-7393-4685-A499-38AA77F56EC6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050120" y="3337147"/>
                <a:ext cx="615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463F265-8804-43AB-A843-34B1BC6A25EF}"/>
                  </a:ext>
                </a:extLst>
              </p14:cNvPr>
              <p14:cNvContentPartPr/>
              <p14:nvPr/>
            </p14:nvContentPartPr>
            <p14:xfrm>
              <a:off x="6118160" y="3285667"/>
              <a:ext cx="67320" cy="1180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463F265-8804-43AB-A843-34B1BC6A25E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113840" y="3281347"/>
                <a:ext cx="759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2257F0E-8FDF-4F15-A764-25831249F832}"/>
                  </a:ext>
                </a:extLst>
              </p14:cNvPr>
              <p14:cNvContentPartPr/>
              <p14:nvPr/>
            </p14:nvContentPartPr>
            <p14:xfrm>
              <a:off x="6186200" y="3340747"/>
              <a:ext cx="68040" cy="590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2257F0E-8FDF-4F15-A764-25831249F83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181880" y="3336427"/>
                <a:ext cx="766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105AA5E-D736-4CA2-8B27-48F74FBAEC96}"/>
                  </a:ext>
                </a:extLst>
              </p14:cNvPr>
              <p14:cNvContentPartPr/>
              <p14:nvPr/>
            </p14:nvContentPartPr>
            <p14:xfrm>
              <a:off x="6270080" y="3286027"/>
              <a:ext cx="159120" cy="1209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105AA5E-D736-4CA2-8B27-48F74FBAEC9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265760" y="3281707"/>
                <a:ext cx="167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6981B4C-CB26-49E3-BB2B-4229292DAA75}"/>
                  </a:ext>
                </a:extLst>
              </p14:cNvPr>
              <p14:cNvContentPartPr/>
              <p14:nvPr/>
            </p14:nvContentPartPr>
            <p14:xfrm>
              <a:off x="6497240" y="3253987"/>
              <a:ext cx="243360" cy="1558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6981B4C-CB26-49E3-BB2B-4229292DAA7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492920" y="3249667"/>
                <a:ext cx="252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EE15ECA-B008-4411-9F7B-5C7517AFC43D}"/>
                  </a:ext>
                </a:extLst>
              </p14:cNvPr>
              <p14:cNvContentPartPr/>
              <p14:nvPr/>
            </p14:nvContentPartPr>
            <p14:xfrm>
              <a:off x="6594080" y="3243907"/>
              <a:ext cx="28440" cy="54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EE15ECA-B008-4411-9F7B-5C7517AFC43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589760" y="3239587"/>
                <a:ext cx="370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FA2F00A-1200-4A05-9112-482FAA7B11F7}"/>
                  </a:ext>
                </a:extLst>
              </p14:cNvPr>
              <p14:cNvContentPartPr/>
              <p14:nvPr/>
            </p14:nvContentPartPr>
            <p14:xfrm>
              <a:off x="6825920" y="3260467"/>
              <a:ext cx="76680" cy="1087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FA2F00A-1200-4A05-9112-482FAA7B11F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821600" y="3256147"/>
                <a:ext cx="85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C69CA9BF-8B4E-4BE5-B9DA-34FF77996896}"/>
                  </a:ext>
                </a:extLst>
              </p14:cNvPr>
              <p14:cNvContentPartPr/>
              <p14:nvPr/>
            </p14:nvContentPartPr>
            <p14:xfrm>
              <a:off x="6912680" y="3241747"/>
              <a:ext cx="256680" cy="1396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C69CA9BF-8B4E-4BE5-B9DA-34FF7799689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908360" y="3237427"/>
                <a:ext cx="26532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21AE417D-693A-401F-A632-406731BC62BF}"/>
              </a:ext>
            </a:extLst>
          </p:cNvPr>
          <p:cNvGrpSpPr/>
          <p:nvPr/>
        </p:nvGrpSpPr>
        <p:grpSpPr>
          <a:xfrm>
            <a:off x="6096560" y="3479347"/>
            <a:ext cx="830520" cy="153720"/>
            <a:chOff x="6096560" y="3479347"/>
            <a:chExt cx="83052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376DD98-8D12-41D5-9471-C396A60EF1C6}"/>
                    </a:ext>
                  </a:extLst>
                </p14:cNvPr>
                <p14:cNvContentPartPr/>
                <p14:nvPr/>
              </p14:nvContentPartPr>
              <p14:xfrm>
                <a:off x="6096560" y="3529747"/>
                <a:ext cx="87840" cy="96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376DD98-8D12-41D5-9471-C396A60EF1C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92240" y="3525427"/>
                  <a:ext cx="96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06F3239-4F88-4FDE-B513-EB18A91959C2}"/>
                    </a:ext>
                  </a:extLst>
                </p14:cNvPr>
                <p14:cNvContentPartPr/>
                <p14:nvPr/>
              </p14:nvContentPartPr>
              <p14:xfrm>
                <a:off x="6176120" y="3515347"/>
                <a:ext cx="139320" cy="117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06F3239-4F88-4FDE-B513-EB18A91959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71800" y="3511027"/>
                  <a:ext cx="147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09A5036-EEAD-4467-8117-E72394D00D0C}"/>
                    </a:ext>
                  </a:extLst>
                </p14:cNvPr>
                <p14:cNvContentPartPr/>
                <p14:nvPr/>
              </p14:nvContentPartPr>
              <p14:xfrm>
                <a:off x="6346040" y="3561427"/>
                <a:ext cx="65520" cy="658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09A5036-EEAD-4467-8117-E72394D00D0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41720" y="3557107"/>
                  <a:ext cx="7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175F443-EC4E-4B12-9F7A-5E81BF8AE47E}"/>
                    </a:ext>
                  </a:extLst>
                </p14:cNvPr>
                <p14:cNvContentPartPr/>
                <p14:nvPr/>
              </p14:nvContentPartPr>
              <p14:xfrm>
                <a:off x="6522080" y="3510667"/>
                <a:ext cx="116280" cy="97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175F443-EC4E-4B12-9F7A-5E81BF8AE47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17760" y="3506347"/>
                  <a:ext cx="12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4CC1545-FD9D-44A5-AD6C-979621CDAAE7}"/>
                    </a:ext>
                  </a:extLst>
                </p14:cNvPr>
                <p14:cNvContentPartPr/>
                <p14:nvPr/>
              </p14:nvContentPartPr>
              <p14:xfrm>
                <a:off x="6624320" y="3479347"/>
                <a:ext cx="100440" cy="1274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4CC1545-FD9D-44A5-AD6C-979621CDAA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20000" y="3475027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5A0A65E-5DE3-40D4-B7F6-7BE6EED12974}"/>
                    </a:ext>
                  </a:extLst>
                </p14:cNvPr>
                <p14:cNvContentPartPr/>
                <p14:nvPr/>
              </p14:nvContentPartPr>
              <p14:xfrm>
                <a:off x="6690920" y="3535507"/>
                <a:ext cx="236160" cy="68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5A0A65E-5DE3-40D4-B7F6-7BE6EED1297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86600" y="3531187"/>
                  <a:ext cx="2448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82062FDA-9984-4345-B881-8BFA828DBD9A}"/>
              </a:ext>
            </a:extLst>
          </p:cNvPr>
          <p:cNvGrpSpPr/>
          <p:nvPr/>
        </p:nvGrpSpPr>
        <p:grpSpPr>
          <a:xfrm>
            <a:off x="3550280" y="2583307"/>
            <a:ext cx="1758960" cy="334440"/>
            <a:chOff x="3550280" y="2583307"/>
            <a:chExt cx="175896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9A28FC8-328D-4DC5-B36E-B466DA14C310}"/>
                    </a:ext>
                  </a:extLst>
                </p14:cNvPr>
                <p14:cNvContentPartPr/>
                <p14:nvPr/>
              </p14:nvContentPartPr>
              <p14:xfrm>
                <a:off x="3550280" y="2625067"/>
                <a:ext cx="340560" cy="170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9A28FC8-328D-4DC5-B36E-B466DA14C31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45960" y="2620747"/>
                  <a:ext cx="349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52B0B35-A521-440B-ADC0-D83F33F895BC}"/>
                    </a:ext>
                  </a:extLst>
                </p14:cNvPr>
                <p14:cNvContentPartPr/>
                <p14:nvPr/>
              </p14:nvContentPartPr>
              <p14:xfrm>
                <a:off x="3912440" y="2681587"/>
                <a:ext cx="48240" cy="49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52B0B35-A521-440B-ADC0-D83F33F895B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08120" y="2677267"/>
                  <a:ext cx="5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27530B4-8F24-4469-B498-6C4A673731C3}"/>
                    </a:ext>
                  </a:extLst>
                </p14:cNvPr>
                <p14:cNvContentPartPr/>
                <p14:nvPr/>
              </p14:nvContentPartPr>
              <p14:xfrm>
                <a:off x="4000640" y="2583307"/>
                <a:ext cx="76680" cy="150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27530B4-8F24-4469-B498-6C4A673731C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96320" y="2578987"/>
                  <a:ext cx="85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73014D7-0DDA-4C31-A65F-DD1914CC199B}"/>
                    </a:ext>
                  </a:extLst>
                </p14:cNvPr>
                <p14:cNvContentPartPr/>
                <p14:nvPr/>
              </p14:nvContentPartPr>
              <p14:xfrm>
                <a:off x="4074080" y="2673667"/>
                <a:ext cx="87480" cy="62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73014D7-0DDA-4C31-A65F-DD1914CC19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69760" y="2669347"/>
                  <a:ext cx="96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1BE8C6-7D26-43F5-997B-32D1A42B249E}"/>
                    </a:ext>
                  </a:extLst>
                </p14:cNvPr>
                <p14:cNvContentPartPr/>
                <p14:nvPr/>
              </p14:nvContentPartPr>
              <p14:xfrm>
                <a:off x="4177760" y="2618587"/>
                <a:ext cx="142560" cy="119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1BE8C6-7D26-43F5-997B-32D1A42B24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73440" y="2614267"/>
                  <a:ext cx="15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CE8F473-5FFF-4151-886D-7F8196DA3D8C}"/>
                    </a:ext>
                  </a:extLst>
                </p14:cNvPr>
                <p14:cNvContentPartPr/>
                <p14:nvPr/>
              </p14:nvContentPartPr>
              <p14:xfrm>
                <a:off x="4483400" y="2632627"/>
                <a:ext cx="276480" cy="138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CE8F473-5FFF-4151-886D-7F8196DA3D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79080" y="2628307"/>
                  <a:ext cx="285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47D0EC3-2BC4-48A6-B7C1-5D356522A154}"/>
                    </a:ext>
                  </a:extLst>
                </p14:cNvPr>
                <p14:cNvContentPartPr/>
                <p14:nvPr/>
              </p14:nvContentPartPr>
              <p14:xfrm>
                <a:off x="4668080" y="2599507"/>
                <a:ext cx="1980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47D0EC3-2BC4-48A6-B7C1-5D356522A1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63760" y="2595187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96C38EA-A22F-42C4-AEC5-4DEE7173F2CD}"/>
                    </a:ext>
                  </a:extLst>
                </p14:cNvPr>
                <p14:cNvContentPartPr/>
                <p14:nvPr/>
              </p14:nvContentPartPr>
              <p14:xfrm>
                <a:off x="4936280" y="2622547"/>
                <a:ext cx="112320" cy="1393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96C38EA-A22F-42C4-AEC5-4DEE7173F2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31960" y="2618227"/>
                  <a:ext cx="12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9996E4C-0F72-4F90-8A58-2CBD5DBD2B86}"/>
                    </a:ext>
                  </a:extLst>
                </p14:cNvPr>
                <p14:cNvContentPartPr/>
                <p14:nvPr/>
              </p14:nvContentPartPr>
              <p14:xfrm>
                <a:off x="5047160" y="2638747"/>
                <a:ext cx="262080" cy="1324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9996E4C-0F72-4F90-8A58-2CBD5DBD2B8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42840" y="2634427"/>
                  <a:ext cx="270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B936D70-95BB-4226-B68D-B12E1DB6FAB0}"/>
                    </a:ext>
                  </a:extLst>
                </p14:cNvPr>
                <p14:cNvContentPartPr/>
                <p14:nvPr/>
              </p14:nvContentPartPr>
              <p14:xfrm>
                <a:off x="4269920" y="2862307"/>
                <a:ext cx="54360" cy="42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B936D70-95BB-4226-B68D-B12E1DB6FAB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65600" y="2857987"/>
                  <a:ext cx="63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4E2BE11-B1F2-4FCD-A1CE-E8DFC88652AA}"/>
                    </a:ext>
                  </a:extLst>
                </p14:cNvPr>
                <p14:cNvContentPartPr/>
                <p14:nvPr/>
              </p14:nvContentPartPr>
              <p14:xfrm>
                <a:off x="4270640" y="2841787"/>
                <a:ext cx="205920" cy="75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4E2BE11-B1F2-4FCD-A1CE-E8DFC88652A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66320" y="2837467"/>
                  <a:ext cx="214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E752A3A-EF0D-47D1-8F3C-2A0D531953E2}"/>
                    </a:ext>
                  </a:extLst>
                </p14:cNvPr>
                <p14:cNvContentPartPr/>
                <p14:nvPr/>
              </p14:nvContentPartPr>
              <p14:xfrm>
                <a:off x="4483400" y="2816227"/>
                <a:ext cx="105120" cy="91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E752A3A-EF0D-47D1-8F3C-2A0D531953E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479080" y="2811907"/>
                  <a:ext cx="11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DFADB9C-3F4F-4588-B899-37CE013B4393}"/>
                    </a:ext>
                  </a:extLst>
                </p14:cNvPr>
                <p14:cNvContentPartPr/>
                <p14:nvPr/>
              </p14:nvContentPartPr>
              <p14:xfrm>
                <a:off x="4679600" y="2813347"/>
                <a:ext cx="86760" cy="88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DFADB9C-3F4F-4588-B899-37CE013B43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75280" y="2809027"/>
                  <a:ext cx="95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EB115BE-57C6-4BE4-A46C-C3B676C9CC66}"/>
                    </a:ext>
                  </a:extLst>
                </p14:cNvPr>
                <p14:cNvContentPartPr/>
                <p14:nvPr/>
              </p14:nvContentPartPr>
              <p14:xfrm>
                <a:off x="4762040" y="2802187"/>
                <a:ext cx="76680" cy="110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EB115BE-57C6-4BE4-A46C-C3B676C9CC6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57720" y="2797867"/>
                  <a:ext cx="8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8316C3C-397A-4763-A996-10684A1546CA}"/>
                    </a:ext>
                  </a:extLst>
                </p14:cNvPr>
                <p14:cNvContentPartPr/>
                <p14:nvPr/>
              </p14:nvContentPartPr>
              <p14:xfrm>
                <a:off x="4829720" y="2849707"/>
                <a:ext cx="249480" cy="59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8316C3C-397A-4763-A996-10684A1546C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25400" y="2845387"/>
                  <a:ext cx="25812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4CA0066-4529-48FC-9CBF-11E56E80961A}"/>
                  </a:ext>
                </a:extLst>
              </p14:cNvPr>
              <p14:cNvContentPartPr/>
              <p14:nvPr/>
            </p14:nvContentPartPr>
            <p14:xfrm>
              <a:off x="5698293" y="3812640"/>
              <a:ext cx="1845720" cy="12646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4CA0066-4529-48FC-9CBF-11E56E80961A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693973" y="3808320"/>
                <a:ext cx="1854360" cy="12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7B1B630A-17C9-4174-BCC8-3EDE8E9545D8}"/>
                  </a:ext>
                </a:extLst>
              </p14:cNvPr>
              <p14:cNvContentPartPr/>
              <p14:nvPr/>
            </p14:nvContentPartPr>
            <p14:xfrm>
              <a:off x="799053" y="3220080"/>
              <a:ext cx="1305360" cy="11293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7B1B630A-17C9-4174-BCC8-3EDE8E9545D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94373" y="3215760"/>
                <a:ext cx="1314000" cy="11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4ED48C3-7EDC-4960-B6AB-4027F59DC7DC}"/>
                  </a:ext>
                </a:extLst>
              </p14:cNvPr>
              <p14:cNvContentPartPr/>
              <p14:nvPr/>
            </p14:nvContentPartPr>
            <p14:xfrm>
              <a:off x="4623693" y="1021560"/>
              <a:ext cx="1486800" cy="7567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4ED48C3-7EDC-4960-B6AB-4027F59DC7D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619373" y="1017240"/>
                <a:ext cx="1495440" cy="76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F1D8E3AD-1604-4D61-85D0-22D65921FD8D}"/>
              </a:ext>
            </a:extLst>
          </p:cNvPr>
          <p:cNvGrpSpPr/>
          <p:nvPr/>
        </p:nvGrpSpPr>
        <p:grpSpPr>
          <a:xfrm>
            <a:off x="7545453" y="1854960"/>
            <a:ext cx="4609080" cy="2295360"/>
            <a:chOff x="7545453" y="1854960"/>
            <a:chExt cx="4609080" cy="22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24148EE-4E39-4DA6-A8E7-9E46C828D5F6}"/>
                    </a:ext>
                  </a:extLst>
                </p14:cNvPr>
                <p14:cNvContentPartPr/>
                <p14:nvPr/>
              </p14:nvContentPartPr>
              <p14:xfrm>
                <a:off x="7641213" y="3163560"/>
                <a:ext cx="760320" cy="830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24148EE-4E39-4DA6-A8E7-9E46C828D5F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36893" y="3159240"/>
                  <a:ext cx="768960" cy="8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D56EC7C-1ED5-49A8-9611-C1D7F7DF7BCF}"/>
                    </a:ext>
                  </a:extLst>
                </p14:cNvPr>
                <p14:cNvContentPartPr/>
                <p14:nvPr/>
              </p14:nvContentPartPr>
              <p14:xfrm>
                <a:off x="7545453" y="3637320"/>
                <a:ext cx="338400" cy="369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D56EC7C-1ED5-49A8-9611-C1D7F7DF7BC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41133" y="3633000"/>
                  <a:ext cx="347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95829C9-79D5-4936-87FC-7D7D0582B21C}"/>
                    </a:ext>
                  </a:extLst>
                </p14:cNvPr>
                <p14:cNvContentPartPr/>
                <p14:nvPr/>
              </p14:nvContentPartPr>
              <p14:xfrm>
                <a:off x="8440773" y="2645520"/>
                <a:ext cx="112680" cy="186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95829C9-79D5-4936-87FC-7D7D0582B21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436453" y="2641200"/>
                  <a:ext cx="121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F1DF7F0-6E17-494F-90D1-BC277900CEC3}"/>
                    </a:ext>
                  </a:extLst>
                </p14:cNvPr>
                <p14:cNvContentPartPr/>
                <p14:nvPr/>
              </p14:nvContentPartPr>
              <p14:xfrm>
                <a:off x="8592333" y="2657760"/>
                <a:ext cx="116280" cy="104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F1DF7F0-6E17-494F-90D1-BC277900CEC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88013" y="2653440"/>
                  <a:ext cx="124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BE44919-6BF8-4AB4-BEA7-5F7E48EAAC02}"/>
                    </a:ext>
                  </a:extLst>
                </p14:cNvPr>
                <p14:cNvContentPartPr/>
                <p14:nvPr/>
              </p14:nvContentPartPr>
              <p14:xfrm>
                <a:off x="8723373" y="2522400"/>
                <a:ext cx="118080" cy="288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BE44919-6BF8-4AB4-BEA7-5F7E48EAAC0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719053" y="2518080"/>
                  <a:ext cx="126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B8B985B-B9C0-47FE-B28B-177453C3611B}"/>
                    </a:ext>
                  </a:extLst>
                </p14:cNvPr>
                <p14:cNvContentPartPr/>
                <p14:nvPr/>
              </p14:nvContentPartPr>
              <p14:xfrm>
                <a:off x="8816253" y="2569200"/>
                <a:ext cx="180720" cy="63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B8B985B-B9C0-47FE-B28B-177453C3611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11933" y="2564880"/>
                  <a:ext cx="189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FA2BD0D-634A-49C7-973E-6335074D9547}"/>
                    </a:ext>
                  </a:extLst>
                </p14:cNvPr>
                <p14:cNvContentPartPr/>
                <p14:nvPr/>
              </p14:nvContentPartPr>
              <p14:xfrm>
                <a:off x="8812293" y="2425920"/>
                <a:ext cx="360" cy="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FA2BD0D-634A-49C7-973E-6335074D954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07973" y="2421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09987D2-18E0-429F-8FFD-8797ED075244}"/>
                    </a:ext>
                  </a:extLst>
                </p14:cNvPr>
                <p14:cNvContentPartPr/>
                <p14:nvPr/>
              </p14:nvContentPartPr>
              <p14:xfrm>
                <a:off x="9116133" y="2419080"/>
                <a:ext cx="119160" cy="148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09987D2-18E0-429F-8FFD-8797ED07524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11813" y="2414760"/>
                  <a:ext cx="127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0D954DC-2A9A-41C6-BB14-997E83B29A8F}"/>
                    </a:ext>
                  </a:extLst>
                </p14:cNvPr>
                <p14:cNvContentPartPr/>
                <p14:nvPr/>
              </p14:nvContentPartPr>
              <p14:xfrm>
                <a:off x="9250773" y="2174280"/>
                <a:ext cx="319320" cy="354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0D954DC-2A9A-41C6-BB14-997E83B29A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246453" y="2169960"/>
                  <a:ext cx="327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97E8B5C-48D0-44CD-BA95-B6FDF243A50A}"/>
                    </a:ext>
                  </a:extLst>
                </p14:cNvPr>
                <p14:cNvContentPartPr/>
                <p14:nvPr/>
              </p14:nvContentPartPr>
              <p14:xfrm>
                <a:off x="9568653" y="2114160"/>
                <a:ext cx="171360" cy="220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97E8B5C-48D0-44CD-BA95-B6FDF243A50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564333" y="2109840"/>
                  <a:ext cx="180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5EE6EB7-77D4-408F-A762-A608BCA87E14}"/>
                    </a:ext>
                  </a:extLst>
                </p14:cNvPr>
                <p14:cNvContentPartPr/>
                <p14:nvPr/>
              </p14:nvContentPartPr>
              <p14:xfrm>
                <a:off x="9788613" y="2217120"/>
                <a:ext cx="23400" cy="63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5EE6EB7-77D4-408F-A762-A608BCA87E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84293" y="2212800"/>
                  <a:ext cx="32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9860D1D-513C-44FC-AC37-02A42488F889}"/>
                    </a:ext>
                  </a:extLst>
                </p14:cNvPr>
                <p14:cNvContentPartPr/>
                <p14:nvPr/>
              </p14:nvContentPartPr>
              <p14:xfrm>
                <a:off x="9898413" y="2069880"/>
                <a:ext cx="263160" cy="214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9860D1D-513C-44FC-AC37-02A42488F88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94093" y="2065560"/>
                  <a:ext cx="271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3B0EBEE-21F5-4CA7-870C-4CB6CC5BDFF1}"/>
                    </a:ext>
                  </a:extLst>
                </p14:cNvPr>
                <p14:cNvContentPartPr/>
                <p14:nvPr/>
              </p14:nvContentPartPr>
              <p14:xfrm>
                <a:off x="10143933" y="1988520"/>
                <a:ext cx="341640" cy="2631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3B0EBEE-21F5-4CA7-870C-4CB6CC5BDFF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139613" y="1984200"/>
                  <a:ext cx="350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45008A7-88BC-429C-AA3E-E4B8DA6CF655}"/>
                    </a:ext>
                  </a:extLst>
                </p14:cNvPr>
                <p14:cNvContentPartPr/>
                <p14:nvPr/>
              </p14:nvContentPartPr>
              <p14:xfrm>
                <a:off x="10097133" y="1938120"/>
                <a:ext cx="140040" cy="39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45008A7-88BC-429C-AA3E-E4B8DA6CF65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92813" y="1933800"/>
                  <a:ext cx="148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E493C35-EDCC-454D-95A1-BCF2691B1E04}"/>
                    </a:ext>
                  </a:extLst>
                </p14:cNvPr>
                <p14:cNvContentPartPr/>
                <p14:nvPr/>
              </p14:nvContentPartPr>
              <p14:xfrm>
                <a:off x="10669893" y="2022360"/>
                <a:ext cx="176400" cy="119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E493C35-EDCC-454D-95A1-BCF2691B1E0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65573" y="2018040"/>
                  <a:ext cx="185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F1FFB6C-36ED-45BA-B592-44D962FF0446}"/>
                    </a:ext>
                  </a:extLst>
                </p14:cNvPr>
                <p14:cNvContentPartPr/>
                <p14:nvPr/>
              </p14:nvContentPartPr>
              <p14:xfrm>
                <a:off x="10825053" y="1920120"/>
                <a:ext cx="7920" cy="36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F1FFB6C-36ED-45BA-B592-44D962FF044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20733" y="1915800"/>
                  <a:ext cx="16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0A4C0DF-11F7-4A95-B93C-460F8EB52FA3}"/>
                    </a:ext>
                  </a:extLst>
                </p14:cNvPr>
                <p14:cNvContentPartPr/>
                <p14:nvPr/>
              </p14:nvContentPartPr>
              <p14:xfrm>
                <a:off x="10889493" y="1854960"/>
                <a:ext cx="209880" cy="248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0A4C0DF-11F7-4A95-B93C-460F8EB52FA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85173" y="1850640"/>
                  <a:ext cx="218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DAD1A59-8D99-441B-91B9-2D3F102A0E77}"/>
                    </a:ext>
                  </a:extLst>
                </p14:cNvPr>
                <p14:cNvContentPartPr/>
                <p14:nvPr/>
              </p14:nvContentPartPr>
              <p14:xfrm>
                <a:off x="11087133" y="1863960"/>
                <a:ext cx="126360" cy="195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DAD1A59-8D99-441B-91B9-2D3F102A0E7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82813" y="1859640"/>
                  <a:ext cx="135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9AA496E-2B9B-4624-85FE-EB86122639B5}"/>
                    </a:ext>
                  </a:extLst>
                </p14:cNvPr>
                <p14:cNvContentPartPr/>
                <p14:nvPr/>
              </p14:nvContentPartPr>
              <p14:xfrm>
                <a:off x="10560453" y="2033880"/>
                <a:ext cx="813240" cy="185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9AA496E-2B9B-4624-85FE-EB86122639B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56133" y="2029560"/>
                  <a:ext cx="821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44990B0-8922-49CA-9B3B-591EACDE9617}"/>
                    </a:ext>
                  </a:extLst>
                </p14:cNvPr>
                <p14:cNvContentPartPr/>
                <p14:nvPr/>
              </p14:nvContentPartPr>
              <p14:xfrm>
                <a:off x="8650653" y="2625360"/>
                <a:ext cx="558000" cy="381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44990B0-8922-49CA-9B3B-591EACDE961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46333" y="2621040"/>
                  <a:ext cx="566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A041EA-EAA0-493A-9DF8-459E1E671F31}"/>
                    </a:ext>
                  </a:extLst>
                </p14:cNvPr>
                <p14:cNvContentPartPr/>
                <p14:nvPr/>
              </p14:nvContentPartPr>
              <p14:xfrm>
                <a:off x="9076173" y="2634360"/>
                <a:ext cx="5040" cy="1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A041EA-EAA0-493A-9DF8-459E1E671F3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071853" y="2630040"/>
                  <a:ext cx="136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4A97AB4-3638-4C9F-AEB3-36EF09CED8B7}"/>
                    </a:ext>
                  </a:extLst>
                </p14:cNvPr>
                <p14:cNvContentPartPr/>
                <p14:nvPr/>
              </p14:nvContentPartPr>
              <p14:xfrm>
                <a:off x="9298653" y="2650200"/>
                <a:ext cx="172440" cy="147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4A97AB4-3638-4C9F-AEB3-36EF09CED8B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294333" y="2645880"/>
                  <a:ext cx="181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033DD12-5234-4C63-A8A8-1FCDDD2608B0}"/>
                    </a:ext>
                  </a:extLst>
                </p14:cNvPr>
                <p14:cNvContentPartPr/>
                <p14:nvPr/>
              </p14:nvContentPartPr>
              <p14:xfrm>
                <a:off x="9509973" y="2643720"/>
                <a:ext cx="57240" cy="84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033DD12-5234-4C63-A8A8-1FCDDD2608B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505653" y="2639400"/>
                  <a:ext cx="65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6AF4E38-3B7B-4A07-BC11-DFEF813637A4}"/>
                    </a:ext>
                  </a:extLst>
                </p14:cNvPr>
                <p14:cNvContentPartPr/>
                <p14:nvPr/>
              </p14:nvContentPartPr>
              <p14:xfrm>
                <a:off x="9481173" y="2546160"/>
                <a:ext cx="20160" cy="20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6AF4E38-3B7B-4A07-BC11-DFEF813637A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76853" y="2541840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50D250F-8274-45F9-ABF1-DCB8C08B619B}"/>
                    </a:ext>
                  </a:extLst>
                </p14:cNvPr>
                <p14:cNvContentPartPr/>
                <p14:nvPr/>
              </p14:nvContentPartPr>
              <p14:xfrm>
                <a:off x="9667653" y="2569200"/>
                <a:ext cx="150480" cy="111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50D250F-8274-45F9-ABF1-DCB8C08B619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63333" y="2564880"/>
                  <a:ext cx="159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D246E1A-13B5-4823-8EE7-F32F0110E01A}"/>
                    </a:ext>
                  </a:extLst>
                </p14:cNvPr>
                <p14:cNvContentPartPr/>
                <p14:nvPr/>
              </p14:nvContentPartPr>
              <p14:xfrm>
                <a:off x="9853773" y="2574240"/>
                <a:ext cx="162360" cy="50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D246E1A-13B5-4823-8EE7-F32F0110E01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49453" y="2569920"/>
                  <a:ext cx="171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1412A13-EFB7-4ED4-9940-B277E71E509A}"/>
                    </a:ext>
                  </a:extLst>
                </p14:cNvPr>
                <p14:cNvContentPartPr/>
                <p14:nvPr/>
              </p14:nvContentPartPr>
              <p14:xfrm>
                <a:off x="10143933" y="2439600"/>
                <a:ext cx="258840" cy="154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1412A13-EFB7-4ED4-9940-B277E71E509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39613" y="2435280"/>
                  <a:ext cx="267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9F27607-9279-4FE8-870E-1EE71BD64330}"/>
                    </a:ext>
                  </a:extLst>
                </p14:cNvPr>
                <p14:cNvContentPartPr/>
                <p14:nvPr/>
              </p14:nvContentPartPr>
              <p14:xfrm>
                <a:off x="10509693" y="2312160"/>
                <a:ext cx="220680" cy="224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9F27607-9279-4FE8-870E-1EE71BD6433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05373" y="2307840"/>
                  <a:ext cx="229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B865695-4FC9-49E7-A145-2F72F03483B2}"/>
                    </a:ext>
                  </a:extLst>
                </p14:cNvPr>
                <p14:cNvContentPartPr/>
                <p14:nvPr/>
              </p14:nvContentPartPr>
              <p14:xfrm>
                <a:off x="10729653" y="2295240"/>
                <a:ext cx="245880" cy="274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B865695-4FC9-49E7-A145-2F72F03483B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25333" y="2290920"/>
                  <a:ext cx="254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80AE711-E626-41E0-BB0A-C4A937B7156B}"/>
                    </a:ext>
                  </a:extLst>
                </p14:cNvPr>
                <p14:cNvContentPartPr/>
                <p14:nvPr/>
              </p14:nvContentPartPr>
              <p14:xfrm>
                <a:off x="10994253" y="2281920"/>
                <a:ext cx="158040" cy="1594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80AE711-E626-41E0-BB0A-C4A937B7156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989933" y="2277600"/>
                  <a:ext cx="166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EB2B334-0572-4D03-B899-7B8FDEF231DD}"/>
                    </a:ext>
                  </a:extLst>
                </p14:cNvPr>
                <p14:cNvContentPartPr/>
                <p14:nvPr/>
              </p14:nvContentPartPr>
              <p14:xfrm>
                <a:off x="11137173" y="2270040"/>
                <a:ext cx="38880" cy="127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EB2B334-0572-4D03-B899-7B8FDEF231D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132853" y="2265720"/>
                  <a:ext cx="47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38DC0F2-FC60-48E3-A6F3-E1D83B8C6038}"/>
                    </a:ext>
                  </a:extLst>
                </p14:cNvPr>
                <p14:cNvContentPartPr/>
                <p14:nvPr/>
              </p14:nvContentPartPr>
              <p14:xfrm>
                <a:off x="11188653" y="2206680"/>
                <a:ext cx="200160" cy="192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38DC0F2-FC60-48E3-A6F3-E1D83B8C60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184333" y="2202360"/>
                  <a:ext cx="208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DF6CB0F-FA2A-4EF7-A08C-76A46167213A}"/>
                    </a:ext>
                  </a:extLst>
                </p14:cNvPr>
                <p14:cNvContentPartPr/>
                <p14:nvPr/>
              </p14:nvContentPartPr>
              <p14:xfrm>
                <a:off x="11403933" y="2279040"/>
                <a:ext cx="231840" cy="97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DF6CB0F-FA2A-4EF7-A08C-76A46167213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399613" y="2274720"/>
                  <a:ext cx="240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E0C11A6-C7F1-4E42-92B5-717469FA62F2}"/>
                    </a:ext>
                  </a:extLst>
                </p14:cNvPr>
                <p14:cNvContentPartPr/>
                <p14:nvPr/>
              </p14:nvContentPartPr>
              <p14:xfrm>
                <a:off x="8771613" y="3069600"/>
                <a:ext cx="119520" cy="199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E0C11A6-C7F1-4E42-92B5-717469FA62F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67293" y="3065280"/>
                  <a:ext cx="128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E889204-5CD4-4E05-B0D9-443202E8A992}"/>
                    </a:ext>
                  </a:extLst>
                </p14:cNvPr>
                <p14:cNvContentPartPr/>
                <p14:nvPr/>
              </p14:nvContentPartPr>
              <p14:xfrm>
                <a:off x="8887533" y="3130440"/>
                <a:ext cx="269640" cy="82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E889204-5CD4-4E05-B0D9-443202E8A99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883213" y="3126120"/>
                  <a:ext cx="278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90F2E07-F898-4BEF-88BB-602A91FE16F3}"/>
                    </a:ext>
                  </a:extLst>
                </p14:cNvPr>
                <p14:cNvContentPartPr/>
                <p14:nvPr/>
              </p14:nvContentPartPr>
              <p14:xfrm>
                <a:off x="9173733" y="3004440"/>
                <a:ext cx="153000" cy="136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90F2E07-F898-4BEF-88BB-602A91FE16F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169413" y="3000120"/>
                  <a:ext cx="161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16B649F-866E-4183-8FDD-F316FBF7572B}"/>
                    </a:ext>
                  </a:extLst>
                </p14:cNvPr>
                <p14:cNvContentPartPr/>
                <p14:nvPr/>
              </p14:nvContentPartPr>
              <p14:xfrm>
                <a:off x="9461373" y="2918400"/>
                <a:ext cx="97560" cy="152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16B649F-866E-4183-8FDD-F316FBF7572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457053" y="2914080"/>
                  <a:ext cx="106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4430E97-0D46-4533-ADA0-15F9A4DEE32C}"/>
                    </a:ext>
                  </a:extLst>
                </p14:cNvPr>
                <p14:cNvContentPartPr/>
                <p14:nvPr/>
              </p14:nvContentPartPr>
              <p14:xfrm>
                <a:off x="9567573" y="2819040"/>
                <a:ext cx="405720" cy="182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4430E97-0D46-4533-ADA0-15F9A4DEE32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63253" y="2814720"/>
                  <a:ext cx="41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BE24F6B-A2CA-4C35-9EE4-3C42F73BAD37}"/>
                    </a:ext>
                  </a:extLst>
                </p14:cNvPr>
                <p14:cNvContentPartPr/>
                <p14:nvPr/>
              </p14:nvContentPartPr>
              <p14:xfrm>
                <a:off x="9850893" y="2793120"/>
                <a:ext cx="31680" cy="3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BE24F6B-A2CA-4C35-9EE4-3C42F73BAD3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846573" y="2788800"/>
                  <a:ext cx="40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A289AAD-A605-44CE-B1F7-CE6416C3C609}"/>
                    </a:ext>
                  </a:extLst>
                </p14:cNvPr>
                <p14:cNvContentPartPr/>
                <p14:nvPr/>
              </p14:nvContentPartPr>
              <p14:xfrm>
                <a:off x="10025853" y="2809680"/>
                <a:ext cx="140040" cy="244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A289AAD-A605-44CE-B1F7-CE6416C3C60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021533" y="2805360"/>
                  <a:ext cx="148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129F81B-0409-4508-81FA-4989FBBACEDF}"/>
                    </a:ext>
                  </a:extLst>
                </p14:cNvPr>
                <p14:cNvContentPartPr/>
                <p14:nvPr/>
              </p14:nvContentPartPr>
              <p14:xfrm>
                <a:off x="10179573" y="2761440"/>
                <a:ext cx="129600" cy="130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129F81B-0409-4508-81FA-4989FBBACED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75253" y="2757120"/>
                  <a:ext cx="138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BD24ED0-09A5-4C74-A3C0-488F53CC50F2}"/>
                    </a:ext>
                  </a:extLst>
                </p14:cNvPr>
                <p14:cNvContentPartPr/>
                <p14:nvPr/>
              </p14:nvContentPartPr>
              <p14:xfrm>
                <a:off x="10297293" y="2628240"/>
                <a:ext cx="555840" cy="2458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BD24ED0-09A5-4C74-A3C0-488F53CC50F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292973" y="2623920"/>
                  <a:ext cx="564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DEEE305-0591-4983-B1AB-B7064DD9AC13}"/>
                    </a:ext>
                  </a:extLst>
                </p14:cNvPr>
                <p14:cNvContentPartPr/>
                <p14:nvPr/>
              </p14:nvContentPartPr>
              <p14:xfrm>
                <a:off x="10980573" y="2588280"/>
                <a:ext cx="448560" cy="146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DEEE305-0591-4983-B1AB-B7064DD9AC1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976253" y="2583960"/>
                  <a:ext cx="457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B6F6151-F5CB-4436-819C-A7ECF15B010F}"/>
                    </a:ext>
                  </a:extLst>
                </p14:cNvPr>
                <p14:cNvContentPartPr/>
                <p14:nvPr/>
              </p14:nvContentPartPr>
              <p14:xfrm>
                <a:off x="11438493" y="2525640"/>
                <a:ext cx="133200" cy="127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B6F6151-F5CB-4436-819C-A7ECF15B010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434173" y="2521320"/>
                  <a:ext cx="14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D3596B-A702-4C33-AE60-D822F5468777}"/>
                    </a:ext>
                  </a:extLst>
                </p14:cNvPr>
                <p14:cNvContentPartPr/>
                <p14:nvPr/>
              </p14:nvContentPartPr>
              <p14:xfrm>
                <a:off x="11574573" y="2574240"/>
                <a:ext cx="163800" cy="87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D3596B-A702-4C33-AE60-D822F546877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570253" y="2569920"/>
                  <a:ext cx="172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B316D64-921B-44C8-8EC1-26828A2D7845}"/>
                    </a:ext>
                  </a:extLst>
                </p14:cNvPr>
                <p14:cNvContentPartPr/>
                <p14:nvPr/>
              </p14:nvContentPartPr>
              <p14:xfrm>
                <a:off x="11803533" y="2686200"/>
                <a:ext cx="24120" cy="42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B316D64-921B-44C8-8EC1-26828A2D784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799213" y="2681880"/>
                  <a:ext cx="3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DC121B4-DF22-4A20-9073-BBFD382B07E1}"/>
                    </a:ext>
                  </a:extLst>
                </p14:cNvPr>
                <p14:cNvContentPartPr/>
                <p14:nvPr/>
              </p14:nvContentPartPr>
              <p14:xfrm>
                <a:off x="8777373" y="3363720"/>
                <a:ext cx="154440" cy="155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DC121B4-DF22-4A20-9073-BBFD382B07E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73053" y="3359400"/>
                  <a:ext cx="16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4B41BD1-C762-4828-A069-0B1F135B6738}"/>
                    </a:ext>
                  </a:extLst>
                </p14:cNvPr>
                <p14:cNvContentPartPr/>
                <p14:nvPr/>
              </p14:nvContentPartPr>
              <p14:xfrm>
                <a:off x="8948733" y="3384960"/>
                <a:ext cx="219960" cy="741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4B41BD1-C762-4828-A069-0B1F135B673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944413" y="3380640"/>
                  <a:ext cx="228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F5A6845-A8C1-44E4-B791-E3B0BF5EC90B}"/>
                    </a:ext>
                  </a:extLst>
                </p14:cNvPr>
                <p14:cNvContentPartPr/>
                <p14:nvPr/>
              </p14:nvContentPartPr>
              <p14:xfrm>
                <a:off x="9198933" y="3275880"/>
                <a:ext cx="482040" cy="139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F5A6845-A8C1-44E4-B791-E3B0BF5EC90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94613" y="3271560"/>
                  <a:ext cx="49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37281A2-CFC6-4572-864D-5AF809F0194E}"/>
                    </a:ext>
                  </a:extLst>
                </p14:cNvPr>
                <p14:cNvContentPartPr/>
                <p14:nvPr/>
              </p14:nvContentPartPr>
              <p14:xfrm>
                <a:off x="9871773" y="3151320"/>
                <a:ext cx="427680" cy="164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37281A2-CFC6-4572-864D-5AF809F0194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67453" y="3147000"/>
                  <a:ext cx="436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D7C8AD8-373B-4BD8-B90B-F9460E75F7DC}"/>
                    </a:ext>
                  </a:extLst>
                </p14:cNvPr>
                <p14:cNvContentPartPr/>
                <p14:nvPr/>
              </p14:nvContentPartPr>
              <p14:xfrm>
                <a:off x="10289733" y="3053760"/>
                <a:ext cx="360" cy="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D7C8AD8-373B-4BD8-B90B-F9460E75F7D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85413" y="3049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431DB5D-FE1E-40EB-B1BD-01DE163362D9}"/>
                    </a:ext>
                  </a:extLst>
                </p14:cNvPr>
                <p14:cNvContentPartPr/>
                <p14:nvPr/>
              </p14:nvContentPartPr>
              <p14:xfrm>
                <a:off x="10315653" y="3019200"/>
                <a:ext cx="111600" cy="204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431DB5D-FE1E-40EB-B1BD-01DE163362D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11333" y="3014880"/>
                  <a:ext cx="120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59FC635-5EE5-451A-9155-7F86C45720CE}"/>
                    </a:ext>
                  </a:extLst>
                </p14:cNvPr>
                <p14:cNvContentPartPr/>
                <p14:nvPr/>
              </p14:nvContentPartPr>
              <p14:xfrm>
                <a:off x="10525893" y="3081480"/>
                <a:ext cx="123840" cy="96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59FC635-5EE5-451A-9155-7F86C45720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21573" y="3077160"/>
                  <a:ext cx="132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F416E50-4CB8-4BFC-96FC-BBE39DD471CE}"/>
                    </a:ext>
                  </a:extLst>
                </p14:cNvPr>
                <p14:cNvContentPartPr/>
                <p14:nvPr/>
              </p14:nvContentPartPr>
              <p14:xfrm>
                <a:off x="10681413" y="3067080"/>
                <a:ext cx="4320" cy="50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F416E50-4CB8-4BFC-96FC-BBE39DD471C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77093" y="3062760"/>
                  <a:ext cx="12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046572E-2945-4242-A740-896E093E7042}"/>
                    </a:ext>
                  </a:extLst>
                </p14:cNvPr>
                <p14:cNvContentPartPr/>
                <p14:nvPr/>
              </p14:nvContentPartPr>
              <p14:xfrm>
                <a:off x="10742973" y="3041880"/>
                <a:ext cx="104760" cy="802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046572E-2945-4242-A740-896E093E704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738653" y="3037560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A988A3B-0760-47A7-99FA-07BE360DC7C9}"/>
                    </a:ext>
                  </a:extLst>
                </p14:cNvPr>
                <p14:cNvContentPartPr/>
                <p14:nvPr/>
              </p14:nvContentPartPr>
              <p14:xfrm>
                <a:off x="10772853" y="2917320"/>
                <a:ext cx="360" cy="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A988A3B-0760-47A7-99FA-07BE360DC7C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768533" y="2913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A0F9370-190A-4F71-A6A5-A62725DA15DD}"/>
                    </a:ext>
                  </a:extLst>
                </p14:cNvPr>
                <p14:cNvContentPartPr/>
                <p14:nvPr/>
              </p14:nvContentPartPr>
              <p14:xfrm>
                <a:off x="11007573" y="2963400"/>
                <a:ext cx="304560" cy="1195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A0F9370-190A-4F71-A6A5-A62725DA15D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003253" y="2959080"/>
                  <a:ext cx="313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C55F342-ECC7-41CC-B8B0-E126D7311A44}"/>
                    </a:ext>
                  </a:extLst>
                </p14:cNvPr>
                <p14:cNvContentPartPr/>
                <p14:nvPr/>
              </p14:nvContentPartPr>
              <p14:xfrm>
                <a:off x="11293773" y="2870880"/>
                <a:ext cx="20880" cy="8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C55F342-ECC7-41CC-B8B0-E126D7311A4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89453" y="2866560"/>
                  <a:ext cx="29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D9A3869-4E51-4583-8D87-0947F9CD7527}"/>
                    </a:ext>
                  </a:extLst>
                </p14:cNvPr>
                <p14:cNvContentPartPr/>
                <p14:nvPr/>
              </p14:nvContentPartPr>
              <p14:xfrm>
                <a:off x="8770893" y="3639480"/>
                <a:ext cx="15120" cy="1209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D9A3869-4E51-4583-8D87-0947F9CD752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766573" y="3635160"/>
                  <a:ext cx="23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B8E5BF2-EAA0-4BD1-A47E-9F8170B0EE98}"/>
                    </a:ext>
                  </a:extLst>
                </p14:cNvPr>
                <p14:cNvContentPartPr/>
                <p14:nvPr/>
              </p14:nvContentPartPr>
              <p14:xfrm>
                <a:off x="8765493" y="3589080"/>
                <a:ext cx="146160" cy="24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B8E5BF2-EAA0-4BD1-A47E-9F8170B0EE9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61173" y="3584760"/>
                  <a:ext cx="154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6AD8C18-D03C-465C-8FE9-0A8FE98D8372}"/>
                    </a:ext>
                  </a:extLst>
                </p14:cNvPr>
                <p14:cNvContentPartPr/>
                <p14:nvPr/>
              </p14:nvContentPartPr>
              <p14:xfrm>
                <a:off x="8813373" y="3631200"/>
                <a:ext cx="114840" cy="101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6AD8C18-D03C-465C-8FE9-0A8FE98D837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809053" y="3626880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4565BFB-9F81-4741-A18A-5029FE6B8309}"/>
                    </a:ext>
                  </a:extLst>
                </p14:cNvPr>
                <p14:cNvContentPartPr/>
                <p14:nvPr/>
              </p14:nvContentPartPr>
              <p14:xfrm>
                <a:off x="8978973" y="3566760"/>
                <a:ext cx="124560" cy="1162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4565BFB-9F81-4741-A18A-5029FE6B830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974653" y="3562440"/>
                  <a:ext cx="133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B507034-3ECE-43EC-A6EE-6A14C439BCFE}"/>
                    </a:ext>
                  </a:extLst>
                </p14:cNvPr>
                <p14:cNvContentPartPr/>
                <p14:nvPr/>
              </p14:nvContentPartPr>
              <p14:xfrm>
                <a:off x="9146733" y="3574320"/>
                <a:ext cx="84960" cy="1814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B507034-3ECE-43EC-A6EE-6A14C439BCF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142413" y="3570000"/>
                  <a:ext cx="93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8622AAD-C50F-4B07-9EDB-F6FB09030827}"/>
                    </a:ext>
                  </a:extLst>
                </p14:cNvPr>
                <p14:cNvContentPartPr/>
                <p14:nvPr/>
              </p14:nvContentPartPr>
              <p14:xfrm>
                <a:off x="9021813" y="3550560"/>
                <a:ext cx="340200" cy="258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8622AAD-C50F-4B07-9EDB-F6FB0903082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017493" y="3546240"/>
                  <a:ext cx="348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C000861-2822-4846-9F7C-4F903DE7ECCA}"/>
                    </a:ext>
                  </a:extLst>
                </p14:cNvPr>
                <p14:cNvContentPartPr/>
                <p14:nvPr/>
              </p14:nvContentPartPr>
              <p14:xfrm>
                <a:off x="9387573" y="3528240"/>
                <a:ext cx="82080" cy="95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C000861-2822-4846-9F7C-4F903DE7ECC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83253" y="3523920"/>
                  <a:ext cx="90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E18F165-6E53-441B-9A42-EDC19CE2C636}"/>
                    </a:ext>
                  </a:extLst>
                </p14:cNvPr>
                <p14:cNvContentPartPr/>
                <p14:nvPr/>
              </p14:nvContentPartPr>
              <p14:xfrm>
                <a:off x="9492693" y="3373800"/>
                <a:ext cx="682560" cy="265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E18F165-6E53-441B-9A42-EDC19CE2C63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488373" y="3369480"/>
                  <a:ext cx="691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4D006E2-18B0-42BA-B772-24CA788606BC}"/>
                    </a:ext>
                  </a:extLst>
                </p14:cNvPr>
                <p14:cNvContentPartPr/>
                <p14:nvPr/>
              </p14:nvContentPartPr>
              <p14:xfrm>
                <a:off x="10322493" y="3412680"/>
                <a:ext cx="148320" cy="99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4D006E2-18B0-42BA-B772-24CA788606B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318173" y="3408360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E8A7C71-FBB3-4910-900E-AE429D8E3597}"/>
                    </a:ext>
                  </a:extLst>
                </p14:cNvPr>
                <p14:cNvContentPartPr/>
                <p14:nvPr/>
              </p14:nvContentPartPr>
              <p14:xfrm>
                <a:off x="10479813" y="3341400"/>
                <a:ext cx="8640" cy="31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E8A7C71-FBB3-4910-900E-AE429D8E359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75493" y="3337080"/>
                  <a:ext cx="17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664E73D-4047-4BC1-AF70-761FB5BC4AB6}"/>
                    </a:ext>
                  </a:extLst>
                </p14:cNvPr>
                <p14:cNvContentPartPr/>
                <p14:nvPr/>
              </p14:nvContentPartPr>
              <p14:xfrm>
                <a:off x="10535613" y="3272280"/>
                <a:ext cx="149400" cy="1886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664E73D-4047-4BC1-AF70-761FB5BC4AB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531293" y="3267960"/>
                  <a:ext cx="158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843911B-CF98-416F-8268-3F2AC544ECCF}"/>
                    </a:ext>
                  </a:extLst>
                </p14:cNvPr>
                <p14:cNvContentPartPr/>
                <p14:nvPr/>
              </p14:nvContentPartPr>
              <p14:xfrm>
                <a:off x="10687893" y="3271920"/>
                <a:ext cx="66240" cy="175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843911B-CF98-416F-8268-3F2AC544ECC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683573" y="3267600"/>
                  <a:ext cx="74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D5D77E6-16DF-4AC4-A770-2A4D0065CEE1}"/>
                    </a:ext>
                  </a:extLst>
                </p14:cNvPr>
                <p14:cNvContentPartPr/>
                <p14:nvPr/>
              </p14:nvContentPartPr>
              <p14:xfrm>
                <a:off x="10915413" y="3256800"/>
                <a:ext cx="52560" cy="113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D5D77E6-16DF-4AC4-A770-2A4D0065CEE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911093" y="3252480"/>
                  <a:ext cx="61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218B2E2-19E9-4618-AF72-DA02E79EA8EC}"/>
                    </a:ext>
                  </a:extLst>
                </p14:cNvPr>
                <p14:cNvContentPartPr/>
                <p14:nvPr/>
              </p14:nvContentPartPr>
              <p14:xfrm>
                <a:off x="10935933" y="3239160"/>
                <a:ext cx="146160" cy="1515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218B2E2-19E9-4618-AF72-DA02E79EA8E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931613" y="3234840"/>
                  <a:ext cx="154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7263B1E-9511-43C5-840C-11CE10031C0C}"/>
                    </a:ext>
                  </a:extLst>
                </p14:cNvPr>
                <p14:cNvContentPartPr/>
                <p14:nvPr/>
              </p14:nvContentPartPr>
              <p14:xfrm>
                <a:off x="11093613" y="3244200"/>
                <a:ext cx="106200" cy="61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7263B1E-9511-43C5-840C-11CE10031C0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089293" y="3239880"/>
                  <a:ext cx="114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730ABD5-5D23-4008-A268-316619462565}"/>
                    </a:ext>
                  </a:extLst>
                </p14:cNvPr>
                <p14:cNvContentPartPr/>
                <p14:nvPr/>
              </p14:nvContentPartPr>
              <p14:xfrm>
                <a:off x="11182893" y="3213240"/>
                <a:ext cx="98280" cy="734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730ABD5-5D23-4008-A268-31661946256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178573" y="3208920"/>
                  <a:ext cx="106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14C9713-2A28-4E8F-9C97-F6C8D33D213D}"/>
                    </a:ext>
                  </a:extLst>
                </p14:cNvPr>
                <p14:cNvContentPartPr/>
                <p14:nvPr/>
              </p14:nvContentPartPr>
              <p14:xfrm>
                <a:off x="11286573" y="3107760"/>
                <a:ext cx="135720" cy="1796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14C9713-2A28-4E8F-9C97-F6C8D33D213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282253" y="3103440"/>
                  <a:ext cx="144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C2820A6-D86B-4804-93AE-CD3655CF494C}"/>
                    </a:ext>
                  </a:extLst>
                </p14:cNvPr>
                <p14:cNvContentPartPr/>
                <p14:nvPr/>
              </p14:nvContentPartPr>
              <p14:xfrm>
                <a:off x="11443173" y="3092640"/>
                <a:ext cx="38520" cy="1634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C2820A6-D86B-4804-93AE-CD3655CF494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38853" y="3088320"/>
                  <a:ext cx="47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9800B25-1CD8-43DF-B2A7-A8A37F7CA962}"/>
                    </a:ext>
                  </a:extLst>
                </p14:cNvPr>
                <p14:cNvContentPartPr/>
                <p14:nvPr/>
              </p14:nvContentPartPr>
              <p14:xfrm>
                <a:off x="11482413" y="3135120"/>
                <a:ext cx="99360" cy="774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9800B25-1CD8-43DF-B2A7-A8A37F7CA96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478093" y="3130800"/>
                  <a:ext cx="108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B45CB8F-B7DA-4DE3-8C42-CD24A34B8D4C}"/>
                    </a:ext>
                  </a:extLst>
                </p14:cNvPr>
                <p14:cNvContentPartPr/>
                <p14:nvPr/>
              </p14:nvContentPartPr>
              <p14:xfrm>
                <a:off x="11469813" y="3122160"/>
                <a:ext cx="14040" cy="91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B45CB8F-B7DA-4DE3-8C42-CD24A34B8D4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465493" y="3117840"/>
                  <a:ext cx="22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C43B49B-6D94-4289-9CD6-5A7885CD21D0}"/>
                    </a:ext>
                  </a:extLst>
                </p14:cNvPr>
                <p14:cNvContentPartPr/>
                <p14:nvPr/>
              </p14:nvContentPartPr>
              <p14:xfrm>
                <a:off x="11591133" y="3034680"/>
                <a:ext cx="120240" cy="279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C43B49B-6D94-4289-9CD6-5A7885CD21D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586813" y="3030360"/>
                  <a:ext cx="128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9AD4D62-6D6B-44B2-8C72-38B05291506C}"/>
                    </a:ext>
                  </a:extLst>
                </p14:cNvPr>
                <p14:cNvContentPartPr/>
                <p14:nvPr/>
              </p14:nvContentPartPr>
              <p14:xfrm>
                <a:off x="11702373" y="3026760"/>
                <a:ext cx="52920" cy="114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9AD4D62-6D6B-44B2-8C72-38B05291506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98053" y="3022440"/>
                  <a:ext cx="61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5BBFE6C-3043-424F-88BB-DE41732FABFC}"/>
                    </a:ext>
                  </a:extLst>
                </p14:cNvPr>
                <p14:cNvContentPartPr/>
                <p14:nvPr/>
              </p14:nvContentPartPr>
              <p14:xfrm>
                <a:off x="11760693" y="3055920"/>
                <a:ext cx="113040" cy="72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5BBFE6C-3043-424F-88BB-DE41732FABF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756373" y="3051600"/>
                  <a:ext cx="121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74BC34F-B187-4951-BB61-5FDB6986EFDC}"/>
                    </a:ext>
                  </a:extLst>
                </p14:cNvPr>
                <p14:cNvContentPartPr/>
                <p14:nvPr/>
              </p14:nvContentPartPr>
              <p14:xfrm>
                <a:off x="11870493" y="2928120"/>
                <a:ext cx="86760" cy="170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74BC34F-B187-4951-BB61-5FDB6986EFD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866173" y="2923800"/>
                  <a:ext cx="95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4F36E75-8B63-4CA2-80BC-4C640958FB57}"/>
                    </a:ext>
                  </a:extLst>
                </p14:cNvPr>
                <p14:cNvContentPartPr/>
                <p14:nvPr/>
              </p14:nvContentPartPr>
              <p14:xfrm>
                <a:off x="11914053" y="3062400"/>
                <a:ext cx="47880" cy="31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4F36E75-8B63-4CA2-80BC-4C640958FB5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909733" y="3058080"/>
                  <a:ext cx="56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31A7C51-E55A-4900-904E-D00FC006752D}"/>
                    </a:ext>
                  </a:extLst>
                </p14:cNvPr>
                <p14:cNvContentPartPr/>
                <p14:nvPr/>
              </p14:nvContentPartPr>
              <p14:xfrm>
                <a:off x="11956893" y="2942520"/>
                <a:ext cx="197640" cy="1382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31A7C51-E55A-4900-904E-D00FC006752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952573" y="2938200"/>
                  <a:ext cx="206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7FF26AA-ABF9-4384-BF53-EABFBFC3F9D5}"/>
                    </a:ext>
                  </a:extLst>
                </p14:cNvPr>
                <p14:cNvContentPartPr/>
                <p14:nvPr/>
              </p14:nvContentPartPr>
              <p14:xfrm>
                <a:off x="8907333" y="3846120"/>
                <a:ext cx="145800" cy="936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7FF26AA-ABF9-4384-BF53-EABFBFC3F9D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03013" y="3841800"/>
                  <a:ext cx="154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42C6AE0-706A-44EE-89AC-73F96606AE1D}"/>
                    </a:ext>
                  </a:extLst>
                </p14:cNvPr>
                <p14:cNvContentPartPr/>
                <p14:nvPr/>
              </p14:nvContentPartPr>
              <p14:xfrm>
                <a:off x="9085173" y="3765120"/>
                <a:ext cx="123480" cy="149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42C6AE0-706A-44EE-89AC-73F96606AE1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080853" y="3760800"/>
                  <a:ext cx="132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63B00D1-BA17-49E9-AB23-9CC5E21FBA2F}"/>
                    </a:ext>
                  </a:extLst>
                </p14:cNvPr>
                <p14:cNvContentPartPr/>
                <p14:nvPr/>
              </p14:nvContentPartPr>
              <p14:xfrm>
                <a:off x="10350933" y="3446880"/>
                <a:ext cx="356400" cy="83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63B00D1-BA17-49E9-AB23-9CC5E21FBA2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346613" y="3442560"/>
                  <a:ext cx="365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F593468-E143-431C-A808-FFCF18A5433F}"/>
                    </a:ext>
                  </a:extLst>
                </p14:cNvPr>
                <p14:cNvContentPartPr/>
                <p14:nvPr/>
              </p14:nvContentPartPr>
              <p14:xfrm>
                <a:off x="10525893" y="3181200"/>
                <a:ext cx="1438920" cy="326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F593468-E143-431C-A808-FFCF18A5433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521573" y="3176880"/>
                  <a:ext cx="14475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77CE811-F39B-4141-AFC9-CD4CF42503A7}"/>
                    </a:ext>
                  </a:extLst>
                </p14:cNvPr>
                <p14:cNvContentPartPr/>
                <p14:nvPr/>
              </p14:nvContentPartPr>
              <p14:xfrm>
                <a:off x="9324213" y="3800400"/>
                <a:ext cx="156960" cy="87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77CE811-F39B-4141-AFC9-CD4CF42503A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319893" y="3796080"/>
                  <a:ext cx="165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570A8E3-7A45-48D3-91D8-F211E0599B90}"/>
                    </a:ext>
                  </a:extLst>
                </p14:cNvPr>
                <p14:cNvContentPartPr/>
                <p14:nvPr/>
              </p14:nvContentPartPr>
              <p14:xfrm>
                <a:off x="9500253" y="3748560"/>
                <a:ext cx="360" cy="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570A8E3-7A45-48D3-91D8-F211E0599B9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95933" y="3744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22ED8FE-BD38-4392-934C-392B8E0CBE4E}"/>
                    </a:ext>
                  </a:extLst>
                </p14:cNvPr>
                <p14:cNvContentPartPr/>
                <p14:nvPr/>
              </p14:nvContentPartPr>
              <p14:xfrm>
                <a:off x="9541653" y="3684840"/>
                <a:ext cx="162360" cy="182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22ED8FE-BD38-4392-934C-392B8E0CBE4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537333" y="3680520"/>
                  <a:ext cx="171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8A2E69F-28F5-4651-BC33-82E459BA7F3C}"/>
                    </a:ext>
                  </a:extLst>
                </p14:cNvPr>
                <p14:cNvContentPartPr/>
                <p14:nvPr/>
              </p14:nvContentPartPr>
              <p14:xfrm>
                <a:off x="9850173" y="3716160"/>
                <a:ext cx="11880" cy="1252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8A2E69F-28F5-4651-BC33-82E459BA7F3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845853" y="3711840"/>
                  <a:ext cx="20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123F3F6-7B01-4C4D-9CDE-3FCD4DC754A6}"/>
                    </a:ext>
                  </a:extLst>
                </p14:cNvPr>
                <p14:cNvContentPartPr/>
                <p14:nvPr/>
              </p14:nvContentPartPr>
              <p14:xfrm>
                <a:off x="9784293" y="3676560"/>
                <a:ext cx="188280" cy="1645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123F3F6-7B01-4C4D-9CDE-3FCD4DC754A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779973" y="3672240"/>
                  <a:ext cx="196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13EA1E1-F715-4743-BF73-9832E61F7F7F}"/>
                    </a:ext>
                  </a:extLst>
                </p14:cNvPr>
                <p14:cNvContentPartPr/>
                <p14:nvPr/>
              </p14:nvContentPartPr>
              <p14:xfrm>
                <a:off x="9951333" y="3665760"/>
                <a:ext cx="360" cy="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13EA1E1-F715-4743-BF73-9832E61F7F7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47013" y="3661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5A42AB8-8AF3-4EBD-B70E-A8BD9A25DBA1}"/>
                    </a:ext>
                  </a:extLst>
                </p14:cNvPr>
                <p14:cNvContentPartPr/>
                <p14:nvPr/>
              </p14:nvContentPartPr>
              <p14:xfrm>
                <a:off x="10004253" y="3682320"/>
                <a:ext cx="208080" cy="123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5A42AB8-8AF3-4EBD-B70E-A8BD9A25DBA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999933" y="3678000"/>
                  <a:ext cx="216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1AC9DBB-E2AD-452F-8993-B1CE99D7D56A}"/>
                    </a:ext>
                  </a:extLst>
                </p14:cNvPr>
                <p14:cNvContentPartPr/>
                <p14:nvPr/>
              </p14:nvContentPartPr>
              <p14:xfrm>
                <a:off x="10226013" y="3615720"/>
                <a:ext cx="15840" cy="52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1AC9DBB-E2AD-452F-8993-B1CE99D7D56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21693" y="3611400"/>
                  <a:ext cx="24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76534CF-7334-465B-984C-D0306B5CE83D}"/>
                    </a:ext>
                  </a:extLst>
                </p14:cNvPr>
                <p14:cNvContentPartPr/>
                <p14:nvPr/>
              </p14:nvContentPartPr>
              <p14:xfrm>
                <a:off x="10269573" y="3681600"/>
                <a:ext cx="51840" cy="640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76534CF-7334-465B-984C-D0306B5CE83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265253" y="3677280"/>
                  <a:ext cx="60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27DD406-DC39-4FBF-8809-67D29F60DB98}"/>
                    </a:ext>
                  </a:extLst>
                </p14:cNvPr>
                <p14:cNvContentPartPr/>
                <p14:nvPr/>
              </p14:nvContentPartPr>
              <p14:xfrm>
                <a:off x="10156893" y="3672960"/>
                <a:ext cx="176760" cy="96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27DD406-DC39-4FBF-8809-67D29F60DB9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52573" y="3668640"/>
                  <a:ext cx="185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DA809C6-1BBC-45AD-A422-A15C9AC10D3C}"/>
                    </a:ext>
                  </a:extLst>
                </p14:cNvPr>
                <p14:cNvContentPartPr/>
                <p14:nvPr/>
              </p14:nvContentPartPr>
              <p14:xfrm>
                <a:off x="10380093" y="3558480"/>
                <a:ext cx="199800" cy="172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DA809C6-1BBC-45AD-A422-A15C9AC10D3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75773" y="3554160"/>
                  <a:ext cx="208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100E069-DAD0-488B-8309-11190CAAF2FD}"/>
                    </a:ext>
                  </a:extLst>
                </p14:cNvPr>
                <p14:cNvContentPartPr/>
                <p14:nvPr/>
              </p14:nvContentPartPr>
              <p14:xfrm>
                <a:off x="10600773" y="3517440"/>
                <a:ext cx="190440" cy="173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100E069-DAD0-488B-8309-11190CAAF2F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96453" y="3513120"/>
                  <a:ext cx="199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9507B2C-0B18-4499-B953-5DD107D30871}"/>
                    </a:ext>
                  </a:extLst>
                </p14:cNvPr>
                <p14:cNvContentPartPr/>
                <p14:nvPr/>
              </p14:nvContentPartPr>
              <p14:xfrm>
                <a:off x="10611573" y="3529680"/>
                <a:ext cx="81000" cy="18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9507B2C-0B18-4499-B953-5DD107D3087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607253" y="3525360"/>
                  <a:ext cx="89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740CB6A-BC7E-4975-A78E-6FAAC6E8E46A}"/>
                    </a:ext>
                  </a:extLst>
                </p14:cNvPr>
                <p14:cNvContentPartPr/>
                <p14:nvPr/>
              </p14:nvContentPartPr>
              <p14:xfrm>
                <a:off x="10871133" y="3587280"/>
                <a:ext cx="239400" cy="64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740CB6A-BC7E-4975-A78E-6FAAC6E8E46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866813" y="3582960"/>
                  <a:ext cx="248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46691F0-80DC-49DC-A3E6-C15B74061599}"/>
                    </a:ext>
                  </a:extLst>
                </p14:cNvPr>
                <p14:cNvContentPartPr/>
                <p14:nvPr/>
              </p14:nvContentPartPr>
              <p14:xfrm>
                <a:off x="11075613" y="3492240"/>
                <a:ext cx="360" cy="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46691F0-80DC-49DC-A3E6-C15B7406159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71293" y="3487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55D63A4-F116-4A8A-A87C-C4825CB0DE54}"/>
                    </a:ext>
                  </a:extLst>
                </p14:cNvPr>
                <p14:cNvContentPartPr/>
                <p14:nvPr/>
              </p14:nvContentPartPr>
              <p14:xfrm>
                <a:off x="11240493" y="3422760"/>
                <a:ext cx="96840" cy="172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55D63A4-F116-4A8A-A87C-C4825CB0DE5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36173" y="3418440"/>
                  <a:ext cx="105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46286B8-E60B-4B42-A12F-113D622BFD20}"/>
                    </a:ext>
                  </a:extLst>
                </p14:cNvPr>
                <p14:cNvContentPartPr/>
                <p14:nvPr/>
              </p14:nvContentPartPr>
              <p14:xfrm>
                <a:off x="11298093" y="3525000"/>
                <a:ext cx="57240" cy="176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46286B8-E60B-4B42-A12F-113D622BFD2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293773" y="3520680"/>
                  <a:ext cx="65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7254356-3332-4976-85D9-A761DF6462D5}"/>
                    </a:ext>
                  </a:extLst>
                </p14:cNvPr>
                <p14:cNvContentPartPr/>
                <p14:nvPr/>
              </p14:nvContentPartPr>
              <p14:xfrm>
                <a:off x="11360013" y="3482880"/>
                <a:ext cx="116640" cy="47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7254356-3332-4976-85D9-A761DF6462D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355693" y="3478560"/>
                  <a:ext cx="125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00A516C-C636-44D8-8DE5-E766FA08D1B1}"/>
                    </a:ext>
                  </a:extLst>
                </p14:cNvPr>
                <p14:cNvContentPartPr/>
                <p14:nvPr/>
              </p14:nvContentPartPr>
              <p14:xfrm>
                <a:off x="11478093" y="3439320"/>
                <a:ext cx="48240" cy="77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00A516C-C636-44D8-8DE5-E766FA08D1B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473773" y="3435000"/>
                  <a:ext cx="5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0100B9E-05D6-40E3-9B50-2550214CBC0C}"/>
                    </a:ext>
                  </a:extLst>
                </p14:cNvPr>
                <p14:cNvContentPartPr/>
                <p14:nvPr/>
              </p14:nvContentPartPr>
              <p14:xfrm>
                <a:off x="11550093" y="3411240"/>
                <a:ext cx="209160" cy="88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0100B9E-05D6-40E3-9B50-2550214CBC0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545773" y="3406920"/>
                  <a:ext cx="217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3189C02-4F99-41CF-B6BE-FAA9BB7871D4}"/>
                    </a:ext>
                  </a:extLst>
                </p14:cNvPr>
                <p14:cNvContentPartPr/>
                <p14:nvPr/>
              </p14:nvContentPartPr>
              <p14:xfrm>
                <a:off x="9703653" y="3688800"/>
                <a:ext cx="108360" cy="143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3189C02-4F99-41CF-B6BE-FAA9BB7871D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699333" y="3684480"/>
                  <a:ext cx="117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230F75D-B582-456F-A70B-7CC45726F8C5}"/>
                    </a:ext>
                  </a:extLst>
                </p14:cNvPr>
                <p14:cNvContentPartPr/>
                <p14:nvPr/>
              </p14:nvContentPartPr>
              <p14:xfrm>
                <a:off x="9306933" y="3659640"/>
                <a:ext cx="1642680" cy="3150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230F75D-B582-456F-A70B-7CC45726F8C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302613" y="3655320"/>
                  <a:ext cx="1651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A6C1FB4-A828-4025-BA86-0F3C7A1BE945}"/>
                    </a:ext>
                  </a:extLst>
                </p14:cNvPr>
                <p14:cNvContentPartPr/>
                <p14:nvPr/>
              </p14:nvContentPartPr>
              <p14:xfrm>
                <a:off x="11803173" y="3319800"/>
                <a:ext cx="63000" cy="123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A6C1FB4-A828-4025-BA86-0F3C7A1BE94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798853" y="3315480"/>
                  <a:ext cx="71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F04A038-C9A1-4F8D-873A-F8F4278C4753}"/>
                    </a:ext>
                  </a:extLst>
                </p14:cNvPr>
                <p14:cNvContentPartPr/>
                <p14:nvPr/>
              </p14:nvContentPartPr>
              <p14:xfrm>
                <a:off x="11869773" y="3341040"/>
                <a:ext cx="55080" cy="882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F04A038-C9A1-4F8D-873A-F8F4278C475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865453" y="3336720"/>
                  <a:ext cx="6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96D368F-80E7-48E8-9470-3C64F6422B08}"/>
                    </a:ext>
                  </a:extLst>
                </p14:cNvPr>
                <p14:cNvContentPartPr/>
                <p14:nvPr/>
              </p14:nvContentPartPr>
              <p14:xfrm>
                <a:off x="11903253" y="3290640"/>
                <a:ext cx="79560" cy="106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96D368F-80E7-48E8-9470-3C64F6422B0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898933" y="3286320"/>
                  <a:ext cx="88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664BFD0-847E-4652-9DC1-681C76F9745C}"/>
                    </a:ext>
                  </a:extLst>
                </p14:cNvPr>
                <p14:cNvContentPartPr/>
                <p14:nvPr/>
              </p14:nvContentPartPr>
              <p14:xfrm>
                <a:off x="11972013" y="3332760"/>
                <a:ext cx="117720" cy="64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664BFD0-847E-4652-9DC1-681C76F9745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967693" y="3328440"/>
                  <a:ext cx="126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F642B02-DCE9-4F10-995F-289D6F05F389}"/>
                    </a:ext>
                  </a:extLst>
                </p14:cNvPr>
                <p14:cNvContentPartPr/>
                <p14:nvPr/>
              </p14:nvContentPartPr>
              <p14:xfrm>
                <a:off x="8864853" y="4070400"/>
                <a:ext cx="175320" cy="788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F642B02-DCE9-4F10-995F-289D6F05F38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860533" y="4066080"/>
                  <a:ext cx="183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07D99DB-7CDD-477B-8A6A-BA1F1DFDCCAE}"/>
                    </a:ext>
                  </a:extLst>
                </p14:cNvPr>
                <p14:cNvContentPartPr/>
                <p14:nvPr/>
              </p14:nvContentPartPr>
              <p14:xfrm>
                <a:off x="9071133" y="4023600"/>
                <a:ext cx="94680" cy="1198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07D99DB-7CDD-477B-8A6A-BA1F1DFDCCA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066813" y="4019280"/>
                  <a:ext cx="103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CE22B60-DECF-46D0-84BF-4BD5D9D4E4EC}"/>
                    </a:ext>
                  </a:extLst>
                </p14:cNvPr>
                <p14:cNvContentPartPr/>
                <p14:nvPr/>
              </p14:nvContentPartPr>
              <p14:xfrm>
                <a:off x="9228093" y="4001640"/>
                <a:ext cx="122400" cy="147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CE22B60-DECF-46D0-84BF-4BD5D9D4E4E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223773" y="3997320"/>
                  <a:ext cx="131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9F7C81C-D74C-4C34-9415-55340D1418E0}"/>
                    </a:ext>
                  </a:extLst>
                </p14:cNvPr>
                <p14:cNvContentPartPr/>
                <p14:nvPr/>
              </p14:nvContentPartPr>
              <p14:xfrm>
                <a:off x="9357693" y="4026120"/>
                <a:ext cx="111600" cy="106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9F7C81C-D74C-4C34-9415-55340D1418E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53373" y="4021800"/>
                  <a:ext cx="120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79F91B8-B004-4790-8E9F-AD33C9E26165}"/>
                    </a:ext>
                  </a:extLst>
                </p14:cNvPr>
                <p14:cNvContentPartPr/>
                <p14:nvPr/>
              </p14:nvContentPartPr>
              <p14:xfrm>
                <a:off x="9459573" y="3960960"/>
                <a:ext cx="202320" cy="1544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79F91B8-B004-4790-8E9F-AD33C9E2616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455253" y="3956640"/>
                  <a:ext cx="210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5454778-A24C-44EA-A750-1AD47DC0E066}"/>
                    </a:ext>
                  </a:extLst>
                </p14:cNvPr>
                <p14:cNvContentPartPr/>
                <p14:nvPr/>
              </p14:nvContentPartPr>
              <p14:xfrm>
                <a:off x="9753693" y="3905160"/>
                <a:ext cx="270360" cy="222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5454778-A24C-44EA-A750-1AD47DC0E06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49373" y="3900840"/>
                  <a:ext cx="279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F41A593-3436-492D-8AF4-E20E1E673BCF}"/>
                    </a:ext>
                  </a:extLst>
                </p14:cNvPr>
                <p14:cNvContentPartPr/>
                <p14:nvPr/>
              </p14:nvContentPartPr>
              <p14:xfrm>
                <a:off x="9647493" y="4045560"/>
                <a:ext cx="376920" cy="1036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F41A593-3436-492D-8AF4-E20E1E673BC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643173" y="4041240"/>
                  <a:ext cx="385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62DB756-882F-449F-B725-A4AD517BE3D3}"/>
                    </a:ext>
                  </a:extLst>
                </p14:cNvPr>
                <p14:cNvContentPartPr/>
                <p14:nvPr/>
              </p14:nvContentPartPr>
              <p14:xfrm>
                <a:off x="10103253" y="3937920"/>
                <a:ext cx="98640" cy="928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62DB756-882F-449F-B725-A4AD517BE3D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98933" y="3933600"/>
                  <a:ext cx="107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10DE735-B2C2-4C6B-8DA0-F707E11EE595}"/>
                    </a:ext>
                  </a:extLst>
                </p14:cNvPr>
                <p14:cNvContentPartPr/>
                <p14:nvPr/>
              </p14:nvContentPartPr>
              <p14:xfrm>
                <a:off x="10228173" y="3960600"/>
                <a:ext cx="140040" cy="25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10DE735-B2C2-4C6B-8DA0-F707E11EE59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223853" y="3956280"/>
                  <a:ext cx="14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E013659-6C7F-4E7C-96EE-67377634E27D}"/>
                    </a:ext>
                  </a:extLst>
                </p14:cNvPr>
                <p14:cNvContentPartPr/>
                <p14:nvPr/>
              </p14:nvContentPartPr>
              <p14:xfrm>
                <a:off x="10430133" y="3830640"/>
                <a:ext cx="210600" cy="140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E013659-6C7F-4E7C-96EE-67377634E27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425813" y="3826320"/>
                  <a:ext cx="219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51FC41C-BD85-4292-B5E2-92337A07DB00}"/>
                    </a:ext>
                  </a:extLst>
                </p14:cNvPr>
                <p14:cNvContentPartPr/>
                <p14:nvPr/>
              </p14:nvContentPartPr>
              <p14:xfrm>
                <a:off x="10712373" y="3722640"/>
                <a:ext cx="255600" cy="2206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51FC41C-BD85-4292-B5E2-92337A07DB0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708053" y="3718320"/>
                  <a:ext cx="264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B147505-AE72-4066-9E2C-648333D50920}"/>
                    </a:ext>
                  </a:extLst>
                </p14:cNvPr>
                <p14:cNvContentPartPr/>
                <p14:nvPr/>
              </p14:nvContentPartPr>
              <p14:xfrm>
                <a:off x="10935573" y="3705720"/>
                <a:ext cx="292680" cy="150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B147505-AE72-4066-9E2C-648333D5092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931253" y="3701400"/>
                  <a:ext cx="301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3B514FD-98D2-4DC6-9728-40B26E385DA2}"/>
                    </a:ext>
                  </a:extLst>
                </p14:cNvPr>
                <p14:cNvContentPartPr/>
                <p14:nvPr/>
              </p14:nvContentPartPr>
              <p14:xfrm>
                <a:off x="11279013" y="3790680"/>
                <a:ext cx="4320" cy="17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3B514FD-98D2-4DC6-9728-40B26E385DA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274693" y="3786360"/>
                  <a:ext cx="12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423B076-2944-4000-A4A2-379938986467}"/>
                    </a:ext>
                  </a:extLst>
                </p14:cNvPr>
                <p14:cNvContentPartPr/>
                <p14:nvPr/>
              </p14:nvContentPartPr>
              <p14:xfrm>
                <a:off x="11397093" y="3613920"/>
                <a:ext cx="67680" cy="1756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423B076-2944-4000-A4A2-37993898646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392773" y="3609600"/>
                  <a:ext cx="7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8C0117B-3079-42FF-9A8D-14C322663A31}"/>
                    </a:ext>
                  </a:extLst>
                </p14:cNvPr>
                <p14:cNvContentPartPr/>
                <p14:nvPr/>
              </p14:nvContentPartPr>
              <p14:xfrm>
                <a:off x="11441733" y="3662160"/>
                <a:ext cx="9000" cy="122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8C0117B-3079-42FF-9A8D-14C322663A3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437413" y="3657840"/>
                  <a:ext cx="17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97865B4-271E-4B95-967D-336CFB429398}"/>
                    </a:ext>
                  </a:extLst>
                </p14:cNvPr>
                <p14:cNvContentPartPr/>
                <p14:nvPr/>
              </p14:nvContentPartPr>
              <p14:xfrm>
                <a:off x="11502213" y="3666480"/>
                <a:ext cx="239400" cy="76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97865B4-271E-4B95-967D-336CFB42939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97893" y="3662160"/>
                  <a:ext cx="248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1874326-BD7B-4211-BE2A-A232450DE318}"/>
                    </a:ext>
                  </a:extLst>
                </p14:cNvPr>
                <p14:cNvContentPartPr/>
                <p14:nvPr/>
              </p14:nvContentPartPr>
              <p14:xfrm>
                <a:off x="11740533" y="3566760"/>
                <a:ext cx="142200" cy="144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1874326-BD7B-4211-BE2A-A232450DE31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736213" y="3562440"/>
                  <a:ext cx="150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9A10772-04FB-42F2-996E-D62E2AC13C28}"/>
                    </a:ext>
                  </a:extLst>
                </p14:cNvPr>
                <p14:cNvContentPartPr/>
                <p14:nvPr/>
              </p14:nvContentPartPr>
              <p14:xfrm>
                <a:off x="10474053" y="4040520"/>
                <a:ext cx="67320" cy="89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9A10772-04FB-42F2-996E-D62E2AC13C2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69733" y="4036200"/>
                  <a:ext cx="75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6252152-1ABD-4502-B381-02C7E6E683C2}"/>
                    </a:ext>
                  </a:extLst>
                </p14:cNvPr>
                <p14:cNvContentPartPr/>
                <p14:nvPr/>
              </p14:nvContentPartPr>
              <p14:xfrm>
                <a:off x="10588533" y="3968880"/>
                <a:ext cx="293040" cy="1429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6252152-1ABD-4502-B381-02C7E6E683C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584213" y="3964560"/>
                  <a:ext cx="30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98CB2AD-965D-4628-B680-A1E2AB6B4B6D}"/>
                    </a:ext>
                  </a:extLst>
                </p14:cNvPr>
                <p14:cNvContentPartPr/>
                <p14:nvPr/>
              </p14:nvContentPartPr>
              <p14:xfrm>
                <a:off x="10808853" y="3920280"/>
                <a:ext cx="66960" cy="705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98CB2AD-965D-4628-B680-A1E2AB6B4B6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804533" y="3915960"/>
                  <a:ext cx="75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9A81791-758D-4F8C-AB04-11ACE4BAC0E9}"/>
                    </a:ext>
                  </a:extLst>
                </p14:cNvPr>
                <p14:cNvContentPartPr/>
                <p14:nvPr/>
              </p14:nvContentPartPr>
              <p14:xfrm>
                <a:off x="10978413" y="3966720"/>
                <a:ext cx="90000" cy="1836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9A81791-758D-4F8C-AB04-11ACE4BAC0E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974093" y="3962400"/>
                  <a:ext cx="98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9A664F4-4B86-498B-BB43-EB7F44AB7EAA}"/>
                    </a:ext>
                  </a:extLst>
                </p14:cNvPr>
                <p14:cNvContentPartPr/>
                <p14:nvPr/>
              </p14:nvContentPartPr>
              <p14:xfrm>
                <a:off x="11099373" y="3978960"/>
                <a:ext cx="63720" cy="85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9A664F4-4B86-498B-BB43-EB7F44AB7EA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095053" y="3974640"/>
                  <a:ext cx="72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8748CB2-C5D0-4B74-BB21-3A43EFC9C587}"/>
                    </a:ext>
                  </a:extLst>
                </p14:cNvPr>
                <p14:cNvContentPartPr/>
                <p14:nvPr/>
              </p14:nvContentPartPr>
              <p14:xfrm>
                <a:off x="11146173" y="3816600"/>
                <a:ext cx="373680" cy="233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8748CB2-C5D0-4B74-BB21-3A43EFC9C58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141853" y="3812280"/>
                  <a:ext cx="382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DEEDE52-4924-4002-A0A1-FD194BFCA4DA}"/>
                    </a:ext>
                  </a:extLst>
                </p14:cNvPr>
                <p14:cNvContentPartPr/>
                <p14:nvPr/>
              </p14:nvContentPartPr>
              <p14:xfrm>
                <a:off x="11601213" y="3861960"/>
                <a:ext cx="270360" cy="1314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DEEDE52-4924-4002-A0A1-FD194BFCA4D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596893" y="3857640"/>
                  <a:ext cx="279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CEB4816-6CC8-4F50-AA5A-FB66432BDC0F}"/>
                    </a:ext>
                  </a:extLst>
                </p14:cNvPr>
                <p14:cNvContentPartPr/>
                <p14:nvPr/>
              </p14:nvContentPartPr>
              <p14:xfrm>
                <a:off x="11890293" y="3798960"/>
                <a:ext cx="101160" cy="138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CEB4816-6CC8-4F50-AA5A-FB66432BDC0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885973" y="3794640"/>
                  <a:ext cx="109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3A6375E-2431-4641-ADB8-D9EBED9741FD}"/>
                    </a:ext>
                  </a:extLst>
                </p14:cNvPr>
                <p14:cNvContentPartPr/>
                <p14:nvPr/>
              </p14:nvContentPartPr>
              <p14:xfrm>
                <a:off x="11961213" y="3835680"/>
                <a:ext cx="125280" cy="867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3A6375E-2431-4641-ADB8-D9EBED9741F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956893" y="3831360"/>
                  <a:ext cx="133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B5A1843-F7E5-42D5-9F08-6494FA35B94F}"/>
                    </a:ext>
                  </a:extLst>
                </p14:cNvPr>
                <p14:cNvContentPartPr/>
                <p14:nvPr/>
              </p14:nvContentPartPr>
              <p14:xfrm>
                <a:off x="12110253" y="3709320"/>
                <a:ext cx="12600" cy="2286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B5A1843-F7E5-42D5-9F08-6494FA35B94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2105933" y="3705000"/>
                  <a:ext cx="2124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EE04016D-A324-4999-A940-C64396F47BDB}"/>
                  </a:ext>
                </a:extLst>
              </p14:cNvPr>
              <p14:cNvContentPartPr/>
              <p14:nvPr/>
            </p14:nvContentPartPr>
            <p14:xfrm>
              <a:off x="3533973" y="2613120"/>
              <a:ext cx="1823760" cy="10882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EE04016D-A324-4999-A940-C64396F47BDB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529653" y="2608800"/>
                <a:ext cx="1832400" cy="10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60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eines privaten Gutes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205784"/>
            <a:ext cx="6076951" cy="5273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kann nur von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Konsumenten zur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selben Zeit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genutzt werden und andere können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wird nur dann von einem Konsumenten A erworben werden, wenn der Nutzen der letzten produzierten Einheit bzw. die daraus abgeleitete Grenzzahlungsbereitschaft (bzw. Grenzrate der Substitution) größer gleich den Grenzkosten ist.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weiterer Konsument B wird eine Menge dieses Gutes nur konsumieren, wenn seine Grenzzahlungsbereitschaft (bzw. Grenzrate der Substitution) mindestens so groß ist, wie die des Konsumenten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Umgekehrte gilt dann auch aus Sicht von A bzgl.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Gleichgewicht ergibt sich damit die Bedingung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95281F6-E3C4-48FC-9F3A-F86A779561E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EE4F65-F12F-4045-BFED-9E23A160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59" y="552450"/>
            <a:ext cx="5384992" cy="3240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9525DB4-0A1A-453A-B1A1-5FF4C52608C0}"/>
                  </a:ext>
                </a:extLst>
              </p14:cNvPr>
              <p14:cNvContentPartPr/>
              <p14:nvPr/>
            </p14:nvContentPartPr>
            <p14:xfrm>
              <a:off x="2080040" y="6115158"/>
              <a:ext cx="1291680" cy="45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9525DB4-0A1A-453A-B1A1-5FF4C52608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5720" y="6110838"/>
                <a:ext cx="1300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E2193C5-EC19-4EE8-8083-A418149A851E}"/>
                  </a:ext>
                </a:extLst>
              </p14:cNvPr>
              <p14:cNvContentPartPr/>
              <p14:nvPr/>
            </p14:nvContentPartPr>
            <p14:xfrm>
              <a:off x="4297280" y="1981998"/>
              <a:ext cx="1892880" cy="24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E2193C5-EC19-4EE8-8083-A418149A85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2960" y="1977678"/>
                <a:ext cx="190152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A47321E-112D-4AAC-A1C3-4EACE243306C}"/>
              </a:ext>
            </a:extLst>
          </p:cNvPr>
          <p:cNvGrpSpPr/>
          <p:nvPr/>
        </p:nvGrpSpPr>
        <p:grpSpPr>
          <a:xfrm>
            <a:off x="346640" y="2789478"/>
            <a:ext cx="5785200" cy="94320"/>
            <a:chOff x="346640" y="2789478"/>
            <a:chExt cx="578520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A76A2FD-E2E7-46E6-8489-F7E504D67C1D}"/>
                    </a:ext>
                  </a:extLst>
                </p14:cNvPr>
                <p14:cNvContentPartPr/>
                <p14:nvPr/>
              </p14:nvContentPartPr>
              <p14:xfrm>
                <a:off x="346640" y="2789478"/>
                <a:ext cx="2975040" cy="88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A76A2FD-E2E7-46E6-8489-F7E504D67C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2320" y="2785158"/>
                  <a:ext cx="2983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40C79C2-2BD7-4F66-B151-6044DC10B170}"/>
                    </a:ext>
                  </a:extLst>
                </p14:cNvPr>
                <p14:cNvContentPartPr/>
                <p14:nvPr/>
              </p14:nvContentPartPr>
              <p14:xfrm>
                <a:off x="3346520" y="2829078"/>
                <a:ext cx="2785320" cy="54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40C79C2-2BD7-4F66-B151-6044DC10B1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42200" y="2824758"/>
                  <a:ext cx="27939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D61B724-783E-4A9F-82E1-71731BBDEE52}"/>
                  </a:ext>
                </a:extLst>
              </p14:cNvPr>
              <p14:cNvContentPartPr/>
              <p14:nvPr/>
            </p14:nvContentPartPr>
            <p14:xfrm>
              <a:off x="10837040" y="944838"/>
              <a:ext cx="50760" cy="623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D61B724-783E-4A9F-82E1-71731BBDEE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2720" y="940518"/>
                <a:ext cx="5940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E4B9F64-1CEE-4F4E-B2F6-B21E39940760}"/>
                  </a:ext>
                </a:extLst>
              </p14:cNvPr>
              <p14:cNvContentPartPr/>
              <p14:nvPr/>
            </p14:nvContentPartPr>
            <p14:xfrm>
              <a:off x="10772600" y="1401318"/>
              <a:ext cx="178560" cy="169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E4B9F64-1CEE-4F4E-B2F6-B21E399407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68280" y="1396998"/>
                <a:ext cx="187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0495CDE-F7E8-4CA3-AE8A-085B80BE1EAC}"/>
                  </a:ext>
                </a:extLst>
              </p14:cNvPr>
              <p14:cNvContentPartPr/>
              <p14:nvPr/>
            </p14:nvContentPartPr>
            <p14:xfrm>
              <a:off x="10294160" y="661518"/>
              <a:ext cx="49320" cy="1947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0495CDE-F7E8-4CA3-AE8A-085B80BE1E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89840" y="657198"/>
                <a:ext cx="57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BEB99EE-0184-41D7-A507-9D1E55E4A122}"/>
                  </a:ext>
                </a:extLst>
              </p14:cNvPr>
              <p14:cNvContentPartPr/>
              <p14:nvPr/>
            </p14:nvContentPartPr>
            <p14:xfrm>
              <a:off x="10315400" y="642078"/>
              <a:ext cx="180720" cy="2138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BEB99EE-0184-41D7-A507-9D1E55E4A1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11080" y="637758"/>
                <a:ext cx="1893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C0BF8A3-13DB-4F51-88E3-95F2B7050652}"/>
                  </a:ext>
                </a:extLst>
              </p14:cNvPr>
              <p14:cNvContentPartPr/>
              <p14:nvPr/>
            </p14:nvContentPartPr>
            <p14:xfrm>
              <a:off x="10521680" y="691758"/>
              <a:ext cx="135720" cy="205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C0BF8A3-13DB-4F51-88E3-95F2B70506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17360" y="687438"/>
                <a:ext cx="1443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8C87EF-78AD-48B0-BA31-E38906CF91AE}"/>
                  </a:ext>
                </a:extLst>
              </p14:cNvPr>
              <p14:cNvContentPartPr/>
              <p14:nvPr/>
            </p14:nvContentPartPr>
            <p14:xfrm>
              <a:off x="10675040" y="594918"/>
              <a:ext cx="89640" cy="1432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8C87EF-78AD-48B0-BA31-E38906CF91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670720" y="590598"/>
                <a:ext cx="98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EA32960-92CE-48A6-9EDB-0B0B471990F3}"/>
                  </a:ext>
                </a:extLst>
              </p14:cNvPr>
              <p14:cNvContentPartPr/>
              <p14:nvPr/>
            </p14:nvContentPartPr>
            <p14:xfrm>
              <a:off x="10794920" y="527598"/>
              <a:ext cx="199440" cy="1796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EA32960-92CE-48A6-9EDB-0B0B471990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90600" y="523278"/>
                <a:ext cx="208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9DD9F40-E631-4E78-946D-5DEBA3542459}"/>
                  </a:ext>
                </a:extLst>
              </p14:cNvPr>
              <p14:cNvContentPartPr/>
              <p14:nvPr/>
            </p14:nvContentPartPr>
            <p14:xfrm>
              <a:off x="11151320" y="461358"/>
              <a:ext cx="59400" cy="197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9DD9F40-E631-4E78-946D-5DEBA35424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47000" y="457038"/>
                <a:ext cx="680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12842F7-7BD8-4604-BFE4-256F2DF88D95}"/>
                  </a:ext>
                </a:extLst>
              </p14:cNvPr>
              <p14:cNvContentPartPr/>
              <p14:nvPr/>
            </p14:nvContentPartPr>
            <p14:xfrm>
              <a:off x="11212880" y="418158"/>
              <a:ext cx="159120" cy="163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12842F7-7BD8-4604-BFE4-256F2DF88D9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08560" y="413838"/>
                <a:ext cx="167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40BE8E4-7288-4AD8-98FC-28559B28E219}"/>
                  </a:ext>
                </a:extLst>
              </p14:cNvPr>
              <p14:cNvContentPartPr/>
              <p14:nvPr/>
            </p14:nvContentPartPr>
            <p14:xfrm>
              <a:off x="11381720" y="431838"/>
              <a:ext cx="71640" cy="169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40BE8E4-7288-4AD8-98FC-28559B28E2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77400" y="427518"/>
                <a:ext cx="802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F89FBDA-9936-4C16-9954-80C13C899496}"/>
                  </a:ext>
                </a:extLst>
              </p14:cNvPr>
              <p14:cNvContentPartPr/>
              <p14:nvPr/>
            </p14:nvContentPartPr>
            <p14:xfrm>
              <a:off x="11418080" y="384318"/>
              <a:ext cx="109800" cy="144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F89FBDA-9936-4C16-9954-80C13C89949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413760" y="379998"/>
                <a:ext cx="118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DC6D123-9910-440B-BAA1-929D137ACBDD}"/>
                  </a:ext>
                </a:extLst>
              </p14:cNvPr>
              <p14:cNvContentPartPr/>
              <p14:nvPr/>
            </p14:nvContentPartPr>
            <p14:xfrm>
              <a:off x="10291280" y="1005318"/>
              <a:ext cx="209160" cy="109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DC6D123-9910-440B-BAA1-929D137ACB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286960" y="1000998"/>
                <a:ext cx="217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9A83754-4994-4EEC-9131-676E7016345D}"/>
                  </a:ext>
                </a:extLst>
              </p14:cNvPr>
              <p14:cNvContentPartPr/>
              <p14:nvPr/>
            </p14:nvContentPartPr>
            <p14:xfrm>
              <a:off x="10508360" y="965358"/>
              <a:ext cx="72360" cy="781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9A83754-4994-4EEC-9131-676E7016345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04040" y="961038"/>
                <a:ext cx="810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2E3AD7D-CCF2-4BD1-9F12-67119A758D7C}"/>
                  </a:ext>
                </a:extLst>
              </p14:cNvPr>
              <p14:cNvContentPartPr/>
              <p14:nvPr/>
            </p14:nvContentPartPr>
            <p14:xfrm>
              <a:off x="10714280" y="832878"/>
              <a:ext cx="238680" cy="144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2E3AD7D-CCF2-4BD1-9F12-67119A758D7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09960" y="828558"/>
                <a:ext cx="2473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E72C9C9-01E7-49F8-84A3-4C77507BCE26}"/>
                  </a:ext>
                </a:extLst>
              </p14:cNvPr>
              <p14:cNvContentPartPr/>
              <p14:nvPr/>
            </p14:nvContentPartPr>
            <p14:xfrm>
              <a:off x="11120360" y="712278"/>
              <a:ext cx="126360" cy="152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E72C9C9-01E7-49F8-84A3-4C77507BCE2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16040" y="707958"/>
                <a:ext cx="135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A96141A-F381-42CD-B004-F5BC7881B300}"/>
                  </a:ext>
                </a:extLst>
              </p14:cNvPr>
              <p14:cNvContentPartPr/>
              <p14:nvPr/>
            </p14:nvContentPartPr>
            <p14:xfrm>
              <a:off x="11260760" y="656118"/>
              <a:ext cx="386280" cy="1393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A96141A-F381-42CD-B004-F5BC7881B30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56440" y="651798"/>
                <a:ext cx="39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E36AD82-0776-4FFF-BA92-AD4962F9BA98}"/>
                  </a:ext>
                </a:extLst>
              </p14:cNvPr>
              <p14:cNvContentPartPr/>
              <p14:nvPr/>
            </p14:nvContentPartPr>
            <p14:xfrm>
              <a:off x="11601680" y="597438"/>
              <a:ext cx="65520" cy="56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E36AD82-0776-4FFF-BA92-AD4962F9BA9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597360" y="593118"/>
                <a:ext cx="74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00F943D-1289-4BFD-A3C0-5109BF3FEBDE}"/>
                  </a:ext>
                </a:extLst>
              </p14:cNvPr>
              <p14:cNvContentPartPr/>
              <p14:nvPr/>
            </p14:nvContentPartPr>
            <p14:xfrm>
              <a:off x="11647760" y="607878"/>
              <a:ext cx="104760" cy="65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00F943D-1289-4BFD-A3C0-5109BF3FEBD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643440" y="603558"/>
                <a:ext cx="113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9D9C0EF-1D99-44C7-B96A-73398B45BE8C}"/>
                  </a:ext>
                </a:extLst>
              </p14:cNvPr>
              <p14:cNvContentPartPr/>
              <p14:nvPr/>
            </p14:nvContentPartPr>
            <p14:xfrm>
              <a:off x="11778440" y="551358"/>
              <a:ext cx="65520" cy="291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9D9C0EF-1D99-44C7-B96A-73398B45BE8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774120" y="547038"/>
                <a:ext cx="74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ED90F3-6033-4409-A818-DFBD16BF89C3}"/>
                  </a:ext>
                </a:extLst>
              </p14:cNvPr>
              <p14:cNvContentPartPr/>
              <p14:nvPr/>
            </p14:nvContentPartPr>
            <p14:xfrm>
              <a:off x="11194880" y="979758"/>
              <a:ext cx="40680" cy="63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ED90F3-6033-4409-A818-DFBD16BF89C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190560" y="975438"/>
                <a:ext cx="493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2CE3F47-F088-4E77-B155-CA50610E7AF5}"/>
                  </a:ext>
                </a:extLst>
              </p14:cNvPr>
              <p14:cNvContentPartPr/>
              <p14:nvPr/>
            </p14:nvContentPartPr>
            <p14:xfrm>
              <a:off x="11265800" y="931878"/>
              <a:ext cx="44640" cy="1544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2CE3F47-F088-4E77-B155-CA50610E7AF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261480" y="927558"/>
                <a:ext cx="53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3789407-102E-4D38-9211-C2308BB716A6}"/>
                  </a:ext>
                </a:extLst>
              </p14:cNvPr>
              <p14:cNvContentPartPr/>
              <p14:nvPr/>
            </p14:nvContentPartPr>
            <p14:xfrm>
              <a:off x="11339240" y="824598"/>
              <a:ext cx="298440" cy="170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3789407-102E-4D38-9211-C2308BB716A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334920" y="820278"/>
                <a:ext cx="307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DB714D3-2E64-44AF-8A8E-689B6CF65E21}"/>
                  </a:ext>
                </a:extLst>
              </p14:cNvPr>
              <p14:cNvContentPartPr/>
              <p14:nvPr/>
            </p14:nvContentPartPr>
            <p14:xfrm>
              <a:off x="11616440" y="812718"/>
              <a:ext cx="5040" cy="35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DB714D3-2E64-44AF-8A8E-689B6CF65E2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612120" y="808398"/>
                <a:ext cx="13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C001896-5457-4EF9-A455-2067D933695F}"/>
                  </a:ext>
                </a:extLst>
              </p14:cNvPr>
              <p14:cNvContentPartPr/>
              <p14:nvPr/>
            </p14:nvContentPartPr>
            <p14:xfrm>
              <a:off x="11652800" y="762318"/>
              <a:ext cx="135360" cy="84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C001896-5457-4EF9-A455-2067D933695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48480" y="757998"/>
                <a:ext cx="1440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48B2970-92DD-48C4-9682-652AB517D419}"/>
                  </a:ext>
                </a:extLst>
              </p14:cNvPr>
              <p14:cNvContentPartPr/>
              <p14:nvPr/>
            </p14:nvContentPartPr>
            <p14:xfrm>
              <a:off x="11778440" y="714438"/>
              <a:ext cx="194040" cy="1497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48B2970-92DD-48C4-9682-652AB517D41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774120" y="710118"/>
                <a:ext cx="202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506B78F-7599-43C7-BD92-50B84E922521}"/>
                  </a:ext>
                </a:extLst>
              </p14:cNvPr>
              <p14:cNvContentPartPr/>
              <p14:nvPr/>
            </p14:nvContentPartPr>
            <p14:xfrm>
              <a:off x="11010560" y="1256598"/>
              <a:ext cx="110520" cy="532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506B78F-7599-43C7-BD92-50B84E92252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006240" y="1252278"/>
                <a:ext cx="1191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3F372C8-EBEF-40F8-95F4-7801C31DC3E0}"/>
                  </a:ext>
                </a:extLst>
              </p14:cNvPr>
              <p14:cNvContentPartPr/>
              <p14:nvPr/>
            </p14:nvContentPartPr>
            <p14:xfrm>
              <a:off x="11022800" y="1265238"/>
              <a:ext cx="111240" cy="687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3F372C8-EBEF-40F8-95F4-7801C31DC3E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018480" y="1260918"/>
                <a:ext cx="119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3CD50AF-F6F4-41D2-B830-4CFEAB63C49E}"/>
                  </a:ext>
                </a:extLst>
              </p14:cNvPr>
              <p14:cNvContentPartPr/>
              <p14:nvPr/>
            </p14:nvContentPartPr>
            <p14:xfrm>
              <a:off x="11120360" y="1205118"/>
              <a:ext cx="54000" cy="1170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3CD50AF-F6F4-41D2-B830-4CFEAB63C49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116040" y="1200798"/>
                <a:ext cx="62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A91D166-C9F3-4115-8FF1-11E7839E80D6}"/>
                  </a:ext>
                </a:extLst>
              </p14:cNvPr>
              <p14:cNvContentPartPr/>
              <p14:nvPr/>
            </p14:nvContentPartPr>
            <p14:xfrm>
              <a:off x="11226560" y="1170198"/>
              <a:ext cx="31320" cy="95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A91D166-C9F3-4115-8FF1-11E7839E80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222240" y="1165878"/>
                <a:ext cx="39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C22D9C2-6424-4DBE-870D-8950D98E1E66}"/>
                  </a:ext>
                </a:extLst>
              </p14:cNvPr>
              <p14:cNvContentPartPr/>
              <p14:nvPr/>
            </p14:nvContentPartPr>
            <p14:xfrm>
              <a:off x="11188040" y="1107918"/>
              <a:ext cx="94320" cy="867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C22D9C2-6424-4DBE-870D-8950D98E1E6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183720" y="1103598"/>
                <a:ext cx="1029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792F239-744E-4D21-BD6A-7EA90A64F686}"/>
                  </a:ext>
                </a:extLst>
              </p14:cNvPr>
              <p14:cNvContentPartPr/>
              <p14:nvPr/>
            </p14:nvContentPartPr>
            <p14:xfrm>
              <a:off x="11293520" y="1092438"/>
              <a:ext cx="115920" cy="1072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792F239-744E-4D21-BD6A-7EA90A64F68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289200" y="1088118"/>
                <a:ext cx="124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3ADB11F-9D6D-4D1D-BA9B-B3AE37B1F656}"/>
                  </a:ext>
                </a:extLst>
              </p14:cNvPr>
              <p14:cNvContentPartPr/>
              <p14:nvPr/>
            </p14:nvContentPartPr>
            <p14:xfrm>
              <a:off x="11384960" y="1046358"/>
              <a:ext cx="83880" cy="853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3ADB11F-9D6D-4D1D-BA9B-B3AE37B1F65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380640" y="1042038"/>
                <a:ext cx="92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C188165-2758-4AAD-88C9-E8274A8D5EE7}"/>
                  </a:ext>
                </a:extLst>
              </p14:cNvPr>
              <p14:cNvContentPartPr/>
              <p14:nvPr/>
            </p14:nvContentPartPr>
            <p14:xfrm>
              <a:off x="11466680" y="986598"/>
              <a:ext cx="114120" cy="486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C188165-2758-4AAD-88C9-E8274A8D5EE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462360" y="982278"/>
                <a:ext cx="122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2230532-4D32-4BD2-967D-AE56FBA4B1DB}"/>
                  </a:ext>
                </a:extLst>
              </p14:cNvPr>
              <p14:cNvContentPartPr/>
              <p14:nvPr/>
            </p14:nvContentPartPr>
            <p14:xfrm>
              <a:off x="11491160" y="1006398"/>
              <a:ext cx="99000" cy="63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2230532-4D32-4BD2-967D-AE56FBA4B1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486840" y="1002078"/>
                <a:ext cx="1076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1E0048C-60DF-4683-8AE3-77A91EAC6379}"/>
                  </a:ext>
                </a:extLst>
              </p14:cNvPr>
              <p14:cNvContentPartPr/>
              <p14:nvPr/>
            </p14:nvContentPartPr>
            <p14:xfrm>
              <a:off x="11600240" y="906678"/>
              <a:ext cx="99720" cy="1357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1E0048C-60DF-4683-8AE3-77A91EAC637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595920" y="902358"/>
                <a:ext cx="108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6067031-0FAC-4475-A5FB-D35874EEBE4F}"/>
                  </a:ext>
                </a:extLst>
              </p14:cNvPr>
              <p14:cNvContentPartPr/>
              <p14:nvPr/>
            </p14:nvContentPartPr>
            <p14:xfrm>
              <a:off x="11701400" y="874638"/>
              <a:ext cx="46440" cy="1105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6067031-0FAC-4475-A5FB-D35874EEBE4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697080" y="870318"/>
                <a:ext cx="550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896662A-419A-45F5-BB13-9DB3E76A42CD}"/>
                  </a:ext>
                </a:extLst>
              </p14:cNvPr>
              <p14:cNvContentPartPr/>
              <p14:nvPr/>
            </p14:nvContentPartPr>
            <p14:xfrm>
              <a:off x="11726600" y="949878"/>
              <a:ext cx="360" cy="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896662A-419A-45F5-BB13-9DB3E76A42C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722280" y="9455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CB39D6C-02C3-4834-B86C-E102FB5C5D5C}"/>
                  </a:ext>
                </a:extLst>
              </p14:cNvPr>
              <p14:cNvContentPartPr/>
              <p14:nvPr/>
            </p14:nvContentPartPr>
            <p14:xfrm>
              <a:off x="11679440" y="881838"/>
              <a:ext cx="168480" cy="1389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CB39D6C-02C3-4834-B86C-E102FB5C5D5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75120" y="877518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CC44A92-17C7-4F89-8A4A-BE603E681998}"/>
                  </a:ext>
                </a:extLst>
              </p14:cNvPr>
              <p14:cNvContentPartPr/>
              <p14:nvPr/>
            </p14:nvContentPartPr>
            <p14:xfrm>
              <a:off x="11840720" y="846918"/>
              <a:ext cx="84240" cy="80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CC44A92-17C7-4F89-8A4A-BE603E68199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836400" y="842598"/>
                <a:ext cx="92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F264EAF-90CD-45D9-A93C-2CED460170F0}"/>
                  </a:ext>
                </a:extLst>
              </p14:cNvPr>
              <p14:cNvContentPartPr/>
              <p14:nvPr/>
            </p14:nvContentPartPr>
            <p14:xfrm>
              <a:off x="11845400" y="818118"/>
              <a:ext cx="164520" cy="71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F264EAF-90CD-45D9-A93C-2CED460170F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841080" y="813798"/>
                <a:ext cx="173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E5A9822-CD91-469F-BE1A-3C9E2C5F7121}"/>
                  </a:ext>
                </a:extLst>
              </p14:cNvPr>
              <p14:cNvContentPartPr/>
              <p14:nvPr/>
            </p14:nvContentPartPr>
            <p14:xfrm>
              <a:off x="11661440" y="1041318"/>
              <a:ext cx="95040" cy="142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E5A9822-CD91-469F-BE1A-3C9E2C5F712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657120" y="1036998"/>
                <a:ext cx="103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D8C14A1-8B97-42AB-AED4-2C6204CC4160}"/>
                  </a:ext>
                </a:extLst>
              </p14:cNvPr>
              <p14:cNvContentPartPr/>
              <p14:nvPr/>
            </p14:nvContentPartPr>
            <p14:xfrm>
              <a:off x="11737400" y="1053198"/>
              <a:ext cx="76680" cy="81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D8C14A1-8B97-42AB-AED4-2C6204CC416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733080" y="1048878"/>
                <a:ext cx="853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4743B1B-F073-4E80-AFE1-7E7603DADC1C}"/>
                  </a:ext>
                </a:extLst>
              </p14:cNvPr>
              <p14:cNvContentPartPr/>
              <p14:nvPr/>
            </p14:nvContentPartPr>
            <p14:xfrm>
              <a:off x="11815160" y="1019358"/>
              <a:ext cx="73440" cy="709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4743B1B-F073-4E80-AFE1-7E7603DADC1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810840" y="1015038"/>
                <a:ext cx="82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DE78723-C6B1-4196-A67F-F79F95AD73AA}"/>
                  </a:ext>
                </a:extLst>
              </p14:cNvPr>
              <p14:cNvContentPartPr/>
              <p14:nvPr/>
            </p14:nvContentPartPr>
            <p14:xfrm>
              <a:off x="11866280" y="953838"/>
              <a:ext cx="181440" cy="1216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DE78723-C6B1-4196-A67F-F79F95AD73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861960" y="949518"/>
                <a:ext cx="1900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7C2683D-E134-433D-BA3B-A320EEEED5DE}"/>
                  </a:ext>
                </a:extLst>
              </p14:cNvPr>
              <p14:cNvContentPartPr/>
              <p14:nvPr/>
            </p14:nvContentPartPr>
            <p14:xfrm>
              <a:off x="6847520" y="785718"/>
              <a:ext cx="1376640" cy="1198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7C2683D-E134-433D-BA3B-A320EEEED5D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43200" y="781398"/>
                <a:ext cx="1385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85178DF-467C-4333-BF27-47D2B0BD13C9}"/>
                  </a:ext>
                </a:extLst>
              </p14:cNvPr>
              <p14:cNvContentPartPr/>
              <p14:nvPr/>
            </p14:nvContentPartPr>
            <p14:xfrm>
              <a:off x="8036600" y="697518"/>
              <a:ext cx="284400" cy="2476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85178DF-467C-4333-BF27-47D2B0BD13C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32280" y="693198"/>
                <a:ext cx="2930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8548CFC-D2AC-4541-8FB6-268B36DEB03E}"/>
                  </a:ext>
                </a:extLst>
              </p14:cNvPr>
              <p14:cNvContentPartPr/>
              <p14:nvPr/>
            </p14:nvContentPartPr>
            <p14:xfrm>
              <a:off x="7821680" y="875718"/>
              <a:ext cx="119520" cy="1458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8548CFC-D2AC-4541-8FB6-268B36DEB03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817360" y="871398"/>
                <a:ext cx="128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0ECB3E-26B6-4264-9917-917AFEF934F4}"/>
                  </a:ext>
                </a:extLst>
              </p14:cNvPr>
              <p14:cNvContentPartPr/>
              <p14:nvPr/>
            </p14:nvContentPartPr>
            <p14:xfrm>
              <a:off x="7973240" y="912798"/>
              <a:ext cx="224640" cy="676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0ECB3E-26B6-4264-9917-917AFEF934F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968920" y="908478"/>
                <a:ext cx="233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E40F2FB-A770-4AFB-B461-B52D1D2E874A}"/>
                  </a:ext>
                </a:extLst>
              </p14:cNvPr>
              <p14:cNvContentPartPr/>
              <p14:nvPr/>
            </p14:nvContentPartPr>
            <p14:xfrm>
              <a:off x="8173760" y="877158"/>
              <a:ext cx="21960" cy="39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E40F2FB-A770-4AFB-B461-B52D1D2E87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169440" y="872838"/>
                <a:ext cx="30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1340D66-6007-49F2-8648-FC097BE9770D}"/>
                  </a:ext>
                </a:extLst>
              </p14:cNvPr>
              <p14:cNvContentPartPr/>
              <p14:nvPr/>
            </p14:nvContentPartPr>
            <p14:xfrm>
              <a:off x="8206880" y="872838"/>
              <a:ext cx="120960" cy="896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1340D66-6007-49F2-8648-FC097BE9770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02560" y="868518"/>
                <a:ext cx="129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B6D04C9-ECD1-4237-9803-44AC33870DAC}"/>
                  </a:ext>
                </a:extLst>
              </p14:cNvPr>
              <p14:cNvContentPartPr/>
              <p14:nvPr/>
            </p14:nvContentPartPr>
            <p14:xfrm>
              <a:off x="8228840" y="917118"/>
              <a:ext cx="66240" cy="57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B6D04C9-ECD1-4237-9803-44AC33870DA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224520" y="912798"/>
                <a:ext cx="748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40D12FB-DFF2-4F9D-A2DA-597DF7F797CA}"/>
                  </a:ext>
                </a:extLst>
              </p14:cNvPr>
              <p14:cNvContentPartPr/>
              <p14:nvPr/>
            </p14:nvContentPartPr>
            <p14:xfrm>
              <a:off x="8331440" y="809838"/>
              <a:ext cx="540360" cy="1544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40D12FB-DFF2-4F9D-A2DA-597DF7F797C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327120" y="805518"/>
                <a:ext cx="549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5053056-F85A-4FDB-A70B-89F704059829}"/>
                  </a:ext>
                </a:extLst>
              </p14:cNvPr>
              <p14:cNvContentPartPr/>
              <p14:nvPr/>
            </p14:nvContentPartPr>
            <p14:xfrm>
              <a:off x="8082320" y="1053198"/>
              <a:ext cx="73440" cy="986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5053056-F85A-4FDB-A70B-89F70405982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078000" y="1048878"/>
                <a:ext cx="82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7945408-7840-421C-B023-988A798C162B}"/>
                  </a:ext>
                </a:extLst>
              </p14:cNvPr>
              <p14:cNvContentPartPr/>
              <p14:nvPr/>
            </p14:nvContentPartPr>
            <p14:xfrm>
              <a:off x="8091320" y="1059318"/>
              <a:ext cx="118080" cy="136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7945408-7840-421C-B023-988A798C162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087000" y="1054998"/>
                <a:ext cx="126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8B10573-A997-4E56-80F3-5557074D4B00}"/>
                  </a:ext>
                </a:extLst>
              </p14:cNvPr>
              <p14:cNvContentPartPr/>
              <p14:nvPr/>
            </p14:nvContentPartPr>
            <p14:xfrm>
              <a:off x="8201480" y="1084158"/>
              <a:ext cx="68760" cy="158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8B10573-A997-4E56-80F3-5557074D4B0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197160" y="1079838"/>
                <a:ext cx="77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0CEC284-59C0-4FED-8B7C-4F8988B06810}"/>
                  </a:ext>
                </a:extLst>
              </p14:cNvPr>
              <p14:cNvContentPartPr/>
              <p14:nvPr/>
            </p14:nvContentPartPr>
            <p14:xfrm>
              <a:off x="8318120" y="1074798"/>
              <a:ext cx="207720" cy="1789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0CEC284-59C0-4FED-8B7C-4F8988B0681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313800" y="1070478"/>
                <a:ext cx="2163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E89C8ED-38AA-4C6C-B3A8-C7A3A5A42AF8}"/>
                  </a:ext>
                </a:extLst>
              </p14:cNvPr>
              <p14:cNvContentPartPr/>
              <p14:nvPr/>
            </p14:nvContentPartPr>
            <p14:xfrm>
              <a:off x="8519720" y="1068678"/>
              <a:ext cx="57600" cy="1641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E89C8ED-38AA-4C6C-B3A8-C7A3A5A42AF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15400" y="1064358"/>
                <a:ext cx="66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388D9B0-D10E-4509-993A-7D3A91499F13}"/>
                  </a:ext>
                </a:extLst>
              </p14:cNvPr>
              <p14:cNvContentPartPr/>
              <p14:nvPr/>
            </p14:nvContentPartPr>
            <p14:xfrm>
              <a:off x="8580560" y="1034838"/>
              <a:ext cx="259200" cy="1112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388D9B0-D10E-4509-993A-7D3A91499F1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76240" y="1030518"/>
                <a:ext cx="267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0A4618F-1744-4DC7-A2E2-8487BEF858A0}"/>
                  </a:ext>
                </a:extLst>
              </p14:cNvPr>
              <p14:cNvContentPartPr/>
              <p14:nvPr/>
            </p14:nvContentPartPr>
            <p14:xfrm>
              <a:off x="8856680" y="1016118"/>
              <a:ext cx="12600" cy="302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0A4618F-1744-4DC7-A2E2-8487BEF858A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852360" y="1011798"/>
                <a:ext cx="21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4E4CCA68-46C9-4B29-AA23-ECADBD2AA7D3}"/>
                  </a:ext>
                </a:extLst>
              </p14:cNvPr>
              <p14:cNvContentPartPr/>
              <p14:nvPr/>
            </p14:nvContentPartPr>
            <p14:xfrm>
              <a:off x="8877920" y="1078758"/>
              <a:ext cx="194400" cy="435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E4CCA68-46C9-4B29-AA23-ECADBD2AA7D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873600" y="1074438"/>
                <a:ext cx="203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78B5E5ED-BA1F-438F-835C-22C0D6FD2806}"/>
                  </a:ext>
                </a:extLst>
              </p14:cNvPr>
              <p14:cNvContentPartPr/>
              <p14:nvPr/>
            </p14:nvContentPartPr>
            <p14:xfrm>
              <a:off x="8336120" y="1266678"/>
              <a:ext cx="300600" cy="810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78B5E5ED-BA1F-438F-835C-22C0D6FD280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331800" y="1262358"/>
                <a:ext cx="309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92AE788-8B9F-4B75-B871-2CC26750F8CB}"/>
                  </a:ext>
                </a:extLst>
              </p14:cNvPr>
              <p14:cNvContentPartPr/>
              <p14:nvPr/>
            </p14:nvContentPartPr>
            <p14:xfrm>
              <a:off x="8720240" y="1249038"/>
              <a:ext cx="90360" cy="1119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92AE788-8B9F-4B75-B871-2CC26750F8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715920" y="1244718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481F799-1361-429A-8F39-D73A3AD12D18}"/>
                  </a:ext>
                </a:extLst>
              </p14:cNvPr>
              <p14:cNvContentPartPr/>
              <p14:nvPr/>
            </p14:nvContentPartPr>
            <p14:xfrm>
              <a:off x="8834000" y="1283958"/>
              <a:ext cx="89640" cy="482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481F799-1361-429A-8F39-D73A3AD12D1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829680" y="1279638"/>
                <a:ext cx="98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36AFBF9-BEBB-48DA-8D09-E9837A273CB4}"/>
                  </a:ext>
                </a:extLst>
              </p14:cNvPr>
              <p14:cNvContentPartPr/>
              <p14:nvPr/>
            </p14:nvContentPartPr>
            <p14:xfrm>
              <a:off x="8946320" y="1216998"/>
              <a:ext cx="95760" cy="1216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36AFBF9-BEBB-48DA-8D09-E9837A273CB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942000" y="1212678"/>
                <a:ext cx="1044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340F6C7-01CA-4613-8740-7D2F9B2C5811}"/>
                  </a:ext>
                </a:extLst>
              </p14:cNvPr>
              <p14:cNvContentPartPr/>
              <p14:nvPr/>
            </p14:nvContentPartPr>
            <p14:xfrm>
              <a:off x="9056480" y="1210878"/>
              <a:ext cx="118080" cy="2019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340F6C7-01CA-4613-8740-7D2F9B2C581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052160" y="1206558"/>
                <a:ext cx="126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0FB0571C-696A-41FC-8D93-17CF9935714C}"/>
                  </a:ext>
                </a:extLst>
              </p14:cNvPr>
              <p14:cNvContentPartPr/>
              <p14:nvPr/>
            </p14:nvContentPartPr>
            <p14:xfrm>
              <a:off x="9190400" y="1254798"/>
              <a:ext cx="187200" cy="1749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0FB0571C-696A-41FC-8D93-17CF9935714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186080" y="1250478"/>
                <a:ext cx="195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D7CC354-7ACF-4AEE-BD3E-5BD85827D6A2}"/>
                  </a:ext>
                </a:extLst>
              </p14:cNvPr>
              <p14:cNvContentPartPr/>
              <p14:nvPr/>
            </p14:nvContentPartPr>
            <p14:xfrm>
              <a:off x="9419360" y="1263078"/>
              <a:ext cx="148320" cy="133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D7CC354-7ACF-4AEE-BD3E-5BD85827D6A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415040" y="1258758"/>
                <a:ext cx="156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2B8B4FB-8EAC-4FD4-971F-AF84F7A184D6}"/>
                  </a:ext>
                </a:extLst>
              </p14:cNvPr>
              <p14:cNvContentPartPr/>
              <p14:nvPr/>
            </p14:nvContentPartPr>
            <p14:xfrm>
              <a:off x="9167720" y="1412118"/>
              <a:ext cx="169560" cy="138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2B8B4FB-8EAC-4FD4-971F-AF84F7A184D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163400" y="1407798"/>
                <a:ext cx="178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88F8DE6-8201-4934-9992-492928D9B3E8}"/>
                  </a:ext>
                </a:extLst>
              </p14:cNvPr>
              <p14:cNvContentPartPr/>
              <p14:nvPr/>
            </p14:nvContentPartPr>
            <p14:xfrm>
              <a:off x="9237920" y="1474758"/>
              <a:ext cx="560880" cy="1116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88F8DE6-8201-4934-9992-492928D9B3E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233600" y="1470438"/>
                <a:ext cx="5695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980C17D-26C5-418F-B8EF-1621C6F2887D}"/>
                  </a:ext>
                </a:extLst>
              </p14:cNvPr>
              <p14:cNvContentPartPr/>
              <p14:nvPr/>
            </p14:nvContentPartPr>
            <p14:xfrm>
              <a:off x="7391480" y="967878"/>
              <a:ext cx="4104360" cy="18108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980C17D-26C5-418F-B8EF-1621C6F2887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387160" y="963558"/>
                <a:ext cx="4113000" cy="18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BCED8E25-7056-4D15-9439-CE06841D4834}"/>
              </a:ext>
            </a:extLst>
          </p:cNvPr>
          <p:cNvGrpSpPr/>
          <p:nvPr/>
        </p:nvGrpSpPr>
        <p:grpSpPr>
          <a:xfrm>
            <a:off x="7404080" y="2054718"/>
            <a:ext cx="2317680" cy="716760"/>
            <a:chOff x="7404080" y="2054718"/>
            <a:chExt cx="231768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A81479B-296E-44D7-A6DB-D0D654CB96DB}"/>
                    </a:ext>
                  </a:extLst>
                </p14:cNvPr>
                <p14:cNvContentPartPr/>
                <p14:nvPr/>
              </p14:nvContentPartPr>
              <p14:xfrm>
                <a:off x="8634920" y="2599038"/>
                <a:ext cx="63000" cy="49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A81479B-296E-44D7-A6DB-D0D654CB96D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30600" y="2594718"/>
                  <a:ext cx="71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10EC1D5-64D3-4955-A16B-2FA95D591D92}"/>
                    </a:ext>
                  </a:extLst>
                </p14:cNvPr>
                <p14:cNvContentPartPr/>
                <p14:nvPr/>
              </p14:nvContentPartPr>
              <p14:xfrm>
                <a:off x="9509000" y="2384838"/>
                <a:ext cx="53280" cy="36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10EC1D5-64D3-4955-A16B-2FA95D591D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04680" y="2380518"/>
                  <a:ext cx="61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688955A-F1D7-4929-BF38-09754F49168B}"/>
                    </a:ext>
                  </a:extLst>
                </p14:cNvPr>
                <p14:cNvContentPartPr/>
                <p14:nvPr/>
              </p14:nvContentPartPr>
              <p14:xfrm>
                <a:off x="9664160" y="2100798"/>
                <a:ext cx="57600" cy="670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688955A-F1D7-4929-BF38-09754F4916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9840" y="2096478"/>
                  <a:ext cx="662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44F81F9-FCBC-4A6D-A4E0-BC87E61255E9}"/>
                    </a:ext>
                  </a:extLst>
                </p14:cNvPr>
                <p14:cNvContentPartPr/>
                <p14:nvPr/>
              </p14:nvContentPartPr>
              <p14:xfrm>
                <a:off x="7404080" y="2054718"/>
                <a:ext cx="2247480" cy="70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44F81F9-FCBC-4A6D-A4E0-BC87E61255E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99760" y="2050398"/>
                  <a:ext cx="22561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5B035CB-A4A7-419C-8AEA-AA9332675500}"/>
                  </a:ext>
                </a:extLst>
              </p14:cNvPr>
              <p14:cNvContentPartPr/>
              <p14:nvPr/>
            </p14:nvContentPartPr>
            <p14:xfrm>
              <a:off x="1965920" y="5667318"/>
              <a:ext cx="2270520" cy="6804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5B035CB-A4A7-419C-8AEA-AA933267550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961600" y="5662998"/>
                <a:ext cx="2279160" cy="68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7D597CFD-46BF-40A4-9987-6C12EEA14250}"/>
              </a:ext>
            </a:extLst>
          </p:cNvPr>
          <p:cNvGrpSpPr/>
          <p:nvPr/>
        </p:nvGrpSpPr>
        <p:grpSpPr>
          <a:xfrm>
            <a:off x="2001200" y="5637438"/>
            <a:ext cx="2072880" cy="728280"/>
            <a:chOff x="2001200" y="5637438"/>
            <a:chExt cx="207288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7079D1F-D610-442E-9F80-E5B52101E897}"/>
                    </a:ext>
                  </a:extLst>
                </p14:cNvPr>
                <p14:cNvContentPartPr/>
                <p14:nvPr/>
              </p14:nvContentPartPr>
              <p14:xfrm>
                <a:off x="2001200" y="5637438"/>
                <a:ext cx="1510920" cy="728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7079D1F-D610-442E-9F80-E5B52101E8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96880" y="5633118"/>
                  <a:ext cx="151956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78CDEF2-8FDA-4779-B113-EAC6E1958FB9}"/>
                    </a:ext>
                  </a:extLst>
                </p14:cNvPr>
                <p14:cNvContentPartPr/>
                <p14:nvPr/>
              </p14:nvContentPartPr>
              <p14:xfrm>
                <a:off x="3592760" y="5658678"/>
                <a:ext cx="302040" cy="497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78CDEF2-8FDA-4779-B113-EAC6E1958F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88440" y="5654358"/>
                  <a:ext cx="3106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A90E1DF-C39E-4F9B-B588-250DEA1DACED}"/>
                    </a:ext>
                  </a:extLst>
                </p14:cNvPr>
                <p14:cNvContentPartPr/>
                <p14:nvPr/>
              </p14:nvContentPartPr>
              <p14:xfrm>
                <a:off x="3634880" y="5703318"/>
                <a:ext cx="439200" cy="527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A90E1DF-C39E-4F9B-B588-250DEA1DAC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30560" y="5698998"/>
                  <a:ext cx="447840" cy="53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F6C389E-7CB1-4DEE-B306-E5608B57E594}"/>
                  </a:ext>
                </a:extLst>
              </p14:cNvPr>
              <p14:cNvContentPartPr/>
              <p14:nvPr/>
            </p14:nvContentPartPr>
            <p14:xfrm>
              <a:off x="1849173" y="5640533"/>
              <a:ext cx="1682280" cy="761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F6C389E-7CB1-4DEE-B306-E5608B57E59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844853" y="5636213"/>
                <a:ext cx="169092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C414F44-D1AC-434C-B250-A82508FA8B48}"/>
                  </a:ext>
                </a:extLst>
              </p14:cNvPr>
              <p14:cNvContentPartPr/>
              <p14:nvPr/>
            </p14:nvContentPartPr>
            <p14:xfrm>
              <a:off x="2055453" y="5705333"/>
              <a:ext cx="2165400" cy="620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C414F44-D1AC-434C-B250-A82508FA8B4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051133" y="5701013"/>
                <a:ext cx="21740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C56306E-7D52-414E-9A52-421C9590C625}"/>
                  </a:ext>
                </a:extLst>
              </p14:cNvPr>
              <p14:cNvContentPartPr/>
              <p14:nvPr/>
            </p14:nvContentPartPr>
            <p14:xfrm>
              <a:off x="7583973" y="524213"/>
              <a:ext cx="1487520" cy="5702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C56306E-7D52-414E-9A52-421C9590C62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579653" y="519893"/>
                <a:ext cx="1496160" cy="57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A05260A-315A-4A93-91C3-EB946CF50B11}"/>
              </a:ext>
            </a:extLst>
          </p:cNvPr>
          <p:cNvGrpSpPr/>
          <p:nvPr/>
        </p:nvGrpSpPr>
        <p:grpSpPr>
          <a:xfrm>
            <a:off x="6883413" y="2069333"/>
            <a:ext cx="1272600" cy="234000"/>
            <a:chOff x="6883413" y="2069333"/>
            <a:chExt cx="127260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999EA30-12C3-400E-97E5-7521A2905E84}"/>
                    </a:ext>
                  </a:extLst>
                </p14:cNvPr>
                <p14:cNvContentPartPr/>
                <p14:nvPr/>
              </p14:nvContentPartPr>
              <p14:xfrm>
                <a:off x="7450413" y="2088053"/>
                <a:ext cx="655200" cy="50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999EA30-12C3-400E-97E5-7521A2905E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46093" y="2083733"/>
                  <a:ext cx="663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D6EA6FF-FE67-4D96-9226-188B7FBF2F2E}"/>
                    </a:ext>
                  </a:extLst>
                </p14:cNvPr>
                <p14:cNvContentPartPr/>
                <p14:nvPr/>
              </p14:nvContentPartPr>
              <p14:xfrm>
                <a:off x="7438173" y="2069333"/>
                <a:ext cx="717840" cy="86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D6EA6FF-FE67-4D96-9226-188B7FBF2F2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33853" y="2065013"/>
                  <a:ext cx="726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84F1C60-351C-4F68-8752-B3E58C871041}"/>
                    </a:ext>
                  </a:extLst>
                </p14:cNvPr>
                <p14:cNvContentPartPr/>
                <p14:nvPr/>
              </p14:nvContentPartPr>
              <p14:xfrm>
                <a:off x="6883413" y="2111093"/>
                <a:ext cx="104760" cy="163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84F1C60-351C-4F68-8752-B3E58C87104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79093" y="2106773"/>
                  <a:ext cx="113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898C306-1DDE-48BE-991E-78C76071BC0A}"/>
                    </a:ext>
                  </a:extLst>
                </p14:cNvPr>
                <p14:cNvContentPartPr/>
                <p14:nvPr/>
              </p14:nvContentPartPr>
              <p14:xfrm>
                <a:off x="7017693" y="2183453"/>
                <a:ext cx="108000" cy="119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898C306-1DDE-48BE-991E-78C76071BC0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13373" y="2179133"/>
                  <a:ext cx="116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F117CE3-A437-4108-B6C5-E09E63338B09}"/>
                    </a:ext>
                  </a:extLst>
                </p14:cNvPr>
                <p14:cNvContentPartPr/>
                <p14:nvPr/>
              </p14:nvContentPartPr>
              <p14:xfrm>
                <a:off x="8080773" y="2101013"/>
                <a:ext cx="2520" cy="158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F117CE3-A437-4108-B6C5-E09E63338B0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76453" y="2096693"/>
                  <a:ext cx="1116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48DAD36-B889-43AF-9315-A8210D0CF771}"/>
                  </a:ext>
                </a:extLst>
              </p14:cNvPr>
              <p14:cNvContentPartPr/>
              <p14:nvPr/>
            </p14:nvContentPartPr>
            <p14:xfrm>
              <a:off x="8086893" y="2440853"/>
              <a:ext cx="10440" cy="2628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48DAD36-B889-43AF-9315-A8210D0CF77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82573" y="2436533"/>
                <a:ext cx="1908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6F515C39-3D16-48E3-9B65-3CB3B59DEC34}"/>
              </a:ext>
            </a:extLst>
          </p:cNvPr>
          <p:cNvGrpSpPr/>
          <p:nvPr/>
        </p:nvGrpSpPr>
        <p:grpSpPr>
          <a:xfrm>
            <a:off x="7889253" y="2894453"/>
            <a:ext cx="292680" cy="185760"/>
            <a:chOff x="7889253" y="2894453"/>
            <a:chExt cx="29268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47E3D6E-4379-49CE-94FD-AE2B0FB20099}"/>
                    </a:ext>
                  </a:extLst>
                </p14:cNvPr>
                <p14:cNvContentPartPr/>
                <p14:nvPr/>
              </p14:nvContentPartPr>
              <p14:xfrm>
                <a:off x="7889253" y="2894453"/>
                <a:ext cx="187920" cy="170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47E3D6E-4379-49CE-94FD-AE2B0FB200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84933" y="2890133"/>
                  <a:ext cx="196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7BA6A8B-0E83-4371-B87B-03C50B1DEE93}"/>
                    </a:ext>
                  </a:extLst>
                </p14:cNvPr>
                <p14:cNvContentPartPr/>
                <p14:nvPr/>
              </p14:nvContentPartPr>
              <p14:xfrm>
                <a:off x="7934973" y="2930813"/>
                <a:ext cx="136800" cy="42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7BA6A8B-0E83-4371-B87B-03C50B1DEE9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930653" y="2926493"/>
                  <a:ext cx="14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A762641-18AB-4A70-A3C7-5B8EB476F150}"/>
                    </a:ext>
                  </a:extLst>
                </p14:cNvPr>
                <p14:cNvContentPartPr/>
                <p14:nvPr/>
              </p14:nvContentPartPr>
              <p14:xfrm>
                <a:off x="8104533" y="2970413"/>
                <a:ext cx="77400" cy="109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A762641-18AB-4A70-A3C7-5B8EB476F15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00213" y="2966093"/>
                  <a:ext cx="860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96091C8-FF98-495D-8366-7A25721B5798}"/>
              </a:ext>
            </a:extLst>
          </p:cNvPr>
          <p:cNvGrpSpPr/>
          <p:nvPr/>
        </p:nvGrpSpPr>
        <p:grpSpPr>
          <a:xfrm>
            <a:off x="7454013" y="2028653"/>
            <a:ext cx="700920" cy="1051200"/>
            <a:chOff x="7454013" y="2028653"/>
            <a:chExt cx="700920" cy="10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B2E256D-8A26-4830-9618-39ADCB6A073E}"/>
                    </a:ext>
                  </a:extLst>
                </p14:cNvPr>
                <p14:cNvContentPartPr/>
                <p14:nvPr/>
              </p14:nvContentPartPr>
              <p14:xfrm>
                <a:off x="7454013" y="2028653"/>
                <a:ext cx="640800" cy="33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B2E256D-8A26-4830-9618-39ADCB6A073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9693" y="2024333"/>
                  <a:ext cx="649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0AC7E75-8303-434C-9B0B-783C2464D100}"/>
                    </a:ext>
                  </a:extLst>
                </p14:cNvPr>
                <p14:cNvContentPartPr/>
                <p14:nvPr/>
              </p14:nvContentPartPr>
              <p14:xfrm>
                <a:off x="7999413" y="2062493"/>
                <a:ext cx="18720" cy="756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0AC7E75-8303-434C-9B0B-783C2464D10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95093" y="2058173"/>
                  <a:ext cx="2736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74D7251-3B0F-4A50-80D5-3C8FF48BF964}"/>
                    </a:ext>
                  </a:extLst>
                </p14:cNvPr>
                <p14:cNvContentPartPr/>
                <p14:nvPr/>
              </p14:nvContentPartPr>
              <p14:xfrm>
                <a:off x="8037933" y="2238893"/>
                <a:ext cx="5760" cy="16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74D7251-3B0F-4A50-80D5-3C8FF48BF96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33613" y="2234573"/>
                  <a:ext cx="1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9A276DE-057E-4BCE-9926-F63944117784}"/>
                    </a:ext>
                  </a:extLst>
                </p14:cNvPr>
                <p14:cNvContentPartPr/>
                <p14:nvPr/>
              </p14:nvContentPartPr>
              <p14:xfrm>
                <a:off x="8018133" y="2077613"/>
                <a:ext cx="59040" cy="695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9A276DE-057E-4BCE-9926-F6394411778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13813" y="2073293"/>
                  <a:ext cx="6768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FA1C02-86A8-47CE-BB23-6ECAD5987EAB}"/>
                    </a:ext>
                  </a:extLst>
                </p14:cNvPr>
                <p14:cNvContentPartPr/>
                <p14:nvPr/>
              </p14:nvContentPartPr>
              <p14:xfrm>
                <a:off x="7918053" y="2833613"/>
                <a:ext cx="153720" cy="213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FA1C02-86A8-47CE-BB23-6ECAD5987EA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13733" y="2829293"/>
                  <a:ext cx="162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CAA23BE-9C4C-4386-B133-C3F01B3F6F30}"/>
                    </a:ext>
                  </a:extLst>
                </p14:cNvPr>
                <p14:cNvContentPartPr/>
                <p14:nvPr/>
              </p14:nvContentPartPr>
              <p14:xfrm>
                <a:off x="7911213" y="2887613"/>
                <a:ext cx="153000" cy="89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CAA23BE-9C4C-4386-B133-C3F01B3F6F3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06893" y="2883293"/>
                  <a:ext cx="161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2F17066-E1D2-432F-889F-4D43004280A4}"/>
                    </a:ext>
                  </a:extLst>
                </p14:cNvPr>
                <p14:cNvContentPartPr/>
                <p14:nvPr/>
              </p14:nvContentPartPr>
              <p14:xfrm>
                <a:off x="8097693" y="2950613"/>
                <a:ext cx="57240" cy="129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2F17066-E1D2-432F-889F-4D43004280A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93373" y="2946293"/>
                  <a:ext cx="658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79A41DD9-58B7-4E25-8DDD-CB0A85848677}"/>
              </a:ext>
            </a:extLst>
          </p:cNvPr>
          <p:cNvGrpSpPr/>
          <p:nvPr/>
        </p:nvGrpSpPr>
        <p:grpSpPr>
          <a:xfrm>
            <a:off x="6861813" y="2080853"/>
            <a:ext cx="275760" cy="228960"/>
            <a:chOff x="6861813" y="2080853"/>
            <a:chExt cx="27576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4E47AEB-714C-4912-981B-791A6855397E}"/>
                    </a:ext>
                  </a:extLst>
                </p14:cNvPr>
                <p14:cNvContentPartPr/>
                <p14:nvPr/>
              </p14:nvContentPartPr>
              <p14:xfrm>
                <a:off x="6861813" y="2080853"/>
                <a:ext cx="116640" cy="224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4E47AEB-714C-4912-981B-791A6855397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57493" y="2076533"/>
                  <a:ext cx="125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364B7E0-D8FC-4F68-B322-E56FFDE0027F}"/>
                    </a:ext>
                  </a:extLst>
                </p14:cNvPr>
                <p14:cNvContentPartPr/>
                <p14:nvPr/>
              </p14:nvContentPartPr>
              <p14:xfrm>
                <a:off x="7035333" y="2139533"/>
                <a:ext cx="102240" cy="170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364B7E0-D8FC-4F68-B322-E56FFDE0027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31013" y="2135213"/>
                  <a:ext cx="1108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A18DDE0C-DAA9-4EA9-828F-0E518E435738}"/>
              </a:ext>
            </a:extLst>
          </p:cNvPr>
          <p:cNvGrpSpPr/>
          <p:nvPr/>
        </p:nvGrpSpPr>
        <p:grpSpPr>
          <a:xfrm>
            <a:off x="7391373" y="1900133"/>
            <a:ext cx="1713240" cy="845280"/>
            <a:chOff x="7391373" y="1900133"/>
            <a:chExt cx="1713240" cy="8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ECEB8B0-26BB-442B-B820-99ECB2AA1D45}"/>
                    </a:ext>
                  </a:extLst>
                </p14:cNvPr>
                <p14:cNvContentPartPr/>
                <p14:nvPr/>
              </p14:nvContentPartPr>
              <p14:xfrm>
                <a:off x="7523133" y="2032253"/>
                <a:ext cx="360" cy="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ECEB8B0-26BB-442B-B820-99ECB2AA1D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18813" y="20279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1CCD143-39C1-4C48-B6A2-C437BB212468}"/>
                    </a:ext>
                  </a:extLst>
                </p14:cNvPr>
                <p14:cNvContentPartPr/>
                <p14:nvPr/>
              </p14:nvContentPartPr>
              <p14:xfrm>
                <a:off x="7423413" y="1994813"/>
                <a:ext cx="1681200" cy="90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1CCD143-39C1-4C48-B6A2-C437BB21246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19093" y="1990493"/>
                  <a:ext cx="1689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A5C369B-F021-408D-A2E1-C0A5742DCF81}"/>
                    </a:ext>
                  </a:extLst>
                </p14:cNvPr>
                <p14:cNvContentPartPr/>
                <p14:nvPr/>
              </p14:nvContentPartPr>
              <p14:xfrm>
                <a:off x="9048093" y="2005613"/>
                <a:ext cx="49680" cy="182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A5C369B-F021-408D-A2E1-C0A5742DCF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43773" y="2001293"/>
                  <a:ext cx="58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0FFFC44-22F7-4066-A663-A65A365A3658}"/>
                    </a:ext>
                  </a:extLst>
                </p14:cNvPr>
                <p14:cNvContentPartPr/>
                <p14:nvPr/>
              </p14:nvContentPartPr>
              <p14:xfrm>
                <a:off x="7391373" y="1900133"/>
                <a:ext cx="137160" cy="188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0FFFC44-22F7-4066-A663-A65A365A365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87053" y="1895813"/>
                  <a:ext cx="145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CB28F08-6C6E-4A2D-9E37-7C64271ED341}"/>
                    </a:ext>
                  </a:extLst>
                </p14:cNvPr>
                <p14:cNvContentPartPr/>
                <p14:nvPr/>
              </p14:nvContentPartPr>
              <p14:xfrm>
                <a:off x="9034773" y="2062853"/>
                <a:ext cx="13320" cy="222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CB28F08-6C6E-4A2D-9E37-7C64271ED34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030453" y="2058533"/>
                  <a:ext cx="21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FB22C9F-DB78-4127-9F62-584284064BAB}"/>
                    </a:ext>
                  </a:extLst>
                </p14:cNvPr>
                <p14:cNvContentPartPr/>
                <p14:nvPr/>
              </p14:nvContentPartPr>
              <p14:xfrm>
                <a:off x="9026493" y="2096333"/>
                <a:ext cx="74880" cy="649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FB22C9F-DB78-4127-9F62-584284064BA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22173" y="2092013"/>
                  <a:ext cx="83520" cy="6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3A6A2090-9600-4F3C-A611-8F6755BC77E2}"/>
              </a:ext>
            </a:extLst>
          </p:cNvPr>
          <p:cNvGrpSpPr/>
          <p:nvPr/>
        </p:nvGrpSpPr>
        <p:grpSpPr>
          <a:xfrm>
            <a:off x="8906613" y="2875733"/>
            <a:ext cx="191160" cy="199080"/>
            <a:chOff x="8906613" y="2875733"/>
            <a:chExt cx="1911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DB1FF1E-2BD6-4419-83BB-A21AD19E74E1}"/>
                    </a:ext>
                  </a:extLst>
                </p14:cNvPr>
                <p14:cNvContentPartPr/>
                <p14:nvPr/>
              </p14:nvContentPartPr>
              <p14:xfrm>
                <a:off x="8906613" y="2875733"/>
                <a:ext cx="128160" cy="150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DB1FF1E-2BD6-4419-83BB-A21AD19E74E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02293" y="2871413"/>
                  <a:ext cx="136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57BA285-B551-4500-A807-D8945FE42CCA}"/>
                    </a:ext>
                  </a:extLst>
                </p14:cNvPr>
                <p14:cNvContentPartPr/>
                <p14:nvPr/>
              </p14:nvContentPartPr>
              <p14:xfrm>
                <a:off x="8910573" y="2896613"/>
                <a:ext cx="99360" cy="101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57BA285-B551-4500-A807-D8945FE42CC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906253" y="2892293"/>
                  <a:ext cx="108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B1FACD7-A4AF-47EE-950A-685202062671}"/>
                    </a:ext>
                  </a:extLst>
                </p14:cNvPr>
                <p14:cNvContentPartPr/>
                <p14:nvPr/>
              </p14:nvContentPartPr>
              <p14:xfrm>
                <a:off x="9005613" y="2979413"/>
                <a:ext cx="89280" cy="79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B1FACD7-A4AF-47EE-950A-68520206267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01293" y="2975093"/>
                  <a:ext cx="97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22B6878-D1A2-4CCB-9484-9B55D2D2AB30}"/>
                    </a:ext>
                  </a:extLst>
                </p14:cNvPr>
                <p14:cNvContentPartPr/>
                <p14:nvPr/>
              </p14:nvContentPartPr>
              <p14:xfrm>
                <a:off x="8966013" y="3074453"/>
                <a:ext cx="360" cy="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22B6878-D1A2-4CCB-9484-9B55D2D2AB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61693" y="30701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90A9D44-1CCC-4CA1-96A7-9206BF8A1E44}"/>
                    </a:ext>
                  </a:extLst>
                </p14:cNvPr>
                <p14:cNvContentPartPr/>
                <p14:nvPr/>
              </p14:nvContentPartPr>
              <p14:xfrm>
                <a:off x="8950893" y="3048173"/>
                <a:ext cx="108720" cy="9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90A9D44-1CCC-4CA1-96A7-9206BF8A1E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46573" y="3043853"/>
                  <a:ext cx="11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FCD39B8-B8DD-43BF-8A41-895D96842652}"/>
                    </a:ext>
                  </a:extLst>
                </p14:cNvPr>
                <p14:cNvContentPartPr/>
                <p14:nvPr/>
              </p14:nvContentPartPr>
              <p14:xfrm>
                <a:off x="8981133" y="3048533"/>
                <a:ext cx="116640" cy="14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FCD39B8-B8DD-43BF-8A41-895D968426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76813" y="3044213"/>
                  <a:ext cx="1252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8EF1C4BD-91A2-402B-897D-1B43C55CBCCD}"/>
              </a:ext>
            </a:extLst>
          </p:cNvPr>
          <p:cNvGrpSpPr/>
          <p:nvPr/>
        </p:nvGrpSpPr>
        <p:grpSpPr>
          <a:xfrm>
            <a:off x="7468053" y="3034133"/>
            <a:ext cx="2283480" cy="487440"/>
            <a:chOff x="7468053" y="3034133"/>
            <a:chExt cx="228348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15EE960-3592-4572-BA77-2D07F83B254A}"/>
                    </a:ext>
                  </a:extLst>
                </p14:cNvPr>
                <p14:cNvContentPartPr/>
                <p14:nvPr/>
              </p14:nvContentPartPr>
              <p14:xfrm>
                <a:off x="7468053" y="3034133"/>
                <a:ext cx="1506600" cy="308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15EE960-3592-4572-BA77-2D07F83B254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63733" y="3029813"/>
                  <a:ext cx="1515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B669B5F-DA34-4BC6-A275-86096E9C61E6}"/>
                    </a:ext>
                  </a:extLst>
                </p14:cNvPr>
                <p14:cNvContentPartPr/>
                <p14:nvPr/>
              </p14:nvContentPartPr>
              <p14:xfrm>
                <a:off x="8968893" y="3119813"/>
                <a:ext cx="782640" cy="229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B669B5F-DA34-4BC6-A275-86096E9C61E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64573" y="3115493"/>
                  <a:ext cx="791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3747830-A235-4B47-95F7-D6452513F63E}"/>
                    </a:ext>
                  </a:extLst>
                </p14:cNvPr>
                <p14:cNvContentPartPr/>
                <p14:nvPr/>
              </p14:nvContentPartPr>
              <p14:xfrm>
                <a:off x="8007333" y="3381173"/>
                <a:ext cx="135000" cy="114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3747830-A235-4B47-95F7-D6452513F63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03013" y="3376853"/>
                  <a:ext cx="143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B769B4F-60B3-4736-98BA-069BFBE4728F}"/>
                    </a:ext>
                  </a:extLst>
                </p14:cNvPr>
                <p14:cNvContentPartPr/>
                <p14:nvPr/>
              </p14:nvContentPartPr>
              <p14:xfrm>
                <a:off x="8015613" y="3411773"/>
                <a:ext cx="124560" cy="57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B769B4F-60B3-4736-98BA-069BFBE4728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11293" y="3407453"/>
                  <a:ext cx="133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B37CE3B-C6A4-4B40-BE0E-6056FD3A307A}"/>
                    </a:ext>
                  </a:extLst>
                </p14:cNvPr>
                <p14:cNvContentPartPr/>
                <p14:nvPr/>
              </p14:nvContentPartPr>
              <p14:xfrm>
                <a:off x="8189493" y="3429773"/>
                <a:ext cx="73440" cy="83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B37CE3B-C6A4-4B40-BE0E-6056FD3A30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85173" y="3425453"/>
                  <a:ext cx="82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4D12AE8-BF0E-4CD7-8044-96552CEAB62E}"/>
                    </a:ext>
                  </a:extLst>
                </p14:cNvPr>
                <p14:cNvContentPartPr/>
                <p14:nvPr/>
              </p14:nvContentPartPr>
              <p14:xfrm>
                <a:off x="8366253" y="3369653"/>
                <a:ext cx="109440" cy="103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4D12AE8-BF0E-4CD7-8044-96552CEAB6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61933" y="3365333"/>
                  <a:ext cx="11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68659DC-0B96-4836-95DD-63B25ABD57C2}"/>
                    </a:ext>
                  </a:extLst>
                </p14:cNvPr>
                <p14:cNvContentPartPr/>
                <p14:nvPr/>
              </p14:nvContentPartPr>
              <p14:xfrm>
                <a:off x="8510973" y="3352373"/>
                <a:ext cx="116280" cy="125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68659DC-0B96-4836-95DD-63B25ABD57C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06653" y="3348053"/>
                  <a:ext cx="12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406117F-F3EE-4AF6-B13F-36ED1EBED788}"/>
                    </a:ext>
                  </a:extLst>
                </p14:cNvPr>
                <p14:cNvContentPartPr/>
                <p14:nvPr/>
              </p14:nvContentPartPr>
              <p14:xfrm>
                <a:off x="8638053" y="3416093"/>
                <a:ext cx="113400" cy="105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406117F-F3EE-4AF6-B13F-36ED1EBED7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33733" y="3411773"/>
                  <a:ext cx="122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47DFAB8-DCA8-45F9-9FFF-962809E6475B}"/>
              </a:ext>
            </a:extLst>
          </p:cNvPr>
          <p:cNvGrpSpPr/>
          <p:nvPr/>
        </p:nvGrpSpPr>
        <p:grpSpPr>
          <a:xfrm>
            <a:off x="9037653" y="1627973"/>
            <a:ext cx="729720" cy="585720"/>
            <a:chOff x="9037653" y="1627973"/>
            <a:chExt cx="72972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26BB63C-6E53-4609-9EC8-581F2068ED19}"/>
                    </a:ext>
                  </a:extLst>
                </p14:cNvPr>
                <p14:cNvContentPartPr/>
                <p14:nvPr/>
              </p14:nvContentPartPr>
              <p14:xfrm>
                <a:off x="9037653" y="1972133"/>
                <a:ext cx="38520" cy="222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26BB63C-6E53-4609-9EC8-581F2068ED1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33333" y="1967813"/>
                  <a:ext cx="47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A5D2380-AA06-419A-A9C2-135A66AAB1AE}"/>
                    </a:ext>
                  </a:extLst>
                </p14:cNvPr>
                <p14:cNvContentPartPr/>
                <p14:nvPr/>
              </p14:nvContentPartPr>
              <p14:xfrm>
                <a:off x="9677013" y="1990493"/>
                <a:ext cx="72360" cy="223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A5D2380-AA06-419A-A9C2-135A66AAB1A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72693" y="1986173"/>
                  <a:ext cx="81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F6968E-F956-4B7B-BD84-8EDF5271247E}"/>
                    </a:ext>
                  </a:extLst>
                </p14:cNvPr>
                <p14:cNvContentPartPr/>
                <p14:nvPr/>
              </p14:nvContentPartPr>
              <p14:xfrm>
                <a:off x="9080493" y="1872053"/>
                <a:ext cx="345960" cy="168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F6968E-F956-4B7B-BD84-8EDF527124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76173" y="1867733"/>
                  <a:ext cx="354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C39B5B-0F38-403A-8514-C171D29ED184}"/>
                    </a:ext>
                  </a:extLst>
                </p14:cNvPr>
                <p14:cNvContentPartPr/>
                <p14:nvPr/>
              </p14:nvContentPartPr>
              <p14:xfrm>
                <a:off x="9387573" y="1839653"/>
                <a:ext cx="216720" cy="196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C39B5B-0F38-403A-8514-C171D29ED1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83253" y="1835333"/>
                  <a:ext cx="225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AD25C6-C866-40CB-902F-318F3180FF4B}"/>
                    </a:ext>
                  </a:extLst>
                </p14:cNvPr>
                <p14:cNvContentPartPr/>
                <p14:nvPr/>
              </p14:nvContentPartPr>
              <p14:xfrm>
                <a:off x="9303333" y="1627973"/>
                <a:ext cx="124560" cy="150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AD25C6-C866-40CB-902F-318F3180FF4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99013" y="1623653"/>
                  <a:ext cx="133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40C3F9B-7293-4860-93D3-36C4A3700B88}"/>
                    </a:ext>
                  </a:extLst>
                </p14:cNvPr>
                <p14:cNvContentPartPr/>
                <p14:nvPr/>
              </p14:nvContentPartPr>
              <p14:xfrm>
                <a:off x="9299373" y="1670453"/>
                <a:ext cx="136800" cy="45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40C3F9B-7293-4860-93D3-36C4A3700B8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95053" y="1666133"/>
                  <a:ext cx="145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17089ED-6A79-4DEA-A74A-DEC554834B17}"/>
                    </a:ext>
                  </a:extLst>
                </p14:cNvPr>
                <p14:cNvContentPartPr/>
                <p14:nvPr/>
              </p14:nvContentPartPr>
              <p14:xfrm>
                <a:off x="9455973" y="1663973"/>
                <a:ext cx="88200" cy="111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17089ED-6A79-4DEA-A74A-DEC554834B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51653" y="1659653"/>
                  <a:ext cx="9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5A6B29E-5EB3-4684-9A55-BF8DDAE73475}"/>
                    </a:ext>
                  </a:extLst>
                </p14:cNvPr>
                <p14:cNvContentPartPr/>
                <p14:nvPr/>
              </p14:nvContentPartPr>
              <p14:xfrm>
                <a:off x="9666213" y="2052053"/>
                <a:ext cx="101160" cy="86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5A6B29E-5EB3-4684-9A55-BF8DDAE7347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61893" y="2047733"/>
                  <a:ext cx="10980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26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von öffentlichen Gütern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9FF3E1-02FC-4AA6-9D6C-63C65E6855EF}"/>
              </a:ext>
            </a:extLst>
          </p:cNvPr>
          <p:cNvSpPr txBox="1"/>
          <p:nvPr/>
        </p:nvSpPr>
        <p:spPr>
          <a:xfrm>
            <a:off x="0" y="478763"/>
            <a:ext cx="5691673" cy="52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Güter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Aufgrund der Nicht-Rivalität von öffentlichen Gütern kann das Gut von allen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genutzt werden, und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niemand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alle Konsumenten das Gut also gleichzeitig nutzen können, muss damit die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gesellschaftliche Wertschätzung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größer gleich den Grenzkosten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gesellschaftliche Wertschätzung entspricht der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aggregierten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Zahlungsbereitschaft aller Konsumenten. Somit muss im Optimum die Summe der Grenzzahlungsbereitschaften (bzw. Grenzraten der Substitution) den Grenzkosten entsprechen.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Samuelsonbedingung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3175A7-C8CD-4F99-A82B-3182205F757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C1F9E32-38D0-43EB-93E2-81246377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95" y="420704"/>
            <a:ext cx="5866712" cy="3632161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70F9FAF-3CEE-4838-9A75-95457294D60F}"/>
              </a:ext>
            </a:extLst>
          </p:cNvPr>
          <p:cNvGrpSpPr/>
          <p:nvPr/>
        </p:nvGrpSpPr>
        <p:grpSpPr>
          <a:xfrm>
            <a:off x="7157840" y="2816838"/>
            <a:ext cx="2594880" cy="893880"/>
            <a:chOff x="7157840" y="2816838"/>
            <a:chExt cx="2594880" cy="89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97FC54-268B-41A3-984E-4EEAA4B3B04A}"/>
                    </a:ext>
                  </a:extLst>
                </p14:cNvPr>
                <p14:cNvContentPartPr/>
                <p14:nvPr/>
              </p14:nvContentPartPr>
              <p14:xfrm>
                <a:off x="8491280" y="2816838"/>
                <a:ext cx="2556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97FC54-268B-41A3-984E-4EEAA4B3B0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86960" y="2812518"/>
                  <a:ext cx="34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2CA31B3-2169-4753-827D-506888078EC8}"/>
                    </a:ext>
                  </a:extLst>
                </p14:cNvPr>
                <p14:cNvContentPartPr/>
                <p14:nvPr/>
              </p14:nvContentPartPr>
              <p14:xfrm>
                <a:off x="7738880" y="3084318"/>
                <a:ext cx="636120" cy="463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2CA31B3-2169-4753-827D-506888078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4560" y="3079998"/>
                  <a:ext cx="644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AC3F8D-AFBB-424D-ACF3-15C52FCB1E9D}"/>
                    </a:ext>
                  </a:extLst>
                </p14:cNvPr>
                <p14:cNvContentPartPr/>
                <p14:nvPr/>
              </p14:nvContentPartPr>
              <p14:xfrm>
                <a:off x="8288960" y="3036438"/>
                <a:ext cx="152280" cy="118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AC3F8D-AFBB-424D-ACF3-15C52FCB1E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84640" y="3032118"/>
                  <a:ext cx="160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6C0DF24-F8B1-482D-8BE1-6800596954D4}"/>
                    </a:ext>
                  </a:extLst>
                </p14:cNvPr>
                <p14:cNvContentPartPr/>
                <p14:nvPr/>
              </p14:nvContentPartPr>
              <p14:xfrm>
                <a:off x="7157840" y="3438558"/>
                <a:ext cx="119880" cy="173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6C0DF24-F8B1-482D-8BE1-6800596954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3520" y="3434238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8213D03-B871-4161-B5D4-8CEAE1FC069C}"/>
                    </a:ext>
                  </a:extLst>
                </p14:cNvPr>
                <p14:cNvContentPartPr/>
                <p14:nvPr/>
              </p14:nvContentPartPr>
              <p14:xfrm>
                <a:off x="7279160" y="3497598"/>
                <a:ext cx="291600" cy="213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8213D03-B871-4161-B5D4-8CEAE1FC06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74840" y="3493278"/>
                  <a:ext cx="300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DA25CEE-4D99-4B54-B2F8-883532FF85AC}"/>
                    </a:ext>
                  </a:extLst>
                </p14:cNvPr>
                <p14:cNvContentPartPr/>
                <p14:nvPr/>
              </p14:nvContentPartPr>
              <p14:xfrm>
                <a:off x="7778480" y="3443238"/>
                <a:ext cx="177840" cy="133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DA25CEE-4D99-4B54-B2F8-883532FF85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74160" y="3438918"/>
                  <a:ext cx="18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2529A0E-39E3-4E7A-A080-F24BCA700B1F}"/>
                    </a:ext>
                  </a:extLst>
                </p14:cNvPr>
                <p14:cNvContentPartPr/>
                <p14:nvPr/>
              </p14:nvContentPartPr>
              <p14:xfrm>
                <a:off x="8001680" y="3491118"/>
                <a:ext cx="71640" cy="96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2529A0E-39E3-4E7A-A080-F24BCA700B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97360" y="3486798"/>
                  <a:ext cx="80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43D417A-9573-4B98-AABB-BAEBFF6C1155}"/>
                    </a:ext>
                  </a:extLst>
                </p14:cNvPr>
                <p14:cNvContentPartPr/>
                <p14:nvPr/>
              </p14:nvContentPartPr>
              <p14:xfrm>
                <a:off x="8173760" y="3362238"/>
                <a:ext cx="210600" cy="253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43D417A-9573-4B98-AABB-BAEBFF6C11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69440" y="3357918"/>
                  <a:ext cx="219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167C3D7-5AC1-4E9E-A792-E9304D6A2562}"/>
                    </a:ext>
                  </a:extLst>
                </p14:cNvPr>
                <p14:cNvContentPartPr/>
                <p14:nvPr/>
              </p14:nvContentPartPr>
              <p14:xfrm>
                <a:off x="8363840" y="3350718"/>
                <a:ext cx="88920" cy="238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167C3D7-5AC1-4E9E-A792-E9304D6A25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59520" y="3346398"/>
                  <a:ext cx="97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A717AFE-55F0-483A-8788-F5877C959CA1}"/>
                    </a:ext>
                  </a:extLst>
                </p14:cNvPr>
                <p14:cNvContentPartPr/>
                <p14:nvPr/>
              </p14:nvContentPartPr>
              <p14:xfrm>
                <a:off x="8415320" y="3461958"/>
                <a:ext cx="160920" cy="48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A717AFE-55F0-483A-8788-F5877C959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11000" y="3457638"/>
                  <a:ext cx="169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C33C3D5-7BF8-441E-AEE7-5887D6DDC309}"/>
                    </a:ext>
                  </a:extLst>
                </p14:cNvPr>
                <p14:cNvContentPartPr/>
                <p14:nvPr/>
              </p14:nvContentPartPr>
              <p14:xfrm>
                <a:off x="8579840" y="3392478"/>
                <a:ext cx="170280" cy="154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C33C3D5-7BF8-441E-AEE7-5887D6DDC3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75520" y="3388158"/>
                  <a:ext cx="178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307E878-1B8D-4D58-83B4-DF871133B626}"/>
                    </a:ext>
                  </a:extLst>
                </p14:cNvPr>
                <p14:cNvContentPartPr/>
                <p14:nvPr/>
              </p14:nvContentPartPr>
              <p14:xfrm>
                <a:off x="8764880" y="3398598"/>
                <a:ext cx="7920" cy="25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307E878-1B8D-4D58-83B4-DF871133B6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60560" y="3394278"/>
                  <a:ext cx="16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2F3F64D-2F9A-470C-8F88-0DA4A4BA55FE}"/>
                    </a:ext>
                  </a:extLst>
                </p14:cNvPr>
                <p14:cNvContentPartPr/>
                <p14:nvPr/>
              </p14:nvContentPartPr>
              <p14:xfrm>
                <a:off x="8814200" y="3349998"/>
                <a:ext cx="114840" cy="172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2F3F64D-2F9A-470C-8F88-0DA4A4BA55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09880" y="3345678"/>
                  <a:ext cx="123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96F6C3-C2DF-41B1-A099-F57E451C6DB6}"/>
                    </a:ext>
                  </a:extLst>
                </p14:cNvPr>
                <p14:cNvContentPartPr/>
                <p14:nvPr/>
              </p14:nvContentPartPr>
              <p14:xfrm>
                <a:off x="8953520" y="3463038"/>
                <a:ext cx="177120" cy="6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96F6C3-C2DF-41B1-A099-F57E451C6D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49200" y="3458718"/>
                  <a:ext cx="185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B45C1F-8B2F-4C95-A14E-4C93E012CFB7}"/>
                    </a:ext>
                  </a:extLst>
                </p14:cNvPr>
                <p14:cNvContentPartPr/>
                <p14:nvPr/>
              </p14:nvContentPartPr>
              <p14:xfrm>
                <a:off x="8168000" y="3351438"/>
                <a:ext cx="96480" cy="14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B45C1F-8B2F-4C95-A14E-4C93E012CF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63680" y="3347118"/>
                  <a:ext cx="105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9A3A68A-AFE0-4EAF-825C-33E07D37D22B}"/>
                    </a:ext>
                  </a:extLst>
                </p14:cNvPr>
                <p14:cNvContentPartPr/>
                <p14:nvPr/>
              </p14:nvContentPartPr>
              <p14:xfrm>
                <a:off x="9227480" y="3370518"/>
                <a:ext cx="173520" cy="18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9A3A68A-AFE0-4EAF-825C-33E07D37D2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23160" y="3366198"/>
                  <a:ext cx="182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84D937-FD8C-4D6A-9C69-A2B0E5FC6DFF}"/>
                    </a:ext>
                  </a:extLst>
                </p14:cNvPr>
                <p14:cNvContentPartPr/>
                <p14:nvPr/>
              </p14:nvContentPartPr>
              <p14:xfrm>
                <a:off x="9433760" y="3453678"/>
                <a:ext cx="80280" cy="99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84D937-FD8C-4D6A-9C69-A2B0E5FC6D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29440" y="3449358"/>
                  <a:ext cx="88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E5827FC-725A-4BF8-8F68-8EF37944B1A3}"/>
                    </a:ext>
                  </a:extLst>
                </p14:cNvPr>
                <p14:cNvContentPartPr/>
                <p14:nvPr/>
              </p14:nvContentPartPr>
              <p14:xfrm>
                <a:off x="9516200" y="3378798"/>
                <a:ext cx="128160" cy="169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E5827FC-725A-4BF8-8F68-8EF37944B1A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1880" y="3374478"/>
                  <a:ext cx="136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0250A3-C030-4D8C-8400-78FC38CD8318}"/>
                    </a:ext>
                  </a:extLst>
                </p14:cNvPr>
                <p14:cNvContentPartPr/>
                <p14:nvPr/>
              </p14:nvContentPartPr>
              <p14:xfrm>
                <a:off x="9689720" y="3430278"/>
                <a:ext cx="51480" cy="10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0250A3-C030-4D8C-8400-78FC38CD83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5400" y="3425958"/>
                  <a:ext cx="60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6CB50CC-057B-4702-95AC-1D81BE1009A0}"/>
                    </a:ext>
                  </a:extLst>
                </p14:cNvPr>
                <p14:cNvContentPartPr/>
                <p14:nvPr/>
              </p14:nvContentPartPr>
              <p14:xfrm>
                <a:off x="9636440" y="3438558"/>
                <a:ext cx="116280" cy="101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6CB50CC-057B-4702-95AC-1D81BE1009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32120" y="3434238"/>
                  <a:ext cx="12492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B80EF29-24FB-43DC-B7CE-4003447C4B99}"/>
                  </a:ext>
                </a:extLst>
              </p14:cNvPr>
              <p14:cNvContentPartPr/>
              <p14:nvPr/>
            </p14:nvContentPartPr>
            <p14:xfrm>
              <a:off x="1836680" y="5380038"/>
              <a:ext cx="1291320" cy="4554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B80EF29-24FB-43DC-B7CE-4003447C4B9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32360" y="5375718"/>
                <a:ext cx="12999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ACF5751-C3F1-4575-A1DF-CD02FC238BAE}"/>
                  </a:ext>
                </a:extLst>
              </p14:cNvPr>
              <p14:cNvContentPartPr/>
              <p14:nvPr/>
            </p14:nvContentPartPr>
            <p14:xfrm>
              <a:off x="3355520" y="5329998"/>
              <a:ext cx="484920" cy="5554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ACF5751-C3F1-4575-A1DF-CD02FC238BA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51200" y="5325678"/>
                <a:ext cx="49356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57EF5BF-5348-4022-9CDA-E331E82BB8A7}"/>
              </a:ext>
            </a:extLst>
          </p:cNvPr>
          <p:cNvGrpSpPr/>
          <p:nvPr/>
        </p:nvGrpSpPr>
        <p:grpSpPr>
          <a:xfrm>
            <a:off x="5666360" y="802998"/>
            <a:ext cx="920160" cy="2493720"/>
            <a:chOff x="5666360" y="802998"/>
            <a:chExt cx="920160" cy="24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F5B167D-F8E2-4F15-BCAB-E6C3B81B1936}"/>
                    </a:ext>
                  </a:extLst>
                </p14:cNvPr>
                <p14:cNvContentPartPr/>
                <p14:nvPr/>
              </p14:nvContentPartPr>
              <p14:xfrm>
                <a:off x="6399320" y="1006758"/>
                <a:ext cx="111240" cy="1958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F5B167D-F8E2-4F15-BCAB-E6C3B81B19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95000" y="1002438"/>
                  <a:ext cx="119880" cy="19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CB7EC3-6678-4F0B-8BEF-08AF0016AF0B}"/>
                    </a:ext>
                  </a:extLst>
                </p14:cNvPr>
                <p14:cNvContentPartPr/>
                <p14:nvPr/>
              </p14:nvContentPartPr>
              <p14:xfrm>
                <a:off x="6335960" y="802998"/>
                <a:ext cx="250560" cy="252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CB7EC3-6678-4F0B-8BEF-08AF0016AF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31640" y="798678"/>
                  <a:ext cx="259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7DF593B-8269-4F4D-8823-3BF3179D5D64}"/>
                    </a:ext>
                  </a:extLst>
                </p14:cNvPr>
                <p14:cNvContentPartPr/>
                <p14:nvPr/>
              </p14:nvContentPartPr>
              <p14:xfrm>
                <a:off x="5666360" y="3076398"/>
                <a:ext cx="108000" cy="220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7DF593B-8269-4F4D-8823-3BF3179D5D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62040" y="3072078"/>
                  <a:ext cx="116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0DC80B0-D1BF-45A3-A4D1-C2FB32DF855B}"/>
                    </a:ext>
                  </a:extLst>
                </p14:cNvPr>
                <p14:cNvContentPartPr/>
                <p14:nvPr/>
              </p14:nvContentPartPr>
              <p14:xfrm>
                <a:off x="5807840" y="3058398"/>
                <a:ext cx="247320" cy="232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0DC80B0-D1BF-45A3-A4D1-C2FB32DF85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03520" y="3054078"/>
                  <a:ext cx="255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623F00F-1E80-4A54-8BFC-69B264A6F170}"/>
                    </a:ext>
                  </a:extLst>
                </p14:cNvPr>
                <p14:cNvContentPartPr/>
                <p14:nvPr/>
              </p14:nvContentPartPr>
              <p14:xfrm>
                <a:off x="6039680" y="3098718"/>
                <a:ext cx="13680" cy="2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623F00F-1E80-4A54-8BFC-69B264A6F1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5360" y="3094398"/>
                  <a:ext cx="22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C8CC447-017A-4359-AAA3-458B7E47B560}"/>
                    </a:ext>
                  </a:extLst>
                </p14:cNvPr>
                <p14:cNvContentPartPr/>
                <p14:nvPr/>
              </p14:nvContentPartPr>
              <p14:xfrm>
                <a:off x="6094400" y="3029598"/>
                <a:ext cx="122760" cy="255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C8CC447-017A-4359-AAA3-458B7E47B5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90080" y="3025278"/>
                  <a:ext cx="131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E49E53-BF2A-43D4-891E-1A881B52FE95}"/>
                    </a:ext>
                  </a:extLst>
                </p14:cNvPr>
                <p14:cNvContentPartPr/>
                <p14:nvPr/>
              </p14:nvContentPartPr>
              <p14:xfrm>
                <a:off x="6232280" y="3092598"/>
                <a:ext cx="307080" cy="186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E49E53-BF2A-43D4-891E-1A881B52FE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27960" y="3088278"/>
                  <a:ext cx="3157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5E64DF9-7AFF-432B-8AB3-01D5C7197C7A}"/>
              </a:ext>
            </a:extLst>
          </p:cNvPr>
          <p:cNvGrpSpPr/>
          <p:nvPr/>
        </p:nvGrpSpPr>
        <p:grpSpPr>
          <a:xfrm>
            <a:off x="5378720" y="3420558"/>
            <a:ext cx="1496880" cy="334080"/>
            <a:chOff x="5378720" y="3420558"/>
            <a:chExt cx="14968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9ADEA32-ACB6-4E93-A352-B8E68AA62924}"/>
                    </a:ext>
                  </a:extLst>
                </p14:cNvPr>
                <p14:cNvContentPartPr/>
                <p14:nvPr/>
              </p14:nvContentPartPr>
              <p14:xfrm>
                <a:off x="5648360" y="3420558"/>
                <a:ext cx="164880" cy="219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9ADEA32-ACB6-4E93-A352-B8E68AA629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44040" y="3416238"/>
                  <a:ext cx="17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B3D6F64-F9EE-4F8D-BCDC-DA22F5E91245}"/>
                    </a:ext>
                  </a:extLst>
                </p14:cNvPr>
                <p14:cNvContentPartPr/>
                <p14:nvPr/>
              </p14:nvContentPartPr>
              <p14:xfrm>
                <a:off x="5813240" y="3505158"/>
                <a:ext cx="76680" cy="176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B3D6F64-F9EE-4F8D-BCDC-DA22F5E912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8920" y="3500838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4413049-E880-4FD1-B010-A605191FD416}"/>
                    </a:ext>
                  </a:extLst>
                </p14:cNvPr>
                <p14:cNvContentPartPr/>
                <p14:nvPr/>
              </p14:nvContentPartPr>
              <p14:xfrm>
                <a:off x="5866160" y="3506958"/>
                <a:ext cx="228960" cy="185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4413049-E880-4FD1-B010-A605191FD4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61840" y="3502638"/>
                  <a:ext cx="23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2F628CA-FBF0-4AAF-BF7B-A6E013CC5211}"/>
                    </a:ext>
                  </a:extLst>
                </p14:cNvPr>
                <p14:cNvContentPartPr/>
                <p14:nvPr/>
              </p14:nvContentPartPr>
              <p14:xfrm>
                <a:off x="6064880" y="3526038"/>
                <a:ext cx="85320" cy="228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2F628CA-FBF0-4AAF-BF7B-A6E013CC52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60560" y="3521718"/>
                  <a:ext cx="93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08BA00F-DC54-4434-8D08-062EE9DC9688}"/>
                    </a:ext>
                  </a:extLst>
                </p14:cNvPr>
                <p14:cNvContentPartPr/>
                <p14:nvPr/>
              </p14:nvContentPartPr>
              <p14:xfrm>
                <a:off x="6194840" y="3448998"/>
                <a:ext cx="125280" cy="165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08BA00F-DC54-4434-8D08-062EE9DC96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90520" y="3444678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344545-1A5F-4917-821D-0F5888EA46E7}"/>
                    </a:ext>
                  </a:extLst>
                </p14:cNvPr>
                <p14:cNvContentPartPr/>
                <p14:nvPr/>
              </p14:nvContentPartPr>
              <p14:xfrm>
                <a:off x="6330560" y="3455478"/>
                <a:ext cx="19800" cy="51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344545-1A5F-4917-821D-0F5888EA46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26240" y="3451158"/>
                  <a:ext cx="28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F1E842F-8991-4C89-9DF7-15B43B69BE4E}"/>
                    </a:ext>
                  </a:extLst>
                </p14:cNvPr>
                <p14:cNvContentPartPr/>
                <p14:nvPr/>
              </p14:nvContentPartPr>
              <p14:xfrm>
                <a:off x="6359720" y="3523158"/>
                <a:ext cx="197640" cy="84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F1E842F-8991-4C89-9DF7-15B43B69BE4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55400" y="3518838"/>
                  <a:ext cx="206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607A0E-D12C-45BE-9A48-119C0CA09807}"/>
                    </a:ext>
                  </a:extLst>
                </p14:cNvPr>
                <p14:cNvContentPartPr/>
                <p14:nvPr/>
              </p14:nvContentPartPr>
              <p14:xfrm>
                <a:off x="5378720" y="3711078"/>
                <a:ext cx="1496880" cy="36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607A0E-D12C-45BE-9A48-119C0CA098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74400" y="3706758"/>
                  <a:ext cx="15055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38E5A2A-C20D-41DB-B59D-9B981D7710D5}"/>
              </a:ext>
            </a:extLst>
          </p:cNvPr>
          <p:cNvGrpSpPr/>
          <p:nvPr/>
        </p:nvGrpSpPr>
        <p:grpSpPr>
          <a:xfrm>
            <a:off x="520520" y="5907438"/>
            <a:ext cx="3759480" cy="644040"/>
            <a:chOff x="520520" y="5907438"/>
            <a:chExt cx="375948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E2A3264-C72E-4399-BAE9-B85ACD1E66A2}"/>
                    </a:ext>
                  </a:extLst>
                </p14:cNvPr>
                <p14:cNvContentPartPr/>
                <p14:nvPr/>
              </p14:nvContentPartPr>
              <p14:xfrm>
                <a:off x="1608440" y="5907438"/>
                <a:ext cx="2671560" cy="644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E2A3264-C72E-4399-BAE9-B85ACD1E66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04120" y="5903118"/>
                  <a:ext cx="268020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AD0EC4-10BF-4AC7-9FC7-4406C15478F0}"/>
                    </a:ext>
                  </a:extLst>
                </p14:cNvPr>
                <p14:cNvContentPartPr/>
                <p14:nvPr/>
              </p14:nvContentPartPr>
              <p14:xfrm>
                <a:off x="736160" y="6072678"/>
                <a:ext cx="20880" cy="227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AD0EC4-10BF-4AC7-9FC7-4406C15478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1840" y="6068358"/>
                  <a:ext cx="29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11C513F-CB1C-409D-AA38-FA5F235157CE}"/>
                    </a:ext>
                  </a:extLst>
                </p14:cNvPr>
                <p14:cNvContentPartPr/>
                <p14:nvPr/>
              </p14:nvContentPartPr>
              <p14:xfrm>
                <a:off x="643280" y="6007878"/>
                <a:ext cx="209160" cy="170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11C513F-CB1C-409D-AA38-FA5F235157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8960" y="6003558"/>
                  <a:ext cx="217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295E04E-2024-408E-9D70-1314FEC915DB}"/>
                    </a:ext>
                  </a:extLst>
                </p14:cNvPr>
                <p14:cNvContentPartPr/>
                <p14:nvPr/>
              </p14:nvContentPartPr>
              <p14:xfrm>
                <a:off x="824360" y="6097158"/>
                <a:ext cx="301680" cy="149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295E04E-2024-408E-9D70-1314FEC915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0040" y="6092838"/>
                  <a:ext cx="31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1894BB6-404B-47E5-A12F-096A05FD4090}"/>
                    </a:ext>
                  </a:extLst>
                </p14:cNvPr>
                <p14:cNvContentPartPr/>
                <p14:nvPr/>
              </p14:nvContentPartPr>
              <p14:xfrm>
                <a:off x="1162400" y="5956758"/>
                <a:ext cx="31320" cy="300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1894BB6-404B-47E5-A12F-096A05FD409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8080" y="5952438"/>
                  <a:ext cx="39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27B69F-B53F-4EFA-920D-4673C2431AB9}"/>
                    </a:ext>
                  </a:extLst>
                </p14:cNvPr>
                <p14:cNvContentPartPr/>
                <p14:nvPr/>
              </p14:nvContentPartPr>
              <p14:xfrm>
                <a:off x="520520" y="6297318"/>
                <a:ext cx="889200" cy="136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27B69F-B53F-4EFA-920D-4673C2431A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6200" y="6292998"/>
                  <a:ext cx="8978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C2E08D0-9452-4BFE-B1AC-74BD83F6AA4F}"/>
                  </a:ext>
                </a:extLst>
              </p14:cNvPr>
              <p14:cNvContentPartPr/>
              <p14:nvPr/>
            </p14:nvContentPartPr>
            <p14:xfrm>
              <a:off x="8486133" y="2522933"/>
              <a:ext cx="61560" cy="637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C2E08D0-9452-4BFE-B1AC-74BD83F6AA4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481813" y="2518613"/>
                <a:ext cx="702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FCF780ED-1EEA-44D0-AAF0-CA68B5ABD6E1}"/>
                  </a:ext>
                </a:extLst>
              </p14:cNvPr>
              <p14:cNvContentPartPr/>
              <p14:nvPr/>
            </p14:nvContentPartPr>
            <p14:xfrm>
              <a:off x="8487933" y="2832893"/>
              <a:ext cx="23400" cy="1861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FCF780ED-1EEA-44D0-AAF0-CA68B5ABD6E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83613" y="2828573"/>
                <a:ext cx="32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D12000AB-603D-433D-B79C-94B50F94859B}"/>
                  </a:ext>
                </a:extLst>
              </p14:cNvPr>
              <p14:cNvContentPartPr/>
              <p14:nvPr/>
            </p14:nvContentPartPr>
            <p14:xfrm>
              <a:off x="6968733" y="1973933"/>
              <a:ext cx="2520720" cy="9183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D12000AB-603D-433D-B79C-94B50F94859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64413" y="1969613"/>
                <a:ext cx="252936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77621E-9150-4389-B3C1-E811DC90849D}"/>
                  </a:ext>
                </a:extLst>
              </p14:cNvPr>
              <p14:cNvContentPartPr/>
              <p14:nvPr/>
            </p14:nvContentPartPr>
            <p14:xfrm>
              <a:off x="9275613" y="2451293"/>
              <a:ext cx="27720" cy="250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77621E-9150-4389-B3C1-E811DC90849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271293" y="2446973"/>
                <a:ext cx="363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0D84E14-677B-44A5-A0A3-78FCD95FC059}"/>
                  </a:ext>
                </a:extLst>
              </p14:cNvPr>
              <p14:cNvContentPartPr/>
              <p14:nvPr/>
            </p14:nvContentPartPr>
            <p14:xfrm>
              <a:off x="9219093" y="2370293"/>
              <a:ext cx="146160" cy="1274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0D84E14-677B-44A5-A0A3-78FCD95FC05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214773" y="2365973"/>
                <a:ext cx="154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6C3C35E-D532-4481-8D63-FE9B0A935608}"/>
                  </a:ext>
                </a:extLst>
              </p14:cNvPr>
              <p14:cNvContentPartPr/>
              <p14:nvPr/>
            </p14:nvContentPartPr>
            <p14:xfrm>
              <a:off x="9227013" y="2633453"/>
              <a:ext cx="123840" cy="1216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6C3C35E-D532-4481-8D63-FE9B0A9356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222693" y="2629133"/>
                <a:ext cx="132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E3AB43F-567A-4FE6-9403-A642E97A4610}"/>
                  </a:ext>
                </a:extLst>
              </p14:cNvPr>
              <p14:cNvContentPartPr/>
              <p14:nvPr/>
            </p14:nvContentPartPr>
            <p14:xfrm>
              <a:off x="9471093" y="2638493"/>
              <a:ext cx="925200" cy="6091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E3AB43F-567A-4FE6-9403-A642E97A461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466773" y="2634173"/>
                <a:ext cx="9338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B9B48A4-6EDC-4A8E-91AA-92375F55A481}"/>
                  </a:ext>
                </a:extLst>
              </p14:cNvPr>
              <p14:cNvContentPartPr/>
              <p14:nvPr/>
            </p14:nvContentPartPr>
            <p14:xfrm>
              <a:off x="10515093" y="3183533"/>
              <a:ext cx="30960" cy="1774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B9B48A4-6EDC-4A8E-91AA-92375F55A48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510773" y="3179213"/>
                <a:ext cx="396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DD72039-5EAF-43E5-A87F-37CC1FC811BF}"/>
                  </a:ext>
                </a:extLst>
              </p14:cNvPr>
              <p14:cNvContentPartPr/>
              <p14:nvPr/>
            </p14:nvContentPartPr>
            <p14:xfrm>
              <a:off x="10465413" y="3318173"/>
              <a:ext cx="114840" cy="187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DD72039-5EAF-43E5-A87F-37CC1FC811B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461093" y="3313853"/>
                <a:ext cx="123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6C1ABE9-BD5D-410E-AA50-BE5A33A1EEAB}"/>
                  </a:ext>
                </a:extLst>
              </p14:cNvPr>
              <p14:cNvContentPartPr/>
              <p14:nvPr/>
            </p14:nvContentPartPr>
            <p14:xfrm>
              <a:off x="10470813" y="3146093"/>
              <a:ext cx="201960" cy="1702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6C1ABE9-BD5D-410E-AA50-BE5A33A1EEA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466493" y="3141773"/>
                <a:ext cx="210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79773FB-5D41-4313-858E-20945947CB62}"/>
                  </a:ext>
                </a:extLst>
              </p14:cNvPr>
              <p14:cNvContentPartPr/>
              <p14:nvPr/>
            </p14:nvContentPartPr>
            <p14:xfrm>
              <a:off x="10712373" y="3199013"/>
              <a:ext cx="153720" cy="1346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79773FB-5D41-4313-858E-20945947CB6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708053" y="3194693"/>
                <a:ext cx="162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82B6590-0643-4FAC-B275-DF96C91BE434}"/>
                  </a:ext>
                </a:extLst>
              </p14:cNvPr>
              <p14:cNvContentPartPr/>
              <p14:nvPr/>
            </p14:nvContentPartPr>
            <p14:xfrm>
              <a:off x="10871853" y="3174173"/>
              <a:ext cx="360" cy="3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82B6590-0643-4FAC-B275-DF96C91BE43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867533" y="316985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C9B037F-E5A0-473D-BAE8-6A80F4A3826F}"/>
                  </a:ext>
                </a:extLst>
              </p14:cNvPr>
              <p14:cNvContentPartPr/>
              <p14:nvPr/>
            </p14:nvContentPartPr>
            <p14:xfrm>
              <a:off x="10862493" y="3229613"/>
              <a:ext cx="169560" cy="907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C9B037F-E5A0-473D-BAE8-6A80F4A3826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58173" y="3225293"/>
                <a:ext cx="178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B158156-D9C9-453C-B99C-6B74F0AA8CED}"/>
                  </a:ext>
                </a:extLst>
              </p14:cNvPr>
              <p14:cNvContentPartPr/>
              <p14:nvPr/>
            </p14:nvContentPartPr>
            <p14:xfrm>
              <a:off x="11012973" y="3161933"/>
              <a:ext cx="35640" cy="17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B158156-D9C9-453C-B99C-6B74F0AA8CE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008653" y="3157613"/>
                <a:ext cx="44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FBBF4A2-5715-473F-84F1-DFC20D51CE53}"/>
                  </a:ext>
                </a:extLst>
              </p14:cNvPr>
              <p14:cNvContentPartPr/>
              <p14:nvPr/>
            </p14:nvContentPartPr>
            <p14:xfrm>
              <a:off x="11074173" y="3156893"/>
              <a:ext cx="219600" cy="1458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FBBF4A2-5715-473F-84F1-DFC20D51CE5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069853" y="3152573"/>
                <a:ext cx="228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79AD4C4-06E1-41FE-B7BB-6354478B724A}"/>
                  </a:ext>
                </a:extLst>
              </p14:cNvPr>
              <p14:cNvContentPartPr/>
              <p14:nvPr/>
            </p14:nvContentPartPr>
            <p14:xfrm>
              <a:off x="11332653" y="3130253"/>
              <a:ext cx="342360" cy="1591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79AD4C4-06E1-41FE-B7BB-6354478B724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328333" y="3125933"/>
                <a:ext cx="351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B7313DA-E8E6-47D4-A973-27007D4349B7}"/>
                  </a:ext>
                </a:extLst>
              </p14:cNvPr>
              <p14:cNvContentPartPr/>
              <p14:nvPr/>
            </p14:nvContentPartPr>
            <p14:xfrm>
              <a:off x="10863933" y="3420053"/>
              <a:ext cx="44280" cy="1461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B7313DA-E8E6-47D4-A973-27007D4349B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59613" y="3415733"/>
                <a:ext cx="52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312400D-E3C8-48AA-8788-5C78D66F5144}"/>
                  </a:ext>
                </a:extLst>
              </p14:cNvPr>
              <p14:cNvContentPartPr/>
              <p14:nvPr/>
            </p14:nvContentPartPr>
            <p14:xfrm>
              <a:off x="10887693" y="3396653"/>
              <a:ext cx="104400" cy="1519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312400D-E3C8-48AA-8788-5C78D66F514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883373" y="3392333"/>
                <a:ext cx="1130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78E76F7-4141-4581-AC9F-BA2CBA9DBFCD}"/>
                  </a:ext>
                </a:extLst>
              </p14:cNvPr>
              <p14:cNvContentPartPr/>
              <p14:nvPr/>
            </p14:nvContentPartPr>
            <p14:xfrm>
              <a:off x="11002173" y="3465413"/>
              <a:ext cx="92880" cy="968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78E76F7-4141-4581-AC9F-BA2CBA9DBFC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997853" y="3461093"/>
                <a:ext cx="101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61A0F7A-7117-44BD-8B18-18AA5987C6CD}"/>
                  </a:ext>
                </a:extLst>
              </p14:cNvPr>
              <p14:cNvContentPartPr/>
              <p14:nvPr/>
            </p14:nvContentPartPr>
            <p14:xfrm>
              <a:off x="11126373" y="3379013"/>
              <a:ext cx="121680" cy="1695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61A0F7A-7117-44BD-8B18-18AA5987C6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22053" y="3374693"/>
                <a:ext cx="130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F96B208C-9609-4388-975A-E19D4CC67D23}"/>
                  </a:ext>
                </a:extLst>
              </p14:cNvPr>
              <p14:cNvContentPartPr/>
              <p14:nvPr/>
            </p14:nvContentPartPr>
            <p14:xfrm>
              <a:off x="11261733" y="3357053"/>
              <a:ext cx="154440" cy="2577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F96B208C-9609-4388-975A-E19D4CC67D2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257413" y="3352733"/>
                <a:ext cx="163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64337F9-4979-497E-8856-5EE779EB7742}"/>
                  </a:ext>
                </a:extLst>
              </p14:cNvPr>
              <p14:cNvContentPartPr/>
              <p14:nvPr/>
            </p14:nvContentPartPr>
            <p14:xfrm>
              <a:off x="11401053" y="3452813"/>
              <a:ext cx="69120" cy="644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64337F9-4979-497E-8856-5EE779EB774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96733" y="3448493"/>
                <a:ext cx="77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0118DC9-F180-464C-B5B1-7E63174E911D}"/>
                  </a:ext>
                </a:extLst>
              </p14:cNvPr>
              <p14:cNvContentPartPr/>
              <p14:nvPr/>
            </p14:nvContentPartPr>
            <p14:xfrm>
              <a:off x="11478813" y="3443453"/>
              <a:ext cx="246600" cy="1857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0118DC9-F180-464C-B5B1-7E63174E911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474493" y="3439133"/>
                <a:ext cx="2552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60C44D6-7B91-4A04-80B9-A5AA0D9D9CAC}"/>
                  </a:ext>
                </a:extLst>
              </p14:cNvPr>
              <p14:cNvContentPartPr/>
              <p14:nvPr/>
            </p14:nvContentPartPr>
            <p14:xfrm>
              <a:off x="7846773" y="2555693"/>
              <a:ext cx="360" cy="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60C44D6-7B91-4A04-80B9-A5AA0D9D9CA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42453" y="255137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2A0C112-B8F6-4047-8E8E-BDACC67417F9}"/>
                  </a:ext>
                </a:extLst>
              </p14:cNvPr>
              <p14:cNvContentPartPr/>
              <p14:nvPr/>
            </p14:nvContentPartPr>
            <p14:xfrm>
              <a:off x="8024973" y="2554613"/>
              <a:ext cx="518760" cy="212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2A0C112-B8F6-4047-8E8E-BDACC67417F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020653" y="2550293"/>
                <a:ext cx="527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8BA8DAE9-C87E-48F9-BF4F-D19080AAAD0A}"/>
                  </a:ext>
                </a:extLst>
              </p14:cNvPr>
              <p14:cNvContentPartPr/>
              <p14:nvPr/>
            </p14:nvContentPartPr>
            <p14:xfrm>
              <a:off x="6956493" y="2866733"/>
              <a:ext cx="164520" cy="514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8BA8DAE9-C87E-48F9-BF4F-D19080AAAD0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952173" y="2862413"/>
                <a:ext cx="173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FF012BBE-0F8A-45A2-A7E9-46F5FB77F7CC}"/>
                  </a:ext>
                </a:extLst>
              </p14:cNvPr>
              <p14:cNvContentPartPr/>
              <p14:nvPr/>
            </p14:nvContentPartPr>
            <p14:xfrm>
              <a:off x="7050093" y="2585213"/>
              <a:ext cx="95400" cy="133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F012BBE-0F8A-45A2-A7E9-46F5FB77F7C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45773" y="2580893"/>
                <a:ext cx="104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DEF9E9B-BBD9-40C5-AF35-4D841FAA0F6A}"/>
                  </a:ext>
                </a:extLst>
              </p14:cNvPr>
              <p14:cNvContentPartPr/>
              <p14:nvPr/>
            </p14:nvContentPartPr>
            <p14:xfrm>
              <a:off x="7225773" y="2582333"/>
              <a:ext cx="358560" cy="75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DEF9E9B-BBD9-40C5-AF35-4D841FAA0F6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221453" y="2578013"/>
                <a:ext cx="3672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6606169-1675-4CE2-86CF-D05C915D40DE}"/>
                  </a:ext>
                </a:extLst>
              </p14:cNvPr>
              <p14:cNvContentPartPr/>
              <p14:nvPr/>
            </p14:nvContentPartPr>
            <p14:xfrm>
              <a:off x="6823653" y="2554253"/>
              <a:ext cx="91800" cy="1105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6606169-1675-4CE2-86CF-D05C915D40D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19333" y="2549933"/>
                <a:ext cx="100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E4162D1-9B9A-4609-90B2-B4EAE420A520}"/>
                  </a:ext>
                </a:extLst>
              </p14:cNvPr>
              <p14:cNvContentPartPr/>
              <p14:nvPr/>
            </p14:nvContentPartPr>
            <p14:xfrm>
              <a:off x="6893493" y="2579453"/>
              <a:ext cx="68760" cy="889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E4162D1-9B9A-4609-90B2-B4EAE420A52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889173" y="2575133"/>
                <a:ext cx="77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A07EECB-9F71-4E21-B129-9A5A16AB45CC}"/>
                  </a:ext>
                </a:extLst>
              </p14:cNvPr>
              <p14:cNvContentPartPr/>
              <p14:nvPr/>
            </p14:nvContentPartPr>
            <p14:xfrm>
              <a:off x="6962253" y="2591693"/>
              <a:ext cx="142920" cy="180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A07EECB-9F71-4E21-B129-9A5A16AB45C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957933" y="2587373"/>
                <a:ext cx="151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6AF34F8-C1AE-442B-BAE5-D51861745884}"/>
                  </a:ext>
                </a:extLst>
              </p14:cNvPr>
              <p14:cNvContentPartPr/>
              <p14:nvPr/>
            </p14:nvContentPartPr>
            <p14:xfrm>
              <a:off x="8489733" y="2806613"/>
              <a:ext cx="52560" cy="2437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6AF34F8-C1AE-442B-BAE5-D518617458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485413" y="2802293"/>
                <a:ext cx="612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AB9AA9C-49A8-4F5C-8A8B-577748F9FDB6}"/>
                  </a:ext>
                </a:extLst>
              </p14:cNvPr>
              <p14:cNvContentPartPr/>
              <p14:nvPr/>
            </p14:nvContentPartPr>
            <p14:xfrm>
              <a:off x="8438253" y="3071573"/>
              <a:ext cx="80640" cy="1198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AB9AA9C-49A8-4F5C-8A8B-577748F9FDB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433933" y="3067253"/>
                <a:ext cx="89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F0AF75F-79DA-45E6-8929-489DB7E6A62B}"/>
                  </a:ext>
                </a:extLst>
              </p14:cNvPr>
              <p14:cNvContentPartPr/>
              <p14:nvPr/>
            </p14:nvContentPartPr>
            <p14:xfrm>
              <a:off x="8386773" y="3069413"/>
              <a:ext cx="131760" cy="918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F0AF75F-79DA-45E6-8929-489DB7E6A62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382453" y="3065093"/>
                <a:ext cx="140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3EC94EE-9D85-4BC3-8E65-B3E6167FE820}"/>
                  </a:ext>
                </a:extLst>
              </p14:cNvPr>
              <p14:cNvContentPartPr/>
              <p14:nvPr/>
            </p14:nvContentPartPr>
            <p14:xfrm>
              <a:off x="8552733" y="3137813"/>
              <a:ext cx="59760" cy="889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3EC94EE-9D85-4BC3-8E65-B3E6167FE82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548413" y="3133493"/>
                <a:ext cx="68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776A74B-B2CA-4760-9C06-5D17D7F792F7}"/>
                  </a:ext>
                </a:extLst>
              </p14:cNvPr>
              <p14:cNvContentPartPr/>
              <p14:nvPr/>
            </p14:nvContentPartPr>
            <p14:xfrm>
              <a:off x="6485613" y="2909213"/>
              <a:ext cx="1751400" cy="19134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776A74B-B2CA-4760-9C06-5D17D7F792F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81293" y="2904893"/>
                <a:ext cx="1760040" cy="19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1E79C95-C7BC-4C27-A652-096E3669D12A}"/>
                  </a:ext>
                </a:extLst>
              </p14:cNvPr>
              <p14:cNvContentPartPr/>
              <p14:nvPr/>
            </p14:nvContentPartPr>
            <p14:xfrm>
              <a:off x="8026773" y="2808773"/>
              <a:ext cx="187920" cy="2865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1E79C95-C7BC-4C27-A652-096E3669D12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022453" y="2804453"/>
                <a:ext cx="1965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80CBF064-644C-4954-B9DE-4AEC48E008E1}"/>
                  </a:ext>
                </a:extLst>
              </p14:cNvPr>
              <p14:cNvContentPartPr/>
              <p14:nvPr/>
            </p14:nvContentPartPr>
            <p14:xfrm>
              <a:off x="5715933" y="4701653"/>
              <a:ext cx="115560" cy="1972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80CBF064-644C-4954-B9DE-4AEC48E008E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11613" y="4697333"/>
                <a:ext cx="124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799790B-7E86-488B-823B-81A2798F2DA3}"/>
                  </a:ext>
                </a:extLst>
              </p14:cNvPr>
              <p14:cNvContentPartPr/>
              <p14:nvPr/>
            </p14:nvContentPartPr>
            <p14:xfrm>
              <a:off x="5778933" y="4807493"/>
              <a:ext cx="41040" cy="504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799790B-7E86-488B-823B-81A2798F2DA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774613" y="4803173"/>
                <a:ext cx="496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684F423-9CC7-473D-9601-8764F9842712}"/>
                  </a:ext>
                </a:extLst>
              </p14:cNvPr>
              <p14:cNvContentPartPr/>
              <p14:nvPr/>
            </p14:nvContentPartPr>
            <p14:xfrm>
              <a:off x="5866413" y="4789133"/>
              <a:ext cx="195120" cy="763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684F423-9CC7-473D-9601-8764F984271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62093" y="4784813"/>
                <a:ext cx="2037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E6B1491-B217-49D1-B08D-B1BF181B1C84}"/>
                  </a:ext>
                </a:extLst>
              </p14:cNvPr>
              <p14:cNvContentPartPr/>
              <p14:nvPr/>
            </p14:nvContentPartPr>
            <p14:xfrm>
              <a:off x="6072693" y="4809293"/>
              <a:ext cx="105840" cy="673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E6B1491-B217-49D1-B08D-B1BF181B1C8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068373" y="4804973"/>
                <a:ext cx="114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5F275DD5-115C-442D-9D48-865B2DB03599}"/>
                  </a:ext>
                </a:extLst>
              </p14:cNvPr>
              <p14:cNvContentPartPr/>
              <p14:nvPr/>
            </p14:nvContentPartPr>
            <p14:xfrm>
              <a:off x="6312093" y="4789493"/>
              <a:ext cx="182880" cy="860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5F275DD5-115C-442D-9D48-865B2DB0359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307773" y="4785173"/>
                <a:ext cx="191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5BDBA5C-2680-426D-ACA2-98A415DFED8F}"/>
                  </a:ext>
                </a:extLst>
              </p14:cNvPr>
              <p14:cNvContentPartPr/>
              <p14:nvPr/>
            </p14:nvContentPartPr>
            <p14:xfrm>
              <a:off x="6502533" y="4809293"/>
              <a:ext cx="248760" cy="730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5BDBA5C-2680-426D-ACA2-98A415DFED8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498213" y="4804973"/>
                <a:ext cx="257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24B4D77B-DC81-4605-80CB-DD303E6B6ECF}"/>
                  </a:ext>
                </a:extLst>
              </p14:cNvPr>
              <p14:cNvContentPartPr/>
              <p14:nvPr/>
            </p14:nvContentPartPr>
            <p14:xfrm>
              <a:off x="6460053" y="5066333"/>
              <a:ext cx="97920" cy="673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24B4D77B-DC81-4605-80CB-DD303E6B6EC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55733" y="5062013"/>
                <a:ext cx="106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EA246B3-3282-45C4-BC85-A7CEF79C6757}"/>
                  </a:ext>
                </a:extLst>
              </p14:cNvPr>
              <p14:cNvContentPartPr/>
              <p14:nvPr/>
            </p14:nvContentPartPr>
            <p14:xfrm>
              <a:off x="6586053" y="4983533"/>
              <a:ext cx="99000" cy="1267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EA246B3-3282-45C4-BC85-A7CEF79C675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581733" y="4979213"/>
                <a:ext cx="107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7B6E060-EFAA-489B-B635-482DC34DE07B}"/>
                  </a:ext>
                </a:extLst>
              </p14:cNvPr>
              <p14:cNvContentPartPr/>
              <p14:nvPr/>
            </p14:nvContentPartPr>
            <p14:xfrm>
              <a:off x="6710973" y="5032493"/>
              <a:ext cx="173880" cy="633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7B6E060-EFAA-489B-B635-482DC34DE07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06653" y="5028173"/>
                <a:ext cx="182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667A7684-7C33-435F-9A2C-1A42C1E0366F}"/>
                  </a:ext>
                </a:extLst>
              </p14:cNvPr>
              <p14:cNvContentPartPr/>
              <p14:nvPr/>
            </p14:nvContentPartPr>
            <p14:xfrm>
              <a:off x="7038213" y="5021333"/>
              <a:ext cx="265320" cy="1008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667A7684-7C33-435F-9A2C-1A42C1E0366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033893" y="5017013"/>
                <a:ext cx="2739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DD3750E-F15A-4D7D-8E90-FE5954B86E81}"/>
                  </a:ext>
                </a:extLst>
              </p14:cNvPr>
              <p14:cNvContentPartPr/>
              <p14:nvPr/>
            </p14:nvContentPartPr>
            <p14:xfrm>
              <a:off x="7348893" y="4923053"/>
              <a:ext cx="118080" cy="2559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DD3750E-F15A-4D7D-8E90-FE5954B86E8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344573" y="4918733"/>
                <a:ext cx="1267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D62D746B-0E00-496F-ABFD-277EA65FBEFE}"/>
                  </a:ext>
                </a:extLst>
              </p14:cNvPr>
              <p14:cNvContentPartPr/>
              <p14:nvPr/>
            </p14:nvContentPartPr>
            <p14:xfrm>
              <a:off x="7607733" y="4913333"/>
              <a:ext cx="254160" cy="2314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D62D746B-0E00-496F-ABFD-277EA65FBEF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603413" y="4909013"/>
                <a:ext cx="2628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035B1670-20AD-4F78-8EB4-294350BE9F4F}"/>
                  </a:ext>
                </a:extLst>
              </p14:cNvPr>
              <p14:cNvContentPartPr/>
              <p14:nvPr/>
            </p14:nvContentPartPr>
            <p14:xfrm>
              <a:off x="7840653" y="4922693"/>
              <a:ext cx="25560" cy="277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035B1670-20AD-4F78-8EB4-294350BE9F4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36333" y="4918373"/>
                <a:ext cx="34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E3836F2-DD95-4181-9E02-807A7169B97C}"/>
                  </a:ext>
                </a:extLst>
              </p14:cNvPr>
              <p14:cNvContentPartPr/>
              <p14:nvPr/>
            </p14:nvContentPartPr>
            <p14:xfrm>
              <a:off x="7884213" y="4970213"/>
              <a:ext cx="232920" cy="838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E3836F2-DD95-4181-9E02-807A7169B97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879893" y="4965893"/>
                <a:ext cx="241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0D5BBC0-298F-4B8C-AB60-A12368366625}"/>
                  </a:ext>
                </a:extLst>
              </p14:cNvPr>
              <p14:cNvContentPartPr/>
              <p14:nvPr/>
            </p14:nvContentPartPr>
            <p14:xfrm>
              <a:off x="8153133" y="4877693"/>
              <a:ext cx="141840" cy="1537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0D5BBC0-298F-4B8C-AB60-A1236836662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148813" y="4873373"/>
                <a:ext cx="150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B5B01DA-FC34-493A-9758-B28A2099E9A5}"/>
                  </a:ext>
                </a:extLst>
              </p14:cNvPr>
              <p14:cNvContentPartPr/>
              <p14:nvPr/>
            </p14:nvContentPartPr>
            <p14:xfrm>
              <a:off x="8294613" y="4906493"/>
              <a:ext cx="24120" cy="324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B5B01DA-FC34-493A-9758-B28A2099E9A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290293" y="4902173"/>
                <a:ext cx="32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461A15F-64DD-487E-94E0-5DEFC14A450E}"/>
                  </a:ext>
                </a:extLst>
              </p14:cNvPr>
              <p14:cNvContentPartPr/>
              <p14:nvPr/>
            </p14:nvContentPartPr>
            <p14:xfrm>
              <a:off x="8312973" y="4930613"/>
              <a:ext cx="194400" cy="1756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461A15F-64DD-487E-94E0-5DEFC14A450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308653" y="4926293"/>
                <a:ext cx="203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698549D-1F63-4AD8-A8D0-EBEB8E4A34A8}"/>
                  </a:ext>
                </a:extLst>
              </p14:cNvPr>
              <p14:cNvContentPartPr/>
              <p14:nvPr/>
            </p14:nvContentPartPr>
            <p14:xfrm>
              <a:off x="8104533" y="4813973"/>
              <a:ext cx="1800" cy="464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698549D-1F63-4AD8-A8D0-EBEB8E4A34A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100213" y="4809653"/>
                <a:ext cx="10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0F26475E-9387-4B72-A460-D1B9E1D26B71}"/>
                  </a:ext>
                </a:extLst>
              </p14:cNvPr>
              <p14:cNvContentPartPr/>
              <p14:nvPr/>
            </p14:nvContentPartPr>
            <p14:xfrm>
              <a:off x="6879093" y="4695893"/>
              <a:ext cx="131400" cy="1404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0F26475E-9387-4B72-A460-D1B9E1D26B7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874773" y="4691573"/>
                <a:ext cx="1400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D6F3E4AF-46B8-429E-9EF2-B37E55042D7B}"/>
                  </a:ext>
                </a:extLst>
              </p14:cNvPr>
              <p14:cNvContentPartPr/>
              <p14:nvPr/>
            </p14:nvContentPartPr>
            <p14:xfrm>
              <a:off x="7041093" y="4753493"/>
              <a:ext cx="98280" cy="745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D6F3E4AF-46B8-429E-9EF2-B37E55042D7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036773" y="4749173"/>
                <a:ext cx="1069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58D8568-3A06-4F88-A725-1BEE3C99CDC3}"/>
                  </a:ext>
                </a:extLst>
              </p14:cNvPr>
              <p14:cNvContentPartPr/>
              <p14:nvPr/>
            </p14:nvContentPartPr>
            <p14:xfrm>
              <a:off x="7176093" y="4720013"/>
              <a:ext cx="87480" cy="982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58D8568-3A06-4F88-A725-1BEE3C99CDC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71773" y="4715693"/>
                <a:ext cx="961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ED6BC2F8-FCEA-408F-ADB9-68DA77527A8C}"/>
                  </a:ext>
                </a:extLst>
              </p14:cNvPr>
              <p14:cNvContentPartPr/>
              <p14:nvPr/>
            </p14:nvContentPartPr>
            <p14:xfrm>
              <a:off x="7456173" y="4619213"/>
              <a:ext cx="169200" cy="1656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ED6BC2F8-FCEA-408F-ADB9-68DA77527A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451853" y="4614893"/>
                <a:ext cx="177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48A881B-A4DB-4453-9FD4-6E6C697268DD}"/>
                  </a:ext>
                </a:extLst>
              </p14:cNvPr>
              <p14:cNvContentPartPr/>
              <p14:nvPr/>
            </p14:nvContentPartPr>
            <p14:xfrm>
              <a:off x="7646613" y="4663853"/>
              <a:ext cx="106200" cy="110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48A881B-A4DB-4453-9FD4-6E6C697268D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642293" y="4659533"/>
                <a:ext cx="1148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BAEC119-92A2-4A18-AB23-90881EF35E4D}"/>
                  </a:ext>
                </a:extLst>
              </p14:cNvPr>
              <p14:cNvContentPartPr/>
              <p14:nvPr/>
            </p14:nvContentPartPr>
            <p14:xfrm>
              <a:off x="7747413" y="4667093"/>
              <a:ext cx="91800" cy="741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BAEC119-92A2-4A18-AB23-90881EF35E4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743093" y="4662773"/>
                <a:ext cx="100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3DAA322-B55D-4FB0-B2B4-CE075F7F1FA7}"/>
                  </a:ext>
                </a:extLst>
              </p14:cNvPr>
              <p14:cNvContentPartPr/>
              <p14:nvPr/>
            </p14:nvContentPartPr>
            <p14:xfrm>
              <a:off x="7770453" y="4555133"/>
              <a:ext cx="63000" cy="1900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3DAA322-B55D-4FB0-B2B4-CE075F7F1FA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766133" y="4550813"/>
                <a:ext cx="71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6955A856-D06E-4C36-A530-77724AD765E6}"/>
                  </a:ext>
                </a:extLst>
              </p14:cNvPr>
              <p14:cNvContentPartPr/>
              <p14:nvPr/>
            </p14:nvContentPartPr>
            <p14:xfrm>
              <a:off x="7819053" y="4527053"/>
              <a:ext cx="200520" cy="2034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6955A856-D06E-4C36-A530-77724AD765E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814733" y="4522733"/>
                <a:ext cx="209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DD072001-EA45-4593-A037-B9DE284953ED}"/>
                  </a:ext>
                </a:extLst>
              </p14:cNvPr>
              <p14:cNvContentPartPr/>
              <p14:nvPr/>
            </p14:nvContentPartPr>
            <p14:xfrm>
              <a:off x="6240093" y="5344613"/>
              <a:ext cx="316440" cy="1026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DD072001-EA45-4593-A037-B9DE284953E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235773" y="5340293"/>
                <a:ext cx="325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CE69ECE5-36EC-40FA-B6C1-490A7EFD5DE4}"/>
                  </a:ext>
                </a:extLst>
              </p14:cNvPr>
              <p14:cNvContentPartPr/>
              <p14:nvPr/>
            </p14:nvContentPartPr>
            <p14:xfrm>
              <a:off x="6526293" y="5280533"/>
              <a:ext cx="43200" cy="237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E69ECE5-36EC-40FA-B6C1-490A7EFD5DE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21973" y="5276213"/>
                <a:ext cx="518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6CF94D3-32B9-45AD-8CBC-B51BD4FD6E0C}"/>
                  </a:ext>
                </a:extLst>
              </p14:cNvPr>
              <p14:cNvContentPartPr/>
              <p14:nvPr/>
            </p14:nvContentPartPr>
            <p14:xfrm>
              <a:off x="6591093" y="5345333"/>
              <a:ext cx="71640" cy="7596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6CF94D3-32B9-45AD-8CBC-B51BD4FD6E0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586773" y="5341013"/>
                <a:ext cx="802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FC08380-5DF8-4329-B1CB-DC804C4BCD4E}"/>
                  </a:ext>
                </a:extLst>
              </p14:cNvPr>
              <p14:cNvContentPartPr/>
              <p14:nvPr/>
            </p14:nvContentPartPr>
            <p14:xfrm>
              <a:off x="6685773" y="5344973"/>
              <a:ext cx="315360" cy="622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FC08380-5DF8-4329-B1CB-DC804C4BCD4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81453" y="5340653"/>
                <a:ext cx="324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269BCF4B-346A-4DDA-BBC4-47E2CD159C8E}"/>
                  </a:ext>
                </a:extLst>
              </p14:cNvPr>
              <p14:cNvContentPartPr/>
              <p14:nvPr/>
            </p14:nvContentPartPr>
            <p14:xfrm>
              <a:off x="7034253" y="5327333"/>
              <a:ext cx="192600" cy="500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269BCF4B-346A-4DDA-BBC4-47E2CD159C8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29933" y="5323013"/>
                <a:ext cx="201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5545C5F6-DB4E-4A2E-9830-96263C135F9B}"/>
                  </a:ext>
                </a:extLst>
              </p14:cNvPr>
              <p14:cNvContentPartPr/>
              <p14:nvPr/>
            </p14:nvContentPartPr>
            <p14:xfrm>
              <a:off x="7303173" y="5245613"/>
              <a:ext cx="321840" cy="1476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5545C5F6-DB4E-4A2E-9830-96263C135F9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298853" y="5241293"/>
                <a:ext cx="3304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64D121C-31EA-45F0-B01A-2452BE371AC4}"/>
                  </a:ext>
                </a:extLst>
              </p14:cNvPr>
              <p14:cNvContentPartPr/>
              <p14:nvPr/>
            </p14:nvContentPartPr>
            <p14:xfrm>
              <a:off x="7793133" y="5203853"/>
              <a:ext cx="137520" cy="1177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64D121C-31EA-45F0-B01A-2452BE371AC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788813" y="5199533"/>
                <a:ext cx="146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9331D796-EA78-4A60-9D11-7A4FC7285D11}"/>
                  </a:ext>
                </a:extLst>
              </p14:cNvPr>
              <p14:cNvContentPartPr/>
              <p14:nvPr/>
            </p14:nvContentPartPr>
            <p14:xfrm>
              <a:off x="7830933" y="5379533"/>
              <a:ext cx="12960" cy="136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9331D796-EA78-4A60-9D11-7A4FC7285D1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826613" y="5375213"/>
                <a:ext cx="21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A0EAD19-6FBA-4C88-8BD6-9D526E03576B}"/>
                  </a:ext>
                </a:extLst>
              </p14:cNvPr>
              <p14:cNvContentPartPr/>
              <p14:nvPr/>
            </p14:nvContentPartPr>
            <p14:xfrm>
              <a:off x="5690013" y="5347493"/>
              <a:ext cx="17280" cy="1526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A0EAD19-6FBA-4C88-8BD6-9D526E03576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685693" y="5343173"/>
                <a:ext cx="25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9BD42BE-DFFA-4A70-9557-A0B64F2BCA72}"/>
                  </a:ext>
                </a:extLst>
              </p14:cNvPr>
              <p14:cNvContentPartPr/>
              <p14:nvPr/>
            </p14:nvContentPartPr>
            <p14:xfrm>
              <a:off x="5656173" y="5345333"/>
              <a:ext cx="113760" cy="178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9BD42BE-DFFA-4A70-9557-A0B64F2BCA7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651853" y="5341013"/>
                <a:ext cx="1224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5F38717E-4E9C-4E44-A08B-F14C72A9F2D1}"/>
                  </a:ext>
                </a:extLst>
              </p14:cNvPr>
              <p14:cNvContentPartPr/>
              <p14:nvPr/>
            </p14:nvContentPartPr>
            <p14:xfrm>
              <a:off x="5772453" y="5426333"/>
              <a:ext cx="88200" cy="712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5F38717E-4E9C-4E44-A08B-F14C72A9F2D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68133" y="5422013"/>
                <a:ext cx="968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82286D3A-0ACB-48C6-8F09-0354E9F1F2C3}"/>
                  </a:ext>
                </a:extLst>
              </p14:cNvPr>
              <p14:cNvContentPartPr/>
              <p14:nvPr/>
            </p14:nvContentPartPr>
            <p14:xfrm>
              <a:off x="5879013" y="5395733"/>
              <a:ext cx="82080" cy="979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2286D3A-0ACB-48C6-8F09-0354E9F1F2C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74693" y="5391413"/>
                <a:ext cx="90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C94DA39-469F-4CE6-8901-84014C43B302}"/>
                  </a:ext>
                </a:extLst>
              </p14:cNvPr>
              <p14:cNvContentPartPr/>
              <p14:nvPr/>
            </p14:nvContentPartPr>
            <p14:xfrm>
              <a:off x="6001413" y="5315813"/>
              <a:ext cx="54000" cy="1789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C94DA39-469F-4CE6-8901-84014C43B30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997093" y="5311493"/>
                <a:ext cx="62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88443B0-5A68-415C-A2CB-A824D7879A63}"/>
                  </a:ext>
                </a:extLst>
              </p14:cNvPr>
              <p14:cNvContentPartPr/>
              <p14:nvPr/>
            </p14:nvContentPartPr>
            <p14:xfrm>
              <a:off x="6073773" y="5373413"/>
              <a:ext cx="87120" cy="1299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88443B0-5A68-415C-A2CB-A824D7879A6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069453" y="5369093"/>
                <a:ext cx="957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FD967FB-B454-47BC-8267-B925BCDD40B8}"/>
                  </a:ext>
                </a:extLst>
              </p14:cNvPr>
              <p14:cNvContentPartPr/>
              <p14:nvPr/>
            </p14:nvContentPartPr>
            <p14:xfrm>
              <a:off x="5725653" y="5051573"/>
              <a:ext cx="87480" cy="1875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FD967FB-B454-47BC-8267-B925BCDD40B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721333" y="5047253"/>
                <a:ext cx="96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00D92313-E400-43F7-A17B-AEA91729E0DC}"/>
                  </a:ext>
                </a:extLst>
              </p14:cNvPr>
              <p14:cNvContentPartPr/>
              <p14:nvPr/>
            </p14:nvContentPartPr>
            <p14:xfrm>
              <a:off x="5845173" y="5105933"/>
              <a:ext cx="63360" cy="817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00D92313-E400-43F7-A17B-AEA91729E0D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840853" y="5101613"/>
                <a:ext cx="72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3E30701-7AFD-4F3C-8F73-6EBB825E1B94}"/>
                  </a:ext>
                </a:extLst>
              </p14:cNvPr>
              <p14:cNvContentPartPr/>
              <p14:nvPr/>
            </p14:nvContentPartPr>
            <p14:xfrm>
              <a:off x="6010053" y="5048693"/>
              <a:ext cx="17280" cy="1094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3E30701-7AFD-4F3C-8F73-6EBB825E1B9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005733" y="5044373"/>
                <a:ext cx="259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C1F925A-DDE0-4102-9412-D35DAABDB13C}"/>
                  </a:ext>
                </a:extLst>
              </p14:cNvPr>
              <p14:cNvContentPartPr/>
              <p14:nvPr/>
            </p14:nvContentPartPr>
            <p14:xfrm>
              <a:off x="5976213" y="5089733"/>
              <a:ext cx="97920" cy="54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C1F925A-DDE0-4102-9412-D35DAABDB13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971893" y="5085413"/>
                <a:ext cx="1065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79CF2D0-AF79-45DE-BED5-794D08B42439}"/>
                  </a:ext>
                </a:extLst>
              </p14:cNvPr>
              <p14:cNvContentPartPr/>
              <p14:nvPr/>
            </p14:nvContentPartPr>
            <p14:xfrm>
              <a:off x="6099693" y="5061653"/>
              <a:ext cx="103680" cy="1825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79CF2D0-AF79-45DE-BED5-794D08B4243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095373" y="5057333"/>
                <a:ext cx="112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81297FA-147C-4F4F-B20B-70D71FD00B18}"/>
                  </a:ext>
                </a:extLst>
              </p14:cNvPr>
              <p14:cNvContentPartPr/>
              <p14:nvPr/>
            </p14:nvContentPartPr>
            <p14:xfrm>
              <a:off x="6187533" y="5122133"/>
              <a:ext cx="72000" cy="882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81297FA-147C-4F4F-B20B-70D71FD00B1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183213" y="5117813"/>
                <a:ext cx="80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1A21A3C-4074-4840-96E1-0B7C5E4E77FE}"/>
                  </a:ext>
                </a:extLst>
              </p14:cNvPr>
              <p14:cNvContentPartPr/>
              <p14:nvPr/>
            </p14:nvContentPartPr>
            <p14:xfrm>
              <a:off x="5641053" y="5604173"/>
              <a:ext cx="34920" cy="1411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1A21A3C-4074-4840-96E1-0B7C5E4E77F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636733" y="5599853"/>
                <a:ext cx="43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90C2897-0627-4C4E-B153-B0AD866099FD}"/>
                  </a:ext>
                </a:extLst>
              </p14:cNvPr>
              <p14:cNvContentPartPr/>
              <p14:nvPr/>
            </p14:nvContentPartPr>
            <p14:xfrm>
              <a:off x="5653293" y="5595893"/>
              <a:ext cx="96120" cy="1285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90C2897-0627-4C4E-B153-B0AD866099F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648973" y="5591573"/>
                <a:ext cx="1047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EC2FC97-2299-48C7-8002-689B70E61D8F}"/>
                  </a:ext>
                </a:extLst>
              </p14:cNvPr>
              <p14:cNvContentPartPr/>
              <p14:nvPr/>
            </p14:nvContentPartPr>
            <p14:xfrm>
              <a:off x="5780013" y="5620373"/>
              <a:ext cx="285120" cy="835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EC2FC97-2299-48C7-8002-689B70E61D8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775693" y="5616053"/>
                <a:ext cx="293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7C6F28C-CB18-400A-8BA4-439C5E4BF3B0}"/>
                  </a:ext>
                </a:extLst>
              </p14:cNvPr>
              <p14:cNvContentPartPr/>
              <p14:nvPr/>
            </p14:nvContentPartPr>
            <p14:xfrm>
              <a:off x="6052173" y="5559533"/>
              <a:ext cx="112320" cy="2023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7C6F28C-CB18-400A-8BA4-439C5E4BF3B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047853" y="5555213"/>
                <a:ext cx="120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2D56F9C-38DD-4C08-8FE2-EC4D9FFE0FFC}"/>
                  </a:ext>
                </a:extLst>
              </p14:cNvPr>
              <p14:cNvContentPartPr/>
              <p14:nvPr/>
            </p14:nvContentPartPr>
            <p14:xfrm>
              <a:off x="6277533" y="5595173"/>
              <a:ext cx="117000" cy="1148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2D56F9C-38DD-4C08-8FE2-EC4D9FFE0FF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273213" y="5590853"/>
                <a:ext cx="125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A127EEED-FCAB-43C8-9658-F26B8B028A9A}"/>
                  </a:ext>
                </a:extLst>
              </p14:cNvPr>
              <p14:cNvContentPartPr/>
              <p14:nvPr/>
            </p14:nvContentPartPr>
            <p14:xfrm>
              <a:off x="6408933" y="5619293"/>
              <a:ext cx="244440" cy="730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A127EEED-FCAB-43C8-9658-F26B8B028A9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404613" y="5614973"/>
                <a:ext cx="2530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C95FBEA-B990-492F-8D79-D7D01D921ABE}"/>
                  </a:ext>
                </a:extLst>
              </p14:cNvPr>
              <p14:cNvContentPartPr/>
              <p14:nvPr/>
            </p14:nvContentPartPr>
            <p14:xfrm>
              <a:off x="6681813" y="5622893"/>
              <a:ext cx="112320" cy="669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C95FBEA-B990-492F-8D79-D7D01D921AB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677493" y="5618573"/>
                <a:ext cx="1209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28914975-11AB-4C4A-804C-09AB74FFB3C8}"/>
                  </a:ext>
                </a:extLst>
              </p14:cNvPr>
              <p14:cNvContentPartPr/>
              <p14:nvPr/>
            </p14:nvContentPartPr>
            <p14:xfrm>
              <a:off x="6898173" y="5583293"/>
              <a:ext cx="265680" cy="982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28914975-11AB-4C4A-804C-09AB74FFB3C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893853" y="5578973"/>
                <a:ext cx="274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D5F4A8A4-93E8-4228-B295-2DE58F6E7673}"/>
                  </a:ext>
                </a:extLst>
              </p14:cNvPr>
              <p14:cNvContentPartPr/>
              <p14:nvPr/>
            </p14:nvContentPartPr>
            <p14:xfrm>
              <a:off x="7134333" y="5536853"/>
              <a:ext cx="360" cy="3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D5F4A8A4-93E8-4228-B295-2DE58F6E767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130013" y="553253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7D03434C-18B0-458F-8706-91D114B25BAF}"/>
                  </a:ext>
                </a:extLst>
              </p14:cNvPr>
              <p14:cNvContentPartPr/>
              <p14:nvPr/>
            </p14:nvContentPartPr>
            <p14:xfrm>
              <a:off x="7355013" y="5533613"/>
              <a:ext cx="6480" cy="1584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7D03434C-18B0-458F-8706-91D114B25BA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350693" y="5529293"/>
                <a:ext cx="15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A01F2E9-0406-4361-9023-AC8EF20B81EA}"/>
                  </a:ext>
                </a:extLst>
              </p14:cNvPr>
              <p14:cNvContentPartPr/>
              <p14:nvPr/>
            </p14:nvContentPartPr>
            <p14:xfrm>
              <a:off x="7286253" y="5644493"/>
              <a:ext cx="129240" cy="313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A01F2E9-0406-4361-9023-AC8EF20B81E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281933" y="5640173"/>
                <a:ext cx="137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F2ABDA0-2419-4383-8E12-B7D3F9CBCC2B}"/>
                  </a:ext>
                </a:extLst>
              </p14:cNvPr>
              <p14:cNvContentPartPr/>
              <p14:nvPr/>
            </p14:nvContentPartPr>
            <p14:xfrm>
              <a:off x="7301373" y="5514173"/>
              <a:ext cx="214920" cy="1202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F2ABDA0-2419-4383-8E12-B7D3F9CBCC2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297053" y="5509853"/>
                <a:ext cx="223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F41AFC55-3949-475F-A27A-EB12EAF0E707}"/>
                  </a:ext>
                </a:extLst>
              </p14:cNvPr>
              <p14:cNvContentPartPr/>
              <p14:nvPr/>
            </p14:nvContentPartPr>
            <p14:xfrm>
              <a:off x="7550133" y="5545853"/>
              <a:ext cx="144720" cy="1015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F41AFC55-3949-475F-A27A-EB12EAF0E70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7545813" y="5541533"/>
                <a:ext cx="153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3CFF443E-DF09-4E7D-98D0-B48A7ADA7180}"/>
                  </a:ext>
                </a:extLst>
              </p14:cNvPr>
              <p14:cNvContentPartPr/>
              <p14:nvPr/>
            </p14:nvContentPartPr>
            <p14:xfrm>
              <a:off x="7717173" y="5502653"/>
              <a:ext cx="2520" cy="255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3CFF443E-DF09-4E7D-98D0-B48A7ADA7180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712853" y="5498333"/>
                <a:ext cx="11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AD12BA6F-450E-4B04-89BF-397AEE223565}"/>
                  </a:ext>
                </a:extLst>
              </p14:cNvPr>
              <p14:cNvContentPartPr/>
              <p14:nvPr/>
            </p14:nvContentPartPr>
            <p14:xfrm>
              <a:off x="7745613" y="5556653"/>
              <a:ext cx="208800" cy="928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AD12BA6F-450E-4B04-89BF-397AEE22356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741293" y="5552333"/>
                <a:ext cx="217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85DF75E-9E40-4352-B546-CD231E2B8F16}"/>
                  </a:ext>
                </a:extLst>
              </p14:cNvPr>
              <p14:cNvContentPartPr/>
              <p14:nvPr/>
            </p14:nvContentPartPr>
            <p14:xfrm>
              <a:off x="7951893" y="5508773"/>
              <a:ext cx="360" cy="3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85DF75E-9E40-4352-B546-CD231E2B8F1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47573" y="550445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DDFAB01A-9D1C-43B0-9C3B-06F089BD9F1D}"/>
                  </a:ext>
                </a:extLst>
              </p14:cNvPr>
              <p14:cNvContentPartPr/>
              <p14:nvPr/>
            </p14:nvContentPartPr>
            <p14:xfrm>
              <a:off x="8024973" y="5515613"/>
              <a:ext cx="289800" cy="1436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DDFAB01A-9D1C-43B0-9C3B-06F089BD9F1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020653" y="5511293"/>
                <a:ext cx="298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AA02BB09-0DF0-4234-81E2-94A60642B832}"/>
                  </a:ext>
                </a:extLst>
              </p14:cNvPr>
              <p14:cNvContentPartPr/>
              <p14:nvPr/>
            </p14:nvContentPartPr>
            <p14:xfrm>
              <a:off x="8327013" y="5551253"/>
              <a:ext cx="211320" cy="11844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AA02BB09-0DF0-4234-81E2-94A60642B83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322693" y="5546933"/>
                <a:ext cx="219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3B6B26B-C80E-42F4-86AD-917B9FC420F2}"/>
                  </a:ext>
                </a:extLst>
              </p14:cNvPr>
              <p14:cNvContentPartPr/>
              <p14:nvPr/>
            </p14:nvContentPartPr>
            <p14:xfrm>
              <a:off x="5646453" y="5879573"/>
              <a:ext cx="95400" cy="781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3B6B26B-C80E-42F4-86AD-917B9FC420F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642133" y="5875253"/>
                <a:ext cx="104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89069C5-770E-428C-B3DA-2536CAB682D4}"/>
                  </a:ext>
                </a:extLst>
              </p14:cNvPr>
              <p14:cNvContentPartPr/>
              <p14:nvPr/>
            </p14:nvContentPartPr>
            <p14:xfrm>
              <a:off x="5764893" y="5821253"/>
              <a:ext cx="242640" cy="1076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89069C5-770E-428C-B3DA-2536CAB682D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760573" y="5816933"/>
                <a:ext cx="251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ABDBFF8-43FE-4278-A145-0B5C92419894}"/>
                  </a:ext>
                </a:extLst>
              </p14:cNvPr>
              <p14:cNvContentPartPr/>
              <p14:nvPr/>
            </p14:nvContentPartPr>
            <p14:xfrm>
              <a:off x="5651133" y="5796413"/>
              <a:ext cx="96840" cy="21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ABDBFF8-43FE-4278-A145-0B5C9241989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646813" y="5792093"/>
                <a:ext cx="1054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8BAA33BB-2DC4-476F-BE74-914E1C78B1E9}"/>
                  </a:ext>
                </a:extLst>
              </p14:cNvPr>
              <p14:cNvContentPartPr/>
              <p14:nvPr/>
            </p14:nvContentPartPr>
            <p14:xfrm>
              <a:off x="6054333" y="5783453"/>
              <a:ext cx="127080" cy="1504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8BAA33BB-2DC4-476F-BE74-914E1C78B1E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050013" y="5779133"/>
                <a:ext cx="135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2856D82-9496-4A2D-9717-2B222B968728}"/>
                  </a:ext>
                </a:extLst>
              </p14:cNvPr>
              <p14:cNvContentPartPr/>
              <p14:nvPr/>
            </p14:nvContentPartPr>
            <p14:xfrm>
              <a:off x="6203373" y="5793533"/>
              <a:ext cx="133560" cy="2358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2856D82-9496-4A2D-9717-2B222B96872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199053" y="5789213"/>
                <a:ext cx="142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50F9DB26-B4ED-4FB5-BA76-561CDF94A2E7}"/>
                  </a:ext>
                </a:extLst>
              </p14:cNvPr>
              <p14:cNvContentPartPr/>
              <p14:nvPr/>
            </p14:nvContentPartPr>
            <p14:xfrm>
              <a:off x="6468693" y="5857253"/>
              <a:ext cx="89280" cy="853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50F9DB26-B4ED-4FB5-BA76-561CDF94A2E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464373" y="5852933"/>
                <a:ext cx="97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89F93A7-BF81-4026-870D-A467A0052EDE}"/>
                  </a:ext>
                </a:extLst>
              </p14:cNvPr>
              <p14:cNvContentPartPr/>
              <p14:nvPr/>
            </p14:nvContentPartPr>
            <p14:xfrm>
              <a:off x="6600453" y="5876693"/>
              <a:ext cx="38520" cy="702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89F93A7-BF81-4026-870D-A467A0052ED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596133" y="5872373"/>
                <a:ext cx="47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7C2C4138-AC37-4C14-9D04-F9C8C73F1DC6}"/>
                  </a:ext>
                </a:extLst>
              </p14:cNvPr>
              <p14:cNvContentPartPr/>
              <p14:nvPr/>
            </p14:nvContentPartPr>
            <p14:xfrm>
              <a:off x="6625653" y="5797133"/>
              <a:ext cx="32400" cy="180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7C2C4138-AC37-4C14-9D04-F9C8C73F1DC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21333" y="5792813"/>
                <a:ext cx="41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39F847F-9A8A-4573-8FA1-8D260673C1FD}"/>
                  </a:ext>
                </a:extLst>
              </p14:cNvPr>
              <p14:cNvContentPartPr/>
              <p14:nvPr/>
            </p14:nvContentPartPr>
            <p14:xfrm>
              <a:off x="6677133" y="5759333"/>
              <a:ext cx="190800" cy="2163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39F847F-9A8A-4573-8FA1-8D260673C1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672813" y="5755013"/>
                <a:ext cx="199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7135032-92AA-4E81-9912-21AE823C555D}"/>
                  </a:ext>
                </a:extLst>
              </p14:cNvPr>
              <p14:cNvContentPartPr/>
              <p14:nvPr/>
            </p14:nvContentPartPr>
            <p14:xfrm>
              <a:off x="6970893" y="5795693"/>
              <a:ext cx="137520" cy="1166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7135032-92AA-4E81-9912-21AE823C555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966573" y="5791373"/>
                <a:ext cx="1461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7DD17824-E5DB-40C3-9EA1-0F4F8BF972F5}"/>
                  </a:ext>
                </a:extLst>
              </p14:cNvPr>
              <p14:cNvContentPartPr/>
              <p14:nvPr/>
            </p14:nvContentPartPr>
            <p14:xfrm>
              <a:off x="7117053" y="5792813"/>
              <a:ext cx="245160" cy="2084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7DD17824-E5DB-40C3-9EA1-0F4F8BF972F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12733" y="5788493"/>
                <a:ext cx="253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B192914-7862-4F32-BC56-DE7DA13011D9}"/>
                  </a:ext>
                </a:extLst>
              </p14:cNvPr>
              <p14:cNvContentPartPr/>
              <p14:nvPr/>
            </p14:nvContentPartPr>
            <p14:xfrm>
              <a:off x="7512333" y="5823053"/>
              <a:ext cx="389160" cy="943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B192914-7862-4F32-BC56-DE7DA13011D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508013" y="5818733"/>
                <a:ext cx="397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2C7E2013-DCB5-4838-91CB-B5DE8E57012B}"/>
                  </a:ext>
                </a:extLst>
              </p14:cNvPr>
              <p14:cNvContentPartPr/>
              <p14:nvPr/>
            </p14:nvContentPartPr>
            <p14:xfrm>
              <a:off x="7933533" y="5848973"/>
              <a:ext cx="111960" cy="468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2C7E2013-DCB5-4838-91CB-B5DE8E57012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929213" y="5844653"/>
                <a:ext cx="120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19EF91E7-72AB-44E0-BAFE-0F7134194D0B}"/>
                  </a:ext>
                </a:extLst>
              </p14:cNvPr>
              <p14:cNvContentPartPr/>
              <p14:nvPr/>
            </p14:nvContentPartPr>
            <p14:xfrm>
              <a:off x="8167893" y="5787413"/>
              <a:ext cx="247320" cy="1123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19EF91E7-72AB-44E0-BAFE-0F7134194D0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163573" y="5783093"/>
                <a:ext cx="2559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3227745A-4327-4289-8070-5BA8E496FC98}"/>
                  </a:ext>
                </a:extLst>
              </p14:cNvPr>
              <p14:cNvContentPartPr/>
              <p14:nvPr/>
            </p14:nvContentPartPr>
            <p14:xfrm>
              <a:off x="8419893" y="5797133"/>
              <a:ext cx="81720" cy="1054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3227745A-4327-4289-8070-5BA8E496FC9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415573" y="5792813"/>
                <a:ext cx="903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F7211B12-D0F4-4049-892F-6BAA7FBDFC75}"/>
                  </a:ext>
                </a:extLst>
              </p14:cNvPr>
              <p14:cNvContentPartPr/>
              <p14:nvPr/>
            </p14:nvContentPartPr>
            <p14:xfrm>
              <a:off x="5613333" y="6081533"/>
              <a:ext cx="132480" cy="813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F7211B12-D0F4-4049-892F-6BAA7FBDFC7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609013" y="6077213"/>
                <a:ext cx="1411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0B4ACAB-E851-4789-9409-DFE96A0466AC}"/>
                  </a:ext>
                </a:extLst>
              </p14:cNvPr>
              <p14:cNvContentPartPr/>
              <p14:nvPr/>
            </p14:nvContentPartPr>
            <p14:xfrm>
              <a:off x="5760213" y="5978933"/>
              <a:ext cx="249480" cy="2181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0B4ACAB-E851-4789-9409-DFE96A0466A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755893" y="5974613"/>
                <a:ext cx="2581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E2E721F6-DCA4-480C-824E-94A34E53F176}"/>
                  </a:ext>
                </a:extLst>
              </p14:cNvPr>
              <p14:cNvContentPartPr/>
              <p14:nvPr/>
            </p14:nvContentPartPr>
            <p14:xfrm>
              <a:off x="6032373" y="5971733"/>
              <a:ext cx="185760" cy="1850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E2E721F6-DCA4-480C-824E-94A34E53F17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028053" y="5967413"/>
                <a:ext cx="1944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D0C7065-C69C-4730-8BEE-63E7B5DB03F0}"/>
                  </a:ext>
                </a:extLst>
              </p14:cNvPr>
              <p14:cNvContentPartPr/>
              <p14:nvPr/>
            </p14:nvContentPartPr>
            <p14:xfrm>
              <a:off x="6238653" y="6015653"/>
              <a:ext cx="240840" cy="1054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D0C7065-C69C-4730-8BEE-63E7B5DB03F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234333" y="6011333"/>
                <a:ext cx="2494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7C72167-00D1-43A5-BD54-D163A336BA18}"/>
                  </a:ext>
                </a:extLst>
              </p14:cNvPr>
              <p14:cNvContentPartPr/>
              <p14:nvPr/>
            </p14:nvContentPartPr>
            <p14:xfrm>
              <a:off x="6266733" y="5958413"/>
              <a:ext cx="39600" cy="39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7C72167-00D1-43A5-BD54-D163A336BA1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262413" y="5954093"/>
                <a:ext cx="482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24B6CC1-E16B-4DB9-B249-321F799B469B}"/>
                  </a:ext>
                </a:extLst>
              </p14:cNvPr>
              <p14:cNvContentPartPr/>
              <p14:nvPr/>
            </p14:nvContentPartPr>
            <p14:xfrm>
              <a:off x="6618453" y="6026453"/>
              <a:ext cx="137160" cy="14544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24B6CC1-E16B-4DB9-B249-321F799B469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614133" y="6022133"/>
                <a:ext cx="145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F8A76353-2D8F-4946-A01A-A3D711CC1F1D}"/>
                  </a:ext>
                </a:extLst>
              </p14:cNvPr>
              <p14:cNvContentPartPr/>
              <p14:nvPr/>
            </p14:nvContentPartPr>
            <p14:xfrm>
              <a:off x="6803853" y="6000533"/>
              <a:ext cx="260280" cy="1706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F8A76353-2D8F-4946-A01A-A3D711CC1F1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799533" y="5996213"/>
                <a:ext cx="2689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077EFD4-701A-4498-BECC-CD4DC64E3BC0}"/>
                  </a:ext>
                </a:extLst>
              </p14:cNvPr>
              <p14:cNvContentPartPr/>
              <p14:nvPr/>
            </p14:nvContentPartPr>
            <p14:xfrm>
              <a:off x="7100493" y="6053093"/>
              <a:ext cx="340920" cy="8964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077EFD4-701A-4498-BECC-CD4DC64E3BC0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096173" y="6048773"/>
                <a:ext cx="3495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D3095E8-FF77-43AC-BD83-4BC0056C39E5}"/>
                  </a:ext>
                </a:extLst>
              </p14:cNvPr>
              <p14:cNvContentPartPr/>
              <p14:nvPr/>
            </p14:nvContentPartPr>
            <p14:xfrm>
              <a:off x="7593333" y="5985773"/>
              <a:ext cx="89640" cy="1090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D3095E8-FF77-43AC-BD83-4BC0056C39E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589013" y="5981453"/>
                <a:ext cx="98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DB76613-8DE4-42E8-9EED-3835327C53E4}"/>
                  </a:ext>
                </a:extLst>
              </p14:cNvPr>
              <p14:cNvContentPartPr/>
              <p14:nvPr/>
            </p14:nvContentPartPr>
            <p14:xfrm>
              <a:off x="7665333" y="6040133"/>
              <a:ext cx="177480" cy="856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DB76613-8DE4-42E8-9EED-3835327C53E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661013" y="6035813"/>
                <a:ext cx="1861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CA039D2-6C54-4889-9428-264FFB530AE1}"/>
                  </a:ext>
                </a:extLst>
              </p14:cNvPr>
              <p14:cNvContentPartPr/>
              <p14:nvPr/>
            </p14:nvContentPartPr>
            <p14:xfrm>
              <a:off x="7867653" y="5955893"/>
              <a:ext cx="172800" cy="1720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CA039D2-6C54-4889-9428-264FFB530AE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863333" y="5951573"/>
                <a:ext cx="181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356D19D-B2D8-4DD2-9579-B8BB5D8C3044}"/>
                  </a:ext>
                </a:extLst>
              </p14:cNvPr>
              <p14:cNvContentPartPr/>
              <p14:nvPr/>
            </p14:nvContentPartPr>
            <p14:xfrm>
              <a:off x="8029293" y="6024653"/>
              <a:ext cx="326520" cy="17208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356D19D-B2D8-4DD2-9579-B8BB5D8C304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024973" y="6020333"/>
                <a:ext cx="335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F4FE6704-104D-4F6B-83FB-211A1F27CF45}"/>
                  </a:ext>
                </a:extLst>
              </p14:cNvPr>
              <p14:cNvContentPartPr/>
              <p14:nvPr/>
            </p14:nvContentPartPr>
            <p14:xfrm>
              <a:off x="5597493" y="6272333"/>
              <a:ext cx="178920" cy="1695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F4FE6704-104D-4F6B-83FB-211A1F27CF4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593173" y="6268013"/>
                <a:ext cx="1875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639FCBD-E686-4CB8-A836-5FE419037D9C}"/>
                  </a:ext>
                </a:extLst>
              </p14:cNvPr>
              <p14:cNvContentPartPr/>
              <p14:nvPr/>
            </p14:nvContentPartPr>
            <p14:xfrm>
              <a:off x="5786493" y="6255413"/>
              <a:ext cx="100440" cy="864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639FCBD-E686-4CB8-A836-5FE419037D9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782173" y="6251093"/>
                <a:ext cx="109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B831EE01-8CF3-4870-A4C0-6C2A15D6DF57}"/>
                  </a:ext>
                </a:extLst>
              </p14:cNvPr>
              <p14:cNvContentPartPr/>
              <p14:nvPr/>
            </p14:nvContentPartPr>
            <p14:xfrm>
              <a:off x="5906013" y="6186293"/>
              <a:ext cx="400320" cy="1414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B831EE01-8CF3-4870-A4C0-6C2A15D6DF5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901693" y="6181973"/>
                <a:ext cx="408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01AD436-7703-453B-B8A9-A4FAB611CB02}"/>
                  </a:ext>
                </a:extLst>
              </p14:cNvPr>
              <p14:cNvContentPartPr/>
              <p14:nvPr/>
            </p14:nvContentPartPr>
            <p14:xfrm>
              <a:off x="6408213" y="6228773"/>
              <a:ext cx="359280" cy="896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01AD436-7703-453B-B8A9-A4FAB611CB0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403893" y="6224453"/>
                <a:ext cx="3679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37F7FA1D-83E9-47E8-B8C6-CD017B374F48}"/>
                  </a:ext>
                </a:extLst>
              </p14:cNvPr>
              <p14:cNvContentPartPr/>
              <p14:nvPr/>
            </p14:nvContentPartPr>
            <p14:xfrm>
              <a:off x="6734733" y="6183773"/>
              <a:ext cx="37080" cy="302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37F7FA1D-83E9-47E8-B8C6-CD017B374F4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730413" y="6179453"/>
                <a:ext cx="45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38AFA69-78C1-40D7-AC65-AD2F441C8D7F}"/>
                  </a:ext>
                </a:extLst>
              </p14:cNvPr>
              <p14:cNvContentPartPr/>
              <p14:nvPr/>
            </p14:nvContentPartPr>
            <p14:xfrm>
              <a:off x="6779733" y="6211133"/>
              <a:ext cx="108360" cy="990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38AFA69-78C1-40D7-AC65-AD2F441C8D7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775413" y="6206813"/>
                <a:ext cx="117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643955A6-8549-4238-AE91-8800AE5C3661}"/>
                  </a:ext>
                </a:extLst>
              </p14:cNvPr>
              <p14:cNvContentPartPr/>
              <p14:nvPr/>
            </p14:nvContentPartPr>
            <p14:xfrm>
              <a:off x="6974853" y="6281693"/>
              <a:ext cx="28080" cy="8784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643955A6-8549-4238-AE91-8800AE5C3661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970533" y="6277373"/>
                <a:ext cx="367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9FF2F9C-82B4-4AC1-965C-275BE2DF66DE}"/>
                  </a:ext>
                </a:extLst>
              </p14:cNvPr>
              <p14:cNvContentPartPr/>
              <p14:nvPr/>
            </p14:nvContentPartPr>
            <p14:xfrm>
              <a:off x="7052253" y="6234533"/>
              <a:ext cx="87480" cy="853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9FF2F9C-82B4-4AC1-965C-275BE2DF66DE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047933" y="6230213"/>
                <a:ext cx="96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757969D-3FC9-48DB-BA6A-3DB2D80EFD1F}"/>
                  </a:ext>
                </a:extLst>
              </p14:cNvPr>
              <p14:cNvContentPartPr/>
              <p14:nvPr/>
            </p14:nvContentPartPr>
            <p14:xfrm>
              <a:off x="7164213" y="6234893"/>
              <a:ext cx="56520" cy="8928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757969D-3FC9-48DB-BA6A-3DB2D80EFD1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159893" y="6230573"/>
                <a:ext cx="651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A0B090AD-C19E-438C-AD60-5DA48782E9C4}"/>
                  </a:ext>
                </a:extLst>
              </p14:cNvPr>
              <p14:cNvContentPartPr/>
              <p14:nvPr/>
            </p14:nvContentPartPr>
            <p14:xfrm>
              <a:off x="7385613" y="6195293"/>
              <a:ext cx="244800" cy="1098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A0B090AD-C19E-438C-AD60-5DA48782E9C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381293" y="6190973"/>
                <a:ext cx="25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70032004-6E2B-447B-8B0E-27E7E2692A64}"/>
                  </a:ext>
                </a:extLst>
              </p14:cNvPr>
              <p14:cNvContentPartPr/>
              <p14:nvPr/>
            </p14:nvContentPartPr>
            <p14:xfrm>
              <a:off x="7635813" y="6165053"/>
              <a:ext cx="15840" cy="331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70032004-6E2B-447B-8B0E-27E7E2692A6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631493" y="6160733"/>
                <a:ext cx="24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1C4B0855-782D-4537-9C8A-2869FB4C9489}"/>
                  </a:ext>
                </a:extLst>
              </p14:cNvPr>
              <p14:cNvContentPartPr/>
              <p14:nvPr/>
            </p14:nvContentPartPr>
            <p14:xfrm>
              <a:off x="7653813" y="6211133"/>
              <a:ext cx="83160" cy="871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1C4B0855-782D-4537-9C8A-2869FB4C948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649493" y="6206813"/>
                <a:ext cx="918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D36C40F7-4DC3-43CC-B77D-74EF2139C296}"/>
                  </a:ext>
                </a:extLst>
              </p14:cNvPr>
              <p14:cNvContentPartPr/>
              <p14:nvPr/>
            </p14:nvContentPartPr>
            <p14:xfrm>
              <a:off x="7724733" y="6219053"/>
              <a:ext cx="106560" cy="774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D36C40F7-4DC3-43CC-B77D-74EF2139C29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720413" y="6214733"/>
                <a:ext cx="115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F8DADC2-1E30-4600-ACAB-EBCEAA32DA3A}"/>
                  </a:ext>
                </a:extLst>
              </p14:cNvPr>
              <p14:cNvContentPartPr/>
              <p14:nvPr/>
            </p14:nvContentPartPr>
            <p14:xfrm>
              <a:off x="7847493" y="6201413"/>
              <a:ext cx="92520" cy="921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F8DADC2-1E30-4600-ACAB-EBCEAA32DA3A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843173" y="6197093"/>
                <a:ext cx="101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DDA8EDA8-4605-40E2-A5A6-0FA9B9D314B6}"/>
                  </a:ext>
                </a:extLst>
              </p14:cNvPr>
              <p14:cNvContentPartPr/>
              <p14:nvPr/>
            </p14:nvContentPartPr>
            <p14:xfrm>
              <a:off x="8077893" y="6210413"/>
              <a:ext cx="204480" cy="720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DDA8EDA8-4605-40E2-A5A6-0FA9B9D314B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073573" y="6206093"/>
                <a:ext cx="213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D77FF3D-7C77-45B1-BD8B-00BB0535FC8E}"/>
                  </a:ext>
                </a:extLst>
              </p14:cNvPr>
              <p14:cNvContentPartPr/>
              <p14:nvPr/>
            </p14:nvContentPartPr>
            <p14:xfrm>
              <a:off x="8343573" y="6114293"/>
              <a:ext cx="137520" cy="1576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D77FF3D-7C77-45B1-BD8B-00BB0535FC8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339253" y="6109973"/>
                <a:ext cx="146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89C53954-0A5B-4E4C-8FA4-663E623F6790}"/>
                  </a:ext>
                </a:extLst>
              </p14:cNvPr>
              <p14:cNvContentPartPr/>
              <p14:nvPr/>
            </p14:nvContentPartPr>
            <p14:xfrm>
              <a:off x="5599293" y="6486893"/>
              <a:ext cx="7920" cy="925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89C53954-0A5B-4E4C-8FA4-663E623F6790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594973" y="6482573"/>
                <a:ext cx="16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90801B4C-270C-46C9-AB20-9C534888B33B}"/>
                  </a:ext>
                </a:extLst>
              </p14:cNvPr>
              <p14:cNvContentPartPr/>
              <p14:nvPr/>
            </p14:nvContentPartPr>
            <p14:xfrm>
              <a:off x="5610453" y="6453773"/>
              <a:ext cx="115200" cy="1130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90801B4C-270C-46C9-AB20-9C534888B33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606133" y="6449453"/>
                <a:ext cx="123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7C376A51-CDE4-4B1E-9A7A-59F4BEBC0A91}"/>
                  </a:ext>
                </a:extLst>
              </p14:cNvPr>
              <p14:cNvContentPartPr/>
              <p14:nvPr/>
            </p14:nvContentPartPr>
            <p14:xfrm>
              <a:off x="5753013" y="6508853"/>
              <a:ext cx="89280" cy="597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7C376A51-CDE4-4B1E-9A7A-59F4BEBC0A9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748693" y="6504533"/>
                <a:ext cx="97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3DF9C621-1DAF-4133-928A-ED9543B53BA9}"/>
                  </a:ext>
                </a:extLst>
              </p14:cNvPr>
              <p14:cNvContentPartPr/>
              <p14:nvPr/>
            </p14:nvContentPartPr>
            <p14:xfrm>
              <a:off x="5879373" y="6422453"/>
              <a:ext cx="109440" cy="12780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3DF9C621-1DAF-4133-928A-ED9543B53BA9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875053" y="6418133"/>
                <a:ext cx="118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5284E00-A47F-4071-B263-D8B7333CCC5E}"/>
                  </a:ext>
                </a:extLst>
              </p14:cNvPr>
              <p14:cNvContentPartPr/>
              <p14:nvPr/>
            </p14:nvContentPartPr>
            <p14:xfrm>
              <a:off x="5845173" y="6441533"/>
              <a:ext cx="98640" cy="28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5284E00-A47F-4071-B263-D8B7333CCC5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840853" y="6437213"/>
                <a:ext cx="1072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D86AFBE-E77A-469C-831F-24DC2BC7669E}"/>
                  </a:ext>
                </a:extLst>
              </p14:cNvPr>
              <p14:cNvContentPartPr/>
              <p14:nvPr/>
            </p14:nvContentPartPr>
            <p14:xfrm>
              <a:off x="6002853" y="6468533"/>
              <a:ext cx="182880" cy="579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D86AFBE-E77A-469C-831F-24DC2BC7669E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998533" y="6464213"/>
                <a:ext cx="191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EF4E0EA8-11F0-4FDC-968D-2F36F7ACA143}"/>
                  </a:ext>
                </a:extLst>
              </p14:cNvPr>
              <p14:cNvContentPartPr/>
              <p14:nvPr/>
            </p14:nvContentPartPr>
            <p14:xfrm>
              <a:off x="6329013" y="6408053"/>
              <a:ext cx="110160" cy="1123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EF4E0EA8-11F0-4FDC-968D-2F36F7ACA14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324693" y="6403733"/>
                <a:ext cx="118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A236B1F6-14F0-4CAA-9911-5F9785109EDB}"/>
                  </a:ext>
                </a:extLst>
              </p14:cNvPr>
              <p14:cNvContentPartPr/>
              <p14:nvPr/>
            </p14:nvContentPartPr>
            <p14:xfrm>
              <a:off x="6385173" y="6486893"/>
              <a:ext cx="66240" cy="270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A236B1F6-14F0-4CAA-9911-5F9785109ED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380853" y="6482573"/>
                <a:ext cx="74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30B512F-2514-4F98-94EE-6905FE263B16}"/>
                  </a:ext>
                </a:extLst>
              </p14:cNvPr>
              <p14:cNvContentPartPr/>
              <p14:nvPr/>
            </p14:nvContentPartPr>
            <p14:xfrm>
              <a:off x="6470853" y="6467093"/>
              <a:ext cx="242640" cy="525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30B512F-2514-4F98-94EE-6905FE263B16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6466533" y="6462773"/>
                <a:ext cx="2512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3063E11B-BCFB-47FA-B662-205F9937C735}"/>
                  </a:ext>
                </a:extLst>
              </p14:cNvPr>
              <p14:cNvContentPartPr/>
              <p14:nvPr/>
            </p14:nvContentPartPr>
            <p14:xfrm>
              <a:off x="6733293" y="6459533"/>
              <a:ext cx="120600" cy="4752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3063E11B-BCFB-47FA-B662-205F9937C73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728973" y="6455213"/>
                <a:ext cx="129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86279EA7-9F3E-4D35-9409-FCF288BD6CF8}"/>
                  </a:ext>
                </a:extLst>
              </p14:cNvPr>
              <p14:cNvContentPartPr/>
              <p14:nvPr/>
            </p14:nvContentPartPr>
            <p14:xfrm>
              <a:off x="7014093" y="6434693"/>
              <a:ext cx="64800" cy="640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86279EA7-9F3E-4D35-9409-FCF288BD6CF8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009773" y="6430373"/>
                <a:ext cx="734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2D54BA60-DDEC-4D82-9106-0A1C52C3DA70}"/>
                  </a:ext>
                </a:extLst>
              </p14:cNvPr>
              <p14:cNvContentPartPr/>
              <p14:nvPr/>
            </p14:nvContentPartPr>
            <p14:xfrm>
              <a:off x="7095453" y="6394013"/>
              <a:ext cx="151920" cy="1112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2D54BA60-DDEC-4D82-9106-0A1C52C3DA7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091133" y="6389693"/>
                <a:ext cx="160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248A45C-3015-4C97-AEB2-342D1A4136A5}"/>
                  </a:ext>
                </a:extLst>
              </p14:cNvPr>
              <p14:cNvContentPartPr/>
              <p14:nvPr/>
            </p14:nvContentPartPr>
            <p14:xfrm>
              <a:off x="7238733" y="6442253"/>
              <a:ext cx="70200" cy="594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248A45C-3015-4C97-AEB2-342D1A4136A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234413" y="6437933"/>
                <a:ext cx="788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E8F5D0D-3CEC-43DC-AD82-208575FFD622}"/>
                  </a:ext>
                </a:extLst>
              </p14:cNvPr>
              <p14:cNvContentPartPr/>
              <p14:nvPr/>
            </p14:nvContentPartPr>
            <p14:xfrm>
              <a:off x="7362213" y="6421013"/>
              <a:ext cx="81720" cy="9756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E8F5D0D-3CEC-43DC-AD82-208575FFD62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357893" y="6416693"/>
                <a:ext cx="903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434335F0-CE9C-4CAE-A617-E0F46CAA298F}"/>
                  </a:ext>
                </a:extLst>
              </p14:cNvPr>
              <p14:cNvContentPartPr/>
              <p14:nvPr/>
            </p14:nvContentPartPr>
            <p14:xfrm>
              <a:off x="7625013" y="6414893"/>
              <a:ext cx="109080" cy="1155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434335F0-CE9C-4CAE-A617-E0F46CAA298F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620693" y="6410573"/>
                <a:ext cx="117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FE4F49D-E09A-4C73-AA36-B9205799E1EF}"/>
                  </a:ext>
                </a:extLst>
              </p14:cNvPr>
              <p14:cNvContentPartPr/>
              <p14:nvPr/>
            </p14:nvContentPartPr>
            <p14:xfrm>
              <a:off x="7756053" y="6437933"/>
              <a:ext cx="73080" cy="745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FE4F49D-E09A-4C73-AA36-B9205799E1E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751733" y="6433613"/>
                <a:ext cx="81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90961775-B4D9-42CA-A474-7DCD9E5AD55E}"/>
                  </a:ext>
                </a:extLst>
              </p14:cNvPr>
              <p14:cNvContentPartPr/>
              <p14:nvPr/>
            </p14:nvContentPartPr>
            <p14:xfrm>
              <a:off x="7830573" y="6364133"/>
              <a:ext cx="268920" cy="2019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90961775-B4D9-42CA-A474-7DCD9E5AD55E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826253" y="6359813"/>
                <a:ext cx="2775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141CCD7F-5D2D-4276-A46B-7FC12EAB8B18}"/>
                  </a:ext>
                </a:extLst>
              </p14:cNvPr>
              <p14:cNvContentPartPr/>
              <p14:nvPr/>
            </p14:nvContentPartPr>
            <p14:xfrm>
              <a:off x="8054853" y="6320933"/>
              <a:ext cx="49320" cy="2412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141CCD7F-5D2D-4276-A46B-7FC12EAB8B1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8050533" y="6316613"/>
                <a:ext cx="579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C7C9EAC-3031-4E52-A200-8A2F08BEBBD2}"/>
                  </a:ext>
                </a:extLst>
              </p14:cNvPr>
              <p14:cNvContentPartPr/>
              <p14:nvPr/>
            </p14:nvContentPartPr>
            <p14:xfrm>
              <a:off x="5738613" y="6606413"/>
              <a:ext cx="83520" cy="1213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C7C9EAC-3031-4E52-A200-8A2F08BEBBD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734293" y="6602093"/>
                <a:ext cx="921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9C882722-6FDD-4629-A93F-714F43D2AC7E}"/>
                  </a:ext>
                </a:extLst>
              </p14:cNvPr>
              <p14:cNvContentPartPr/>
              <p14:nvPr/>
            </p14:nvContentPartPr>
            <p14:xfrm>
              <a:off x="5868213" y="6640973"/>
              <a:ext cx="76320" cy="907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9C882722-6FDD-4629-A93F-714F43D2AC7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863893" y="6636653"/>
                <a:ext cx="84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F7496AA-B627-4A53-80B1-3535AD1EAA66}"/>
                  </a:ext>
                </a:extLst>
              </p14:cNvPr>
              <p14:cNvContentPartPr/>
              <p14:nvPr/>
            </p14:nvContentPartPr>
            <p14:xfrm>
              <a:off x="5994573" y="6618653"/>
              <a:ext cx="94680" cy="1130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F7496AA-B627-4A53-80B1-3535AD1EAA6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990253" y="6614333"/>
                <a:ext cx="103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D707478A-2296-48E4-B514-AB04EDF6F7BB}"/>
                  </a:ext>
                </a:extLst>
              </p14:cNvPr>
              <p14:cNvContentPartPr/>
              <p14:nvPr/>
            </p14:nvContentPartPr>
            <p14:xfrm>
              <a:off x="6002853" y="6665813"/>
              <a:ext cx="99360" cy="108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D707478A-2296-48E4-B514-AB04EDF6F7B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998533" y="6661493"/>
                <a:ext cx="1080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232ACC4-FD7C-4103-8C9D-9B8DBBA8BF7D}"/>
                  </a:ext>
                </a:extLst>
              </p14:cNvPr>
              <p14:cNvContentPartPr/>
              <p14:nvPr/>
            </p14:nvContentPartPr>
            <p14:xfrm>
              <a:off x="6116613" y="6642773"/>
              <a:ext cx="94320" cy="774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232ACC4-FD7C-4103-8C9D-9B8DBBA8BF7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112293" y="6638453"/>
                <a:ext cx="10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E65DAFF0-72D2-4704-9C41-56AE4D021614}"/>
                  </a:ext>
                </a:extLst>
              </p14:cNvPr>
              <p14:cNvContentPartPr/>
              <p14:nvPr/>
            </p14:nvContentPartPr>
            <p14:xfrm>
              <a:off x="6229293" y="6576533"/>
              <a:ext cx="203760" cy="1432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E65DAFF0-72D2-4704-9C41-56AE4D021614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224973" y="6572213"/>
                <a:ext cx="21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8F9FC9F-B623-4E0E-8CCF-F284DBCC6B22}"/>
                  </a:ext>
                </a:extLst>
              </p14:cNvPr>
              <p14:cNvContentPartPr/>
              <p14:nvPr/>
            </p14:nvContentPartPr>
            <p14:xfrm>
              <a:off x="6406413" y="6572933"/>
              <a:ext cx="103320" cy="1371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8F9FC9F-B623-4E0E-8CCF-F284DBCC6B2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402093" y="6568613"/>
                <a:ext cx="111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286F2374-60B5-4B20-B1CD-CC47C7E4E593}"/>
                  </a:ext>
                </a:extLst>
              </p14:cNvPr>
              <p14:cNvContentPartPr/>
              <p14:nvPr/>
            </p14:nvContentPartPr>
            <p14:xfrm>
              <a:off x="6662013" y="6636293"/>
              <a:ext cx="200520" cy="673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286F2374-60B5-4B20-B1CD-CC47C7E4E59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657693" y="6631973"/>
                <a:ext cx="209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34ECB64E-00CF-43ED-943F-3CF8EBD4CABB}"/>
                  </a:ext>
                </a:extLst>
              </p14:cNvPr>
              <p14:cNvContentPartPr/>
              <p14:nvPr/>
            </p14:nvContentPartPr>
            <p14:xfrm>
              <a:off x="7026333" y="6561053"/>
              <a:ext cx="83880" cy="1342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34ECB64E-00CF-43ED-943F-3CF8EBD4CABB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022013" y="6556733"/>
                <a:ext cx="92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817D06A4-38E2-4FB9-8933-86B6F0F61BF8}"/>
                  </a:ext>
                </a:extLst>
              </p14:cNvPr>
              <p14:cNvContentPartPr/>
              <p14:nvPr/>
            </p14:nvContentPartPr>
            <p14:xfrm>
              <a:off x="7129293" y="6626213"/>
              <a:ext cx="114120" cy="669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817D06A4-38E2-4FB9-8933-86B6F0F61BF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124973" y="6621893"/>
                <a:ext cx="122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F9DBE2E6-A08F-4040-AB87-62AEA12BB57D}"/>
                  </a:ext>
                </a:extLst>
              </p14:cNvPr>
              <p14:cNvContentPartPr/>
              <p14:nvPr/>
            </p14:nvContentPartPr>
            <p14:xfrm>
              <a:off x="7260693" y="6563573"/>
              <a:ext cx="75960" cy="1195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F9DBE2E6-A08F-4040-AB87-62AEA12BB57D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256373" y="6559253"/>
                <a:ext cx="84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9DFB283D-4E86-4A2F-AA06-A7F4813509DB}"/>
                  </a:ext>
                </a:extLst>
              </p14:cNvPr>
              <p14:cNvContentPartPr/>
              <p14:nvPr/>
            </p14:nvContentPartPr>
            <p14:xfrm>
              <a:off x="7348173" y="6601733"/>
              <a:ext cx="204840" cy="928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9DFB283D-4E86-4A2F-AA06-A7F4813509DB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343853" y="6597413"/>
                <a:ext cx="2134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A9C4C6C1-BDBB-423A-801D-3D7FE3B8FE5D}"/>
                  </a:ext>
                </a:extLst>
              </p14:cNvPr>
              <p14:cNvContentPartPr/>
              <p14:nvPr/>
            </p14:nvContentPartPr>
            <p14:xfrm>
              <a:off x="7629693" y="6542693"/>
              <a:ext cx="28080" cy="1760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A9C4C6C1-BDBB-423A-801D-3D7FE3B8FE5D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625373" y="6538373"/>
                <a:ext cx="36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C8A0BE48-EE39-4176-8CCF-3B24DEFF0E8C}"/>
                  </a:ext>
                </a:extLst>
              </p14:cNvPr>
              <p14:cNvContentPartPr/>
              <p14:nvPr/>
            </p14:nvContentPartPr>
            <p14:xfrm>
              <a:off x="5267733" y="4664933"/>
              <a:ext cx="455760" cy="17215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C8A0BE48-EE39-4176-8CCF-3B24DEFF0E8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263413" y="4660613"/>
                <a:ext cx="46440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CF4D75C0-DD94-4EEE-9285-3A9D757CB83D}"/>
                  </a:ext>
                </a:extLst>
              </p14:cNvPr>
              <p14:cNvContentPartPr/>
              <p14:nvPr/>
            </p14:nvContentPartPr>
            <p14:xfrm>
              <a:off x="4378533" y="5228333"/>
              <a:ext cx="13320" cy="1652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CF4D75C0-DD94-4EEE-9285-3A9D757CB83D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374213" y="5224013"/>
                <a:ext cx="219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82C929E6-407E-461B-8353-9E9BCE69E9E3}"/>
                  </a:ext>
                </a:extLst>
              </p14:cNvPr>
              <p14:cNvContentPartPr/>
              <p14:nvPr/>
            </p14:nvContentPartPr>
            <p14:xfrm>
              <a:off x="4245333" y="5204573"/>
              <a:ext cx="252720" cy="244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82C929E6-407E-461B-8353-9E9BCE69E9E3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4241013" y="5200253"/>
                <a:ext cx="261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D286A4BE-6A87-4E43-92E5-A446BB3EDCB4}"/>
                  </a:ext>
                </a:extLst>
              </p14:cNvPr>
              <p14:cNvContentPartPr/>
              <p14:nvPr/>
            </p14:nvContentPartPr>
            <p14:xfrm>
              <a:off x="4490493" y="5136893"/>
              <a:ext cx="398880" cy="2797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D286A4BE-6A87-4E43-92E5-A446BB3EDCB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486173" y="5132573"/>
                <a:ext cx="407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30ABDF54-2A29-44BB-8D50-1A301CB4976C}"/>
                  </a:ext>
                </a:extLst>
              </p14:cNvPr>
              <p14:cNvContentPartPr/>
              <p14:nvPr/>
            </p14:nvContentPartPr>
            <p14:xfrm>
              <a:off x="4709733" y="5077493"/>
              <a:ext cx="28800" cy="100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30ABDF54-2A29-44BB-8D50-1A301CB4976C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705413" y="5073173"/>
                <a:ext cx="374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DA7CC110-B1EC-4695-A5E3-CD3F6E94878F}"/>
                  </a:ext>
                </a:extLst>
              </p14:cNvPr>
              <p14:cNvContentPartPr/>
              <p14:nvPr/>
            </p14:nvContentPartPr>
            <p14:xfrm>
              <a:off x="4856973" y="5117453"/>
              <a:ext cx="104400" cy="2052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DA7CC110-B1EC-4695-A5E3-CD3F6E94878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852653" y="5113133"/>
                <a:ext cx="1130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00E092FD-95BF-4089-A93F-B30E7D928260}"/>
                  </a:ext>
                </a:extLst>
              </p14:cNvPr>
              <p14:cNvContentPartPr/>
              <p14:nvPr/>
            </p14:nvContentPartPr>
            <p14:xfrm>
              <a:off x="4959573" y="5218613"/>
              <a:ext cx="86760" cy="1008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00E092FD-95BF-4089-A93F-B30E7D928260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955253" y="5214293"/>
                <a:ext cx="95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8490760B-AA0C-4D90-99DB-548F47B30E16}"/>
                  </a:ext>
                </a:extLst>
              </p14:cNvPr>
              <p14:cNvContentPartPr/>
              <p14:nvPr/>
            </p14:nvContentPartPr>
            <p14:xfrm>
              <a:off x="5043093" y="5207813"/>
              <a:ext cx="9720" cy="752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8490760B-AA0C-4D90-99DB-548F47B30E1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038773" y="5203493"/>
                <a:ext cx="18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9091A20-7383-4C67-BBC0-BD1515CB86FF}"/>
                  </a:ext>
                </a:extLst>
              </p14:cNvPr>
              <p14:cNvContentPartPr/>
              <p14:nvPr/>
            </p14:nvContentPartPr>
            <p14:xfrm>
              <a:off x="4957413" y="5172533"/>
              <a:ext cx="125640" cy="1623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9091A20-7383-4C67-BBC0-BD1515CB86FF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953093" y="5168213"/>
                <a:ext cx="1342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F23200D1-C107-43F0-AA23-C6840CE9A4C5}"/>
                  </a:ext>
                </a:extLst>
              </p14:cNvPr>
              <p14:cNvContentPartPr/>
              <p14:nvPr/>
            </p14:nvContentPartPr>
            <p14:xfrm>
              <a:off x="5065053" y="5208893"/>
              <a:ext cx="67320" cy="1000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F23200D1-C107-43F0-AA23-C6840CE9A4C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060733" y="5204573"/>
                <a:ext cx="75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2F7B2352-FE10-4150-97C2-B75397862D2B}"/>
                  </a:ext>
                </a:extLst>
              </p14:cNvPr>
              <p14:cNvContentPartPr/>
              <p14:nvPr/>
            </p14:nvContentPartPr>
            <p14:xfrm>
              <a:off x="5159013" y="5087573"/>
              <a:ext cx="101880" cy="2300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2F7B2352-FE10-4150-97C2-B75397862D2B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154693" y="5083253"/>
                <a:ext cx="1105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05097162-95CF-44FC-B823-519E6DD6B827}"/>
                  </a:ext>
                </a:extLst>
              </p14:cNvPr>
              <p14:cNvContentPartPr/>
              <p14:nvPr/>
            </p14:nvContentPartPr>
            <p14:xfrm>
              <a:off x="5286813" y="5241653"/>
              <a:ext cx="74880" cy="118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05097162-95CF-44FC-B823-519E6DD6B827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282493" y="5237333"/>
                <a:ext cx="83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6CF161B-331F-4809-8ED0-8EFCF709988E}"/>
                  </a:ext>
                </a:extLst>
              </p14:cNvPr>
              <p14:cNvContentPartPr/>
              <p14:nvPr/>
            </p14:nvContentPartPr>
            <p14:xfrm>
              <a:off x="4367013" y="5477453"/>
              <a:ext cx="190080" cy="2469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6CF161B-331F-4809-8ED0-8EFCF709988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362693" y="5473133"/>
                <a:ext cx="1987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FE2FF52D-5632-4378-AFB1-7353FE2A6F99}"/>
                  </a:ext>
                </a:extLst>
              </p14:cNvPr>
              <p14:cNvContentPartPr/>
              <p14:nvPr/>
            </p14:nvContentPartPr>
            <p14:xfrm>
              <a:off x="4595613" y="5470613"/>
              <a:ext cx="69480" cy="18720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FE2FF52D-5632-4378-AFB1-7353FE2A6F9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591293" y="5466293"/>
                <a:ext cx="781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85C10679-CCAF-4EA3-B54F-9C00663B3F48}"/>
                  </a:ext>
                </a:extLst>
              </p14:cNvPr>
              <p14:cNvContentPartPr/>
              <p14:nvPr/>
            </p14:nvContentPartPr>
            <p14:xfrm>
              <a:off x="4688133" y="5553773"/>
              <a:ext cx="326880" cy="8640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85C10679-CCAF-4EA3-B54F-9C00663B3F48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683813" y="5549453"/>
                <a:ext cx="3355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3E07E165-FF21-4548-9DC0-85DE59D56375}"/>
                  </a:ext>
                </a:extLst>
              </p14:cNvPr>
              <p14:cNvContentPartPr/>
              <p14:nvPr/>
            </p14:nvContentPartPr>
            <p14:xfrm>
              <a:off x="4979733" y="5476013"/>
              <a:ext cx="22680" cy="57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3E07E165-FF21-4548-9DC0-85DE59D56375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975413" y="5471693"/>
                <a:ext cx="313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737DAF8-0F0C-450F-AC0C-4AD9855BE48F}"/>
                  </a:ext>
                </a:extLst>
              </p14:cNvPr>
              <p14:cNvContentPartPr/>
              <p14:nvPr/>
            </p14:nvContentPartPr>
            <p14:xfrm>
              <a:off x="5033013" y="5522093"/>
              <a:ext cx="99360" cy="10152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737DAF8-0F0C-450F-AC0C-4AD9855BE48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28693" y="5517773"/>
                <a:ext cx="108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5398DCE-4615-485F-9612-9ED90DFAC3C7}"/>
                  </a:ext>
                </a:extLst>
              </p14:cNvPr>
              <p14:cNvContentPartPr/>
              <p14:nvPr/>
            </p14:nvContentPartPr>
            <p14:xfrm>
              <a:off x="5153253" y="5506973"/>
              <a:ext cx="181800" cy="975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5398DCE-4615-485F-9612-9ED90DFAC3C7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148933" y="5502653"/>
                <a:ext cx="190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FDA2E19-75D4-4219-B719-3C63ED5584EE}"/>
                  </a:ext>
                </a:extLst>
              </p14:cNvPr>
              <p14:cNvContentPartPr/>
              <p14:nvPr/>
            </p14:nvContentPartPr>
            <p14:xfrm>
              <a:off x="5334333" y="5542253"/>
              <a:ext cx="87120" cy="100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FDA2E19-75D4-4219-B719-3C63ED5584EE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330013" y="5537933"/>
                <a:ext cx="95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423381A5-26C4-4533-8F79-068549852643}"/>
                  </a:ext>
                </a:extLst>
              </p14:cNvPr>
              <p14:cNvContentPartPr/>
              <p14:nvPr/>
            </p14:nvContentPartPr>
            <p14:xfrm>
              <a:off x="4443333" y="5770493"/>
              <a:ext cx="108360" cy="1929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423381A5-26C4-4533-8F79-06854985264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439013" y="5766173"/>
                <a:ext cx="117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F1942A70-7A59-426E-9EEA-2FA1DA86674B}"/>
                  </a:ext>
                </a:extLst>
              </p14:cNvPr>
              <p14:cNvContentPartPr/>
              <p14:nvPr/>
            </p14:nvContentPartPr>
            <p14:xfrm>
              <a:off x="4545933" y="5791013"/>
              <a:ext cx="114480" cy="1098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F1942A70-7A59-426E-9EEA-2FA1DA86674B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541613" y="5786693"/>
                <a:ext cx="123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D8410E42-E1D5-42D7-85EF-3690CAC62BE4}"/>
                  </a:ext>
                </a:extLst>
              </p14:cNvPr>
              <p14:cNvContentPartPr/>
              <p14:nvPr/>
            </p14:nvContentPartPr>
            <p14:xfrm>
              <a:off x="4673013" y="5777333"/>
              <a:ext cx="67680" cy="1144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D8410E42-E1D5-42D7-85EF-3690CAC62BE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668693" y="5773013"/>
                <a:ext cx="763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77C74ACF-021F-49DD-8598-EDB08FDF875C}"/>
                  </a:ext>
                </a:extLst>
              </p14:cNvPr>
              <p14:cNvContentPartPr/>
              <p14:nvPr/>
            </p14:nvContentPartPr>
            <p14:xfrm>
              <a:off x="4748253" y="5727293"/>
              <a:ext cx="82440" cy="1760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77C74ACF-021F-49DD-8598-EDB08FDF875C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743933" y="5722973"/>
                <a:ext cx="91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7B0CD612-F394-4AC4-9C4A-1E64BA5EE17E}"/>
                  </a:ext>
                </a:extLst>
              </p14:cNvPr>
              <p14:cNvContentPartPr/>
              <p14:nvPr/>
            </p14:nvContentPartPr>
            <p14:xfrm>
              <a:off x="4843293" y="5728013"/>
              <a:ext cx="16560" cy="1454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7B0CD612-F394-4AC4-9C4A-1E64BA5EE17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838973" y="5723693"/>
                <a:ext cx="25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CE89D1CC-048A-4B72-8C39-405B5ABF0FD3}"/>
                  </a:ext>
                </a:extLst>
              </p14:cNvPr>
              <p14:cNvContentPartPr/>
              <p14:nvPr/>
            </p14:nvContentPartPr>
            <p14:xfrm>
              <a:off x="4873173" y="5792453"/>
              <a:ext cx="129240" cy="874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CE89D1CC-048A-4B72-8C39-405B5ABF0FD3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868853" y="5788133"/>
                <a:ext cx="137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E8029C0A-43DE-4AEB-BBD6-3138A7DFF514}"/>
                  </a:ext>
                </a:extLst>
              </p14:cNvPr>
              <p14:cNvContentPartPr/>
              <p14:nvPr/>
            </p14:nvContentPartPr>
            <p14:xfrm>
              <a:off x="4979733" y="5802533"/>
              <a:ext cx="90000" cy="673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E8029C0A-43DE-4AEB-BBD6-3138A7DFF514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975413" y="5798213"/>
                <a:ext cx="986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06D47414-C42B-4640-B877-BCBA9A1FFA4C}"/>
                  </a:ext>
                </a:extLst>
              </p14:cNvPr>
              <p14:cNvContentPartPr/>
              <p14:nvPr/>
            </p14:nvContentPartPr>
            <p14:xfrm>
              <a:off x="5106093" y="5783813"/>
              <a:ext cx="88200" cy="860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06D47414-C42B-4640-B877-BCBA9A1FFA4C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101773" y="5779493"/>
                <a:ext cx="96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D3592BCF-3F95-480C-8740-03263A3DFB82}"/>
                  </a:ext>
                </a:extLst>
              </p14:cNvPr>
              <p14:cNvContentPartPr/>
              <p14:nvPr/>
            </p14:nvContentPartPr>
            <p14:xfrm>
              <a:off x="5198613" y="5699573"/>
              <a:ext cx="214560" cy="1994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D3592BCF-3F95-480C-8740-03263A3DFB8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5194293" y="5695253"/>
                <a:ext cx="2232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24E1BB57-9084-471F-A628-1C1A1ADAD415}"/>
                  </a:ext>
                </a:extLst>
              </p14:cNvPr>
              <p14:cNvContentPartPr/>
              <p14:nvPr/>
            </p14:nvContentPartPr>
            <p14:xfrm>
              <a:off x="5364213" y="5792093"/>
              <a:ext cx="30240" cy="7668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24E1BB57-9084-471F-A628-1C1A1ADAD41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359893" y="5787773"/>
                <a:ext cx="38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BEB83726-5F8E-4AC5-959D-0660DE52405A}"/>
                  </a:ext>
                </a:extLst>
              </p14:cNvPr>
              <p14:cNvContentPartPr/>
              <p14:nvPr/>
            </p14:nvContentPartPr>
            <p14:xfrm>
              <a:off x="4467453" y="5947973"/>
              <a:ext cx="846360" cy="1130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BEB83726-5F8E-4AC5-959D-0660DE52405A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4463133" y="5943653"/>
                <a:ext cx="855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11BB6AAC-CA1D-4A70-9073-D44582AD9D44}"/>
                  </a:ext>
                </a:extLst>
              </p14:cNvPr>
              <p14:cNvContentPartPr/>
              <p14:nvPr/>
            </p14:nvContentPartPr>
            <p14:xfrm>
              <a:off x="4231293" y="5059133"/>
              <a:ext cx="60120" cy="87300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11BB6AAC-CA1D-4A70-9073-D44582AD9D44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226973" y="5054813"/>
                <a:ext cx="6876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DDDEC840-575A-477A-A6EC-EF3782E8F114}"/>
                  </a:ext>
                </a:extLst>
              </p14:cNvPr>
              <p14:cNvContentPartPr/>
              <p14:nvPr/>
            </p14:nvContentPartPr>
            <p14:xfrm>
              <a:off x="4257213" y="4871573"/>
              <a:ext cx="1479960" cy="10551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DDDEC840-575A-477A-A6EC-EF3782E8F11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4252893" y="4867253"/>
                <a:ext cx="1488600" cy="10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13F70C79-AF75-4980-837E-27AB7D30C378}"/>
                  </a:ext>
                </a:extLst>
              </p14:cNvPr>
              <p14:cNvContentPartPr/>
              <p14:nvPr/>
            </p14:nvContentPartPr>
            <p14:xfrm>
              <a:off x="4392213" y="5906213"/>
              <a:ext cx="1098720" cy="1083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13F70C79-AF75-4980-837E-27AB7D30C378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4387893" y="5901893"/>
                <a:ext cx="1107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5AC11F10-AE41-46F4-A564-848C6FF7D5B6}"/>
                  </a:ext>
                </a:extLst>
              </p14:cNvPr>
              <p14:cNvContentPartPr/>
              <p14:nvPr/>
            </p14:nvContentPartPr>
            <p14:xfrm>
              <a:off x="7085373" y="1749653"/>
              <a:ext cx="4648680" cy="12124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5AC11F10-AE41-46F4-A564-848C6FF7D5B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7081053" y="1745333"/>
                <a:ext cx="4657320" cy="12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4559A5E8-2DA8-4C98-86A8-9CC29770DD54}"/>
              </a:ext>
            </a:extLst>
          </p:cNvPr>
          <p:cNvGrpSpPr/>
          <p:nvPr/>
        </p:nvGrpSpPr>
        <p:grpSpPr>
          <a:xfrm>
            <a:off x="6117693" y="1051973"/>
            <a:ext cx="3315960" cy="1252800"/>
            <a:chOff x="6117693" y="1051973"/>
            <a:chExt cx="3315960" cy="12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CEA7DD1-029E-4B14-9F51-6B3E0E684251}"/>
                    </a:ext>
                  </a:extLst>
                </p14:cNvPr>
                <p14:cNvContentPartPr/>
                <p14:nvPr/>
              </p14:nvContentPartPr>
              <p14:xfrm>
                <a:off x="7001133" y="2128373"/>
                <a:ext cx="96480" cy="9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CEA7DD1-029E-4B14-9F51-6B3E0E68425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96813" y="2124053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CC31E93-1594-4A17-9C98-6FA654EF7AA4}"/>
                    </a:ext>
                  </a:extLst>
                </p14:cNvPr>
                <p14:cNvContentPartPr/>
                <p14:nvPr/>
              </p14:nvContentPartPr>
              <p14:xfrm>
                <a:off x="7205613" y="2144933"/>
                <a:ext cx="380880" cy="27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CC31E93-1594-4A17-9C98-6FA654EF7A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01293" y="2140613"/>
                  <a:ext cx="38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A0FD36D-5DCF-46F7-93C8-3681D462F6D6}"/>
                    </a:ext>
                  </a:extLst>
                </p14:cNvPr>
                <p14:cNvContentPartPr/>
                <p14:nvPr/>
              </p14:nvContentPartPr>
              <p14:xfrm>
                <a:off x="7717173" y="2175893"/>
                <a:ext cx="492840" cy="29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A0FD36D-5DCF-46F7-93C8-3681D462F6D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712853" y="2171573"/>
                  <a:ext cx="50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113217D-4694-43A7-894C-E1E95B05BC83}"/>
                    </a:ext>
                  </a:extLst>
                </p14:cNvPr>
                <p14:cNvContentPartPr/>
                <p14:nvPr/>
              </p14:nvContentPartPr>
              <p14:xfrm>
                <a:off x="8386773" y="2187053"/>
                <a:ext cx="200520" cy="1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113217D-4694-43A7-894C-E1E95B05BC8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382453" y="2182733"/>
                  <a:ext cx="209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1F18473-FF9D-4C53-B1FB-E6F7E9AD77A0}"/>
                    </a:ext>
                  </a:extLst>
                </p14:cNvPr>
                <p14:cNvContentPartPr/>
                <p14:nvPr/>
              </p14:nvContentPartPr>
              <p14:xfrm>
                <a:off x="6798453" y="2123693"/>
                <a:ext cx="100440" cy="83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1F18473-FF9D-4C53-B1FB-E6F7E9AD77A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794133" y="2119373"/>
                  <a:ext cx="109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FA413A5-E4CD-4A55-8FAB-49119A7A5414}"/>
                    </a:ext>
                  </a:extLst>
                </p14:cNvPr>
                <p14:cNvContentPartPr/>
                <p14:nvPr/>
              </p14:nvContentPartPr>
              <p14:xfrm>
                <a:off x="6874773" y="2165093"/>
                <a:ext cx="81720" cy="90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FA413A5-E4CD-4A55-8FAB-49119A7A541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870453" y="2160773"/>
                  <a:ext cx="90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DFF2CF9-7EF0-4B2E-A6C1-50069D3C3223}"/>
                    </a:ext>
                  </a:extLst>
                </p14:cNvPr>
                <p14:cNvContentPartPr/>
                <p14:nvPr/>
              </p14:nvContentPartPr>
              <p14:xfrm>
                <a:off x="6951093" y="1764053"/>
                <a:ext cx="1541160" cy="46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DFF2CF9-7EF0-4B2E-A6C1-50069D3C322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946773" y="1759733"/>
                  <a:ext cx="1549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315285C-3188-4879-B220-981DDF0B0735}"/>
                    </a:ext>
                  </a:extLst>
                </p14:cNvPr>
                <p14:cNvContentPartPr/>
                <p14:nvPr/>
              </p14:nvContentPartPr>
              <p14:xfrm>
                <a:off x="6513693" y="1476413"/>
                <a:ext cx="408960" cy="291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315285C-3188-4879-B220-981DDF0B073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09373" y="1472093"/>
                  <a:ext cx="417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AAB3429-5CFB-4E5C-9481-ADDD2F5385E0}"/>
                    </a:ext>
                  </a:extLst>
                </p14:cNvPr>
                <p14:cNvContentPartPr/>
                <p14:nvPr/>
              </p14:nvContentPartPr>
              <p14:xfrm>
                <a:off x="6117693" y="1396133"/>
                <a:ext cx="81720" cy="156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AAB3429-5CFB-4E5C-9481-ADDD2F5385E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113373" y="1391813"/>
                  <a:ext cx="9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72BE7A7-EDFB-44AC-B168-B13FCC8AED71}"/>
                    </a:ext>
                  </a:extLst>
                </p14:cNvPr>
                <p14:cNvContentPartPr/>
                <p14:nvPr/>
              </p14:nvContentPartPr>
              <p14:xfrm>
                <a:off x="6209493" y="1436453"/>
                <a:ext cx="44280" cy="93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72BE7A7-EDFB-44AC-B168-B13FCC8AED7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05173" y="1432133"/>
                  <a:ext cx="52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AE1ADB2-D5FC-479E-8186-21F31138F5CD}"/>
                    </a:ext>
                  </a:extLst>
                </p14:cNvPr>
                <p14:cNvContentPartPr/>
                <p14:nvPr/>
              </p14:nvContentPartPr>
              <p14:xfrm>
                <a:off x="6314253" y="1388213"/>
                <a:ext cx="11160" cy="102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AE1ADB2-D5FC-479E-8186-21F31138F5C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309933" y="1383893"/>
                  <a:ext cx="19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5E3491B-F224-4649-AC7D-3C8FD8F7A6F4}"/>
                    </a:ext>
                  </a:extLst>
                </p14:cNvPr>
                <p14:cNvContentPartPr/>
                <p14:nvPr/>
              </p14:nvContentPartPr>
              <p14:xfrm>
                <a:off x="6267813" y="1421693"/>
                <a:ext cx="100800" cy="6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5E3491B-F224-4649-AC7D-3C8FD8F7A6F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263493" y="1417373"/>
                  <a:ext cx="109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02C0218-79B7-4EB6-923C-3168214C73FB}"/>
                    </a:ext>
                  </a:extLst>
                </p14:cNvPr>
                <p14:cNvContentPartPr/>
                <p14:nvPr/>
              </p14:nvContentPartPr>
              <p14:xfrm>
                <a:off x="6378693" y="1384613"/>
                <a:ext cx="165240" cy="190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02C0218-79B7-4EB6-923C-3168214C73F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374373" y="1380293"/>
                  <a:ext cx="173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79BAC7-1142-415F-93F7-81D5525E9687}"/>
                    </a:ext>
                  </a:extLst>
                </p14:cNvPr>
                <p14:cNvContentPartPr/>
                <p14:nvPr/>
              </p14:nvContentPartPr>
              <p14:xfrm>
                <a:off x="6658773" y="1807973"/>
                <a:ext cx="149400" cy="317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79BAC7-1142-415F-93F7-81D5525E968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654453" y="1803653"/>
                  <a:ext cx="158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D6A123B-3D2B-4089-9C84-D6DE65DE2DEB}"/>
                    </a:ext>
                  </a:extLst>
                </p14:cNvPr>
                <p14:cNvContentPartPr/>
                <p14:nvPr/>
              </p14:nvContentPartPr>
              <p14:xfrm>
                <a:off x="6402813" y="1937933"/>
                <a:ext cx="95040" cy="119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D6A123B-3D2B-4089-9C84-D6DE65DE2DE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398493" y="1933613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AB8AD81-A20D-4CDC-A0C8-DEA6B4EC2ACC}"/>
                    </a:ext>
                  </a:extLst>
                </p14:cNvPr>
                <p14:cNvContentPartPr/>
                <p14:nvPr/>
              </p14:nvContentPartPr>
              <p14:xfrm>
                <a:off x="6496773" y="1956653"/>
                <a:ext cx="47160" cy="68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AB8AD81-A20D-4CDC-A0C8-DEA6B4EC2AC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492453" y="1952333"/>
                  <a:ext cx="55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CF3E4C1-219E-4472-A69A-27CF82C73EF3}"/>
                    </a:ext>
                  </a:extLst>
                </p14:cNvPr>
                <p14:cNvContentPartPr/>
                <p14:nvPr/>
              </p14:nvContentPartPr>
              <p14:xfrm>
                <a:off x="6316773" y="1802573"/>
                <a:ext cx="233280" cy="50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CF3E4C1-219E-4472-A69A-27CF82C73EF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12453" y="1798253"/>
                  <a:ext cx="241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DA3E017-9FDE-43A9-91E6-E896AD0595A7}"/>
                    </a:ext>
                  </a:extLst>
                </p14:cNvPr>
                <p14:cNvContentPartPr/>
                <p14:nvPr/>
              </p14:nvContentPartPr>
              <p14:xfrm>
                <a:off x="6321453" y="2147453"/>
                <a:ext cx="199440" cy="34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DA3E017-9FDE-43A9-91E6-E896AD0595A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317133" y="2143133"/>
                  <a:ext cx="208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76C5C20-82C1-40B2-B58D-AFD5110EDCE2}"/>
                    </a:ext>
                  </a:extLst>
                </p14:cNvPr>
                <p14:cNvContentPartPr/>
                <p14:nvPr/>
              </p14:nvContentPartPr>
              <p14:xfrm>
                <a:off x="6970893" y="1051973"/>
                <a:ext cx="2462760" cy="1252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76C5C20-82C1-40B2-B58D-AFD5110EDCE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966573" y="1047653"/>
                  <a:ext cx="2471400" cy="12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4E7EC545-1F3D-424B-B86B-4904F7FBD544}"/>
              </a:ext>
            </a:extLst>
          </p:cNvPr>
          <p:cNvGrpSpPr/>
          <p:nvPr/>
        </p:nvGrpSpPr>
        <p:grpSpPr>
          <a:xfrm>
            <a:off x="9552453" y="740573"/>
            <a:ext cx="2295360" cy="952560"/>
            <a:chOff x="9552453" y="740573"/>
            <a:chExt cx="2295360" cy="95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1A438EA-1E0A-4872-B7D0-0AB3E5C30956}"/>
                    </a:ext>
                  </a:extLst>
                </p14:cNvPr>
                <p14:cNvContentPartPr/>
                <p14:nvPr/>
              </p14:nvContentPartPr>
              <p14:xfrm>
                <a:off x="9552453" y="849653"/>
                <a:ext cx="273240" cy="2253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1A438EA-1E0A-4872-B7D0-0AB3E5C3095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48133" y="845333"/>
                  <a:ext cx="281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CCE1D01-F114-48B3-97DD-7437A42CB7C1}"/>
                    </a:ext>
                  </a:extLst>
                </p14:cNvPr>
                <p14:cNvContentPartPr/>
                <p14:nvPr/>
              </p14:nvContentPartPr>
              <p14:xfrm>
                <a:off x="9853053" y="933893"/>
                <a:ext cx="165960" cy="179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CCE1D01-F114-48B3-97DD-7437A42CB7C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848733" y="929573"/>
                  <a:ext cx="174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8815C3D-9E31-474F-9489-818303976102}"/>
                    </a:ext>
                  </a:extLst>
                </p14:cNvPr>
                <p14:cNvContentPartPr/>
                <p14:nvPr/>
              </p14:nvContentPartPr>
              <p14:xfrm>
                <a:off x="10051413" y="836333"/>
                <a:ext cx="344880" cy="162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8815C3D-9E31-474F-9489-81830397610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47093" y="832013"/>
                  <a:ext cx="353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5D4B605-5F80-484E-AD25-4D99FE24E78F}"/>
                    </a:ext>
                  </a:extLst>
                </p14:cNvPr>
                <p14:cNvContentPartPr/>
                <p14:nvPr/>
              </p14:nvContentPartPr>
              <p14:xfrm>
                <a:off x="10479813" y="914093"/>
                <a:ext cx="227160" cy="212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5D4B605-5F80-484E-AD25-4D99FE24E78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475493" y="909773"/>
                  <a:ext cx="235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67417D7-1D7F-44B6-B4EC-78F429FF7552}"/>
                    </a:ext>
                  </a:extLst>
                </p14:cNvPr>
                <p14:cNvContentPartPr/>
                <p14:nvPr/>
              </p14:nvContentPartPr>
              <p14:xfrm>
                <a:off x="10687533" y="928493"/>
                <a:ext cx="195840" cy="763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67417D7-1D7F-44B6-B4EC-78F429FF755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683213" y="924173"/>
                  <a:ext cx="204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8BB1B47-B6B0-4226-A04D-CB4C976B35E8}"/>
                    </a:ext>
                  </a:extLst>
                </p14:cNvPr>
                <p14:cNvContentPartPr/>
                <p14:nvPr/>
              </p14:nvContentPartPr>
              <p14:xfrm>
                <a:off x="10888413" y="905453"/>
                <a:ext cx="66600" cy="889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8BB1B47-B6B0-4226-A04D-CB4C976B35E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884093" y="901133"/>
                  <a:ext cx="75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A653298-DD45-49BD-9A32-1B70BD321041}"/>
                    </a:ext>
                  </a:extLst>
                </p14:cNvPr>
                <p14:cNvContentPartPr/>
                <p14:nvPr/>
              </p14:nvContentPartPr>
              <p14:xfrm>
                <a:off x="10958253" y="897533"/>
                <a:ext cx="192240" cy="860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A653298-DD45-49BD-9A32-1B70BD32104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953933" y="893213"/>
                  <a:ext cx="200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1C81098-C10D-4EC5-A886-EFC2FA1D981C}"/>
                    </a:ext>
                  </a:extLst>
                </p14:cNvPr>
                <p14:cNvContentPartPr/>
                <p14:nvPr/>
              </p14:nvContentPartPr>
              <p14:xfrm>
                <a:off x="11163453" y="785933"/>
                <a:ext cx="295560" cy="194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1C81098-C10D-4EC5-A886-EFC2FA1D981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159133" y="781613"/>
                  <a:ext cx="304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36D7439-0CC9-4877-80A7-A2BEBE4ABD76}"/>
                    </a:ext>
                  </a:extLst>
                </p14:cNvPr>
                <p14:cNvContentPartPr/>
                <p14:nvPr/>
              </p14:nvContentPartPr>
              <p14:xfrm>
                <a:off x="11322573" y="740573"/>
                <a:ext cx="12600" cy="144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36D7439-0CC9-4877-80A7-A2BEBE4ABD7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318253" y="736253"/>
                  <a:ext cx="2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5F4B280-498A-4D3E-821E-812D3FA53165}"/>
                    </a:ext>
                  </a:extLst>
                </p14:cNvPr>
                <p14:cNvContentPartPr/>
                <p14:nvPr/>
              </p14:nvContentPartPr>
              <p14:xfrm>
                <a:off x="9651093" y="1208573"/>
                <a:ext cx="314280" cy="1400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5F4B280-498A-4D3E-821E-812D3FA5316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46773" y="1204253"/>
                  <a:ext cx="322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35FB544-9B97-4446-9F6C-7060E862751B}"/>
                    </a:ext>
                  </a:extLst>
                </p14:cNvPr>
                <p14:cNvContentPartPr/>
                <p14:nvPr/>
              </p14:nvContentPartPr>
              <p14:xfrm>
                <a:off x="10011813" y="1154573"/>
                <a:ext cx="160560" cy="160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35FB544-9B97-4446-9F6C-7060E862751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07493" y="1150253"/>
                  <a:ext cx="169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BA09A03-98F0-4D7B-84F8-B8499AC0416D}"/>
                    </a:ext>
                  </a:extLst>
                </p14:cNvPr>
                <p14:cNvContentPartPr/>
                <p14:nvPr/>
              </p14:nvContentPartPr>
              <p14:xfrm>
                <a:off x="10281813" y="1179053"/>
                <a:ext cx="293040" cy="1285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BA09A03-98F0-4D7B-84F8-B8499AC0416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277493" y="1174733"/>
                  <a:ext cx="301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458CA2D-5129-45F6-B9AB-6E31B11565ED}"/>
                    </a:ext>
                  </a:extLst>
                </p14:cNvPr>
                <p14:cNvContentPartPr/>
                <p14:nvPr/>
              </p14:nvContentPartPr>
              <p14:xfrm>
                <a:off x="10528053" y="1118933"/>
                <a:ext cx="2520" cy="241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458CA2D-5129-45F6-B9AB-6E31B11565E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523733" y="1114613"/>
                  <a:ext cx="11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2D45005-2169-4F46-B9A7-07E7C84F1C6F}"/>
                    </a:ext>
                  </a:extLst>
                </p14:cNvPr>
                <p14:cNvContentPartPr/>
                <p14:nvPr/>
              </p14:nvContentPartPr>
              <p14:xfrm>
                <a:off x="9914613" y="1423493"/>
                <a:ext cx="151920" cy="1598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2D45005-2169-4F46-B9A7-07E7C84F1C6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910293" y="1419173"/>
                  <a:ext cx="160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AD40BA1-6FCF-47BC-ABF1-5092205B362C}"/>
                    </a:ext>
                  </a:extLst>
                </p14:cNvPr>
                <p14:cNvContentPartPr/>
                <p14:nvPr/>
              </p14:nvContentPartPr>
              <p14:xfrm>
                <a:off x="10120533" y="1465253"/>
                <a:ext cx="243720" cy="997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AD40BA1-6FCF-47BC-ABF1-5092205B362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16213" y="1460933"/>
                  <a:ext cx="252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F8239E7-668E-4475-8C1F-559728F54540}"/>
                    </a:ext>
                  </a:extLst>
                </p14:cNvPr>
                <p14:cNvContentPartPr/>
                <p14:nvPr/>
              </p14:nvContentPartPr>
              <p14:xfrm>
                <a:off x="10416453" y="1460573"/>
                <a:ext cx="89640" cy="1000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F8239E7-668E-4475-8C1F-559728F5454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12133" y="1456253"/>
                  <a:ext cx="98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A64BBB0-B795-49BA-B9E5-EEB9826A1DA7}"/>
                    </a:ext>
                  </a:extLst>
                </p14:cNvPr>
                <p14:cNvContentPartPr/>
                <p14:nvPr/>
              </p14:nvContentPartPr>
              <p14:xfrm>
                <a:off x="10440573" y="1503053"/>
                <a:ext cx="93240" cy="230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A64BBB0-B795-49BA-B9E5-EEB9826A1DA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436253" y="1498733"/>
                  <a:ext cx="101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C3C9F4E-72E2-4C60-A246-0AA6443E1441}"/>
                    </a:ext>
                  </a:extLst>
                </p14:cNvPr>
                <p14:cNvContentPartPr/>
                <p14:nvPr/>
              </p14:nvContentPartPr>
              <p14:xfrm>
                <a:off x="10564413" y="1390373"/>
                <a:ext cx="148320" cy="148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C3C9F4E-72E2-4C60-A246-0AA6443E144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560093" y="1386053"/>
                  <a:ext cx="156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E36C5D3-40F5-44F3-9C68-E24A6A5571D2}"/>
                    </a:ext>
                  </a:extLst>
                </p14:cNvPr>
                <p14:cNvContentPartPr/>
                <p14:nvPr/>
              </p14:nvContentPartPr>
              <p14:xfrm>
                <a:off x="10697253" y="1477133"/>
                <a:ext cx="58680" cy="698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E36C5D3-40F5-44F3-9C68-E24A6A5571D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692933" y="1472813"/>
                  <a:ext cx="67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13D7196-3004-44CF-96A9-77B85A7824E6}"/>
                    </a:ext>
                  </a:extLst>
                </p14:cNvPr>
                <p14:cNvContentPartPr/>
                <p14:nvPr/>
              </p14:nvContentPartPr>
              <p14:xfrm>
                <a:off x="10784373" y="1467053"/>
                <a:ext cx="81360" cy="76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13D7196-3004-44CF-96A9-77B85A7824E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80053" y="1462733"/>
                  <a:ext cx="90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EEF51BB-EBFA-4DA5-81E5-44F136BEFA48}"/>
                    </a:ext>
                  </a:extLst>
                </p14:cNvPr>
                <p14:cNvContentPartPr/>
                <p14:nvPr/>
              </p14:nvContentPartPr>
              <p14:xfrm>
                <a:off x="10858893" y="1375253"/>
                <a:ext cx="214920" cy="1825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EEF51BB-EBFA-4DA5-81E5-44F136BEFA4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854573" y="1370933"/>
                  <a:ext cx="223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A8291BB-21AA-44B7-AF54-2DA77E936E6D}"/>
                    </a:ext>
                  </a:extLst>
                </p14:cNvPr>
                <p14:cNvContentPartPr/>
                <p14:nvPr/>
              </p14:nvContentPartPr>
              <p14:xfrm>
                <a:off x="11082453" y="1321613"/>
                <a:ext cx="204480" cy="221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A8291BB-21AA-44B7-AF54-2DA77E936E6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078133" y="1317293"/>
                  <a:ext cx="213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D9C6CAA-7C2C-4312-B69A-38C58409D422}"/>
                    </a:ext>
                  </a:extLst>
                </p14:cNvPr>
                <p14:cNvContentPartPr/>
                <p14:nvPr/>
              </p14:nvContentPartPr>
              <p14:xfrm>
                <a:off x="11189373" y="1405853"/>
                <a:ext cx="614520" cy="139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D9C6CAA-7C2C-4312-B69A-38C58409D42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185053" y="1401533"/>
                  <a:ext cx="623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52E83E7-A67D-456F-8C65-E8336FEDF948}"/>
                    </a:ext>
                  </a:extLst>
                </p14:cNvPr>
                <p14:cNvContentPartPr/>
                <p14:nvPr/>
              </p14:nvContentPartPr>
              <p14:xfrm>
                <a:off x="9633093" y="1615373"/>
                <a:ext cx="2214720" cy="77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52E83E7-A67D-456F-8C65-E8336FEDF94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628773" y="1611053"/>
                  <a:ext cx="22233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904CE134-1994-4B2B-83CD-1D2B5D80B287}"/>
              </a:ext>
            </a:extLst>
          </p:cNvPr>
          <p:cNvGrpSpPr/>
          <p:nvPr/>
        </p:nvGrpSpPr>
        <p:grpSpPr>
          <a:xfrm>
            <a:off x="1653693" y="5250293"/>
            <a:ext cx="2243880" cy="656280"/>
            <a:chOff x="1653693" y="5250293"/>
            <a:chExt cx="224388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8D73CCE-58C0-4D7C-B8F6-C2ED9CCDDFA2}"/>
                    </a:ext>
                  </a:extLst>
                </p14:cNvPr>
                <p14:cNvContentPartPr/>
                <p14:nvPr/>
              </p14:nvContentPartPr>
              <p14:xfrm>
                <a:off x="1753053" y="5361173"/>
                <a:ext cx="1850400" cy="4453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8D73CCE-58C0-4D7C-B8F6-C2ED9CCDDFA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748733" y="5356853"/>
                  <a:ext cx="1859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EA26A30-0BE8-493E-AA3C-9EDCDA00567D}"/>
                    </a:ext>
                  </a:extLst>
                </p14:cNvPr>
                <p14:cNvContentPartPr/>
                <p14:nvPr/>
              </p14:nvContentPartPr>
              <p14:xfrm>
                <a:off x="1653693" y="5370173"/>
                <a:ext cx="1512000" cy="536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EA26A30-0BE8-493E-AA3C-9EDCDA00567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49373" y="5365853"/>
                  <a:ext cx="15206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3847097-F186-40C2-97D6-9A91D1249313}"/>
                    </a:ext>
                  </a:extLst>
                </p14:cNvPr>
                <p14:cNvContentPartPr/>
                <p14:nvPr/>
              </p14:nvContentPartPr>
              <p14:xfrm>
                <a:off x="1758813" y="5250293"/>
                <a:ext cx="2138760" cy="5004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3847097-F186-40C2-97D6-9A91D124931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754493" y="5245973"/>
                  <a:ext cx="2147400" cy="50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5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Grundproblem der Ökonomie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452091"/>
            <a:ext cx="12172951" cy="86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Haushalte unterliegen im Allgemeinen dem Grundproblem der Ökonomie:                         Prinzipiell unbegrenzte Bedürfnisse sind mit begrenzten Ressourcen zu befriedigen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850028"/>
            <a:ext cx="12172951" cy="1621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Summe aller konsumierten Güter aller Haushalte können die verfügbaren Mengen nicht überschreiten.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Betrachte eine Ökonomie mit 2 Konsumenten (A,B) und 2 Gütern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den Konsummengen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den Anfangsausstattungen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Präferenzen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 („mehr ist immer besser“)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Konvex („Mischungen sind besser als Extreme“)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Abnehmender Grenznutzen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(„Zuwachs auf hohem Niveau bringt nicht mehr soviel“)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blipFill>
                <a:blip r:embed="rId2"/>
                <a:stretch>
                  <a:fillRect l="-651" b="-4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DCEC1F7B-7EFF-415C-A94A-4F537AFF0A3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AA440A5-C572-46F6-BA3D-92BC66E0DF93}"/>
              </a:ext>
            </a:extLst>
          </p:cNvPr>
          <p:cNvGrpSpPr/>
          <p:nvPr/>
        </p:nvGrpSpPr>
        <p:grpSpPr>
          <a:xfrm>
            <a:off x="1685480" y="1216638"/>
            <a:ext cx="7130520" cy="84960"/>
            <a:chOff x="1685480" y="1216638"/>
            <a:chExt cx="713052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4278F4B-C5FF-48BA-9C18-B657AEE72126}"/>
                    </a:ext>
                  </a:extLst>
                </p14:cNvPr>
                <p14:cNvContentPartPr/>
                <p14:nvPr/>
              </p14:nvContentPartPr>
              <p14:xfrm>
                <a:off x="1685480" y="1216638"/>
                <a:ext cx="2977560" cy="84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4278F4B-C5FF-48BA-9C18-B657AEE721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81160" y="1212318"/>
                  <a:ext cx="2986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2D2CAE5-9D92-4901-83DC-147F0F95D5A6}"/>
                    </a:ext>
                  </a:extLst>
                </p14:cNvPr>
                <p14:cNvContentPartPr/>
                <p14:nvPr/>
              </p14:nvContentPartPr>
              <p14:xfrm>
                <a:off x="5807480" y="1247598"/>
                <a:ext cx="3008520" cy="42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2D2CAE5-9D92-4901-83DC-147F0F95D5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03160" y="1243278"/>
                  <a:ext cx="30171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80B182C-1372-4AA3-929B-9D43056D4451}"/>
                  </a:ext>
                </a:extLst>
              </p14:cNvPr>
              <p14:cNvContentPartPr/>
              <p14:nvPr/>
            </p14:nvContentPartPr>
            <p14:xfrm>
              <a:off x="8190680" y="1603638"/>
              <a:ext cx="2870640" cy="64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80B182C-1372-4AA3-929B-9D43056D44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6360" y="1599318"/>
                <a:ext cx="28792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87B3236-D833-4274-9387-BCA0ABA7A20F}"/>
              </a:ext>
            </a:extLst>
          </p:cNvPr>
          <p:cNvGrpSpPr/>
          <p:nvPr/>
        </p:nvGrpSpPr>
        <p:grpSpPr>
          <a:xfrm>
            <a:off x="2433920" y="2366478"/>
            <a:ext cx="7536960" cy="593640"/>
            <a:chOff x="2433920" y="2366478"/>
            <a:chExt cx="753696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366774E-8DB8-4E59-B02C-C28DEE50DA38}"/>
                    </a:ext>
                  </a:extLst>
                </p14:cNvPr>
                <p14:cNvContentPartPr/>
                <p14:nvPr/>
              </p14:nvContentPartPr>
              <p14:xfrm>
                <a:off x="4129160" y="2415798"/>
                <a:ext cx="2792520" cy="92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366774E-8DB8-4E59-B02C-C28DEE50DA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24840" y="2411478"/>
                  <a:ext cx="2801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BAA3717-4286-400A-8362-50E7982A126C}"/>
                    </a:ext>
                  </a:extLst>
                </p14:cNvPr>
                <p14:cNvContentPartPr/>
                <p14:nvPr/>
              </p14:nvContentPartPr>
              <p14:xfrm>
                <a:off x="7453400" y="2440278"/>
                <a:ext cx="1967400" cy="66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BAA3717-4286-400A-8362-50E7982A12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49080" y="2435958"/>
                  <a:ext cx="1976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25D5EB1-32AF-4891-A8AE-794C32CE1216}"/>
                    </a:ext>
                  </a:extLst>
                </p14:cNvPr>
                <p14:cNvContentPartPr/>
                <p14:nvPr/>
              </p14:nvContentPartPr>
              <p14:xfrm>
                <a:off x="2433920" y="2857518"/>
                <a:ext cx="1101960" cy="84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25D5EB1-32AF-4891-A8AE-794C32CE12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29600" y="2853198"/>
                  <a:ext cx="1110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1754F3-0D10-4A55-AF87-8A7B8AA457E5}"/>
                    </a:ext>
                  </a:extLst>
                </p14:cNvPr>
                <p14:cNvContentPartPr/>
                <p14:nvPr/>
              </p14:nvContentPartPr>
              <p14:xfrm>
                <a:off x="3983720" y="2868678"/>
                <a:ext cx="1161360" cy="80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1754F3-0D10-4A55-AF87-8A7B8AA457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79400" y="2864358"/>
                  <a:ext cx="1170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25605E-854A-4322-B47A-35E79A2CB0D3}"/>
                    </a:ext>
                  </a:extLst>
                </p14:cNvPr>
                <p14:cNvContentPartPr/>
                <p14:nvPr/>
              </p14:nvContentPartPr>
              <p14:xfrm>
                <a:off x="8742560" y="2366478"/>
                <a:ext cx="1228320" cy="593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25605E-854A-4322-B47A-35E79A2CB0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8240" y="2362158"/>
                  <a:ext cx="1236960" cy="60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F3EB4FE-48F1-4DB6-AAA3-9C79A1A08AF8}"/>
                  </a:ext>
                </a:extLst>
              </p14:cNvPr>
              <p14:cNvContentPartPr/>
              <p14:nvPr/>
            </p14:nvContentPartPr>
            <p14:xfrm>
              <a:off x="10213160" y="2408238"/>
              <a:ext cx="1541520" cy="4968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F3EB4FE-48F1-4DB6-AAA3-9C79A1A08A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8840" y="2403918"/>
                <a:ext cx="1550160" cy="50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D79F622-AFB0-4BD4-8977-0AA188CB25EC}"/>
              </a:ext>
            </a:extLst>
          </p:cNvPr>
          <p:cNvGrpSpPr/>
          <p:nvPr/>
        </p:nvGrpSpPr>
        <p:grpSpPr>
          <a:xfrm>
            <a:off x="5484920" y="2852838"/>
            <a:ext cx="6136560" cy="1026000"/>
            <a:chOff x="5484920" y="2852838"/>
            <a:chExt cx="6136560" cy="10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5BF3BEB-7A69-4BC0-94E2-081458E69C98}"/>
                    </a:ext>
                  </a:extLst>
                </p14:cNvPr>
                <p14:cNvContentPartPr/>
                <p14:nvPr/>
              </p14:nvContentPartPr>
              <p14:xfrm>
                <a:off x="5484920" y="3101958"/>
                <a:ext cx="430560" cy="581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5BF3BEB-7A69-4BC0-94E2-081458E69C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80600" y="3097638"/>
                  <a:ext cx="4392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0BB448-C565-4FCF-9B1F-E3D0DCEADCD0}"/>
                    </a:ext>
                  </a:extLst>
                </p14:cNvPr>
                <p14:cNvContentPartPr/>
                <p14:nvPr/>
              </p14:nvContentPartPr>
              <p14:xfrm>
                <a:off x="7595600" y="3082158"/>
                <a:ext cx="512280" cy="478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0BB448-C565-4FCF-9B1F-E3D0DCEADC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91280" y="3077838"/>
                  <a:ext cx="5209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10A4780-BED8-40EB-BCA1-9F1DE84D62B8}"/>
                    </a:ext>
                  </a:extLst>
                </p14:cNvPr>
                <p14:cNvContentPartPr/>
                <p14:nvPr/>
              </p14:nvContentPartPr>
              <p14:xfrm>
                <a:off x="5719640" y="2899638"/>
                <a:ext cx="2221560" cy="270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10A4780-BED8-40EB-BCA1-9F1DE84D62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15320" y="2895318"/>
                  <a:ext cx="2230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69AF39-17C2-4397-A3FF-35EA8DFEC8E8}"/>
                    </a:ext>
                  </a:extLst>
                </p14:cNvPr>
                <p14:cNvContentPartPr/>
                <p14:nvPr/>
              </p14:nvContentPartPr>
              <p14:xfrm>
                <a:off x="7370960" y="2852838"/>
                <a:ext cx="1895040" cy="525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69AF39-17C2-4397-A3FF-35EA8DFEC8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6640" y="2848518"/>
                  <a:ext cx="19036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2EF5743-C9D0-4AC6-A434-C4ADCED7F630}"/>
                    </a:ext>
                  </a:extLst>
                </p14:cNvPr>
                <p14:cNvContentPartPr/>
                <p14:nvPr/>
              </p14:nvContentPartPr>
              <p14:xfrm>
                <a:off x="9359600" y="3222558"/>
                <a:ext cx="198720" cy="184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2EF5743-C9D0-4AC6-A434-C4ADCED7F6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55280" y="3218238"/>
                  <a:ext cx="207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FE6DDC-3F26-474F-82B5-B9163E048083}"/>
                    </a:ext>
                  </a:extLst>
                </p14:cNvPr>
                <p14:cNvContentPartPr/>
                <p14:nvPr/>
              </p14:nvContentPartPr>
              <p14:xfrm>
                <a:off x="9554720" y="3226878"/>
                <a:ext cx="90000" cy="108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FE6DDC-3F26-474F-82B5-B9163E0480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50400" y="3222558"/>
                  <a:ext cx="98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11260E4-B01A-4AB9-8307-CF72CAF9A17B}"/>
                    </a:ext>
                  </a:extLst>
                </p14:cNvPr>
                <p14:cNvContentPartPr/>
                <p14:nvPr/>
              </p14:nvContentPartPr>
              <p14:xfrm>
                <a:off x="9667040" y="3195918"/>
                <a:ext cx="78480" cy="136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11260E4-B01A-4AB9-8307-CF72CAF9A1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62720" y="3191598"/>
                  <a:ext cx="87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4101A5-A827-4373-8769-A3CD6AB04785}"/>
                    </a:ext>
                  </a:extLst>
                </p14:cNvPr>
                <p14:cNvContentPartPr/>
                <p14:nvPr/>
              </p14:nvContentPartPr>
              <p14:xfrm>
                <a:off x="9637160" y="3223638"/>
                <a:ext cx="118800" cy="70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4101A5-A827-4373-8769-A3CD6AB047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2840" y="3219318"/>
                  <a:ext cx="127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15BDBA5-3D87-40ED-BCC5-1324150DACB8}"/>
                    </a:ext>
                  </a:extLst>
                </p14:cNvPr>
                <p14:cNvContentPartPr/>
                <p14:nvPr/>
              </p14:nvContentPartPr>
              <p14:xfrm>
                <a:off x="9785480" y="3181158"/>
                <a:ext cx="288000" cy="91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15BDBA5-3D87-40ED-BCC5-1324150DAC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1160" y="3176838"/>
                  <a:ext cx="29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F3ADD45-3778-41E8-88FB-1FBDF567C7D9}"/>
                    </a:ext>
                  </a:extLst>
                </p14:cNvPr>
                <p14:cNvContentPartPr/>
                <p14:nvPr/>
              </p14:nvContentPartPr>
              <p14:xfrm>
                <a:off x="9980960" y="3105558"/>
                <a:ext cx="31320" cy="18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F3ADD45-3778-41E8-88FB-1FBDF567C7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76640" y="3101238"/>
                  <a:ext cx="3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D89E614-ED5B-4776-9A15-75CFCBDB8AAD}"/>
                    </a:ext>
                  </a:extLst>
                </p14:cNvPr>
                <p14:cNvContentPartPr/>
                <p14:nvPr/>
              </p14:nvContentPartPr>
              <p14:xfrm>
                <a:off x="10068440" y="3053358"/>
                <a:ext cx="281160" cy="181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D89E614-ED5B-4776-9A15-75CFCBDB8A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64120" y="3049038"/>
                  <a:ext cx="289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BCF507B-8959-40A3-A12A-93E1AD65C529}"/>
                    </a:ext>
                  </a:extLst>
                </p14:cNvPr>
                <p14:cNvContentPartPr/>
                <p14:nvPr/>
              </p14:nvContentPartPr>
              <p14:xfrm>
                <a:off x="10470200" y="3063438"/>
                <a:ext cx="10440" cy="164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BCF507B-8959-40A3-A12A-93E1AD65C52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65880" y="3059118"/>
                  <a:ext cx="19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DCF813-E9E4-4AE8-BDA4-D6105CC79F25}"/>
                    </a:ext>
                  </a:extLst>
                </p14:cNvPr>
                <p14:cNvContentPartPr/>
                <p14:nvPr/>
              </p14:nvContentPartPr>
              <p14:xfrm>
                <a:off x="10395680" y="3021678"/>
                <a:ext cx="194400" cy="166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DCF813-E9E4-4AE8-BDA4-D6105CC79F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91360" y="3017358"/>
                  <a:ext cx="203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45411E4-85CE-4BC3-9CD5-F55017A68774}"/>
                    </a:ext>
                  </a:extLst>
                </p14:cNvPr>
                <p14:cNvContentPartPr/>
                <p14:nvPr/>
              </p14:nvContentPartPr>
              <p14:xfrm>
                <a:off x="10597280" y="3059838"/>
                <a:ext cx="85680" cy="109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45411E4-85CE-4BC3-9CD5-F55017A687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92960" y="3055518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42C36F3-2767-434C-9378-54359F8299E9}"/>
                    </a:ext>
                  </a:extLst>
                </p14:cNvPr>
                <p14:cNvContentPartPr/>
                <p14:nvPr/>
              </p14:nvContentPartPr>
              <p14:xfrm>
                <a:off x="10699880" y="3032478"/>
                <a:ext cx="81360" cy="125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42C36F3-2767-434C-9378-54359F8299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95560" y="3028158"/>
                  <a:ext cx="9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5904B8-F98E-4484-8C1B-3F5DCDC82F3D}"/>
                    </a:ext>
                  </a:extLst>
                </p14:cNvPr>
                <p14:cNvContentPartPr/>
                <p14:nvPr/>
              </p14:nvContentPartPr>
              <p14:xfrm>
                <a:off x="10774040" y="3032478"/>
                <a:ext cx="83880" cy="126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5904B8-F98E-4484-8C1B-3F5DCDC82F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9720" y="3028158"/>
                  <a:ext cx="92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EE757B-D284-41D5-90D2-412A56DEC870}"/>
                    </a:ext>
                  </a:extLst>
                </p14:cNvPr>
                <p14:cNvContentPartPr/>
                <p14:nvPr/>
              </p14:nvContentPartPr>
              <p14:xfrm>
                <a:off x="10850360" y="3061278"/>
                <a:ext cx="268920" cy="105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EE757B-D284-41D5-90D2-412A56DEC8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46040" y="3056958"/>
                  <a:ext cx="277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EE6EE9C-D7CA-48E2-9570-70F2BCB1885E}"/>
                    </a:ext>
                  </a:extLst>
                </p14:cNvPr>
                <p14:cNvContentPartPr/>
                <p14:nvPr/>
              </p14:nvContentPartPr>
              <p14:xfrm>
                <a:off x="11132600" y="3063438"/>
                <a:ext cx="42480" cy="87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EE6EE9C-D7CA-48E2-9570-70F2BCB188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28280" y="3059118"/>
                  <a:ext cx="51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26196D-1BC0-489B-A39E-A25AAF89F159}"/>
                    </a:ext>
                  </a:extLst>
                </p14:cNvPr>
                <p14:cNvContentPartPr/>
                <p14:nvPr/>
              </p14:nvContentPartPr>
              <p14:xfrm>
                <a:off x="11204240" y="3059118"/>
                <a:ext cx="267840" cy="6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26196D-1BC0-489B-A39E-A25AAF89F1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99920" y="3054798"/>
                  <a:ext cx="276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FE4872-A147-49AB-919C-DAD22DCD9A2B}"/>
                    </a:ext>
                  </a:extLst>
                </p14:cNvPr>
                <p14:cNvContentPartPr/>
                <p14:nvPr/>
              </p14:nvContentPartPr>
              <p14:xfrm>
                <a:off x="11509520" y="3087198"/>
                <a:ext cx="111960" cy="10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FE4872-A147-49AB-919C-DAD22DCD9A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05200" y="3082878"/>
                  <a:ext cx="120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9A97EE-FFFC-42BF-8A94-642051EFE657}"/>
                    </a:ext>
                  </a:extLst>
                </p14:cNvPr>
                <p14:cNvContentPartPr/>
                <p14:nvPr/>
              </p14:nvContentPartPr>
              <p14:xfrm>
                <a:off x="9515480" y="3493278"/>
                <a:ext cx="217080" cy="114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9A97EE-FFFC-42BF-8A94-642051EFE65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11160" y="3488958"/>
                  <a:ext cx="22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D8FFBEC-F1C6-4A33-AD5C-6EC28846DAFD}"/>
                    </a:ext>
                  </a:extLst>
                </p14:cNvPr>
                <p14:cNvContentPartPr/>
                <p14:nvPr/>
              </p14:nvContentPartPr>
              <p14:xfrm>
                <a:off x="9741200" y="3493278"/>
                <a:ext cx="83520" cy="101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D8FFBEC-F1C6-4A33-AD5C-6EC28846DA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36880" y="3488958"/>
                  <a:ext cx="92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31A207-B734-4061-B48A-2DCB3F8C197E}"/>
                    </a:ext>
                  </a:extLst>
                </p14:cNvPr>
                <p14:cNvContentPartPr/>
                <p14:nvPr/>
              </p14:nvContentPartPr>
              <p14:xfrm>
                <a:off x="9801320" y="3476718"/>
                <a:ext cx="106920" cy="119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31A207-B734-4061-B48A-2DCB3F8C19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97000" y="3472398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A703E20-01E0-4171-9A07-763ACD60B24C}"/>
                    </a:ext>
                  </a:extLst>
                </p14:cNvPr>
                <p14:cNvContentPartPr/>
                <p14:nvPr/>
              </p14:nvContentPartPr>
              <p14:xfrm>
                <a:off x="9912200" y="3393198"/>
                <a:ext cx="105480" cy="170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A703E20-01E0-4171-9A07-763ACD60B2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07880" y="3388878"/>
                  <a:ext cx="114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13C5E50-122F-4357-9DAF-985D25525141}"/>
                    </a:ext>
                  </a:extLst>
                </p14:cNvPr>
                <p14:cNvContentPartPr/>
                <p14:nvPr/>
              </p14:nvContentPartPr>
              <p14:xfrm>
                <a:off x="9975920" y="3337758"/>
                <a:ext cx="621720" cy="321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13C5E50-122F-4357-9DAF-985D255251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71600" y="3333438"/>
                  <a:ext cx="630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5789AE2-40D9-4AF4-AD0C-F38EDBC356FD}"/>
                    </a:ext>
                  </a:extLst>
                </p14:cNvPr>
                <p14:cNvContentPartPr/>
                <p14:nvPr/>
              </p14:nvContentPartPr>
              <p14:xfrm>
                <a:off x="10836680" y="3324798"/>
                <a:ext cx="289440" cy="151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5789AE2-40D9-4AF4-AD0C-F38EDBC356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32360" y="3320478"/>
                  <a:ext cx="298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C149CC-4624-4955-BC0C-32902B305811}"/>
                    </a:ext>
                  </a:extLst>
                </p14:cNvPr>
                <p14:cNvContentPartPr/>
                <p14:nvPr/>
              </p14:nvContentPartPr>
              <p14:xfrm>
                <a:off x="10520240" y="3686238"/>
                <a:ext cx="159480" cy="192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C149CC-4624-4955-BC0C-32902B3058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15920" y="3681918"/>
                  <a:ext cx="168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F43BDFC-8F87-42D5-91A1-1995B68BAE95}"/>
                    </a:ext>
                  </a:extLst>
                </p14:cNvPr>
                <p14:cNvContentPartPr/>
                <p14:nvPr/>
              </p14:nvContentPartPr>
              <p14:xfrm>
                <a:off x="10669640" y="3707838"/>
                <a:ext cx="144360" cy="167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F43BDFC-8F87-42D5-91A1-1995B68BAE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65320" y="3703518"/>
                  <a:ext cx="153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4A8B4E7-1230-4378-9864-BFCED657B356}"/>
                    </a:ext>
                  </a:extLst>
                </p14:cNvPr>
                <p14:cNvContentPartPr/>
                <p14:nvPr/>
              </p14:nvContentPartPr>
              <p14:xfrm>
                <a:off x="10744520" y="3818358"/>
                <a:ext cx="59400" cy="22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4A8B4E7-1230-4378-9864-BFCED657B35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40200" y="3814038"/>
                  <a:ext cx="68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DCB7FA-B07F-42E8-9A35-6A2A3FFA569C}"/>
                    </a:ext>
                  </a:extLst>
                </p14:cNvPr>
                <p14:cNvContentPartPr/>
                <p14:nvPr/>
              </p14:nvContentPartPr>
              <p14:xfrm>
                <a:off x="10812200" y="3775878"/>
                <a:ext cx="233280" cy="64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DCB7FA-B07F-42E8-9A35-6A2A3FFA56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07880" y="3771558"/>
                  <a:ext cx="24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0A96787-54B0-4E72-9724-F24F430248D7}"/>
                    </a:ext>
                  </a:extLst>
                </p14:cNvPr>
                <p14:cNvContentPartPr/>
                <p14:nvPr/>
              </p14:nvContentPartPr>
              <p14:xfrm>
                <a:off x="11078600" y="3721518"/>
                <a:ext cx="451440" cy="97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0A96787-54B0-4E72-9724-F24F430248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74280" y="3717198"/>
                  <a:ext cx="460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FD4A70E-D15A-4287-A726-842C41C76DCD}"/>
                    </a:ext>
                  </a:extLst>
                </p14:cNvPr>
                <p14:cNvContentPartPr/>
                <p14:nvPr/>
              </p14:nvContentPartPr>
              <p14:xfrm>
                <a:off x="11430680" y="3608478"/>
                <a:ext cx="19800" cy="10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FD4A70E-D15A-4287-A726-842C41C76D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26360" y="3604158"/>
                  <a:ext cx="28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41F134-890A-4E80-9E3B-7424E1692609}"/>
                    </a:ext>
                  </a:extLst>
                </p14:cNvPr>
                <p14:cNvContentPartPr/>
                <p14:nvPr/>
              </p14:nvContentPartPr>
              <p14:xfrm>
                <a:off x="10582160" y="3607038"/>
                <a:ext cx="47520" cy="61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41F134-890A-4E80-9E3B-7424E16926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77840" y="3602718"/>
                  <a:ext cx="561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BD67B96-8E0C-4903-9785-5FF6DD177701}"/>
                  </a:ext>
                </a:extLst>
              </p14:cNvPr>
              <p14:cNvContentPartPr/>
              <p14:nvPr/>
            </p14:nvContentPartPr>
            <p14:xfrm>
              <a:off x="848120" y="5340798"/>
              <a:ext cx="1174680" cy="500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BD67B96-8E0C-4903-9785-5FF6DD17770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43800" y="5336478"/>
                <a:ext cx="11833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222F9F3-5B66-4352-8F9B-573F451D170F}"/>
                  </a:ext>
                </a:extLst>
              </p14:cNvPr>
              <p14:cNvContentPartPr/>
              <p14:nvPr/>
            </p14:nvContentPartPr>
            <p14:xfrm>
              <a:off x="802400" y="5742918"/>
              <a:ext cx="1147680" cy="518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222F9F3-5B66-4352-8F9B-573F451D170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98080" y="5738598"/>
                <a:ext cx="115632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9068A56-384B-4B07-A27E-2237C44069EF}"/>
              </a:ext>
            </a:extLst>
          </p:cNvPr>
          <p:cNvGrpSpPr/>
          <p:nvPr/>
        </p:nvGrpSpPr>
        <p:grpSpPr>
          <a:xfrm>
            <a:off x="357800" y="4873878"/>
            <a:ext cx="4014000" cy="1488240"/>
            <a:chOff x="357800" y="4873878"/>
            <a:chExt cx="4014000" cy="14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6AC5D00-5F1F-4819-A347-4E2D8A6A7133}"/>
                    </a:ext>
                  </a:extLst>
                </p14:cNvPr>
                <p14:cNvContentPartPr/>
                <p14:nvPr/>
              </p14:nvContentPartPr>
              <p14:xfrm>
                <a:off x="833360" y="6032358"/>
                <a:ext cx="3538440" cy="135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6AC5D00-5F1F-4819-A347-4E2D8A6A71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9040" y="6028038"/>
                  <a:ext cx="3547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8DC026F-2B8B-468C-8592-87C19BE0C9FC}"/>
                    </a:ext>
                  </a:extLst>
                </p14:cNvPr>
                <p14:cNvContentPartPr/>
                <p14:nvPr/>
              </p14:nvContentPartPr>
              <p14:xfrm>
                <a:off x="878360" y="5271318"/>
                <a:ext cx="68760" cy="18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8DC026F-2B8B-468C-8592-87C19BE0C9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4040" y="5266998"/>
                  <a:ext cx="77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29360CC-F8C3-4BB3-A1F3-0EE65A21E0D8}"/>
                    </a:ext>
                  </a:extLst>
                </p14:cNvPr>
                <p14:cNvContentPartPr/>
                <p14:nvPr/>
              </p14:nvContentPartPr>
              <p14:xfrm>
                <a:off x="765320" y="5296878"/>
                <a:ext cx="56160" cy="16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29360CC-F8C3-4BB3-A1F3-0EE65A21E0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1000" y="5292558"/>
                  <a:ext cx="6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DB5884-BA96-4C3F-AA3F-3400CF3B1A48}"/>
                    </a:ext>
                  </a:extLst>
                </p14:cNvPr>
                <p14:cNvContentPartPr/>
                <p14:nvPr/>
              </p14:nvContentPartPr>
              <p14:xfrm>
                <a:off x="927320" y="5341878"/>
                <a:ext cx="1190160" cy="73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DB5884-BA96-4C3F-AA3F-3400CF3B1A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3000" y="5337558"/>
                  <a:ext cx="1198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BA81A42-AC1D-45AA-894A-57429413A7FA}"/>
                    </a:ext>
                  </a:extLst>
                </p14:cNvPr>
                <p14:cNvContentPartPr/>
                <p14:nvPr/>
              </p14:nvContentPartPr>
              <p14:xfrm>
                <a:off x="357800" y="4873878"/>
                <a:ext cx="1199160" cy="1488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BA81A42-AC1D-45AA-894A-57429413A7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3480" y="4869558"/>
                  <a:ext cx="1207800" cy="149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81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Öffentliches Gut – Analytische Lösung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privates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öffentliches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Kosten des öffentlichen Gutes pro Einheit des privaten Gutes  → entspricht den 	Grenzkosten GK!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Haushalte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blipFill>
                <a:blip r:embed="rId2"/>
                <a:stretch>
                  <a:fillRect l="-651" t="-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4A8BC577-F6AE-4065-9B8A-9E87F30C64A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AA328F-FDDE-4D6E-8FAB-939C0DD95A04}"/>
                  </a:ext>
                </a:extLst>
              </p14:cNvPr>
              <p14:cNvContentPartPr/>
              <p14:nvPr/>
            </p14:nvContentPartPr>
            <p14:xfrm>
              <a:off x="956373" y="932453"/>
              <a:ext cx="2003040" cy="103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AA328F-FDDE-4D6E-8FAB-939C0DD95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053" y="928133"/>
                <a:ext cx="20116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0DF9BCD-6B85-48FA-AFF8-62B724C9789E}"/>
                  </a:ext>
                </a:extLst>
              </p14:cNvPr>
              <p14:cNvContentPartPr/>
              <p14:nvPr/>
            </p14:nvContentPartPr>
            <p14:xfrm>
              <a:off x="1422573" y="3177773"/>
              <a:ext cx="208080" cy="23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0DF9BCD-6B85-48FA-AFF8-62B724C978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8253" y="3173453"/>
                <a:ext cx="216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AA51B2A-E9C7-4BA5-B1A2-A44A1C260378}"/>
                  </a:ext>
                </a:extLst>
              </p14:cNvPr>
              <p14:cNvContentPartPr/>
              <p14:nvPr/>
            </p14:nvContentPartPr>
            <p14:xfrm>
              <a:off x="377493" y="1262213"/>
              <a:ext cx="375120" cy="84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AA51B2A-E9C7-4BA5-B1A2-A44A1C2603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173" y="1257893"/>
                <a:ext cx="383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70A2C30-16B8-49AC-9411-5E63B0D339EF}"/>
                  </a:ext>
                </a:extLst>
              </p14:cNvPr>
              <p14:cNvContentPartPr/>
              <p14:nvPr/>
            </p14:nvContentPartPr>
            <p14:xfrm>
              <a:off x="1437333" y="3144653"/>
              <a:ext cx="204120" cy="37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70A2C30-16B8-49AC-9411-5E63B0D339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33013" y="3140333"/>
                <a:ext cx="212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EA08CA3-0F48-417A-9DD6-F1452832F2E8}"/>
                  </a:ext>
                </a:extLst>
              </p14:cNvPr>
              <p14:cNvContentPartPr/>
              <p14:nvPr/>
            </p14:nvContentPartPr>
            <p14:xfrm>
              <a:off x="1510053" y="3015773"/>
              <a:ext cx="140760" cy="196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EA08CA3-0F48-417A-9DD6-F1452832F2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05733" y="3011453"/>
                <a:ext cx="1494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6182AC8-4D42-4022-93B9-6C38E9C90E4C}"/>
                  </a:ext>
                </a:extLst>
              </p14:cNvPr>
              <p14:cNvContentPartPr/>
              <p14:nvPr/>
            </p14:nvContentPartPr>
            <p14:xfrm>
              <a:off x="7842453" y="2992013"/>
              <a:ext cx="228600" cy="206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6182AC8-4D42-4022-93B9-6C38E9C90E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8133" y="2987693"/>
                <a:ext cx="2372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092F1CE-F58A-4E4F-9BA5-4AF11245E28F}"/>
                  </a:ext>
                </a:extLst>
              </p14:cNvPr>
              <p14:cNvContentPartPr/>
              <p14:nvPr/>
            </p14:nvContentPartPr>
            <p14:xfrm>
              <a:off x="1700493" y="2764853"/>
              <a:ext cx="325080" cy="390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092F1CE-F58A-4E4F-9BA5-4AF11245E2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96173" y="2760533"/>
                <a:ext cx="3337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BF80C1D-66FB-4749-AEA7-F7F65430CB4A}"/>
                  </a:ext>
                </a:extLst>
              </p14:cNvPr>
              <p14:cNvContentPartPr/>
              <p14:nvPr/>
            </p14:nvContentPartPr>
            <p14:xfrm>
              <a:off x="8108133" y="2746853"/>
              <a:ext cx="316440" cy="434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BF80C1D-66FB-4749-AEA7-F7F65430CB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03813" y="2742533"/>
                <a:ext cx="325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EAAEEC6-92F9-4F07-9958-28FBEE4DD8AD}"/>
                  </a:ext>
                </a:extLst>
              </p14:cNvPr>
              <p14:cNvContentPartPr/>
              <p14:nvPr/>
            </p14:nvContentPartPr>
            <p14:xfrm>
              <a:off x="2442093" y="1658933"/>
              <a:ext cx="2207520" cy="68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EAAEEC6-92F9-4F07-9958-28FBEE4DD8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7773" y="1654613"/>
                <a:ext cx="22161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50DAA73-F9B1-4461-B22F-DA3A0C2DCD76}"/>
                  </a:ext>
                </a:extLst>
              </p14:cNvPr>
              <p14:cNvContentPartPr/>
              <p14:nvPr/>
            </p14:nvContentPartPr>
            <p14:xfrm>
              <a:off x="277053" y="1717253"/>
              <a:ext cx="434880" cy="40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50DAA73-F9B1-4461-B22F-DA3A0C2DCD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2733" y="1712933"/>
                <a:ext cx="443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279713E-6A83-48FA-931E-301A8BC9E064}"/>
                  </a:ext>
                </a:extLst>
              </p14:cNvPr>
              <p14:cNvContentPartPr/>
              <p14:nvPr/>
            </p14:nvContentPartPr>
            <p14:xfrm>
              <a:off x="382533" y="1684493"/>
              <a:ext cx="549000" cy="125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279713E-6A83-48FA-931E-301A8BC9E06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8213" y="1680173"/>
                <a:ext cx="557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27BCD6C-FB63-471E-8EA5-20F7AE2DC43A}"/>
                  </a:ext>
                </a:extLst>
              </p14:cNvPr>
              <p14:cNvContentPartPr/>
              <p14:nvPr/>
            </p14:nvContentPartPr>
            <p14:xfrm>
              <a:off x="1058253" y="2091653"/>
              <a:ext cx="2277000" cy="115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27BCD6C-FB63-471E-8EA5-20F7AE2DC43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3933" y="2087333"/>
                <a:ext cx="2285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364497F-25E9-43C6-9E52-7C4207CB0701}"/>
                  </a:ext>
                </a:extLst>
              </p14:cNvPr>
              <p14:cNvContentPartPr/>
              <p14:nvPr/>
            </p14:nvContentPartPr>
            <p14:xfrm>
              <a:off x="66093" y="4310333"/>
              <a:ext cx="339120" cy="414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364497F-25E9-43C6-9E52-7C4207CB07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773" y="4306013"/>
                <a:ext cx="347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4BB2778-43E2-4B87-9E66-AD25F1424693}"/>
                  </a:ext>
                </a:extLst>
              </p14:cNvPr>
              <p14:cNvContentPartPr/>
              <p14:nvPr/>
            </p14:nvContentPartPr>
            <p14:xfrm>
              <a:off x="6194013" y="4342733"/>
              <a:ext cx="463320" cy="709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4BB2778-43E2-4B87-9E66-AD25F14246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89693" y="4338413"/>
                <a:ext cx="47196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14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Lucida Calligraphy" panose="030101010101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𝑐𝐺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blipFill>
                <a:blip r:embed="rId2"/>
                <a:stretch>
                  <a:fillRect t="-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F81DDCBB-BD1D-4B23-B946-595F415A96C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E8470DD-6767-4B56-97C1-A242B1ACD53C}"/>
                  </a:ext>
                </a:extLst>
              </p14:cNvPr>
              <p14:cNvContentPartPr/>
              <p14:nvPr/>
            </p14:nvContentPartPr>
            <p14:xfrm>
              <a:off x="71853" y="670920"/>
              <a:ext cx="2149200" cy="54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E8470DD-6767-4B56-97C1-A242B1ACD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33" y="666600"/>
                <a:ext cx="2157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1250F22-A727-44B8-9A70-EB6594E7BD36}"/>
                  </a:ext>
                </a:extLst>
              </p14:cNvPr>
              <p14:cNvContentPartPr/>
              <p14:nvPr/>
            </p14:nvContentPartPr>
            <p14:xfrm>
              <a:off x="10180653" y="504960"/>
              <a:ext cx="977400" cy="42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1250F22-A727-44B8-9A70-EB6594E7BD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6333" y="500640"/>
                <a:ext cx="986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421E1D3-3197-4942-946D-9C8E9248776E}"/>
                  </a:ext>
                </a:extLst>
              </p14:cNvPr>
              <p14:cNvContentPartPr/>
              <p14:nvPr/>
            </p14:nvContentPartPr>
            <p14:xfrm>
              <a:off x="157173" y="627360"/>
              <a:ext cx="2014560" cy="684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421E1D3-3197-4942-946D-9C8E924877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853" y="623040"/>
                <a:ext cx="2023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086AA18-54E2-42A0-9354-143901525D3D}"/>
                  </a:ext>
                </a:extLst>
              </p14:cNvPr>
              <p14:cNvContentPartPr/>
              <p14:nvPr/>
            </p14:nvContentPartPr>
            <p14:xfrm>
              <a:off x="7333053" y="81960"/>
              <a:ext cx="4395240" cy="1069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086AA18-54E2-42A0-9354-143901525D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8733" y="77640"/>
                <a:ext cx="44038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081E81A-B8E5-4B50-A962-7F005E239040}"/>
                  </a:ext>
                </a:extLst>
              </p14:cNvPr>
              <p14:cNvContentPartPr/>
              <p14:nvPr/>
            </p14:nvContentPartPr>
            <p14:xfrm>
              <a:off x="5983773" y="70800"/>
              <a:ext cx="445320" cy="3556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081E81A-B8E5-4B50-A962-7F005E2390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79453" y="66480"/>
                <a:ext cx="4539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C465276-03FB-4CFA-A6E0-62B119D88E91}"/>
                  </a:ext>
                </a:extLst>
              </p14:cNvPr>
              <p14:cNvContentPartPr/>
              <p14:nvPr/>
            </p14:nvContentPartPr>
            <p14:xfrm>
              <a:off x="7652373" y="928320"/>
              <a:ext cx="347040" cy="4226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C465276-03FB-4CFA-A6E0-62B119D88E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8053" y="924000"/>
                <a:ext cx="3556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1AF41A1-47BA-46FD-90AF-DB7BA2798E6E}"/>
                  </a:ext>
                </a:extLst>
              </p14:cNvPr>
              <p14:cNvContentPartPr/>
              <p14:nvPr/>
            </p14:nvContentPartPr>
            <p14:xfrm>
              <a:off x="3735933" y="385440"/>
              <a:ext cx="461160" cy="979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1AF41A1-47BA-46FD-90AF-DB7BA2798E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1613" y="381120"/>
                <a:ext cx="4698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4720EC7-812D-4E10-ABBC-0A483F436FCF}"/>
                  </a:ext>
                </a:extLst>
              </p14:cNvPr>
              <p14:cNvContentPartPr/>
              <p14:nvPr/>
            </p14:nvContentPartPr>
            <p14:xfrm>
              <a:off x="6991053" y="966840"/>
              <a:ext cx="302400" cy="3445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4720EC7-812D-4E10-ABBC-0A483F436FC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86733" y="962520"/>
                <a:ext cx="311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0A43638-C423-4D5B-9E96-676E0AAAF652}"/>
                  </a:ext>
                </a:extLst>
              </p14:cNvPr>
              <p14:cNvContentPartPr/>
              <p14:nvPr/>
            </p14:nvContentPartPr>
            <p14:xfrm>
              <a:off x="5423973" y="942360"/>
              <a:ext cx="1336680" cy="4730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0A43638-C423-4D5B-9E96-676E0AAAF6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19653" y="938040"/>
                <a:ext cx="134532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296A5B87-3E00-4B9C-838A-47008EED6F98}"/>
                  </a:ext>
                </a:extLst>
              </p14:cNvPr>
              <p14:cNvContentPartPr/>
              <p14:nvPr/>
            </p14:nvContentPartPr>
            <p14:xfrm>
              <a:off x="4345773" y="991680"/>
              <a:ext cx="336960" cy="3679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296A5B87-3E00-4B9C-838A-47008EED6F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1453" y="987360"/>
                <a:ext cx="3456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968F861-0D50-4D5A-81EB-C40C4BCED0F6}"/>
                  </a:ext>
                </a:extLst>
              </p14:cNvPr>
              <p14:cNvContentPartPr/>
              <p14:nvPr/>
            </p14:nvContentPartPr>
            <p14:xfrm>
              <a:off x="8824893" y="1002840"/>
              <a:ext cx="375120" cy="31788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968F861-0D50-4D5A-81EB-C40C4BCED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20573" y="998520"/>
                <a:ext cx="3837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8AF65FC7-03A6-4B0B-BD01-FD55F4F04E1E}"/>
                  </a:ext>
                </a:extLst>
              </p14:cNvPr>
              <p14:cNvContentPartPr/>
              <p14:nvPr/>
            </p14:nvContentPartPr>
            <p14:xfrm>
              <a:off x="8795733" y="1010040"/>
              <a:ext cx="393120" cy="3193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8AF65FC7-03A6-4B0B-BD01-FD55F4F04E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91413" y="1005720"/>
                <a:ext cx="40176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96B0C604-50C2-40F8-9BED-584EAABDFF5F}"/>
              </a:ext>
            </a:extLst>
          </p:cNvPr>
          <p:cNvGrpSpPr/>
          <p:nvPr/>
        </p:nvGrpSpPr>
        <p:grpSpPr>
          <a:xfrm>
            <a:off x="12813" y="1745160"/>
            <a:ext cx="2014560" cy="447840"/>
            <a:chOff x="12813" y="1745160"/>
            <a:chExt cx="201456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C2BB282-3C78-4047-A17D-6C22D4AA029B}"/>
                    </a:ext>
                  </a:extLst>
                </p14:cNvPr>
                <p14:cNvContentPartPr/>
                <p14:nvPr/>
              </p14:nvContentPartPr>
              <p14:xfrm>
                <a:off x="94173" y="1772160"/>
                <a:ext cx="116280" cy="128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C2BB282-3C78-4047-A17D-6C22D4AA02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853" y="1767840"/>
                  <a:ext cx="124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059229D-92D0-4189-8219-49E88E549255}"/>
                    </a:ext>
                  </a:extLst>
                </p14:cNvPr>
                <p14:cNvContentPartPr/>
                <p14:nvPr/>
              </p14:nvContentPartPr>
              <p14:xfrm>
                <a:off x="220173" y="1745160"/>
                <a:ext cx="136800" cy="169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059229D-92D0-4189-8219-49E88E5492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5853" y="1740840"/>
                  <a:ext cx="145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025989F-A07F-4B1D-AD84-64B7E1D46BE0}"/>
                    </a:ext>
                  </a:extLst>
                </p14:cNvPr>
                <p14:cNvContentPartPr/>
                <p14:nvPr/>
              </p14:nvContentPartPr>
              <p14:xfrm>
                <a:off x="12813" y="1957920"/>
                <a:ext cx="338040" cy="30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025989F-A07F-4B1D-AD84-64B7E1D46B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93" y="1953600"/>
                  <a:ext cx="346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CB019AD-38D4-4EE6-B7F6-0524B41A584E}"/>
                    </a:ext>
                  </a:extLst>
                </p14:cNvPr>
                <p14:cNvContentPartPr/>
                <p14:nvPr/>
              </p14:nvContentPartPr>
              <p14:xfrm>
                <a:off x="50973" y="2005800"/>
                <a:ext cx="104040" cy="140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CB019AD-38D4-4EE6-B7F6-0524B41A584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653" y="2001480"/>
                  <a:ext cx="11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31A9637-A1B9-40F6-B918-EA7E70082BA2}"/>
                    </a:ext>
                  </a:extLst>
                </p14:cNvPr>
                <p14:cNvContentPartPr/>
                <p14:nvPr/>
              </p14:nvContentPartPr>
              <p14:xfrm>
                <a:off x="163653" y="2040720"/>
                <a:ext cx="106560" cy="102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31A9637-A1B9-40F6-B918-EA7E70082B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9333" y="2036400"/>
                  <a:ext cx="11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83B722E-C21F-4153-A290-012B318F0DF6}"/>
                    </a:ext>
                  </a:extLst>
                </p14:cNvPr>
                <p14:cNvContentPartPr/>
                <p14:nvPr/>
              </p14:nvContentPartPr>
              <p14:xfrm>
                <a:off x="167253" y="2061600"/>
                <a:ext cx="143640" cy="127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83B722E-C21F-4153-A290-012B318F0D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2933" y="2057280"/>
                  <a:ext cx="152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05FF270-FD55-469D-9C98-F57E2D1622E4}"/>
                    </a:ext>
                  </a:extLst>
                </p14:cNvPr>
                <p14:cNvContentPartPr/>
                <p14:nvPr/>
              </p14:nvContentPartPr>
              <p14:xfrm>
                <a:off x="268413" y="2090400"/>
                <a:ext cx="60120" cy="102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05FF270-FD55-469D-9C98-F57E2D1622E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4093" y="2086080"/>
                  <a:ext cx="6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B665C44-20BF-4060-8532-9D3A09ABD655}"/>
                    </a:ext>
                  </a:extLst>
                </p14:cNvPr>
                <p14:cNvContentPartPr/>
                <p14:nvPr/>
              </p14:nvContentPartPr>
              <p14:xfrm>
                <a:off x="446253" y="1968720"/>
                <a:ext cx="117000" cy="2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B665C44-20BF-4060-8532-9D3A09ABD65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1933" y="1964400"/>
                  <a:ext cx="125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C67F28F-3408-4F83-925E-F92E26524542}"/>
                    </a:ext>
                  </a:extLst>
                </p14:cNvPr>
                <p14:cNvContentPartPr/>
                <p14:nvPr/>
              </p14:nvContentPartPr>
              <p14:xfrm>
                <a:off x="454893" y="1993560"/>
                <a:ext cx="132480" cy="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C67F28F-3408-4F83-925E-F92E265245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0573" y="1989240"/>
                  <a:ext cx="1411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A73F6B3-FFAC-4AA0-A53D-BD0DDF58436C}"/>
                    </a:ext>
                  </a:extLst>
                </p14:cNvPr>
                <p14:cNvContentPartPr/>
                <p14:nvPr/>
              </p14:nvContentPartPr>
              <p14:xfrm>
                <a:off x="691053" y="1785840"/>
                <a:ext cx="119520" cy="1213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A73F6B3-FFAC-4AA0-A53D-BD0DDF5843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6733" y="1781520"/>
                  <a:ext cx="128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A7FA074-AEC2-4284-918F-E3E055E56C96}"/>
                    </a:ext>
                  </a:extLst>
                </p14:cNvPr>
                <p14:cNvContentPartPr/>
                <p14:nvPr/>
              </p14:nvContentPartPr>
              <p14:xfrm>
                <a:off x="856653" y="1837680"/>
                <a:ext cx="126720" cy="61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A7FA074-AEC2-4284-918F-E3E055E56C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2333" y="1833360"/>
                  <a:ext cx="135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0540A40-A06C-4994-9E7D-FC279CF02589}"/>
                    </a:ext>
                  </a:extLst>
                </p14:cNvPr>
                <p14:cNvContentPartPr/>
                <p14:nvPr/>
              </p14:nvContentPartPr>
              <p14:xfrm>
                <a:off x="971853" y="1862160"/>
                <a:ext cx="64080" cy="70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0540A40-A06C-4994-9E7D-FC279CF025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533" y="1857840"/>
                  <a:ext cx="72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4BA018E-D07D-4A5C-9819-B5AAF4A72DCF}"/>
                    </a:ext>
                  </a:extLst>
                </p14:cNvPr>
                <p14:cNvContentPartPr/>
                <p14:nvPr/>
              </p14:nvContentPartPr>
              <p14:xfrm>
                <a:off x="1040973" y="1862880"/>
                <a:ext cx="9720" cy="741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4BA018E-D07D-4A5C-9819-B5AAF4A72DC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6653" y="1858560"/>
                  <a:ext cx="18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103B3E0-7C42-4859-8F59-BD4B9FCB4EDB}"/>
                    </a:ext>
                  </a:extLst>
                </p14:cNvPr>
                <p14:cNvContentPartPr/>
                <p14:nvPr/>
              </p14:nvContentPartPr>
              <p14:xfrm>
                <a:off x="990933" y="1895280"/>
                <a:ext cx="66960" cy="3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103B3E0-7C42-4859-8F59-BD4B9FCB4E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6613" y="1890960"/>
                  <a:ext cx="75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4EC7F75-E15B-4C76-9E38-53E7F1ADE3A7}"/>
                    </a:ext>
                  </a:extLst>
                </p14:cNvPr>
                <p14:cNvContentPartPr/>
                <p14:nvPr/>
              </p14:nvContentPartPr>
              <p14:xfrm>
                <a:off x="658653" y="1952880"/>
                <a:ext cx="460800" cy="19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4EC7F75-E15B-4C76-9E38-53E7F1ADE3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4333" y="1948560"/>
                  <a:ext cx="469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D95741A-5F18-41A5-9CCE-782EF5B50BD8}"/>
                    </a:ext>
                  </a:extLst>
                </p14:cNvPr>
                <p14:cNvContentPartPr/>
                <p14:nvPr/>
              </p14:nvContentPartPr>
              <p14:xfrm>
                <a:off x="688533" y="1988520"/>
                <a:ext cx="120600" cy="124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D95741A-5F18-41A5-9CCE-782EF5B50B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4213" y="1984200"/>
                  <a:ext cx="129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A432D4B-2FC3-46D4-BD90-16FDE8D696D5}"/>
                    </a:ext>
                  </a:extLst>
                </p14:cNvPr>
                <p14:cNvContentPartPr/>
                <p14:nvPr/>
              </p14:nvContentPartPr>
              <p14:xfrm>
                <a:off x="841173" y="2026680"/>
                <a:ext cx="127080" cy="88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A432D4B-2FC3-46D4-BD90-16FDE8D696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6853" y="2022360"/>
                  <a:ext cx="135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4C1F15E-7950-4215-A1A5-C3303E4B6159}"/>
                    </a:ext>
                  </a:extLst>
                </p14:cNvPr>
                <p14:cNvContentPartPr/>
                <p14:nvPr/>
              </p14:nvContentPartPr>
              <p14:xfrm>
                <a:off x="841173" y="2025600"/>
                <a:ext cx="108360" cy="75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4C1F15E-7950-4215-A1A5-C3303E4B61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6853" y="2021280"/>
                  <a:ext cx="117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6C47ABB-77AE-4CBB-9780-EEC7AC58131A}"/>
                    </a:ext>
                  </a:extLst>
                </p14:cNvPr>
                <p14:cNvContentPartPr/>
                <p14:nvPr/>
              </p14:nvContentPartPr>
              <p14:xfrm>
                <a:off x="958533" y="2054400"/>
                <a:ext cx="97200" cy="115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6C47ABB-77AE-4CBB-9780-EEC7AC5813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4213" y="2050080"/>
                  <a:ext cx="105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6EF44B0-59CC-49F9-A6A0-936BB774C1AE}"/>
                    </a:ext>
                  </a:extLst>
                </p14:cNvPr>
                <p14:cNvContentPartPr/>
                <p14:nvPr/>
              </p14:nvContentPartPr>
              <p14:xfrm>
                <a:off x="997773" y="2110200"/>
                <a:ext cx="73800" cy="37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6EF44B0-59CC-49F9-A6A0-936BB774C1A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3453" y="2105880"/>
                  <a:ext cx="82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B95F7BE-0FAC-4A09-9699-47322D6EE7AB}"/>
                    </a:ext>
                  </a:extLst>
                </p14:cNvPr>
                <p14:cNvContentPartPr/>
                <p14:nvPr/>
              </p14:nvContentPartPr>
              <p14:xfrm>
                <a:off x="1249413" y="1976640"/>
                <a:ext cx="81000" cy="17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B95F7BE-0FAC-4A09-9699-47322D6EE7A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45093" y="1972320"/>
                  <a:ext cx="89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14569F5-4996-4AF9-BFD6-D9FE2E779C68}"/>
                    </a:ext>
                  </a:extLst>
                </p14:cNvPr>
                <p14:cNvContentPartPr/>
                <p14:nvPr/>
              </p14:nvContentPartPr>
              <p14:xfrm>
                <a:off x="1420773" y="1915440"/>
                <a:ext cx="136800" cy="118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14569F5-4996-4AF9-BFD6-D9FE2E779C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16453" y="1911120"/>
                  <a:ext cx="145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B7A283B-B6FC-44DB-ABB1-1332B1A981F3}"/>
                    </a:ext>
                  </a:extLst>
                </p14:cNvPr>
                <p14:cNvContentPartPr/>
                <p14:nvPr/>
              </p14:nvContentPartPr>
              <p14:xfrm>
                <a:off x="1520853" y="1850640"/>
                <a:ext cx="51840" cy="174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B7A283B-B6FC-44DB-ABB1-1332B1A981F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16533" y="1846320"/>
                  <a:ext cx="60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4063C67-089F-467A-B618-F9E5ECA5D632}"/>
                    </a:ext>
                  </a:extLst>
                </p14:cNvPr>
                <p14:cNvContentPartPr/>
                <p14:nvPr/>
              </p14:nvContentPartPr>
              <p14:xfrm>
                <a:off x="1662693" y="1947480"/>
                <a:ext cx="133200" cy="2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4063C67-089F-467A-B618-F9E5ECA5D6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58373" y="1943160"/>
                  <a:ext cx="1418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E257048-72EB-4D4C-B918-DB5623731DC5}"/>
                    </a:ext>
                  </a:extLst>
                </p14:cNvPr>
                <p14:cNvContentPartPr/>
                <p14:nvPr/>
              </p14:nvContentPartPr>
              <p14:xfrm>
                <a:off x="1672053" y="1986360"/>
                <a:ext cx="128520" cy="9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E257048-72EB-4D4C-B918-DB5623731D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67733" y="1982040"/>
                  <a:ext cx="137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9FD120B-5FC0-4F14-AC6D-F300371FAC6F}"/>
                    </a:ext>
                  </a:extLst>
                </p14:cNvPr>
                <p14:cNvContentPartPr/>
                <p14:nvPr/>
              </p14:nvContentPartPr>
              <p14:xfrm>
                <a:off x="1877253" y="1909320"/>
                <a:ext cx="150120" cy="104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9FD120B-5FC0-4F14-AC6D-F300371FAC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72933" y="1905000"/>
                  <a:ext cx="15876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E0117C73-321A-4E2D-BF6E-D182138A0F56}"/>
                  </a:ext>
                </a:extLst>
              </p14:cNvPr>
              <p14:cNvContentPartPr/>
              <p14:nvPr/>
            </p14:nvContentPartPr>
            <p14:xfrm>
              <a:off x="20733" y="2273280"/>
              <a:ext cx="119880" cy="1555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E0117C73-321A-4E2D-BF6E-D182138A0F5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13" y="2268960"/>
                <a:ext cx="1285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BD4D46F9-D556-46B8-8B99-EA3BBB8F4C3C}"/>
                  </a:ext>
                </a:extLst>
              </p14:cNvPr>
              <p14:cNvContentPartPr/>
              <p14:nvPr/>
            </p14:nvContentPartPr>
            <p14:xfrm>
              <a:off x="160413" y="2277960"/>
              <a:ext cx="143640" cy="1677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BD4D46F9-D556-46B8-8B99-EA3BBB8F4C3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6093" y="2273640"/>
                <a:ext cx="15228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0EBEA070-1870-411C-9C40-398CD10EA7DD}"/>
              </a:ext>
            </a:extLst>
          </p:cNvPr>
          <p:cNvGrpSpPr/>
          <p:nvPr/>
        </p:nvGrpSpPr>
        <p:grpSpPr>
          <a:xfrm>
            <a:off x="6248733" y="1008600"/>
            <a:ext cx="357840" cy="352440"/>
            <a:chOff x="6248733" y="1008600"/>
            <a:chExt cx="35784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EE8FCDF-AD06-40E2-9EE0-CBC12511B3B2}"/>
                    </a:ext>
                  </a:extLst>
                </p14:cNvPr>
                <p14:cNvContentPartPr/>
                <p14:nvPr/>
              </p14:nvContentPartPr>
              <p14:xfrm>
                <a:off x="6457893" y="1140000"/>
                <a:ext cx="26640" cy="8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EE8FCDF-AD06-40E2-9EE0-CBC12511B3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53573" y="1135680"/>
                  <a:ext cx="35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7BA6A9A-7EC4-493F-B4E2-4A1FB67036EA}"/>
                    </a:ext>
                  </a:extLst>
                </p14:cNvPr>
                <p14:cNvContentPartPr/>
                <p14:nvPr/>
              </p14:nvContentPartPr>
              <p14:xfrm>
                <a:off x="6248733" y="1008600"/>
                <a:ext cx="357840" cy="352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7BA6A9A-7EC4-493F-B4E2-4A1FB67036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44413" y="1004280"/>
                  <a:ext cx="36648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D1E18158-7A2B-434A-8FE5-FDE654F05DE5}"/>
                  </a:ext>
                </a:extLst>
              </p14:cNvPr>
              <p14:cNvContentPartPr/>
              <p14:nvPr/>
            </p14:nvContentPartPr>
            <p14:xfrm>
              <a:off x="9461013" y="992400"/>
              <a:ext cx="434160" cy="3715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D1E18158-7A2B-434A-8FE5-FDE654F05DE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456693" y="988080"/>
                <a:ext cx="4428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C8A3427-D5B8-47DD-8680-92F9C7DADA55}"/>
                  </a:ext>
                </a:extLst>
              </p14:cNvPr>
              <p14:cNvContentPartPr/>
              <p14:nvPr/>
            </p14:nvContentPartPr>
            <p14:xfrm>
              <a:off x="5459973" y="1280400"/>
              <a:ext cx="213120" cy="140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C8A3427-D5B8-47DD-8680-92F9C7DADA5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55653" y="1276080"/>
                <a:ext cx="221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93EB5B9D-3E9A-4DF2-8BA4-3342C2B84787}"/>
                  </a:ext>
                </a:extLst>
              </p14:cNvPr>
              <p14:cNvContentPartPr/>
              <p14:nvPr/>
            </p14:nvContentPartPr>
            <p14:xfrm>
              <a:off x="9454173" y="1043880"/>
              <a:ext cx="438120" cy="25632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93EB5B9D-3E9A-4DF2-8BA4-3342C2B847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449853" y="1039560"/>
                <a:ext cx="44676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46209FFC-AE3B-4D75-A919-CEAD47659F51}"/>
              </a:ext>
            </a:extLst>
          </p:cNvPr>
          <p:cNvGrpSpPr/>
          <p:nvPr/>
        </p:nvGrpSpPr>
        <p:grpSpPr>
          <a:xfrm>
            <a:off x="14253" y="2263200"/>
            <a:ext cx="2054520" cy="429480"/>
            <a:chOff x="14253" y="2263200"/>
            <a:chExt cx="205452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35A43B6-DA75-41F0-80F5-A9A5787F2F65}"/>
                    </a:ext>
                  </a:extLst>
                </p14:cNvPr>
                <p14:cNvContentPartPr/>
                <p14:nvPr/>
              </p14:nvContentPartPr>
              <p14:xfrm>
                <a:off x="14253" y="2263200"/>
                <a:ext cx="100080" cy="154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35A43B6-DA75-41F0-80F5-A9A5787F2F6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33" y="2258880"/>
                  <a:ext cx="108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713A2EF-B4B7-41AB-88D0-302D794C753A}"/>
                    </a:ext>
                  </a:extLst>
                </p14:cNvPr>
                <p14:cNvContentPartPr/>
                <p14:nvPr/>
              </p14:nvContentPartPr>
              <p14:xfrm>
                <a:off x="29013" y="2450760"/>
                <a:ext cx="283320" cy="20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713A2EF-B4B7-41AB-88D0-302D794C75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693" y="2446440"/>
                  <a:ext cx="29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B76F40B-0A0F-4AEF-B63A-5DF87377C7BD}"/>
                    </a:ext>
                  </a:extLst>
                </p14:cNvPr>
                <p14:cNvContentPartPr/>
                <p14:nvPr/>
              </p14:nvContentPartPr>
              <p14:xfrm>
                <a:off x="27213" y="2517720"/>
                <a:ext cx="104400" cy="1195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B76F40B-0A0F-4AEF-B63A-5DF87377C7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893" y="2513400"/>
                  <a:ext cx="11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113FEBB-83BE-47DA-8FF8-D190F47E64DB}"/>
                    </a:ext>
                  </a:extLst>
                </p14:cNvPr>
                <p14:cNvContentPartPr/>
                <p14:nvPr/>
              </p14:nvContentPartPr>
              <p14:xfrm>
                <a:off x="145653" y="2565960"/>
                <a:ext cx="66960" cy="48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113FEBB-83BE-47DA-8FF8-D190F47E64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1333" y="2561640"/>
                  <a:ext cx="75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4030A97-1752-4C9A-8878-0213491402EA}"/>
                    </a:ext>
                  </a:extLst>
                </p14:cNvPr>
                <p14:cNvContentPartPr/>
                <p14:nvPr/>
              </p14:nvContentPartPr>
              <p14:xfrm>
                <a:off x="126213" y="2541120"/>
                <a:ext cx="66600" cy="799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4030A97-1752-4C9A-8878-0213491402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1893" y="2536800"/>
                  <a:ext cx="75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2FC9307-FA1A-4F62-BAEF-4D6335A33E54}"/>
                    </a:ext>
                  </a:extLst>
                </p14:cNvPr>
                <p14:cNvContentPartPr/>
                <p14:nvPr/>
              </p14:nvContentPartPr>
              <p14:xfrm>
                <a:off x="218373" y="2581440"/>
                <a:ext cx="21960" cy="817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2FC9307-FA1A-4F62-BAEF-4D6335A33E5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4053" y="2577120"/>
                  <a:ext cx="30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51783EE-4FBE-48EA-BDFC-0DA8B61ED6E5}"/>
                    </a:ext>
                  </a:extLst>
                </p14:cNvPr>
                <p14:cNvContentPartPr/>
                <p14:nvPr/>
              </p14:nvContentPartPr>
              <p14:xfrm>
                <a:off x="193893" y="2565960"/>
                <a:ext cx="107640" cy="1267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51783EE-4FBE-48EA-BDFC-0DA8B61ED6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9573" y="2561640"/>
                  <a:ext cx="116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1FFD397-445B-45B0-9213-BECB199A1D54}"/>
                    </a:ext>
                  </a:extLst>
                </p14:cNvPr>
                <p14:cNvContentPartPr/>
                <p14:nvPr/>
              </p14:nvContentPartPr>
              <p14:xfrm>
                <a:off x="454893" y="2443200"/>
                <a:ext cx="98280" cy="7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1FFD397-445B-45B0-9213-BECB199A1D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0573" y="2438880"/>
                  <a:ext cx="106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BF26768-1F77-429B-A1F9-5FC9BCFCB212}"/>
                    </a:ext>
                  </a:extLst>
                </p14:cNvPr>
                <p14:cNvContentPartPr/>
                <p14:nvPr/>
              </p14:nvContentPartPr>
              <p14:xfrm>
                <a:off x="461013" y="2455800"/>
                <a:ext cx="146160" cy="21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BF26768-1F77-429B-A1F9-5FC9BCFCB2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6693" y="2451480"/>
                  <a:ext cx="154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791422B-C83A-4352-B62C-49312C0870DC}"/>
                    </a:ext>
                  </a:extLst>
                </p14:cNvPr>
                <p14:cNvContentPartPr/>
                <p14:nvPr/>
              </p14:nvContentPartPr>
              <p14:xfrm>
                <a:off x="581253" y="2394240"/>
                <a:ext cx="238320" cy="1911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791422B-C83A-4352-B62C-49312C0870D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6933" y="2389920"/>
                  <a:ext cx="246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BD8C666-5ED1-4861-B195-1A115C837966}"/>
                    </a:ext>
                  </a:extLst>
                </p14:cNvPr>
                <p14:cNvContentPartPr/>
                <p14:nvPr/>
              </p14:nvContentPartPr>
              <p14:xfrm>
                <a:off x="858453" y="2274720"/>
                <a:ext cx="88920" cy="94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BD8C666-5ED1-4861-B195-1A115C8379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4133" y="2270400"/>
                  <a:ext cx="97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50D21D0-0C76-434D-839E-E9CC0DDD8023}"/>
                    </a:ext>
                  </a:extLst>
                </p14:cNvPr>
                <p14:cNvContentPartPr/>
                <p14:nvPr/>
              </p14:nvContentPartPr>
              <p14:xfrm>
                <a:off x="987693" y="2297040"/>
                <a:ext cx="77760" cy="871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50D21D0-0C76-434D-839E-E9CC0DDD80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3373" y="2292720"/>
                  <a:ext cx="86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60C72EC-A252-46E9-917B-7EC2FDB8D128}"/>
                    </a:ext>
                  </a:extLst>
                </p14:cNvPr>
                <p14:cNvContentPartPr/>
                <p14:nvPr/>
              </p14:nvContentPartPr>
              <p14:xfrm>
                <a:off x="1098213" y="2351760"/>
                <a:ext cx="22680" cy="61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60C72EC-A252-46E9-917B-7EC2FDB8D12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3893" y="2347440"/>
                  <a:ext cx="31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8F5A554-3EAA-4660-A947-3900AC02BBE4}"/>
                    </a:ext>
                  </a:extLst>
                </p14:cNvPr>
                <p14:cNvContentPartPr/>
                <p14:nvPr/>
              </p14:nvContentPartPr>
              <p14:xfrm>
                <a:off x="1061493" y="2324760"/>
                <a:ext cx="105840" cy="957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8F5A554-3EAA-4660-A947-3900AC02BB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7173" y="2320440"/>
                  <a:ext cx="114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31CE6D3-2CCF-4FD1-A819-CAB4C7F92CF0}"/>
                    </a:ext>
                  </a:extLst>
                </p14:cNvPr>
                <p14:cNvContentPartPr/>
                <p14:nvPr/>
              </p14:nvContentPartPr>
              <p14:xfrm>
                <a:off x="879693" y="2430960"/>
                <a:ext cx="309240" cy="10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31CE6D3-2CCF-4FD1-A819-CAB4C7F92C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5373" y="2426640"/>
                  <a:ext cx="31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B9D0C13-A269-47E1-B9FB-E654D02367FD}"/>
                    </a:ext>
                  </a:extLst>
                </p14:cNvPr>
                <p14:cNvContentPartPr/>
                <p14:nvPr/>
              </p14:nvContentPartPr>
              <p14:xfrm>
                <a:off x="851613" y="2464800"/>
                <a:ext cx="124560" cy="126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B9D0C13-A269-47E1-B9FB-E654D02367F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7293" y="2460480"/>
                  <a:ext cx="133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1B6D44F-D18B-4F7E-BADC-921C43AEF6FE}"/>
                    </a:ext>
                  </a:extLst>
                </p14:cNvPr>
                <p14:cNvContentPartPr/>
                <p14:nvPr/>
              </p14:nvContentPartPr>
              <p14:xfrm>
                <a:off x="971133" y="2504400"/>
                <a:ext cx="110520" cy="104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1B6D44F-D18B-4F7E-BADC-921C43AEF6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6813" y="2500080"/>
                  <a:ext cx="119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6E41EC5-2B40-4FC4-B243-D0D4D085E73E}"/>
                    </a:ext>
                  </a:extLst>
                </p14:cNvPr>
                <p14:cNvContentPartPr/>
                <p14:nvPr/>
              </p14:nvContentPartPr>
              <p14:xfrm>
                <a:off x="976173" y="2523840"/>
                <a:ext cx="94680" cy="70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6E41EC5-2B40-4FC4-B243-D0D4D085E7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1853" y="2519520"/>
                  <a:ext cx="103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0853209-A768-458A-BFDC-0C2AE915BB2E}"/>
                    </a:ext>
                  </a:extLst>
                </p14:cNvPr>
                <p14:cNvContentPartPr/>
                <p14:nvPr/>
              </p14:nvContentPartPr>
              <p14:xfrm>
                <a:off x="1116573" y="2570640"/>
                <a:ext cx="5760" cy="813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0853209-A768-458A-BFDC-0C2AE915BB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2253" y="2566320"/>
                  <a:ext cx="14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F965222-C612-4FE3-B8E0-7ACC3EB778F3}"/>
                    </a:ext>
                  </a:extLst>
                </p14:cNvPr>
                <p14:cNvContentPartPr/>
                <p14:nvPr/>
              </p14:nvContentPartPr>
              <p14:xfrm>
                <a:off x="1053213" y="2538600"/>
                <a:ext cx="137520" cy="144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F965222-C612-4FE3-B8E0-7ACC3EB778F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8893" y="2534280"/>
                  <a:ext cx="146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AE1BE4B-142C-43A0-A280-F1D425D7EEFE}"/>
                    </a:ext>
                  </a:extLst>
                </p14:cNvPr>
                <p14:cNvContentPartPr/>
                <p14:nvPr/>
              </p14:nvContentPartPr>
              <p14:xfrm>
                <a:off x="1293693" y="2428800"/>
                <a:ext cx="76320" cy="7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AE1BE4B-142C-43A0-A280-F1D425D7EEF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89373" y="2424480"/>
                  <a:ext cx="84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F3EC4D4-8BFF-429B-8E6C-9ECD21DA30A6}"/>
                    </a:ext>
                  </a:extLst>
                </p14:cNvPr>
                <p14:cNvContentPartPr/>
                <p14:nvPr/>
              </p14:nvContentPartPr>
              <p14:xfrm>
                <a:off x="1439493" y="2375520"/>
                <a:ext cx="83520" cy="96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F3EC4D4-8BFF-429B-8E6C-9ECD21DA30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35173" y="2371200"/>
                  <a:ext cx="92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BB4137F-822D-4D03-8448-E3F6E91041F9}"/>
                    </a:ext>
                  </a:extLst>
                </p14:cNvPr>
                <p14:cNvContentPartPr/>
                <p14:nvPr/>
              </p14:nvContentPartPr>
              <p14:xfrm>
                <a:off x="1494573" y="2293440"/>
                <a:ext cx="84600" cy="162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BB4137F-822D-4D03-8448-E3F6E91041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90253" y="2289120"/>
                  <a:ext cx="93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892694-B59C-4582-AD7F-EF14053F1A1A}"/>
                    </a:ext>
                  </a:extLst>
                </p14:cNvPr>
                <p14:cNvContentPartPr/>
                <p14:nvPr/>
              </p14:nvContentPartPr>
              <p14:xfrm>
                <a:off x="1658013" y="2382720"/>
                <a:ext cx="110880" cy="6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892694-B59C-4582-AD7F-EF14053F1A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53693" y="2378400"/>
                  <a:ext cx="119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8936DF2-6520-4440-B68B-0EAE5E43A23C}"/>
                    </a:ext>
                  </a:extLst>
                </p14:cNvPr>
                <p14:cNvContentPartPr/>
                <p14:nvPr/>
              </p14:nvContentPartPr>
              <p14:xfrm>
                <a:off x="1653693" y="2429880"/>
                <a:ext cx="146880" cy="9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8936DF2-6520-4440-B68B-0EAE5E43A2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49373" y="2425560"/>
                  <a:ext cx="155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22F8393-3819-4E81-958A-C8213EFA8A7F}"/>
                    </a:ext>
                  </a:extLst>
                </p14:cNvPr>
                <p14:cNvContentPartPr/>
                <p14:nvPr/>
              </p14:nvContentPartPr>
              <p14:xfrm>
                <a:off x="1888413" y="2354640"/>
                <a:ext cx="180360" cy="119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22F8393-3819-4E81-958A-C8213EFA8A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84093" y="2350320"/>
                  <a:ext cx="1890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F0C5C23B-C731-4DB2-819D-8210961CA2DE}"/>
                  </a:ext>
                </a:extLst>
              </p14:cNvPr>
              <p14:cNvContentPartPr/>
              <p14:nvPr/>
            </p14:nvContentPartPr>
            <p14:xfrm>
              <a:off x="4719813" y="976920"/>
              <a:ext cx="354960" cy="3690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F0C5C23B-C731-4DB2-819D-8210961CA2D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15493" y="972600"/>
                <a:ext cx="3636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77EE5C2-3150-40D9-A772-5D8297C53225}"/>
                  </a:ext>
                </a:extLst>
              </p14:cNvPr>
              <p14:cNvContentPartPr/>
              <p14:nvPr/>
            </p14:nvContentPartPr>
            <p14:xfrm>
              <a:off x="6646173" y="927240"/>
              <a:ext cx="347040" cy="3913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77EE5C2-3150-40D9-A772-5D8297C5322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641853" y="922920"/>
                <a:ext cx="3556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BD4FF074-3A51-49AF-884F-BC22316C34BC}"/>
                  </a:ext>
                </a:extLst>
              </p14:cNvPr>
              <p14:cNvContentPartPr/>
              <p14:nvPr/>
            </p14:nvContentPartPr>
            <p14:xfrm>
              <a:off x="10328973" y="970440"/>
              <a:ext cx="302400" cy="36756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BD4FF074-3A51-49AF-884F-BC22316C34B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324653" y="966120"/>
                <a:ext cx="31104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426B5E39-334F-41CB-AA94-19FA197B64B2}"/>
              </a:ext>
            </a:extLst>
          </p:cNvPr>
          <p:cNvGrpSpPr/>
          <p:nvPr/>
        </p:nvGrpSpPr>
        <p:grpSpPr>
          <a:xfrm>
            <a:off x="5448813" y="1329360"/>
            <a:ext cx="285120" cy="44640"/>
            <a:chOff x="5448813" y="1329360"/>
            <a:chExt cx="285120" cy="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D0C92EC-3B17-4009-BA2E-39C44459F4CD}"/>
                    </a:ext>
                  </a:extLst>
                </p14:cNvPr>
                <p14:cNvContentPartPr/>
                <p14:nvPr/>
              </p14:nvContentPartPr>
              <p14:xfrm>
                <a:off x="5500653" y="1329360"/>
                <a:ext cx="1800" cy="10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D0C92EC-3B17-4009-BA2E-39C44459F4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96333" y="1325040"/>
                  <a:ext cx="104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CE9AF67-C3D2-45B9-8309-0B64CB565E74}"/>
                    </a:ext>
                  </a:extLst>
                </p14:cNvPr>
                <p14:cNvContentPartPr/>
                <p14:nvPr/>
              </p14:nvContentPartPr>
              <p14:xfrm>
                <a:off x="5448813" y="1337280"/>
                <a:ext cx="285120" cy="367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CE9AF67-C3D2-45B9-8309-0B64CB565E7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44493" y="1332960"/>
                  <a:ext cx="29376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1CC23CD3-5AAE-44C1-B1DB-B47521DF987D}"/>
                  </a:ext>
                </a:extLst>
              </p14:cNvPr>
              <p14:cNvContentPartPr/>
              <p14:nvPr/>
            </p14:nvContentPartPr>
            <p14:xfrm>
              <a:off x="10192173" y="1269960"/>
              <a:ext cx="197280" cy="2016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1CC23CD3-5AAE-44C1-B1DB-B47521DF987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187853" y="1265640"/>
                <a:ext cx="2059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07FFCAFD-C13C-4C23-9D7B-667B743E43E0}"/>
              </a:ext>
            </a:extLst>
          </p:cNvPr>
          <p:cNvGrpSpPr/>
          <p:nvPr/>
        </p:nvGrpSpPr>
        <p:grpSpPr>
          <a:xfrm>
            <a:off x="213" y="2801760"/>
            <a:ext cx="3123360" cy="527400"/>
            <a:chOff x="213" y="2801760"/>
            <a:chExt cx="312336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E9B59DC-E71A-4328-92CC-90069EDA7B43}"/>
                    </a:ext>
                  </a:extLst>
                </p14:cNvPr>
                <p14:cNvContentPartPr/>
                <p14:nvPr/>
              </p14:nvContentPartPr>
              <p14:xfrm>
                <a:off x="213" y="2824080"/>
                <a:ext cx="118440" cy="153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E9B59DC-E71A-4328-92CC-90069EDA7B4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-4107" y="2819760"/>
                  <a:ext cx="127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80FED59-3E08-458D-B437-3CFDA784D82C}"/>
                    </a:ext>
                  </a:extLst>
                </p14:cNvPr>
                <p14:cNvContentPartPr/>
                <p14:nvPr/>
              </p14:nvContentPartPr>
              <p14:xfrm>
                <a:off x="149613" y="2825520"/>
                <a:ext cx="144360" cy="1641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80FED59-3E08-458D-B437-3CFDA784D82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5293" y="2821200"/>
                  <a:ext cx="153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59C9B79-EF76-4BE5-A109-99BF28B932B8}"/>
                    </a:ext>
                  </a:extLst>
                </p14:cNvPr>
                <p14:cNvContentPartPr/>
                <p14:nvPr/>
              </p14:nvContentPartPr>
              <p14:xfrm>
                <a:off x="45213" y="3024960"/>
                <a:ext cx="260280" cy="21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59C9B79-EF76-4BE5-A109-99BF28B932B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893" y="3020640"/>
                  <a:ext cx="26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00AFB11-D6A1-4C0F-8B90-5E27DE61244C}"/>
                    </a:ext>
                  </a:extLst>
                </p14:cNvPr>
                <p14:cNvContentPartPr/>
                <p14:nvPr/>
              </p14:nvContentPartPr>
              <p14:xfrm>
                <a:off x="53493" y="3093000"/>
                <a:ext cx="118800" cy="1566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00AFB11-D6A1-4C0F-8B90-5E27DE6124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173" y="3088680"/>
                  <a:ext cx="127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3B05B2D-B6D9-4058-9356-E0B48443290E}"/>
                    </a:ext>
                  </a:extLst>
                </p14:cNvPr>
                <p14:cNvContentPartPr/>
                <p14:nvPr/>
              </p14:nvContentPartPr>
              <p14:xfrm>
                <a:off x="188133" y="3113880"/>
                <a:ext cx="131040" cy="2152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3B05B2D-B6D9-4058-9356-E0B48443290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3813" y="3109560"/>
                  <a:ext cx="139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24BCC00-5388-43BC-BA57-C64996504666}"/>
                    </a:ext>
                  </a:extLst>
                </p14:cNvPr>
                <p14:cNvContentPartPr/>
                <p14:nvPr/>
              </p14:nvContentPartPr>
              <p14:xfrm>
                <a:off x="408093" y="2983920"/>
                <a:ext cx="140400" cy="7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24BCC00-5388-43BC-BA57-C649965046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3773" y="2979600"/>
                  <a:ext cx="149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A058174-9A58-4B2F-BDEB-110B9C14B2FD}"/>
                    </a:ext>
                  </a:extLst>
                </p14:cNvPr>
                <p14:cNvContentPartPr/>
                <p14:nvPr/>
              </p14:nvContentPartPr>
              <p14:xfrm>
                <a:off x="416373" y="3021720"/>
                <a:ext cx="156240" cy="169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A058174-9A58-4B2F-BDEB-110B9C14B2F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2053" y="3017400"/>
                  <a:ext cx="164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13E2102-0ACC-4A13-A31E-1CD05B6624C0}"/>
                    </a:ext>
                  </a:extLst>
                </p14:cNvPr>
                <p14:cNvContentPartPr/>
                <p14:nvPr/>
              </p14:nvContentPartPr>
              <p14:xfrm>
                <a:off x="668013" y="2851440"/>
                <a:ext cx="96480" cy="112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13E2102-0ACC-4A13-A31E-1CD05B6624C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3693" y="2847120"/>
                  <a:ext cx="105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0CD19C4-3C32-44F6-BC23-5354AEDAA3A0}"/>
                    </a:ext>
                  </a:extLst>
                </p14:cNvPr>
                <p14:cNvContentPartPr/>
                <p14:nvPr/>
              </p14:nvContentPartPr>
              <p14:xfrm>
                <a:off x="808413" y="2902200"/>
                <a:ext cx="81720" cy="810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0CD19C4-3C32-44F6-BC23-5354AEDAA3A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4093" y="2897880"/>
                  <a:ext cx="90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271F6D3-D029-4C26-BE98-32D9F739C3FA}"/>
                    </a:ext>
                  </a:extLst>
                </p14:cNvPr>
                <p14:cNvContentPartPr/>
                <p14:nvPr/>
              </p14:nvContentPartPr>
              <p14:xfrm>
                <a:off x="927573" y="2913720"/>
                <a:ext cx="62280" cy="90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271F6D3-D029-4C26-BE98-32D9F739C3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253" y="2909400"/>
                  <a:ext cx="70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2D2C353-C82A-48C2-BA81-3D8FB8950DD7}"/>
                    </a:ext>
                  </a:extLst>
                </p14:cNvPr>
                <p14:cNvContentPartPr/>
                <p14:nvPr/>
              </p14:nvContentPartPr>
              <p14:xfrm>
                <a:off x="948093" y="2918760"/>
                <a:ext cx="67680" cy="691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2D2C353-C82A-48C2-BA81-3D8FB8950DD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3773" y="2914440"/>
                  <a:ext cx="76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10005A0-6B02-439F-ADC7-84E5A11190B0}"/>
                    </a:ext>
                  </a:extLst>
                </p14:cNvPr>
                <p14:cNvContentPartPr/>
                <p14:nvPr/>
              </p14:nvContentPartPr>
              <p14:xfrm>
                <a:off x="647853" y="3029280"/>
                <a:ext cx="426600" cy="20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10005A0-6B02-439F-ADC7-84E5A11190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3533" y="3024960"/>
                  <a:ext cx="435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BFF4DB3-85B9-41F8-845B-A8F3B53A402F}"/>
                    </a:ext>
                  </a:extLst>
                </p14:cNvPr>
                <p14:cNvContentPartPr/>
                <p14:nvPr/>
              </p14:nvContentPartPr>
              <p14:xfrm>
                <a:off x="654333" y="3081480"/>
                <a:ext cx="125280" cy="128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BFF4DB3-85B9-41F8-845B-A8F3B53A402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0013" y="3077160"/>
                  <a:ext cx="133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A6F9CD7-DF6E-47E2-A97F-AFDED1D3819F}"/>
                    </a:ext>
                  </a:extLst>
                </p14:cNvPr>
                <p14:cNvContentPartPr/>
                <p14:nvPr/>
              </p14:nvContentPartPr>
              <p14:xfrm>
                <a:off x="806613" y="3104520"/>
                <a:ext cx="140040" cy="1548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A6F9CD7-DF6E-47E2-A97F-AFDED1D381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2293" y="3100200"/>
                  <a:ext cx="148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7F4F2D7-CEAC-4189-A384-7C09B529DDD9}"/>
                    </a:ext>
                  </a:extLst>
                </p14:cNvPr>
                <p14:cNvContentPartPr/>
                <p14:nvPr/>
              </p14:nvContentPartPr>
              <p14:xfrm>
                <a:off x="1199373" y="2983560"/>
                <a:ext cx="6120" cy="138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7F4F2D7-CEAC-4189-A384-7C09B529DD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95053" y="2979240"/>
                  <a:ext cx="1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5ADFE35-A4E2-46D3-A41B-21D421923C72}"/>
                    </a:ext>
                  </a:extLst>
                </p14:cNvPr>
                <p14:cNvContentPartPr/>
                <p14:nvPr/>
              </p14:nvContentPartPr>
              <p14:xfrm>
                <a:off x="1151853" y="3050520"/>
                <a:ext cx="127080" cy="43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5ADFE35-A4E2-46D3-A41B-21D421923C7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7533" y="3046200"/>
                  <a:ext cx="135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BB27D6A-FC3E-49CE-871B-2C084445225E}"/>
                    </a:ext>
                  </a:extLst>
                </p14:cNvPr>
                <p14:cNvContentPartPr/>
                <p14:nvPr/>
              </p14:nvContentPartPr>
              <p14:xfrm>
                <a:off x="1271733" y="2995440"/>
                <a:ext cx="266400" cy="1987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BB27D6A-FC3E-49CE-871B-2C08444522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67413" y="2991120"/>
                  <a:ext cx="275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385219E-BA6B-4171-9AC6-F5F118A99A61}"/>
                    </a:ext>
                  </a:extLst>
                </p14:cNvPr>
                <p14:cNvContentPartPr/>
                <p14:nvPr/>
              </p14:nvContentPartPr>
              <p14:xfrm>
                <a:off x="1565493" y="2801760"/>
                <a:ext cx="147960" cy="1735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385219E-BA6B-4171-9AC6-F5F118A99A6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61173" y="2797440"/>
                  <a:ext cx="156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A2BD90E-B0F0-44F2-83E5-5D9D47B07F94}"/>
                    </a:ext>
                  </a:extLst>
                </p14:cNvPr>
                <p14:cNvContentPartPr/>
                <p14:nvPr/>
              </p14:nvContentPartPr>
              <p14:xfrm>
                <a:off x="1760973" y="2866920"/>
                <a:ext cx="107640" cy="105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A2BD90E-B0F0-44F2-83E5-5D9D47B07F9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56653" y="2862600"/>
                  <a:ext cx="116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19DFA0B-EE5A-493E-90E7-0197D54E691C}"/>
                    </a:ext>
                  </a:extLst>
                </p14:cNvPr>
                <p14:cNvContentPartPr/>
                <p14:nvPr/>
              </p14:nvContentPartPr>
              <p14:xfrm>
                <a:off x="1895973" y="2915520"/>
                <a:ext cx="34920" cy="104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19DFA0B-EE5A-493E-90E7-0197D54E691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91653" y="2911200"/>
                  <a:ext cx="4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33328BA-8A60-4843-AA4B-D14F40A840B9}"/>
                    </a:ext>
                  </a:extLst>
                </p14:cNvPr>
                <p14:cNvContentPartPr/>
                <p14:nvPr/>
              </p14:nvContentPartPr>
              <p14:xfrm>
                <a:off x="1893813" y="2889960"/>
                <a:ext cx="82080" cy="106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33328BA-8A60-4843-AA4B-D14F40A840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89493" y="2885640"/>
                  <a:ext cx="9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528E8B8-A55C-4059-8097-1DDFDEE864D4}"/>
                    </a:ext>
                  </a:extLst>
                </p14:cNvPr>
                <p14:cNvContentPartPr/>
                <p14:nvPr/>
              </p14:nvContentPartPr>
              <p14:xfrm>
                <a:off x="1596093" y="3036480"/>
                <a:ext cx="417960" cy="230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528E8B8-A55C-4059-8097-1DDFDEE864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91773" y="3032160"/>
                  <a:ext cx="426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9CFE39A-DCA9-448D-96D4-6113D0C74EDB}"/>
                    </a:ext>
                  </a:extLst>
                </p14:cNvPr>
                <p14:cNvContentPartPr/>
                <p14:nvPr/>
              </p14:nvContentPartPr>
              <p14:xfrm>
                <a:off x="1600053" y="3069960"/>
                <a:ext cx="159120" cy="158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9CFE39A-DCA9-448D-96D4-6113D0C74ED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95733" y="3065640"/>
                  <a:ext cx="167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C717DDD-408D-4864-AE58-EFE69212D8E6}"/>
                    </a:ext>
                  </a:extLst>
                </p14:cNvPr>
                <p14:cNvContentPartPr/>
                <p14:nvPr/>
              </p14:nvContentPartPr>
              <p14:xfrm>
                <a:off x="1805253" y="3086160"/>
                <a:ext cx="173880" cy="1987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C717DDD-408D-4864-AE58-EFE69212D8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00933" y="3081840"/>
                  <a:ext cx="182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1F36E86-03DD-4F69-B0B5-689C68EBA883}"/>
                    </a:ext>
                  </a:extLst>
                </p14:cNvPr>
                <p14:cNvContentPartPr/>
                <p14:nvPr/>
              </p14:nvContentPartPr>
              <p14:xfrm>
                <a:off x="2165253" y="3051600"/>
                <a:ext cx="81000" cy="28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1F36E86-03DD-4F69-B0B5-689C68EBA88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60933" y="3047280"/>
                  <a:ext cx="89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44F965D-B003-4173-9EC5-4F83CBC0A450}"/>
                    </a:ext>
                  </a:extLst>
                </p14:cNvPr>
                <p14:cNvContentPartPr/>
                <p14:nvPr/>
              </p14:nvContentPartPr>
              <p14:xfrm>
                <a:off x="2340933" y="2972760"/>
                <a:ext cx="125280" cy="1209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44F965D-B003-4173-9EC5-4F83CBC0A45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36613" y="2968440"/>
                  <a:ext cx="133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BEE2156-E56B-4717-BC90-28ED9C7F9693}"/>
                    </a:ext>
                  </a:extLst>
                </p14:cNvPr>
                <p14:cNvContentPartPr/>
                <p14:nvPr/>
              </p14:nvContentPartPr>
              <p14:xfrm>
                <a:off x="2477373" y="2980680"/>
                <a:ext cx="119160" cy="1062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BEE2156-E56B-4717-BC90-28ED9C7F969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73053" y="2976360"/>
                  <a:ext cx="12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5E9007D-2870-4D02-82CF-4050932DA9F7}"/>
                    </a:ext>
                  </a:extLst>
                </p14:cNvPr>
                <p14:cNvContentPartPr/>
                <p14:nvPr/>
              </p14:nvContentPartPr>
              <p14:xfrm>
                <a:off x="2565573" y="2893560"/>
                <a:ext cx="105480" cy="1832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5E9007D-2870-4D02-82CF-4050932DA9F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61253" y="2889240"/>
                  <a:ext cx="114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F42095F-4C93-4257-8DDC-2B5E46035D60}"/>
                    </a:ext>
                  </a:extLst>
                </p14:cNvPr>
                <p14:cNvContentPartPr/>
                <p14:nvPr/>
              </p14:nvContentPartPr>
              <p14:xfrm>
                <a:off x="2716413" y="2981400"/>
                <a:ext cx="119160" cy="11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F42095F-4C93-4257-8DDC-2B5E46035D6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12093" y="2977080"/>
                  <a:ext cx="127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33DD418-B955-42FE-B0C1-E80589FD9C4D}"/>
                    </a:ext>
                  </a:extLst>
                </p14:cNvPr>
                <p14:cNvContentPartPr/>
                <p14:nvPr/>
              </p14:nvContentPartPr>
              <p14:xfrm>
                <a:off x="2705253" y="3027480"/>
                <a:ext cx="126720" cy="111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33DD418-B955-42FE-B0C1-E80589FD9C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00933" y="3023160"/>
                  <a:ext cx="135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6A2AD36-C719-4037-88FB-B082D472D5C0}"/>
                    </a:ext>
                  </a:extLst>
                </p14:cNvPr>
                <p14:cNvContentPartPr/>
                <p14:nvPr/>
              </p14:nvContentPartPr>
              <p14:xfrm>
                <a:off x="2925933" y="2918760"/>
                <a:ext cx="197640" cy="1573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6A2AD36-C719-4037-88FB-B082D472D5C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21613" y="2914440"/>
                  <a:ext cx="2062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3CD3B04-EB7B-40A0-9956-2ED3E77E8617}"/>
                  </a:ext>
                </a:extLst>
              </p14:cNvPr>
              <p14:cNvContentPartPr/>
              <p14:nvPr/>
            </p14:nvContentPartPr>
            <p14:xfrm>
              <a:off x="3422373" y="2091480"/>
              <a:ext cx="680760" cy="63036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3CD3B04-EB7B-40A0-9956-2ED3E77E861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418053" y="2087160"/>
                <a:ext cx="68940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945F57CE-0E0E-4EB2-8A76-A56A1D00692B}"/>
                  </a:ext>
                </a:extLst>
              </p14:cNvPr>
              <p14:cNvContentPartPr/>
              <p14:nvPr/>
            </p14:nvContentPartPr>
            <p14:xfrm>
              <a:off x="6848133" y="2683320"/>
              <a:ext cx="387000" cy="43344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945F57CE-0E0E-4EB2-8A76-A56A1D00692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843813" y="2679000"/>
                <a:ext cx="3956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CB84E67A-6205-40E5-8981-1A6BDA6AB7A7}"/>
                  </a:ext>
                </a:extLst>
              </p14:cNvPr>
              <p14:cNvContentPartPr/>
              <p14:nvPr/>
            </p14:nvContentPartPr>
            <p14:xfrm>
              <a:off x="3090453" y="1569840"/>
              <a:ext cx="863640" cy="58932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CB84E67A-6205-40E5-8981-1A6BDA6AB7A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086133" y="1565520"/>
                <a:ext cx="87228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55E8AF41-2067-4267-850F-EACF8312190E}"/>
                  </a:ext>
                </a:extLst>
              </p14:cNvPr>
              <p14:cNvContentPartPr/>
              <p14:nvPr/>
            </p14:nvContentPartPr>
            <p14:xfrm>
              <a:off x="4838253" y="2835240"/>
              <a:ext cx="348120" cy="42048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55E8AF41-2067-4267-850F-EACF8312190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833933" y="2830920"/>
                <a:ext cx="3567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2A2BC656-7D9B-4225-B044-C045BADDB2F4}"/>
                  </a:ext>
                </a:extLst>
              </p14:cNvPr>
              <p14:cNvContentPartPr/>
              <p14:nvPr/>
            </p14:nvContentPartPr>
            <p14:xfrm>
              <a:off x="7490013" y="1614480"/>
              <a:ext cx="1464120" cy="140796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2A2BC656-7D9B-4225-B044-C045BADDB2F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485693" y="1610160"/>
                <a:ext cx="1472760" cy="14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330DD729-F7F3-4D49-AD43-6D52B1875BE3}"/>
                  </a:ext>
                </a:extLst>
              </p14:cNvPr>
              <p14:cNvContentPartPr/>
              <p14:nvPr/>
            </p14:nvContentPartPr>
            <p14:xfrm>
              <a:off x="2014413" y="3253200"/>
              <a:ext cx="649080" cy="76428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330DD729-F7F3-4D49-AD43-6D52B1875BE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010093" y="3248880"/>
                <a:ext cx="65772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ED589CF8-727E-4DC4-B842-1CD81C5A6832}"/>
                  </a:ext>
                </a:extLst>
              </p14:cNvPr>
              <p14:cNvContentPartPr/>
              <p14:nvPr/>
            </p14:nvContentPartPr>
            <p14:xfrm>
              <a:off x="6509373" y="3149520"/>
              <a:ext cx="971280" cy="90540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ED589CF8-727E-4DC4-B842-1CD81C5A683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505053" y="3145200"/>
                <a:ext cx="97992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81601CAA-0D6A-47E2-B3D2-5C306B42BA2C}"/>
                  </a:ext>
                </a:extLst>
              </p14:cNvPr>
              <p14:cNvContentPartPr/>
              <p14:nvPr/>
            </p14:nvContentPartPr>
            <p14:xfrm>
              <a:off x="4706853" y="4949880"/>
              <a:ext cx="368280" cy="263160"/>
            </p14:xfrm>
          </p:contentPart>
        </mc:Choice>
        <mc:Fallback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81601CAA-0D6A-47E2-B3D2-5C306B42BA2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702533" y="4945560"/>
                <a:ext cx="3769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843" name="Freihand 842">
                <a:extLst>
                  <a:ext uri="{FF2B5EF4-FFF2-40B4-BE49-F238E27FC236}">
                    <a16:creationId xmlns:a16="http://schemas.microsoft.com/office/drawing/2014/main" id="{A1511E9B-ADC7-4967-B00A-893E3A26A0F0}"/>
                  </a:ext>
                </a:extLst>
              </p14:cNvPr>
              <p14:cNvContentPartPr/>
              <p14:nvPr/>
            </p14:nvContentPartPr>
            <p14:xfrm>
              <a:off x="6000693" y="3779520"/>
              <a:ext cx="2633040" cy="2779920"/>
            </p14:xfrm>
          </p:contentPart>
        </mc:Choice>
        <mc:Fallback>
          <p:pic>
            <p:nvPicPr>
              <p:cNvPr id="843" name="Freihand 842">
                <a:extLst>
                  <a:ext uri="{FF2B5EF4-FFF2-40B4-BE49-F238E27FC236}">
                    <a16:creationId xmlns:a16="http://schemas.microsoft.com/office/drawing/2014/main" id="{A1511E9B-ADC7-4967-B00A-893E3A26A0F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996373" y="3775200"/>
                <a:ext cx="2641680" cy="27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8" name="Gruppieren 887">
            <a:extLst>
              <a:ext uri="{FF2B5EF4-FFF2-40B4-BE49-F238E27FC236}">
                <a16:creationId xmlns:a16="http://schemas.microsoft.com/office/drawing/2014/main" id="{D9371770-7F77-454A-BC19-7EB43D9041AF}"/>
              </a:ext>
            </a:extLst>
          </p:cNvPr>
          <p:cNvGrpSpPr/>
          <p:nvPr/>
        </p:nvGrpSpPr>
        <p:grpSpPr>
          <a:xfrm>
            <a:off x="21453" y="3120"/>
            <a:ext cx="12036600" cy="6735600"/>
            <a:chOff x="21453" y="3120"/>
            <a:chExt cx="12036600" cy="67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1815B98C-0D52-4259-8039-0F50345AF939}"/>
                    </a:ext>
                  </a:extLst>
                </p14:cNvPr>
                <p14:cNvContentPartPr/>
                <p14:nvPr/>
              </p14:nvContentPartPr>
              <p14:xfrm>
                <a:off x="3985053" y="5062200"/>
                <a:ext cx="380520" cy="133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1815B98C-0D52-4259-8039-0F50345AF9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80733" y="5057880"/>
                  <a:ext cx="38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37F31083-559F-49B0-A1D8-B13F9637E999}"/>
                    </a:ext>
                  </a:extLst>
                </p14:cNvPr>
                <p14:cNvContentPartPr/>
                <p14:nvPr/>
              </p14:nvContentPartPr>
              <p14:xfrm>
                <a:off x="4061013" y="5156160"/>
                <a:ext cx="351000" cy="39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37F31083-559F-49B0-A1D8-B13F9637E99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56693" y="5151840"/>
                  <a:ext cx="359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ECF1775-D632-4FE3-AE33-6929D08E518E}"/>
                    </a:ext>
                  </a:extLst>
                </p14:cNvPr>
                <p14:cNvContentPartPr/>
                <p14:nvPr/>
              </p14:nvContentPartPr>
              <p14:xfrm>
                <a:off x="127293" y="530520"/>
                <a:ext cx="2545920" cy="177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ECF1775-D632-4FE3-AE33-6929D08E518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2973" y="526200"/>
                  <a:ext cx="2554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65733E-A96B-4B41-B857-88060EA17491}"/>
                    </a:ext>
                  </a:extLst>
                </p14:cNvPr>
                <p14:cNvContentPartPr/>
                <p14:nvPr/>
              </p14:nvContentPartPr>
              <p14:xfrm>
                <a:off x="8105613" y="377520"/>
                <a:ext cx="466560" cy="175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65733E-A96B-4B41-B857-88060EA1749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01293" y="373200"/>
                  <a:ext cx="475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346D514-E6BA-4437-9BD2-941EBEF1099E}"/>
                    </a:ext>
                  </a:extLst>
                </p14:cNvPr>
                <p14:cNvContentPartPr/>
                <p14:nvPr/>
              </p14:nvContentPartPr>
              <p14:xfrm>
                <a:off x="8561013" y="457080"/>
                <a:ext cx="484560" cy="83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346D514-E6BA-4437-9BD2-941EBEF109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56693" y="452760"/>
                  <a:ext cx="49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4B083C-4880-4FB2-98B9-248B6739D3E9}"/>
                    </a:ext>
                  </a:extLst>
                </p14:cNvPr>
                <p14:cNvContentPartPr/>
                <p14:nvPr/>
              </p14:nvContentPartPr>
              <p14:xfrm>
                <a:off x="8418093" y="604680"/>
                <a:ext cx="158400" cy="164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4B083C-4880-4FB2-98B9-248B6739D3E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413773" y="600360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B68DFC8-16F9-480A-9C9E-57456068A3E2}"/>
                    </a:ext>
                  </a:extLst>
                </p14:cNvPr>
                <p14:cNvContentPartPr/>
                <p14:nvPr/>
              </p14:nvContentPartPr>
              <p14:xfrm>
                <a:off x="8412693" y="620520"/>
                <a:ext cx="152280" cy="93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B68DFC8-16F9-480A-9C9E-57456068A3E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08373" y="616200"/>
                  <a:ext cx="160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3D6806D-F7AD-4FDF-B83B-5B9F2C182C8A}"/>
                    </a:ext>
                  </a:extLst>
                </p14:cNvPr>
                <p14:cNvContentPartPr/>
                <p14:nvPr/>
              </p14:nvContentPartPr>
              <p14:xfrm>
                <a:off x="8078973" y="111840"/>
                <a:ext cx="115920" cy="300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3D6806D-F7AD-4FDF-B83B-5B9F2C182C8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74653" y="107520"/>
                  <a:ext cx="1245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93F27E6-997A-45E0-97D9-0E21E8F5CF3D}"/>
                    </a:ext>
                  </a:extLst>
                </p14:cNvPr>
                <p14:cNvContentPartPr/>
                <p14:nvPr/>
              </p14:nvContentPartPr>
              <p14:xfrm>
                <a:off x="9972933" y="593160"/>
                <a:ext cx="184320" cy="180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93F27E6-997A-45E0-97D9-0E21E8F5CF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68613" y="588840"/>
                  <a:ext cx="192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AA62F19-07D8-44CF-87BE-0E394F5262A1}"/>
                    </a:ext>
                  </a:extLst>
                </p14:cNvPr>
                <p14:cNvContentPartPr/>
                <p14:nvPr/>
              </p14:nvContentPartPr>
              <p14:xfrm>
                <a:off x="10173813" y="655440"/>
                <a:ext cx="60480" cy="73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AA62F19-07D8-44CF-87BE-0E394F5262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69493" y="651120"/>
                  <a:ext cx="69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E101ACB-A2CD-4EEF-A238-0A7F625B562F}"/>
                    </a:ext>
                  </a:extLst>
                </p14:cNvPr>
                <p14:cNvContentPartPr/>
                <p14:nvPr/>
              </p14:nvContentPartPr>
              <p14:xfrm>
                <a:off x="10266693" y="657960"/>
                <a:ext cx="60480" cy="60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E101ACB-A2CD-4EEF-A238-0A7F625B562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62373" y="653640"/>
                  <a:ext cx="69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A27B78D-50C9-4A08-B3A6-68F40C941A5F}"/>
                    </a:ext>
                  </a:extLst>
                </p14:cNvPr>
                <p14:cNvContentPartPr/>
                <p14:nvPr/>
              </p14:nvContentPartPr>
              <p14:xfrm>
                <a:off x="10336533" y="585600"/>
                <a:ext cx="339480" cy="138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A27B78D-50C9-4A08-B3A6-68F40C941A5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332213" y="581280"/>
                  <a:ext cx="348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BFF2DA8-A5FD-456A-84AD-DF9EC6A26038}"/>
                    </a:ext>
                  </a:extLst>
                </p14:cNvPr>
                <p14:cNvContentPartPr/>
                <p14:nvPr/>
              </p14:nvContentPartPr>
              <p14:xfrm>
                <a:off x="10674573" y="572640"/>
                <a:ext cx="108000" cy="141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BFF2DA8-A5FD-456A-84AD-DF9EC6A2603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70253" y="568320"/>
                  <a:ext cx="116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0D70ED5-2EB2-4EB1-967B-10A3B89977F7}"/>
                    </a:ext>
                  </a:extLst>
                </p14:cNvPr>
                <p14:cNvContentPartPr/>
                <p14:nvPr/>
              </p14:nvContentPartPr>
              <p14:xfrm>
                <a:off x="10787973" y="634200"/>
                <a:ext cx="94680" cy="83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0D70ED5-2EB2-4EB1-967B-10A3B89977F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83293" y="629880"/>
                  <a:ext cx="103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91DBAA8-D663-49BF-974E-C23C365D6476}"/>
                    </a:ext>
                  </a:extLst>
                </p14:cNvPr>
                <p14:cNvContentPartPr/>
                <p14:nvPr/>
              </p14:nvContentPartPr>
              <p14:xfrm>
                <a:off x="10884813" y="573360"/>
                <a:ext cx="126360" cy="129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91DBAA8-D663-49BF-974E-C23C365D647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80493" y="569040"/>
                  <a:ext cx="135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6AE2E03-E251-4B67-ABAC-42D37ECA3384}"/>
                    </a:ext>
                  </a:extLst>
                </p14:cNvPr>
                <p14:cNvContentPartPr/>
                <p14:nvPr/>
              </p14:nvContentPartPr>
              <p14:xfrm>
                <a:off x="10984533" y="548160"/>
                <a:ext cx="249120" cy="220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6AE2E03-E251-4B67-ABAC-42D37ECA338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80213" y="543840"/>
                  <a:ext cx="257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AEA5464-C4DB-4B0B-8833-BDF37543419A}"/>
                    </a:ext>
                  </a:extLst>
                </p14:cNvPr>
                <p14:cNvContentPartPr/>
                <p14:nvPr/>
              </p14:nvContentPartPr>
              <p14:xfrm>
                <a:off x="11314293" y="633840"/>
                <a:ext cx="149760" cy="53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AEA5464-C4DB-4B0B-8833-BDF37543419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09973" y="629520"/>
                  <a:ext cx="158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8D1EB69-F54B-4846-AECC-3159C3411C60}"/>
                    </a:ext>
                  </a:extLst>
                </p14:cNvPr>
                <p14:cNvContentPartPr/>
                <p14:nvPr/>
              </p14:nvContentPartPr>
              <p14:xfrm>
                <a:off x="11444613" y="573720"/>
                <a:ext cx="38880" cy="1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8D1EB69-F54B-4846-AECC-3159C3411C6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40293" y="569400"/>
                  <a:ext cx="4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02CC02B-7676-4106-A7BD-4AE49E1D437C}"/>
                    </a:ext>
                  </a:extLst>
                </p14:cNvPr>
                <p14:cNvContentPartPr/>
                <p14:nvPr/>
              </p14:nvContentPartPr>
              <p14:xfrm>
                <a:off x="11526333" y="588840"/>
                <a:ext cx="275400" cy="109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02CC02B-7676-4106-A7BD-4AE49E1D437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22013" y="584520"/>
                  <a:ext cx="284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862ED01-3BAB-4403-8FAC-20B274FF9363}"/>
                    </a:ext>
                  </a:extLst>
                </p14:cNvPr>
                <p14:cNvContentPartPr/>
                <p14:nvPr/>
              </p14:nvContentPartPr>
              <p14:xfrm>
                <a:off x="10572333" y="780720"/>
                <a:ext cx="81000" cy="96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862ED01-3BAB-4403-8FAC-20B274FF936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68013" y="776400"/>
                  <a:ext cx="89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5CCEE02-6FC0-4228-8A60-52B39267AF81}"/>
                    </a:ext>
                  </a:extLst>
                </p14:cNvPr>
                <p14:cNvContentPartPr/>
                <p14:nvPr/>
              </p14:nvContentPartPr>
              <p14:xfrm>
                <a:off x="10690413" y="768480"/>
                <a:ext cx="114840" cy="106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5CCEE02-6FC0-4228-8A60-52B39267AF8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86093" y="764160"/>
                  <a:ext cx="123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A086DB5-58BC-4D04-AFD1-36CBE49F48F3}"/>
                    </a:ext>
                  </a:extLst>
                </p14:cNvPr>
                <p14:cNvContentPartPr/>
                <p14:nvPr/>
              </p14:nvContentPartPr>
              <p14:xfrm>
                <a:off x="10736133" y="831840"/>
                <a:ext cx="50400" cy="54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A086DB5-58BC-4D04-AFD1-36CBE49F48F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731813" y="827520"/>
                  <a:ext cx="59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C32757-1C80-45EA-85B2-AA98B93168C2}"/>
                    </a:ext>
                  </a:extLst>
                </p14:cNvPr>
                <p14:cNvContentPartPr/>
                <p14:nvPr/>
              </p14:nvContentPartPr>
              <p14:xfrm>
                <a:off x="10797333" y="826440"/>
                <a:ext cx="216720" cy="65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C32757-1C80-45EA-85B2-AA98B93168C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93013" y="822120"/>
                  <a:ext cx="225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C0E0CAC-BFC2-4942-B53E-AB3E769950C1}"/>
                    </a:ext>
                  </a:extLst>
                </p14:cNvPr>
                <p14:cNvContentPartPr/>
                <p14:nvPr/>
              </p14:nvContentPartPr>
              <p14:xfrm>
                <a:off x="11023053" y="843720"/>
                <a:ext cx="364680" cy="56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C0E0CAC-BFC2-4942-B53E-AB3E769950C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18733" y="839400"/>
                  <a:ext cx="373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76DC76A-C056-4628-AC5F-0DD9B8713A07}"/>
                    </a:ext>
                  </a:extLst>
                </p14:cNvPr>
                <p14:cNvContentPartPr/>
                <p14:nvPr/>
              </p14:nvContentPartPr>
              <p14:xfrm>
                <a:off x="11277213" y="803040"/>
                <a:ext cx="45000" cy="90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76DC76A-C056-4628-AC5F-0DD9B8713A0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72893" y="798720"/>
                  <a:ext cx="53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A3C809-40C2-4CF4-8FD4-025C7CAF03FA}"/>
                    </a:ext>
                  </a:extLst>
                </p14:cNvPr>
                <p14:cNvContentPartPr/>
                <p14:nvPr/>
              </p14:nvContentPartPr>
              <p14:xfrm>
                <a:off x="11327253" y="802680"/>
                <a:ext cx="87120" cy="89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A3C809-40C2-4CF4-8FD4-025C7CAF03F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22933" y="798360"/>
                  <a:ext cx="95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B8B9E0B-5D13-4891-96A0-A8D5D5A67366}"/>
                    </a:ext>
                  </a:extLst>
                </p14:cNvPr>
                <p14:cNvContentPartPr/>
                <p14:nvPr/>
              </p14:nvContentPartPr>
              <p14:xfrm>
                <a:off x="11362533" y="742560"/>
                <a:ext cx="360" cy="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B8B9E0B-5D13-4891-96A0-A8D5D5A673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358213" y="738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14A7005-908F-49B9-B04F-B1EDE434A1DF}"/>
                    </a:ext>
                  </a:extLst>
                </p14:cNvPr>
                <p14:cNvContentPartPr/>
                <p14:nvPr/>
              </p14:nvContentPartPr>
              <p14:xfrm>
                <a:off x="10564413" y="716640"/>
                <a:ext cx="85320" cy="45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14A7005-908F-49B9-B04F-B1EDE434A1D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60093" y="712320"/>
                  <a:ext cx="93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32AD0A9-0BCF-4C75-A6D5-135EF1DAE37F}"/>
                    </a:ext>
                  </a:extLst>
                </p14:cNvPr>
                <p14:cNvContentPartPr/>
                <p14:nvPr/>
              </p14:nvContentPartPr>
              <p14:xfrm>
                <a:off x="9478653" y="440520"/>
                <a:ext cx="7560" cy="149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32AD0A9-0BCF-4C75-A6D5-135EF1DAE37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74333" y="436200"/>
                  <a:ext cx="16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3CEA4E7-D165-43B1-972B-D6AF05248125}"/>
                    </a:ext>
                  </a:extLst>
                </p14:cNvPr>
                <p14:cNvContentPartPr/>
                <p14:nvPr/>
              </p14:nvContentPartPr>
              <p14:xfrm>
                <a:off x="9400173" y="363840"/>
                <a:ext cx="128160" cy="96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3CEA4E7-D165-43B1-972B-D6AF0524812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95853" y="359520"/>
                  <a:ext cx="136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9391E6E-E6A1-4E0A-92BA-8F8BAE51B891}"/>
                    </a:ext>
                  </a:extLst>
                </p14:cNvPr>
                <p14:cNvContentPartPr/>
                <p14:nvPr/>
              </p14:nvContentPartPr>
              <p14:xfrm>
                <a:off x="9208293" y="643920"/>
                <a:ext cx="83520" cy="170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9391E6E-E6A1-4E0A-92BA-8F8BAE51B89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03973" y="639600"/>
                  <a:ext cx="92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14EDB04-B2F9-45AE-A48B-7C9037FAD5FC}"/>
                    </a:ext>
                  </a:extLst>
                </p14:cNvPr>
                <p14:cNvContentPartPr/>
                <p14:nvPr/>
              </p14:nvContentPartPr>
              <p14:xfrm>
                <a:off x="9291093" y="702960"/>
                <a:ext cx="145440" cy="63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14EDB04-B2F9-45AE-A48B-7C9037FAD5F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86773" y="698640"/>
                  <a:ext cx="154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832B8B7-E151-4DBC-A887-484B52DEB491}"/>
                    </a:ext>
                  </a:extLst>
                </p14:cNvPr>
                <p14:cNvContentPartPr/>
                <p14:nvPr/>
              </p14:nvContentPartPr>
              <p14:xfrm>
                <a:off x="9444453" y="654360"/>
                <a:ext cx="14040" cy="18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832B8B7-E151-4DBC-A887-484B52DEB49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40133" y="650040"/>
                  <a:ext cx="2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16E83CA-F40E-46C2-AAF2-44AA87F509DA}"/>
                    </a:ext>
                  </a:extLst>
                </p14:cNvPr>
                <p14:cNvContentPartPr/>
                <p14:nvPr/>
              </p14:nvContentPartPr>
              <p14:xfrm>
                <a:off x="9466773" y="691080"/>
                <a:ext cx="56160" cy="65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16E83CA-F40E-46C2-AAF2-44AA87F509D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462453" y="686760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3CB0D1-03F8-4607-AC81-DCABB2CA4BD1}"/>
                    </a:ext>
                  </a:extLst>
                </p14:cNvPr>
                <p14:cNvContentPartPr/>
                <p14:nvPr/>
              </p14:nvContentPartPr>
              <p14:xfrm>
                <a:off x="9588453" y="631680"/>
                <a:ext cx="113040" cy="106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3CB0D1-03F8-4607-AC81-DCABB2CA4BD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84133" y="627360"/>
                  <a:ext cx="12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BEC9C77-37D4-4DD5-A1C4-7A336A1A7F81}"/>
                    </a:ext>
                  </a:extLst>
                </p14:cNvPr>
                <p14:cNvContentPartPr/>
                <p14:nvPr/>
              </p14:nvContentPartPr>
              <p14:xfrm>
                <a:off x="9700413" y="661920"/>
                <a:ext cx="85680" cy="71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BEC9C77-37D4-4DD5-A1C4-7A336A1A7F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96093" y="657600"/>
                  <a:ext cx="94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DF2E056-D287-4D29-AFC5-185574796169}"/>
                    </a:ext>
                  </a:extLst>
                </p14:cNvPr>
                <p14:cNvContentPartPr/>
                <p14:nvPr/>
              </p14:nvContentPartPr>
              <p14:xfrm>
                <a:off x="9142053" y="872520"/>
                <a:ext cx="94680" cy="80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DF2E056-D287-4D29-AFC5-1855747961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37733" y="868200"/>
                  <a:ext cx="103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F09F057-FD84-4E02-820C-0E9A58AD803D}"/>
                    </a:ext>
                  </a:extLst>
                </p14:cNvPr>
                <p14:cNvContentPartPr/>
                <p14:nvPr/>
              </p14:nvContentPartPr>
              <p14:xfrm>
                <a:off x="9234213" y="790440"/>
                <a:ext cx="83520" cy="193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F09F057-FD84-4E02-820C-0E9A58AD803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229893" y="786120"/>
                  <a:ext cx="92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0B7BC9-7D71-47CE-BC81-CD3A8A901785}"/>
                    </a:ext>
                  </a:extLst>
                </p14:cNvPr>
                <p14:cNvContentPartPr/>
                <p14:nvPr/>
              </p14:nvContentPartPr>
              <p14:xfrm>
                <a:off x="9298653" y="780000"/>
                <a:ext cx="153720" cy="177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0B7BC9-7D71-47CE-BC81-CD3A8A90178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94333" y="775680"/>
                  <a:ext cx="162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F00D551-AC23-42E8-9132-8258AB44F56F}"/>
                    </a:ext>
                  </a:extLst>
                </p14:cNvPr>
                <p14:cNvContentPartPr/>
                <p14:nvPr/>
              </p14:nvContentPartPr>
              <p14:xfrm>
                <a:off x="9460653" y="817080"/>
                <a:ext cx="135000" cy="120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F00D551-AC23-42E8-9132-8258AB44F5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456333" y="812760"/>
                  <a:ext cx="143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4F78E81-AD3A-4D1B-A84D-756F67630087}"/>
                    </a:ext>
                  </a:extLst>
                </p14:cNvPr>
                <p14:cNvContentPartPr/>
                <p14:nvPr/>
              </p14:nvContentPartPr>
              <p14:xfrm>
                <a:off x="9599253" y="816000"/>
                <a:ext cx="3240" cy="32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4F78E81-AD3A-4D1B-A84D-756F6763008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94933" y="811680"/>
                  <a:ext cx="11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676B93A-9193-4B7C-9733-E255A354553A}"/>
                    </a:ext>
                  </a:extLst>
                </p14:cNvPr>
                <p14:cNvContentPartPr/>
                <p14:nvPr/>
              </p14:nvContentPartPr>
              <p14:xfrm>
                <a:off x="9639933" y="797280"/>
                <a:ext cx="229680" cy="117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676B93A-9193-4B7C-9733-E255A35455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35613" y="792960"/>
                  <a:ext cx="238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3A5C12-475A-4617-8300-F2509B2EECC6}"/>
                    </a:ext>
                  </a:extLst>
                </p14:cNvPr>
                <p14:cNvContentPartPr/>
                <p14:nvPr/>
              </p14:nvContentPartPr>
              <p14:xfrm>
                <a:off x="9158973" y="780360"/>
                <a:ext cx="106920" cy="9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3A5C12-475A-4617-8300-F2509B2EECC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154653" y="776040"/>
                  <a:ext cx="115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94F98B7-0A7D-4B14-A71A-EC97AC8165E4}"/>
                    </a:ext>
                  </a:extLst>
                </p14:cNvPr>
                <p14:cNvContentPartPr/>
                <p14:nvPr/>
              </p14:nvContentPartPr>
              <p14:xfrm>
                <a:off x="9892653" y="817440"/>
                <a:ext cx="113400" cy="130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94F98B7-0A7D-4B14-A71A-EC97AC8165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88333" y="813120"/>
                  <a:ext cx="122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AFFE8F2-7523-46E2-AFA9-08A2596DAB04}"/>
                    </a:ext>
                  </a:extLst>
                </p14:cNvPr>
                <p14:cNvContentPartPr/>
                <p14:nvPr/>
              </p14:nvContentPartPr>
              <p14:xfrm>
                <a:off x="10032693" y="841560"/>
                <a:ext cx="83880" cy="82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AFFE8F2-7523-46E2-AFA9-08A2596DAB0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028373" y="837240"/>
                  <a:ext cx="92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2B4B8F4-0D38-4320-9C4E-E3414D9DFE28}"/>
                    </a:ext>
                  </a:extLst>
                </p14:cNvPr>
                <p14:cNvContentPartPr/>
                <p14:nvPr/>
              </p14:nvContentPartPr>
              <p14:xfrm>
                <a:off x="10133133" y="774600"/>
                <a:ext cx="104760" cy="133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2B4B8F4-0D38-4320-9C4E-E3414D9DFE2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128813" y="770280"/>
                  <a:ext cx="113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3B229D9-6F38-4A31-A0C1-2A4D153A2C52}"/>
                    </a:ext>
                  </a:extLst>
                </p14:cNvPr>
                <p14:cNvContentPartPr/>
                <p14:nvPr/>
              </p14:nvContentPartPr>
              <p14:xfrm>
                <a:off x="10262013" y="807360"/>
                <a:ext cx="79920" cy="90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3B229D9-6F38-4A31-A0C1-2A4D153A2C5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57693" y="803040"/>
                  <a:ext cx="88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1A98571-4ABC-4D2B-99D6-EFDD904D8346}"/>
                    </a:ext>
                  </a:extLst>
                </p14:cNvPr>
                <p14:cNvContentPartPr/>
                <p14:nvPr/>
              </p14:nvContentPartPr>
              <p14:xfrm>
                <a:off x="8960613" y="106800"/>
                <a:ext cx="154080" cy="348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1A98571-4ABC-4D2B-99D6-EFDD904D834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56293" y="102480"/>
                  <a:ext cx="162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5E346B-2173-48F8-BF1E-50877A95BAE2}"/>
                    </a:ext>
                  </a:extLst>
                </p14:cNvPr>
                <p14:cNvContentPartPr/>
                <p14:nvPr/>
              </p14:nvContentPartPr>
              <p14:xfrm>
                <a:off x="7968093" y="131640"/>
                <a:ext cx="64800" cy="186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5E346B-2173-48F8-BF1E-50877A95BAE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963773" y="127320"/>
                  <a:ext cx="73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83EA801-FAF1-437B-B259-C4C5FAB72C7C}"/>
                    </a:ext>
                  </a:extLst>
                </p14:cNvPr>
                <p14:cNvContentPartPr/>
                <p14:nvPr/>
              </p14:nvContentPartPr>
              <p14:xfrm>
                <a:off x="8045493" y="194280"/>
                <a:ext cx="18000" cy="34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83EA801-FAF1-437B-B259-C4C5FAB72C7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41173" y="189960"/>
                  <a:ext cx="26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86E4AA7-9C5A-49EF-98B6-5DD5250638E8}"/>
                    </a:ext>
                  </a:extLst>
                </p14:cNvPr>
                <p14:cNvContentPartPr/>
                <p14:nvPr/>
              </p14:nvContentPartPr>
              <p14:xfrm>
                <a:off x="8197413" y="609360"/>
                <a:ext cx="64080" cy="130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86E4AA7-9C5A-49EF-98B6-5DD5250638E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93093" y="605040"/>
                  <a:ext cx="72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8C83E7-E2CB-4C9A-A73B-723A88E6853A}"/>
                    </a:ext>
                  </a:extLst>
                </p14:cNvPr>
                <p14:cNvContentPartPr/>
                <p14:nvPr/>
              </p14:nvContentPartPr>
              <p14:xfrm>
                <a:off x="8307213" y="642840"/>
                <a:ext cx="33840" cy="66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8C83E7-E2CB-4C9A-A73B-723A88E6853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02893" y="638520"/>
                  <a:ext cx="42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84A33F-2B88-4E91-B68D-B2D97BFEA0A8}"/>
                    </a:ext>
                  </a:extLst>
                </p14:cNvPr>
                <p14:cNvContentPartPr/>
                <p14:nvPr/>
              </p14:nvContentPartPr>
              <p14:xfrm>
                <a:off x="8079333" y="545280"/>
                <a:ext cx="240480" cy="268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84A33F-2B88-4E91-B68D-B2D97BFEA0A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75013" y="540960"/>
                  <a:ext cx="249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ABD2409-3640-41C0-AE60-EAD881B69B77}"/>
                    </a:ext>
                  </a:extLst>
                </p14:cNvPr>
                <p14:cNvContentPartPr/>
                <p14:nvPr/>
              </p14:nvContentPartPr>
              <p14:xfrm>
                <a:off x="7584333" y="638880"/>
                <a:ext cx="294120" cy="25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ABD2409-3640-41C0-AE60-EAD881B69B7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579653" y="634560"/>
                  <a:ext cx="302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B32AB81-B47E-4C19-A516-D9655EA32333}"/>
                    </a:ext>
                  </a:extLst>
                </p14:cNvPr>
                <p14:cNvContentPartPr/>
                <p14:nvPr/>
              </p14:nvContentPartPr>
              <p14:xfrm>
                <a:off x="7819053" y="568680"/>
                <a:ext cx="173520" cy="186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B32AB81-B47E-4C19-A516-D9655EA3233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14733" y="564360"/>
                  <a:ext cx="182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9B445BC-824B-421E-9A82-4460E2431627}"/>
                    </a:ext>
                  </a:extLst>
                </p14:cNvPr>
                <p14:cNvContentPartPr/>
                <p14:nvPr/>
              </p14:nvContentPartPr>
              <p14:xfrm>
                <a:off x="6532053" y="483000"/>
                <a:ext cx="104760" cy="134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9B445BC-824B-421E-9A82-4460E243162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27733" y="478680"/>
                  <a:ext cx="113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010DF45-B522-45F8-8701-E033DD1EE93F}"/>
                    </a:ext>
                  </a:extLst>
                </p14:cNvPr>
                <p14:cNvContentPartPr/>
                <p14:nvPr/>
              </p14:nvContentPartPr>
              <p14:xfrm>
                <a:off x="6662733" y="481560"/>
                <a:ext cx="176040" cy="66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010DF45-B522-45F8-8701-E033DD1EE93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658413" y="477240"/>
                  <a:ext cx="184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3C1D41F-FB6D-4784-9519-5044ECB72D42}"/>
                    </a:ext>
                  </a:extLst>
                </p14:cNvPr>
                <p14:cNvContentPartPr/>
                <p14:nvPr/>
              </p14:nvContentPartPr>
              <p14:xfrm>
                <a:off x="6855333" y="453480"/>
                <a:ext cx="99000" cy="109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3C1D41F-FB6D-4784-9519-5044ECB72D4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51013" y="449160"/>
                  <a:ext cx="107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FA7360-B6A7-4BC1-93AB-3059D6FE272B}"/>
                    </a:ext>
                  </a:extLst>
                </p14:cNvPr>
                <p14:cNvContentPartPr/>
                <p14:nvPr/>
              </p14:nvContentPartPr>
              <p14:xfrm>
                <a:off x="6491373" y="442320"/>
                <a:ext cx="163800" cy="183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FA7360-B6A7-4BC1-93AB-3059D6FE272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487053" y="438000"/>
                  <a:ext cx="172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9F064DE-A60F-4614-B886-720507D85BCB}"/>
                    </a:ext>
                  </a:extLst>
                </p14:cNvPr>
                <p14:cNvContentPartPr/>
                <p14:nvPr/>
              </p14:nvContentPartPr>
              <p14:xfrm>
                <a:off x="7016253" y="497400"/>
                <a:ext cx="125280" cy="74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9F064DE-A60F-4614-B886-720507D85BC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011933" y="493080"/>
                  <a:ext cx="133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181FB27-04F9-413A-9727-02D0C5D8BD42}"/>
                    </a:ext>
                  </a:extLst>
                </p14:cNvPr>
                <p14:cNvContentPartPr/>
                <p14:nvPr/>
              </p14:nvContentPartPr>
              <p14:xfrm>
                <a:off x="7200933" y="505680"/>
                <a:ext cx="140040" cy="33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181FB27-04F9-413A-9727-02D0C5D8BD4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96613" y="501360"/>
                  <a:ext cx="148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5EBF9F8-56D8-4C06-82F9-9984541B7127}"/>
                    </a:ext>
                  </a:extLst>
                </p14:cNvPr>
                <p14:cNvContentPartPr/>
                <p14:nvPr/>
              </p14:nvContentPartPr>
              <p14:xfrm>
                <a:off x="6201573" y="702240"/>
                <a:ext cx="81720" cy="136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5EBF9F8-56D8-4C06-82F9-9984541B712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97253" y="697920"/>
                  <a:ext cx="90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9916393-3F9B-4725-BAB9-A44A46E98138}"/>
                    </a:ext>
                  </a:extLst>
                </p14:cNvPr>
                <p14:cNvContentPartPr/>
                <p14:nvPr/>
              </p14:nvContentPartPr>
              <p14:xfrm>
                <a:off x="6190773" y="698280"/>
                <a:ext cx="121680" cy="90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9916393-3F9B-4725-BAB9-A44A46E9813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186453" y="693960"/>
                  <a:ext cx="130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D148648-E437-4A60-A2F0-D68E2399E4F0}"/>
                    </a:ext>
                  </a:extLst>
                </p14:cNvPr>
                <p14:cNvContentPartPr/>
                <p14:nvPr/>
              </p14:nvContentPartPr>
              <p14:xfrm>
                <a:off x="6382653" y="628440"/>
                <a:ext cx="7200" cy="1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D148648-E437-4A60-A2F0-D68E2399E4F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78333" y="624120"/>
                  <a:ext cx="15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5492A63-CC35-452A-B0A6-62E9172A86D3}"/>
                    </a:ext>
                  </a:extLst>
                </p14:cNvPr>
                <p14:cNvContentPartPr/>
                <p14:nvPr/>
              </p14:nvContentPartPr>
              <p14:xfrm>
                <a:off x="6363213" y="649680"/>
                <a:ext cx="59040" cy="107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5492A63-CC35-452A-B0A6-62E9172A86D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58893" y="645360"/>
                  <a:ext cx="67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5E0130B-C176-463F-8887-94E5063C452E}"/>
                    </a:ext>
                  </a:extLst>
                </p14:cNvPr>
                <p14:cNvContentPartPr/>
                <p14:nvPr/>
              </p14:nvContentPartPr>
              <p14:xfrm>
                <a:off x="6430173" y="689280"/>
                <a:ext cx="171720" cy="65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5E0130B-C176-463F-8887-94E5063C45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25853" y="684960"/>
                  <a:ext cx="180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3BD714D-8CEA-4FE5-9F18-F7CD7AD6A277}"/>
                    </a:ext>
                  </a:extLst>
                </p14:cNvPr>
                <p14:cNvContentPartPr/>
                <p14:nvPr/>
              </p14:nvContentPartPr>
              <p14:xfrm>
                <a:off x="6651933" y="765240"/>
                <a:ext cx="360" cy="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3BD714D-8CEA-4FE5-9F18-F7CD7AD6A27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47613" y="760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3FA6FFB-29F6-4EF6-A314-EE275DCCC1F5}"/>
                    </a:ext>
                  </a:extLst>
                </p14:cNvPr>
                <p14:cNvContentPartPr/>
                <p14:nvPr/>
              </p14:nvContentPartPr>
              <p14:xfrm>
                <a:off x="6691893" y="686040"/>
                <a:ext cx="61560" cy="100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3FA6FFB-29F6-4EF6-A314-EE275DCCC1F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87573" y="681720"/>
                  <a:ext cx="70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C7C060-F544-491B-BEF9-05077E83CF0D}"/>
                    </a:ext>
                  </a:extLst>
                </p14:cNvPr>
                <p14:cNvContentPartPr/>
                <p14:nvPr/>
              </p14:nvContentPartPr>
              <p14:xfrm>
                <a:off x="6668133" y="710160"/>
                <a:ext cx="110160" cy="40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C7C060-F544-491B-BEF9-05077E83CF0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663813" y="705840"/>
                  <a:ext cx="118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519A285-F3CD-431D-8974-27ECCC94A17B}"/>
                    </a:ext>
                  </a:extLst>
                </p14:cNvPr>
                <p14:cNvContentPartPr/>
                <p14:nvPr/>
              </p14:nvContentPartPr>
              <p14:xfrm>
                <a:off x="6852813" y="644640"/>
                <a:ext cx="30960" cy="110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519A285-F3CD-431D-8974-27ECCC94A17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48493" y="640320"/>
                  <a:ext cx="39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1E3B3F4-1C2A-464F-9268-94DDCCFE525C}"/>
                    </a:ext>
                  </a:extLst>
                </p14:cNvPr>
                <p14:cNvContentPartPr/>
                <p14:nvPr/>
              </p14:nvContentPartPr>
              <p14:xfrm>
                <a:off x="6878373" y="686040"/>
                <a:ext cx="82440" cy="74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1E3B3F4-1C2A-464F-9268-94DDCCFE525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74053" y="681720"/>
                  <a:ext cx="91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900DC2D-7C74-4683-A55D-308771AD5E5D}"/>
                    </a:ext>
                  </a:extLst>
                </p14:cNvPr>
                <p14:cNvContentPartPr/>
                <p14:nvPr/>
              </p14:nvContentPartPr>
              <p14:xfrm>
                <a:off x="6930213" y="620880"/>
                <a:ext cx="90720" cy="137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900DC2D-7C74-4683-A55D-308771AD5E5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25893" y="616560"/>
                  <a:ext cx="99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AEF4180-7FF1-451D-B166-30B0B403A13D}"/>
                    </a:ext>
                  </a:extLst>
                </p14:cNvPr>
                <p14:cNvContentPartPr/>
                <p14:nvPr/>
              </p14:nvContentPartPr>
              <p14:xfrm>
                <a:off x="7068093" y="692520"/>
                <a:ext cx="68040" cy="84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AEF4180-7FF1-451D-B166-30B0B403A13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63773" y="688200"/>
                  <a:ext cx="76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84AC3F3-1252-4964-8F42-D16D7C08B6FC}"/>
                    </a:ext>
                  </a:extLst>
                </p14:cNvPr>
                <p14:cNvContentPartPr/>
                <p14:nvPr/>
              </p14:nvContentPartPr>
              <p14:xfrm>
                <a:off x="7170333" y="698280"/>
                <a:ext cx="227520" cy="73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84AC3F3-1252-4964-8F42-D16D7C08B6F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66013" y="693960"/>
                  <a:ext cx="23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65A0F4B-F04B-4F26-BF1F-176E617A7F68}"/>
                    </a:ext>
                  </a:extLst>
                </p14:cNvPr>
                <p14:cNvContentPartPr/>
                <p14:nvPr/>
              </p14:nvContentPartPr>
              <p14:xfrm>
                <a:off x="7427373" y="737880"/>
                <a:ext cx="73800" cy="41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65A0F4B-F04B-4F26-BF1F-176E617A7F6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23053" y="733560"/>
                  <a:ext cx="82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EF49290-D0D0-46DC-8D1F-1B0BD9991BD5}"/>
                    </a:ext>
                  </a:extLst>
                </p14:cNvPr>
                <p14:cNvContentPartPr/>
                <p14:nvPr/>
              </p14:nvContentPartPr>
              <p14:xfrm>
                <a:off x="7500813" y="736800"/>
                <a:ext cx="129960" cy="84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EF49290-D0D0-46DC-8D1F-1B0BD9991BD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96493" y="732480"/>
                  <a:ext cx="138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FBB2BC0-7CDF-4DF5-AEE9-0A60677827BC}"/>
                    </a:ext>
                  </a:extLst>
                </p14:cNvPr>
                <p14:cNvContentPartPr/>
                <p14:nvPr/>
              </p14:nvContentPartPr>
              <p14:xfrm>
                <a:off x="7653453" y="699720"/>
                <a:ext cx="3240" cy="21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FBB2BC0-7CDF-4DF5-AEE9-0A60677827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49133" y="695400"/>
                  <a:ext cx="11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2AE88EF-FCA6-4EE6-ACBC-B488BF047DED}"/>
                    </a:ext>
                  </a:extLst>
                </p14:cNvPr>
                <p14:cNvContentPartPr/>
                <p14:nvPr/>
              </p14:nvContentPartPr>
              <p14:xfrm>
                <a:off x="7630413" y="748320"/>
                <a:ext cx="192960" cy="82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2AE88EF-FCA6-4EE6-ACBC-B488BF047D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26093" y="744000"/>
                  <a:ext cx="20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4307835-6922-4299-AC3E-54BC06E59EEE}"/>
                    </a:ext>
                  </a:extLst>
                </p14:cNvPr>
                <p14:cNvContentPartPr/>
                <p14:nvPr/>
              </p14:nvContentPartPr>
              <p14:xfrm>
                <a:off x="7625013" y="679200"/>
                <a:ext cx="360" cy="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4307835-6922-4299-AC3E-54BC06E59E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20693" y="674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4A9DFF9-66E6-4E4E-9DDE-88BCE5F1A5D2}"/>
                    </a:ext>
                  </a:extLst>
                </p14:cNvPr>
                <p14:cNvContentPartPr/>
                <p14:nvPr/>
              </p14:nvContentPartPr>
              <p14:xfrm>
                <a:off x="7042173" y="832560"/>
                <a:ext cx="1173240" cy="93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4A9DFF9-66E6-4E4E-9DDE-88BCE5F1A5D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37853" y="828240"/>
                  <a:ext cx="1181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1CACE9B-512D-4F3D-BAF4-5EAE4BCA4E4E}"/>
                    </a:ext>
                  </a:extLst>
                </p14:cNvPr>
                <p14:cNvContentPartPr/>
                <p14:nvPr/>
              </p14:nvContentPartPr>
              <p14:xfrm>
                <a:off x="5963253" y="3120"/>
                <a:ext cx="415440" cy="440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1CACE9B-512D-4F3D-BAF4-5EAE4BCA4E4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958933" y="-1200"/>
                  <a:ext cx="4240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06D28E3-84E0-4946-B5B2-D88D608907E5}"/>
                    </a:ext>
                  </a:extLst>
                </p14:cNvPr>
                <p14:cNvContentPartPr/>
                <p14:nvPr/>
              </p14:nvContentPartPr>
              <p14:xfrm>
                <a:off x="5697933" y="367800"/>
                <a:ext cx="279720" cy="201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06D28E3-84E0-4946-B5B2-D88D608907E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93613" y="363480"/>
                  <a:ext cx="288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93AB44-6B7C-4B9F-898A-F1682C4AA075}"/>
                    </a:ext>
                  </a:extLst>
                </p14:cNvPr>
                <p14:cNvContentPartPr/>
                <p14:nvPr/>
              </p14:nvContentPartPr>
              <p14:xfrm>
                <a:off x="5868213" y="313440"/>
                <a:ext cx="218880" cy="159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93AB44-6B7C-4B9F-898A-F1682C4AA07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863893" y="309120"/>
                  <a:ext cx="227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64B79F6-A83B-428C-B056-0A303EA005C2}"/>
                    </a:ext>
                  </a:extLst>
                </p14:cNvPr>
                <p14:cNvContentPartPr/>
                <p14:nvPr/>
              </p14:nvContentPartPr>
              <p14:xfrm>
                <a:off x="4603173" y="566880"/>
                <a:ext cx="140760" cy="166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64B79F6-A83B-428C-B056-0A303EA005C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98853" y="562560"/>
                  <a:ext cx="149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3848C01-8C88-4972-880B-98905841CE53}"/>
                    </a:ext>
                  </a:extLst>
                </p14:cNvPr>
                <p14:cNvContentPartPr/>
                <p14:nvPr/>
              </p14:nvContentPartPr>
              <p14:xfrm>
                <a:off x="4750413" y="608280"/>
                <a:ext cx="82800" cy="78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3848C01-8C88-4972-880B-98905841CE5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46093" y="603960"/>
                  <a:ext cx="91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3E5447C-8930-4B15-B7ED-05BCBD85CC80}"/>
                    </a:ext>
                  </a:extLst>
                </p14:cNvPr>
                <p14:cNvContentPartPr/>
                <p14:nvPr/>
              </p14:nvContentPartPr>
              <p14:xfrm>
                <a:off x="4864533" y="551400"/>
                <a:ext cx="143280" cy="116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3E5447C-8930-4B15-B7ED-05BCBD85CC8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860213" y="547080"/>
                  <a:ext cx="15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62DB7C8-2A4F-4CE1-A9A0-9B0766788277}"/>
                    </a:ext>
                  </a:extLst>
                </p14:cNvPr>
                <p14:cNvContentPartPr/>
                <p14:nvPr/>
              </p14:nvContentPartPr>
              <p14:xfrm>
                <a:off x="5098893" y="587400"/>
                <a:ext cx="65520" cy="83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62DB7C8-2A4F-4CE1-A9A0-9B076678827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4573" y="583080"/>
                  <a:ext cx="74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345BCDC-CFCF-457C-BB66-2A0373B23D04}"/>
                    </a:ext>
                  </a:extLst>
                </p14:cNvPr>
                <p14:cNvContentPartPr/>
                <p14:nvPr/>
              </p14:nvContentPartPr>
              <p14:xfrm>
                <a:off x="5178813" y="598200"/>
                <a:ext cx="209520" cy="148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345BCDC-CFCF-457C-BB66-2A0373B23D0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174493" y="593880"/>
                  <a:ext cx="21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8046125-3B1C-4C90-ACCE-947B90FF1E40}"/>
                    </a:ext>
                  </a:extLst>
                </p14:cNvPr>
                <p14:cNvContentPartPr/>
                <p14:nvPr/>
              </p14:nvContentPartPr>
              <p14:xfrm>
                <a:off x="5403813" y="603600"/>
                <a:ext cx="105840" cy="127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8046125-3B1C-4C90-ACCE-947B90FF1E4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99493" y="599280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3E96754-4B07-4D56-9B53-61BEC2BE2A89}"/>
                    </a:ext>
                  </a:extLst>
                </p14:cNvPr>
                <p14:cNvContentPartPr/>
                <p14:nvPr/>
              </p14:nvContentPartPr>
              <p14:xfrm>
                <a:off x="5510013" y="566160"/>
                <a:ext cx="53640" cy="97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3E96754-4B07-4D56-9B53-61BEC2BE2A8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05693" y="561840"/>
                  <a:ext cx="62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3A6440C-32F3-4C2A-AF31-C7DAD8B5EDE1}"/>
                    </a:ext>
                  </a:extLst>
                </p14:cNvPr>
                <p14:cNvContentPartPr/>
                <p14:nvPr/>
              </p14:nvContentPartPr>
              <p14:xfrm>
                <a:off x="5580213" y="596040"/>
                <a:ext cx="187920" cy="57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3A6440C-32F3-4C2A-AF31-C7DAD8B5EDE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75893" y="591720"/>
                  <a:ext cx="196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9839D42-A73F-4D3E-B97D-C01AC9C22273}"/>
                    </a:ext>
                  </a:extLst>
                </p14:cNvPr>
                <p14:cNvContentPartPr/>
                <p14:nvPr/>
              </p14:nvContentPartPr>
              <p14:xfrm>
                <a:off x="4633053" y="736440"/>
                <a:ext cx="132480" cy="129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9839D42-A73F-4D3E-B97D-C01AC9C2227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28733" y="732120"/>
                  <a:ext cx="141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A65E2FE-3E2E-4D41-8555-E605E51BB49C}"/>
                    </a:ext>
                  </a:extLst>
                </p14:cNvPr>
                <p14:cNvContentPartPr/>
                <p14:nvPr/>
              </p14:nvContentPartPr>
              <p14:xfrm>
                <a:off x="4782813" y="799800"/>
                <a:ext cx="93960" cy="54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A65E2FE-3E2E-4D41-8555-E605E51BB49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78493" y="795480"/>
                  <a:ext cx="102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B3874E2-5D7E-455D-8860-4D2F2394631D}"/>
                    </a:ext>
                  </a:extLst>
                </p14:cNvPr>
                <p14:cNvContentPartPr/>
                <p14:nvPr/>
              </p14:nvContentPartPr>
              <p14:xfrm>
                <a:off x="4893333" y="708000"/>
                <a:ext cx="129960" cy="142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B3874E2-5D7E-455D-8860-4D2F2394631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889013" y="703680"/>
                  <a:ext cx="138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6BECB7E-DCC6-44DA-978F-C152CEF16C20}"/>
                    </a:ext>
                  </a:extLst>
                </p14:cNvPr>
                <p14:cNvContentPartPr/>
                <p14:nvPr/>
              </p14:nvContentPartPr>
              <p14:xfrm>
                <a:off x="4872453" y="742560"/>
                <a:ext cx="114840" cy="3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6BECB7E-DCC6-44DA-978F-C152CEF16C2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868133" y="738240"/>
                  <a:ext cx="123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C8926F0-0C4B-40E4-8053-F50FC6008F80}"/>
                    </a:ext>
                  </a:extLst>
                </p14:cNvPr>
                <p14:cNvContentPartPr/>
                <p14:nvPr/>
              </p14:nvContentPartPr>
              <p14:xfrm>
                <a:off x="5048853" y="778920"/>
                <a:ext cx="201240" cy="50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C8926F0-0C4B-40E4-8053-F50FC6008F8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044533" y="774600"/>
                  <a:ext cx="209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21DF8B-BBCC-49B3-B5D0-D13330AF8493}"/>
                    </a:ext>
                  </a:extLst>
                </p14:cNvPr>
                <p14:cNvContentPartPr/>
                <p14:nvPr/>
              </p14:nvContentPartPr>
              <p14:xfrm>
                <a:off x="5317413" y="778200"/>
                <a:ext cx="143640" cy="79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21DF8B-BBCC-49B3-B5D0-D13330AF849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13093" y="773880"/>
                  <a:ext cx="152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6BE796E-6A55-459F-8158-CDC749516E97}"/>
                    </a:ext>
                  </a:extLst>
                </p14:cNvPr>
                <p14:cNvContentPartPr/>
                <p14:nvPr/>
              </p14:nvContentPartPr>
              <p14:xfrm>
                <a:off x="5503173" y="774240"/>
                <a:ext cx="160920" cy="61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6BE796E-6A55-459F-8158-CDC749516E9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498853" y="769920"/>
                  <a:ext cx="169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758F424-6171-4DC9-B1CA-5C9A1382BBCC}"/>
                    </a:ext>
                  </a:extLst>
                </p14:cNvPr>
                <p14:cNvContentPartPr/>
                <p14:nvPr/>
              </p14:nvContentPartPr>
              <p14:xfrm>
                <a:off x="5797293" y="731400"/>
                <a:ext cx="32400" cy="110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758F424-6171-4DC9-B1CA-5C9A1382BBC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792973" y="727080"/>
                  <a:ext cx="41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8ED899E-6F84-4FD7-8F12-3A65337B6572}"/>
                    </a:ext>
                  </a:extLst>
                </p14:cNvPr>
                <p14:cNvContentPartPr/>
                <p14:nvPr/>
              </p14:nvContentPartPr>
              <p14:xfrm>
                <a:off x="5756973" y="709800"/>
                <a:ext cx="159120" cy="162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8ED899E-6F84-4FD7-8F12-3A65337B657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752653" y="705480"/>
                  <a:ext cx="167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2635C3D-E270-4C46-9B71-9054A05926A6}"/>
                    </a:ext>
                  </a:extLst>
                </p14:cNvPr>
                <p14:cNvContentPartPr/>
                <p14:nvPr/>
              </p14:nvContentPartPr>
              <p14:xfrm>
                <a:off x="5652213" y="597480"/>
                <a:ext cx="348480" cy="357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2635C3D-E270-4C46-9B71-9054A05926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647893" y="593160"/>
                  <a:ext cx="357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A19C15-2523-4781-9D5A-F850BD92FD4B}"/>
                    </a:ext>
                  </a:extLst>
                </p14:cNvPr>
                <p14:cNvContentPartPr/>
                <p14:nvPr/>
              </p14:nvContentPartPr>
              <p14:xfrm>
                <a:off x="3733773" y="403080"/>
                <a:ext cx="559080" cy="82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A19C15-2523-4781-9D5A-F850BD92FD4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29453" y="398760"/>
                  <a:ext cx="567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73C1A3D-2286-417D-A1F0-691F17228E7E}"/>
                    </a:ext>
                  </a:extLst>
                </p14:cNvPr>
                <p14:cNvContentPartPr/>
                <p14:nvPr/>
              </p14:nvContentPartPr>
              <p14:xfrm>
                <a:off x="7423053" y="413880"/>
                <a:ext cx="575640" cy="61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73C1A3D-2286-417D-A1F0-691F17228E7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18733" y="409560"/>
                  <a:ext cx="584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21BBD66-FB49-4F38-A4FC-8F8CF900A496}"/>
                    </a:ext>
                  </a:extLst>
                </p14:cNvPr>
                <p14:cNvContentPartPr/>
                <p14:nvPr/>
              </p14:nvContentPartPr>
              <p14:xfrm>
                <a:off x="3607053" y="852720"/>
                <a:ext cx="531360" cy="173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21BBD66-FB49-4F38-A4FC-8F8CF900A49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02733" y="848400"/>
                  <a:ext cx="540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C74298C-BEE6-46B9-96C9-CA9468A18EE8}"/>
                    </a:ext>
                  </a:extLst>
                </p14:cNvPr>
                <p14:cNvContentPartPr/>
                <p14:nvPr/>
              </p14:nvContentPartPr>
              <p14:xfrm>
                <a:off x="4119333" y="848040"/>
                <a:ext cx="561240" cy="91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C74298C-BEE6-46B9-96C9-CA9468A18EE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15013" y="843720"/>
                  <a:ext cx="569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75ADBB4-6676-4406-A906-68658204E6DB}"/>
                    </a:ext>
                  </a:extLst>
                </p14:cNvPr>
                <p14:cNvContentPartPr/>
                <p14:nvPr/>
              </p14:nvContentPartPr>
              <p14:xfrm>
                <a:off x="3626853" y="621240"/>
                <a:ext cx="147600" cy="138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75ADBB4-6676-4406-A906-68658204E6D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22533" y="616920"/>
                  <a:ext cx="15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E600777-150A-4F09-85C2-0E1C481E7281}"/>
                    </a:ext>
                  </a:extLst>
                </p14:cNvPr>
                <p14:cNvContentPartPr/>
                <p14:nvPr/>
              </p14:nvContentPartPr>
              <p14:xfrm>
                <a:off x="3632253" y="657600"/>
                <a:ext cx="185040" cy="92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E600777-150A-4F09-85C2-0E1C481E728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27933" y="653280"/>
                  <a:ext cx="193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8756839-52BE-4B0C-956C-3CA9C3F0F594}"/>
                    </a:ext>
                  </a:extLst>
                </p14:cNvPr>
                <p14:cNvContentPartPr/>
                <p14:nvPr/>
              </p14:nvContentPartPr>
              <p14:xfrm>
                <a:off x="3840333" y="591720"/>
                <a:ext cx="169200" cy="149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8756839-52BE-4B0C-956C-3CA9C3F0F59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36013" y="587400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EDE7A20-A932-4EA9-892E-0220ED1FA335}"/>
                    </a:ext>
                  </a:extLst>
                </p14:cNvPr>
                <p14:cNvContentPartPr/>
                <p14:nvPr/>
              </p14:nvContentPartPr>
              <p14:xfrm>
                <a:off x="3849333" y="546720"/>
                <a:ext cx="28800" cy="8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EDE7A20-A932-4EA9-892E-0220ED1FA3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845013" y="542400"/>
                  <a:ext cx="37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9CE4D08-43F2-47C5-BC2C-7783FFFB74CA}"/>
                    </a:ext>
                  </a:extLst>
                </p14:cNvPr>
                <p14:cNvContentPartPr/>
                <p14:nvPr/>
              </p14:nvContentPartPr>
              <p14:xfrm>
                <a:off x="4027893" y="560040"/>
                <a:ext cx="159120" cy="193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9CE4D08-43F2-47C5-BC2C-7783FFFB74C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023573" y="555720"/>
                  <a:ext cx="167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18E0BCF-7F35-45E2-8B8F-6C32BAEBC52E}"/>
                    </a:ext>
                  </a:extLst>
                </p14:cNvPr>
                <p14:cNvContentPartPr/>
                <p14:nvPr/>
              </p14:nvContentPartPr>
              <p14:xfrm>
                <a:off x="4186653" y="586680"/>
                <a:ext cx="186840" cy="153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18E0BCF-7F35-45E2-8B8F-6C32BAEBC52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182333" y="582360"/>
                  <a:ext cx="195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43252BB-7187-4E8F-8764-7A2CE0E0574E}"/>
                    </a:ext>
                  </a:extLst>
                </p14:cNvPr>
                <p14:cNvContentPartPr/>
                <p14:nvPr/>
              </p14:nvContentPartPr>
              <p14:xfrm>
                <a:off x="4397973" y="619080"/>
                <a:ext cx="138240" cy="104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43252BB-7187-4E8F-8764-7A2CE0E0574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93653" y="614760"/>
                  <a:ext cx="146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3E2B016-B242-4BAA-BD1B-F0D4C1C42E4E}"/>
                    </a:ext>
                  </a:extLst>
                </p14:cNvPr>
                <p14:cNvContentPartPr/>
                <p14:nvPr/>
              </p14:nvContentPartPr>
              <p14:xfrm>
                <a:off x="3581133" y="810600"/>
                <a:ext cx="966240" cy="17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3E2B016-B242-4BAA-BD1B-F0D4C1C42E4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576813" y="806280"/>
                  <a:ext cx="974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09578EF-C742-4161-9C77-B12A24471AFC}"/>
                    </a:ext>
                  </a:extLst>
                </p14:cNvPr>
                <p14:cNvContentPartPr/>
                <p14:nvPr/>
              </p14:nvContentPartPr>
              <p14:xfrm>
                <a:off x="5488413" y="1294440"/>
                <a:ext cx="813240" cy="191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09578EF-C742-4161-9C77-B12A24471AF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484093" y="1290120"/>
                  <a:ext cx="821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1E9D597-C8BF-4585-B3A0-62B588E4A1BA}"/>
                    </a:ext>
                  </a:extLst>
                </p14:cNvPr>
                <p14:cNvContentPartPr/>
                <p14:nvPr/>
              </p14:nvContentPartPr>
              <p14:xfrm>
                <a:off x="6314253" y="1360680"/>
                <a:ext cx="1063080" cy="102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1E9D597-C8BF-4585-B3A0-62B588E4A1B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309933" y="1356360"/>
                  <a:ext cx="1071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229E125-3BE3-40D4-B36D-EB0DA05C3F19}"/>
                    </a:ext>
                  </a:extLst>
                </p14:cNvPr>
                <p14:cNvContentPartPr/>
                <p14:nvPr/>
              </p14:nvContentPartPr>
              <p14:xfrm>
                <a:off x="6297333" y="1538160"/>
                <a:ext cx="149760" cy="125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229E125-3BE3-40D4-B36D-EB0DA05C3F1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93013" y="1533840"/>
                  <a:ext cx="158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5D263FB-526E-415E-83D6-319F779FF911}"/>
                    </a:ext>
                  </a:extLst>
                </p14:cNvPr>
                <p14:cNvContentPartPr/>
                <p14:nvPr/>
              </p14:nvContentPartPr>
              <p14:xfrm>
                <a:off x="8086893" y="1327920"/>
                <a:ext cx="1248840" cy="131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5D263FB-526E-415E-83D6-319F779FF91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082573" y="1323600"/>
                  <a:ext cx="1257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137AFDC-EE91-45CA-A5A7-9A62AC907251}"/>
                    </a:ext>
                  </a:extLst>
                </p14:cNvPr>
                <p14:cNvContentPartPr/>
                <p14:nvPr/>
              </p14:nvContentPartPr>
              <p14:xfrm>
                <a:off x="9303333" y="1313880"/>
                <a:ext cx="1015920" cy="137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137AFDC-EE91-45CA-A5A7-9A62AC90725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299013" y="1309560"/>
                  <a:ext cx="102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87C8525-1AEA-4F86-AF19-8AEE53D33737}"/>
                    </a:ext>
                  </a:extLst>
                </p14:cNvPr>
                <p14:cNvContentPartPr/>
                <p14:nvPr/>
              </p14:nvContentPartPr>
              <p14:xfrm>
                <a:off x="9217293" y="1554000"/>
                <a:ext cx="214200" cy="135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87C8525-1AEA-4F86-AF19-8AEE53D3373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212973" y="1549680"/>
                  <a:ext cx="222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AD9A17-D58E-45B3-8F0A-0822B15AFCA2}"/>
                    </a:ext>
                  </a:extLst>
                </p14:cNvPr>
                <p14:cNvContentPartPr/>
                <p14:nvPr/>
              </p14:nvContentPartPr>
              <p14:xfrm>
                <a:off x="7997253" y="1006080"/>
                <a:ext cx="277920" cy="316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AD9A17-D58E-45B3-8F0A-0822B15AFCA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992933" y="1001760"/>
                  <a:ext cx="286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0225B66-DD13-4D4F-8895-FF0EB142C695}"/>
                    </a:ext>
                  </a:extLst>
                </p14:cNvPr>
                <p14:cNvContentPartPr/>
                <p14:nvPr/>
              </p14:nvContentPartPr>
              <p14:xfrm>
                <a:off x="8552733" y="986640"/>
                <a:ext cx="398160" cy="390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0225B66-DD13-4D4F-8895-FF0EB142C69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548413" y="982320"/>
                  <a:ext cx="4068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947754B-AA27-433E-BFA5-55B07D64E429}"/>
                    </a:ext>
                  </a:extLst>
                </p14:cNvPr>
                <p14:cNvContentPartPr/>
                <p14:nvPr/>
              </p14:nvContentPartPr>
              <p14:xfrm>
                <a:off x="9164733" y="1009680"/>
                <a:ext cx="470520" cy="359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947754B-AA27-433E-BFA5-55B07D64E42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160413" y="1005360"/>
                  <a:ext cx="4791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E2E2915-8E55-444F-9A7B-E05FAAA55166}"/>
                    </a:ext>
                  </a:extLst>
                </p14:cNvPr>
                <p14:cNvContentPartPr/>
                <p14:nvPr/>
              </p14:nvContentPartPr>
              <p14:xfrm>
                <a:off x="9950973" y="984840"/>
                <a:ext cx="359640" cy="284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E2E2915-8E55-444F-9A7B-E05FAAA5516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946653" y="980520"/>
                  <a:ext cx="368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988EF7B-1B55-45A4-BF31-8A3BC740E5AC}"/>
                    </a:ext>
                  </a:extLst>
                </p14:cNvPr>
                <p14:cNvContentPartPr/>
                <p14:nvPr/>
              </p14:nvContentPartPr>
              <p14:xfrm>
                <a:off x="8161413" y="1344120"/>
                <a:ext cx="15840" cy="180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988EF7B-1B55-45A4-BF31-8A3BC740E5A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157093" y="1339800"/>
                  <a:ext cx="24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BAF5050-2041-4036-A4B2-05B191F607B9}"/>
                    </a:ext>
                  </a:extLst>
                </p14:cNvPr>
                <p14:cNvContentPartPr/>
                <p14:nvPr/>
              </p14:nvContentPartPr>
              <p14:xfrm>
                <a:off x="8076093" y="1274640"/>
                <a:ext cx="156240" cy="154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BAF5050-2041-4036-A4B2-05B191F607B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071773" y="1270320"/>
                  <a:ext cx="164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6F1539-539D-4E56-9EAC-A7E67AD905BA}"/>
                    </a:ext>
                  </a:extLst>
                </p14:cNvPr>
                <p14:cNvContentPartPr/>
                <p14:nvPr/>
              </p14:nvContentPartPr>
              <p14:xfrm>
                <a:off x="8028573" y="1568400"/>
                <a:ext cx="6480" cy="147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6F1539-539D-4E56-9EAC-A7E67AD905B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024253" y="1564080"/>
                  <a:ext cx="15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050A867-FE4E-4338-8AC8-E6044D30E7A8}"/>
                    </a:ext>
                  </a:extLst>
                </p14:cNvPr>
                <p14:cNvContentPartPr/>
                <p14:nvPr/>
              </p14:nvContentPartPr>
              <p14:xfrm>
                <a:off x="7970253" y="1540320"/>
                <a:ext cx="133200" cy="164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050A867-FE4E-4338-8AC8-E6044D30E7A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965933" y="1536000"/>
                  <a:ext cx="141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1021B42-86AC-485E-B9EE-B191694F3F85}"/>
                    </a:ext>
                  </a:extLst>
                </p14:cNvPr>
                <p14:cNvContentPartPr/>
                <p14:nvPr/>
              </p14:nvContentPartPr>
              <p14:xfrm>
                <a:off x="8101293" y="1620240"/>
                <a:ext cx="112680" cy="54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1021B42-86AC-485E-B9EE-B191694F3F8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096973" y="1615920"/>
                  <a:ext cx="121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F7E3810-C305-44C3-9FAE-C02E5D39DC86}"/>
                    </a:ext>
                  </a:extLst>
                </p14:cNvPr>
                <p14:cNvContentPartPr/>
                <p14:nvPr/>
              </p14:nvContentPartPr>
              <p14:xfrm>
                <a:off x="8200653" y="1552920"/>
                <a:ext cx="98280" cy="126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F7E3810-C305-44C3-9FAE-C02E5D39DC8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196333" y="1548600"/>
                  <a:ext cx="106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1B3DC00-520B-43BA-ABEC-C1AED581E6E3}"/>
                    </a:ext>
                  </a:extLst>
                </p14:cNvPr>
                <p14:cNvContentPartPr/>
                <p14:nvPr/>
              </p14:nvContentPartPr>
              <p14:xfrm>
                <a:off x="8291733" y="1599000"/>
                <a:ext cx="113040" cy="176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1B3DC00-520B-43BA-ABEC-C1AED581E6E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87413" y="1594680"/>
                  <a:ext cx="121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C92D166-F428-46F8-8B6B-B760A6FF717E}"/>
                    </a:ext>
                  </a:extLst>
                </p14:cNvPr>
                <p14:cNvContentPartPr/>
                <p14:nvPr/>
              </p14:nvContentPartPr>
              <p14:xfrm>
                <a:off x="8424933" y="1602240"/>
                <a:ext cx="63360" cy="63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C92D166-F428-46F8-8B6B-B760A6FF717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420613" y="1597920"/>
                  <a:ext cx="72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D0C6BB6-6C4E-4736-BC26-93E758602BC2}"/>
                    </a:ext>
                  </a:extLst>
                </p14:cNvPr>
                <p14:cNvContentPartPr/>
                <p14:nvPr/>
              </p14:nvContentPartPr>
              <p14:xfrm>
                <a:off x="8465973" y="1502520"/>
                <a:ext cx="106200" cy="190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D0C6BB6-6C4E-4736-BC26-93E758602BC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61653" y="1498200"/>
                  <a:ext cx="114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D830909-F262-4509-BE6C-816DB66ECB24}"/>
                    </a:ext>
                  </a:extLst>
                </p14:cNvPr>
                <p14:cNvContentPartPr/>
                <p14:nvPr/>
              </p14:nvContentPartPr>
              <p14:xfrm>
                <a:off x="8520333" y="1298400"/>
                <a:ext cx="923040" cy="64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D830909-F262-4509-BE6C-816DB66ECB2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516013" y="1294080"/>
                  <a:ext cx="931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BD7F5A8-199C-4229-934A-65EFC413988B}"/>
                    </a:ext>
                  </a:extLst>
                </p14:cNvPr>
                <p14:cNvContentPartPr/>
                <p14:nvPr/>
              </p14:nvContentPartPr>
              <p14:xfrm>
                <a:off x="9307293" y="1266720"/>
                <a:ext cx="1010520" cy="106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BD7F5A8-199C-4229-934A-65EFC413988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302973" y="1262400"/>
                  <a:ext cx="1019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29A6D3B-102C-4BC3-8440-1AF339EBDBAD}"/>
                    </a:ext>
                  </a:extLst>
                </p14:cNvPr>
                <p14:cNvContentPartPr/>
                <p14:nvPr/>
              </p14:nvContentPartPr>
              <p14:xfrm>
                <a:off x="9477573" y="1392720"/>
                <a:ext cx="378360" cy="303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29A6D3B-102C-4BC3-8440-1AF339EBDBA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473253" y="1388400"/>
                  <a:ext cx="387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D0BFDBB-E3CC-4EE9-A894-A8C407D265B3}"/>
                    </a:ext>
                  </a:extLst>
                </p14:cNvPr>
                <p14:cNvContentPartPr/>
                <p14:nvPr/>
              </p14:nvContentPartPr>
              <p14:xfrm>
                <a:off x="9400533" y="1325040"/>
                <a:ext cx="254880" cy="173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D0BFDBB-E3CC-4EE9-A894-A8C407D265B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396213" y="1320720"/>
                  <a:ext cx="263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080D57D-D0B9-4C38-A270-08BAEAE056E7}"/>
                    </a:ext>
                  </a:extLst>
                </p14:cNvPr>
                <p14:cNvContentPartPr/>
                <p14:nvPr/>
              </p14:nvContentPartPr>
              <p14:xfrm>
                <a:off x="9928653" y="1615560"/>
                <a:ext cx="77760" cy="93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080D57D-D0B9-4C38-A270-08BAEAE056E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924333" y="1611240"/>
                  <a:ext cx="8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94C5F72-13E8-47C8-8CC2-2E9AB188F035}"/>
                    </a:ext>
                  </a:extLst>
                </p14:cNvPr>
                <p14:cNvContentPartPr/>
                <p14:nvPr/>
              </p14:nvContentPartPr>
              <p14:xfrm>
                <a:off x="9975093" y="1610520"/>
                <a:ext cx="32760" cy="137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94C5F72-13E8-47C8-8CC2-2E9AB188F03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970773" y="1606200"/>
                  <a:ext cx="41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9A8A8FE-95E5-41FD-9526-2E7686CA94D4}"/>
                    </a:ext>
                  </a:extLst>
                </p14:cNvPr>
                <p14:cNvContentPartPr/>
                <p14:nvPr/>
              </p14:nvContentPartPr>
              <p14:xfrm>
                <a:off x="9958173" y="1637520"/>
                <a:ext cx="218880" cy="84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9A8A8FE-95E5-41FD-9526-2E7686CA94D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953853" y="1633200"/>
                  <a:ext cx="227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30C3C99-1DF4-45D5-AFD2-F64ED54CD768}"/>
                    </a:ext>
                  </a:extLst>
                </p14:cNvPr>
                <p14:cNvContentPartPr/>
                <p14:nvPr/>
              </p14:nvContentPartPr>
              <p14:xfrm>
                <a:off x="10192533" y="1631760"/>
                <a:ext cx="102960" cy="66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30C3C99-1DF4-45D5-AFD2-F64ED54CD76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188213" y="1627440"/>
                  <a:ext cx="111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BC0FD73-6F23-42AB-9FBE-C78564F8294A}"/>
                    </a:ext>
                  </a:extLst>
                </p14:cNvPr>
                <p14:cNvContentPartPr/>
                <p14:nvPr/>
              </p14:nvContentPartPr>
              <p14:xfrm>
                <a:off x="10246893" y="1627440"/>
                <a:ext cx="159120" cy="204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BC0FD73-6F23-42AB-9FBE-C78564F8294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242573" y="1623120"/>
                  <a:ext cx="167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FBC35F2-ECFB-4F96-AF93-B5938524E048}"/>
                    </a:ext>
                  </a:extLst>
                </p14:cNvPr>
                <p14:cNvContentPartPr/>
                <p14:nvPr/>
              </p14:nvContentPartPr>
              <p14:xfrm>
                <a:off x="10399893" y="1623840"/>
                <a:ext cx="150840" cy="82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FBC35F2-ECFB-4F96-AF93-B5938524E04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395573" y="1619520"/>
                  <a:ext cx="159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6BCB696-AA9F-44A0-804F-3B1F668AF37C}"/>
                    </a:ext>
                  </a:extLst>
                </p14:cNvPr>
                <p14:cNvContentPartPr/>
                <p14:nvPr/>
              </p14:nvContentPartPr>
              <p14:xfrm>
                <a:off x="10560453" y="1541760"/>
                <a:ext cx="92880" cy="154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6BCB696-AA9F-44A0-804F-3B1F668AF37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556133" y="1537440"/>
                  <a:ext cx="101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98F82DF-9A3A-4CF3-B8CF-61BF1ED2D616}"/>
                    </a:ext>
                  </a:extLst>
                </p14:cNvPr>
                <p14:cNvContentPartPr/>
                <p14:nvPr/>
              </p14:nvContentPartPr>
              <p14:xfrm>
                <a:off x="10651533" y="1597200"/>
                <a:ext cx="279720" cy="81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98F82DF-9A3A-4CF3-B8CF-61BF1ED2D61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647213" y="1592880"/>
                  <a:ext cx="28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285F83D-1444-4793-B08B-C720CE340E63}"/>
                    </a:ext>
                  </a:extLst>
                </p14:cNvPr>
                <p14:cNvContentPartPr/>
                <p14:nvPr/>
              </p14:nvContentPartPr>
              <p14:xfrm>
                <a:off x="3122133" y="759120"/>
                <a:ext cx="8640" cy="319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285F83D-1444-4793-B08B-C720CE340E6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117813" y="754800"/>
                  <a:ext cx="17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356C4E9-F6E7-4FDB-B941-C7EF8102F279}"/>
                    </a:ext>
                  </a:extLst>
                </p14:cNvPr>
                <p14:cNvContentPartPr/>
                <p14:nvPr/>
              </p14:nvContentPartPr>
              <p14:xfrm>
                <a:off x="3041853" y="928680"/>
                <a:ext cx="149760" cy="187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356C4E9-F6E7-4FDB-B941-C7EF8102F27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037533" y="924360"/>
                  <a:ext cx="158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3051B87-EEB5-49A2-96CA-8FB8E6D21446}"/>
                    </a:ext>
                  </a:extLst>
                </p14:cNvPr>
                <p14:cNvContentPartPr/>
                <p14:nvPr/>
              </p14:nvContentPartPr>
              <p14:xfrm>
                <a:off x="2692653" y="596760"/>
                <a:ext cx="236520" cy="241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3051B87-EEB5-49A2-96CA-8FB8E6D2144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688333" y="592440"/>
                  <a:ext cx="245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16FDC8A-FC2D-4E0F-8763-AA328E027932}"/>
                    </a:ext>
                  </a:extLst>
                </p14:cNvPr>
                <p14:cNvContentPartPr/>
                <p14:nvPr/>
              </p14:nvContentPartPr>
              <p14:xfrm>
                <a:off x="2950413" y="668760"/>
                <a:ext cx="20160" cy="105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16FDC8A-FC2D-4E0F-8763-AA328E02793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946093" y="664440"/>
                  <a:ext cx="28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9DAA374-C36D-4857-B2ED-268D351248EC}"/>
                    </a:ext>
                  </a:extLst>
                </p14:cNvPr>
                <p14:cNvContentPartPr/>
                <p14:nvPr/>
              </p14:nvContentPartPr>
              <p14:xfrm>
                <a:off x="2997573" y="556800"/>
                <a:ext cx="108000" cy="150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9DAA374-C36D-4857-B2ED-268D351248E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993253" y="552480"/>
                  <a:ext cx="116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A96CBCB-828E-4027-B233-4FDDCDFF4E61}"/>
                    </a:ext>
                  </a:extLst>
                </p14:cNvPr>
                <p14:cNvContentPartPr/>
                <p14:nvPr/>
              </p14:nvContentPartPr>
              <p14:xfrm>
                <a:off x="3063453" y="470400"/>
                <a:ext cx="119520" cy="187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A96CBCB-828E-4027-B233-4FDDCDFF4E6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059133" y="466080"/>
                  <a:ext cx="128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DE9C3FC-0D8B-4D43-B9A8-9C2296C1251D}"/>
                    </a:ext>
                  </a:extLst>
                </p14:cNvPr>
                <p14:cNvContentPartPr/>
                <p14:nvPr/>
              </p14:nvContentPartPr>
              <p14:xfrm>
                <a:off x="203253" y="1495320"/>
                <a:ext cx="116280" cy="30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DE9C3FC-0D8B-4D43-B9A8-9C2296C1251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98933" y="1491000"/>
                  <a:ext cx="12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767283C-1DB1-4119-BA33-DE0A3C5D49FC}"/>
                    </a:ext>
                  </a:extLst>
                </p14:cNvPr>
                <p14:cNvContentPartPr/>
                <p14:nvPr/>
              </p14:nvContentPartPr>
              <p14:xfrm>
                <a:off x="296133" y="1435200"/>
                <a:ext cx="94680" cy="177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767283C-1DB1-4119-BA33-DE0A3C5D49F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91813" y="1430880"/>
                  <a:ext cx="103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72FF345-A602-489A-9130-D0D945D4751F}"/>
                    </a:ext>
                  </a:extLst>
                </p14:cNvPr>
                <p14:cNvContentPartPr/>
                <p14:nvPr/>
              </p14:nvContentPartPr>
              <p14:xfrm>
                <a:off x="489453" y="1456800"/>
                <a:ext cx="87840" cy="78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72FF345-A602-489A-9130-D0D945D4751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85133" y="1452480"/>
                  <a:ext cx="96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EB1B0F8-5D1B-4DB1-951B-6F041AB04F78}"/>
                    </a:ext>
                  </a:extLst>
                </p14:cNvPr>
                <p14:cNvContentPartPr/>
                <p14:nvPr/>
              </p14:nvContentPartPr>
              <p14:xfrm>
                <a:off x="579093" y="1469040"/>
                <a:ext cx="99000" cy="192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EB1B0F8-5D1B-4DB1-951B-6F041AB04F7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74773" y="1464720"/>
                  <a:ext cx="107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8E9DA3B-2A16-4587-9F1F-BB8CB280B33E}"/>
                    </a:ext>
                  </a:extLst>
                </p14:cNvPr>
                <p14:cNvContentPartPr/>
                <p14:nvPr/>
              </p14:nvContentPartPr>
              <p14:xfrm>
                <a:off x="712653" y="1391280"/>
                <a:ext cx="355320" cy="132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8E9DA3B-2A16-4587-9F1F-BB8CB280B33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08333" y="1386960"/>
                  <a:ext cx="363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F97DA31-0293-431B-A996-E5FE6FFC45B9}"/>
                    </a:ext>
                  </a:extLst>
                </p14:cNvPr>
                <p14:cNvContentPartPr/>
                <p14:nvPr/>
              </p14:nvContentPartPr>
              <p14:xfrm>
                <a:off x="1119813" y="1440240"/>
                <a:ext cx="17280" cy="60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F97DA31-0293-431B-A996-E5FE6FFC45B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15493" y="1435920"/>
                  <a:ext cx="25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AFA54F5-7CDB-4EEC-A499-7FDDE42DA01B}"/>
                    </a:ext>
                  </a:extLst>
                </p14:cNvPr>
                <p14:cNvContentPartPr/>
                <p14:nvPr/>
              </p14:nvContentPartPr>
              <p14:xfrm>
                <a:off x="1171293" y="1430520"/>
                <a:ext cx="226800" cy="74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AFA54F5-7CDB-4EEC-A499-7FDDE42DA01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66973" y="1426200"/>
                  <a:ext cx="235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86B69F5-6BC2-4A9C-8472-160C34D9D45B}"/>
                    </a:ext>
                  </a:extLst>
                </p14:cNvPr>
                <p14:cNvContentPartPr/>
                <p14:nvPr/>
              </p14:nvContentPartPr>
              <p14:xfrm>
                <a:off x="943413" y="1268160"/>
                <a:ext cx="271080" cy="36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86B69F5-6BC2-4A9C-8472-160C34D9D45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39093" y="1263840"/>
                  <a:ext cx="279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A5F947F-FFF4-40C9-AEEB-1471FBCCB063}"/>
                    </a:ext>
                  </a:extLst>
                </p14:cNvPr>
                <p14:cNvContentPartPr/>
                <p14:nvPr/>
              </p14:nvContentPartPr>
              <p14:xfrm>
                <a:off x="1455333" y="1339080"/>
                <a:ext cx="214920" cy="258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A5F947F-FFF4-40C9-AEEB-1471FBCCB06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451013" y="1334760"/>
                  <a:ext cx="223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B50D365-E8F9-42CF-B5D1-811E6DC142AE}"/>
                    </a:ext>
                  </a:extLst>
                </p14:cNvPr>
                <p14:cNvContentPartPr/>
                <p14:nvPr/>
              </p14:nvContentPartPr>
              <p14:xfrm>
                <a:off x="1753053" y="1459680"/>
                <a:ext cx="225720" cy="15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B50D365-E8F9-42CF-B5D1-811E6DC142A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748733" y="1455360"/>
                  <a:ext cx="234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164E03D-E116-4F0C-8B47-D46341AA28D4}"/>
                    </a:ext>
                  </a:extLst>
                </p14:cNvPr>
                <p14:cNvContentPartPr/>
                <p14:nvPr/>
              </p14:nvContentPartPr>
              <p14:xfrm>
                <a:off x="1917573" y="1412520"/>
                <a:ext cx="159120" cy="192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164E03D-E116-4F0C-8B47-D46341AA28D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913253" y="1408200"/>
                  <a:ext cx="167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6B71B5A-0CA5-404C-B220-958E859B0335}"/>
                    </a:ext>
                  </a:extLst>
                </p14:cNvPr>
                <p14:cNvContentPartPr/>
                <p14:nvPr/>
              </p14:nvContentPartPr>
              <p14:xfrm>
                <a:off x="2250933" y="1455720"/>
                <a:ext cx="163080" cy="71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6B71B5A-0CA5-404C-B220-958E859B033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246613" y="1451400"/>
                  <a:ext cx="171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C31FE61-DCDC-48FD-B640-D834F3AA1FDF}"/>
                    </a:ext>
                  </a:extLst>
                </p14:cNvPr>
                <p14:cNvContentPartPr/>
                <p14:nvPr/>
              </p14:nvContentPartPr>
              <p14:xfrm>
                <a:off x="2418333" y="1406400"/>
                <a:ext cx="95760" cy="128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C31FE61-DCDC-48FD-B640-D834F3AA1FD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414013" y="1402080"/>
                  <a:ext cx="104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7660A3F-779D-4FB8-BFD4-F6CB441BD398}"/>
                    </a:ext>
                  </a:extLst>
                </p14:cNvPr>
                <p14:cNvContentPartPr/>
                <p14:nvPr/>
              </p14:nvContentPartPr>
              <p14:xfrm>
                <a:off x="2525613" y="1446000"/>
                <a:ext cx="111960" cy="72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7660A3F-779D-4FB8-BFD4-F6CB441BD39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521293" y="1441680"/>
                  <a:ext cx="120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30FBBB6-F617-4F3A-A310-594A0F06AD56}"/>
                    </a:ext>
                  </a:extLst>
                </p14:cNvPr>
                <p14:cNvContentPartPr/>
                <p14:nvPr/>
              </p14:nvContentPartPr>
              <p14:xfrm>
                <a:off x="2819733" y="1455000"/>
                <a:ext cx="117000" cy="137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30FBBB6-F617-4F3A-A310-594A0F06AD5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815413" y="1450680"/>
                  <a:ext cx="125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161329-FCB7-428B-A7A8-438BC4E5DFDF}"/>
                    </a:ext>
                  </a:extLst>
                </p14:cNvPr>
                <p14:cNvContentPartPr/>
                <p14:nvPr/>
              </p14:nvContentPartPr>
              <p14:xfrm>
                <a:off x="2960853" y="1443480"/>
                <a:ext cx="186840" cy="77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161329-FCB7-428B-A7A8-438BC4E5DFD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956533" y="1439160"/>
                  <a:ext cx="195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DC1B510-8255-4C16-8036-CC4507C7472B}"/>
                    </a:ext>
                  </a:extLst>
                </p14:cNvPr>
                <p14:cNvContentPartPr/>
                <p14:nvPr/>
              </p14:nvContentPartPr>
              <p14:xfrm>
                <a:off x="3126453" y="1405320"/>
                <a:ext cx="126720" cy="126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DC1B510-8255-4C16-8036-CC4507C7472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122133" y="1401000"/>
                  <a:ext cx="135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7A19C7E-4C3A-47FE-9210-A74AE4CF813B}"/>
                    </a:ext>
                  </a:extLst>
                </p14:cNvPr>
                <p14:cNvContentPartPr/>
                <p14:nvPr/>
              </p14:nvContentPartPr>
              <p14:xfrm>
                <a:off x="3289533" y="1447080"/>
                <a:ext cx="90720" cy="89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7A19C7E-4C3A-47FE-9210-A74AE4CF813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285213" y="1442760"/>
                  <a:ext cx="99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45C3CC8-AD04-4CC3-8409-9571D13B290B}"/>
                    </a:ext>
                  </a:extLst>
                </p14:cNvPr>
                <p14:cNvContentPartPr/>
                <p14:nvPr/>
              </p14:nvContentPartPr>
              <p14:xfrm>
                <a:off x="3414453" y="1395240"/>
                <a:ext cx="138600" cy="136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45C3CC8-AD04-4CC3-8409-9571D13B290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410133" y="1390920"/>
                  <a:ext cx="147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6329B23-D4D2-4755-9DC8-379CDBB71047}"/>
                    </a:ext>
                  </a:extLst>
                </p14:cNvPr>
                <p14:cNvContentPartPr/>
                <p14:nvPr/>
              </p14:nvContentPartPr>
              <p14:xfrm>
                <a:off x="3539733" y="1460400"/>
                <a:ext cx="217800" cy="79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6329B23-D4D2-4755-9DC8-379CDBB7104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535413" y="1456080"/>
                  <a:ext cx="226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C283FE2-6672-4468-A349-F213424FF6FC}"/>
                    </a:ext>
                  </a:extLst>
                </p14:cNvPr>
                <p14:cNvContentPartPr/>
                <p14:nvPr/>
              </p14:nvContentPartPr>
              <p14:xfrm>
                <a:off x="3389973" y="1341240"/>
                <a:ext cx="360" cy="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C283FE2-6672-4468-A349-F213424FF6F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85653" y="1336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8567060-63DE-49E0-B521-2262F107EC4B}"/>
                    </a:ext>
                  </a:extLst>
                </p14:cNvPr>
                <p14:cNvContentPartPr/>
                <p14:nvPr/>
              </p14:nvContentPartPr>
              <p14:xfrm>
                <a:off x="3870213" y="1401360"/>
                <a:ext cx="59400" cy="89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8567060-63DE-49E0-B521-2262F107EC4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865893" y="1397040"/>
                  <a:ext cx="6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39D87A-D63C-474C-9E8D-D75E0E480A04}"/>
                    </a:ext>
                  </a:extLst>
                </p14:cNvPr>
                <p14:cNvContentPartPr/>
                <p14:nvPr/>
              </p14:nvContentPartPr>
              <p14:xfrm>
                <a:off x="3876333" y="1401360"/>
                <a:ext cx="72360" cy="1454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39D87A-D63C-474C-9E8D-D75E0E480A0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872013" y="1397040"/>
                  <a:ext cx="8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67A3FA5-2718-4F87-AB57-C64B09F3F7A2}"/>
                    </a:ext>
                  </a:extLst>
                </p14:cNvPr>
                <p14:cNvContentPartPr/>
                <p14:nvPr/>
              </p14:nvContentPartPr>
              <p14:xfrm>
                <a:off x="3979653" y="1386240"/>
                <a:ext cx="37080" cy="137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67A3FA5-2718-4F87-AB57-C64B09F3F7A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975333" y="1381920"/>
                  <a:ext cx="45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684C365-6674-40A5-9D05-7F4BFC9EFA6C}"/>
                    </a:ext>
                  </a:extLst>
                </p14:cNvPr>
                <p14:cNvContentPartPr/>
                <p14:nvPr/>
              </p14:nvContentPartPr>
              <p14:xfrm>
                <a:off x="3953013" y="1464360"/>
                <a:ext cx="95760" cy="55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684C365-6674-40A5-9D05-7F4BFC9EFA6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948693" y="1460040"/>
                  <a:ext cx="104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6DA0543-CDA9-4E68-88BE-4716C9D51FA3}"/>
                    </a:ext>
                  </a:extLst>
                </p14:cNvPr>
                <p14:cNvContentPartPr/>
                <p14:nvPr/>
              </p14:nvContentPartPr>
              <p14:xfrm>
                <a:off x="4078653" y="1398840"/>
                <a:ext cx="47160" cy="1260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6DA0543-CDA9-4E68-88BE-4716C9D51FA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074333" y="1394520"/>
                  <a:ext cx="55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CF0CA8E-E946-4161-9E49-9E0F4FDFCB14}"/>
                    </a:ext>
                  </a:extLst>
                </p14:cNvPr>
                <p14:cNvContentPartPr/>
                <p14:nvPr/>
              </p14:nvContentPartPr>
              <p14:xfrm>
                <a:off x="4127973" y="1444200"/>
                <a:ext cx="174600" cy="78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CF0CA8E-E946-4161-9E49-9E0F4FDFCB1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123653" y="1439880"/>
                  <a:ext cx="183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C788E49-F258-460E-8BEE-D41A31E3AC74}"/>
                    </a:ext>
                  </a:extLst>
                </p14:cNvPr>
                <p14:cNvContentPartPr/>
                <p14:nvPr/>
              </p14:nvContentPartPr>
              <p14:xfrm>
                <a:off x="4328133" y="1376160"/>
                <a:ext cx="478080" cy="2714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C788E49-F258-460E-8BEE-D41A31E3AC7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323813" y="1371840"/>
                  <a:ext cx="486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5BB968E-2D8E-46EC-AF14-54DC868FC6E9}"/>
                    </a:ext>
                  </a:extLst>
                </p14:cNvPr>
                <p14:cNvContentPartPr/>
                <p14:nvPr/>
              </p14:nvContentPartPr>
              <p14:xfrm>
                <a:off x="4272693" y="1355280"/>
                <a:ext cx="27000" cy="2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5BB968E-2D8E-46EC-AF14-54DC868FC6E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268373" y="1350960"/>
                  <a:ext cx="356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B03F9F0-8132-4C89-8F60-45F7FCDF5770}"/>
                    </a:ext>
                  </a:extLst>
                </p14:cNvPr>
                <p14:cNvContentPartPr/>
                <p14:nvPr/>
              </p14:nvContentPartPr>
              <p14:xfrm>
                <a:off x="4875333" y="1440240"/>
                <a:ext cx="223920" cy="80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B03F9F0-8132-4C89-8F60-45F7FCDF577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871013" y="1435920"/>
                  <a:ext cx="232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5806429-1D1D-416B-A6C7-6001709E8316}"/>
                    </a:ext>
                  </a:extLst>
                </p14:cNvPr>
                <p14:cNvContentPartPr/>
                <p14:nvPr/>
              </p14:nvContentPartPr>
              <p14:xfrm>
                <a:off x="5151093" y="1396680"/>
                <a:ext cx="101160" cy="119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5806429-1D1D-416B-A6C7-6001709E831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146773" y="1392360"/>
                  <a:ext cx="10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0F7C8FB-7B16-46DA-B873-4F2E83B3C17B}"/>
                    </a:ext>
                  </a:extLst>
                </p14:cNvPr>
                <p14:cNvContentPartPr/>
                <p14:nvPr/>
              </p14:nvContentPartPr>
              <p14:xfrm>
                <a:off x="5297613" y="1439880"/>
                <a:ext cx="92520" cy="73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0F7C8FB-7B16-46DA-B873-4F2E83B3C17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293293" y="1435560"/>
                  <a:ext cx="10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9992D3C-2DB5-4460-8657-053621BEF646}"/>
                    </a:ext>
                  </a:extLst>
                </p14:cNvPr>
                <p14:cNvContentPartPr/>
                <p14:nvPr/>
              </p14:nvContentPartPr>
              <p14:xfrm>
                <a:off x="5385813" y="1438800"/>
                <a:ext cx="106920" cy="76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9992D3C-2DB5-4460-8657-053621BEF64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381493" y="1434480"/>
                  <a:ext cx="11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2C23A22-1164-436C-8C9E-39ECCAB7B4E7}"/>
                    </a:ext>
                  </a:extLst>
                </p14:cNvPr>
                <p14:cNvContentPartPr/>
                <p14:nvPr/>
              </p14:nvContentPartPr>
              <p14:xfrm>
                <a:off x="5512173" y="1386600"/>
                <a:ext cx="140040" cy="133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2C23A22-1164-436C-8C9E-39ECCAB7B4E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507853" y="1382280"/>
                  <a:ext cx="148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E3D5646-A4AB-41F8-B181-CD91C4149140}"/>
                    </a:ext>
                  </a:extLst>
                </p14:cNvPr>
                <p14:cNvContentPartPr/>
                <p14:nvPr/>
              </p14:nvContentPartPr>
              <p14:xfrm>
                <a:off x="5468613" y="1406400"/>
                <a:ext cx="120960" cy="14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E3D5646-A4AB-41F8-B181-CD91C414914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464293" y="1402080"/>
                  <a:ext cx="129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528667F-1C44-42FF-AA63-08CCAA4E3EA0}"/>
                    </a:ext>
                  </a:extLst>
                </p14:cNvPr>
                <p14:cNvContentPartPr/>
                <p14:nvPr/>
              </p14:nvContentPartPr>
              <p14:xfrm>
                <a:off x="5681013" y="1438440"/>
                <a:ext cx="237600" cy="93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528667F-1C44-42FF-AA63-08CCAA4E3EA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676693" y="1434120"/>
                  <a:ext cx="246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ADDFB9B-4851-4492-A7CC-47BBEEBA67A9}"/>
                    </a:ext>
                  </a:extLst>
                </p14:cNvPr>
                <p14:cNvContentPartPr/>
                <p14:nvPr/>
              </p14:nvContentPartPr>
              <p14:xfrm>
                <a:off x="5974773" y="1357080"/>
                <a:ext cx="26280" cy="193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ADDFB9B-4851-4492-A7CC-47BBEEBA67A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70453" y="1352760"/>
                  <a:ext cx="34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7468A2A-B420-444B-A317-58AD9D289FC4}"/>
                    </a:ext>
                  </a:extLst>
                </p14:cNvPr>
                <p14:cNvContentPartPr/>
                <p14:nvPr/>
              </p14:nvContentPartPr>
              <p14:xfrm>
                <a:off x="10568733" y="1861440"/>
                <a:ext cx="142920" cy="21193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7468A2A-B420-444B-A317-58AD9D289FC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564413" y="1857120"/>
                  <a:ext cx="151560" cy="21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7270D76-3770-48B7-9EAA-32ACD2ACC13D}"/>
                    </a:ext>
                  </a:extLst>
                </p14:cNvPr>
                <p14:cNvContentPartPr/>
                <p14:nvPr/>
              </p14:nvContentPartPr>
              <p14:xfrm>
                <a:off x="10676373" y="1695840"/>
                <a:ext cx="1224720" cy="1141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7270D76-3770-48B7-9EAA-32ACD2ACC13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672053" y="1691520"/>
                  <a:ext cx="1233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333BBE2-5563-46BC-9788-18A943F229EB}"/>
                    </a:ext>
                  </a:extLst>
                </p14:cNvPr>
                <p14:cNvContentPartPr/>
                <p14:nvPr/>
              </p14:nvContentPartPr>
              <p14:xfrm>
                <a:off x="10758453" y="1860000"/>
                <a:ext cx="137160" cy="149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333BBE2-5563-46BC-9788-18A943F229E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754133" y="1855680"/>
                  <a:ext cx="145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29CD4DC-D369-4186-8151-0F12D0051FA7}"/>
                    </a:ext>
                  </a:extLst>
                </p14:cNvPr>
                <p14:cNvContentPartPr/>
                <p14:nvPr/>
              </p14:nvContentPartPr>
              <p14:xfrm>
                <a:off x="10719933" y="1826520"/>
                <a:ext cx="164520" cy="338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29CD4DC-D369-4186-8151-0F12D0051FA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15613" y="1822200"/>
                  <a:ext cx="173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EDCB079-CDF6-4EAA-8CEA-7E55AE96E20A}"/>
                    </a:ext>
                  </a:extLst>
                </p14:cNvPr>
                <p14:cNvContentPartPr/>
                <p14:nvPr/>
              </p14:nvContentPartPr>
              <p14:xfrm>
                <a:off x="10765653" y="2016960"/>
                <a:ext cx="117000" cy="954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EDCB079-CDF6-4EAA-8CEA-7E55AE96E20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761333" y="2012640"/>
                  <a:ext cx="125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473048B-8F37-4E48-A72F-227316FDD7CB}"/>
                    </a:ext>
                  </a:extLst>
                </p14:cNvPr>
                <p14:cNvContentPartPr/>
                <p14:nvPr/>
              </p14:nvContentPartPr>
              <p14:xfrm>
                <a:off x="10919373" y="1830840"/>
                <a:ext cx="117000" cy="142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473048B-8F37-4E48-A72F-227316FDD7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915053" y="1826520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086E15C-B69B-4D2C-B4A6-96219E60EEDF}"/>
                    </a:ext>
                  </a:extLst>
                </p14:cNvPr>
                <p14:cNvContentPartPr/>
                <p14:nvPr/>
              </p14:nvContentPartPr>
              <p14:xfrm>
                <a:off x="10917213" y="1784040"/>
                <a:ext cx="92520" cy="601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086E15C-B69B-4D2C-B4A6-96219E60EED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912893" y="1779720"/>
                  <a:ext cx="101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CB9CD91-CC56-49D0-A42B-67FA40E1D126}"/>
                    </a:ext>
                  </a:extLst>
                </p14:cNvPr>
                <p14:cNvContentPartPr/>
                <p14:nvPr/>
              </p14:nvContentPartPr>
              <p14:xfrm>
                <a:off x="10957893" y="1964040"/>
                <a:ext cx="63000" cy="802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CB9CD91-CC56-49D0-A42B-67FA40E1D12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953573" y="1959720"/>
                  <a:ext cx="7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877FEC0-E9C0-41F8-AD9F-D0414F873749}"/>
                    </a:ext>
                  </a:extLst>
                </p14:cNvPr>
                <p14:cNvContentPartPr/>
                <p14:nvPr/>
              </p14:nvContentPartPr>
              <p14:xfrm>
                <a:off x="11225013" y="1848840"/>
                <a:ext cx="258120" cy="1112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877FEC0-E9C0-41F8-AD9F-D0414F87374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220693" y="1844520"/>
                  <a:ext cx="266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D773FFC-7753-4B16-821C-0BD51F88C55B}"/>
                    </a:ext>
                  </a:extLst>
                </p14:cNvPr>
                <p14:cNvContentPartPr/>
                <p14:nvPr/>
              </p14:nvContentPartPr>
              <p14:xfrm>
                <a:off x="11475213" y="1761360"/>
                <a:ext cx="8640" cy="619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D773FFC-7753-4B16-821C-0BD51F88C55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470893" y="1757040"/>
                  <a:ext cx="17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27DC4F3-6000-46FD-B983-2D5A5233D8AD}"/>
                    </a:ext>
                  </a:extLst>
                </p14:cNvPr>
                <p14:cNvContentPartPr/>
                <p14:nvPr/>
              </p14:nvContentPartPr>
              <p14:xfrm>
                <a:off x="10713093" y="2199480"/>
                <a:ext cx="64440" cy="136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27DC4F3-6000-46FD-B983-2D5A5233D8A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708773" y="2195160"/>
                  <a:ext cx="7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52FA5C5-35D4-406A-97EF-EBFABE2E7BC6}"/>
                    </a:ext>
                  </a:extLst>
                </p14:cNvPr>
                <p14:cNvContentPartPr/>
                <p14:nvPr/>
              </p14:nvContentPartPr>
              <p14:xfrm>
                <a:off x="10728213" y="2169960"/>
                <a:ext cx="104760" cy="1616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52FA5C5-35D4-406A-97EF-EBFABE2E7BC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723893" y="2165640"/>
                  <a:ext cx="113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B4868B1-AD61-4F88-A477-AFA4DFDDED80}"/>
                    </a:ext>
                  </a:extLst>
                </p14:cNvPr>
                <p14:cNvContentPartPr/>
                <p14:nvPr/>
              </p14:nvContentPartPr>
              <p14:xfrm>
                <a:off x="10809213" y="2165280"/>
                <a:ext cx="76320" cy="1346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B4868B1-AD61-4F88-A477-AFA4DFDDED8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804893" y="2160960"/>
                  <a:ext cx="84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BA06880-A78F-4028-AEE5-6A9A236715D9}"/>
                    </a:ext>
                  </a:extLst>
                </p14:cNvPr>
                <p14:cNvContentPartPr/>
                <p14:nvPr/>
              </p14:nvContentPartPr>
              <p14:xfrm>
                <a:off x="10891653" y="2193360"/>
                <a:ext cx="21240" cy="1206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BA06880-A78F-4028-AEE5-6A9A236715D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87333" y="2189040"/>
                  <a:ext cx="29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6127B3A-D02A-4CBE-BF97-6FFF65A823F1}"/>
                    </a:ext>
                  </a:extLst>
                </p14:cNvPr>
                <p14:cNvContentPartPr/>
                <p14:nvPr/>
              </p14:nvContentPartPr>
              <p14:xfrm>
                <a:off x="10918653" y="2200200"/>
                <a:ext cx="137520" cy="100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6127B3A-D02A-4CBE-BF97-6FFF65A823F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914333" y="2195880"/>
                  <a:ext cx="14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586D0F4-6728-4147-ADB3-0B1379DF2A2F}"/>
                    </a:ext>
                  </a:extLst>
                </p14:cNvPr>
                <p14:cNvContentPartPr/>
                <p14:nvPr/>
              </p14:nvContentPartPr>
              <p14:xfrm>
                <a:off x="11082453" y="2097240"/>
                <a:ext cx="387360" cy="269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586D0F4-6728-4147-ADB3-0B1379DF2A2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078133" y="2092920"/>
                  <a:ext cx="396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4D5C1DF-ED40-49CB-B92D-BAEA3DD333E4}"/>
                    </a:ext>
                  </a:extLst>
                </p14:cNvPr>
                <p14:cNvContentPartPr/>
                <p14:nvPr/>
              </p14:nvContentPartPr>
              <p14:xfrm>
                <a:off x="11590773" y="2184360"/>
                <a:ext cx="77400" cy="67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4D5C1DF-ED40-49CB-B92D-BAEA3DD333E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586453" y="2180040"/>
                  <a:ext cx="86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DE59EE6-7DF9-4ECA-9AA4-960E33D13369}"/>
                    </a:ext>
                  </a:extLst>
                </p14:cNvPr>
                <p14:cNvContentPartPr/>
                <p14:nvPr/>
              </p14:nvContentPartPr>
              <p14:xfrm>
                <a:off x="11705253" y="2095440"/>
                <a:ext cx="167040" cy="1717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DE59EE6-7DF9-4ECA-9AA4-960E33D1336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700933" y="2091120"/>
                  <a:ext cx="175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2A219BF-29B9-47AB-A177-B17016EC3685}"/>
                    </a:ext>
                  </a:extLst>
                </p14:cNvPr>
                <p14:cNvContentPartPr/>
                <p14:nvPr/>
              </p14:nvContentPartPr>
              <p14:xfrm>
                <a:off x="10663053" y="2490000"/>
                <a:ext cx="181080" cy="149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2A219BF-29B9-47AB-A177-B17016EC368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658733" y="2485680"/>
                  <a:ext cx="189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E161990-B281-4141-976D-0021AC92E7D6}"/>
                    </a:ext>
                  </a:extLst>
                </p14:cNvPr>
                <p14:cNvContentPartPr/>
                <p14:nvPr/>
              </p14:nvContentPartPr>
              <p14:xfrm>
                <a:off x="10922613" y="2487840"/>
                <a:ext cx="174240" cy="69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E161990-B281-4141-976D-0021AC92E7D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918293" y="2483520"/>
                  <a:ext cx="182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075EC3C-FC84-4434-9763-B9D52DBC5AD5}"/>
                    </a:ext>
                  </a:extLst>
                </p14:cNvPr>
                <p14:cNvContentPartPr/>
                <p14:nvPr/>
              </p14:nvContentPartPr>
              <p14:xfrm>
                <a:off x="11127813" y="2420880"/>
                <a:ext cx="150120" cy="1346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075EC3C-FC84-4434-9763-B9D52DBC5AD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123493" y="2416560"/>
                  <a:ext cx="158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B5A38D2-CC75-4863-B781-AAAE8CADACC2}"/>
                    </a:ext>
                  </a:extLst>
                </p14:cNvPr>
                <p14:cNvContentPartPr/>
                <p14:nvPr/>
              </p14:nvContentPartPr>
              <p14:xfrm>
                <a:off x="11378733" y="2442840"/>
                <a:ext cx="113760" cy="1040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B5A38D2-CC75-4863-B781-AAAE8CADACC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374413" y="2438520"/>
                  <a:ext cx="122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0DF6D0A-FCA3-4A58-9225-9960706D9435}"/>
                    </a:ext>
                  </a:extLst>
                </p14:cNvPr>
                <p14:cNvContentPartPr/>
                <p14:nvPr/>
              </p14:nvContentPartPr>
              <p14:xfrm>
                <a:off x="11457933" y="2379480"/>
                <a:ext cx="38880" cy="162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0DF6D0A-FCA3-4A58-9225-9960706D943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453613" y="2375160"/>
                  <a:ext cx="47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B40F92B-965B-40AB-84CD-C22520EDCB53}"/>
                    </a:ext>
                  </a:extLst>
                </p14:cNvPr>
                <p14:cNvContentPartPr/>
                <p14:nvPr/>
              </p14:nvContentPartPr>
              <p14:xfrm>
                <a:off x="11590773" y="2421960"/>
                <a:ext cx="97200" cy="113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B40F92B-965B-40AB-84CD-C22520EDCB5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586453" y="2417640"/>
                  <a:ext cx="105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DCEAFC-903F-482F-9391-7B007D28B688}"/>
                    </a:ext>
                  </a:extLst>
                </p14:cNvPr>
                <p14:cNvContentPartPr/>
                <p14:nvPr/>
              </p14:nvContentPartPr>
              <p14:xfrm>
                <a:off x="11707773" y="2456520"/>
                <a:ext cx="121680" cy="67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DCEAFC-903F-482F-9391-7B007D28B68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703453" y="2452200"/>
                  <a:ext cx="130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FE8ECC3-B58D-4541-984A-89C34300D8C4}"/>
                    </a:ext>
                  </a:extLst>
                </p14:cNvPr>
                <p14:cNvContentPartPr/>
                <p14:nvPr/>
              </p14:nvContentPartPr>
              <p14:xfrm>
                <a:off x="11828373" y="2383080"/>
                <a:ext cx="32400" cy="50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FE8ECC3-B58D-4541-984A-89C34300D8C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824053" y="2378760"/>
                  <a:ext cx="41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9A6EC1F-C1B4-4663-B17E-9797733421CB}"/>
                    </a:ext>
                  </a:extLst>
                </p14:cNvPr>
                <p14:cNvContentPartPr/>
                <p14:nvPr/>
              </p14:nvContentPartPr>
              <p14:xfrm>
                <a:off x="11860773" y="2377320"/>
                <a:ext cx="125640" cy="150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9A6EC1F-C1B4-4663-B17E-9797733421C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856453" y="2373000"/>
                  <a:ext cx="13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07707A2-9F11-4AE9-9830-22F23FD1A6C8}"/>
                    </a:ext>
                  </a:extLst>
                </p14:cNvPr>
                <p14:cNvContentPartPr/>
                <p14:nvPr/>
              </p14:nvContentPartPr>
              <p14:xfrm>
                <a:off x="10756653" y="2778720"/>
                <a:ext cx="91800" cy="198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07707A2-9F11-4AE9-9830-22F23FD1A6C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752333" y="2774400"/>
                  <a:ext cx="10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A6B8CD2-DCD2-4341-96D4-CFB7D6EACC2E}"/>
                    </a:ext>
                  </a:extLst>
                </p14:cNvPr>
                <p14:cNvContentPartPr/>
                <p14:nvPr/>
              </p14:nvContentPartPr>
              <p14:xfrm>
                <a:off x="10852773" y="2745600"/>
                <a:ext cx="199080" cy="939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A6B8CD2-DCD2-4341-96D4-CFB7D6EACC2E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848453" y="2741280"/>
                  <a:ext cx="207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8FFB361-F778-4AE5-8311-3ADA314BCA35}"/>
                    </a:ext>
                  </a:extLst>
                </p14:cNvPr>
                <p14:cNvContentPartPr/>
                <p14:nvPr/>
              </p14:nvContentPartPr>
              <p14:xfrm>
                <a:off x="11184693" y="2675760"/>
                <a:ext cx="117720" cy="1468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8FFB361-F778-4AE5-8311-3ADA314BCA3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180373" y="2671440"/>
                  <a:ext cx="126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063A384-0E48-44D7-BD81-B9BDBC2C9239}"/>
                    </a:ext>
                  </a:extLst>
                </p14:cNvPr>
                <p14:cNvContentPartPr/>
                <p14:nvPr/>
              </p14:nvContentPartPr>
              <p14:xfrm>
                <a:off x="11247693" y="2747400"/>
                <a:ext cx="18720" cy="583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063A384-0E48-44D7-BD81-B9BDBC2C923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243373" y="2743080"/>
                  <a:ext cx="27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C00E303-7249-4B2F-B724-804D6F4ED380}"/>
                    </a:ext>
                  </a:extLst>
                </p14:cNvPr>
                <p14:cNvContentPartPr/>
                <p14:nvPr/>
              </p14:nvContentPartPr>
              <p14:xfrm>
                <a:off x="11295933" y="2766120"/>
                <a:ext cx="110880" cy="30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C00E303-7249-4B2F-B724-804D6F4ED38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291613" y="2761800"/>
                  <a:ext cx="11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414B978-92F1-496B-8CF6-806B22BF49F3}"/>
                    </a:ext>
                  </a:extLst>
                </p14:cNvPr>
                <p14:cNvContentPartPr/>
                <p14:nvPr/>
              </p14:nvContentPartPr>
              <p14:xfrm>
                <a:off x="11410773" y="2737320"/>
                <a:ext cx="67680" cy="78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414B978-92F1-496B-8CF6-806B22BF49F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406453" y="2733000"/>
                  <a:ext cx="76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A511B36-42AC-4128-9F7A-E20945D18C2F}"/>
                    </a:ext>
                  </a:extLst>
                </p14:cNvPr>
                <p14:cNvContentPartPr/>
                <p14:nvPr/>
              </p14:nvContentPartPr>
              <p14:xfrm>
                <a:off x="11482413" y="2658840"/>
                <a:ext cx="173520" cy="1364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A511B36-42AC-4128-9F7A-E20945D18C2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478093" y="2654520"/>
                  <a:ext cx="182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4D20D462-C687-484F-8566-1943AF8E45F0}"/>
                    </a:ext>
                  </a:extLst>
                </p14:cNvPr>
                <p14:cNvContentPartPr/>
                <p14:nvPr/>
              </p14:nvContentPartPr>
              <p14:xfrm>
                <a:off x="11700213" y="2616360"/>
                <a:ext cx="18720" cy="1000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4D20D462-C687-484F-8566-1943AF8E45F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695893" y="2612040"/>
                  <a:ext cx="27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DD17C00-4248-47B5-8421-6E093D2E59B2}"/>
                    </a:ext>
                  </a:extLst>
                </p14:cNvPr>
                <p14:cNvContentPartPr/>
                <p14:nvPr/>
              </p14:nvContentPartPr>
              <p14:xfrm>
                <a:off x="11693373" y="2750640"/>
                <a:ext cx="360" cy="3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DD17C00-4248-47B5-8421-6E093D2E59B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89053" y="27463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8D4FC8A-6D1A-4554-97FE-8BE64C6655DE}"/>
                    </a:ext>
                  </a:extLst>
                </p14:cNvPr>
                <p14:cNvContentPartPr/>
                <p14:nvPr/>
              </p14:nvContentPartPr>
              <p14:xfrm>
                <a:off x="11665653" y="2595480"/>
                <a:ext cx="33120" cy="1987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8D4FC8A-6D1A-4554-97FE-8BE64C6655D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661333" y="2591160"/>
                  <a:ext cx="41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E31F908-9D83-4590-8845-012DFB0F15A7}"/>
                    </a:ext>
                  </a:extLst>
                </p14:cNvPr>
                <p14:cNvContentPartPr/>
                <p14:nvPr/>
              </p14:nvContentPartPr>
              <p14:xfrm>
                <a:off x="11645853" y="2651640"/>
                <a:ext cx="109080" cy="77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E31F908-9D83-4590-8845-012DFB0F15A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641533" y="2647320"/>
                  <a:ext cx="117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D35C16C-87DF-4009-91DD-6D92E29E731A}"/>
                    </a:ext>
                  </a:extLst>
                </p14:cNvPr>
                <p14:cNvContentPartPr/>
                <p14:nvPr/>
              </p14:nvContentPartPr>
              <p14:xfrm>
                <a:off x="11697693" y="2685840"/>
                <a:ext cx="54720" cy="98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D35C16C-87DF-4009-91DD-6D92E29E731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693373" y="2681520"/>
                  <a:ext cx="63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DFAB26F-638C-4907-BE24-AC90F10271DF}"/>
                    </a:ext>
                  </a:extLst>
                </p14:cNvPr>
                <p14:cNvContentPartPr/>
                <p14:nvPr/>
              </p14:nvContentPartPr>
              <p14:xfrm>
                <a:off x="11776893" y="2626080"/>
                <a:ext cx="118440" cy="1620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DFAB26F-638C-4907-BE24-AC90F10271D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772573" y="2621760"/>
                  <a:ext cx="127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C95C1F6-B85B-4897-843F-9D69DD0B91B2}"/>
                    </a:ext>
                  </a:extLst>
                </p14:cNvPr>
                <p14:cNvContentPartPr/>
                <p14:nvPr/>
              </p14:nvContentPartPr>
              <p14:xfrm>
                <a:off x="11877333" y="2605200"/>
                <a:ext cx="24840" cy="813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C95C1F6-B85B-4897-843F-9D69DD0B91B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873013" y="2600880"/>
                  <a:ext cx="33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8BEB424-0F5B-43E5-BE39-F2CB93F81197}"/>
                    </a:ext>
                  </a:extLst>
                </p14:cNvPr>
                <p14:cNvContentPartPr/>
                <p14:nvPr/>
              </p14:nvContentPartPr>
              <p14:xfrm>
                <a:off x="11909733" y="2695920"/>
                <a:ext cx="148320" cy="648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8BEB424-0F5B-43E5-BE39-F2CB93F8119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905413" y="2691600"/>
                  <a:ext cx="156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239C70D-70CE-44D5-A291-065DFF219801}"/>
                    </a:ext>
                  </a:extLst>
                </p14:cNvPr>
                <p14:cNvContentPartPr/>
                <p14:nvPr/>
              </p14:nvContentPartPr>
              <p14:xfrm>
                <a:off x="10738653" y="3015960"/>
                <a:ext cx="268560" cy="162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239C70D-70CE-44D5-A291-065DFF21980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734333" y="3011640"/>
                  <a:ext cx="27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ED0A78F-FEC5-4E84-AD7E-75765567F75C}"/>
                    </a:ext>
                  </a:extLst>
                </p14:cNvPr>
                <p14:cNvContentPartPr/>
                <p14:nvPr/>
              </p14:nvContentPartPr>
              <p14:xfrm>
                <a:off x="10966173" y="2943960"/>
                <a:ext cx="25560" cy="169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ED0A78F-FEC5-4E84-AD7E-75765567F75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961853" y="2939640"/>
                  <a:ext cx="34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98B7A12-51AE-4F64-B549-1300BFEB127B}"/>
                    </a:ext>
                  </a:extLst>
                </p14:cNvPr>
                <p14:cNvContentPartPr/>
                <p14:nvPr/>
              </p14:nvContentPartPr>
              <p14:xfrm>
                <a:off x="11117373" y="2976720"/>
                <a:ext cx="109800" cy="1875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98B7A12-51AE-4F64-B549-1300BFEB127B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113053" y="2972400"/>
                  <a:ext cx="118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999E2DB-6F99-418E-9F3E-500382DC4E51}"/>
                    </a:ext>
                  </a:extLst>
                </p14:cNvPr>
                <p14:cNvContentPartPr/>
                <p14:nvPr/>
              </p14:nvContentPartPr>
              <p14:xfrm>
                <a:off x="11234733" y="3025680"/>
                <a:ext cx="115560" cy="82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999E2DB-6F99-418E-9F3E-500382DC4E5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230413" y="3021360"/>
                  <a:ext cx="124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5C60F3A-7099-4D5A-A58E-6562701B5AB0}"/>
                    </a:ext>
                  </a:extLst>
                </p14:cNvPr>
                <p14:cNvContentPartPr/>
                <p14:nvPr/>
              </p14:nvContentPartPr>
              <p14:xfrm>
                <a:off x="11312133" y="2939280"/>
                <a:ext cx="86760" cy="1519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5C60F3A-7099-4D5A-A58E-6562701B5AB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307813" y="2934960"/>
                  <a:ext cx="95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4E57043-95A8-4715-87E5-2264A11CDA9B}"/>
                    </a:ext>
                  </a:extLst>
                </p14:cNvPr>
                <p14:cNvContentPartPr/>
                <p14:nvPr/>
              </p14:nvContentPartPr>
              <p14:xfrm>
                <a:off x="11406813" y="3019200"/>
                <a:ext cx="143640" cy="67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4E57043-95A8-4715-87E5-2264A11CDA9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402493" y="3014880"/>
                  <a:ext cx="15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E164D1E-5E93-4588-AA5C-3AC6C25692F5}"/>
                    </a:ext>
                  </a:extLst>
                </p14:cNvPr>
                <p14:cNvContentPartPr/>
                <p14:nvPr/>
              </p14:nvContentPartPr>
              <p14:xfrm>
                <a:off x="11587533" y="2917320"/>
                <a:ext cx="80280" cy="1522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E164D1E-5E93-4588-AA5C-3AC6C25692F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583213" y="2913000"/>
                  <a:ext cx="88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1BE251F-D1D4-4E54-A3D4-8F018943C102}"/>
                    </a:ext>
                  </a:extLst>
                </p14:cNvPr>
                <p14:cNvContentPartPr/>
                <p14:nvPr/>
              </p14:nvContentPartPr>
              <p14:xfrm>
                <a:off x="11678253" y="2986080"/>
                <a:ext cx="90000" cy="752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1BE251F-D1D4-4E54-A3D4-8F018943C102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673933" y="2981760"/>
                  <a:ext cx="98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5287211-49D5-46B2-9133-6D06FB3B71D2}"/>
                    </a:ext>
                  </a:extLst>
                </p14:cNvPr>
                <p14:cNvContentPartPr/>
                <p14:nvPr/>
              </p14:nvContentPartPr>
              <p14:xfrm>
                <a:off x="11768973" y="2909760"/>
                <a:ext cx="154080" cy="1530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5287211-49D5-46B2-9133-6D06FB3B71D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764653" y="2905440"/>
                  <a:ext cx="162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432837E-DD92-474A-B45E-68D39BAD51A1}"/>
                    </a:ext>
                  </a:extLst>
                </p14:cNvPr>
                <p14:cNvContentPartPr/>
                <p14:nvPr/>
              </p14:nvContentPartPr>
              <p14:xfrm>
                <a:off x="11938533" y="3049800"/>
                <a:ext cx="360" cy="194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432837E-DD92-474A-B45E-68D39BAD51A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934213" y="3045480"/>
                  <a:ext cx="9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267262B-9384-4F37-9B58-888B115E1003}"/>
                    </a:ext>
                  </a:extLst>
                </p14:cNvPr>
                <p14:cNvContentPartPr/>
                <p14:nvPr/>
              </p14:nvContentPartPr>
              <p14:xfrm>
                <a:off x="4477533" y="2320080"/>
                <a:ext cx="285840" cy="2059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267262B-9384-4F37-9B58-888B115E100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473213" y="2315760"/>
                  <a:ext cx="294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872B087-A56C-43FF-82EF-8E7BB6E37AA8}"/>
                    </a:ext>
                  </a:extLst>
                </p14:cNvPr>
                <p14:cNvContentPartPr/>
                <p14:nvPr/>
              </p14:nvContentPartPr>
              <p14:xfrm>
                <a:off x="4906653" y="2309280"/>
                <a:ext cx="131040" cy="219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872B087-A56C-43FF-82EF-8E7BB6E37AA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902333" y="2304960"/>
                  <a:ext cx="139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E2BCEA6-EDC3-4921-9CAC-C8C813A716EC}"/>
                    </a:ext>
                  </a:extLst>
                </p14:cNvPr>
                <p14:cNvContentPartPr/>
                <p14:nvPr/>
              </p14:nvContentPartPr>
              <p14:xfrm>
                <a:off x="4898013" y="2366520"/>
                <a:ext cx="144720" cy="82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E2BCEA6-EDC3-4921-9CAC-C8C813A716E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893693" y="2362200"/>
                  <a:ext cx="153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37EC1B3-C7A3-4997-896E-21E632373E21}"/>
                    </a:ext>
                  </a:extLst>
                </p14:cNvPr>
                <p14:cNvContentPartPr/>
                <p14:nvPr/>
              </p14:nvContentPartPr>
              <p14:xfrm>
                <a:off x="5294373" y="2109840"/>
                <a:ext cx="82440" cy="1044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37EC1B3-C7A3-4997-896E-21E632373E2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289693" y="2105520"/>
                  <a:ext cx="91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65CAFA2-504B-4812-84DC-B29CB444E689}"/>
                    </a:ext>
                  </a:extLst>
                </p14:cNvPr>
                <p14:cNvContentPartPr/>
                <p14:nvPr/>
              </p14:nvContentPartPr>
              <p14:xfrm>
                <a:off x="5061093" y="2248080"/>
                <a:ext cx="717480" cy="471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65CAFA2-504B-4812-84DC-B29CB444E68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56773" y="2243760"/>
                  <a:ext cx="726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810D95B-5887-4951-8542-3ED97D483379}"/>
                    </a:ext>
                  </a:extLst>
                </p14:cNvPr>
                <p14:cNvContentPartPr/>
                <p14:nvPr/>
              </p14:nvContentPartPr>
              <p14:xfrm>
                <a:off x="5179173" y="2303520"/>
                <a:ext cx="118440" cy="1245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810D95B-5887-4951-8542-3ED97D48337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174853" y="2299200"/>
                  <a:ext cx="127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FCED9F7-F678-4508-B102-E890C0AB6B22}"/>
                    </a:ext>
                  </a:extLst>
                </p14:cNvPr>
                <p14:cNvContentPartPr/>
                <p14:nvPr/>
              </p14:nvContentPartPr>
              <p14:xfrm>
                <a:off x="5337213" y="2347440"/>
                <a:ext cx="91080" cy="565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FCED9F7-F678-4508-B102-E890C0AB6B2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332893" y="2343120"/>
                  <a:ext cx="99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B950C93-C314-4C19-8271-D449A52C3BB9}"/>
                    </a:ext>
                  </a:extLst>
                </p14:cNvPr>
                <p14:cNvContentPartPr/>
                <p14:nvPr/>
              </p14:nvContentPartPr>
              <p14:xfrm>
                <a:off x="5461413" y="2372280"/>
                <a:ext cx="11880" cy="66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B950C93-C314-4C19-8271-D449A52C3BB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457093" y="2367960"/>
                  <a:ext cx="20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02991BD-07B5-4792-8105-50B136868452}"/>
                    </a:ext>
                  </a:extLst>
                </p14:cNvPr>
                <p14:cNvContentPartPr/>
                <p14:nvPr/>
              </p14:nvContentPartPr>
              <p14:xfrm>
                <a:off x="5441253" y="2361480"/>
                <a:ext cx="110160" cy="795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02991BD-07B5-4792-8105-50B13686845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436933" y="2357160"/>
                  <a:ext cx="11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08602062-837E-4707-B2E9-41ECE984075A}"/>
                    </a:ext>
                  </a:extLst>
                </p14:cNvPr>
                <p14:cNvContentPartPr/>
                <p14:nvPr/>
              </p14:nvContentPartPr>
              <p14:xfrm>
                <a:off x="5127333" y="2488200"/>
                <a:ext cx="438120" cy="280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08602062-837E-4707-B2E9-41ECE984075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123013" y="2483880"/>
                  <a:ext cx="446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ABF3233-02A6-42A8-AC98-2BD8BB355613}"/>
                    </a:ext>
                  </a:extLst>
                </p14:cNvPr>
                <p14:cNvContentPartPr/>
                <p14:nvPr/>
              </p14:nvContentPartPr>
              <p14:xfrm>
                <a:off x="5168733" y="2517720"/>
                <a:ext cx="119160" cy="1159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ABF3233-02A6-42A8-AC98-2BD8BB35561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164413" y="2513400"/>
                  <a:ext cx="127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B27E97A-9B46-4CEA-B795-4DFCD30B5013}"/>
                    </a:ext>
                  </a:extLst>
                </p14:cNvPr>
                <p14:cNvContentPartPr/>
                <p14:nvPr/>
              </p14:nvContentPartPr>
              <p14:xfrm>
                <a:off x="5319573" y="2560920"/>
                <a:ext cx="97920" cy="838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B27E97A-9B46-4CEA-B795-4DFCD30B501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315253" y="2556600"/>
                  <a:ext cx="10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DA619C0-A38B-4C73-A662-3BE010A7663B}"/>
                    </a:ext>
                  </a:extLst>
                </p14:cNvPr>
                <p14:cNvContentPartPr/>
                <p14:nvPr/>
              </p14:nvContentPartPr>
              <p14:xfrm>
                <a:off x="5322813" y="2563800"/>
                <a:ext cx="173880" cy="1324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DA619C0-A38B-4C73-A662-3BE010A7663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318493" y="2559480"/>
                  <a:ext cx="182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B251706-8A6B-499B-9A4F-A15D51AC835E}"/>
                    </a:ext>
                  </a:extLst>
                </p14:cNvPr>
                <p14:cNvContentPartPr/>
                <p14:nvPr/>
              </p14:nvContentPartPr>
              <p14:xfrm>
                <a:off x="5443053" y="2567760"/>
                <a:ext cx="103320" cy="1256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B251706-8A6B-499B-9A4F-A15D51AC835E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438733" y="2563440"/>
                  <a:ext cx="111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DF824E5-69B6-4673-94D3-7BF17CC92B64}"/>
                    </a:ext>
                  </a:extLst>
                </p14:cNvPr>
                <p14:cNvContentPartPr/>
                <p14:nvPr/>
              </p14:nvContentPartPr>
              <p14:xfrm>
                <a:off x="2339133" y="1965840"/>
                <a:ext cx="141480" cy="17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DF824E5-69B6-4673-94D3-7BF17CC92B6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334813" y="1961520"/>
                  <a:ext cx="150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C024E69-0A79-440B-9ED3-D87A790F6E2D}"/>
                    </a:ext>
                  </a:extLst>
                </p14:cNvPr>
                <p14:cNvContentPartPr/>
                <p14:nvPr/>
              </p14:nvContentPartPr>
              <p14:xfrm>
                <a:off x="2432733" y="1886280"/>
                <a:ext cx="171000" cy="2242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C024E69-0A79-440B-9ED3-D87A790F6E2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428413" y="1881960"/>
                  <a:ext cx="179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9CA2C37-E655-411B-956E-21E72C55D37C}"/>
                    </a:ext>
                  </a:extLst>
                </p14:cNvPr>
                <p14:cNvContentPartPr/>
                <p14:nvPr/>
              </p14:nvContentPartPr>
              <p14:xfrm>
                <a:off x="2737653" y="1889880"/>
                <a:ext cx="117000" cy="1184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9CA2C37-E655-411B-956E-21E72C55D37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733333" y="1885560"/>
                  <a:ext cx="125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DE1DDD4-D6FB-4055-B840-60420EFFF4C0}"/>
                    </a:ext>
                  </a:extLst>
                </p14:cNvPr>
                <p14:cNvContentPartPr/>
                <p14:nvPr/>
              </p14:nvContentPartPr>
              <p14:xfrm>
                <a:off x="2810733" y="1806720"/>
                <a:ext cx="111960" cy="1789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DE1DDD4-D6FB-4055-B840-60420EFFF4C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806413" y="1802400"/>
                  <a:ext cx="120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B753A33-FB0B-417B-908B-65569A00194F}"/>
                    </a:ext>
                  </a:extLst>
                </p14:cNvPr>
                <p14:cNvContentPartPr/>
                <p14:nvPr/>
              </p14:nvContentPartPr>
              <p14:xfrm>
                <a:off x="2999733" y="1878000"/>
                <a:ext cx="123480" cy="284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B753A33-FB0B-417B-908B-65569A00194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995413" y="1873680"/>
                  <a:ext cx="132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88C7D43-9FA6-43C1-9600-62AA07D06785}"/>
                    </a:ext>
                  </a:extLst>
                </p14:cNvPr>
                <p14:cNvContentPartPr/>
                <p14:nvPr/>
              </p14:nvContentPartPr>
              <p14:xfrm>
                <a:off x="2999013" y="1934880"/>
                <a:ext cx="117000" cy="118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88C7D43-9FA6-43C1-9600-62AA07D0678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994693" y="1930560"/>
                  <a:ext cx="125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9BCED97-7E4E-4434-BFA0-837D7E839B5D}"/>
                    </a:ext>
                  </a:extLst>
                </p14:cNvPr>
                <p14:cNvContentPartPr/>
                <p14:nvPr/>
              </p14:nvContentPartPr>
              <p14:xfrm>
                <a:off x="3257853" y="1695480"/>
                <a:ext cx="118440" cy="166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9BCED97-7E4E-4434-BFA0-837D7E839B5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253533" y="1691160"/>
                  <a:ext cx="12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7568103-9A25-419F-A059-D0ABAC857D98}"/>
                    </a:ext>
                  </a:extLst>
                </p14:cNvPr>
                <p14:cNvContentPartPr/>
                <p14:nvPr/>
              </p14:nvContentPartPr>
              <p14:xfrm>
                <a:off x="3438573" y="1755960"/>
                <a:ext cx="129600" cy="896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7568103-9A25-419F-A059-D0ABAC857D9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434253" y="1751640"/>
                  <a:ext cx="138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AAD94876-51D2-448D-B31D-128E6E874592}"/>
                    </a:ext>
                  </a:extLst>
                </p14:cNvPr>
                <p14:cNvContentPartPr/>
                <p14:nvPr/>
              </p14:nvContentPartPr>
              <p14:xfrm>
                <a:off x="3544053" y="1799520"/>
                <a:ext cx="71640" cy="59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AAD94876-51D2-448D-B31D-128E6E87459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539733" y="1795200"/>
                  <a:ext cx="80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6C635B0-D29D-433A-A2AC-CA1BC2561837}"/>
                    </a:ext>
                  </a:extLst>
                </p14:cNvPr>
                <p14:cNvContentPartPr/>
                <p14:nvPr/>
              </p14:nvContentPartPr>
              <p14:xfrm>
                <a:off x="3617133" y="1782600"/>
                <a:ext cx="36360" cy="92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6C635B0-D29D-433A-A2AC-CA1BC256183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612813" y="1778280"/>
                  <a:ext cx="45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50EFA98-A00F-45C3-95A6-40E60F170ADE}"/>
                    </a:ext>
                  </a:extLst>
                </p14:cNvPr>
                <p14:cNvContentPartPr/>
                <p14:nvPr/>
              </p14:nvContentPartPr>
              <p14:xfrm>
                <a:off x="3569613" y="1828320"/>
                <a:ext cx="92520" cy="25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50EFA98-A00F-45C3-95A6-40E60F170AD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565293" y="1824000"/>
                  <a:ext cx="101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4F61D01-2F66-40CF-977A-3EE2FA14F367}"/>
                    </a:ext>
                  </a:extLst>
                </p14:cNvPr>
                <p14:cNvContentPartPr/>
                <p14:nvPr/>
              </p14:nvContentPartPr>
              <p14:xfrm>
                <a:off x="3244173" y="1897440"/>
                <a:ext cx="463680" cy="39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4F61D01-2F66-40CF-977A-3EE2FA14F36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239853" y="1893120"/>
                  <a:ext cx="472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6BA1298-A6CD-4CBE-871F-6BAFB824CD54}"/>
                    </a:ext>
                  </a:extLst>
                </p14:cNvPr>
                <p14:cNvContentPartPr/>
                <p14:nvPr/>
              </p14:nvContentPartPr>
              <p14:xfrm>
                <a:off x="3276213" y="1932720"/>
                <a:ext cx="150120" cy="1180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6BA1298-A6CD-4CBE-871F-6BAFB824CD5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271893" y="1928400"/>
                  <a:ext cx="158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BB7A823-8A51-4745-A868-0F4EFE494CEC}"/>
                    </a:ext>
                  </a:extLst>
                </p14:cNvPr>
                <p14:cNvContentPartPr/>
                <p14:nvPr/>
              </p14:nvContentPartPr>
              <p14:xfrm>
                <a:off x="3461253" y="1969800"/>
                <a:ext cx="102960" cy="1047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BB7A823-8A51-4745-A868-0F4EFE494CE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456933" y="1965480"/>
                  <a:ext cx="111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751E83A-C02E-4513-AA47-8129F656CACB}"/>
                    </a:ext>
                  </a:extLst>
                </p14:cNvPr>
                <p14:cNvContentPartPr/>
                <p14:nvPr/>
              </p14:nvContentPartPr>
              <p14:xfrm>
                <a:off x="3449733" y="1981680"/>
                <a:ext cx="122400" cy="666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751E83A-C02E-4513-AA47-8129F656CAC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445413" y="1977360"/>
                  <a:ext cx="131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DE7FD60-EAC7-465A-A2EE-52B442A3DEFE}"/>
                    </a:ext>
                  </a:extLst>
                </p14:cNvPr>
                <p14:cNvContentPartPr/>
                <p14:nvPr/>
              </p14:nvContentPartPr>
              <p14:xfrm>
                <a:off x="3565653" y="1996800"/>
                <a:ext cx="91440" cy="1033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DE7FD60-EAC7-465A-A2EE-52B442A3DEF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561333" y="1992480"/>
                  <a:ext cx="10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124D346B-1889-46F5-B77D-D73D84D58871}"/>
                    </a:ext>
                  </a:extLst>
                </p14:cNvPr>
                <p14:cNvContentPartPr/>
                <p14:nvPr/>
              </p14:nvContentPartPr>
              <p14:xfrm>
                <a:off x="3589413" y="2043600"/>
                <a:ext cx="101520" cy="82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124D346B-1889-46F5-B77D-D73D84D5887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585093" y="2039280"/>
                  <a:ext cx="110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E95D154-434F-43C1-9858-76C59D4BAFB4}"/>
                    </a:ext>
                  </a:extLst>
                </p14:cNvPr>
                <p14:cNvContentPartPr/>
                <p14:nvPr/>
              </p14:nvContentPartPr>
              <p14:xfrm>
                <a:off x="2299533" y="2380920"/>
                <a:ext cx="172800" cy="190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E95D154-434F-43C1-9858-76C59D4BAFB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295213" y="2376600"/>
                  <a:ext cx="181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85EEC19-B8AF-46DD-8A84-FFAECD3BA6EE}"/>
                    </a:ext>
                  </a:extLst>
                </p14:cNvPr>
                <p14:cNvContentPartPr/>
                <p14:nvPr/>
              </p14:nvContentPartPr>
              <p14:xfrm>
                <a:off x="2439573" y="2332680"/>
                <a:ext cx="148320" cy="1641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85EEC19-B8AF-46DD-8A84-FFAECD3BA6E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435253" y="2328360"/>
                  <a:ext cx="156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04B35D7-C083-46A5-8764-2C63BB975DA8}"/>
                    </a:ext>
                  </a:extLst>
                </p14:cNvPr>
                <p14:cNvContentPartPr/>
                <p14:nvPr/>
              </p14:nvContentPartPr>
              <p14:xfrm>
                <a:off x="2724693" y="2348160"/>
                <a:ext cx="118800" cy="1382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04B35D7-C083-46A5-8764-2C63BB975DA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720373" y="2343840"/>
                  <a:ext cx="127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B6EF3E5-4B52-4E06-BEC1-84C8EA11F436}"/>
                    </a:ext>
                  </a:extLst>
                </p14:cNvPr>
                <p14:cNvContentPartPr/>
                <p14:nvPr/>
              </p14:nvContentPartPr>
              <p14:xfrm>
                <a:off x="2783373" y="2261040"/>
                <a:ext cx="131400" cy="1983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B6EF3E5-4B52-4E06-BEC1-84C8EA11F43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779053" y="2256720"/>
                  <a:ext cx="14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8D60AFA-DFCC-4921-9504-50946A05AFB6}"/>
                    </a:ext>
                  </a:extLst>
                </p14:cNvPr>
                <p14:cNvContentPartPr/>
                <p14:nvPr/>
              </p14:nvContentPartPr>
              <p14:xfrm>
                <a:off x="3048693" y="2332320"/>
                <a:ext cx="111960" cy="349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8D60AFA-DFCC-4921-9504-50946A05AFB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44373" y="2328000"/>
                  <a:ext cx="120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BCFC4BF-EDBE-4D26-8E6D-E2208415B194}"/>
                    </a:ext>
                  </a:extLst>
                </p14:cNvPr>
                <p14:cNvContentPartPr/>
                <p14:nvPr/>
              </p14:nvContentPartPr>
              <p14:xfrm>
                <a:off x="3046533" y="2374440"/>
                <a:ext cx="118440" cy="165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BCFC4BF-EDBE-4D26-8E6D-E2208415B194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042213" y="2370120"/>
                  <a:ext cx="12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CE94BFF-0BD0-4456-BCB8-5CA19B55732A}"/>
                    </a:ext>
                  </a:extLst>
                </p14:cNvPr>
                <p14:cNvContentPartPr/>
                <p14:nvPr/>
              </p14:nvContentPartPr>
              <p14:xfrm>
                <a:off x="3213573" y="2340600"/>
                <a:ext cx="228960" cy="126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CE94BFF-0BD0-4456-BCB8-5CA19B55732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209253" y="2336280"/>
                  <a:ext cx="237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93C3427-FB32-4828-9B9B-226E03F52657}"/>
                    </a:ext>
                  </a:extLst>
                </p14:cNvPr>
                <p14:cNvContentPartPr/>
                <p14:nvPr/>
              </p14:nvContentPartPr>
              <p14:xfrm>
                <a:off x="3526773" y="2187600"/>
                <a:ext cx="116280" cy="1216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93C3427-FB32-4828-9B9B-226E03F5265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522453" y="2183280"/>
                  <a:ext cx="12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5FB347B-356A-495A-B9C9-9EC7E1A80E48}"/>
                    </a:ext>
                  </a:extLst>
                </p14:cNvPr>
                <p14:cNvContentPartPr/>
                <p14:nvPr/>
              </p14:nvContentPartPr>
              <p14:xfrm>
                <a:off x="3673653" y="2222880"/>
                <a:ext cx="102960" cy="925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5FB347B-356A-495A-B9C9-9EC7E1A80E4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669333" y="2218560"/>
                  <a:ext cx="111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44096D7-398C-4334-A264-270D0F750AE2}"/>
                    </a:ext>
                  </a:extLst>
                </p14:cNvPr>
                <p14:cNvContentPartPr/>
                <p14:nvPr/>
              </p14:nvContentPartPr>
              <p14:xfrm>
                <a:off x="3811173" y="2275800"/>
                <a:ext cx="11160" cy="727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44096D7-398C-4334-A264-270D0F750AE2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806853" y="2271480"/>
                  <a:ext cx="19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DB34517-3B49-4115-B505-157F0587E184}"/>
                    </a:ext>
                  </a:extLst>
                </p14:cNvPr>
                <p14:cNvContentPartPr/>
                <p14:nvPr/>
              </p14:nvContentPartPr>
              <p14:xfrm>
                <a:off x="3788853" y="2260680"/>
                <a:ext cx="100800" cy="871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DB34517-3B49-4115-B505-157F0587E18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784533" y="2256360"/>
                  <a:ext cx="109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ACCCA0D-5D30-462F-A110-2529D1D77F59}"/>
                    </a:ext>
                  </a:extLst>
                </p14:cNvPr>
                <p14:cNvContentPartPr/>
                <p14:nvPr/>
              </p14:nvContentPartPr>
              <p14:xfrm>
                <a:off x="3492573" y="2354280"/>
                <a:ext cx="432720" cy="165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ACCCA0D-5D30-462F-A110-2529D1D77F5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488253" y="2349960"/>
                  <a:ext cx="441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6DCE7D2-7FCA-443B-BBBC-352A7E9DA22B}"/>
                    </a:ext>
                  </a:extLst>
                </p14:cNvPr>
                <p14:cNvContentPartPr/>
                <p14:nvPr/>
              </p14:nvContentPartPr>
              <p14:xfrm>
                <a:off x="3511653" y="2376240"/>
                <a:ext cx="106920" cy="1306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6DCE7D2-7FCA-443B-BBBC-352A7E9DA22B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507333" y="2371920"/>
                  <a:ext cx="115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BC665B6-A520-42CE-A8D2-3A9AE3146678}"/>
                    </a:ext>
                  </a:extLst>
                </p14:cNvPr>
                <p14:cNvContentPartPr/>
                <p14:nvPr/>
              </p14:nvContentPartPr>
              <p14:xfrm>
                <a:off x="3674733" y="2411880"/>
                <a:ext cx="104400" cy="1065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BC665B6-A520-42CE-A8D2-3A9AE3146678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670413" y="2407560"/>
                  <a:ext cx="113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CF12EF5-3FDF-4E07-A1CC-39514DBE0C83}"/>
                    </a:ext>
                  </a:extLst>
                </p14:cNvPr>
                <p14:cNvContentPartPr/>
                <p14:nvPr/>
              </p14:nvContentPartPr>
              <p14:xfrm>
                <a:off x="3675093" y="2423040"/>
                <a:ext cx="94680" cy="817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CF12EF5-3FDF-4E07-A1CC-39514DBE0C83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670773" y="2418720"/>
                  <a:ext cx="103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920C3F7-5F22-4BA9-940C-B096C7B34F2C}"/>
                    </a:ext>
                  </a:extLst>
                </p14:cNvPr>
                <p14:cNvContentPartPr/>
                <p14:nvPr/>
              </p14:nvContentPartPr>
              <p14:xfrm>
                <a:off x="3814773" y="2477040"/>
                <a:ext cx="13320" cy="820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920C3F7-5F22-4BA9-940C-B096C7B34F2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810453" y="2472720"/>
                  <a:ext cx="21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632FB14-61C2-43D8-B53E-56DBE3CC40EB}"/>
                    </a:ext>
                  </a:extLst>
                </p14:cNvPr>
                <p14:cNvContentPartPr/>
                <p14:nvPr/>
              </p14:nvContentPartPr>
              <p14:xfrm>
                <a:off x="3769053" y="2449320"/>
                <a:ext cx="136800" cy="115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632FB14-61C2-43D8-B53E-56DBE3CC40E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764733" y="2445000"/>
                  <a:ext cx="145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BE501AE-11A5-4814-AE71-CC7403D9E557}"/>
                    </a:ext>
                  </a:extLst>
                </p14:cNvPr>
                <p14:cNvContentPartPr/>
                <p14:nvPr/>
              </p14:nvContentPartPr>
              <p14:xfrm>
                <a:off x="4093413" y="2340600"/>
                <a:ext cx="166680" cy="68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BE501AE-11A5-4814-AE71-CC7403D9E557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089093" y="2336280"/>
                  <a:ext cx="175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2D6087C-8BAA-4ED8-8A9C-68A0E1EC1E12}"/>
                    </a:ext>
                  </a:extLst>
                </p14:cNvPr>
                <p14:cNvContentPartPr/>
                <p14:nvPr/>
              </p14:nvContentPartPr>
              <p14:xfrm>
                <a:off x="4095573" y="2379120"/>
                <a:ext cx="140040" cy="108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2D6087C-8BAA-4ED8-8A9C-68A0E1EC1E1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091253" y="2374800"/>
                  <a:ext cx="148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128CD5E-C551-4F24-84C0-0DDF50AC4190}"/>
                    </a:ext>
                  </a:extLst>
                </p14:cNvPr>
                <p14:cNvContentPartPr/>
                <p14:nvPr/>
              </p14:nvContentPartPr>
              <p14:xfrm>
                <a:off x="4233813" y="2277600"/>
                <a:ext cx="151200" cy="1584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128CD5E-C551-4F24-84C0-0DDF50AC4190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229493" y="2273280"/>
                  <a:ext cx="159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71D4681-EF8B-4BF8-AE9C-EF1A44E37A89}"/>
                    </a:ext>
                  </a:extLst>
                </p14:cNvPr>
                <p14:cNvContentPartPr/>
                <p14:nvPr/>
              </p14:nvContentPartPr>
              <p14:xfrm>
                <a:off x="2900733" y="2086440"/>
                <a:ext cx="447120" cy="225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71D4681-EF8B-4BF8-AE9C-EF1A44E37A8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2896413" y="2082120"/>
                  <a:ext cx="455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282DFB2-5E10-4D26-B9EE-375E159A2C18}"/>
                    </a:ext>
                  </a:extLst>
                </p14:cNvPr>
                <p14:cNvContentPartPr/>
                <p14:nvPr/>
              </p14:nvContentPartPr>
              <p14:xfrm>
                <a:off x="2842413" y="2193000"/>
                <a:ext cx="205200" cy="1710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282DFB2-5E10-4D26-B9EE-375E159A2C18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838093" y="2188680"/>
                  <a:ext cx="21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9388ED2-06F8-43D4-B9CC-DAAD08D36430}"/>
                    </a:ext>
                  </a:extLst>
                </p14:cNvPr>
                <p14:cNvContentPartPr/>
                <p14:nvPr/>
              </p14:nvContentPartPr>
              <p14:xfrm>
                <a:off x="5972973" y="2303160"/>
                <a:ext cx="38880" cy="345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9388ED2-06F8-43D4-B9CC-DAAD08D36430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968653" y="2298840"/>
                  <a:ext cx="4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330F726-9120-4C44-B7A1-4C502D86584A}"/>
                    </a:ext>
                  </a:extLst>
                </p14:cNvPr>
                <p14:cNvContentPartPr/>
                <p14:nvPr/>
              </p14:nvContentPartPr>
              <p14:xfrm>
                <a:off x="6160173" y="2260320"/>
                <a:ext cx="127080" cy="1159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330F726-9120-4C44-B7A1-4C502D86584A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155853" y="2256000"/>
                  <a:ext cx="135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1246DDD-6A49-45FD-B98D-6CBEE01FF215}"/>
                    </a:ext>
                  </a:extLst>
                </p14:cNvPr>
                <p14:cNvContentPartPr/>
                <p14:nvPr/>
              </p14:nvContentPartPr>
              <p14:xfrm>
                <a:off x="6247653" y="2119560"/>
                <a:ext cx="153720" cy="2577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1246DDD-6A49-45FD-B98D-6CBEE01FF21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243333" y="2115240"/>
                  <a:ext cx="162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6E37D24-B5CE-498D-AB13-45B680B06E1E}"/>
                    </a:ext>
                  </a:extLst>
                </p14:cNvPr>
                <p14:cNvContentPartPr/>
                <p14:nvPr/>
              </p14:nvContentPartPr>
              <p14:xfrm>
                <a:off x="6046053" y="2001480"/>
                <a:ext cx="460080" cy="4874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6E37D24-B5CE-498D-AB13-45B680B06E1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041733" y="1997160"/>
                  <a:ext cx="4687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5D0A949-CC67-43B9-99BD-E7478DC1DEA6}"/>
                    </a:ext>
                  </a:extLst>
                </p14:cNvPr>
                <p14:cNvContentPartPr/>
                <p14:nvPr/>
              </p14:nvContentPartPr>
              <p14:xfrm>
                <a:off x="3882093" y="1718520"/>
                <a:ext cx="2144880" cy="327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5D0A949-CC67-43B9-99BD-E7478DC1DEA6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877773" y="1714200"/>
                  <a:ext cx="21535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24A9F51B-E5D0-4DC3-9538-DB46475EFBB2}"/>
                    </a:ext>
                  </a:extLst>
                </p14:cNvPr>
                <p14:cNvContentPartPr/>
                <p14:nvPr/>
              </p14:nvContentPartPr>
              <p14:xfrm>
                <a:off x="3720093" y="1708800"/>
                <a:ext cx="320040" cy="1814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24A9F51B-E5D0-4DC3-9538-DB46475EFBB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715773" y="1704480"/>
                  <a:ext cx="328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CBCF959-C8AF-4C72-B800-51DFD6591975}"/>
                    </a:ext>
                  </a:extLst>
                </p14:cNvPr>
                <p14:cNvContentPartPr/>
                <p14:nvPr/>
              </p14:nvContentPartPr>
              <p14:xfrm>
                <a:off x="6624213" y="2262840"/>
                <a:ext cx="164520" cy="68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CBCF959-C8AF-4C72-B800-51DFD659197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619893" y="2258520"/>
                  <a:ext cx="173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D738EF8-CC9F-4545-B13D-DCDF20CD9D0F}"/>
                    </a:ext>
                  </a:extLst>
                </p14:cNvPr>
                <p14:cNvContentPartPr/>
                <p14:nvPr/>
              </p14:nvContentPartPr>
              <p14:xfrm>
                <a:off x="6627453" y="2312880"/>
                <a:ext cx="178200" cy="169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D738EF8-CC9F-4545-B13D-DCDF20CD9D0F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623133" y="2308560"/>
                  <a:ext cx="186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8F4CBCE-3ACD-4C6F-A625-B26145C3E70D}"/>
                    </a:ext>
                  </a:extLst>
                </p14:cNvPr>
                <p14:cNvContentPartPr/>
                <p14:nvPr/>
              </p14:nvContentPartPr>
              <p14:xfrm>
                <a:off x="6804213" y="2178600"/>
                <a:ext cx="155520" cy="2138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8F4CBCE-3ACD-4C6F-A625-B26145C3E70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799893" y="2174280"/>
                  <a:ext cx="164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A2FC974-6D49-4B64-8090-D10518EA09F5}"/>
                    </a:ext>
                  </a:extLst>
                </p14:cNvPr>
                <p14:cNvContentPartPr/>
                <p14:nvPr/>
              </p14:nvContentPartPr>
              <p14:xfrm>
                <a:off x="7025253" y="2227920"/>
                <a:ext cx="289440" cy="2322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A2FC974-6D49-4B64-8090-D10518EA09F5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020933" y="2223600"/>
                  <a:ext cx="298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F1E1604-9F13-4642-AB1E-1F5BF9F24E96}"/>
                    </a:ext>
                  </a:extLst>
                </p14:cNvPr>
                <p14:cNvContentPartPr/>
                <p14:nvPr/>
              </p14:nvContentPartPr>
              <p14:xfrm>
                <a:off x="7430973" y="2216760"/>
                <a:ext cx="114480" cy="140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F1E1604-9F13-4642-AB1E-1F5BF9F24E9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426653" y="2212440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AD50FB62-AF9F-4BE0-A1AC-5FFC4C5C2F1F}"/>
                    </a:ext>
                  </a:extLst>
                </p14:cNvPr>
                <p14:cNvContentPartPr/>
                <p14:nvPr/>
              </p14:nvContentPartPr>
              <p14:xfrm>
                <a:off x="7430973" y="2238360"/>
                <a:ext cx="123840" cy="133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AD50FB62-AF9F-4BE0-A1AC-5FFC4C5C2F1F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426653" y="2234040"/>
                  <a:ext cx="13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0510F91-4BB4-4A57-B49A-3FF7C91E6B41}"/>
                    </a:ext>
                  </a:extLst>
                </p14:cNvPr>
                <p14:cNvContentPartPr/>
                <p14:nvPr/>
              </p14:nvContentPartPr>
              <p14:xfrm>
                <a:off x="7776213" y="1835160"/>
                <a:ext cx="120240" cy="1630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0510F91-4BB4-4A57-B49A-3FF7C91E6B4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771893" y="1830840"/>
                  <a:ext cx="128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312FF5B2-7678-49EB-AC07-2CF608856704}"/>
                    </a:ext>
                  </a:extLst>
                </p14:cNvPr>
                <p14:cNvContentPartPr/>
                <p14:nvPr/>
              </p14:nvContentPartPr>
              <p14:xfrm>
                <a:off x="7972773" y="1883040"/>
                <a:ext cx="102600" cy="813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312FF5B2-7678-49EB-AC07-2CF60885670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968453" y="1878720"/>
                  <a:ext cx="11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4EFC172-B71E-4A8F-99E5-F22D70495634}"/>
                    </a:ext>
                  </a:extLst>
                </p14:cNvPr>
                <p14:cNvContentPartPr/>
                <p14:nvPr/>
              </p14:nvContentPartPr>
              <p14:xfrm>
                <a:off x="8087973" y="1935960"/>
                <a:ext cx="57600" cy="604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4EFC172-B71E-4A8F-99E5-F22D7049563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083653" y="1931640"/>
                  <a:ext cx="6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35354EC-C389-4F42-928C-6F307BEE876D}"/>
                    </a:ext>
                  </a:extLst>
                </p14:cNvPr>
                <p14:cNvContentPartPr/>
                <p14:nvPr/>
              </p14:nvContentPartPr>
              <p14:xfrm>
                <a:off x="8137293" y="1912560"/>
                <a:ext cx="21240" cy="936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35354EC-C389-4F42-928C-6F307BEE876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132973" y="1908240"/>
                  <a:ext cx="2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2A75D83-4FA5-4DDD-AA12-81BD5CE70BBE}"/>
                    </a:ext>
                  </a:extLst>
                </p14:cNvPr>
                <p14:cNvContentPartPr/>
                <p14:nvPr/>
              </p14:nvContentPartPr>
              <p14:xfrm>
                <a:off x="8107773" y="1946400"/>
                <a:ext cx="60120" cy="144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2A75D83-4FA5-4DDD-AA12-81BD5CE70BB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103453" y="1942080"/>
                  <a:ext cx="68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63A2089-17AA-49E3-9CBD-3CCA119BF64B}"/>
                    </a:ext>
                  </a:extLst>
                </p14:cNvPr>
                <p14:cNvContentPartPr/>
                <p14:nvPr/>
              </p14:nvContentPartPr>
              <p14:xfrm>
                <a:off x="7698093" y="2025600"/>
                <a:ext cx="605160" cy="345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63A2089-17AA-49E3-9CBD-3CCA119BF64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693773" y="2021280"/>
                  <a:ext cx="613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342C910-1BC0-4ED5-8EFD-55FCB8625850}"/>
                    </a:ext>
                  </a:extLst>
                </p14:cNvPr>
                <p14:cNvContentPartPr/>
                <p14:nvPr/>
              </p14:nvContentPartPr>
              <p14:xfrm>
                <a:off x="7812933" y="2055840"/>
                <a:ext cx="120600" cy="1162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342C910-1BC0-4ED5-8EFD-55FCB862585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808613" y="2051520"/>
                  <a:ext cx="129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9CF26D2-03A9-4F2F-9D14-6B6A212DD03D}"/>
                    </a:ext>
                  </a:extLst>
                </p14:cNvPr>
                <p14:cNvContentPartPr/>
                <p14:nvPr/>
              </p14:nvContentPartPr>
              <p14:xfrm>
                <a:off x="7986813" y="2103000"/>
                <a:ext cx="76680" cy="608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9CF26D2-03A9-4F2F-9D14-6B6A212DD03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982493" y="2098680"/>
                  <a:ext cx="8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79B656C-0F5D-4335-9845-A8FD49C656CA}"/>
                    </a:ext>
                  </a:extLst>
                </p14:cNvPr>
                <p14:cNvContentPartPr/>
                <p14:nvPr/>
              </p14:nvContentPartPr>
              <p14:xfrm>
                <a:off x="7988613" y="2098320"/>
                <a:ext cx="79200" cy="511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79B656C-0F5D-4335-9845-A8FD49C656CA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984293" y="2094000"/>
                  <a:ext cx="87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C3A5E063-DC31-487F-B418-12D2DBCE4F6F}"/>
                    </a:ext>
                  </a:extLst>
                </p14:cNvPr>
                <p14:cNvContentPartPr/>
                <p14:nvPr/>
              </p14:nvContentPartPr>
              <p14:xfrm>
                <a:off x="8060253" y="2137200"/>
                <a:ext cx="58680" cy="680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C3A5E063-DC31-487F-B418-12D2DBCE4F6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8055933" y="2132880"/>
                  <a:ext cx="67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04A0AB0-6539-40B3-BAA4-0BA3F354DA7A}"/>
                    </a:ext>
                  </a:extLst>
                </p14:cNvPr>
                <p14:cNvContentPartPr/>
                <p14:nvPr/>
              </p14:nvContentPartPr>
              <p14:xfrm>
                <a:off x="8111733" y="2120640"/>
                <a:ext cx="33480" cy="687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04A0AB0-6539-40B3-BAA4-0BA3F354DA7A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107413" y="2116320"/>
                  <a:ext cx="42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1D0B58D-D4F9-40AC-A2DE-E149B03F70AC}"/>
                    </a:ext>
                  </a:extLst>
                </p14:cNvPr>
                <p14:cNvContentPartPr/>
                <p14:nvPr/>
              </p14:nvContentPartPr>
              <p14:xfrm>
                <a:off x="8073213" y="2164920"/>
                <a:ext cx="70200" cy="7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1D0B58D-D4F9-40AC-A2DE-E149B03F70A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068893" y="2160600"/>
                  <a:ext cx="78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15BAD426-3BED-44F3-909F-EEABDDDF145E}"/>
                    </a:ext>
                  </a:extLst>
                </p14:cNvPr>
                <p14:cNvContentPartPr/>
                <p14:nvPr/>
              </p14:nvContentPartPr>
              <p14:xfrm>
                <a:off x="7596933" y="2277240"/>
                <a:ext cx="1109520" cy="176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15BAD426-3BED-44F3-909F-EEABDDDF145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592613" y="2272920"/>
                  <a:ext cx="111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F4E20C5-E5F3-4793-9635-CE6BDFA6BBF5}"/>
                    </a:ext>
                  </a:extLst>
                </p14:cNvPr>
                <p14:cNvContentPartPr/>
                <p14:nvPr/>
              </p14:nvContentPartPr>
              <p14:xfrm>
                <a:off x="7871253" y="2330520"/>
                <a:ext cx="128520" cy="1310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F4E20C5-E5F3-4793-9635-CE6BDFA6BBF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866933" y="2326200"/>
                  <a:ext cx="13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765CFE3-A9ED-41C1-988F-68613A76B406}"/>
                    </a:ext>
                  </a:extLst>
                </p14:cNvPr>
                <p14:cNvContentPartPr/>
                <p14:nvPr/>
              </p14:nvContentPartPr>
              <p14:xfrm>
                <a:off x="8080413" y="2386680"/>
                <a:ext cx="101160" cy="748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765CFE3-A9ED-41C1-988F-68613A76B40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076093" y="2382360"/>
                  <a:ext cx="109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E0E3EAE-F129-4EF3-8BB0-DF993656BDB2}"/>
                    </a:ext>
                  </a:extLst>
                </p14:cNvPr>
                <p14:cNvContentPartPr/>
                <p14:nvPr/>
              </p14:nvContentPartPr>
              <p14:xfrm>
                <a:off x="8230893" y="2429160"/>
                <a:ext cx="360" cy="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E0E3EAE-F129-4EF3-8BB0-DF993656BDB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226573" y="2424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C19DA65D-F96D-40A3-BB5B-D8A1EF75A258}"/>
                    </a:ext>
                  </a:extLst>
                </p14:cNvPr>
                <p14:cNvContentPartPr/>
                <p14:nvPr/>
              </p14:nvContentPartPr>
              <p14:xfrm>
                <a:off x="8230893" y="2408640"/>
                <a:ext cx="1800" cy="774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C19DA65D-F96D-40A3-BB5B-D8A1EF75A25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26573" y="2404320"/>
                  <a:ext cx="10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BDBA95FD-505C-4C75-B724-22B7933F62C5}"/>
                    </a:ext>
                  </a:extLst>
                </p14:cNvPr>
                <p14:cNvContentPartPr/>
                <p14:nvPr/>
              </p14:nvContentPartPr>
              <p14:xfrm>
                <a:off x="8200293" y="2395320"/>
                <a:ext cx="94320" cy="831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BDBA95FD-505C-4C75-B724-22B7933F62C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195973" y="2391000"/>
                  <a:ext cx="102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2A415E7A-FEC0-4314-97DE-EE321295F7B7}"/>
                    </a:ext>
                  </a:extLst>
                </p14:cNvPr>
                <p14:cNvContentPartPr/>
                <p14:nvPr/>
              </p14:nvContentPartPr>
              <p14:xfrm>
                <a:off x="7772253" y="2509080"/>
                <a:ext cx="585360" cy="352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2A415E7A-FEC0-4314-97DE-EE321295F7B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767933" y="2504760"/>
                  <a:ext cx="594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FB27BB9F-0C59-4F90-814F-900280A989E6}"/>
                    </a:ext>
                  </a:extLst>
                </p14:cNvPr>
                <p14:cNvContentPartPr/>
                <p14:nvPr/>
              </p14:nvContentPartPr>
              <p14:xfrm>
                <a:off x="7891413" y="2555160"/>
                <a:ext cx="107280" cy="1090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FB27BB9F-0C59-4F90-814F-900280A989E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887093" y="2550840"/>
                  <a:ext cx="115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87F32F4F-A76D-4FD3-98B8-2ECE591D6E9C}"/>
                    </a:ext>
                  </a:extLst>
                </p14:cNvPr>
                <p14:cNvContentPartPr/>
                <p14:nvPr/>
              </p14:nvContentPartPr>
              <p14:xfrm>
                <a:off x="8073213" y="2598360"/>
                <a:ext cx="86400" cy="770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87F32F4F-A76D-4FD3-98B8-2ECE591D6E9C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068893" y="2594040"/>
                  <a:ext cx="95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D9F6BBE-BA63-4FB0-9512-728868231CD6}"/>
                    </a:ext>
                  </a:extLst>
                </p14:cNvPr>
                <p14:cNvContentPartPr/>
                <p14:nvPr/>
              </p14:nvContentPartPr>
              <p14:xfrm>
                <a:off x="8089053" y="2580360"/>
                <a:ext cx="90000" cy="828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D9F6BBE-BA63-4FB0-9512-728868231CD6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084733" y="2576040"/>
                  <a:ext cx="98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84D7C5A-5912-411D-98D2-D3C4CFAF4EC1}"/>
                    </a:ext>
                  </a:extLst>
                </p14:cNvPr>
                <p14:cNvContentPartPr/>
                <p14:nvPr/>
              </p14:nvContentPartPr>
              <p14:xfrm>
                <a:off x="8248533" y="2628960"/>
                <a:ext cx="2520" cy="655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84D7C5A-5912-411D-98D2-D3C4CFAF4EC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244213" y="2624640"/>
                  <a:ext cx="1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7720AE9-73C7-4FB4-8137-1231F2B92005}"/>
                    </a:ext>
                  </a:extLst>
                </p14:cNvPr>
                <p14:cNvContentPartPr/>
                <p14:nvPr/>
              </p14:nvContentPartPr>
              <p14:xfrm>
                <a:off x="8168973" y="2613480"/>
                <a:ext cx="147960" cy="1144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7720AE9-73C7-4FB4-8137-1231F2B92005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164653" y="2609160"/>
                  <a:ext cx="156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B27B4DA-FDB9-4BA6-8CAB-EF1A0316393D}"/>
                    </a:ext>
                  </a:extLst>
                </p14:cNvPr>
                <p14:cNvContentPartPr/>
                <p14:nvPr/>
              </p14:nvContentPartPr>
              <p14:xfrm>
                <a:off x="3351813" y="3030000"/>
                <a:ext cx="182880" cy="198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B27B4DA-FDB9-4BA6-8CAB-EF1A0316393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347493" y="3025680"/>
                  <a:ext cx="19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3108412F-FAB3-44FA-BA6E-9AF145A47F5D}"/>
                    </a:ext>
                  </a:extLst>
                </p14:cNvPr>
                <p14:cNvContentPartPr/>
                <p14:nvPr/>
              </p14:nvContentPartPr>
              <p14:xfrm>
                <a:off x="3492933" y="2973120"/>
                <a:ext cx="146160" cy="1576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3108412F-FAB3-44FA-BA6E-9AF145A47F5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488613" y="2968800"/>
                  <a:ext cx="154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9B6E642-37F6-4913-855D-25A20237D70A}"/>
                    </a:ext>
                  </a:extLst>
                </p14:cNvPr>
                <p14:cNvContentPartPr/>
                <p14:nvPr/>
              </p14:nvContentPartPr>
              <p14:xfrm>
                <a:off x="2555853" y="2142600"/>
                <a:ext cx="4293000" cy="6112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9B6E642-37F6-4913-855D-25A20237D70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551533" y="2138280"/>
                  <a:ext cx="43016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029B7C2-E33C-492B-8039-A33097C92B89}"/>
                    </a:ext>
                  </a:extLst>
                </p14:cNvPr>
                <p14:cNvContentPartPr/>
                <p14:nvPr/>
              </p14:nvContentPartPr>
              <p14:xfrm>
                <a:off x="2643333" y="2019480"/>
                <a:ext cx="155520" cy="14796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029B7C2-E33C-492B-8039-A33097C92B8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639013" y="2015160"/>
                  <a:ext cx="164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A51B71BB-91B9-4948-9BC1-799042C11B3B}"/>
                    </a:ext>
                  </a:extLst>
                </p14:cNvPr>
                <p14:cNvContentPartPr/>
                <p14:nvPr/>
              </p14:nvContentPartPr>
              <p14:xfrm>
                <a:off x="5049933" y="2402160"/>
                <a:ext cx="2389680" cy="4456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A51B71BB-91B9-4948-9BC1-799042C11B3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045613" y="2397840"/>
                  <a:ext cx="23983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9540E51-A99B-4197-94FB-61FBA2840A72}"/>
                    </a:ext>
                  </a:extLst>
                </p14:cNvPr>
                <p14:cNvContentPartPr/>
                <p14:nvPr/>
              </p14:nvContentPartPr>
              <p14:xfrm>
                <a:off x="7204893" y="2334480"/>
                <a:ext cx="201960" cy="957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9540E51-A99B-4197-94FB-61FBA2840A7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200573" y="2330160"/>
                  <a:ext cx="210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5142E6B0-C392-40B9-BB3B-193F4C9A8B8E}"/>
                    </a:ext>
                  </a:extLst>
                </p14:cNvPr>
                <p14:cNvContentPartPr/>
                <p14:nvPr/>
              </p14:nvContentPartPr>
              <p14:xfrm>
                <a:off x="7574973" y="1650840"/>
                <a:ext cx="1252080" cy="13248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5142E6B0-C392-40B9-BB3B-193F4C9A8B8E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570653" y="1646520"/>
                  <a:ext cx="1260720" cy="13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1038FB6-A6C7-42E7-A606-5C7EA574BA80}"/>
                    </a:ext>
                  </a:extLst>
                </p14:cNvPr>
                <p14:cNvContentPartPr/>
                <p14:nvPr/>
              </p14:nvContentPartPr>
              <p14:xfrm>
                <a:off x="2727213" y="3679080"/>
                <a:ext cx="39240" cy="532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1038FB6-A6C7-42E7-A606-5C7EA574BA80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722893" y="3674760"/>
                  <a:ext cx="47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82CC5E5E-15D8-4ACF-BBFD-D45D8468ADB9}"/>
                    </a:ext>
                  </a:extLst>
                </p14:cNvPr>
                <p14:cNvContentPartPr/>
                <p14:nvPr/>
              </p14:nvContentPartPr>
              <p14:xfrm>
                <a:off x="5217333" y="3206760"/>
                <a:ext cx="464400" cy="345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82CC5E5E-15D8-4ACF-BBFD-D45D8468ADB9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213013" y="3202440"/>
                  <a:ext cx="47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8117FC97-8592-4664-804C-4E6D4F7FFD9A}"/>
                    </a:ext>
                  </a:extLst>
                </p14:cNvPr>
                <p14:cNvContentPartPr/>
                <p14:nvPr/>
              </p14:nvContentPartPr>
              <p14:xfrm>
                <a:off x="7469493" y="1635000"/>
                <a:ext cx="1573560" cy="13510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8117FC97-8592-4664-804C-4E6D4F7FFD9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465173" y="1630680"/>
                  <a:ext cx="1582200" cy="13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0165EE2-7FC4-40D1-B86E-76646490736F}"/>
                    </a:ext>
                  </a:extLst>
                </p14:cNvPr>
                <p14:cNvContentPartPr/>
                <p14:nvPr/>
              </p14:nvContentPartPr>
              <p14:xfrm>
                <a:off x="1959693" y="3208200"/>
                <a:ext cx="1694520" cy="12344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0165EE2-7FC4-40D1-B86E-76646490736F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955373" y="3203880"/>
                  <a:ext cx="170316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4249D4A5-8D84-4806-B4FD-26DE2A791CD3}"/>
                    </a:ext>
                  </a:extLst>
                </p14:cNvPr>
                <p14:cNvContentPartPr/>
                <p14:nvPr/>
              </p14:nvContentPartPr>
              <p14:xfrm>
                <a:off x="6155853" y="2963040"/>
                <a:ext cx="144720" cy="230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4249D4A5-8D84-4806-B4FD-26DE2A791CD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151533" y="2958720"/>
                  <a:ext cx="153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7A93F40-340E-4F11-8E26-8BFEBF52E210}"/>
                    </a:ext>
                  </a:extLst>
                </p14:cNvPr>
                <p14:cNvContentPartPr/>
                <p14:nvPr/>
              </p14:nvContentPartPr>
              <p14:xfrm>
                <a:off x="6153333" y="3002640"/>
                <a:ext cx="120960" cy="50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7A93F40-340E-4F11-8E26-8BFEBF52E210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149013" y="2998320"/>
                  <a:ext cx="129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0C04183-6950-41EA-901E-6C3DDA20F9EC}"/>
                    </a:ext>
                  </a:extLst>
                </p14:cNvPr>
                <p14:cNvContentPartPr/>
                <p14:nvPr/>
              </p14:nvContentPartPr>
              <p14:xfrm>
                <a:off x="6537093" y="2930640"/>
                <a:ext cx="129600" cy="1051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0C04183-6950-41EA-901E-6C3DDA20F9E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532773" y="2926320"/>
                  <a:ext cx="138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B864744-DAF2-4F3E-A944-98B73BFD9B9E}"/>
                    </a:ext>
                  </a:extLst>
                </p14:cNvPr>
                <p14:cNvContentPartPr/>
                <p14:nvPr/>
              </p14:nvContentPartPr>
              <p14:xfrm>
                <a:off x="6782613" y="2951520"/>
                <a:ext cx="26280" cy="367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B864744-DAF2-4F3E-A944-98B73BFD9B9E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778293" y="2947200"/>
                  <a:ext cx="34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6DDAAA86-76EB-4A26-A5FC-5C7022B5FDF9}"/>
                    </a:ext>
                  </a:extLst>
                </p14:cNvPr>
                <p14:cNvContentPartPr/>
                <p14:nvPr/>
              </p14:nvContentPartPr>
              <p14:xfrm>
                <a:off x="6936333" y="2929560"/>
                <a:ext cx="88560" cy="918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6DDAAA86-76EB-4A26-A5FC-5C7022B5FDF9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932013" y="2925240"/>
                  <a:ext cx="97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9ADAA11-BF49-46D3-8F0F-5709BB04CAD4}"/>
                    </a:ext>
                  </a:extLst>
                </p14:cNvPr>
                <p14:cNvContentPartPr/>
                <p14:nvPr/>
              </p14:nvContentPartPr>
              <p14:xfrm>
                <a:off x="6996453" y="2790960"/>
                <a:ext cx="135360" cy="2703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9ADAA11-BF49-46D3-8F0F-5709BB04CAD4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992133" y="2786640"/>
                  <a:ext cx="144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6B29DC09-F103-496E-982D-F258B9541956}"/>
                    </a:ext>
                  </a:extLst>
                </p14:cNvPr>
                <p14:cNvContentPartPr/>
                <p14:nvPr/>
              </p14:nvContentPartPr>
              <p14:xfrm>
                <a:off x="6805293" y="2694480"/>
                <a:ext cx="337680" cy="2368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6B29DC09-F103-496E-982D-F258B954195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800973" y="2690160"/>
                  <a:ext cx="346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C386A346-0045-406E-8C97-E465F8BB5B42}"/>
                    </a:ext>
                  </a:extLst>
                </p14:cNvPr>
                <p14:cNvContentPartPr/>
                <p14:nvPr/>
              </p14:nvContentPartPr>
              <p14:xfrm>
                <a:off x="3164973" y="1516560"/>
                <a:ext cx="855720" cy="6559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C386A346-0045-406E-8C97-E465F8BB5B4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160653" y="1512240"/>
                  <a:ext cx="86436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50C8792-0E6F-4BF4-AD72-CF79D0575B9F}"/>
                    </a:ext>
                  </a:extLst>
                </p14:cNvPr>
                <p14:cNvContentPartPr/>
                <p14:nvPr/>
              </p14:nvContentPartPr>
              <p14:xfrm>
                <a:off x="3877053" y="2830200"/>
                <a:ext cx="106200" cy="1504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50C8792-0E6F-4BF4-AD72-CF79D0575B9F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872733" y="2825880"/>
                  <a:ext cx="114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69B9636-F0FD-4E25-AFA6-FA7C19561CE8}"/>
                    </a:ext>
                  </a:extLst>
                </p14:cNvPr>
                <p14:cNvContentPartPr/>
                <p14:nvPr/>
              </p14:nvContentPartPr>
              <p14:xfrm>
                <a:off x="4025373" y="2896440"/>
                <a:ext cx="98280" cy="79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69B9636-F0FD-4E25-AFA6-FA7C19561CE8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021053" y="2892120"/>
                  <a:ext cx="106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E07737B9-6E85-4AC1-B052-271103BC49AD}"/>
                    </a:ext>
                  </a:extLst>
                </p14:cNvPr>
                <p14:cNvContentPartPr/>
                <p14:nvPr/>
              </p14:nvContentPartPr>
              <p14:xfrm>
                <a:off x="4169733" y="2936040"/>
                <a:ext cx="48240" cy="673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E07737B9-6E85-4AC1-B052-271103BC49A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165413" y="2931720"/>
                  <a:ext cx="56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D740DEFB-3552-492B-93ED-DDD22C27430C}"/>
                    </a:ext>
                  </a:extLst>
                </p14:cNvPr>
                <p14:cNvContentPartPr/>
                <p14:nvPr/>
              </p14:nvContentPartPr>
              <p14:xfrm>
                <a:off x="4218333" y="2927040"/>
                <a:ext cx="15840" cy="1069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D740DEFB-3552-492B-93ED-DDD22C27430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214013" y="2922720"/>
                  <a:ext cx="2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A5F58F36-03FA-4FE1-BC73-901F0A363C8E}"/>
                    </a:ext>
                  </a:extLst>
                </p14:cNvPr>
                <p14:cNvContentPartPr/>
                <p14:nvPr/>
              </p14:nvContentPartPr>
              <p14:xfrm>
                <a:off x="4193133" y="2976000"/>
                <a:ext cx="55440" cy="90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A5F58F36-03FA-4FE1-BC73-901F0A363C8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188813" y="2971680"/>
                  <a:ext cx="64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C0F3674-CFC8-4F16-A3D3-D3BC7F877F6B}"/>
                    </a:ext>
                  </a:extLst>
                </p14:cNvPr>
                <p14:cNvContentPartPr/>
                <p14:nvPr/>
              </p14:nvContentPartPr>
              <p14:xfrm>
                <a:off x="3824133" y="3039720"/>
                <a:ext cx="464400" cy="169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C0F3674-CFC8-4F16-A3D3-D3BC7F877F6B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819813" y="3035400"/>
                  <a:ext cx="47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39A2B15C-10CD-417D-BA4D-961C483C163E}"/>
                    </a:ext>
                  </a:extLst>
                </p14:cNvPr>
                <p14:cNvContentPartPr/>
                <p14:nvPr/>
              </p14:nvContentPartPr>
              <p14:xfrm>
                <a:off x="3803973" y="3071040"/>
                <a:ext cx="106200" cy="1526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39A2B15C-10CD-417D-BA4D-961C483C163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799653" y="3066720"/>
                  <a:ext cx="114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C2DAF38-EBB0-4A3C-A972-11E6C6FE8DC2}"/>
                    </a:ext>
                  </a:extLst>
                </p14:cNvPr>
                <p14:cNvContentPartPr/>
                <p14:nvPr/>
              </p14:nvContentPartPr>
              <p14:xfrm>
                <a:off x="3965253" y="3102360"/>
                <a:ext cx="140040" cy="1440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C2DAF38-EBB0-4A3C-A972-11E6C6FE8DC2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960933" y="3098040"/>
                  <a:ext cx="148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26EA7E50-7BDE-4D0F-9ED4-CABC5F73DEDC}"/>
                    </a:ext>
                  </a:extLst>
                </p14:cNvPr>
                <p14:cNvContentPartPr/>
                <p14:nvPr/>
              </p14:nvContentPartPr>
              <p14:xfrm>
                <a:off x="4508493" y="3008760"/>
                <a:ext cx="5400" cy="1051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26EA7E50-7BDE-4D0F-9ED4-CABC5F73DED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504173" y="3004440"/>
                  <a:ext cx="14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4150C15-A49E-4B72-871B-F131AC16392F}"/>
                    </a:ext>
                  </a:extLst>
                </p14:cNvPr>
                <p14:cNvContentPartPr/>
                <p14:nvPr/>
              </p14:nvContentPartPr>
              <p14:xfrm>
                <a:off x="4454493" y="3055920"/>
                <a:ext cx="109080" cy="28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4150C15-A49E-4B72-871B-F131AC16392F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450173" y="3051600"/>
                  <a:ext cx="117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DFF950B2-546D-411B-958A-A53C49F9481F}"/>
                    </a:ext>
                  </a:extLst>
                </p14:cNvPr>
                <p14:cNvContentPartPr/>
                <p14:nvPr/>
              </p14:nvContentPartPr>
              <p14:xfrm>
                <a:off x="4874253" y="2986440"/>
                <a:ext cx="232920" cy="1900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DFF950B2-546D-411B-958A-A53C49F9481F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869933" y="2982120"/>
                  <a:ext cx="241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F896416-2602-4EC5-89D3-C28912CEAA57}"/>
                    </a:ext>
                  </a:extLst>
                </p14:cNvPr>
                <p14:cNvContentPartPr/>
                <p14:nvPr/>
              </p14:nvContentPartPr>
              <p14:xfrm>
                <a:off x="5202573" y="2825160"/>
                <a:ext cx="100080" cy="1184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F896416-2602-4EC5-89D3-C28912CEAA5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198253" y="2820840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4F2571E-C21B-464F-BD37-FA9085518CBF}"/>
                    </a:ext>
                  </a:extLst>
                </p14:cNvPr>
                <p14:cNvContentPartPr/>
                <p14:nvPr/>
              </p14:nvContentPartPr>
              <p14:xfrm>
                <a:off x="5401293" y="2859720"/>
                <a:ext cx="68400" cy="766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4F2571E-C21B-464F-BD37-FA9085518CBF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396973" y="2855400"/>
                  <a:ext cx="77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F23BB8F-A756-4CFC-ADDE-E4703C43D961}"/>
                    </a:ext>
                  </a:extLst>
                </p14:cNvPr>
                <p14:cNvContentPartPr/>
                <p14:nvPr/>
              </p14:nvContentPartPr>
              <p14:xfrm>
                <a:off x="5493093" y="2898240"/>
                <a:ext cx="26280" cy="752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F23BB8F-A756-4CFC-ADDE-E4703C43D96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488773" y="2893920"/>
                  <a:ext cx="3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0DD089E4-95B9-4639-88E8-C00A0C7E8677}"/>
                    </a:ext>
                  </a:extLst>
                </p14:cNvPr>
                <p14:cNvContentPartPr/>
                <p14:nvPr/>
              </p14:nvContentPartPr>
              <p14:xfrm>
                <a:off x="5461773" y="2891760"/>
                <a:ext cx="77760" cy="734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0DD089E4-95B9-4639-88E8-C00A0C7E8677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457453" y="2887440"/>
                  <a:ext cx="86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9A091CB-E112-4626-80AA-5F28644F7D1F}"/>
                    </a:ext>
                  </a:extLst>
                </p14:cNvPr>
                <p14:cNvContentPartPr/>
                <p14:nvPr/>
              </p14:nvContentPartPr>
              <p14:xfrm>
                <a:off x="5241453" y="2974920"/>
                <a:ext cx="382680" cy="194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9A091CB-E112-4626-80AA-5F28644F7D1F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237133" y="2970600"/>
                  <a:ext cx="39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EDC300D-8917-4377-BC76-EE1652944E6E}"/>
                    </a:ext>
                  </a:extLst>
                </p14:cNvPr>
                <p14:cNvContentPartPr/>
                <p14:nvPr/>
              </p14:nvContentPartPr>
              <p14:xfrm>
                <a:off x="5262333" y="3014520"/>
                <a:ext cx="115560" cy="1508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EDC300D-8917-4377-BC76-EE1652944E6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258013" y="3010200"/>
                  <a:ext cx="124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6977FEC-488C-4DCF-98D6-7BDEA1D501C1}"/>
                    </a:ext>
                  </a:extLst>
                </p14:cNvPr>
                <p14:cNvContentPartPr/>
                <p14:nvPr/>
              </p14:nvContentPartPr>
              <p14:xfrm>
                <a:off x="5413173" y="3040080"/>
                <a:ext cx="158760" cy="1602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6977FEC-488C-4DCF-98D6-7BDEA1D501C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408853" y="3035760"/>
                  <a:ext cx="167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2FD41BBB-B6F6-4C2F-92C5-B71243015188}"/>
                    </a:ext>
                  </a:extLst>
                </p14:cNvPr>
                <p14:cNvContentPartPr/>
                <p14:nvPr/>
              </p14:nvContentPartPr>
              <p14:xfrm>
                <a:off x="3885333" y="3757920"/>
                <a:ext cx="252720" cy="187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2FD41BBB-B6F6-4C2F-92C5-B71243015188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3881013" y="3753600"/>
                  <a:ext cx="261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C29071BE-D3CC-483A-B2A1-44B76AA768DC}"/>
                    </a:ext>
                  </a:extLst>
                </p14:cNvPr>
                <p14:cNvContentPartPr/>
                <p14:nvPr/>
              </p14:nvContentPartPr>
              <p14:xfrm>
                <a:off x="3930693" y="3797160"/>
                <a:ext cx="200520" cy="334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C29071BE-D3CC-483A-B2A1-44B76AA768DC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3926373" y="3792840"/>
                  <a:ext cx="209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F8DD8D0B-BB6F-41C0-B279-B25783B53459}"/>
                    </a:ext>
                  </a:extLst>
                </p14:cNvPr>
                <p14:cNvContentPartPr/>
                <p14:nvPr/>
              </p14:nvContentPartPr>
              <p14:xfrm>
                <a:off x="4368093" y="3647040"/>
                <a:ext cx="150480" cy="1771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F8DD8D0B-BB6F-41C0-B279-B25783B53459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363773" y="3642720"/>
                  <a:ext cx="159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8B1915E2-C11E-4702-AD33-CC624646A407}"/>
                    </a:ext>
                  </a:extLst>
                </p14:cNvPr>
                <p14:cNvContentPartPr/>
                <p14:nvPr/>
              </p14:nvContentPartPr>
              <p14:xfrm>
                <a:off x="4667253" y="3694920"/>
                <a:ext cx="46080" cy="5688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8B1915E2-C11E-4702-AD33-CC624646A40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662933" y="3690600"/>
                  <a:ext cx="54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051FE690-F1FE-4C31-8EA5-C0EF86F261B4}"/>
                    </a:ext>
                  </a:extLst>
                </p14:cNvPr>
                <p14:cNvContentPartPr/>
                <p14:nvPr/>
              </p14:nvContentPartPr>
              <p14:xfrm>
                <a:off x="4881813" y="3456600"/>
                <a:ext cx="123480" cy="1616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051FE690-F1FE-4C31-8EA5-C0EF86F261B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4877493" y="3452280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F43B8046-754C-4354-B93E-66C3586C6F11}"/>
                    </a:ext>
                  </a:extLst>
                </p14:cNvPr>
                <p14:cNvContentPartPr/>
                <p14:nvPr/>
              </p14:nvContentPartPr>
              <p14:xfrm>
                <a:off x="5085573" y="3502320"/>
                <a:ext cx="96480" cy="1148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F43B8046-754C-4354-B93E-66C3586C6F1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081253" y="3498000"/>
                  <a:ext cx="105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550FBC9B-C23D-489B-8FC7-6D95031A9F05}"/>
                    </a:ext>
                  </a:extLst>
                </p14:cNvPr>
                <p14:cNvContentPartPr/>
                <p14:nvPr/>
              </p14:nvContentPartPr>
              <p14:xfrm>
                <a:off x="5191053" y="3558480"/>
                <a:ext cx="71280" cy="813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550FBC9B-C23D-489B-8FC7-6D95031A9F05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186733" y="3554160"/>
                  <a:ext cx="79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478FF0E6-B299-4617-A6B6-DF7EDFE50781}"/>
                    </a:ext>
                  </a:extLst>
                </p14:cNvPr>
                <p14:cNvContentPartPr/>
                <p14:nvPr/>
              </p14:nvContentPartPr>
              <p14:xfrm>
                <a:off x="5254773" y="3542280"/>
                <a:ext cx="12600" cy="1040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478FF0E6-B299-4617-A6B6-DF7EDFE50781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250453" y="3537960"/>
                  <a:ext cx="21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1CEE551A-D14A-4019-A212-ACE380926529}"/>
                    </a:ext>
                  </a:extLst>
                </p14:cNvPr>
                <p14:cNvContentPartPr/>
                <p14:nvPr/>
              </p14:nvContentPartPr>
              <p14:xfrm>
                <a:off x="5218413" y="3577920"/>
                <a:ext cx="79560" cy="316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1CEE551A-D14A-4019-A212-ACE380926529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214093" y="3573600"/>
                  <a:ext cx="88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5C693259-4EFF-4A6D-BA73-F60071827CA7}"/>
                    </a:ext>
                  </a:extLst>
                </p14:cNvPr>
                <p14:cNvContentPartPr/>
                <p14:nvPr/>
              </p14:nvContentPartPr>
              <p14:xfrm>
                <a:off x="4889373" y="3661440"/>
                <a:ext cx="487080" cy="392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5C693259-4EFF-4A6D-BA73-F60071827CA7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885053" y="3657120"/>
                  <a:ext cx="49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C2A6255-2EB3-4426-AF75-8CF5E97DF97F}"/>
                    </a:ext>
                  </a:extLst>
                </p14:cNvPr>
                <p14:cNvContentPartPr/>
                <p14:nvPr/>
              </p14:nvContentPartPr>
              <p14:xfrm>
                <a:off x="4865613" y="3710760"/>
                <a:ext cx="170640" cy="1929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C2A6255-2EB3-4426-AF75-8CF5E97DF97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861293" y="3706440"/>
                  <a:ext cx="179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2F76A35-F914-49DF-BF8C-B19BBDB7311E}"/>
                    </a:ext>
                  </a:extLst>
                </p14:cNvPr>
                <p14:cNvContentPartPr/>
                <p14:nvPr/>
              </p14:nvContentPartPr>
              <p14:xfrm>
                <a:off x="5097813" y="3777360"/>
                <a:ext cx="96480" cy="9432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2F76A35-F914-49DF-BF8C-B19BBDB7311E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093493" y="3773040"/>
                  <a:ext cx="105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B8325F25-CA3E-4928-B636-B7DE277562DE}"/>
                    </a:ext>
                  </a:extLst>
                </p14:cNvPr>
                <p14:cNvContentPartPr/>
                <p14:nvPr/>
              </p14:nvContentPartPr>
              <p14:xfrm>
                <a:off x="5084853" y="3749280"/>
                <a:ext cx="97200" cy="867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B8325F25-CA3E-4928-B636-B7DE277562DE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080533" y="3744960"/>
                  <a:ext cx="105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4C14790E-857A-4BAC-9510-9648B2FD0DBC}"/>
                    </a:ext>
                  </a:extLst>
                </p14:cNvPr>
                <p14:cNvContentPartPr/>
                <p14:nvPr/>
              </p14:nvContentPartPr>
              <p14:xfrm>
                <a:off x="5217693" y="3780600"/>
                <a:ext cx="89280" cy="1213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4C14790E-857A-4BAC-9510-9648B2FD0DB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213373" y="3776280"/>
                  <a:ext cx="97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96A9C75-EA27-40A4-BC3B-0F1C3B6ED0CD}"/>
                    </a:ext>
                  </a:extLst>
                </p14:cNvPr>
                <p14:cNvContentPartPr/>
                <p14:nvPr/>
              </p14:nvContentPartPr>
              <p14:xfrm>
                <a:off x="5278173" y="3782040"/>
                <a:ext cx="45720" cy="12096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96A9C75-EA27-40A4-BC3B-0F1C3B6ED0CD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273853" y="3777720"/>
                  <a:ext cx="54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7737E504-8DF3-41EA-9242-9965D073A4CB}"/>
                    </a:ext>
                  </a:extLst>
                </p14:cNvPr>
                <p14:cNvContentPartPr/>
                <p14:nvPr/>
              </p14:nvContentPartPr>
              <p14:xfrm>
                <a:off x="5241453" y="3827400"/>
                <a:ext cx="137520" cy="97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7737E504-8DF3-41EA-9242-9965D073A4CB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237133" y="3823080"/>
                  <a:ext cx="146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966D044D-9D1A-4423-A585-2724CA1CA216}"/>
                    </a:ext>
                  </a:extLst>
                </p14:cNvPr>
                <p14:cNvContentPartPr/>
                <p14:nvPr/>
              </p14:nvContentPartPr>
              <p14:xfrm>
                <a:off x="4708293" y="3296040"/>
                <a:ext cx="1150920" cy="8715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966D044D-9D1A-4423-A585-2724CA1CA216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703973" y="3291720"/>
                  <a:ext cx="115956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4F9F78B-A750-421B-B94F-F49EF5D129BD}"/>
                    </a:ext>
                  </a:extLst>
                </p14:cNvPr>
                <p14:cNvContentPartPr/>
                <p14:nvPr/>
              </p14:nvContentPartPr>
              <p14:xfrm>
                <a:off x="308373" y="3703920"/>
                <a:ext cx="360" cy="3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4F9F78B-A750-421B-B94F-F49EF5D129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4053" y="3699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269CC533-8821-4607-AE55-3B352F94AAB6}"/>
                    </a:ext>
                  </a:extLst>
                </p14:cNvPr>
                <p14:cNvContentPartPr/>
                <p14:nvPr/>
              </p14:nvContentPartPr>
              <p14:xfrm>
                <a:off x="324213" y="3742080"/>
                <a:ext cx="360" cy="3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269CC533-8821-4607-AE55-3B352F94AAB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9893" y="3737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852D2B37-920A-418D-8AD9-7C84A4A0FF54}"/>
                    </a:ext>
                  </a:extLst>
                </p14:cNvPr>
                <p14:cNvContentPartPr/>
                <p14:nvPr/>
              </p14:nvContentPartPr>
              <p14:xfrm>
                <a:off x="246813" y="3702120"/>
                <a:ext cx="311400" cy="248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852D2B37-920A-418D-8AD9-7C84A4A0FF54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242493" y="3697800"/>
                  <a:ext cx="320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221107BF-C3E1-4EF1-BABF-A59C215464C9}"/>
                    </a:ext>
                  </a:extLst>
                </p14:cNvPr>
                <p14:cNvContentPartPr/>
                <p14:nvPr/>
              </p14:nvContentPartPr>
              <p14:xfrm>
                <a:off x="246813" y="3801840"/>
                <a:ext cx="353880" cy="86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221107BF-C3E1-4EF1-BABF-A59C215464C9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242493" y="3797520"/>
                  <a:ext cx="362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051A835D-D7DB-4150-9709-2B99B72ECF09}"/>
                    </a:ext>
                  </a:extLst>
                </p14:cNvPr>
                <p14:cNvContentPartPr/>
                <p14:nvPr/>
              </p14:nvContentPartPr>
              <p14:xfrm>
                <a:off x="624093" y="3644880"/>
                <a:ext cx="167040" cy="2275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051A835D-D7DB-4150-9709-2B99B72ECF09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19773" y="3640560"/>
                  <a:ext cx="17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9089210C-CB84-4DBD-B2AF-A35962949E1F}"/>
                    </a:ext>
                  </a:extLst>
                </p14:cNvPr>
                <p14:cNvContentPartPr/>
                <p14:nvPr/>
              </p14:nvContentPartPr>
              <p14:xfrm>
                <a:off x="77253" y="3350040"/>
                <a:ext cx="228240" cy="788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9089210C-CB84-4DBD-B2AF-A35962949E1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2933" y="3345720"/>
                  <a:ext cx="236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67299B6-95FB-48B9-8C43-C24E060AC75F}"/>
                    </a:ext>
                  </a:extLst>
                </p14:cNvPr>
                <p14:cNvContentPartPr/>
                <p14:nvPr/>
              </p14:nvContentPartPr>
              <p14:xfrm>
                <a:off x="300453" y="3344640"/>
                <a:ext cx="24120" cy="79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67299B6-95FB-48B9-8C43-C24E060AC75F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296133" y="3340320"/>
                  <a:ext cx="32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8D6C7D1-A701-4A1F-8C36-BC7DF9984D8A}"/>
                    </a:ext>
                  </a:extLst>
                </p14:cNvPr>
                <p14:cNvContentPartPr/>
                <p14:nvPr/>
              </p14:nvContentPartPr>
              <p14:xfrm>
                <a:off x="328893" y="3341400"/>
                <a:ext cx="133200" cy="950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8D6C7D1-A701-4A1F-8C36-BC7DF9984D8A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324573" y="3337080"/>
                  <a:ext cx="141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D2E62C49-7EF6-4F06-9C81-98E179DE6EF3}"/>
                    </a:ext>
                  </a:extLst>
                </p14:cNvPr>
                <p14:cNvContentPartPr/>
                <p14:nvPr/>
              </p14:nvContentPartPr>
              <p14:xfrm>
                <a:off x="469293" y="3288120"/>
                <a:ext cx="131040" cy="1245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D2E62C49-7EF6-4F06-9C81-98E179DE6EF3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64973" y="3283800"/>
                  <a:ext cx="139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37BE971-FCE7-486E-B236-7AED592B2D38}"/>
                    </a:ext>
                  </a:extLst>
                </p14:cNvPr>
                <p14:cNvContentPartPr/>
                <p14:nvPr/>
              </p14:nvContentPartPr>
              <p14:xfrm>
                <a:off x="465693" y="3322680"/>
                <a:ext cx="60840" cy="43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37BE971-FCE7-486E-B236-7AED592B2D38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61373" y="3318360"/>
                  <a:ext cx="69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DB782AD6-EF37-4625-B504-0FAC05BCBA5E}"/>
                    </a:ext>
                  </a:extLst>
                </p14:cNvPr>
                <p14:cNvContentPartPr/>
                <p14:nvPr/>
              </p14:nvContentPartPr>
              <p14:xfrm>
                <a:off x="598173" y="3340320"/>
                <a:ext cx="127800" cy="565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DB782AD6-EF37-4625-B504-0FAC05BCBA5E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93853" y="3336000"/>
                  <a:ext cx="136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D304014-AB39-4674-BEE4-81EB6D686C7D}"/>
                    </a:ext>
                  </a:extLst>
                </p14:cNvPr>
                <p14:cNvContentPartPr/>
                <p14:nvPr/>
              </p14:nvContentPartPr>
              <p14:xfrm>
                <a:off x="755493" y="3319080"/>
                <a:ext cx="115560" cy="712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D304014-AB39-4674-BEE4-81EB6D686C7D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51173" y="3314760"/>
                  <a:ext cx="124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2B9E6FB1-A31F-45AD-BEE7-B915D6DE3BAA}"/>
                    </a:ext>
                  </a:extLst>
                </p14:cNvPr>
                <p14:cNvContentPartPr/>
                <p14:nvPr/>
              </p14:nvContentPartPr>
              <p14:xfrm>
                <a:off x="891933" y="3324480"/>
                <a:ext cx="120600" cy="554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2B9E6FB1-A31F-45AD-BEE7-B915D6DE3BAA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87613" y="3320160"/>
                  <a:ext cx="129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2B4006BF-CBD5-42EE-A0C6-DEE9F985F8AD}"/>
                    </a:ext>
                  </a:extLst>
                </p14:cNvPr>
                <p14:cNvContentPartPr/>
                <p14:nvPr/>
              </p14:nvContentPartPr>
              <p14:xfrm>
                <a:off x="21453" y="3553800"/>
                <a:ext cx="201960" cy="1576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2B4006BF-CBD5-42EE-A0C6-DEE9F985F8AD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7133" y="3549480"/>
                  <a:ext cx="210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C7A5AEE-B237-4B37-9B2C-C941B6D16852}"/>
                    </a:ext>
                  </a:extLst>
                </p14:cNvPr>
                <p14:cNvContentPartPr/>
                <p14:nvPr/>
              </p14:nvContentPartPr>
              <p14:xfrm>
                <a:off x="281373" y="3524280"/>
                <a:ext cx="145440" cy="651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C7A5AEE-B237-4B37-9B2C-C941B6D1685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277053" y="3519960"/>
                  <a:ext cx="154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575C6611-9D16-4E5E-94E8-B3ACEFF8A4AA}"/>
                    </a:ext>
                  </a:extLst>
                </p14:cNvPr>
                <p14:cNvContentPartPr/>
                <p14:nvPr/>
              </p14:nvContentPartPr>
              <p14:xfrm>
                <a:off x="432573" y="3469560"/>
                <a:ext cx="95400" cy="997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575C6611-9D16-4E5E-94E8-B3ACEFF8A4AA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428253" y="3465240"/>
                  <a:ext cx="104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38C4908B-6749-4394-BD45-389C0E1D89B6}"/>
                    </a:ext>
                  </a:extLst>
                </p14:cNvPr>
                <p14:cNvContentPartPr/>
                <p14:nvPr/>
              </p14:nvContentPartPr>
              <p14:xfrm>
                <a:off x="553533" y="3489720"/>
                <a:ext cx="89280" cy="892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38C4908B-6749-4394-BD45-389C0E1D89B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49213" y="3485400"/>
                  <a:ext cx="97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C79F2FB-2619-4254-9609-AFDEB3445A02}"/>
                    </a:ext>
                  </a:extLst>
                </p14:cNvPr>
                <p14:cNvContentPartPr/>
                <p14:nvPr/>
              </p14:nvContentPartPr>
              <p14:xfrm>
                <a:off x="612933" y="3430320"/>
                <a:ext cx="91440" cy="1580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C79F2FB-2619-4254-9609-AFDEB3445A02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08613" y="3426000"/>
                  <a:ext cx="100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9EF0A16-4753-4AD9-9D53-C6D2663C579F}"/>
                    </a:ext>
                  </a:extLst>
                </p14:cNvPr>
                <p14:cNvContentPartPr/>
                <p14:nvPr/>
              </p14:nvContentPartPr>
              <p14:xfrm>
                <a:off x="1160493" y="3562800"/>
                <a:ext cx="105480" cy="1137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9EF0A16-4753-4AD9-9D53-C6D2663C579F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156173" y="3558480"/>
                  <a:ext cx="114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ED0F055-19D4-4180-A26E-34072DC17B14}"/>
                    </a:ext>
                  </a:extLst>
                </p14:cNvPr>
                <p14:cNvContentPartPr/>
                <p14:nvPr/>
              </p14:nvContentPartPr>
              <p14:xfrm>
                <a:off x="1326813" y="3622200"/>
                <a:ext cx="115560" cy="637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ED0F055-19D4-4180-A26E-34072DC17B14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322493" y="3617880"/>
                  <a:ext cx="12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36C219E-93A8-4878-A6D6-E6E3DA488E60}"/>
                    </a:ext>
                  </a:extLst>
                </p14:cNvPr>
                <p14:cNvContentPartPr/>
                <p14:nvPr/>
              </p14:nvContentPartPr>
              <p14:xfrm>
                <a:off x="1444173" y="3646320"/>
                <a:ext cx="44280" cy="716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36C219E-93A8-4878-A6D6-E6E3DA488E60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439853" y="3642000"/>
                  <a:ext cx="52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AF74072-44E5-45D9-BE43-28FB6AE65130}"/>
                    </a:ext>
                  </a:extLst>
                </p14:cNvPr>
                <p14:cNvContentPartPr/>
                <p14:nvPr/>
              </p14:nvContentPartPr>
              <p14:xfrm>
                <a:off x="1480893" y="3634800"/>
                <a:ext cx="30240" cy="770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AF74072-44E5-45D9-BE43-28FB6AE65130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476573" y="3630480"/>
                  <a:ext cx="38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CD2D518A-A4D2-49C9-8E94-A7456BA32C2A}"/>
                    </a:ext>
                  </a:extLst>
                </p14:cNvPr>
                <p14:cNvContentPartPr/>
                <p14:nvPr/>
              </p14:nvContentPartPr>
              <p14:xfrm>
                <a:off x="1452453" y="3677280"/>
                <a:ext cx="62640" cy="82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CD2D518A-A4D2-49C9-8E94-A7456BA32C2A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448133" y="3672960"/>
                  <a:ext cx="71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EF9F9F0-0419-4054-BEAE-FD7BC7B625F5}"/>
                    </a:ext>
                  </a:extLst>
                </p14:cNvPr>
                <p14:cNvContentPartPr/>
                <p14:nvPr/>
              </p14:nvContentPartPr>
              <p14:xfrm>
                <a:off x="1059333" y="3732000"/>
                <a:ext cx="592200" cy="338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EF9F9F0-0419-4054-BEAE-FD7BC7B625F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055013" y="3727680"/>
                  <a:ext cx="600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051BC410-994B-40B2-A36A-3BBE0457D80F}"/>
                    </a:ext>
                  </a:extLst>
                </p14:cNvPr>
                <p14:cNvContentPartPr/>
                <p14:nvPr/>
              </p14:nvContentPartPr>
              <p14:xfrm>
                <a:off x="1148613" y="3779520"/>
                <a:ext cx="122040" cy="1220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051BC410-994B-40B2-A36A-3BBE0457D80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144293" y="3775200"/>
                  <a:ext cx="130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6B9AB50-ABA8-42EE-9AEF-8C3FC080B8C2}"/>
                    </a:ext>
                  </a:extLst>
                </p14:cNvPr>
                <p14:cNvContentPartPr/>
                <p14:nvPr/>
              </p14:nvContentPartPr>
              <p14:xfrm>
                <a:off x="1334013" y="3808680"/>
                <a:ext cx="129240" cy="1288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6B9AB50-ABA8-42EE-9AEF-8C3FC080B8C2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329693" y="3804360"/>
                  <a:ext cx="13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CE7F0CE2-0119-459D-8569-CE212A496B5E}"/>
                    </a:ext>
                  </a:extLst>
                </p14:cNvPr>
                <p14:cNvContentPartPr/>
                <p14:nvPr/>
              </p14:nvContentPartPr>
              <p14:xfrm>
                <a:off x="1860333" y="3701400"/>
                <a:ext cx="9000" cy="1479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CE7F0CE2-0119-459D-8569-CE212A496B5E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856013" y="3697080"/>
                  <a:ext cx="17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2CE97B83-A8D5-4925-9BC9-22A89FD788D4}"/>
                    </a:ext>
                  </a:extLst>
                </p14:cNvPr>
                <p14:cNvContentPartPr/>
                <p14:nvPr/>
              </p14:nvContentPartPr>
              <p14:xfrm>
                <a:off x="1789413" y="3762600"/>
                <a:ext cx="169920" cy="90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2CE97B83-A8D5-4925-9BC9-22A89FD788D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785093" y="3758280"/>
                  <a:ext cx="178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0A23AD9-616D-4260-9713-C29A509373ED}"/>
                    </a:ext>
                  </a:extLst>
                </p14:cNvPr>
                <p14:cNvContentPartPr/>
                <p14:nvPr/>
              </p14:nvContentPartPr>
              <p14:xfrm>
                <a:off x="2122773" y="3441120"/>
                <a:ext cx="110880" cy="1483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0A23AD9-616D-4260-9713-C29A509373ED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118453" y="3436800"/>
                  <a:ext cx="11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B8AD2FB-AEEE-4139-8BFF-019962F6E41B}"/>
                    </a:ext>
                  </a:extLst>
                </p14:cNvPr>
                <p14:cNvContentPartPr/>
                <p14:nvPr/>
              </p14:nvContentPartPr>
              <p14:xfrm>
                <a:off x="2270373" y="3499800"/>
                <a:ext cx="87120" cy="820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B8AD2FB-AEEE-4139-8BFF-019962F6E41B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266053" y="3495480"/>
                  <a:ext cx="95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6845BC1-657D-43AD-A657-DB13A5171287}"/>
                    </a:ext>
                  </a:extLst>
                </p14:cNvPr>
                <p14:cNvContentPartPr/>
                <p14:nvPr/>
              </p14:nvContentPartPr>
              <p14:xfrm>
                <a:off x="2375493" y="3535440"/>
                <a:ext cx="49320" cy="709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6845BC1-657D-43AD-A657-DB13A5171287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2371173" y="3531120"/>
                  <a:ext cx="57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FEA5E454-BF20-415D-9BCF-DC08EA7EF496}"/>
                    </a:ext>
                  </a:extLst>
                </p14:cNvPr>
                <p14:cNvContentPartPr/>
                <p14:nvPr/>
              </p14:nvContentPartPr>
              <p14:xfrm>
                <a:off x="2402853" y="3523200"/>
                <a:ext cx="62640" cy="932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FEA5E454-BF20-415D-9BCF-DC08EA7EF496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398533" y="3518880"/>
                  <a:ext cx="71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93736A7A-4CEE-418C-BF57-A56FD452E425}"/>
                    </a:ext>
                  </a:extLst>
                </p14:cNvPr>
                <p14:cNvContentPartPr/>
                <p14:nvPr/>
              </p14:nvContentPartPr>
              <p14:xfrm>
                <a:off x="2069133" y="3659280"/>
                <a:ext cx="478800" cy="342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93736A7A-4CEE-418C-BF57-A56FD452E425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064813" y="3654960"/>
                  <a:ext cx="487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8387854-D2AA-480B-B1D8-8226C18A441C}"/>
                    </a:ext>
                  </a:extLst>
                </p14:cNvPr>
                <p14:cNvContentPartPr/>
                <p14:nvPr/>
              </p14:nvContentPartPr>
              <p14:xfrm>
                <a:off x="2111973" y="3723720"/>
                <a:ext cx="136440" cy="1569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8387854-D2AA-480B-B1D8-8226C18A441C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2107653" y="3719400"/>
                  <a:ext cx="145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0B172991-1E4A-4ECF-B54B-BE3A002F2809}"/>
                    </a:ext>
                  </a:extLst>
                </p14:cNvPr>
                <p14:cNvContentPartPr/>
                <p14:nvPr/>
              </p14:nvContentPartPr>
              <p14:xfrm>
                <a:off x="2298093" y="3773040"/>
                <a:ext cx="106920" cy="936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0B172991-1E4A-4ECF-B54B-BE3A002F2809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2293773" y="3768720"/>
                  <a:ext cx="115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6F3B7216-F24D-46D1-A055-F810DEBEAEB0}"/>
                    </a:ext>
                  </a:extLst>
                </p14:cNvPr>
                <p14:cNvContentPartPr/>
                <p14:nvPr/>
              </p14:nvContentPartPr>
              <p14:xfrm>
                <a:off x="2305293" y="3766560"/>
                <a:ext cx="120600" cy="1004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6F3B7216-F24D-46D1-A055-F810DEBEAEB0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2300973" y="3762240"/>
                  <a:ext cx="129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20816C64-08AD-4467-8896-C5AA760220DB}"/>
                    </a:ext>
                  </a:extLst>
                </p14:cNvPr>
                <p14:cNvContentPartPr/>
                <p14:nvPr/>
              </p14:nvContentPartPr>
              <p14:xfrm>
                <a:off x="2420493" y="3814440"/>
                <a:ext cx="77040" cy="1155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20816C64-08AD-4467-8896-C5AA760220DB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2416173" y="3810120"/>
                  <a:ext cx="85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1E8B0E9A-E8DF-4899-BF33-359226488116}"/>
                    </a:ext>
                  </a:extLst>
                </p14:cNvPr>
                <p14:cNvContentPartPr/>
                <p14:nvPr/>
              </p14:nvContentPartPr>
              <p14:xfrm>
                <a:off x="2500773" y="3803640"/>
                <a:ext cx="31680" cy="1350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1E8B0E9A-E8DF-4899-BF33-359226488116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2496453" y="3799320"/>
                  <a:ext cx="40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1891C6C-50AC-48DF-B5F8-26EFE5E73D82}"/>
                    </a:ext>
                  </a:extLst>
                </p14:cNvPr>
                <p14:cNvContentPartPr/>
                <p14:nvPr/>
              </p14:nvContentPartPr>
              <p14:xfrm>
                <a:off x="2457213" y="3867720"/>
                <a:ext cx="96120" cy="864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1891C6C-50AC-48DF-B5F8-26EFE5E73D82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2452893" y="3863400"/>
                  <a:ext cx="104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0A5DE95F-D622-42ED-8BE4-DB689C556797}"/>
                    </a:ext>
                  </a:extLst>
                </p14:cNvPr>
                <p14:cNvContentPartPr/>
                <p14:nvPr/>
              </p14:nvContentPartPr>
              <p14:xfrm>
                <a:off x="2988933" y="3407640"/>
                <a:ext cx="103680" cy="1364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0A5DE95F-D622-42ED-8BE4-DB689C55679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2984613" y="3403320"/>
                  <a:ext cx="112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0A641DD6-FECD-4748-A993-C57A8583BAB0}"/>
                    </a:ext>
                  </a:extLst>
                </p14:cNvPr>
                <p14:cNvContentPartPr/>
                <p14:nvPr/>
              </p14:nvContentPartPr>
              <p14:xfrm>
                <a:off x="3143733" y="3442200"/>
                <a:ext cx="116280" cy="813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0A641DD6-FECD-4748-A993-C57A8583BAB0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3139413" y="3437880"/>
                  <a:ext cx="124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7F7D6366-F0A8-4674-BD2A-7F20D6856DA9}"/>
                    </a:ext>
                  </a:extLst>
                </p14:cNvPr>
                <p14:cNvContentPartPr/>
                <p14:nvPr/>
              </p14:nvContentPartPr>
              <p14:xfrm>
                <a:off x="3288813" y="3467760"/>
                <a:ext cx="8640" cy="846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7F7D6366-F0A8-4674-BD2A-7F20D6856DA9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3284493" y="3463440"/>
                  <a:ext cx="17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10111F3-F689-4030-B8AF-D9B164633A04}"/>
                    </a:ext>
                  </a:extLst>
                </p14:cNvPr>
                <p14:cNvContentPartPr/>
                <p14:nvPr/>
              </p14:nvContentPartPr>
              <p14:xfrm>
                <a:off x="3252093" y="3462720"/>
                <a:ext cx="102240" cy="964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10111F3-F689-4030-B8AF-D9B164633A04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3247773" y="3458400"/>
                  <a:ext cx="11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D52E2BCE-C038-4075-A18E-6E65690D1376}"/>
                    </a:ext>
                  </a:extLst>
                </p14:cNvPr>
                <p14:cNvContentPartPr/>
                <p14:nvPr/>
              </p14:nvContentPartPr>
              <p14:xfrm>
                <a:off x="2995053" y="3578280"/>
                <a:ext cx="477720" cy="162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D52E2BCE-C038-4075-A18E-6E65690D1376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2990733" y="3573960"/>
                  <a:ext cx="486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D15B8E47-FC4F-422C-AED9-A1F1BA538802}"/>
                    </a:ext>
                  </a:extLst>
                </p14:cNvPr>
                <p14:cNvContentPartPr/>
                <p14:nvPr/>
              </p14:nvContentPartPr>
              <p14:xfrm>
                <a:off x="3045453" y="3590880"/>
                <a:ext cx="117000" cy="1162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D15B8E47-FC4F-422C-AED9-A1F1BA538802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3041133" y="3586560"/>
                  <a:ext cx="125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C651C4EF-A3B9-4228-916A-DB503F0CA5C1}"/>
                    </a:ext>
                  </a:extLst>
                </p14:cNvPr>
                <p14:cNvContentPartPr/>
                <p14:nvPr/>
              </p14:nvContentPartPr>
              <p14:xfrm>
                <a:off x="3211413" y="3611400"/>
                <a:ext cx="136080" cy="1065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C651C4EF-A3B9-4228-916A-DB503F0CA5C1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3207093" y="3607080"/>
                  <a:ext cx="144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444D15E4-19CA-446B-98AA-9D73464E3EC1}"/>
                    </a:ext>
                  </a:extLst>
                </p14:cNvPr>
                <p14:cNvContentPartPr/>
                <p14:nvPr/>
              </p14:nvContentPartPr>
              <p14:xfrm>
                <a:off x="2834853" y="3768000"/>
                <a:ext cx="360" cy="3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444D15E4-19CA-446B-98AA-9D73464E3EC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30533" y="37636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DC030486-2313-442E-9493-D8CD6904E620}"/>
                    </a:ext>
                  </a:extLst>
                </p14:cNvPr>
                <p14:cNvContentPartPr/>
                <p14:nvPr/>
              </p14:nvContentPartPr>
              <p14:xfrm>
                <a:off x="2975613" y="3779880"/>
                <a:ext cx="11160" cy="21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DC030486-2313-442E-9493-D8CD6904E620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2971293" y="3775560"/>
                  <a:ext cx="19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8E0B8E81-D21B-4DAF-A557-C570997D039E}"/>
                    </a:ext>
                  </a:extLst>
                </p14:cNvPr>
                <p14:cNvContentPartPr/>
                <p14:nvPr/>
              </p14:nvContentPartPr>
              <p14:xfrm>
                <a:off x="2852133" y="3780240"/>
                <a:ext cx="804600" cy="216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8E0B8E81-D21B-4DAF-A557-C570997D039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2847813" y="3775920"/>
                  <a:ext cx="813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4B77230B-FF8D-4C9A-B3D3-022C9A573E3F}"/>
                    </a:ext>
                  </a:extLst>
                </p14:cNvPr>
                <p14:cNvContentPartPr/>
                <p14:nvPr/>
              </p14:nvContentPartPr>
              <p14:xfrm>
                <a:off x="2966973" y="3814080"/>
                <a:ext cx="119520" cy="1411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4B77230B-FF8D-4C9A-B3D3-022C9A573E3F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2962653" y="3809760"/>
                  <a:ext cx="128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7CF2134-22E2-44D5-B362-C9384BB3BBFC}"/>
                    </a:ext>
                  </a:extLst>
                </p14:cNvPr>
                <p14:cNvContentPartPr/>
                <p14:nvPr/>
              </p14:nvContentPartPr>
              <p14:xfrm>
                <a:off x="3128973" y="3881400"/>
                <a:ext cx="113400" cy="637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7CF2134-22E2-44D5-B362-C9384BB3BBFC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3124653" y="3877080"/>
                  <a:ext cx="122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7AB3BE9-DFF0-45D3-8740-EAB5F48E5E3D}"/>
                    </a:ext>
                  </a:extLst>
                </p14:cNvPr>
                <p14:cNvContentPartPr/>
                <p14:nvPr/>
              </p14:nvContentPartPr>
              <p14:xfrm>
                <a:off x="3288813" y="3887880"/>
                <a:ext cx="10080" cy="817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7AB3BE9-DFF0-45D3-8740-EAB5F48E5E3D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3284493" y="3883560"/>
                  <a:ext cx="1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5489B707-9311-425C-9F94-5F65004883DD}"/>
                    </a:ext>
                  </a:extLst>
                </p14:cNvPr>
                <p14:cNvContentPartPr/>
                <p14:nvPr/>
              </p14:nvContentPartPr>
              <p14:xfrm>
                <a:off x="3258933" y="3877440"/>
                <a:ext cx="108720" cy="1126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5489B707-9311-425C-9F94-5F65004883DD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3254613" y="3873120"/>
                  <a:ext cx="117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23809297-21DE-4BB8-9420-06B50EDC75FB}"/>
                    </a:ext>
                  </a:extLst>
                </p14:cNvPr>
                <p14:cNvContentPartPr/>
                <p14:nvPr/>
              </p14:nvContentPartPr>
              <p14:xfrm>
                <a:off x="2969853" y="3988680"/>
                <a:ext cx="451440" cy="270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23809297-21DE-4BB8-9420-06B50EDC75F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965533" y="3984360"/>
                  <a:ext cx="460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420115E-728F-4487-9E48-945DAA8E8FA3}"/>
                    </a:ext>
                  </a:extLst>
                </p14:cNvPr>
                <p14:cNvContentPartPr/>
                <p14:nvPr/>
              </p14:nvContentPartPr>
              <p14:xfrm>
                <a:off x="3011253" y="4016040"/>
                <a:ext cx="145440" cy="1749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420115E-728F-4487-9E48-945DAA8E8FA3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3006933" y="4011720"/>
                  <a:ext cx="154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A8984778-8282-40C4-BACA-AE4F43A4A875}"/>
                    </a:ext>
                  </a:extLst>
                </p14:cNvPr>
                <p14:cNvContentPartPr/>
                <p14:nvPr/>
              </p14:nvContentPartPr>
              <p14:xfrm>
                <a:off x="3186573" y="4079760"/>
                <a:ext cx="106920" cy="1141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A8984778-8282-40C4-BACA-AE4F43A4A875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3182253" y="4075440"/>
                  <a:ext cx="115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D8EFDF35-46A9-4FCB-96DC-78180FCD4250}"/>
                    </a:ext>
                  </a:extLst>
                </p14:cNvPr>
                <p14:cNvContentPartPr/>
                <p14:nvPr/>
              </p14:nvContentPartPr>
              <p14:xfrm>
                <a:off x="3183693" y="4066440"/>
                <a:ext cx="124560" cy="10584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D8EFDF35-46A9-4FCB-96DC-78180FCD4250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3179373" y="4062120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07964BED-83BB-43F1-9472-E6A6451AD89C}"/>
                    </a:ext>
                  </a:extLst>
                </p14:cNvPr>
                <p14:cNvContentPartPr/>
                <p14:nvPr/>
              </p14:nvContentPartPr>
              <p14:xfrm>
                <a:off x="3343173" y="4150680"/>
                <a:ext cx="13320" cy="705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07964BED-83BB-43F1-9472-E6A6451AD89C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3338853" y="4146360"/>
                  <a:ext cx="21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F9228C15-D9C3-462B-9C06-CA72DA82401A}"/>
                    </a:ext>
                  </a:extLst>
                </p14:cNvPr>
                <p14:cNvContentPartPr/>
                <p14:nvPr/>
              </p14:nvContentPartPr>
              <p14:xfrm>
                <a:off x="3317613" y="4135560"/>
                <a:ext cx="109440" cy="1206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F9228C15-D9C3-462B-9C06-CA72DA82401A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3313293" y="4131240"/>
                  <a:ext cx="11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9236D31D-F1DB-41D1-A017-4B6E375FF05E}"/>
                    </a:ext>
                  </a:extLst>
                </p14:cNvPr>
                <p14:cNvContentPartPr/>
                <p14:nvPr/>
              </p14:nvContentPartPr>
              <p14:xfrm>
                <a:off x="6167013" y="3432120"/>
                <a:ext cx="35280" cy="4676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9236D31D-F1DB-41D1-A017-4B6E375FF05E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162693" y="3427800"/>
                  <a:ext cx="439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552AF13A-B459-4F77-85C1-952D355763FD}"/>
                    </a:ext>
                  </a:extLst>
                </p14:cNvPr>
                <p14:cNvContentPartPr/>
                <p14:nvPr/>
              </p14:nvContentPartPr>
              <p14:xfrm>
                <a:off x="6388053" y="3613920"/>
                <a:ext cx="2520" cy="234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552AF13A-B459-4F77-85C1-952D355763F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83733" y="3609600"/>
                  <a:ext cx="1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7AFFE48C-D686-4097-A7F2-00BBDDC54998}"/>
                    </a:ext>
                  </a:extLst>
                </p14:cNvPr>
                <p14:cNvContentPartPr/>
                <p14:nvPr/>
              </p14:nvContentPartPr>
              <p14:xfrm>
                <a:off x="6366453" y="3718680"/>
                <a:ext cx="2520" cy="183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7AFFE48C-D686-4097-A7F2-00BBDDC54998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362133" y="3714360"/>
                  <a:ext cx="11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73E08039-C2DE-496E-9DAF-9F7107C029F9}"/>
                    </a:ext>
                  </a:extLst>
                </p14:cNvPr>
                <p14:cNvContentPartPr/>
                <p14:nvPr/>
              </p14:nvContentPartPr>
              <p14:xfrm>
                <a:off x="6657333" y="3371640"/>
                <a:ext cx="106200" cy="1508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73E08039-C2DE-496E-9DAF-9F7107C029F9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653013" y="3367320"/>
                  <a:ext cx="114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CCE70831-9E4C-48C6-A7F0-745A31B2E7E5}"/>
                    </a:ext>
                  </a:extLst>
                </p14:cNvPr>
                <p14:cNvContentPartPr/>
                <p14:nvPr/>
              </p14:nvContentPartPr>
              <p14:xfrm>
                <a:off x="6802053" y="3430680"/>
                <a:ext cx="103320" cy="921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CCE70831-9E4C-48C6-A7F0-745A31B2E7E5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797733" y="3426360"/>
                  <a:ext cx="111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275900DE-6127-4C8A-84CD-0F6AE2FC5B2D}"/>
                    </a:ext>
                  </a:extLst>
                </p14:cNvPr>
                <p14:cNvContentPartPr/>
                <p14:nvPr/>
              </p14:nvContentPartPr>
              <p14:xfrm>
                <a:off x="6929853" y="3469560"/>
                <a:ext cx="90360" cy="900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275900DE-6127-4C8A-84CD-0F6AE2FC5B2D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6925533" y="3465240"/>
                  <a:ext cx="99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F03E29C-9F32-452C-A165-FAA127C14B65}"/>
                    </a:ext>
                  </a:extLst>
                </p14:cNvPr>
                <p14:cNvContentPartPr/>
                <p14:nvPr/>
              </p14:nvContentPartPr>
              <p14:xfrm>
                <a:off x="6943173" y="3460920"/>
                <a:ext cx="94680" cy="9756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F03E29C-9F32-452C-A165-FAA127C14B65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938853" y="3456600"/>
                  <a:ext cx="103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AFE6E7CB-504B-4581-8CFE-9315AA44BD92}"/>
                    </a:ext>
                  </a:extLst>
                </p14:cNvPr>
                <p14:cNvContentPartPr/>
                <p14:nvPr/>
              </p14:nvContentPartPr>
              <p14:xfrm>
                <a:off x="6605853" y="3595560"/>
                <a:ext cx="520560" cy="201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AFE6E7CB-504B-4581-8CFE-9315AA44BD92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601533" y="3591240"/>
                  <a:ext cx="529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B8C1D61-A81A-475A-B05A-A67E0A332259}"/>
                    </a:ext>
                  </a:extLst>
                </p14:cNvPr>
                <p14:cNvContentPartPr/>
                <p14:nvPr/>
              </p14:nvContentPartPr>
              <p14:xfrm>
                <a:off x="6632493" y="3634440"/>
                <a:ext cx="150840" cy="2091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B8C1D61-A81A-475A-B05A-A67E0A332259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628173" y="3630120"/>
                  <a:ext cx="159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877039FA-C217-4E67-AA2B-9B13E5D34D70}"/>
                    </a:ext>
                  </a:extLst>
                </p14:cNvPr>
                <p14:cNvContentPartPr/>
                <p14:nvPr/>
              </p14:nvContentPartPr>
              <p14:xfrm>
                <a:off x="6831213" y="3694920"/>
                <a:ext cx="133200" cy="1022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877039FA-C217-4E67-AA2B-9B13E5D34D70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826893" y="3690600"/>
                  <a:ext cx="141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CB667F61-0DA6-4485-8AF0-786E2BF3F3E3}"/>
                    </a:ext>
                  </a:extLst>
                </p14:cNvPr>
                <p14:cNvContentPartPr/>
                <p14:nvPr/>
              </p14:nvContentPartPr>
              <p14:xfrm>
                <a:off x="6834453" y="3701040"/>
                <a:ext cx="113040" cy="918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CB667F61-0DA6-4485-8AF0-786E2BF3F3E3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830133" y="3696720"/>
                  <a:ext cx="121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C10BD427-B033-449B-886F-DCF9F61DD8C8}"/>
                    </a:ext>
                  </a:extLst>
                </p14:cNvPr>
                <p14:cNvContentPartPr/>
                <p14:nvPr/>
              </p14:nvContentPartPr>
              <p14:xfrm>
                <a:off x="6969453" y="3717960"/>
                <a:ext cx="134640" cy="1375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C10BD427-B033-449B-886F-DCF9F61DD8C8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965133" y="3713640"/>
                  <a:ext cx="143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C7624EA0-B8FC-48F1-9DCD-96208DC29E33}"/>
                    </a:ext>
                  </a:extLst>
                </p14:cNvPr>
                <p14:cNvContentPartPr/>
                <p14:nvPr/>
              </p14:nvContentPartPr>
              <p14:xfrm>
                <a:off x="6443493" y="3139800"/>
                <a:ext cx="1179360" cy="8694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C7624EA0-B8FC-48F1-9DCD-96208DC29E33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439173" y="3135480"/>
                  <a:ext cx="118800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88135608-2777-430F-8FBF-D5E23712C1D2}"/>
                    </a:ext>
                  </a:extLst>
                </p14:cNvPr>
                <p14:cNvContentPartPr/>
                <p14:nvPr/>
              </p14:nvContentPartPr>
              <p14:xfrm>
                <a:off x="4720533" y="3273000"/>
                <a:ext cx="1185120" cy="9158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88135608-2777-430F-8FBF-D5E23712C1D2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4716213" y="3268680"/>
                  <a:ext cx="119376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1BB676CA-4285-4E33-86D5-128474F66B13}"/>
                    </a:ext>
                  </a:extLst>
                </p14:cNvPr>
                <p14:cNvContentPartPr/>
                <p14:nvPr/>
              </p14:nvContentPartPr>
              <p14:xfrm>
                <a:off x="665853" y="4355520"/>
                <a:ext cx="1150920" cy="169308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1BB676CA-4285-4E33-86D5-128474F66B13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61533" y="4351200"/>
                  <a:ext cx="1159560" cy="17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37B5363A-DD1F-40E4-9BFA-4AF9E9CA0F6D}"/>
                    </a:ext>
                  </a:extLst>
                </p14:cNvPr>
                <p14:cNvContentPartPr/>
                <p14:nvPr/>
              </p14:nvContentPartPr>
              <p14:xfrm>
                <a:off x="2317893" y="5091720"/>
                <a:ext cx="27000" cy="2127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37B5363A-DD1F-40E4-9BFA-4AF9E9CA0F6D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2313573" y="5087400"/>
                  <a:ext cx="35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49F3C0F-ED6F-4A9F-AA70-D65918EA504A}"/>
                    </a:ext>
                  </a:extLst>
                </p14:cNvPr>
                <p14:cNvContentPartPr/>
                <p14:nvPr/>
              </p14:nvContentPartPr>
              <p14:xfrm>
                <a:off x="2227893" y="5175960"/>
                <a:ext cx="173880" cy="82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49F3C0F-ED6F-4A9F-AA70-D65918EA504A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2223573" y="5171640"/>
                  <a:ext cx="182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C41379EB-8045-4DA1-A7C2-0FC0899FCD7C}"/>
                    </a:ext>
                  </a:extLst>
                </p14:cNvPr>
                <p14:cNvContentPartPr/>
                <p14:nvPr/>
              </p14:nvContentPartPr>
              <p14:xfrm>
                <a:off x="2795613" y="4575840"/>
                <a:ext cx="122040" cy="1918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C41379EB-8045-4DA1-A7C2-0FC0899FCD7C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2791293" y="4571520"/>
                  <a:ext cx="130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09FD1C1B-ECEE-447C-B46C-A24831442138}"/>
                    </a:ext>
                  </a:extLst>
                </p14:cNvPr>
                <p14:cNvContentPartPr/>
                <p14:nvPr/>
              </p14:nvContentPartPr>
              <p14:xfrm>
                <a:off x="2973453" y="4635240"/>
                <a:ext cx="117000" cy="864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09FD1C1B-ECEE-447C-B46C-A24831442138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2969133" y="4630920"/>
                  <a:ext cx="125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56298E8E-7B3B-4B7A-9999-B8EA343F507A}"/>
                    </a:ext>
                  </a:extLst>
                </p14:cNvPr>
                <p14:cNvContentPartPr/>
                <p14:nvPr/>
              </p14:nvContentPartPr>
              <p14:xfrm>
                <a:off x="3145173" y="4644960"/>
                <a:ext cx="24120" cy="9324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56298E8E-7B3B-4B7A-9999-B8EA343F507A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3140853" y="4640640"/>
                  <a:ext cx="3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678313C1-79CB-4244-A082-E5960896F771}"/>
                    </a:ext>
                  </a:extLst>
                </p14:cNvPr>
                <p14:cNvContentPartPr/>
                <p14:nvPr/>
              </p14:nvContentPartPr>
              <p14:xfrm>
                <a:off x="3087213" y="4629120"/>
                <a:ext cx="147600" cy="12492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678313C1-79CB-4244-A082-E5960896F771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3082893" y="4624800"/>
                  <a:ext cx="156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824B2F7-42C5-4889-A128-D3F79092F4F0}"/>
                    </a:ext>
                  </a:extLst>
                </p14:cNvPr>
                <p14:cNvContentPartPr/>
                <p14:nvPr/>
              </p14:nvContentPartPr>
              <p14:xfrm>
                <a:off x="2637573" y="4774920"/>
                <a:ext cx="728640" cy="5040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824B2F7-42C5-4889-A128-D3F79092F4F0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2633253" y="4770600"/>
                  <a:ext cx="737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D02F425C-21B0-44B8-9E7E-654CB3417BB1}"/>
                    </a:ext>
                  </a:extLst>
                </p14:cNvPr>
                <p14:cNvContentPartPr/>
                <p14:nvPr/>
              </p14:nvContentPartPr>
              <p14:xfrm>
                <a:off x="2734053" y="4832160"/>
                <a:ext cx="170280" cy="15588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D02F425C-21B0-44B8-9E7E-654CB3417BB1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2729733" y="4827840"/>
                  <a:ext cx="178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85068D9-3BFD-4F96-B777-43C5E4DD1610}"/>
                    </a:ext>
                  </a:extLst>
                </p14:cNvPr>
                <p14:cNvContentPartPr/>
                <p14:nvPr/>
              </p14:nvContentPartPr>
              <p14:xfrm>
                <a:off x="2993253" y="4856280"/>
                <a:ext cx="182880" cy="17568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85068D9-3BFD-4F96-B777-43C5E4DD1610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2988933" y="4851960"/>
                  <a:ext cx="191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61CAD9DD-B497-4437-92C0-3769527BB51C}"/>
                    </a:ext>
                  </a:extLst>
                </p14:cNvPr>
                <p14:cNvContentPartPr/>
                <p14:nvPr/>
              </p14:nvContentPartPr>
              <p14:xfrm>
                <a:off x="2455413" y="5109000"/>
                <a:ext cx="1210320" cy="2988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61CAD9DD-B497-4437-92C0-3769527BB51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2451093" y="5104680"/>
                  <a:ext cx="1218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01BA652-2809-482C-952D-740756482884}"/>
                    </a:ext>
                  </a:extLst>
                </p14:cNvPr>
                <p14:cNvContentPartPr/>
                <p14:nvPr/>
              </p14:nvContentPartPr>
              <p14:xfrm>
                <a:off x="2791653" y="5170560"/>
                <a:ext cx="148680" cy="1638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01BA652-2809-482C-952D-740756482884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2787333" y="5166240"/>
                  <a:ext cx="157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76D862A1-0AA9-4BC9-928C-1B957D8F2F5F}"/>
                    </a:ext>
                  </a:extLst>
                </p14:cNvPr>
                <p14:cNvContentPartPr/>
                <p14:nvPr/>
              </p14:nvContentPartPr>
              <p14:xfrm>
                <a:off x="3007653" y="5214840"/>
                <a:ext cx="108000" cy="1105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76D862A1-0AA9-4BC9-928C-1B957D8F2F5F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3003333" y="521052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DBC2EA6C-BF43-4360-8F35-4200571088BF}"/>
                    </a:ext>
                  </a:extLst>
                </p14:cNvPr>
                <p14:cNvContentPartPr/>
                <p14:nvPr/>
              </p14:nvContentPartPr>
              <p14:xfrm>
                <a:off x="3184413" y="5264160"/>
                <a:ext cx="16560" cy="932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DBC2EA6C-BF43-4360-8F35-4200571088BF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3180093" y="5259840"/>
                  <a:ext cx="25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A4F98933-42CA-4269-BFBD-98F949DFF405}"/>
                    </a:ext>
                  </a:extLst>
                </p14:cNvPr>
                <p14:cNvContentPartPr/>
                <p14:nvPr/>
              </p14:nvContentPartPr>
              <p14:xfrm>
                <a:off x="3132213" y="5240400"/>
                <a:ext cx="146520" cy="1234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A4F98933-42CA-4269-BFBD-98F949DFF405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3127893" y="5236080"/>
                  <a:ext cx="155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82FB30DD-6E3D-4D0C-8BD1-C44932FCFB42}"/>
                    </a:ext>
                  </a:extLst>
                </p14:cNvPr>
                <p14:cNvContentPartPr/>
                <p14:nvPr/>
              </p14:nvContentPartPr>
              <p14:xfrm>
                <a:off x="2649813" y="5427600"/>
                <a:ext cx="718920" cy="2376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82FB30DD-6E3D-4D0C-8BD1-C44932FCFB42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2645493" y="5423280"/>
                  <a:ext cx="727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CEFC0F97-05D7-4053-B1F6-5EDCE6AE395B}"/>
                    </a:ext>
                  </a:extLst>
                </p14:cNvPr>
                <p14:cNvContentPartPr/>
                <p14:nvPr/>
              </p14:nvContentPartPr>
              <p14:xfrm>
                <a:off x="2748093" y="5499600"/>
                <a:ext cx="182880" cy="2235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CEFC0F97-05D7-4053-B1F6-5EDCE6AE395B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2743773" y="5495280"/>
                  <a:ext cx="191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925FA456-99FD-4D5E-8DA4-4436CB3EDF5C}"/>
                    </a:ext>
                  </a:extLst>
                </p14:cNvPr>
                <p14:cNvContentPartPr/>
                <p14:nvPr/>
              </p14:nvContentPartPr>
              <p14:xfrm>
                <a:off x="3022773" y="5601840"/>
                <a:ext cx="122760" cy="11952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925FA456-99FD-4D5E-8DA4-4436CB3EDF5C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018453" y="5597520"/>
                  <a:ext cx="131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CFA03128-4EE1-4BD4-8524-7C9D00D7FECC}"/>
                    </a:ext>
                  </a:extLst>
                </p14:cNvPr>
                <p14:cNvContentPartPr/>
                <p14:nvPr/>
              </p14:nvContentPartPr>
              <p14:xfrm>
                <a:off x="3040053" y="5601840"/>
                <a:ext cx="131400" cy="1108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CFA03128-4EE1-4BD4-8524-7C9D00D7FECC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3035733" y="5597520"/>
                  <a:ext cx="140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0868CE27-9279-417C-9170-D899F0084F16}"/>
                    </a:ext>
                  </a:extLst>
                </p14:cNvPr>
                <p14:cNvContentPartPr/>
                <p14:nvPr/>
              </p14:nvContentPartPr>
              <p14:xfrm>
                <a:off x="3245973" y="5662320"/>
                <a:ext cx="14040" cy="10872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0868CE27-9279-417C-9170-D899F0084F16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3241653" y="5658000"/>
                  <a:ext cx="2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BDB6A3B4-63DD-4CA6-9303-E9C923C2A94A}"/>
                    </a:ext>
                  </a:extLst>
                </p14:cNvPr>
                <p14:cNvContentPartPr/>
                <p14:nvPr/>
              </p14:nvContentPartPr>
              <p14:xfrm>
                <a:off x="3172893" y="5663760"/>
                <a:ext cx="177120" cy="1411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BDB6A3B4-63DD-4CA6-9303-E9C923C2A94A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3168573" y="5659440"/>
                  <a:ext cx="185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22C37734-CA4B-4F8C-BE83-937D445B8C71}"/>
                    </a:ext>
                  </a:extLst>
                </p14:cNvPr>
                <p14:cNvContentPartPr/>
                <p14:nvPr/>
              </p14:nvContentPartPr>
              <p14:xfrm>
                <a:off x="2500053" y="4351920"/>
                <a:ext cx="1274040" cy="167148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22C37734-CA4B-4F8C-BE83-937D445B8C71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2495733" y="4347600"/>
                  <a:ext cx="1282680" cy="16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8748C3AE-40AC-4A93-95AE-62A6AFB3FF4B}"/>
                    </a:ext>
                  </a:extLst>
                </p14:cNvPr>
                <p14:cNvContentPartPr/>
                <p14:nvPr/>
              </p14:nvContentPartPr>
              <p14:xfrm>
                <a:off x="1550733" y="4314480"/>
                <a:ext cx="1509840" cy="23040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8748C3AE-40AC-4A93-95AE-62A6AFB3FF4B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1546413" y="4310160"/>
                  <a:ext cx="1518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B72A4858-BC89-4C43-A949-1A5D82AC266C}"/>
                    </a:ext>
                  </a:extLst>
                </p14:cNvPr>
                <p14:cNvContentPartPr/>
                <p14:nvPr/>
              </p14:nvContentPartPr>
              <p14:xfrm>
                <a:off x="2600133" y="4209720"/>
                <a:ext cx="3950280" cy="2430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B72A4858-BC89-4C43-A949-1A5D82AC266C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2595813" y="4205400"/>
                  <a:ext cx="3958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92DF2A90-E841-49E9-AB61-998168656874}"/>
                    </a:ext>
                  </a:extLst>
                </p14:cNvPr>
                <p14:cNvContentPartPr/>
                <p14:nvPr/>
              </p14:nvContentPartPr>
              <p14:xfrm>
                <a:off x="6738693" y="4177680"/>
                <a:ext cx="509760" cy="2966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92DF2A90-E841-49E9-AB61-998168656874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6734373" y="4173360"/>
                  <a:ext cx="518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97DB54B6-64F9-4409-8928-F00FDAE33569}"/>
                    </a:ext>
                  </a:extLst>
                </p14:cNvPr>
                <p14:cNvContentPartPr/>
                <p14:nvPr/>
              </p14:nvContentPartPr>
              <p14:xfrm>
                <a:off x="7213893" y="4066080"/>
                <a:ext cx="21240" cy="3168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97DB54B6-64F9-4409-8928-F00FDAE33569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209573" y="4061760"/>
                  <a:ext cx="2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1515C654-DE03-453A-A69B-2CB6EC849C1B}"/>
                    </a:ext>
                  </a:extLst>
                </p14:cNvPr>
                <p14:cNvContentPartPr/>
                <p14:nvPr/>
              </p14:nvContentPartPr>
              <p14:xfrm>
                <a:off x="7271853" y="4030800"/>
                <a:ext cx="43200" cy="24876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1515C654-DE03-453A-A69B-2CB6EC849C1B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267533" y="4026480"/>
                  <a:ext cx="51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010452C-6B35-49F4-8383-50C311727883}"/>
                    </a:ext>
                  </a:extLst>
                </p14:cNvPr>
                <p14:cNvContentPartPr/>
                <p14:nvPr/>
              </p14:nvContentPartPr>
              <p14:xfrm>
                <a:off x="7352853" y="4132320"/>
                <a:ext cx="108360" cy="12024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010452C-6B35-49F4-8383-50C311727883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348533" y="4128000"/>
                  <a:ext cx="11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D2932431-4699-47E3-8BE9-F95788947442}"/>
                    </a:ext>
                  </a:extLst>
                </p14:cNvPr>
                <p14:cNvContentPartPr/>
                <p14:nvPr/>
              </p14:nvContentPartPr>
              <p14:xfrm>
                <a:off x="7571733" y="4063920"/>
                <a:ext cx="150480" cy="18144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D2932431-4699-47E3-8BE9-F9578894744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567413" y="4059600"/>
                  <a:ext cx="159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8389772B-B478-4679-9643-1B84A3D056FA}"/>
                    </a:ext>
                  </a:extLst>
                </p14:cNvPr>
                <p14:cNvContentPartPr/>
                <p14:nvPr/>
              </p14:nvContentPartPr>
              <p14:xfrm>
                <a:off x="7743453" y="4134480"/>
                <a:ext cx="123480" cy="7848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8389772B-B478-4679-9643-1B84A3D056FA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739133" y="4130160"/>
                  <a:ext cx="132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73335A6C-438F-410B-860C-801675799E63}"/>
                    </a:ext>
                  </a:extLst>
                </p14:cNvPr>
                <p14:cNvContentPartPr/>
                <p14:nvPr/>
              </p14:nvContentPartPr>
              <p14:xfrm>
                <a:off x="7865133" y="4110360"/>
                <a:ext cx="95040" cy="1188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73335A6C-438F-410B-860C-801675799E63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7860813" y="4106040"/>
                  <a:ext cx="103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82A479B-90A2-44F6-A859-42BFE1854289}"/>
                    </a:ext>
                  </a:extLst>
                </p14:cNvPr>
                <p14:cNvContentPartPr/>
                <p14:nvPr/>
              </p14:nvContentPartPr>
              <p14:xfrm>
                <a:off x="6536013" y="4501680"/>
                <a:ext cx="148680" cy="2217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82A479B-90A2-44F6-A859-42BFE1854289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531693" y="4497360"/>
                  <a:ext cx="157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AB31CF7D-56AC-4DC2-8291-10C7D2F8DAE7}"/>
                    </a:ext>
                  </a:extLst>
                </p14:cNvPr>
                <p14:cNvContentPartPr/>
                <p14:nvPr/>
              </p14:nvContentPartPr>
              <p14:xfrm>
                <a:off x="6651213" y="4553880"/>
                <a:ext cx="144720" cy="12636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AB31CF7D-56AC-4DC2-8291-10C7D2F8DAE7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646893" y="4549560"/>
                  <a:ext cx="153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9BA07C7A-E040-4C94-9452-9D4197C252CD}"/>
                    </a:ext>
                  </a:extLst>
                </p14:cNvPr>
                <p14:cNvContentPartPr/>
                <p14:nvPr/>
              </p14:nvContentPartPr>
              <p14:xfrm>
                <a:off x="6798813" y="4483320"/>
                <a:ext cx="106920" cy="1857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9BA07C7A-E040-4C94-9452-9D4197C252CD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794493" y="4479000"/>
                  <a:ext cx="115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B4C89C5F-BE14-4B6C-A85A-E1C36239FAC1}"/>
                    </a:ext>
                  </a:extLst>
                </p14:cNvPr>
                <p14:cNvContentPartPr/>
                <p14:nvPr/>
              </p14:nvContentPartPr>
              <p14:xfrm>
                <a:off x="6935613" y="4558200"/>
                <a:ext cx="87120" cy="1184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B4C89C5F-BE14-4B6C-A85A-E1C36239FAC1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6931293" y="4553880"/>
                  <a:ext cx="95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D1F3D014-B3B7-44A2-8C32-9632B12DA06D}"/>
                    </a:ext>
                  </a:extLst>
                </p14:cNvPr>
                <p14:cNvContentPartPr/>
                <p14:nvPr/>
              </p14:nvContentPartPr>
              <p14:xfrm>
                <a:off x="7059093" y="4427160"/>
                <a:ext cx="117720" cy="23688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D1F3D014-B3B7-44A2-8C32-9632B12DA06D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054773" y="4422840"/>
                  <a:ext cx="126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35CD33E-A9BA-4158-BA84-72D2868C8E91}"/>
                    </a:ext>
                  </a:extLst>
                </p14:cNvPr>
                <p14:cNvContentPartPr/>
                <p14:nvPr/>
              </p14:nvContentPartPr>
              <p14:xfrm>
                <a:off x="7113093" y="4444440"/>
                <a:ext cx="146520" cy="2012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35CD33E-A9BA-4158-BA84-72D2868C8E91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108773" y="4440120"/>
                  <a:ext cx="155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1AB10750-01DB-4DC8-991D-DEC224B5E417}"/>
                    </a:ext>
                  </a:extLst>
                </p14:cNvPr>
                <p14:cNvContentPartPr/>
                <p14:nvPr/>
              </p14:nvContentPartPr>
              <p14:xfrm>
                <a:off x="7262493" y="4515720"/>
                <a:ext cx="146520" cy="928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1AB10750-01DB-4DC8-991D-DEC224B5E417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258173" y="4511400"/>
                  <a:ext cx="155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A85BDD09-E593-4896-BBAC-D5BA9F417DC8}"/>
                    </a:ext>
                  </a:extLst>
                </p14:cNvPr>
                <p14:cNvContentPartPr/>
                <p14:nvPr/>
              </p14:nvContentPartPr>
              <p14:xfrm>
                <a:off x="7410453" y="4442280"/>
                <a:ext cx="50040" cy="6228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A85BDD09-E593-4896-BBAC-D5BA9F417DC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406133" y="4437960"/>
                  <a:ext cx="58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275EBA59-1CEC-458D-8106-85B75535F11C}"/>
                    </a:ext>
                  </a:extLst>
                </p14:cNvPr>
                <p14:cNvContentPartPr/>
                <p14:nvPr/>
              </p14:nvContentPartPr>
              <p14:xfrm>
                <a:off x="6861093" y="4431120"/>
                <a:ext cx="671040" cy="16200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275EBA59-1CEC-458D-8106-85B75535F11C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6856773" y="4426800"/>
                  <a:ext cx="679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67081B47-A01E-4A9D-94FD-1240B597DDF0}"/>
                    </a:ext>
                  </a:extLst>
                </p14:cNvPr>
                <p14:cNvContentPartPr/>
                <p14:nvPr/>
              </p14:nvContentPartPr>
              <p14:xfrm>
                <a:off x="7685493" y="4396920"/>
                <a:ext cx="303120" cy="16020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67081B47-A01E-4A9D-94FD-1240B597DDF0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7681173" y="4392600"/>
                  <a:ext cx="311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800FA7CD-E7D5-4B73-8013-06C686F8A1BF}"/>
                    </a:ext>
                  </a:extLst>
                </p14:cNvPr>
                <p14:cNvContentPartPr/>
                <p14:nvPr/>
              </p14:nvContentPartPr>
              <p14:xfrm>
                <a:off x="6551493" y="4810560"/>
                <a:ext cx="187920" cy="21456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800FA7CD-E7D5-4B73-8013-06C686F8A1BF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6547173" y="4806240"/>
                  <a:ext cx="196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71C4DD3-188B-4089-BE4D-C5E0131E44AB}"/>
                    </a:ext>
                  </a:extLst>
                </p14:cNvPr>
                <p14:cNvContentPartPr/>
                <p14:nvPr/>
              </p14:nvContentPartPr>
              <p14:xfrm>
                <a:off x="6766773" y="4881120"/>
                <a:ext cx="254880" cy="11952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71C4DD3-188B-4089-BE4D-C5E0131E44AB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6762453" y="4876800"/>
                  <a:ext cx="263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707B711A-5A0D-49D9-B871-C6C7A1DB761B}"/>
                    </a:ext>
                  </a:extLst>
                </p14:cNvPr>
                <p14:cNvContentPartPr/>
                <p14:nvPr/>
              </p14:nvContentPartPr>
              <p14:xfrm>
                <a:off x="7099773" y="4846920"/>
                <a:ext cx="73800" cy="11052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707B711A-5A0D-49D9-B871-C6C7A1DB761B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7095453" y="4842600"/>
                  <a:ext cx="82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FADB2096-74B2-464F-8347-60558C61F679}"/>
                    </a:ext>
                  </a:extLst>
                </p14:cNvPr>
                <p14:cNvContentPartPr/>
                <p14:nvPr/>
              </p14:nvContentPartPr>
              <p14:xfrm>
                <a:off x="7095813" y="4892280"/>
                <a:ext cx="135360" cy="1584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FADB2096-74B2-464F-8347-60558C61F679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091493" y="4887960"/>
                  <a:ext cx="144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B8787564-BDA6-43CC-8AC6-DDA7E00931D8}"/>
                    </a:ext>
                  </a:extLst>
                </p14:cNvPr>
                <p14:cNvContentPartPr/>
                <p14:nvPr/>
              </p14:nvContentPartPr>
              <p14:xfrm>
                <a:off x="7236573" y="4846560"/>
                <a:ext cx="176040" cy="9144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B8787564-BDA6-43CC-8AC6-DDA7E00931D8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7232253" y="4842240"/>
                  <a:ext cx="184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614120AF-7AC8-4E05-9FF6-0D3ADDC4FFFC}"/>
                    </a:ext>
                  </a:extLst>
                </p14:cNvPr>
                <p14:cNvContentPartPr/>
                <p14:nvPr/>
              </p14:nvContentPartPr>
              <p14:xfrm>
                <a:off x="7455813" y="4736400"/>
                <a:ext cx="177120" cy="1706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614120AF-7AC8-4E05-9FF6-0D3ADDC4FFFC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451493" y="4732080"/>
                  <a:ext cx="18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4699A3D9-82B4-4BF3-9743-C8A81B885B25}"/>
                    </a:ext>
                  </a:extLst>
                </p14:cNvPr>
                <p14:cNvContentPartPr/>
                <p14:nvPr/>
              </p14:nvContentPartPr>
              <p14:xfrm>
                <a:off x="7370493" y="4761960"/>
                <a:ext cx="201240" cy="2340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4699A3D9-82B4-4BF3-9743-C8A81B885B25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366173" y="4757640"/>
                  <a:ext cx="20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E81FFD6D-6D2B-4389-BC39-19D37B009F41}"/>
                    </a:ext>
                  </a:extLst>
                </p14:cNvPr>
                <p14:cNvContentPartPr/>
                <p14:nvPr/>
              </p14:nvContentPartPr>
              <p14:xfrm>
                <a:off x="7658493" y="4779240"/>
                <a:ext cx="223920" cy="1162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E81FFD6D-6D2B-4389-BC39-19D37B009F41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7654173" y="4774920"/>
                  <a:ext cx="232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00685143-651E-43B7-982E-B3DAB97FAF12}"/>
                    </a:ext>
                  </a:extLst>
                </p14:cNvPr>
                <p14:cNvContentPartPr/>
                <p14:nvPr/>
              </p14:nvContentPartPr>
              <p14:xfrm>
                <a:off x="6546093" y="5167680"/>
                <a:ext cx="122760" cy="928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00685143-651E-43B7-982E-B3DAB97FAF12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6541773" y="5163360"/>
                  <a:ext cx="13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34EC936C-C3EB-4276-A1DC-3FF9A272C737}"/>
                    </a:ext>
                  </a:extLst>
                </p14:cNvPr>
                <p14:cNvContentPartPr/>
                <p14:nvPr/>
              </p14:nvContentPartPr>
              <p14:xfrm>
                <a:off x="6707733" y="5146080"/>
                <a:ext cx="193680" cy="7560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34EC936C-C3EB-4276-A1DC-3FF9A272C737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6703413" y="5141760"/>
                  <a:ext cx="202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A555A53A-91C6-4F21-BFE3-0355C02A9A19}"/>
                    </a:ext>
                  </a:extLst>
                </p14:cNvPr>
                <p14:cNvContentPartPr/>
                <p14:nvPr/>
              </p14:nvContentPartPr>
              <p14:xfrm>
                <a:off x="7056213" y="5110440"/>
                <a:ext cx="120600" cy="9612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A555A53A-91C6-4F21-BFE3-0355C02A9A19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7051893" y="5106120"/>
                  <a:ext cx="129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2B44304D-4AED-49D2-A6D1-39166EC03FB1}"/>
                    </a:ext>
                  </a:extLst>
                </p14:cNvPr>
                <p14:cNvContentPartPr/>
                <p14:nvPr/>
              </p14:nvContentPartPr>
              <p14:xfrm>
                <a:off x="7182213" y="4982640"/>
                <a:ext cx="450360" cy="2372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2B44304D-4AED-49D2-A6D1-39166EC03FB1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7177893" y="4978320"/>
                  <a:ext cx="459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D03F90B9-0050-4D97-B0FC-F6D95B18E0FE}"/>
                    </a:ext>
                  </a:extLst>
                </p14:cNvPr>
                <p14:cNvContentPartPr/>
                <p14:nvPr/>
              </p14:nvContentPartPr>
              <p14:xfrm>
                <a:off x="7666413" y="5096760"/>
                <a:ext cx="15840" cy="162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D03F90B9-0050-4D97-B0FC-F6D95B18E0FE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662093" y="5092440"/>
                  <a:ext cx="24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E339AC2D-038A-4B48-A8D8-2DD940524D05}"/>
                    </a:ext>
                  </a:extLst>
                </p14:cNvPr>
                <p14:cNvContentPartPr/>
                <p14:nvPr/>
              </p14:nvContentPartPr>
              <p14:xfrm>
                <a:off x="7815453" y="4978680"/>
                <a:ext cx="187920" cy="1605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E339AC2D-038A-4B48-A8D8-2DD940524D05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7811133" y="4974360"/>
                  <a:ext cx="19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7C6028F5-8492-4B41-8753-A58F6A3E780C}"/>
                    </a:ext>
                  </a:extLst>
                </p14:cNvPr>
                <p14:cNvContentPartPr/>
                <p14:nvPr/>
              </p14:nvContentPartPr>
              <p14:xfrm>
                <a:off x="7957293" y="5038080"/>
                <a:ext cx="110520" cy="9972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7C6028F5-8492-4B41-8753-A58F6A3E780C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7952973" y="5033760"/>
                  <a:ext cx="119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9C68E5C1-533D-4581-82E2-491615D56110}"/>
                    </a:ext>
                  </a:extLst>
                </p14:cNvPr>
                <p14:cNvContentPartPr/>
                <p14:nvPr/>
              </p14:nvContentPartPr>
              <p14:xfrm>
                <a:off x="8076453" y="4967160"/>
                <a:ext cx="90360" cy="16200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9C68E5C1-533D-4581-82E2-491615D56110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8072133" y="4962840"/>
                  <a:ext cx="99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3372E302-C70F-49E2-9253-8BE3E7F35966}"/>
                    </a:ext>
                  </a:extLst>
                </p14:cNvPr>
                <p14:cNvContentPartPr/>
                <p14:nvPr/>
              </p14:nvContentPartPr>
              <p14:xfrm>
                <a:off x="8248533" y="4935120"/>
                <a:ext cx="157320" cy="21168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3372E302-C70F-49E2-9253-8BE3E7F35966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8244213" y="4930800"/>
                  <a:ext cx="165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9EAB4AA-4D0A-46FD-859C-82AD9015D101}"/>
                    </a:ext>
                  </a:extLst>
                </p14:cNvPr>
                <p14:cNvContentPartPr/>
                <p14:nvPr/>
              </p14:nvContentPartPr>
              <p14:xfrm>
                <a:off x="6565173" y="5388000"/>
                <a:ext cx="172800" cy="1234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9EAB4AA-4D0A-46FD-859C-82AD9015D101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6560853" y="5383680"/>
                  <a:ext cx="181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A6093676-99CE-4CB3-A0B8-B4CE38483978}"/>
                    </a:ext>
                  </a:extLst>
                </p14:cNvPr>
                <p14:cNvContentPartPr/>
                <p14:nvPr/>
              </p14:nvContentPartPr>
              <p14:xfrm>
                <a:off x="6762453" y="5405640"/>
                <a:ext cx="111240" cy="9612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A6093676-99CE-4CB3-A0B8-B4CE38483978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6758133" y="5401320"/>
                  <a:ext cx="119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513BFB9B-2444-49E1-AF8B-F6FDC5DD0E36}"/>
                    </a:ext>
                  </a:extLst>
                </p14:cNvPr>
                <p14:cNvContentPartPr/>
                <p14:nvPr/>
              </p14:nvContentPartPr>
              <p14:xfrm>
                <a:off x="7070973" y="5001720"/>
                <a:ext cx="54000" cy="6948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513BFB9B-2444-49E1-AF8B-F6FDC5DD0E36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066653" y="4997400"/>
                  <a:ext cx="62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602AE546-4B89-44CE-9EF6-3053EAD04301}"/>
                    </a:ext>
                  </a:extLst>
                </p14:cNvPr>
                <p14:cNvContentPartPr/>
                <p14:nvPr/>
              </p14:nvContentPartPr>
              <p14:xfrm>
                <a:off x="7049013" y="5362800"/>
                <a:ext cx="105840" cy="1936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602AE546-4B89-44CE-9EF6-3053EAD04301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044693" y="5358480"/>
                  <a:ext cx="114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DC6C4FA8-10F6-4F7F-BD0E-019401E9BEDB}"/>
                    </a:ext>
                  </a:extLst>
                </p14:cNvPr>
                <p14:cNvContentPartPr/>
                <p14:nvPr/>
              </p14:nvContentPartPr>
              <p14:xfrm>
                <a:off x="7200933" y="5328600"/>
                <a:ext cx="208440" cy="1245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DC6C4FA8-10F6-4F7F-BD0E-019401E9BEDB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196613" y="5324280"/>
                  <a:ext cx="217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ADF99C61-CF3B-4AA3-A972-B3B3D5151516}"/>
                    </a:ext>
                  </a:extLst>
                </p14:cNvPr>
                <p14:cNvContentPartPr/>
                <p14:nvPr/>
              </p14:nvContentPartPr>
              <p14:xfrm>
                <a:off x="7386693" y="5299440"/>
                <a:ext cx="20160" cy="1440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ADF99C61-CF3B-4AA3-A972-B3B3D5151516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382373" y="5295120"/>
                  <a:ext cx="28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FD56738A-1032-462E-9E4A-B3462B35B52F}"/>
                    </a:ext>
                  </a:extLst>
                </p14:cNvPr>
                <p14:cNvContentPartPr/>
                <p14:nvPr/>
              </p14:nvContentPartPr>
              <p14:xfrm>
                <a:off x="7419813" y="5354880"/>
                <a:ext cx="85320" cy="6804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FD56738A-1032-462E-9E4A-B3462B35B52F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415493" y="5350560"/>
                  <a:ext cx="93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60A313F2-7F52-438E-9E57-4FF8E6828A7D}"/>
                    </a:ext>
                  </a:extLst>
                </p14:cNvPr>
                <p14:cNvContentPartPr/>
                <p14:nvPr/>
              </p14:nvContentPartPr>
              <p14:xfrm>
                <a:off x="7505493" y="5263800"/>
                <a:ext cx="268920" cy="1476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60A313F2-7F52-438E-9E57-4FF8E6828A7D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501173" y="5259480"/>
                  <a:ext cx="277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2F3A0744-3203-417A-8EAB-FE98CB083B2D}"/>
                    </a:ext>
                  </a:extLst>
                </p14:cNvPr>
                <p14:cNvContentPartPr/>
                <p14:nvPr/>
              </p14:nvContentPartPr>
              <p14:xfrm>
                <a:off x="7826973" y="5262360"/>
                <a:ext cx="135360" cy="13824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2F3A0744-3203-417A-8EAB-FE98CB083B2D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822653" y="5258040"/>
                  <a:ext cx="144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DCE1065D-4CA6-48CB-B0B6-FF581EDFACFF}"/>
                    </a:ext>
                  </a:extLst>
                </p14:cNvPr>
                <p14:cNvContentPartPr/>
                <p14:nvPr/>
              </p14:nvContentPartPr>
              <p14:xfrm>
                <a:off x="7987893" y="5227080"/>
                <a:ext cx="170640" cy="17928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DCE1065D-4CA6-48CB-B0B6-FF581EDFACFF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983573" y="5222760"/>
                  <a:ext cx="179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2BBA45C6-6C45-454B-B90B-E986C2CEFC4D}"/>
                    </a:ext>
                  </a:extLst>
                </p14:cNvPr>
                <p14:cNvContentPartPr/>
                <p14:nvPr/>
              </p14:nvContentPartPr>
              <p14:xfrm>
                <a:off x="8243493" y="5271360"/>
                <a:ext cx="102960" cy="13860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2BBA45C6-6C45-454B-B90B-E986C2CEFC4D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8239173" y="5267040"/>
                  <a:ext cx="111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DC1DC621-F412-481F-A2E2-D07916DF66A5}"/>
                    </a:ext>
                  </a:extLst>
                </p14:cNvPr>
                <p14:cNvContentPartPr/>
                <p14:nvPr/>
              </p14:nvContentPartPr>
              <p14:xfrm>
                <a:off x="8245653" y="5279280"/>
                <a:ext cx="113760" cy="8208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DC1DC621-F412-481F-A2E2-D07916DF66A5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241333" y="5274960"/>
                  <a:ext cx="122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066AB25C-6497-4B63-BD0F-B80663C9B42B}"/>
                    </a:ext>
                  </a:extLst>
                </p14:cNvPr>
                <p14:cNvContentPartPr/>
                <p14:nvPr/>
              </p14:nvContentPartPr>
              <p14:xfrm>
                <a:off x="6616653" y="5648640"/>
                <a:ext cx="166320" cy="2484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066AB25C-6497-4B63-BD0F-B80663C9B42B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6612333" y="5644320"/>
                  <a:ext cx="174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C3996D24-63E9-4B43-9594-3A2451287806}"/>
                    </a:ext>
                  </a:extLst>
                </p14:cNvPr>
                <p14:cNvContentPartPr/>
                <p14:nvPr/>
              </p14:nvContentPartPr>
              <p14:xfrm>
                <a:off x="6800973" y="5732520"/>
                <a:ext cx="183240" cy="9108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C3996D24-63E9-4B43-9594-3A2451287806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6796653" y="5728200"/>
                  <a:ext cx="191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8EC420A2-0368-435D-B2AF-C063949464CE}"/>
                    </a:ext>
                  </a:extLst>
                </p14:cNvPr>
                <p14:cNvContentPartPr/>
                <p14:nvPr/>
              </p14:nvContentPartPr>
              <p14:xfrm>
                <a:off x="6908973" y="5625240"/>
                <a:ext cx="40320" cy="612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8EC420A2-0368-435D-B2AF-C063949464C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6904653" y="5620920"/>
                  <a:ext cx="48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DB08F936-01BC-46CF-9337-11965FDBB73B}"/>
                    </a:ext>
                  </a:extLst>
                </p14:cNvPr>
                <p14:cNvContentPartPr/>
                <p14:nvPr/>
              </p14:nvContentPartPr>
              <p14:xfrm>
                <a:off x="7084653" y="5655480"/>
                <a:ext cx="86400" cy="13572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DB08F936-01BC-46CF-9337-11965FDBB73B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7080333" y="5651160"/>
                  <a:ext cx="95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1805A054-0FF2-40E5-BA48-4310662FE9BD}"/>
                    </a:ext>
                  </a:extLst>
                </p14:cNvPr>
                <p14:cNvContentPartPr/>
                <p14:nvPr/>
              </p14:nvContentPartPr>
              <p14:xfrm>
                <a:off x="7204173" y="5679240"/>
                <a:ext cx="140040" cy="975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1805A054-0FF2-40E5-BA48-4310662FE9BD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7199853" y="5674920"/>
                  <a:ext cx="148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E7BE3E72-588D-4972-B1F7-A75D0C92F14F}"/>
                    </a:ext>
                  </a:extLst>
                </p14:cNvPr>
                <p14:cNvContentPartPr/>
                <p14:nvPr/>
              </p14:nvContentPartPr>
              <p14:xfrm>
                <a:off x="7371933" y="5655840"/>
                <a:ext cx="11160" cy="3564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E7BE3E72-588D-4972-B1F7-A75D0C92F14F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7367613" y="5651520"/>
                  <a:ext cx="19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F8EFAF49-42C1-4DEE-ABE4-6E4004035491}"/>
                    </a:ext>
                  </a:extLst>
                </p14:cNvPr>
                <p14:cNvContentPartPr/>
                <p14:nvPr/>
              </p14:nvContentPartPr>
              <p14:xfrm>
                <a:off x="7410453" y="5628840"/>
                <a:ext cx="215280" cy="15264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F8EFAF49-42C1-4DEE-ABE4-6E4004035491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7406133" y="5624520"/>
                  <a:ext cx="223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985CA7E4-2E06-4A28-BF79-A304F32502FD}"/>
                    </a:ext>
                  </a:extLst>
                </p14:cNvPr>
                <p14:cNvContentPartPr/>
                <p14:nvPr/>
              </p14:nvContentPartPr>
              <p14:xfrm>
                <a:off x="6698013" y="6012240"/>
                <a:ext cx="20880" cy="1551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985CA7E4-2E06-4A28-BF79-A304F32502FD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6693693" y="6007920"/>
                  <a:ext cx="29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A2142553-D96F-4277-843D-F9F4772580C3}"/>
                    </a:ext>
                  </a:extLst>
                </p14:cNvPr>
                <p14:cNvContentPartPr/>
                <p14:nvPr/>
              </p14:nvContentPartPr>
              <p14:xfrm>
                <a:off x="6608013" y="6139680"/>
                <a:ext cx="199800" cy="262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A2142553-D96F-4277-843D-F9F4772580C3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6603693" y="6135360"/>
                  <a:ext cx="20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379E331E-945D-4ECE-B587-3ADF37120B51}"/>
                    </a:ext>
                  </a:extLst>
                </p14:cNvPr>
                <p14:cNvContentPartPr/>
                <p14:nvPr/>
              </p14:nvContentPartPr>
              <p14:xfrm>
                <a:off x="6604413" y="5954640"/>
                <a:ext cx="178200" cy="684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379E331E-945D-4ECE-B587-3ADF37120B51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6600093" y="5950320"/>
                  <a:ext cx="186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78A46604-0AAB-4B8E-8979-190E44919A17}"/>
                    </a:ext>
                  </a:extLst>
                </p14:cNvPr>
                <p14:cNvContentPartPr/>
                <p14:nvPr/>
              </p14:nvContentPartPr>
              <p14:xfrm>
                <a:off x="6799533" y="6014400"/>
                <a:ext cx="118440" cy="8892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78A46604-0AAB-4B8E-8979-190E44919A17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6795213" y="6010080"/>
                  <a:ext cx="127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1E4FAEA9-2B57-4EB6-839C-4147ACA26E82}"/>
                    </a:ext>
                  </a:extLst>
                </p14:cNvPr>
                <p14:cNvContentPartPr/>
                <p14:nvPr/>
              </p14:nvContentPartPr>
              <p14:xfrm>
                <a:off x="6954693" y="5941320"/>
                <a:ext cx="182160" cy="1612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1E4FAEA9-2B57-4EB6-839C-4147ACA26E82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6950373" y="5937000"/>
                  <a:ext cx="190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C61A0E50-EC66-47D8-8812-ED44C9203A37}"/>
                    </a:ext>
                  </a:extLst>
                </p14:cNvPr>
                <p14:cNvContentPartPr/>
                <p14:nvPr/>
              </p14:nvContentPartPr>
              <p14:xfrm>
                <a:off x="7163493" y="5975520"/>
                <a:ext cx="194400" cy="11016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C61A0E50-EC66-47D8-8812-ED44C9203A37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7159173" y="5971200"/>
                  <a:ext cx="20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D3AC0C07-A95A-471B-A25B-6DE31CD9AAD3}"/>
                    </a:ext>
                  </a:extLst>
                </p14:cNvPr>
                <p14:cNvContentPartPr/>
                <p14:nvPr/>
              </p14:nvContentPartPr>
              <p14:xfrm>
                <a:off x="7362933" y="5931960"/>
                <a:ext cx="3240" cy="3420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D3AC0C07-A95A-471B-A25B-6DE31CD9AAD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358613" y="5927640"/>
                  <a:ext cx="11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8E5C5FF5-238F-4D2F-ABD5-FD3CF8B07E38}"/>
                    </a:ext>
                  </a:extLst>
                </p14:cNvPr>
                <p14:cNvContentPartPr/>
                <p14:nvPr/>
              </p14:nvContentPartPr>
              <p14:xfrm>
                <a:off x="7386693" y="5920440"/>
                <a:ext cx="196920" cy="14868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8E5C5FF5-238F-4D2F-ABD5-FD3CF8B07E38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7382373" y="5916120"/>
                  <a:ext cx="205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0D1E1158-AF93-44C5-8751-454C8D4AF68F}"/>
                    </a:ext>
                  </a:extLst>
                </p14:cNvPr>
                <p14:cNvContentPartPr/>
                <p14:nvPr/>
              </p14:nvContentPartPr>
              <p14:xfrm>
                <a:off x="7600533" y="5937720"/>
                <a:ext cx="199800" cy="1180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0D1E1158-AF93-44C5-8751-454C8D4AF68F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7596213" y="5933400"/>
                  <a:ext cx="20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E19A0994-8EC1-4536-9D74-F57B73C4F2DE}"/>
                    </a:ext>
                  </a:extLst>
                </p14:cNvPr>
                <p14:cNvContentPartPr/>
                <p14:nvPr/>
              </p14:nvContentPartPr>
              <p14:xfrm>
                <a:off x="7906893" y="5913600"/>
                <a:ext cx="107640" cy="12420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E19A0994-8EC1-4536-9D74-F57B73C4F2DE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7902573" y="5909280"/>
                  <a:ext cx="116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C2E1E9EE-8BB3-4A0F-BB8B-F8689FCA7FCB}"/>
                    </a:ext>
                  </a:extLst>
                </p14:cNvPr>
                <p14:cNvContentPartPr/>
                <p14:nvPr/>
              </p14:nvContentPartPr>
              <p14:xfrm>
                <a:off x="7984293" y="5908200"/>
                <a:ext cx="6480" cy="15372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C2E1E9EE-8BB3-4A0F-BB8B-F8689FCA7FCB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7979973" y="5903880"/>
                  <a:ext cx="15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24D2B851-3567-47A9-94BD-2944B514743B}"/>
                    </a:ext>
                  </a:extLst>
                </p14:cNvPr>
                <p14:cNvContentPartPr/>
                <p14:nvPr/>
              </p14:nvContentPartPr>
              <p14:xfrm>
                <a:off x="7925253" y="5967600"/>
                <a:ext cx="288720" cy="7092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24D2B851-3567-47A9-94BD-2944B514743B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7920933" y="5963280"/>
                  <a:ext cx="29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9B57BD4F-804A-4136-872A-839EC2DE4CBC}"/>
                    </a:ext>
                  </a:extLst>
                </p14:cNvPr>
                <p14:cNvContentPartPr/>
                <p14:nvPr/>
              </p14:nvContentPartPr>
              <p14:xfrm>
                <a:off x="8215053" y="5902080"/>
                <a:ext cx="108000" cy="12132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9B57BD4F-804A-4136-872A-839EC2DE4CBC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8210733" y="5897760"/>
                  <a:ext cx="11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7A7F92CB-8116-4310-AF85-75FC98824ACE}"/>
                    </a:ext>
                  </a:extLst>
                </p14:cNvPr>
                <p14:cNvContentPartPr/>
                <p14:nvPr/>
              </p14:nvContentPartPr>
              <p14:xfrm>
                <a:off x="8394333" y="5871120"/>
                <a:ext cx="23400" cy="12780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7A7F92CB-8116-4310-AF85-75FC98824ACE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8390013" y="5866800"/>
                  <a:ext cx="32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5E02DDAE-021A-46D1-9008-4C613ED48990}"/>
                    </a:ext>
                  </a:extLst>
                </p14:cNvPr>
                <p14:cNvContentPartPr/>
                <p14:nvPr/>
              </p14:nvContentPartPr>
              <p14:xfrm>
                <a:off x="8311533" y="5848800"/>
                <a:ext cx="167760" cy="17676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5E02DDAE-021A-46D1-9008-4C613ED48990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8307213" y="5844480"/>
                  <a:ext cx="176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53A32934-A941-4BCB-B25F-283EB6E980F1}"/>
                    </a:ext>
                  </a:extLst>
                </p14:cNvPr>
                <p14:cNvContentPartPr/>
                <p14:nvPr/>
              </p14:nvContentPartPr>
              <p14:xfrm>
                <a:off x="7769373" y="6065880"/>
                <a:ext cx="848160" cy="7164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53A32934-A941-4BCB-B25F-283EB6E980F1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7765053" y="6061560"/>
                  <a:ext cx="856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585DB2AA-E99D-437C-8194-4D20CAFF8DC2}"/>
                    </a:ext>
                  </a:extLst>
                </p14:cNvPr>
                <p14:cNvContentPartPr/>
                <p14:nvPr/>
              </p14:nvContentPartPr>
              <p14:xfrm>
                <a:off x="255813" y="4872840"/>
                <a:ext cx="216360" cy="442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585DB2AA-E99D-437C-8194-4D20CAFF8DC2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251493" y="4868520"/>
                  <a:ext cx="225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F0D36BF9-CC2E-4918-8D23-B8E6E8EF8D69}"/>
                    </a:ext>
                  </a:extLst>
                </p14:cNvPr>
                <p14:cNvContentPartPr/>
                <p14:nvPr/>
              </p14:nvContentPartPr>
              <p14:xfrm>
                <a:off x="248613" y="4970040"/>
                <a:ext cx="191160" cy="241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F0D36BF9-CC2E-4918-8D23-B8E6E8EF8D69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244293" y="4965720"/>
                  <a:ext cx="199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D64EE19C-9096-4361-B4ED-CB15A5A6E408}"/>
                    </a:ext>
                  </a:extLst>
                </p14:cNvPr>
                <p14:cNvContentPartPr/>
                <p14:nvPr/>
              </p14:nvContentPartPr>
              <p14:xfrm>
                <a:off x="507813" y="4820640"/>
                <a:ext cx="176760" cy="2109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D64EE19C-9096-4361-B4ED-CB15A5A6E408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503493" y="4816320"/>
                  <a:ext cx="185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A4421169-8F46-4098-BA13-45139500F345}"/>
                    </a:ext>
                  </a:extLst>
                </p14:cNvPr>
                <p14:cNvContentPartPr/>
                <p14:nvPr/>
              </p14:nvContentPartPr>
              <p14:xfrm>
                <a:off x="1070493" y="4641720"/>
                <a:ext cx="112320" cy="1098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A4421169-8F46-4098-BA13-45139500F345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1066173" y="4637400"/>
                  <a:ext cx="120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4AC51073-E5AF-46C7-B601-6C9212CF5227}"/>
                    </a:ext>
                  </a:extLst>
                </p14:cNvPr>
                <p14:cNvContentPartPr/>
                <p14:nvPr/>
              </p14:nvContentPartPr>
              <p14:xfrm>
                <a:off x="1256973" y="4692840"/>
                <a:ext cx="103320" cy="975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4AC51073-E5AF-46C7-B601-6C9212CF5227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1252653" y="4688520"/>
                  <a:ext cx="111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5FF3D90C-CBCF-4ED6-8898-38B7F6A197A6}"/>
                    </a:ext>
                  </a:extLst>
                </p14:cNvPr>
                <p14:cNvContentPartPr/>
                <p14:nvPr/>
              </p14:nvContentPartPr>
              <p14:xfrm>
                <a:off x="1390533" y="4714800"/>
                <a:ext cx="71640" cy="1065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5FF3D90C-CBCF-4ED6-8898-38B7F6A197A6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1386213" y="4710480"/>
                  <a:ext cx="80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5D691BF4-40F2-4F9D-8A62-590A18011D01}"/>
                    </a:ext>
                  </a:extLst>
                </p14:cNvPr>
                <p14:cNvContentPartPr/>
                <p14:nvPr/>
              </p14:nvContentPartPr>
              <p14:xfrm>
                <a:off x="1415733" y="4702560"/>
                <a:ext cx="65520" cy="12816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5D691BF4-40F2-4F9D-8A62-590A18011D01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1411413" y="4698240"/>
                  <a:ext cx="74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70EC86A-9FB0-4EAB-A244-D13078129170}"/>
                    </a:ext>
                  </a:extLst>
                </p14:cNvPr>
                <p14:cNvContentPartPr/>
                <p14:nvPr/>
              </p14:nvContentPartPr>
              <p14:xfrm>
                <a:off x="994893" y="4846560"/>
                <a:ext cx="602280" cy="273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70EC86A-9FB0-4EAB-A244-D13078129170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990573" y="4842240"/>
                  <a:ext cx="610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C38189D-A967-4A44-B6BC-58708CF195B0}"/>
                    </a:ext>
                  </a:extLst>
                </p14:cNvPr>
                <p14:cNvContentPartPr/>
                <p14:nvPr/>
              </p14:nvContentPartPr>
              <p14:xfrm>
                <a:off x="1023333" y="4893360"/>
                <a:ext cx="156960" cy="17712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C38189D-A967-4A44-B6BC-58708CF195B0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1019013" y="4889040"/>
                  <a:ext cx="165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815B0D8C-7FDC-4698-B5C8-91F202C84DA7}"/>
                    </a:ext>
                  </a:extLst>
                </p14:cNvPr>
                <p14:cNvContentPartPr/>
                <p14:nvPr/>
              </p14:nvContentPartPr>
              <p14:xfrm>
                <a:off x="1259133" y="4940520"/>
                <a:ext cx="164520" cy="18648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815B0D8C-7FDC-4698-B5C8-91F202C84DA7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1254813" y="4936200"/>
                  <a:ext cx="173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67120BF9-F513-4B68-BD47-AF3D8BB34677}"/>
                    </a:ext>
                  </a:extLst>
                </p14:cNvPr>
                <p14:cNvContentPartPr/>
                <p14:nvPr/>
              </p14:nvContentPartPr>
              <p14:xfrm>
                <a:off x="480093" y="5174520"/>
                <a:ext cx="1510920" cy="1227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67120BF9-F513-4B68-BD47-AF3D8BB34677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475773" y="5170200"/>
                  <a:ext cx="1519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7B8F6EFA-F0C8-48D1-B52A-BD84E4608441}"/>
                    </a:ext>
                  </a:extLst>
                </p14:cNvPr>
                <p14:cNvContentPartPr/>
                <p14:nvPr/>
              </p14:nvContentPartPr>
              <p14:xfrm>
                <a:off x="934413" y="5316360"/>
                <a:ext cx="149760" cy="2127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7B8F6EFA-F0C8-48D1-B52A-BD84E4608441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930093" y="5312040"/>
                  <a:ext cx="158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127C4A9-4895-472E-801B-27CF1617A456}"/>
                    </a:ext>
                  </a:extLst>
                </p14:cNvPr>
                <p14:cNvContentPartPr/>
                <p14:nvPr/>
              </p14:nvContentPartPr>
              <p14:xfrm>
                <a:off x="896613" y="5575200"/>
                <a:ext cx="561240" cy="280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127C4A9-4895-472E-801B-27CF1617A456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892293" y="5570880"/>
                  <a:ext cx="56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ECF8704C-3338-4334-BD13-19F4591209CE}"/>
                    </a:ext>
                  </a:extLst>
                </p14:cNvPr>
                <p14:cNvContentPartPr/>
                <p14:nvPr/>
              </p14:nvContentPartPr>
              <p14:xfrm>
                <a:off x="1029093" y="5616240"/>
                <a:ext cx="133560" cy="1875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ECF8704C-3338-4334-BD13-19F4591209CE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1024773" y="5611920"/>
                  <a:ext cx="142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DA252617-13D0-4CA4-B94B-2BAC759A67DC}"/>
                    </a:ext>
                  </a:extLst>
                </p14:cNvPr>
                <p14:cNvContentPartPr/>
                <p14:nvPr/>
              </p14:nvContentPartPr>
              <p14:xfrm>
                <a:off x="1237893" y="5671320"/>
                <a:ext cx="90000" cy="903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DA252617-13D0-4CA4-B94B-2BAC759A67DC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1233573" y="5667000"/>
                  <a:ext cx="98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FCF023DB-1BF0-4562-BECB-60DD8766522C}"/>
                    </a:ext>
                  </a:extLst>
                </p14:cNvPr>
                <p14:cNvContentPartPr/>
                <p14:nvPr/>
              </p14:nvContentPartPr>
              <p14:xfrm>
                <a:off x="1235373" y="5678880"/>
                <a:ext cx="95400" cy="637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FCF023DB-1BF0-4562-BECB-60DD8766522C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1231053" y="5674560"/>
                  <a:ext cx="104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063562D5-B4AF-4E99-9F0D-5C0CA8C8F8A2}"/>
                    </a:ext>
                  </a:extLst>
                </p14:cNvPr>
                <p14:cNvContentPartPr/>
                <p14:nvPr/>
              </p14:nvContentPartPr>
              <p14:xfrm>
                <a:off x="1375053" y="5732160"/>
                <a:ext cx="63360" cy="964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063562D5-B4AF-4E99-9F0D-5C0CA8C8F8A2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1370733" y="5727840"/>
                  <a:ext cx="72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4C3C90E9-1CB6-4EC0-9E56-06FB0864F8C3}"/>
                    </a:ext>
                  </a:extLst>
                </p14:cNvPr>
                <p14:cNvContentPartPr/>
                <p14:nvPr/>
              </p14:nvContentPartPr>
              <p14:xfrm>
                <a:off x="1399533" y="5722080"/>
                <a:ext cx="138600" cy="1216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4C3C90E9-1CB6-4EC0-9E56-06FB0864F8C3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1395213" y="5717760"/>
                  <a:ext cx="14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CACB0563-BC3E-4037-ADF3-9DB4EEFCD04E}"/>
                    </a:ext>
                  </a:extLst>
                </p14:cNvPr>
                <p14:cNvContentPartPr/>
                <p14:nvPr/>
              </p14:nvContentPartPr>
              <p14:xfrm>
                <a:off x="1158693" y="5359200"/>
                <a:ext cx="133200" cy="1083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CACB0563-BC3E-4037-ADF3-9DB4EEFCD04E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1154373" y="5354880"/>
                  <a:ext cx="141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CE2CF0A9-E850-44D6-87CF-2BE3C170B27A}"/>
                    </a:ext>
                  </a:extLst>
                </p14:cNvPr>
                <p14:cNvContentPartPr/>
                <p14:nvPr/>
              </p14:nvContentPartPr>
              <p14:xfrm>
                <a:off x="1307013" y="5427240"/>
                <a:ext cx="55440" cy="5904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CE2CF0A9-E850-44D6-87CF-2BE3C170B27A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1302693" y="5422920"/>
                  <a:ext cx="64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2DAB3280-AE34-47B9-B9FE-203A8AB5FFDE}"/>
                    </a:ext>
                  </a:extLst>
                </p14:cNvPr>
                <p14:cNvContentPartPr/>
                <p14:nvPr/>
              </p14:nvContentPartPr>
              <p14:xfrm>
                <a:off x="1351293" y="5413920"/>
                <a:ext cx="13320" cy="11052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2DAB3280-AE34-47B9-B9FE-203A8AB5FFDE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1346973" y="5409600"/>
                  <a:ext cx="21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83C45358-4732-415A-97A3-BF40D3417BF1}"/>
                    </a:ext>
                  </a:extLst>
                </p14:cNvPr>
                <p14:cNvContentPartPr/>
                <p14:nvPr/>
              </p14:nvContentPartPr>
              <p14:xfrm>
                <a:off x="1306293" y="5456760"/>
                <a:ext cx="89280" cy="1548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83C45358-4732-415A-97A3-BF40D3417BF1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1301973" y="5452440"/>
                  <a:ext cx="97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14F46C96-9E17-4C3A-924A-CE8DE4789E92}"/>
                    </a:ext>
                  </a:extLst>
                </p14:cNvPr>
                <p14:cNvContentPartPr/>
                <p14:nvPr/>
              </p14:nvContentPartPr>
              <p14:xfrm>
                <a:off x="374613" y="6146520"/>
                <a:ext cx="375840" cy="43164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14F46C96-9E17-4C3A-924A-CE8DE4789E92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370293" y="6142200"/>
                  <a:ext cx="3844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DC968501-B4E7-4983-9B7B-8DF53FBC7B0A}"/>
                    </a:ext>
                  </a:extLst>
                </p14:cNvPr>
                <p14:cNvContentPartPr/>
                <p14:nvPr/>
              </p14:nvContentPartPr>
              <p14:xfrm>
                <a:off x="838293" y="6163800"/>
                <a:ext cx="67680" cy="29988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DC968501-B4E7-4983-9B7B-8DF53FBC7B0A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833973" y="6159480"/>
                  <a:ext cx="76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249F5CCB-2579-4BB4-9ED1-21A59949CDF2}"/>
                    </a:ext>
                  </a:extLst>
                </p14:cNvPr>
                <p14:cNvContentPartPr/>
                <p14:nvPr/>
              </p14:nvContentPartPr>
              <p14:xfrm>
                <a:off x="771693" y="6091800"/>
                <a:ext cx="286560" cy="37620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249F5CCB-2579-4BB4-9ED1-21A59949CDF2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767373" y="6087480"/>
                  <a:ext cx="295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A9F04C60-8AB3-42D1-A910-4B5C7C3C11BC}"/>
                    </a:ext>
                  </a:extLst>
                </p14:cNvPr>
                <p14:cNvContentPartPr/>
                <p14:nvPr/>
              </p14:nvContentPartPr>
              <p14:xfrm>
                <a:off x="1115853" y="6103680"/>
                <a:ext cx="172080" cy="33228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A9F04C60-8AB3-42D1-A910-4B5C7C3C11BC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1111533" y="6099360"/>
                  <a:ext cx="180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8DB632E1-5167-48FE-B540-50BF79FA4FAC}"/>
                    </a:ext>
                  </a:extLst>
                </p14:cNvPr>
                <p14:cNvContentPartPr/>
                <p14:nvPr/>
              </p14:nvContentPartPr>
              <p14:xfrm>
                <a:off x="1350933" y="6396000"/>
                <a:ext cx="132120" cy="17532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8DB632E1-5167-48FE-B540-50BF79FA4FAC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1346613" y="6391680"/>
                  <a:ext cx="140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AB2DC1E4-C0EE-41D8-8D82-87BF2264D7D4}"/>
                    </a:ext>
                  </a:extLst>
                </p14:cNvPr>
                <p14:cNvContentPartPr/>
                <p14:nvPr/>
              </p14:nvContentPartPr>
              <p14:xfrm>
                <a:off x="1404213" y="6357480"/>
                <a:ext cx="139680" cy="22932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AB2DC1E4-C0EE-41D8-8D82-87BF2264D7D4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399893" y="6353160"/>
                  <a:ext cx="148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FFC6D913-0ACE-4098-BF3B-FA3C714920F8}"/>
                    </a:ext>
                  </a:extLst>
                </p14:cNvPr>
                <p14:cNvContentPartPr/>
                <p14:nvPr/>
              </p14:nvContentPartPr>
              <p14:xfrm>
                <a:off x="2162733" y="6185040"/>
                <a:ext cx="14040" cy="21924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FFC6D913-0ACE-4098-BF3B-FA3C714920F8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2158413" y="6180720"/>
                  <a:ext cx="22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40654FED-11A3-4AE9-8CF4-C3096631D31C}"/>
                    </a:ext>
                  </a:extLst>
                </p14:cNvPr>
                <p14:cNvContentPartPr/>
                <p14:nvPr/>
              </p14:nvContentPartPr>
              <p14:xfrm>
                <a:off x="2059413" y="6257040"/>
                <a:ext cx="163800" cy="140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40654FED-11A3-4AE9-8CF4-C3096631D31C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2055093" y="6252720"/>
                  <a:ext cx="17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89C5F74F-60DC-4D36-929D-22E2CA173240}"/>
                    </a:ext>
                  </a:extLst>
                </p14:cNvPr>
                <p14:cNvContentPartPr/>
                <p14:nvPr/>
              </p14:nvContentPartPr>
              <p14:xfrm>
                <a:off x="2606973" y="6092520"/>
                <a:ext cx="255600" cy="32976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89C5F74F-60DC-4D36-929D-22E2CA173240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2602653" y="6088200"/>
                  <a:ext cx="2642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53D57AD3-82EC-4C7F-9FEB-69E047C83DC3}"/>
                    </a:ext>
                  </a:extLst>
                </p14:cNvPr>
                <p14:cNvContentPartPr/>
                <p14:nvPr/>
              </p14:nvContentPartPr>
              <p14:xfrm>
                <a:off x="2999733" y="6111600"/>
                <a:ext cx="70920" cy="26964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53D57AD3-82EC-4C7F-9FEB-69E047C83DC3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2995413" y="6107280"/>
                  <a:ext cx="79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FAF4F8A8-7F8E-4DEC-86B9-1F49F992D5EB}"/>
                    </a:ext>
                  </a:extLst>
                </p14:cNvPr>
                <p14:cNvContentPartPr/>
                <p14:nvPr/>
              </p14:nvContentPartPr>
              <p14:xfrm>
                <a:off x="2969133" y="6061920"/>
                <a:ext cx="229680" cy="2671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FAF4F8A8-7F8E-4DEC-86B9-1F49F992D5EB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2964813" y="6057600"/>
                  <a:ext cx="238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ADC1ADD9-05B8-45B4-9574-A86D8C1C7C60}"/>
                    </a:ext>
                  </a:extLst>
                </p14:cNvPr>
                <p14:cNvContentPartPr/>
                <p14:nvPr/>
              </p14:nvContentPartPr>
              <p14:xfrm>
                <a:off x="3309693" y="6068040"/>
                <a:ext cx="183600" cy="27936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ADC1ADD9-05B8-45B4-9574-A86D8C1C7C60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3305373" y="6063720"/>
                  <a:ext cx="192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1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D7D89470-E3FA-437C-A820-D65712DF23B6}"/>
                    </a:ext>
                  </a:extLst>
                </p14:cNvPr>
                <p14:cNvContentPartPr/>
                <p14:nvPr/>
              </p14:nvContentPartPr>
              <p14:xfrm>
                <a:off x="3656013" y="6286920"/>
                <a:ext cx="32760" cy="1638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D7D89470-E3FA-437C-A820-D65712DF23B6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3651693" y="6282600"/>
                  <a:ext cx="41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3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E448CBA1-9CD0-4A80-821B-E92524B5BBC7}"/>
                    </a:ext>
                  </a:extLst>
                </p14:cNvPr>
                <p14:cNvContentPartPr/>
                <p14:nvPr/>
              </p14:nvContentPartPr>
              <p14:xfrm>
                <a:off x="3581133" y="6242640"/>
                <a:ext cx="262440" cy="22932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E448CBA1-9CD0-4A80-821B-E92524B5BBC7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3576813" y="6238320"/>
                  <a:ext cx="271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5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2B69DC06-5E34-42C9-B7CA-6A31A0BAF260}"/>
                    </a:ext>
                  </a:extLst>
                </p14:cNvPr>
                <p14:cNvContentPartPr/>
                <p14:nvPr/>
              </p14:nvContentPartPr>
              <p14:xfrm>
                <a:off x="4151373" y="6082080"/>
                <a:ext cx="444240" cy="5580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2B69DC06-5E34-42C9-B7CA-6A31A0BAF260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4147053" y="6077760"/>
                  <a:ext cx="452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7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D2788366-8BE5-4A5F-8843-E03A8C5D1344}"/>
                    </a:ext>
                  </a:extLst>
                </p14:cNvPr>
                <p14:cNvContentPartPr/>
                <p14:nvPr/>
              </p14:nvContentPartPr>
              <p14:xfrm>
                <a:off x="4261893" y="6157320"/>
                <a:ext cx="334080" cy="2880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D2788366-8BE5-4A5F-8843-E03A8C5D1344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4257573" y="6153000"/>
                  <a:ext cx="342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9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CD9C9CE2-86F5-45E6-A1DA-39D48BDAE9EE}"/>
                    </a:ext>
                  </a:extLst>
                </p14:cNvPr>
                <p14:cNvContentPartPr/>
                <p14:nvPr/>
              </p14:nvContentPartPr>
              <p14:xfrm>
                <a:off x="4881093" y="5403120"/>
                <a:ext cx="21240" cy="26064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CD9C9CE2-86F5-45E6-A1DA-39D48BDAE9EE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4876773" y="5398800"/>
                  <a:ext cx="29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1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0CF2951A-BD8E-4287-BFF5-EB073B9AA927}"/>
                    </a:ext>
                  </a:extLst>
                </p14:cNvPr>
                <p14:cNvContentPartPr/>
                <p14:nvPr/>
              </p14:nvContentPartPr>
              <p14:xfrm>
                <a:off x="4664013" y="5266320"/>
                <a:ext cx="356400" cy="23040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0CF2951A-BD8E-4287-BFF5-EB073B9AA927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4659693" y="5262000"/>
                  <a:ext cx="365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3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CA144892-183A-4706-814F-56F453430EE5}"/>
                    </a:ext>
                  </a:extLst>
                </p14:cNvPr>
                <p14:cNvContentPartPr/>
                <p14:nvPr/>
              </p14:nvContentPartPr>
              <p14:xfrm>
                <a:off x="4832133" y="5909640"/>
                <a:ext cx="423360" cy="39276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CA144892-183A-4706-814F-56F453430EE5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4827813" y="5905320"/>
                  <a:ext cx="432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5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C1240621-2C5A-48EF-B0C2-5D928B2D0322}"/>
                    </a:ext>
                  </a:extLst>
                </p14:cNvPr>
                <p14:cNvContentPartPr/>
                <p14:nvPr/>
              </p14:nvContentPartPr>
              <p14:xfrm>
                <a:off x="5229213" y="5925120"/>
                <a:ext cx="286920" cy="31248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C1240621-2C5A-48EF-B0C2-5D928B2D0322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5224893" y="5920800"/>
                  <a:ext cx="29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7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A9C1F5B9-607D-498D-A0A5-99E2B2B62923}"/>
                    </a:ext>
                  </a:extLst>
                </p14:cNvPr>
                <p14:cNvContentPartPr/>
                <p14:nvPr/>
              </p14:nvContentPartPr>
              <p14:xfrm>
                <a:off x="5378613" y="6064080"/>
                <a:ext cx="114480" cy="19224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A9C1F5B9-607D-498D-A0A5-99E2B2B62923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5374293" y="6059760"/>
                  <a:ext cx="123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9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996E7771-4FE9-49CB-A9A8-8D2CBCA27E49}"/>
                    </a:ext>
                  </a:extLst>
                </p14:cNvPr>
                <p14:cNvContentPartPr/>
                <p14:nvPr/>
              </p14:nvContentPartPr>
              <p14:xfrm>
                <a:off x="75813" y="5708040"/>
                <a:ext cx="5857200" cy="95868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996E7771-4FE9-49CB-A9A8-8D2CBCA27E49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71493" y="5703720"/>
                  <a:ext cx="586584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DF53ECC0-FCBA-46AD-8C97-3D90F016F3C2}"/>
                    </a:ext>
                  </a:extLst>
                </p14:cNvPr>
                <p14:cNvContentPartPr/>
                <p14:nvPr/>
              </p14:nvContentPartPr>
              <p14:xfrm>
                <a:off x="5819613" y="6421200"/>
                <a:ext cx="286560" cy="165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DF53ECC0-FCBA-46AD-8C97-3D90F016F3C2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5815293" y="6416880"/>
                  <a:ext cx="29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EEEFDD64-8C3D-43EF-9F89-3E73A3285E8A}"/>
                    </a:ext>
                  </a:extLst>
                </p14:cNvPr>
                <p14:cNvContentPartPr/>
                <p14:nvPr/>
              </p14:nvContentPartPr>
              <p14:xfrm>
                <a:off x="5727453" y="6307800"/>
                <a:ext cx="247680" cy="19476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EEEFDD64-8C3D-43EF-9F89-3E73A3285E8A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5723133" y="6303480"/>
                  <a:ext cx="256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B372B0C7-F3A8-4E76-AC06-7A2B1E3C7DCB}"/>
                    </a:ext>
                  </a:extLst>
                </p14:cNvPr>
                <p14:cNvContentPartPr/>
                <p14:nvPr/>
              </p14:nvContentPartPr>
              <p14:xfrm>
                <a:off x="6172773" y="6335880"/>
                <a:ext cx="158400" cy="16200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B372B0C7-F3A8-4E76-AC06-7A2B1E3C7DCB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6168453" y="6331560"/>
                  <a:ext cx="16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247120EE-62D9-4E97-AF1B-C900B255A426}"/>
                    </a:ext>
                  </a:extLst>
                </p14:cNvPr>
                <p14:cNvContentPartPr/>
                <p14:nvPr/>
              </p14:nvContentPartPr>
              <p14:xfrm>
                <a:off x="6348813" y="6397080"/>
                <a:ext cx="291600" cy="13500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247120EE-62D9-4E97-AF1B-C900B255A426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6344493" y="6392760"/>
                  <a:ext cx="300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4FC058EA-6561-44CD-A197-BE5097D43A0C}"/>
                    </a:ext>
                  </a:extLst>
                </p14:cNvPr>
                <p14:cNvContentPartPr/>
                <p14:nvPr/>
              </p14:nvContentPartPr>
              <p14:xfrm>
                <a:off x="6668133" y="6478800"/>
                <a:ext cx="93240" cy="8136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4FC058EA-6561-44CD-A197-BE5097D43A0C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6663813" y="6474480"/>
                  <a:ext cx="101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AB428D06-195B-4A85-87B9-1353D720A338}"/>
                    </a:ext>
                  </a:extLst>
                </p14:cNvPr>
                <p14:cNvContentPartPr/>
                <p14:nvPr/>
              </p14:nvContentPartPr>
              <p14:xfrm>
                <a:off x="6825813" y="6396000"/>
                <a:ext cx="263520" cy="2271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AB428D06-195B-4A85-87B9-1353D720A338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6821493" y="6391680"/>
                  <a:ext cx="272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AEF128E7-BE0E-44D4-8B7D-1E011C3F2AA2}"/>
                    </a:ext>
                  </a:extLst>
                </p14:cNvPr>
                <p14:cNvContentPartPr/>
                <p14:nvPr/>
              </p14:nvContentPartPr>
              <p14:xfrm>
                <a:off x="7032813" y="6494640"/>
                <a:ext cx="98640" cy="1069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AEF128E7-BE0E-44D4-8B7D-1E011C3F2AA2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7028493" y="6490320"/>
                  <a:ext cx="107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9E1CAF14-9E8B-4C91-A77A-6491FF7642CA}"/>
                    </a:ext>
                  </a:extLst>
                </p14:cNvPr>
                <p14:cNvContentPartPr/>
                <p14:nvPr/>
              </p14:nvContentPartPr>
              <p14:xfrm>
                <a:off x="7135773" y="6521280"/>
                <a:ext cx="251280" cy="9396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9E1CAF14-9E8B-4C91-A77A-6491FF7642CA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7131453" y="6516960"/>
                  <a:ext cx="259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B231523D-0645-44E9-B97A-57CC7A435738}"/>
                    </a:ext>
                  </a:extLst>
                </p14:cNvPr>
                <p14:cNvContentPartPr/>
                <p14:nvPr/>
              </p14:nvContentPartPr>
              <p14:xfrm>
                <a:off x="7451133" y="6412920"/>
                <a:ext cx="180360" cy="22680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B231523D-0645-44E9-B97A-57CC7A435738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7446813" y="6408600"/>
                  <a:ext cx="189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EC64FC87-A59A-40E7-B73C-4A4FD248A490}"/>
                    </a:ext>
                  </a:extLst>
                </p14:cNvPr>
                <p14:cNvContentPartPr/>
                <p14:nvPr/>
              </p14:nvContentPartPr>
              <p14:xfrm>
                <a:off x="7628253" y="6535320"/>
                <a:ext cx="104040" cy="9756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EC64FC87-A59A-40E7-B73C-4A4FD248A490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7623933" y="6531000"/>
                  <a:ext cx="112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F90775CA-D83F-4364-96D7-BD6C9F37E68E}"/>
                    </a:ext>
                  </a:extLst>
                </p14:cNvPr>
                <p14:cNvContentPartPr/>
                <p14:nvPr/>
              </p14:nvContentPartPr>
              <p14:xfrm>
                <a:off x="7749933" y="6462240"/>
                <a:ext cx="225720" cy="19188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F90775CA-D83F-4364-96D7-BD6C9F37E68E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7745613" y="6457920"/>
                  <a:ext cx="234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18534248-867A-425A-9DCD-E008A25BC846}"/>
                    </a:ext>
                  </a:extLst>
                </p14:cNvPr>
                <p14:cNvContentPartPr/>
                <p14:nvPr/>
              </p14:nvContentPartPr>
              <p14:xfrm>
                <a:off x="7981773" y="6614520"/>
                <a:ext cx="360" cy="36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18534248-867A-425A-9DCD-E008A25BC8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77453" y="66102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89A9B19C-D8D3-41BB-90F4-842362E9F3BA}"/>
                    </a:ext>
                  </a:extLst>
                </p14:cNvPr>
                <p14:cNvContentPartPr/>
                <p14:nvPr/>
              </p14:nvContentPartPr>
              <p14:xfrm>
                <a:off x="6014013" y="6087840"/>
                <a:ext cx="2238480" cy="65088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89A9B19C-D8D3-41BB-90F4-842362E9F3BA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6009693" y="6083520"/>
                  <a:ext cx="2247120" cy="65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317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1E7A68A-5DCD-4F94-9623-EF77753DA4B2}"/>
                  </a:ext>
                </a:extLst>
              </p14:cNvPr>
              <p14:cNvContentPartPr/>
              <p14:nvPr/>
            </p14:nvContentPartPr>
            <p14:xfrm>
              <a:off x="916053" y="5476200"/>
              <a:ext cx="289440" cy="2804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1E7A68A-5DCD-4F94-9623-EF77753DA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733" y="5471880"/>
                <a:ext cx="29808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67D8AB4F-BDA7-41C3-8352-7590F146158A}"/>
              </a:ext>
            </a:extLst>
          </p:cNvPr>
          <p:cNvGrpSpPr/>
          <p:nvPr/>
        </p:nvGrpSpPr>
        <p:grpSpPr>
          <a:xfrm>
            <a:off x="1312413" y="683880"/>
            <a:ext cx="10756800" cy="5753160"/>
            <a:chOff x="1312413" y="683880"/>
            <a:chExt cx="10756800" cy="57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65EDAC9-C66A-4258-AD8C-F84930E8FDEF}"/>
                    </a:ext>
                  </a:extLst>
                </p14:cNvPr>
                <p14:cNvContentPartPr/>
                <p14:nvPr/>
              </p14:nvContentPartPr>
              <p14:xfrm>
                <a:off x="2243013" y="969720"/>
                <a:ext cx="153000" cy="3437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65EDAC9-C66A-4258-AD8C-F84930E8FD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8693" y="965400"/>
                  <a:ext cx="161640" cy="34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98A1837-72EB-44CA-A008-C85E25CBB560}"/>
                    </a:ext>
                  </a:extLst>
                </p14:cNvPr>
                <p14:cNvContentPartPr/>
                <p14:nvPr/>
              </p14:nvContentPartPr>
              <p14:xfrm>
                <a:off x="2059413" y="4101360"/>
                <a:ext cx="4530240" cy="110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98A1837-72EB-44CA-A008-C85E25CBB56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55093" y="4097040"/>
                  <a:ext cx="4538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3FF486-F681-44CC-82FC-2860B91B0D85}"/>
                    </a:ext>
                  </a:extLst>
                </p14:cNvPr>
                <p14:cNvContentPartPr/>
                <p14:nvPr/>
              </p14:nvContentPartPr>
              <p14:xfrm>
                <a:off x="6491373" y="3952320"/>
                <a:ext cx="234000" cy="240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3FF486-F681-44CC-82FC-2860B91B0D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87053" y="3948000"/>
                  <a:ext cx="242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9CB1715-3570-4810-8680-4A03D6359412}"/>
                    </a:ext>
                  </a:extLst>
                </p14:cNvPr>
                <p14:cNvContentPartPr/>
                <p14:nvPr/>
              </p14:nvContentPartPr>
              <p14:xfrm>
                <a:off x="2200893" y="699000"/>
                <a:ext cx="408600" cy="403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9CB1715-3570-4810-8680-4A03D63594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6573" y="694680"/>
                  <a:ext cx="4172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0B51A5-8689-4404-B049-83604AC301AC}"/>
                    </a:ext>
                  </a:extLst>
                </p14:cNvPr>
                <p14:cNvContentPartPr/>
                <p14:nvPr/>
              </p14:nvContentPartPr>
              <p14:xfrm>
                <a:off x="1890573" y="686040"/>
                <a:ext cx="121680" cy="230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0B51A5-8689-4404-B049-83604AC301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6253" y="681720"/>
                  <a:ext cx="130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9786E4-1FF9-4012-9DB9-B1E9845B2946}"/>
                    </a:ext>
                  </a:extLst>
                </p14:cNvPr>
                <p14:cNvContentPartPr/>
                <p14:nvPr/>
              </p14:nvContentPartPr>
              <p14:xfrm>
                <a:off x="1853853" y="761640"/>
                <a:ext cx="138240" cy="65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9786E4-1FF9-4012-9DB9-B1E9845B29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49533" y="757320"/>
                  <a:ext cx="146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EB36A39-19C7-4DEB-8235-5E589D6860C6}"/>
                    </a:ext>
                  </a:extLst>
                </p14:cNvPr>
                <p14:cNvContentPartPr/>
                <p14:nvPr/>
              </p14:nvContentPartPr>
              <p14:xfrm>
                <a:off x="2006493" y="749760"/>
                <a:ext cx="244080" cy="195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EB36A39-19C7-4DEB-8235-5E589D6860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02173" y="745440"/>
                  <a:ext cx="252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550F0D9-1790-408E-8D1A-67B4D0535701}"/>
                    </a:ext>
                  </a:extLst>
                </p14:cNvPr>
                <p14:cNvContentPartPr/>
                <p14:nvPr/>
              </p14:nvContentPartPr>
              <p14:xfrm>
                <a:off x="6273213" y="4264440"/>
                <a:ext cx="163440" cy="202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550F0D9-1790-408E-8D1A-67B4D05357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68893" y="4260120"/>
                  <a:ext cx="172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5AAA28-FBE0-4AD4-A25B-7DA86F44B3EA}"/>
                    </a:ext>
                  </a:extLst>
                </p14:cNvPr>
                <p14:cNvContentPartPr/>
                <p14:nvPr/>
              </p14:nvContentPartPr>
              <p14:xfrm>
                <a:off x="6284373" y="4324200"/>
                <a:ext cx="144360" cy="92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5AAA28-FBE0-4AD4-A25B-7DA86F44B3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80053" y="4319880"/>
                  <a:ext cx="153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DF80AC1-10D8-4B88-B447-E9D76B55633E}"/>
                    </a:ext>
                  </a:extLst>
                </p14:cNvPr>
                <p14:cNvContentPartPr/>
                <p14:nvPr/>
              </p14:nvContentPartPr>
              <p14:xfrm>
                <a:off x="6505413" y="4357320"/>
                <a:ext cx="150120" cy="172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DF80AC1-10D8-4B88-B447-E9D76B5563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01093" y="4353000"/>
                  <a:ext cx="158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6500E8A-A853-4DE3-84FD-3B169DF20592}"/>
                    </a:ext>
                  </a:extLst>
                </p14:cNvPr>
                <p14:cNvContentPartPr/>
                <p14:nvPr/>
              </p14:nvContentPartPr>
              <p14:xfrm>
                <a:off x="2766453" y="683880"/>
                <a:ext cx="3321360" cy="2821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6500E8A-A853-4DE3-84FD-3B169DF205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62133" y="679560"/>
                  <a:ext cx="3330000" cy="28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D580F93-468D-4BE9-804D-F8656455DEB7}"/>
                    </a:ext>
                  </a:extLst>
                </p14:cNvPr>
                <p14:cNvContentPartPr/>
                <p14:nvPr/>
              </p14:nvContentPartPr>
              <p14:xfrm>
                <a:off x="6421893" y="3279840"/>
                <a:ext cx="32760" cy="203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D580F93-468D-4BE9-804D-F8656455DE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17573" y="3275520"/>
                  <a:ext cx="41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7A0F5C-6A20-4421-B743-C4407D618416}"/>
                    </a:ext>
                  </a:extLst>
                </p14:cNvPr>
                <p14:cNvContentPartPr/>
                <p14:nvPr/>
              </p14:nvContentPartPr>
              <p14:xfrm>
                <a:off x="6303093" y="3451920"/>
                <a:ext cx="276480" cy="80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7A0F5C-6A20-4421-B743-C4407D61841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98773" y="3447600"/>
                  <a:ext cx="28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3405F45-FF3D-49F6-9EFA-59ABF06FD956}"/>
                    </a:ext>
                  </a:extLst>
                </p14:cNvPr>
                <p14:cNvContentPartPr/>
                <p14:nvPr/>
              </p14:nvContentPartPr>
              <p14:xfrm>
                <a:off x="6316773" y="3220440"/>
                <a:ext cx="254160" cy="28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3405F45-FF3D-49F6-9EFA-59ABF06FD9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12453" y="3216120"/>
                  <a:ext cx="262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F5F09E4-B860-4DE7-BA35-8293DA205204}"/>
                    </a:ext>
                  </a:extLst>
                </p14:cNvPr>
                <p14:cNvContentPartPr/>
                <p14:nvPr/>
              </p14:nvContentPartPr>
              <p14:xfrm>
                <a:off x="6817173" y="3214320"/>
                <a:ext cx="165960" cy="291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F5F09E4-B860-4DE7-BA35-8293DA2052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12853" y="3210000"/>
                  <a:ext cx="174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26FBF80-295C-4232-B92E-CBF8894F3A47}"/>
                    </a:ext>
                  </a:extLst>
                </p14:cNvPr>
                <p14:cNvContentPartPr/>
                <p14:nvPr/>
              </p14:nvContentPartPr>
              <p14:xfrm>
                <a:off x="6983853" y="3318360"/>
                <a:ext cx="197640" cy="113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26FBF80-295C-4232-B92E-CBF8894F3A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79533" y="3314040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171A9BC-5480-4D50-9FAB-604F8761E61A}"/>
                    </a:ext>
                  </a:extLst>
                </p14:cNvPr>
                <p14:cNvContentPartPr/>
                <p14:nvPr/>
              </p14:nvContentPartPr>
              <p14:xfrm>
                <a:off x="7117413" y="3204600"/>
                <a:ext cx="44280" cy="3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171A9BC-5480-4D50-9FAB-604F8761E6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13093" y="3200280"/>
                  <a:ext cx="52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104D998-C1DC-4B42-AD03-CA9E4FFA3E81}"/>
                    </a:ext>
                  </a:extLst>
                </p14:cNvPr>
                <p14:cNvContentPartPr/>
                <p14:nvPr/>
              </p14:nvContentPartPr>
              <p14:xfrm>
                <a:off x="7389933" y="3195240"/>
                <a:ext cx="80640" cy="191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104D998-C1DC-4B42-AD03-CA9E4FFA3E8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85613" y="3190920"/>
                  <a:ext cx="89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B8BD4B6-18CA-470C-8887-2FACA60DA6E2}"/>
                    </a:ext>
                  </a:extLst>
                </p14:cNvPr>
                <p14:cNvContentPartPr/>
                <p14:nvPr/>
              </p14:nvContentPartPr>
              <p14:xfrm>
                <a:off x="7508013" y="3259320"/>
                <a:ext cx="85320" cy="113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B8BD4B6-18CA-470C-8887-2FACA60DA6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03693" y="3255000"/>
                  <a:ext cx="93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B57DB0-CD2D-4475-A0C3-2F84FDF6A7BC}"/>
                    </a:ext>
                  </a:extLst>
                </p14:cNvPr>
                <p14:cNvContentPartPr/>
                <p14:nvPr/>
              </p14:nvContentPartPr>
              <p14:xfrm>
                <a:off x="7600893" y="3265080"/>
                <a:ext cx="129960" cy="109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B57DB0-CD2D-4475-A0C3-2F84FDF6A7B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96573" y="3260760"/>
                  <a:ext cx="138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634984D-35B2-4676-ADF3-D2254B5BB9B5}"/>
                    </a:ext>
                  </a:extLst>
                </p14:cNvPr>
                <p14:cNvContentPartPr/>
                <p14:nvPr/>
              </p14:nvContentPartPr>
              <p14:xfrm>
                <a:off x="7737333" y="3124320"/>
                <a:ext cx="270360" cy="250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634984D-35B2-4676-ADF3-D2254B5BB9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33013" y="3120000"/>
                  <a:ext cx="279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E5F8076-0DD8-4E7D-8658-5B46886253BE}"/>
                    </a:ext>
                  </a:extLst>
                </p14:cNvPr>
                <p14:cNvContentPartPr/>
                <p14:nvPr/>
              </p14:nvContentPartPr>
              <p14:xfrm>
                <a:off x="8185893" y="3165360"/>
                <a:ext cx="40320" cy="195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E5F8076-0DD8-4E7D-8658-5B46886253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81573" y="3161040"/>
                  <a:ext cx="48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73B2EFF-4585-47E3-B49E-75797E7E807A}"/>
                    </a:ext>
                  </a:extLst>
                </p14:cNvPr>
                <p14:cNvContentPartPr/>
                <p14:nvPr/>
              </p14:nvContentPartPr>
              <p14:xfrm>
                <a:off x="8180493" y="3135840"/>
                <a:ext cx="136800" cy="213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73B2EFF-4585-47E3-B49E-75797E7E80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76173" y="3131520"/>
                  <a:ext cx="145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DD2CCC2-6C61-401C-831C-D08116BDA9D0}"/>
                    </a:ext>
                  </a:extLst>
                </p14:cNvPr>
                <p14:cNvContentPartPr/>
                <p14:nvPr/>
              </p14:nvContentPartPr>
              <p14:xfrm>
                <a:off x="8350413" y="3235200"/>
                <a:ext cx="130680" cy="96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DD2CCC2-6C61-401C-831C-D08116BDA9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46093" y="3230880"/>
                  <a:ext cx="139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213765-B6A7-427A-8B2C-36E3D4EC0C36}"/>
                    </a:ext>
                  </a:extLst>
                </p14:cNvPr>
                <p14:cNvContentPartPr/>
                <p14:nvPr/>
              </p14:nvContentPartPr>
              <p14:xfrm>
                <a:off x="8510973" y="3136560"/>
                <a:ext cx="182880" cy="161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213765-B6A7-427A-8B2C-36E3D4EC0C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06653" y="3132240"/>
                  <a:ext cx="191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3B1320-26FA-4DEF-944F-061D602B4178}"/>
                    </a:ext>
                  </a:extLst>
                </p14:cNvPr>
                <p14:cNvContentPartPr/>
                <p14:nvPr/>
              </p14:nvContentPartPr>
              <p14:xfrm>
                <a:off x="8457333" y="3157440"/>
                <a:ext cx="195840" cy="10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3B1320-26FA-4DEF-944F-061D602B41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53013" y="3153120"/>
                  <a:ext cx="204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162C91-B241-4912-9A7A-3232E3C0441D}"/>
                    </a:ext>
                  </a:extLst>
                </p14:cNvPr>
                <p14:cNvContentPartPr/>
                <p14:nvPr/>
              </p14:nvContentPartPr>
              <p14:xfrm>
                <a:off x="8716533" y="3185520"/>
                <a:ext cx="213120" cy="92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162C91-B241-4912-9A7A-3232E3C044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12213" y="3181200"/>
                  <a:ext cx="221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2082ACF-B9ED-4824-AB3F-96FBE5B25CCA}"/>
                    </a:ext>
                  </a:extLst>
                </p14:cNvPr>
                <p14:cNvContentPartPr/>
                <p14:nvPr/>
              </p14:nvContentPartPr>
              <p14:xfrm>
                <a:off x="9054933" y="3180840"/>
                <a:ext cx="203040" cy="140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2082ACF-B9ED-4824-AB3F-96FBE5B25CC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0613" y="3176520"/>
                  <a:ext cx="21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D79A553-DE5C-46B8-B97A-2F82FB5B0CA9}"/>
                    </a:ext>
                  </a:extLst>
                </p14:cNvPr>
                <p14:cNvContentPartPr/>
                <p14:nvPr/>
              </p14:nvContentPartPr>
              <p14:xfrm>
                <a:off x="9289653" y="3179040"/>
                <a:ext cx="223200" cy="105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D79A553-DE5C-46B8-B97A-2F82FB5B0CA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85333" y="3174720"/>
                  <a:ext cx="23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89DC6E1-518C-410E-921E-EEB20BEE068C}"/>
                    </a:ext>
                  </a:extLst>
                </p14:cNvPr>
                <p14:cNvContentPartPr/>
                <p14:nvPr/>
              </p14:nvContentPartPr>
              <p14:xfrm>
                <a:off x="9732453" y="3143760"/>
                <a:ext cx="167400" cy="11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89DC6E1-518C-410E-921E-EEB20BEE068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28133" y="3139440"/>
                  <a:ext cx="176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C111475-2CE2-4619-80A9-322952A00802}"/>
                    </a:ext>
                  </a:extLst>
                </p14:cNvPr>
                <p14:cNvContentPartPr/>
                <p14:nvPr/>
              </p14:nvContentPartPr>
              <p14:xfrm>
                <a:off x="9680613" y="3047280"/>
                <a:ext cx="146520" cy="9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C111475-2CE2-4619-80A9-322952A008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76293" y="3042960"/>
                  <a:ext cx="15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40ABCE-79D3-41E4-9AEE-1A4D98C2E674}"/>
                    </a:ext>
                  </a:extLst>
                </p14:cNvPr>
                <p14:cNvContentPartPr/>
                <p14:nvPr/>
              </p14:nvContentPartPr>
              <p14:xfrm>
                <a:off x="9926853" y="3034680"/>
                <a:ext cx="63000" cy="183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40ABCE-79D3-41E4-9AEE-1A4D98C2E6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22533" y="3030360"/>
                  <a:ext cx="71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014EAD6-0D21-422A-B42C-F985F0CAC387}"/>
                    </a:ext>
                  </a:extLst>
                </p14:cNvPr>
                <p14:cNvContentPartPr/>
                <p14:nvPr/>
              </p14:nvContentPartPr>
              <p14:xfrm>
                <a:off x="10019733" y="3081480"/>
                <a:ext cx="84600" cy="114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014EAD6-0D21-422A-B42C-F985F0CAC3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15413" y="3077160"/>
                  <a:ext cx="93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B649A52-F3A3-4A16-BF57-1DED89F6C2E1}"/>
                    </a:ext>
                  </a:extLst>
                </p14:cNvPr>
                <p14:cNvContentPartPr/>
                <p14:nvPr/>
              </p14:nvContentPartPr>
              <p14:xfrm>
                <a:off x="10015773" y="3091560"/>
                <a:ext cx="107640" cy="56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B649A52-F3A3-4A16-BF57-1DED89F6C2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11453" y="3087240"/>
                  <a:ext cx="116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7F099A7-4281-4618-B3DC-A41221A61496}"/>
                    </a:ext>
                  </a:extLst>
                </p14:cNvPr>
                <p14:cNvContentPartPr/>
                <p14:nvPr/>
              </p14:nvContentPartPr>
              <p14:xfrm>
                <a:off x="10135293" y="3122880"/>
                <a:ext cx="84600" cy="108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7F099A7-4281-4618-B3DC-A41221A614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30973" y="3118560"/>
                  <a:ext cx="93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8448D6-387B-4C23-8C77-08567C501BF1}"/>
                    </a:ext>
                  </a:extLst>
                </p14:cNvPr>
                <p14:cNvContentPartPr/>
                <p14:nvPr/>
              </p14:nvContentPartPr>
              <p14:xfrm>
                <a:off x="10277493" y="3148080"/>
                <a:ext cx="12600" cy="59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8448D6-387B-4C23-8C77-08567C501B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73173" y="3143760"/>
                  <a:ext cx="21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E43BC2C-F3CE-4E20-A82B-499655BF2E03}"/>
                    </a:ext>
                  </a:extLst>
                </p14:cNvPr>
                <p14:cNvContentPartPr/>
                <p14:nvPr/>
              </p14:nvContentPartPr>
              <p14:xfrm>
                <a:off x="10393053" y="3054480"/>
                <a:ext cx="114480" cy="139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E43BC2C-F3CE-4E20-A82B-499655BF2E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88733" y="3050160"/>
                  <a:ext cx="12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D83DC4D-FCFC-4E63-81E1-F5CB844057AE}"/>
                    </a:ext>
                  </a:extLst>
                </p14:cNvPr>
                <p14:cNvContentPartPr/>
                <p14:nvPr/>
              </p14:nvContentPartPr>
              <p14:xfrm>
                <a:off x="10520493" y="3107400"/>
                <a:ext cx="91800" cy="8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D83DC4D-FCFC-4E63-81E1-F5CB844057A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16173" y="3103080"/>
                  <a:ext cx="100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D6E502B-2603-4ADE-8E4D-68D4CD8B548A}"/>
                    </a:ext>
                  </a:extLst>
                </p14:cNvPr>
                <p14:cNvContentPartPr/>
                <p14:nvPr/>
              </p14:nvContentPartPr>
              <p14:xfrm>
                <a:off x="10650093" y="2966640"/>
                <a:ext cx="88560" cy="258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D6E502B-2603-4ADE-8E4D-68D4CD8B54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45773" y="2962320"/>
                  <a:ext cx="97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9C98044-9872-45F7-85E2-40A43A8CB179}"/>
                    </a:ext>
                  </a:extLst>
                </p14:cNvPr>
                <p14:cNvContentPartPr/>
                <p14:nvPr/>
              </p14:nvContentPartPr>
              <p14:xfrm>
                <a:off x="6673173" y="4926480"/>
                <a:ext cx="148680" cy="114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9C98044-9872-45F7-85E2-40A43A8CB1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68853" y="4922160"/>
                  <a:ext cx="157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A825260-CAD6-431A-A618-8BD0A0F312F0}"/>
                    </a:ext>
                  </a:extLst>
                </p14:cNvPr>
                <p14:cNvContentPartPr/>
                <p14:nvPr/>
              </p14:nvContentPartPr>
              <p14:xfrm>
                <a:off x="6624213" y="4841880"/>
                <a:ext cx="265680" cy="2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A825260-CAD6-431A-A618-8BD0A0F312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19893" y="4837560"/>
                  <a:ext cx="274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3931ABA-2FFE-486A-A5B3-A89C8531A44A}"/>
                    </a:ext>
                  </a:extLst>
                </p14:cNvPr>
                <p14:cNvContentPartPr/>
                <p14:nvPr/>
              </p14:nvContentPartPr>
              <p14:xfrm>
                <a:off x="1650453" y="4909920"/>
                <a:ext cx="189000" cy="30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3931ABA-2FFE-486A-A5B3-A89C8531A4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46133" y="4905600"/>
                  <a:ext cx="197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A4942F8-6CB5-44E7-B7EF-9D7BB3309559}"/>
                    </a:ext>
                  </a:extLst>
                </p14:cNvPr>
                <p14:cNvContentPartPr/>
                <p14:nvPr/>
              </p14:nvContentPartPr>
              <p14:xfrm>
                <a:off x="1660533" y="4971840"/>
                <a:ext cx="133200" cy="29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A4942F8-6CB5-44E7-B7EF-9D7BB33095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56213" y="4967520"/>
                  <a:ext cx="141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EBDFA0-F940-497E-B212-C4C457523072}"/>
                    </a:ext>
                  </a:extLst>
                </p14:cNvPr>
                <p14:cNvContentPartPr/>
                <p14:nvPr/>
              </p14:nvContentPartPr>
              <p14:xfrm>
                <a:off x="1866813" y="4844400"/>
                <a:ext cx="113760" cy="209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EBDFA0-F940-497E-B212-C4C45752307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62493" y="4840080"/>
                  <a:ext cx="122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7ACA54E-5FF3-40F2-88B2-547B0F50C3CD}"/>
                    </a:ext>
                  </a:extLst>
                </p14:cNvPr>
                <p14:cNvContentPartPr/>
                <p14:nvPr/>
              </p14:nvContentPartPr>
              <p14:xfrm>
                <a:off x="2192973" y="4723440"/>
                <a:ext cx="114120" cy="258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7ACA54E-5FF3-40F2-88B2-547B0F50C3C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88653" y="4719120"/>
                  <a:ext cx="122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3D9A14A-76D5-4F82-AB4C-0F57343E9F98}"/>
                    </a:ext>
                  </a:extLst>
                </p14:cNvPr>
                <p14:cNvContentPartPr/>
                <p14:nvPr/>
              </p14:nvContentPartPr>
              <p14:xfrm>
                <a:off x="2348493" y="4705440"/>
                <a:ext cx="272880" cy="235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3D9A14A-76D5-4F82-AB4C-0F57343E9F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44173" y="4701120"/>
                  <a:ext cx="281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43E5825-8EC3-4A9F-80D2-A5E9B07D13D2}"/>
                    </a:ext>
                  </a:extLst>
                </p14:cNvPr>
                <p14:cNvContentPartPr/>
                <p14:nvPr/>
              </p14:nvContentPartPr>
              <p14:xfrm>
                <a:off x="2595453" y="4707960"/>
                <a:ext cx="36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43E5825-8EC3-4A9F-80D2-A5E9B07D13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91133" y="47036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7CA45FB-BBAB-4E24-9A7E-7035F23B4624}"/>
                    </a:ext>
                  </a:extLst>
                </p14:cNvPr>
                <p14:cNvContentPartPr/>
                <p14:nvPr/>
              </p14:nvContentPartPr>
              <p14:xfrm>
                <a:off x="2700573" y="4788960"/>
                <a:ext cx="404640" cy="314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7CA45FB-BBAB-4E24-9A7E-7035F23B46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96253" y="4784640"/>
                  <a:ext cx="413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EBFA116-C551-427E-B62D-54A98A6F1C6F}"/>
                    </a:ext>
                  </a:extLst>
                </p14:cNvPr>
                <p14:cNvContentPartPr/>
                <p14:nvPr/>
              </p14:nvContentPartPr>
              <p14:xfrm>
                <a:off x="3311493" y="4723080"/>
                <a:ext cx="327600" cy="140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EBFA116-C551-427E-B62D-54A98A6F1C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07173" y="4718760"/>
                  <a:ext cx="336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E3CFD0-7D85-481A-9A24-F27E87DB7950}"/>
                    </a:ext>
                  </a:extLst>
                </p14:cNvPr>
                <p14:cNvContentPartPr/>
                <p14:nvPr/>
              </p14:nvContentPartPr>
              <p14:xfrm>
                <a:off x="3910893" y="4712280"/>
                <a:ext cx="50040" cy="190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E3CFD0-7D85-481A-9A24-F27E87DB79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06573" y="4707960"/>
                  <a:ext cx="58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85E5FD5-7113-4787-B813-BB9B128ED274}"/>
                    </a:ext>
                  </a:extLst>
                </p14:cNvPr>
                <p14:cNvContentPartPr/>
                <p14:nvPr/>
              </p14:nvContentPartPr>
              <p14:xfrm>
                <a:off x="3842493" y="4841160"/>
                <a:ext cx="169920" cy="26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85E5FD5-7113-4787-B813-BB9B128ED27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38173" y="4836840"/>
                  <a:ext cx="178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C06D278-C65D-422E-BF5E-ADC20B6B0C2F}"/>
                    </a:ext>
                  </a:extLst>
                </p14:cNvPr>
                <p14:cNvContentPartPr/>
                <p14:nvPr/>
              </p14:nvContentPartPr>
              <p14:xfrm>
                <a:off x="3849333" y="4677720"/>
                <a:ext cx="197280" cy="15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C06D278-C65D-422E-BF5E-ADC20B6B0C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45013" y="4673400"/>
                  <a:ext cx="20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1BBAABB-AEBA-4C70-BF91-363115E6B617}"/>
                    </a:ext>
                  </a:extLst>
                </p14:cNvPr>
                <p14:cNvContentPartPr/>
                <p14:nvPr/>
              </p14:nvContentPartPr>
              <p14:xfrm>
                <a:off x="4031133" y="4782480"/>
                <a:ext cx="131760" cy="49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1BBAABB-AEBA-4C70-BF91-363115E6B61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26813" y="4778160"/>
                  <a:ext cx="140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564A7D6-7262-45EF-803E-D8F854833316}"/>
                    </a:ext>
                  </a:extLst>
                </p14:cNvPr>
                <p14:cNvContentPartPr/>
                <p14:nvPr/>
              </p14:nvContentPartPr>
              <p14:xfrm>
                <a:off x="4231653" y="4657560"/>
                <a:ext cx="178560" cy="182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564A7D6-7262-45EF-803E-D8F85483331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27333" y="4653240"/>
                  <a:ext cx="187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2FE80EC-EAB3-4FC8-826B-9F1511A5AA5C}"/>
                    </a:ext>
                  </a:extLst>
                </p14:cNvPr>
                <p14:cNvContentPartPr/>
                <p14:nvPr/>
              </p14:nvContentPartPr>
              <p14:xfrm>
                <a:off x="4418493" y="4747200"/>
                <a:ext cx="27360" cy="110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2FE80EC-EAB3-4FC8-826B-9F1511A5AA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14173" y="4742880"/>
                  <a:ext cx="36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35FACF6-F0A0-4A32-B3E9-1B1BAAA95F97}"/>
                    </a:ext>
                  </a:extLst>
                </p14:cNvPr>
                <p14:cNvContentPartPr/>
                <p14:nvPr/>
              </p14:nvContentPartPr>
              <p14:xfrm>
                <a:off x="4491933" y="4591320"/>
                <a:ext cx="615600" cy="326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35FACF6-F0A0-4A32-B3E9-1B1BAAA95F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87613" y="4587000"/>
                  <a:ext cx="624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EB5A00A-D643-46C3-A6E5-AB7BBE5D9834}"/>
                    </a:ext>
                  </a:extLst>
                </p14:cNvPr>
                <p14:cNvContentPartPr/>
                <p14:nvPr/>
              </p14:nvContentPartPr>
              <p14:xfrm>
                <a:off x="5174853" y="4693200"/>
                <a:ext cx="47160" cy="93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EB5A00A-D643-46C3-A6E5-AB7BBE5D983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70533" y="4688880"/>
                  <a:ext cx="55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019F8A-893C-4951-96D4-753113717FA7}"/>
                    </a:ext>
                  </a:extLst>
                </p14:cNvPr>
                <p14:cNvContentPartPr/>
                <p14:nvPr/>
              </p14:nvContentPartPr>
              <p14:xfrm>
                <a:off x="5162253" y="4744320"/>
                <a:ext cx="148320" cy="2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019F8A-893C-4951-96D4-753113717FA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57933" y="4740000"/>
                  <a:ext cx="156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D9C9FFC-0456-4313-AE79-2A72F0542835}"/>
                    </a:ext>
                  </a:extLst>
                </p14:cNvPr>
                <p14:cNvContentPartPr/>
                <p14:nvPr/>
              </p14:nvContentPartPr>
              <p14:xfrm>
                <a:off x="5297253" y="4543440"/>
                <a:ext cx="193320" cy="218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D9C9FFC-0456-4313-AE79-2A72F05428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92933" y="4539120"/>
                  <a:ext cx="201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DB01F49-575B-4A55-ABD6-616C1C0B9942}"/>
                    </a:ext>
                  </a:extLst>
                </p14:cNvPr>
                <p14:cNvContentPartPr/>
                <p14:nvPr/>
              </p14:nvContentPartPr>
              <p14:xfrm>
                <a:off x="5394093" y="4651800"/>
                <a:ext cx="321840" cy="99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DB01F49-575B-4A55-ABD6-616C1C0B994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89773" y="4647480"/>
                  <a:ext cx="330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6BEAF7A-A793-4549-B32F-64A2CFC6FB38}"/>
                    </a:ext>
                  </a:extLst>
                </p14:cNvPr>
                <p14:cNvContentPartPr/>
                <p14:nvPr/>
              </p14:nvContentPartPr>
              <p14:xfrm>
                <a:off x="5734653" y="4644240"/>
                <a:ext cx="57600" cy="16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6BEAF7A-A793-4549-B32F-64A2CFC6FB3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30333" y="4639920"/>
                  <a:ext cx="66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C01D0B-D556-4444-9EC7-B30E84134AA0}"/>
                    </a:ext>
                  </a:extLst>
                </p14:cNvPr>
                <p14:cNvContentPartPr/>
                <p14:nvPr/>
              </p14:nvContentPartPr>
              <p14:xfrm>
                <a:off x="5730333" y="4640640"/>
                <a:ext cx="122760" cy="106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C01D0B-D556-4444-9EC7-B30E84134A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26013" y="4636320"/>
                  <a:ext cx="13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3BF542E-BE21-4549-B43A-642659313981}"/>
                    </a:ext>
                  </a:extLst>
                </p14:cNvPr>
                <p14:cNvContentPartPr/>
                <p14:nvPr/>
              </p14:nvContentPartPr>
              <p14:xfrm>
                <a:off x="5834733" y="4634520"/>
                <a:ext cx="200520" cy="73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3BF542E-BE21-4549-B43A-64265931398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30413" y="4630200"/>
                  <a:ext cx="209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CDF67F9-242A-41B2-A111-D65B4FFB1D39}"/>
                    </a:ext>
                  </a:extLst>
                </p14:cNvPr>
                <p14:cNvContentPartPr/>
                <p14:nvPr/>
              </p14:nvContentPartPr>
              <p14:xfrm>
                <a:off x="1773933" y="5212680"/>
                <a:ext cx="28080" cy="168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CDF67F9-242A-41B2-A111-D65B4FFB1D3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769613" y="5208360"/>
                  <a:ext cx="36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92899F6-5089-48AC-85EE-5E51E480AB2A}"/>
                    </a:ext>
                  </a:extLst>
                </p14:cNvPr>
                <p14:cNvContentPartPr/>
                <p14:nvPr/>
              </p14:nvContentPartPr>
              <p14:xfrm>
                <a:off x="1748013" y="5185320"/>
                <a:ext cx="138600" cy="181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92899F6-5089-48AC-85EE-5E51E480AB2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43693" y="5181000"/>
                  <a:ext cx="147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3258534-9BE4-4CE1-A64D-8A5E3CCBADBE}"/>
                    </a:ext>
                  </a:extLst>
                </p14:cNvPr>
                <p14:cNvContentPartPr/>
                <p14:nvPr/>
              </p14:nvContentPartPr>
              <p14:xfrm>
                <a:off x="1933413" y="5263800"/>
                <a:ext cx="18000" cy="97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3258534-9BE4-4CE1-A64D-8A5E3CCBADB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29093" y="5259480"/>
                  <a:ext cx="26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6299C4-09C7-444C-9583-AD06E3F60B8D}"/>
                    </a:ext>
                  </a:extLst>
                </p14:cNvPr>
                <p14:cNvContentPartPr/>
                <p14:nvPr/>
              </p14:nvContentPartPr>
              <p14:xfrm>
                <a:off x="1954293" y="5124120"/>
                <a:ext cx="133200" cy="100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6299C4-09C7-444C-9583-AD06E3F60B8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49973" y="5119800"/>
                  <a:ext cx="141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F5A3537-006E-4240-B35F-495E23F7C16D}"/>
                    </a:ext>
                  </a:extLst>
                </p14:cNvPr>
                <p14:cNvContentPartPr/>
                <p14:nvPr/>
              </p14:nvContentPartPr>
              <p14:xfrm>
                <a:off x="2035653" y="5112600"/>
                <a:ext cx="50040" cy="241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F5A3537-006E-4240-B35F-495E23F7C16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31333" y="5108280"/>
                  <a:ext cx="58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2502706-B462-4EFB-A535-0A8FF980C53F}"/>
                    </a:ext>
                  </a:extLst>
                </p14:cNvPr>
                <p14:cNvContentPartPr/>
                <p14:nvPr/>
              </p14:nvContentPartPr>
              <p14:xfrm>
                <a:off x="2089293" y="5163000"/>
                <a:ext cx="168120" cy="180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2502706-B462-4EFB-A535-0A8FF980C53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84973" y="5158680"/>
                  <a:ext cx="176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3871D8A-1246-45A1-A5C8-F80AD4F54C95}"/>
                    </a:ext>
                  </a:extLst>
                </p14:cNvPr>
                <p14:cNvContentPartPr/>
                <p14:nvPr/>
              </p14:nvContentPartPr>
              <p14:xfrm>
                <a:off x="2279373" y="5230320"/>
                <a:ext cx="109080" cy="97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3871D8A-1246-45A1-A5C8-F80AD4F54C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75053" y="5226000"/>
                  <a:ext cx="117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2FE030C-645A-4071-8371-2C69503B2D9F}"/>
                    </a:ext>
                  </a:extLst>
                </p14:cNvPr>
                <p14:cNvContentPartPr/>
                <p14:nvPr/>
              </p14:nvContentPartPr>
              <p14:xfrm>
                <a:off x="2630013" y="5182800"/>
                <a:ext cx="168120" cy="126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2FE030C-645A-4071-8371-2C69503B2D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25693" y="5178480"/>
                  <a:ext cx="176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CAC24AF-C955-4503-87A1-737689F50378}"/>
                    </a:ext>
                  </a:extLst>
                </p14:cNvPr>
                <p14:cNvContentPartPr/>
                <p14:nvPr/>
              </p14:nvContentPartPr>
              <p14:xfrm>
                <a:off x="2791653" y="5220960"/>
                <a:ext cx="137520" cy="77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CAC24AF-C955-4503-87A1-737689F5037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87333" y="5216640"/>
                  <a:ext cx="146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370231-14D6-4A55-A90A-C85F0AB6341C}"/>
                    </a:ext>
                  </a:extLst>
                </p14:cNvPr>
                <p14:cNvContentPartPr/>
                <p14:nvPr/>
              </p14:nvContentPartPr>
              <p14:xfrm>
                <a:off x="2949693" y="5209800"/>
                <a:ext cx="89640" cy="75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370231-14D6-4A55-A90A-C85F0AB634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45373" y="5205480"/>
                  <a:ext cx="98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1BD804B-A1D8-4626-A7FE-88BC9C469EEA}"/>
                    </a:ext>
                  </a:extLst>
                </p14:cNvPr>
                <p14:cNvContentPartPr/>
                <p14:nvPr/>
              </p14:nvContentPartPr>
              <p14:xfrm>
                <a:off x="3278373" y="5120880"/>
                <a:ext cx="75960" cy="162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1BD804B-A1D8-4626-A7FE-88BC9C469E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74053" y="5116560"/>
                  <a:ext cx="84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0D3100F-CC02-4967-8BEF-884E6099532E}"/>
                    </a:ext>
                  </a:extLst>
                </p14:cNvPr>
                <p14:cNvContentPartPr/>
                <p14:nvPr/>
              </p14:nvContentPartPr>
              <p14:xfrm>
                <a:off x="3353613" y="5087040"/>
                <a:ext cx="622080" cy="177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0D3100F-CC02-4967-8BEF-884E6099532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49293" y="5082720"/>
                  <a:ext cx="630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3661991-6161-46C2-84AB-ACE6FA70697A}"/>
                    </a:ext>
                  </a:extLst>
                </p14:cNvPr>
                <p14:cNvContentPartPr/>
                <p14:nvPr/>
              </p14:nvContentPartPr>
              <p14:xfrm>
                <a:off x="4284933" y="5052840"/>
                <a:ext cx="19440" cy="137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3661991-6161-46C2-84AB-ACE6FA7069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80613" y="5048520"/>
                  <a:ext cx="28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5D3373-F4B4-4A69-91A9-34B4E7CF5DE4}"/>
                    </a:ext>
                  </a:extLst>
                </p14:cNvPr>
                <p14:cNvContentPartPr/>
                <p14:nvPr/>
              </p14:nvContentPartPr>
              <p14:xfrm>
                <a:off x="4190613" y="5057520"/>
                <a:ext cx="172800" cy="150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5D3373-F4B4-4A69-91A9-34B4E7CF5DE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86293" y="5053200"/>
                  <a:ext cx="181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A7A45A-7C8A-42AD-A70E-7E23E6B5B234}"/>
                    </a:ext>
                  </a:extLst>
                </p14:cNvPr>
                <p14:cNvContentPartPr/>
                <p14:nvPr/>
              </p14:nvContentPartPr>
              <p14:xfrm>
                <a:off x="4397973" y="5123760"/>
                <a:ext cx="43200" cy="73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A7A45A-7C8A-42AD-A70E-7E23E6B5B2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93653" y="5119440"/>
                  <a:ext cx="51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174E8E2-9A43-4962-A928-D4AA93A17F1B}"/>
                    </a:ext>
                  </a:extLst>
                </p14:cNvPr>
                <p14:cNvContentPartPr/>
                <p14:nvPr/>
              </p14:nvContentPartPr>
              <p14:xfrm>
                <a:off x="4480413" y="5010720"/>
                <a:ext cx="573480" cy="219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174E8E2-9A43-4962-A928-D4AA93A17F1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76093" y="5006400"/>
                  <a:ext cx="582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99D4375-EF74-4D59-90D6-55C77FA10509}"/>
                    </a:ext>
                  </a:extLst>
                </p14:cNvPr>
                <p14:cNvContentPartPr/>
                <p14:nvPr/>
              </p14:nvContentPartPr>
              <p14:xfrm>
                <a:off x="5125533" y="4966440"/>
                <a:ext cx="173880" cy="204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99D4375-EF74-4D59-90D6-55C77FA1050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21213" y="4962120"/>
                  <a:ext cx="182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2C65371-0BD4-4B12-9094-6C5EDD3DD3FE}"/>
                    </a:ext>
                  </a:extLst>
                </p14:cNvPr>
                <p14:cNvContentPartPr/>
                <p14:nvPr/>
              </p14:nvContentPartPr>
              <p14:xfrm>
                <a:off x="5299053" y="4974360"/>
                <a:ext cx="13320" cy="46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2C65371-0BD4-4B12-9094-6C5EDD3DD3F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94733" y="4970040"/>
                  <a:ext cx="21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B035141-72BC-4C3C-914B-2ABD78822643}"/>
                    </a:ext>
                  </a:extLst>
                </p14:cNvPr>
                <p14:cNvContentPartPr/>
                <p14:nvPr/>
              </p14:nvContentPartPr>
              <p14:xfrm>
                <a:off x="5378973" y="4957800"/>
                <a:ext cx="255240" cy="176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B035141-72BC-4C3C-914B-2ABD7882264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74653" y="4953480"/>
                  <a:ext cx="263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F773A6B-421A-497F-A6B3-440BAA39EC74}"/>
                    </a:ext>
                  </a:extLst>
                </p14:cNvPr>
                <p14:cNvContentPartPr/>
                <p14:nvPr/>
              </p14:nvContentPartPr>
              <p14:xfrm>
                <a:off x="5898813" y="4986960"/>
                <a:ext cx="154800" cy="83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F773A6B-421A-497F-A6B3-440BAA39EC7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94493" y="4982640"/>
                  <a:ext cx="163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C4E4D2B-19D8-4334-9F5C-218F274CB661}"/>
                    </a:ext>
                  </a:extLst>
                </p14:cNvPr>
                <p14:cNvContentPartPr/>
                <p14:nvPr/>
              </p14:nvContentPartPr>
              <p14:xfrm>
                <a:off x="6104013" y="5000280"/>
                <a:ext cx="210240" cy="42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C4E4D2B-19D8-4334-9F5C-218F274CB66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99693" y="4995960"/>
                  <a:ext cx="218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5E75DA8-8C7A-4046-80DE-AA0CFCBAC9BB}"/>
                    </a:ext>
                  </a:extLst>
                </p14:cNvPr>
                <p14:cNvContentPartPr/>
                <p14:nvPr/>
              </p14:nvContentPartPr>
              <p14:xfrm>
                <a:off x="1647573" y="5580960"/>
                <a:ext cx="168840" cy="183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5E75DA8-8C7A-4046-80DE-AA0CFCBAC9B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43253" y="5576640"/>
                  <a:ext cx="177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03FD403-5280-4395-BA7C-1AEA89C3BD22}"/>
                    </a:ext>
                  </a:extLst>
                </p14:cNvPr>
                <p14:cNvContentPartPr/>
                <p14:nvPr/>
              </p14:nvContentPartPr>
              <p14:xfrm>
                <a:off x="1878693" y="5648280"/>
                <a:ext cx="161280" cy="122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03FD403-5280-4395-BA7C-1AEA89C3BD2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74373" y="5643960"/>
                  <a:ext cx="169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AA3788C-91C2-4A02-8469-14DE63EB9232}"/>
                    </a:ext>
                  </a:extLst>
                </p14:cNvPr>
                <p14:cNvContentPartPr/>
                <p14:nvPr/>
              </p14:nvContentPartPr>
              <p14:xfrm>
                <a:off x="1864653" y="5569440"/>
                <a:ext cx="180000" cy="2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AA3788C-91C2-4A02-8469-14DE63EB92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60333" y="5565120"/>
                  <a:ext cx="188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6FD73A0-2108-4FAB-A946-68194B1DAF00}"/>
                    </a:ext>
                  </a:extLst>
                </p14:cNvPr>
                <p14:cNvContentPartPr/>
                <p14:nvPr/>
              </p14:nvContentPartPr>
              <p14:xfrm>
                <a:off x="2358213" y="5637480"/>
                <a:ext cx="193680" cy="20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6FD73A0-2108-4FAB-A946-68194B1DAF0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53893" y="5633160"/>
                  <a:ext cx="20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CA724A1-8076-4AD7-B9CA-3BA0B1AD0B22}"/>
                    </a:ext>
                  </a:extLst>
                </p14:cNvPr>
                <p14:cNvContentPartPr/>
                <p14:nvPr/>
              </p14:nvContentPartPr>
              <p14:xfrm>
                <a:off x="2392773" y="5659440"/>
                <a:ext cx="155160" cy="41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CA724A1-8076-4AD7-B9CA-3BA0B1AD0B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88453" y="5655120"/>
                  <a:ext cx="163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2F10C7-16F5-40D2-8949-5F789639C951}"/>
                    </a:ext>
                  </a:extLst>
                </p14:cNvPr>
                <p14:cNvContentPartPr/>
                <p14:nvPr/>
              </p14:nvContentPartPr>
              <p14:xfrm>
                <a:off x="2805333" y="5463960"/>
                <a:ext cx="158400" cy="176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2F10C7-16F5-40D2-8949-5F789639C95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01013" y="5459640"/>
                  <a:ext cx="167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817E85E-C616-4B4A-AEB0-982DA34EC8D4}"/>
                    </a:ext>
                  </a:extLst>
                </p14:cNvPr>
                <p14:cNvContentPartPr/>
                <p14:nvPr/>
              </p14:nvContentPartPr>
              <p14:xfrm>
                <a:off x="3018453" y="5528760"/>
                <a:ext cx="103680" cy="96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817E85E-C616-4B4A-AEB0-982DA34EC8D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14133" y="5524440"/>
                  <a:ext cx="112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29337FE-9654-4FD4-8191-202A851CF8FE}"/>
                    </a:ext>
                  </a:extLst>
                </p14:cNvPr>
                <p14:cNvContentPartPr/>
                <p14:nvPr/>
              </p14:nvContentPartPr>
              <p14:xfrm>
                <a:off x="2716773" y="5656200"/>
                <a:ext cx="490680" cy="23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29337FE-9654-4FD4-8191-202A851CF8F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2453" y="5651880"/>
                  <a:ext cx="499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22545FA-8941-4819-9C8D-952094B69B08}"/>
                    </a:ext>
                  </a:extLst>
                </p14:cNvPr>
                <p14:cNvContentPartPr/>
                <p14:nvPr/>
              </p14:nvContentPartPr>
              <p14:xfrm>
                <a:off x="2767173" y="5669160"/>
                <a:ext cx="144720" cy="191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22545FA-8941-4819-9C8D-952094B69B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2853" y="5664840"/>
                  <a:ext cx="153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F6DB2A0-F3DB-48B6-B633-4F761B0D7A9B}"/>
                    </a:ext>
                  </a:extLst>
                </p14:cNvPr>
                <p14:cNvContentPartPr/>
                <p14:nvPr/>
              </p14:nvContentPartPr>
              <p14:xfrm>
                <a:off x="2973813" y="5718480"/>
                <a:ext cx="117720" cy="129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F6DB2A0-F3DB-48B6-B633-4F761B0D7A9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69493" y="5714160"/>
                  <a:ext cx="12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45213FD-2F75-4388-9AC7-5DE10B52302B}"/>
                    </a:ext>
                  </a:extLst>
                </p14:cNvPr>
                <p14:cNvContentPartPr/>
                <p14:nvPr/>
              </p14:nvContentPartPr>
              <p14:xfrm>
                <a:off x="2977413" y="5739360"/>
                <a:ext cx="97200" cy="72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45213FD-2F75-4388-9AC7-5DE10B52302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73093" y="5735040"/>
                  <a:ext cx="105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69E54DE-FFB3-4954-86E9-42F7DB27631F}"/>
                    </a:ext>
                  </a:extLst>
                </p14:cNvPr>
                <p14:cNvContentPartPr/>
                <p14:nvPr/>
              </p14:nvContentPartPr>
              <p14:xfrm>
                <a:off x="3126813" y="5782920"/>
                <a:ext cx="59040" cy="102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69E54DE-FFB3-4954-86E9-42F7DB2763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122493" y="5778600"/>
                  <a:ext cx="6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28DD57A-6437-40A0-AA38-FCDD7DD896BD}"/>
                    </a:ext>
                  </a:extLst>
                </p14:cNvPr>
                <p14:cNvContentPartPr/>
                <p14:nvPr/>
              </p14:nvContentPartPr>
              <p14:xfrm>
                <a:off x="3373413" y="5545320"/>
                <a:ext cx="126000" cy="148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28DD57A-6437-40A0-AA38-FCDD7DD896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69093" y="5541000"/>
                  <a:ext cx="134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1F48C22-64B2-4022-83E2-22C81BBAFDA9}"/>
                    </a:ext>
                  </a:extLst>
                </p14:cNvPr>
                <p14:cNvContentPartPr/>
                <p14:nvPr/>
              </p14:nvContentPartPr>
              <p14:xfrm>
                <a:off x="3567453" y="5583840"/>
                <a:ext cx="66960" cy="114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1F48C22-64B2-4022-83E2-22C81BBAFDA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63133" y="5579520"/>
                  <a:ext cx="75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CB438AB-1FA1-43EF-A45F-5FF5AF792960}"/>
                    </a:ext>
                  </a:extLst>
                </p14:cNvPr>
                <p14:cNvContentPartPr/>
                <p14:nvPr/>
              </p14:nvContentPartPr>
              <p14:xfrm>
                <a:off x="3560253" y="5601840"/>
                <a:ext cx="76320" cy="64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CB438AB-1FA1-43EF-A45F-5FF5AF79296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55933" y="5597520"/>
                  <a:ext cx="84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9D0236C-E8E3-4417-909B-970C2AA56867}"/>
                    </a:ext>
                  </a:extLst>
                </p14:cNvPr>
                <p14:cNvContentPartPr/>
                <p14:nvPr/>
              </p14:nvContentPartPr>
              <p14:xfrm>
                <a:off x="3693093" y="5620200"/>
                <a:ext cx="81000" cy="118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9D0236C-E8E3-4417-909B-970C2AA568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88773" y="5615880"/>
                  <a:ext cx="89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B9DA382-C512-44AB-8BF5-5F667A953906}"/>
                    </a:ext>
                  </a:extLst>
                </p14:cNvPr>
                <p14:cNvContentPartPr/>
                <p14:nvPr/>
              </p14:nvContentPartPr>
              <p14:xfrm>
                <a:off x="3977493" y="5559720"/>
                <a:ext cx="127080" cy="134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B9DA382-C512-44AB-8BF5-5F667A95390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73173" y="5555400"/>
                  <a:ext cx="135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059A844-93B7-44C4-B4BE-95C4F80A1BB5}"/>
                    </a:ext>
                  </a:extLst>
                </p14:cNvPr>
                <p14:cNvContentPartPr/>
                <p14:nvPr/>
              </p14:nvContentPartPr>
              <p14:xfrm>
                <a:off x="4291053" y="5372880"/>
                <a:ext cx="146160" cy="171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059A844-93B7-44C4-B4BE-95C4F80A1B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86733" y="5368560"/>
                  <a:ext cx="154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544E27F-E7E8-4B5F-AA27-9F59116AC4AC}"/>
                    </a:ext>
                  </a:extLst>
                </p14:cNvPr>
                <p14:cNvContentPartPr/>
                <p14:nvPr/>
              </p14:nvContentPartPr>
              <p14:xfrm>
                <a:off x="4484733" y="5445240"/>
                <a:ext cx="126000" cy="10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544E27F-E7E8-4B5F-AA27-9F59116AC4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80413" y="5440920"/>
                  <a:ext cx="134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C385FD6-4B88-4756-AE1F-9150ACD48A8E}"/>
                    </a:ext>
                  </a:extLst>
                </p14:cNvPr>
                <p14:cNvContentPartPr/>
                <p14:nvPr/>
              </p14:nvContentPartPr>
              <p14:xfrm>
                <a:off x="4219773" y="5566920"/>
                <a:ext cx="452160" cy="15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C385FD6-4B88-4756-AE1F-9150ACD48A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15453" y="5562600"/>
                  <a:ext cx="460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424AF3D-75CE-4D20-998C-022D4EF1B6E1}"/>
                    </a:ext>
                  </a:extLst>
                </p14:cNvPr>
                <p14:cNvContentPartPr/>
                <p14:nvPr/>
              </p14:nvContentPartPr>
              <p14:xfrm>
                <a:off x="4263333" y="5614080"/>
                <a:ext cx="152640" cy="164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424AF3D-75CE-4D20-998C-022D4EF1B6E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59013" y="5609760"/>
                  <a:ext cx="161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3B45BB1-7BFD-4C32-9927-3B2785402709}"/>
                    </a:ext>
                  </a:extLst>
                </p14:cNvPr>
                <p14:cNvContentPartPr/>
                <p14:nvPr/>
              </p14:nvContentPartPr>
              <p14:xfrm>
                <a:off x="4478973" y="5645400"/>
                <a:ext cx="101880" cy="123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3B45BB1-7BFD-4C32-9927-3B278540270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74653" y="5641080"/>
                  <a:ext cx="110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17320B3-9CFA-4456-A830-57E09C341D06}"/>
                    </a:ext>
                  </a:extLst>
                </p14:cNvPr>
                <p14:cNvContentPartPr/>
                <p14:nvPr/>
              </p14:nvContentPartPr>
              <p14:xfrm>
                <a:off x="4479693" y="5656200"/>
                <a:ext cx="90720" cy="100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17320B3-9CFA-4456-A830-57E09C341D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75373" y="5651880"/>
                  <a:ext cx="99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E35AB03-B072-47AC-9BC0-CA9488A5210B}"/>
                    </a:ext>
                  </a:extLst>
                </p14:cNvPr>
                <p14:cNvContentPartPr/>
                <p14:nvPr/>
              </p14:nvContentPartPr>
              <p14:xfrm>
                <a:off x="4600653" y="5717040"/>
                <a:ext cx="96480" cy="116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E35AB03-B072-47AC-9BC0-CA9488A5210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96333" y="5712720"/>
                  <a:ext cx="105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4370EC2-0B6A-4E9E-B4C6-FE0473175632}"/>
                    </a:ext>
                  </a:extLst>
                </p14:cNvPr>
                <p14:cNvContentPartPr/>
                <p14:nvPr/>
              </p14:nvContentPartPr>
              <p14:xfrm>
                <a:off x="4799013" y="5469000"/>
                <a:ext cx="188280" cy="165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4370EC2-0B6A-4E9E-B4C6-FE047317563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794693" y="5464680"/>
                  <a:ext cx="196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9BD6E2E-70D6-4DA0-A1CF-D62B944309B5}"/>
                    </a:ext>
                  </a:extLst>
                </p14:cNvPr>
                <p14:cNvContentPartPr/>
                <p14:nvPr/>
              </p14:nvContentPartPr>
              <p14:xfrm>
                <a:off x="5062893" y="5489520"/>
                <a:ext cx="110520" cy="126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9BD6E2E-70D6-4DA0-A1CF-D62B944309B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58573" y="5485200"/>
                  <a:ext cx="11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A75495C-0371-4070-876B-DE22011B837C}"/>
                    </a:ext>
                  </a:extLst>
                </p14:cNvPr>
                <p14:cNvContentPartPr/>
                <p14:nvPr/>
              </p14:nvContentPartPr>
              <p14:xfrm>
                <a:off x="5075853" y="5499960"/>
                <a:ext cx="85320" cy="120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A75495C-0371-4070-876B-DE22011B837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71533" y="5495640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5274BC5-59FA-4314-BB06-CFAB31CECCF9}"/>
                    </a:ext>
                  </a:extLst>
                </p14:cNvPr>
                <p14:cNvContentPartPr/>
                <p14:nvPr/>
              </p14:nvContentPartPr>
              <p14:xfrm>
                <a:off x="5232453" y="5564400"/>
                <a:ext cx="149760" cy="127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5274BC5-59FA-4314-BB06-CFAB31CECCF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28133" y="5560080"/>
                  <a:ext cx="158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46C3718-2C94-4F05-9FCF-FA5553035F9A}"/>
                    </a:ext>
                  </a:extLst>
                </p14:cNvPr>
                <p14:cNvContentPartPr/>
                <p14:nvPr/>
              </p14:nvContentPartPr>
              <p14:xfrm>
                <a:off x="1862133" y="5345880"/>
                <a:ext cx="104040" cy="154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46C3718-2C94-4F05-9FCF-FA5553035F9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57813" y="5341560"/>
                  <a:ext cx="112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FDB06E9-AE07-46EB-87FE-33E1E2DEC607}"/>
                    </a:ext>
                  </a:extLst>
                </p14:cNvPr>
                <p14:cNvContentPartPr/>
                <p14:nvPr/>
              </p14:nvContentPartPr>
              <p14:xfrm>
                <a:off x="1834413" y="5346600"/>
                <a:ext cx="163080" cy="177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FDB06E9-AE07-46EB-87FE-33E1E2DEC6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30093" y="5342280"/>
                  <a:ext cx="171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19D8190-C2AB-4A2B-B3C3-3E7110F0629B}"/>
                    </a:ext>
                  </a:extLst>
                </p14:cNvPr>
                <p14:cNvContentPartPr/>
                <p14:nvPr/>
              </p14:nvContentPartPr>
              <p14:xfrm>
                <a:off x="1319973" y="5624160"/>
                <a:ext cx="181440" cy="6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19D8190-C2AB-4A2B-B3C3-3E7110F062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15653" y="5619840"/>
                  <a:ext cx="190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1BA65AF-9895-4E35-A0E7-FCC1FA1F18D9}"/>
                    </a:ext>
                  </a:extLst>
                </p14:cNvPr>
                <p14:cNvContentPartPr/>
                <p14:nvPr/>
              </p14:nvContentPartPr>
              <p14:xfrm>
                <a:off x="1312413" y="5644320"/>
                <a:ext cx="230400" cy="28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1BA65AF-9895-4E35-A0E7-FCC1FA1F18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08093" y="5640000"/>
                  <a:ext cx="23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BD6ACCA-EEEE-4EE9-9072-09401F65F168}"/>
                    </a:ext>
                  </a:extLst>
                </p14:cNvPr>
                <p14:cNvContentPartPr/>
                <p14:nvPr/>
              </p14:nvContentPartPr>
              <p14:xfrm>
                <a:off x="1558293" y="6092160"/>
                <a:ext cx="167040" cy="31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BD6ACCA-EEEE-4EE9-9072-09401F65F1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53973" y="6087840"/>
                  <a:ext cx="175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A2BDB52-CCAA-4C1C-93BD-287CCBB6367C}"/>
                    </a:ext>
                  </a:extLst>
                </p14:cNvPr>
                <p14:cNvContentPartPr/>
                <p14:nvPr/>
              </p14:nvContentPartPr>
              <p14:xfrm>
                <a:off x="1549293" y="6131040"/>
                <a:ext cx="205920" cy="27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A2BDB52-CCAA-4C1C-93BD-287CCBB6367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44973" y="6126720"/>
                  <a:ext cx="21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977B8AF-5268-4003-BAB4-68F3BC46406C}"/>
                    </a:ext>
                  </a:extLst>
                </p14:cNvPr>
                <p14:cNvContentPartPr/>
                <p14:nvPr/>
              </p14:nvContentPartPr>
              <p14:xfrm>
                <a:off x="1773213" y="6019080"/>
                <a:ext cx="211680" cy="215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977B8AF-5268-4003-BAB4-68F3BC46406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768893" y="6014760"/>
                  <a:ext cx="220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2CD848D-AC9D-485B-BC09-F0C8C7AC71C8}"/>
                    </a:ext>
                  </a:extLst>
                </p14:cNvPr>
                <p14:cNvContentPartPr/>
                <p14:nvPr/>
              </p14:nvContentPartPr>
              <p14:xfrm>
                <a:off x="2164533" y="6111960"/>
                <a:ext cx="152280" cy="8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2CD848D-AC9D-485B-BC09-F0C8C7AC71C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60213" y="6107640"/>
                  <a:ext cx="160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9E82035-AB48-4EC0-ACC0-C029244E0A3A}"/>
                    </a:ext>
                  </a:extLst>
                </p14:cNvPr>
                <p14:cNvContentPartPr/>
                <p14:nvPr/>
              </p14:nvContentPartPr>
              <p14:xfrm>
                <a:off x="2487093" y="6016560"/>
                <a:ext cx="160200" cy="130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9E82035-AB48-4EC0-ACC0-C029244E0A3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82773" y="6012240"/>
                  <a:ext cx="168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3523D34-3D53-426B-B192-2252F3DA2BC1}"/>
                    </a:ext>
                  </a:extLst>
                </p14:cNvPr>
                <p14:cNvContentPartPr/>
                <p14:nvPr/>
              </p14:nvContentPartPr>
              <p14:xfrm>
                <a:off x="2453253" y="5935920"/>
                <a:ext cx="193320" cy="178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3523D34-3D53-426B-B192-2252F3DA2BC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48933" y="5931600"/>
                  <a:ext cx="201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6CAC9BE-4547-4E17-A506-45EE8E20579D}"/>
                    </a:ext>
                  </a:extLst>
                </p14:cNvPr>
                <p14:cNvContentPartPr/>
                <p14:nvPr/>
              </p14:nvContentPartPr>
              <p14:xfrm>
                <a:off x="2676093" y="5998200"/>
                <a:ext cx="129960" cy="111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6CAC9BE-4547-4E17-A506-45EE8E20579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71773" y="5993880"/>
                  <a:ext cx="138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CB01668-DC91-4A4B-9C89-8440012F0FB4}"/>
                    </a:ext>
                  </a:extLst>
                </p14:cNvPr>
                <p14:cNvContentPartPr/>
                <p14:nvPr/>
              </p14:nvContentPartPr>
              <p14:xfrm>
                <a:off x="2415813" y="6140400"/>
                <a:ext cx="435960" cy="41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CB01668-DC91-4A4B-9C89-8440012F0F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11493" y="6136080"/>
                  <a:ext cx="444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2B7DD87-F34D-4AFB-A258-2947012BD0EE}"/>
                    </a:ext>
                  </a:extLst>
                </p14:cNvPr>
                <p14:cNvContentPartPr/>
                <p14:nvPr/>
              </p14:nvContentPartPr>
              <p14:xfrm>
                <a:off x="2435253" y="6155160"/>
                <a:ext cx="143640" cy="164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2B7DD87-F34D-4AFB-A258-2947012BD0E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30933" y="6150840"/>
                  <a:ext cx="152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15C370C-3DD6-442B-940E-058B7AACC3AC}"/>
                    </a:ext>
                  </a:extLst>
                </p14:cNvPr>
                <p14:cNvContentPartPr/>
                <p14:nvPr/>
              </p14:nvContentPartPr>
              <p14:xfrm>
                <a:off x="2611653" y="6219240"/>
                <a:ext cx="97920" cy="103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15C370C-3DD6-442B-940E-058B7AACC3A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07333" y="6214920"/>
                  <a:ext cx="106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0E44AF7-8D07-48D2-9958-F08E9D94EF80}"/>
                    </a:ext>
                  </a:extLst>
                </p14:cNvPr>
                <p14:cNvContentPartPr/>
                <p14:nvPr/>
              </p14:nvContentPartPr>
              <p14:xfrm>
                <a:off x="2602293" y="6227160"/>
                <a:ext cx="241920" cy="98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0E44AF7-8D07-48D2-9958-F08E9D94EF8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97973" y="6222840"/>
                  <a:ext cx="250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CF5F990-D015-48FD-973C-06A6BBAAADC4}"/>
                    </a:ext>
                  </a:extLst>
                </p14:cNvPr>
                <p14:cNvContentPartPr/>
                <p14:nvPr/>
              </p14:nvContentPartPr>
              <p14:xfrm>
                <a:off x="2969133" y="6065520"/>
                <a:ext cx="158400" cy="154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CF5F990-D015-48FD-973C-06A6BBAAADC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64813" y="6061200"/>
                  <a:ext cx="167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7B6E1BD-1497-4ED1-9F94-894E823DF49B}"/>
                    </a:ext>
                  </a:extLst>
                </p14:cNvPr>
                <p14:cNvContentPartPr/>
                <p14:nvPr/>
              </p14:nvContentPartPr>
              <p14:xfrm>
                <a:off x="3189813" y="6100440"/>
                <a:ext cx="86400" cy="135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7B6E1BD-1497-4ED1-9F94-894E823DF49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85493" y="6096120"/>
                  <a:ext cx="95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04080C7-AF58-4D31-80B4-D5C8EB9AA857}"/>
                    </a:ext>
                  </a:extLst>
                </p14:cNvPr>
                <p14:cNvContentPartPr/>
                <p14:nvPr/>
              </p14:nvContentPartPr>
              <p14:xfrm>
                <a:off x="3187653" y="6110160"/>
                <a:ext cx="251640" cy="156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04080C7-AF58-4D31-80B4-D5C8EB9AA8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83333" y="6105840"/>
                  <a:ext cx="260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0CF00FA-48DD-4BCD-9451-3D22C5F9E6E1}"/>
                    </a:ext>
                  </a:extLst>
                </p14:cNvPr>
                <p14:cNvContentPartPr/>
                <p14:nvPr/>
              </p14:nvContentPartPr>
              <p14:xfrm>
                <a:off x="3643053" y="6097560"/>
                <a:ext cx="165960" cy="24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0CF00FA-48DD-4BCD-9451-3D22C5F9E6E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638733" y="6093240"/>
                  <a:ext cx="174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675EB12-66C4-4125-A5EF-0B9FA212B91C}"/>
                    </a:ext>
                  </a:extLst>
                </p14:cNvPr>
                <p14:cNvContentPartPr/>
                <p14:nvPr/>
              </p14:nvContentPartPr>
              <p14:xfrm>
                <a:off x="3663933" y="6148680"/>
                <a:ext cx="146880" cy="5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675EB12-66C4-4125-A5EF-0B9FA212B91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59613" y="6144360"/>
                  <a:ext cx="155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7436BD7-E559-411E-BB23-197CA358A9A0}"/>
                    </a:ext>
                  </a:extLst>
                </p14:cNvPr>
                <p14:cNvContentPartPr/>
                <p14:nvPr/>
              </p14:nvContentPartPr>
              <p14:xfrm>
                <a:off x="3990453" y="5852760"/>
                <a:ext cx="159480" cy="164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7436BD7-E559-411E-BB23-197CA358A9A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86133" y="5848440"/>
                  <a:ext cx="168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05A635C-F405-4C12-91F6-33F399DF310A}"/>
                    </a:ext>
                  </a:extLst>
                </p14:cNvPr>
                <p14:cNvContentPartPr/>
                <p14:nvPr/>
              </p14:nvContentPartPr>
              <p14:xfrm>
                <a:off x="4230213" y="5914680"/>
                <a:ext cx="113040" cy="108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05A635C-F405-4C12-91F6-33F399DF31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25893" y="5910360"/>
                  <a:ext cx="121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2A2F3B2-CAA2-490A-BB75-F36EA6EE7EDF}"/>
                    </a:ext>
                  </a:extLst>
                </p14:cNvPr>
                <p14:cNvContentPartPr/>
                <p14:nvPr/>
              </p14:nvContentPartPr>
              <p14:xfrm>
                <a:off x="3982893" y="6018000"/>
                <a:ext cx="414360" cy="29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2A2F3B2-CAA2-490A-BB75-F36EA6EE7ED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78573" y="6013680"/>
                  <a:ext cx="423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6FE12AE-B961-40FF-9EBA-5E79A8F65817}"/>
                    </a:ext>
                  </a:extLst>
                </p14:cNvPr>
                <p14:cNvContentPartPr/>
                <p14:nvPr/>
              </p14:nvContentPartPr>
              <p14:xfrm>
                <a:off x="3995853" y="6037080"/>
                <a:ext cx="146520" cy="180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6FE12AE-B961-40FF-9EBA-5E79A8F6581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91533" y="6032760"/>
                  <a:ext cx="155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B09828B-0D85-4ED4-AFF2-40082E9A97DA}"/>
                    </a:ext>
                  </a:extLst>
                </p14:cNvPr>
                <p14:cNvContentPartPr/>
                <p14:nvPr/>
              </p14:nvContentPartPr>
              <p14:xfrm>
                <a:off x="4202853" y="6107280"/>
                <a:ext cx="89280" cy="128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B09828B-0D85-4ED4-AFF2-40082E9A97D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98533" y="6102960"/>
                  <a:ext cx="97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D7982DD-7436-440B-83F4-20270E4F45E2}"/>
                    </a:ext>
                  </a:extLst>
                </p14:cNvPr>
                <p14:cNvContentPartPr/>
                <p14:nvPr/>
              </p14:nvContentPartPr>
              <p14:xfrm>
                <a:off x="4192053" y="6121320"/>
                <a:ext cx="93240" cy="61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D7982DD-7436-440B-83F4-20270E4F45E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87733" y="6117000"/>
                  <a:ext cx="10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7ABB6BC-B0FA-4B19-9A7E-DAF0CF87F2E0}"/>
                    </a:ext>
                  </a:extLst>
                </p14:cNvPr>
                <p14:cNvContentPartPr/>
                <p14:nvPr/>
              </p14:nvContentPartPr>
              <p14:xfrm>
                <a:off x="4332093" y="6172080"/>
                <a:ext cx="135000" cy="86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7ABB6BC-B0FA-4B19-9A7E-DAF0CF87F2E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27773" y="6167760"/>
                  <a:ext cx="143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4B99A3B-47CF-4B7D-BC64-9247F3AAA41E}"/>
                    </a:ext>
                  </a:extLst>
                </p14:cNvPr>
                <p14:cNvContentPartPr/>
                <p14:nvPr/>
              </p14:nvContentPartPr>
              <p14:xfrm>
                <a:off x="4544133" y="5954280"/>
                <a:ext cx="192240" cy="147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4B99A3B-47CF-4B7D-BC64-9247F3AAA41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39813" y="5949960"/>
                  <a:ext cx="20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D418111-2546-4862-8484-6DAB4BB5F121}"/>
                    </a:ext>
                  </a:extLst>
                </p14:cNvPr>
                <p14:cNvContentPartPr/>
                <p14:nvPr/>
              </p14:nvContentPartPr>
              <p14:xfrm>
                <a:off x="4849413" y="5983800"/>
                <a:ext cx="109440" cy="129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D418111-2546-4862-8484-6DAB4BB5F12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45093" y="5979480"/>
                  <a:ext cx="118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8455A2E-39A3-4DD9-AC8C-3EE759B2D88C}"/>
                    </a:ext>
                  </a:extLst>
                </p14:cNvPr>
                <p14:cNvContentPartPr/>
                <p14:nvPr/>
              </p14:nvContentPartPr>
              <p14:xfrm>
                <a:off x="4854093" y="6006120"/>
                <a:ext cx="102240" cy="73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8455A2E-39A3-4DD9-AC8C-3EE759B2D8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49773" y="6001800"/>
                  <a:ext cx="110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331806-D497-442D-A41D-A067ACC479E9}"/>
                    </a:ext>
                  </a:extLst>
                </p14:cNvPr>
                <p14:cNvContentPartPr/>
                <p14:nvPr/>
              </p14:nvContentPartPr>
              <p14:xfrm>
                <a:off x="5009613" y="6060120"/>
                <a:ext cx="157680" cy="117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331806-D497-442D-A41D-A067ACC479E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05293" y="6055800"/>
                  <a:ext cx="166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5460B1F-ABC7-4C68-8A0E-EABAF0C966FB}"/>
                    </a:ext>
                  </a:extLst>
                </p14:cNvPr>
                <p14:cNvContentPartPr/>
                <p14:nvPr/>
              </p14:nvContentPartPr>
              <p14:xfrm>
                <a:off x="5496693" y="5985600"/>
                <a:ext cx="231120" cy="3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5460B1F-ABC7-4C68-8A0E-EABAF0C966F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92373" y="5981280"/>
                  <a:ext cx="239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B4ACE0D-B919-4652-B7CA-30DD8DF5D1C8}"/>
                    </a:ext>
                  </a:extLst>
                </p14:cNvPr>
                <p14:cNvContentPartPr/>
                <p14:nvPr/>
              </p14:nvContentPartPr>
              <p14:xfrm>
                <a:off x="5481573" y="6009720"/>
                <a:ext cx="244080" cy="18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B4ACE0D-B919-4652-B7CA-30DD8DF5D1C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77253" y="6005400"/>
                  <a:ext cx="252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A51E6DD-C173-4A2A-BF7D-F829818C7E8B}"/>
                    </a:ext>
                  </a:extLst>
                </p14:cNvPr>
                <p14:cNvContentPartPr/>
                <p14:nvPr/>
              </p14:nvContentPartPr>
              <p14:xfrm>
                <a:off x="5657253" y="5886240"/>
                <a:ext cx="214920" cy="256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A51E6DD-C173-4A2A-BF7D-F829818C7E8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52933" y="5881920"/>
                  <a:ext cx="223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9980672-935D-4608-8748-71883C52B89F}"/>
                    </a:ext>
                  </a:extLst>
                </p14:cNvPr>
                <p14:cNvContentPartPr/>
                <p14:nvPr/>
              </p14:nvContentPartPr>
              <p14:xfrm>
                <a:off x="6118773" y="5711640"/>
                <a:ext cx="159480" cy="201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9980672-935D-4608-8748-71883C52B8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14453" y="5707320"/>
                  <a:ext cx="168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82D38E2-92F3-485F-A24B-D0EE99625E80}"/>
                    </a:ext>
                  </a:extLst>
                </p14:cNvPr>
                <p14:cNvContentPartPr/>
                <p14:nvPr/>
              </p14:nvContentPartPr>
              <p14:xfrm>
                <a:off x="6302013" y="5785080"/>
                <a:ext cx="94680" cy="134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82D38E2-92F3-485F-A24B-D0EE99625E8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97693" y="5780760"/>
                  <a:ext cx="103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D88547-E9A8-4473-A685-F305DD73CF17}"/>
                    </a:ext>
                  </a:extLst>
                </p14:cNvPr>
                <p14:cNvContentPartPr/>
                <p14:nvPr/>
              </p14:nvContentPartPr>
              <p14:xfrm>
                <a:off x="6302013" y="5793360"/>
                <a:ext cx="92520" cy="94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D88547-E9A8-4473-A685-F305DD73CF1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97693" y="5789040"/>
                  <a:ext cx="101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748BDCE-54C4-416B-B669-746FC0A42E10}"/>
                    </a:ext>
                  </a:extLst>
                </p14:cNvPr>
                <p14:cNvContentPartPr/>
                <p14:nvPr/>
              </p14:nvContentPartPr>
              <p14:xfrm>
                <a:off x="6447093" y="5813520"/>
                <a:ext cx="133200" cy="105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748BDCE-54C4-416B-B669-746FC0A42E1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42773" y="5809200"/>
                  <a:ext cx="141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5EEA0DD-A59D-4AE2-9D40-4ACE743C8B0B}"/>
                    </a:ext>
                  </a:extLst>
                </p14:cNvPr>
                <p14:cNvContentPartPr/>
                <p14:nvPr/>
              </p14:nvContentPartPr>
              <p14:xfrm>
                <a:off x="5989893" y="5952840"/>
                <a:ext cx="644400" cy="49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5EEA0DD-A59D-4AE2-9D40-4ACE743C8B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85573" y="5948520"/>
                  <a:ext cx="653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A4F770E-3E81-4802-9B05-38B76FDEA953}"/>
                    </a:ext>
                  </a:extLst>
                </p14:cNvPr>
                <p14:cNvContentPartPr/>
                <p14:nvPr/>
              </p14:nvContentPartPr>
              <p14:xfrm>
                <a:off x="6093213" y="5980560"/>
                <a:ext cx="178560" cy="195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A4F770E-3E81-4802-9B05-38B76FDEA95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88893" y="5976240"/>
                  <a:ext cx="187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47E0B52-DB07-4ACE-9F58-1AAA6AE404DA}"/>
                    </a:ext>
                  </a:extLst>
                </p14:cNvPr>
                <p14:cNvContentPartPr/>
                <p14:nvPr/>
              </p14:nvContentPartPr>
              <p14:xfrm>
                <a:off x="6342693" y="6040320"/>
                <a:ext cx="141480" cy="1418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47E0B52-DB07-4ACE-9F58-1AAA6AE404D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38373" y="6036000"/>
                  <a:ext cx="15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2A78AA0-4966-49B4-99A3-84E006ABF9CA}"/>
                    </a:ext>
                  </a:extLst>
                </p14:cNvPr>
                <p14:cNvContentPartPr/>
                <p14:nvPr/>
              </p14:nvContentPartPr>
              <p14:xfrm>
                <a:off x="6480213" y="6078120"/>
                <a:ext cx="115200" cy="1645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2A78AA0-4966-49B4-99A3-84E006ABF9C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75893" y="6073800"/>
                  <a:ext cx="12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BA4CC1B-734D-4BC1-95E0-086594A3F36A}"/>
                    </a:ext>
                  </a:extLst>
                </p14:cNvPr>
                <p14:cNvContentPartPr/>
                <p14:nvPr/>
              </p14:nvContentPartPr>
              <p14:xfrm>
                <a:off x="6801333" y="5921160"/>
                <a:ext cx="155880" cy="2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BA4CC1B-734D-4BC1-95E0-086594A3F36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97013" y="5916840"/>
                  <a:ext cx="164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3EDCF8D-F537-4559-8FA0-F183BF9188FE}"/>
                    </a:ext>
                  </a:extLst>
                </p14:cNvPr>
                <p14:cNvContentPartPr/>
                <p14:nvPr/>
              </p14:nvContentPartPr>
              <p14:xfrm>
                <a:off x="6778293" y="5966520"/>
                <a:ext cx="173880" cy="1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3EDCF8D-F537-4559-8FA0-F183BF9188F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73973" y="5962200"/>
                  <a:ext cx="1825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CD0805F-8DB3-40F9-85BC-1EBDBE22F22B}"/>
                    </a:ext>
                  </a:extLst>
                </p14:cNvPr>
                <p14:cNvContentPartPr/>
                <p14:nvPr/>
              </p14:nvContentPartPr>
              <p14:xfrm>
                <a:off x="7055133" y="5921880"/>
                <a:ext cx="201960" cy="2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CD0805F-8DB3-40F9-85BC-1EBDBE22F22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50813" y="5917560"/>
                  <a:ext cx="210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4A480BB-DDD7-4303-A839-753A132BD969}"/>
                    </a:ext>
                  </a:extLst>
                </p14:cNvPr>
                <p14:cNvContentPartPr/>
                <p14:nvPr/>
              </p14:nvContentPartPr>
              <p14:xfrm>
                <a:off x="7434933" y="5542440"/>
                <a:ext cx="156960" cy="213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4A480BB-DDD7-4303-A839-753A132BD96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30613" y="5538120"/>
                  <a:ext cx="165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7113D20-E8B6-4C0F-9C4E-DBDE27934CD1}"/>
                    </a:ext>
                  </a:extLst>
                </p14:cNvPr>
                <p14:cNvContentPartPr/>
                <p14:nvPr/>
              </p14:nvContentPartPr>
              <p14:xfrm>
                <a:off x="7603413" y="5598600"/>
                <a:ext cx="109800" cy="127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7113D20-E8B6-4C0F-9C4E-DBDE27934CD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99093" y="5594280"/>
                  <a:ext cx="118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2D3FB0E-EAE0-4C05-9335-F192204834C4}"/>
                    </a:ext>
                  </a:extLst>
                </p14:cNvPr>
                <p14:cNvContentPartPr/>
                <p14:nvPr/>
              </p14:nvContentPartPr>
              <p14:xfrm>
                <a:off x="7358973" y="5728920"/>
                <a:ext cx="453240" cy="51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2D3FB0E-EAE0-4C05-9335-F192204834C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354653" y="5724600"/>
                  <a:ext cx="461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5C0AD39-E3A2-43F8-8C15-5C629D43A553}"/>
                    </a:ext>
                  </a:extLst>
                </p14:cNvPr>
                <p14:cNvContentPartPr/>
                <p14:nvPr/>
              </p14:nvContentPartPr>
              <p14:xfrm>
                <a:off x="7434933" y="5737200"/>
                <a:ext cx="147240" cy="141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5C0AD39-E3A2-43F8-8C15-5C629D43A55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30613" y="5732880"/>
                  <a:ext cx="155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2A857FD-AE94-4039-A63E-6EA1FC4CEC6D}"/>
                    </a:ext>
                  </a:extLst>
                </p14:cNvPr>
                <p14:cNvContentPartPr/>
                <p14:nvPr/>
              </p14:nvContentPartPr>
              <p14:xfrm>
                <a:off x="7569213" y="5774640"/>
                <a:ext cx="117000" cy="96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2A857FD-AE94-4039-A63E-6EA1FC4CEC6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64893" y="5770320"/>
                  <a:ext cx="125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F3DEAF4-37BA-42CF-A0CC-67DB0F27FEDD}"/>
                    </a:ext>
                  </a:extLst>
                </p14:cNvPr>
                <p14:cNvContentPartPr/>
                <p14:nvPr/>
              </p14:nvContentPartPr>
              <p14:xfrm>
                <a:off x="7593693" y="5787600"/>
                <a:ext cx="167760" cy="936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F3DEAF4-37BA-42CF-A0CC-67DB0F27FE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89373" y="5783280"/>
                  <a:ext cx="17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06BEC4E-4F9A-4EFB-B232-9261CBEA4EF6}"/>
                    </a:ext>
                  </a:extLst>
                </p14:cNvPr>
                <p14:cNvContentPartPr/>
                <p14:nvPr/>
              </p14:nvContentPartPr>
              <p14:xfrm>
                <a:off x="7303893" y="5899560"/>
                <a:ext cx="680400" cy="55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06BEC4E-4F9A-4EFB-B232-9261CBEA4EF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99573" y="5895240"/>
                  <a:ext cx="689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E217557-DCF0-43DB-B878-6D7BF8D8714D}"/>
                    </a:ext>
                  </a:extLst>
                </p14:cNvPr>
                <p14:cNvContentPartPr/>
                <p14:nvPr/>
              </p14:nvContentPartPr>
              <p14:xfrm>
                <a:off x="7412973" y="5939520"/>
                <a:ext cx="176760" cy="203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E217557-DCF0-43DB-B878-6D7BF8D8714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408653" y="5935200"/>
                  <a:ext cx="185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659F86C-89F4-46A1-B6AB-8FCF338EE848}"/>
                    </a:ext>
                  </a:extLst>
                </p14:cNvPr>
                <p14:cNvContentPartPr/>
                <p14:nvPr/>
              </p14:nvContentPartPr>
              <p14:xfrm>
                <a:off x="7631853" y="5969400"/>
                <a:ext cx="158400" cy="116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659F86C-89F4-46A1-B6AB-8FCF338EE8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27533" y="5965080"/>
                  <a:ext cx="167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DDC58B4-AE7D-408F-A8B5-253F4F81D577}"/>
                    </a:ext>
                  </a:extLst>
                </p14:cNvPr>
                <p14:cNvContentPartPr/>
                <p14:nvPr/>
              </p14:nvContentPartPr>
              <p14:xfrm>
                <a:off x="7277613" y="6124920"/>
                <a:ext cx="640080" cy="65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DDC58B4-AE7D-408F-A8B5-253F4F81D57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3293" y="6120600"/>
                  <a:ext cx="648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D5ECCA8-6F49-4E1A-9896-8D41B70D7108}"/>
                    </a:ext>
                  </a:extLst>
                </p14:cNvPr>
                <p14:cNvContentPartPr/>
                <p14:nvPr/>
              </p14:nvContentPartPr>
              <p14:xfrm>
                <a:off x="7421253" y="6156960"/>
                <a:ext cx="161280" cy="1897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D5ECCA8-6F49-4E1A-9896-8D41B70D710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16933" y="6152640"/>
                  <a:ext cx="169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7B7C739-7D72-4B7B-A39C-FC9FA962021A}"/>
                    </a:ext>
                  </a:extLst>
                </p14:cNvPr>
                <p14:cNvContentPartPr/>
                <p14:nvPr/>
              </p14:nvContentPartPr>
              <p14:xfrm>
                <a:off x="7655973" y="6182880"/>
                <a:ext cx="77760" cy="138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7B7C739-7D72-4B7B-A39C-FC9FA962021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51653" y="6178560"/>
                  <a:ext cx="86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0FC3140-148B-4207-9BC7-E51A9FA4CD08}"/>
                    </a:ext>
                  </a:extLst>
                </p14:cNvPr>
                <p14:cNvContentPartPr/>
                <p14:nvPr/>
              </p14:nvContentPartPr>
              <p14:xfrm>
                <a:off x="7660293" y="6209520"/>
                <a:ext cx="96120" cy="77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0FC3140-148B-4207-9BC7-E51A9FA4CD0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55973" y="6205200"/>
                  <a:ext cx="104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480454E-9A20-4E11-958C-B6BAFD4E7CFC}"/>
                    </a:ext>
                  </a:extLst>
                </p14:cNvPr>
                <p14:cNvContentPartPr/>
                <p14:nvPr/>
              </p14:nvContentPartPr>
              <p14:xfrm>
                <a:off x="7798533" y="6225000"/>
                <a:ext cx="126000" cy="118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480454E-9A20-4E11-958C-B6BAFD4E7CF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94213" y="6220680"/>
                  <a:ext cx="13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E5337DB-0477-435D-86E3-FE2180D36999}"/>
                    </a:ext>
                  </a:extLst>
                </p14:cNvPr>
                <p14:cNvContentPartPr/>
                <p14:nvPr/>
              </p14:nvContentPartPr>
              <p14:xfrm>
                <a:off x="5879373" y="5424000"/>
                <a:ext cx="1002600" cy="1013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E5337DB-0477-435D-86E3-FE2180D3699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875053" y="5419680"/>
                  <a:ext cx="1011240" cy="10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EBB801F-2016-4D4D-BC86-9BA0F24D67B0}"/>
                    </a:ext>
                  </a:extLst>
                </p14:cNvPr>
                <p14:cNvContentPartPr/>
                <p14:nvPr/>
              </p14:nvContentPartPr>
              <p14:xfrm>
                <a:off x="6727893" y="5052480"/>
                <a:ext cx="334080" cy="298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EBB801F-2016-4D4D-BC86-9BA0F24D67B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23573" y="5048160"/>
                  <a:ext cx="342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2C3BCB9-01C8-4464-8285-D45880D692E2}"/>
                    </a:ext>
                  </a:extLst>
                </p14:cNvPr>
                <p14:cNvContentPartPr/>
                <p14:nvPr/>
              </p14:nvContentPartPr>
              <p14:xfrm>
                <a:off x="6609813" y="5159760"/>
                <a:ext cx="275400" cy="282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2C3BCB9-01C8-4464-8285-D45880D692E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605493" y="5155440"/>
                  <a:ext cx="284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A661D3F-3045-41D9-B975-958765BE97B6}"/>
                    </a:ext>
                  </a:extLst>
                </p14:cNvPr>
                <p14:cNvContentPartPr/>
                <p14:nvPr/>
              </p14:nvContentPartPr>
              <p14:xfrm>
                <a:off x="7105173" y="4677360"/>
                <a:ext cx="183600" cy="231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A661D3F-3045-41D9-B975-958765BE97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00853" y="4673040"/>
                  <a:ext cx="19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F66AF3B-8382-4868-8911-F04DB28D60C5}"/>
                    </a:ext>
                  </a:extLst>
                </p14:cNvPr>
                <p14:cNvContentPartPr/>
                <p14:nvPr/>
              </p14:nvContentPartPr>
              <p14:xfrm>
                <a:off x="7289853" y="4607520"/>
                <a:ext cx="232920" cy="268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F66AF3B-8382-4868-8911-F04DB28D60C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85533" y="4603200"/>
                  <a:ext cx="241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1D830A2-10AA-47A3-86DB-707CACAF9FF2}"/>
                    </a:ext>
                  </a:extLst>
                </p14:cNvPr>
                <p14:cNvContentPartPr/>
                <p14:nvPr/>
              </p14:nvContentPartPr>
              <p14:xfrm>
                <a:off x="7512333" y="4598160"/>
                <a:ext cx="9360" cy="604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1D830A2-10AA-47A3-86DB-707CACAF9FF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08013" y="4593840"/>
                  <a:ext cx="18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EFC0C7E-5585-4BB4-B623-AB71DBADD941}"/>
                    </a:ext>
                  </a:extLst>
                </p14:cNvPr>
                <p14:cNvContentPartPr/>
                <p14:nvPr/>
              </p14:nvContentPartPr>
              <p14:xfrm>
                <a:off x="7574613" y="4644960"/>
                <a:ext cx="271440" cy="221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EFC0C7E-5585-4BB4-B623-AB71DBADD94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70293" y="4640640"/>
                  <a:ext cx="280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338F2A9-141B-49C4-9A8D-0DBF444A41EA}"/>
                    </a:ext>
                  </a:extLst>
                </p14:cNvPr>
                <p14:cNvContentPartPr/>
                <p14:nvPr/>
              </p14:nvContentPartPr>
              <p14:xfrm>
                <a:off x="7899333" y="4574760"/>
                <a:ext cx="98280" cy="225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338F2A9-141B-49C4-9A8D-0DBF444A41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95013" y="4570440"/>
                  <a:ext cx="106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0A6291C-0BA2-40B1-A683-FA51D66719F7}"/>
                    </a:ext>
                  </a:extLst>
                </p14:cNvPr>
                <p14:cNvContentPartPr/>
                <p14:nvPr/>
              </p14:nvContentPartPr>
              <p14:xfrm>
                <a:off x="8069973" y="4449120"/>
                <a:ext cx="378360" cy="164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0A6291C-0BA2-40B1-A683-FA51D66719F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65653" y="4444800"/>
                  <a:ext cx="387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B7F8B88-CFAC-4640-96A4-5BFCE7673731}"/>
                    </a:ext>
                  </a:extLst>
                </p14:cNvPr>
                <p14:cNvContentPartPr/>
                <p14:nvPr/>
              </p14:nvContentPartPr>
              <p14:xfrm>
                <a:off x="7294533" y="4962120"/>
                <a:ext cx="18720" cy="1803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B7F8B88-CFAC-4640-96A4-5BFCE767373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90213" y="4957800"/>
                  <a:ext cx="27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FEE97CD-4FFD-4308-BF6B-C24B6E055CE8}"/>
                    </a:ext>
                  </a:extLst>
                </p14:cNvPr>
                <p14:cNvContentPartPr/>
                <p14:nvPr/>
              </p14:nvContentPartPr>
              <p14:xfrm>
                <a:off x="7211013" y="5040960"/>
                <a:ext cx="187560" cy="62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FEE97CD-4FFD-4308-BF6B-C24B6E055CE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206693" y="5036640"/>
                  <a:ext cx="196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39E5FC9-2226-4784-9A50-FED729A2F53C}"/>
                    </a:ext>
                  </a:extLst>
                </p14:cNvPr>
                <p14:cNvContentPartPr/>
                <p14:nvPr/>
              </p14:nvContentPartPr>
              <p14:xfrm>
                <a:off x="7218573" y="4915320"/>
                <a:ext cx="284760" cy="135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39E5FC9-2226-4784-9A50-FED729A2F5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14253" y="4911000"/>
                  <a:ext cx="293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9C8E63D-8E21-448F-87E1-55EE6227AA76}"/>
                    </a:ext>
                  </a:extLst>
                </p14:cNvPr>
                <p14:cNvContentPartPr/>
                <p14:nvPr/>
              </p14:nvContentPartPr>
              <p14:xfrm>
                <a:off x="7530693" y="4923960"/>
                <a:ext cx="199800" cy="114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9C8E63D-8E21-448F-87E1-55EE6227AA7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26373" y="4919640"/>
                  <a:ext cx="208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6EE5DC3-50EF-4652-BF56-45E5D60E5836}"/>
                    </a:ext>
                  </a:extLst>
                </p14:cNvPr>
                <p14:cNvContentPartPr/>
                <p14:nvPr/>
              </p14:nvContentPartPr>
              <p14:xfrm>
                <a:off x="7789533" y="4786080"/>
                <a:ext cx="535320" cy="271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6EE5DC3-50EF-4652-BF56-45E5D60E583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85213" y="4781760"/>
                  <a:ext cx="543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0E48EEE-F877-43F1-B33A-E57C4CAD9FAD}"/>
                    </a:ext>
                  </a:extLst>
                </p14:cNvPr>
                <p14:cNvContentPartPr/>
                <p14:nvPr/>
              </p14:nvContentPartPr>
              <p14:xfrm>
                <a:off x="8318373" y="4767360"/>
                <a:ext cx="93960" cy="990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0E48EEE-F877-43F1-B33A-E57C4CAD9FA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14053" y="4763040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C7EAE72-9002-436C-9F6D-541A881B8FF3}"/>
                    </a:ext>
                  </a:extLst>
                </p14:cNvPr>
                <p14:cNvContentPartPr/>
                <p14:nvPr/>
              </p14:nvContentPartPr>
              <p14:xfrm>
                <a:off x="8350053" y="4780320"/>
                <a:ext cx="201960" cy="48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C7EAE72-9002-436C-9F6D-541A881B8FF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45733" y="4776000"/>
                  <a:ext cx="210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972E2CE-5080-4CB4-98E4-35A46573B1ED}"/>
                    </a:ext>
                  </a:extLst>
                </p14:cNvPr>
                <p14:cNvContentPartPr/>
                <p14:nvPr/>
              </p14:nvContentPartPr>
              <p14:xfrm>
                <a:off x="7384533" y="5080920"/>
                <a:ext cx="153000" cy="190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972E2CE-5080-4CB4-98E4-35A46573B1E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80213" y="5076600"/>
                  <a:ext cx="161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59911DE-911C-480D-8EA7-B6ADE6CE611A}"/>
                    </a:ext>
                  </a:extLst>
                </p14:cNvPr>
                <p14:cNvContentPartPr/>
                <p14:nvPr/>
              </p14:nvContentPartPr>
              <p14:xfrm>
                <a:off x="7460133" y="5028000"/>
                <a:ext cx="617040" cy="204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59911DE-911C-480D-8EA7-B6ADE6CE611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455813" y="5023680"/>
                  <a:ext cx="625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7EC45ED-9342-4F7A-AAD6-722ECA5224DB}"/>
                    </a:ext>
                  </a:extLst>
                </p14:cNvPr>
                <p14:cNvContentPartPr/>
                <p14:nvPr/>
              </p14:nvContentPartPr>
              <p14:xfrm>
                <a:off x="6870813" y="5232480"/>
                <a:ext cx="1454400" cy="1162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7EC45ED-9342-4F7A-AAD6-722ECA5224D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866493" y="5228160"/>
                  <a:ext cx="1463040" cy="11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33C3BE4-B275-498B-8F95-AD574CF5E3C1}"/>
                    </a:ext>
                  </a:extLst>
                </p14:cNvPr>
                <p14:cNvContentPartPr/>
                <p14:nvPr/>
              </p14:nvContentPartPr>
              <p14:xfrm>
                <a:off x="7953333" y="1380120"/>
                <a:ext cx="1045800" cy="3955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33C3BE4-B275-498B-8F95-AD574CF5E3C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49013" y="1375800"/>
                  <a:ext cx="1054440" cy="39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40A4C9D-BF54-4A69-852A-7428F34CDBF4}"/>
                    </a:ext>
                  </a:extLst>
                </p14:cNvPr>
                <p14:cNvContentPartPr/>
                <p14:nvPr/>
              </p14:nvContentPartPr>
              <p14:xfrm>
                <a:off x="8476053" y="862080"/>
                <a:ext cx="169920" cy="237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40A4C9D-BF54-4A69-852A-7428F34CDBF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71733" y="857760"/>
                  <a:ext cx="178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AF983C1-76C2-4A83-832D-604398CD5032}"/>
                    </a:ext>
                  </a:extLst>
                </p14:cNvPr>
                <p14:cNvContentPartPr/>
                <p14:nvPr/>
              </p14:nvContentPartPr>
              <p14:xfrm>
                <a:off x="8636613" y="896280"/>
                <a:ext cx="152640" cy="151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AF983C1-76C2-4A83-832D-604398CD503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632293" y="891960"/>
                  <a:ext cx="161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F9446BF-7409-466F-99D6-D4EAF56583D8}"/>
                    </a:ext>
                  </a:extLst>
                </p14:cNvPr>
                <p14:cNvContentPartPr/>
                <p14:nvPr/>
              </p14:nvContentPartPr>
              <p14:xfrm>
                <a:off x="8818773" y="817440"/>
                <a:ext cx="146520" cy="228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F9446BF-7409-466F-99D6-D4EAF56583D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814453" y="813120"/>
                  <a:ext cx="155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8677F25-BEF8-456D-9D0F-2870899EEED5}"/>
                    </a:ext>
                  </a:extLst>
                </p14:cNvPr>
                <p14:cNvContentPartPr/>
                <p14:nvPr/>
              </p14:nvContentPartPr>
              <p14:xfrm>
                <a:off x="9001653" y="742920"/>
                <a:ext cx="503640" cy="254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8677F25-BEF8-456D-9D0F-2870899EEED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997333" y="738600"/>
                  <a:ext cx="512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2D48704-98B4-428A-B60E-E731A4106EEE}"/>
                    </a:ext>
                  </a:extLst>
                </p14:cNvPr>
                <p14:cNvContentPartPr/>
                <p14:nvPr/>
              </p14:nvContentPartPr>
              <p14:xfrm>
                <a:off x="9062493" y="710160"/>
                <a:ext cx="185040" cy="19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2D48704-98B4-428A-B60E-E731A4106EE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058173" y="705840"/>
                  <a:ext cx="193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A6D7B29-7C16-46A1-B774-CC8233667FA1}"/>
                    </a:ext>
                  </a:extLst>
                </p14:cNvPr>
                <p14:cNvContentPartPr/>
                <p14:nvPr/>
              </p14:nvContentPartPr>
              <p14:xfrm>
                <a:off x="9547413" y="801600"/>
                <a:ext cx="257760" cy="125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A6D7B29-7C16-46A1-B774-CC8233667FA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543093" y="797280"/>
                  <a:ext cx="266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F4AB9C1-92EC-4BF9-86E8-616FC283E4E9}"/>
                    </a:ext>
                  </a:extLst>
                </p14:cNvPr>
                <p14:cNvContentPartPr/>
                <p14:nvPr/>
              </p14:nvContentPartPr>
              <p14:xfrm>
                <a:off x="9846573" y="789720"/>
                <a:ext cx="131040" cy="118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F4AB9C1-92EC-4BF9-86E8-616FC283E4E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42253" y="785400"/>
                  <a:ext cx="139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3C2884F-37AE-4CBA-8B8C-774735DAA308}"/>
                    </a:ext>
                  </a:extLst>
                </p14:cNvPr>
                <p14:cNvContentPartPr/>
                <p14:nvPr/>
              </p14:nvContentPartPr>
              <p14:xfrm>
                <a:off x="10169853" y="716280"/>
                <a:ext cx="388440" cy="1569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3C2884F-37AE-4CBA-8B8C-774735DAA30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165533" y="711960"/>
                  <a:ext cx="397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47FF25D-656B-4763-8216-84A51AB3F08D}"/>
                    </a:ext>
                  </a:extLst>
                </p14:cNvPr>
                <p14:cNvContentPartPr/>
                <p14:nvPr/>
              </p14:nvContentPartPr>
              <p14:xfrm>
                <a:off x="9030813" y="1224240"/>
                <a:ext cx="266760" cy="2214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47FF25D-656B-4763-8216-84A51AB3F08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26493" y="1219920"/>
                  <a:ext cx="275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FA23588-EADE-4F60-A48B-8C5534943414}"/>
                    </a:ext>
                  </a:extLst>
                </p14:cNvPr>
                <p14:cNvContentPartPr/>
                <p14:nvPr/>
              </p14:nvContentPartPr>
              <p14:xfrm>
                <a:off x="9317013" y="1277880"/>
                <a:ext cx="397080" cy="137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FA23588-EADE-4F60-A48B-8C553494341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12693" y="1273560"/>
                  <a:ext cx="405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03DA2B1-2CC9-499B-B371-BBA6472FD1A4}"/>
                    </a:ext>
                  </a:extLst>
                </p14:cNvPr>
                <p14:cNvContentPartPr/>
                <p14:nvPr/>
              </p14:nvContentPartPr>
              <p14:xfrm>
                <a:off x="9806973" y="1203720"/>
                <a:ext cx="105840" cy="132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03DA2B1-2CC9-499B-B371-BBA6472FD1A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02653" y="1199400"/>
                  <a:ext cx="11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C9D6B41-D859-487F-B39E-9A956283CA2C}"/>
                    </a:ext>
                  </a:extLst>
                </p14:cNvPr>
                <p14:cNvContentPartPr/>
                <p14:nvPr/>
              </p14:nvContentPartPr>
              <p14:xfrm>
                <a:off x="9769533" y="1265280"/>
                <a:ext cx="223560" cy="18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C9D6B41-D859-487F-B39E-9A956283CA2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765213" y="1260960"/>
                  <a:ext cx="23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8670B29-2F9C-4021-BC3E-FB39EB4F4C27}"/>
                    </a:ext>
                  </a:extLst>
                </p14:cNvPr>
                <p14:cNvContentPartPr/>
                <p14:nvPr/>
              </p14:nvContentPartPr>
              <p14:xfrm>
                <a:off x="9942333" y="1197960"/>
                <a:ext cx="290520" cy="132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8670B29-2F9C-4021-BC3E-FB39EB4F4C2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38013" y="1193640"/>
                  <a:ext cx="29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70D02BA-779C-4632-A04E-6E1D485949E4}"/>
                    </a:ext>
                  </a:extLst>
                </p14:cNvPr>
                <p14:cNvContentPartPr/>
                <p14:nvPr/>
              </p14:nvContentPartPr>
              <p14:xfrm>
                <a:off x="10256613" y="1063320"/>
                <a:ext cx="235080" cy="209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70D02BA-779C-4632-A04E-6E1D485949E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252293" y="1059000"/>
                  <a:ext cx="24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C61F83A-5EED-40A7-9E44-254B1839C7F1}"/>
                    </a:ext>
                  </a:extLst>
                </p14:cNvPr>
                <p14:cNvContentPartPr/>
                <p14:nvPr/>
              </p14:nvContentPartPr>
              <p14:xfrm>
                <a:off x="10192173" y="1114080"/>
                <a:ext cx="149760" cy="6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C61F83A-5EED-40A7-9E44-254B1839C7F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187853" y="1109760"/>
                  <a:ext cx="158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3ABF334-C513-4C77-8B91-B087E0403207}"/>
                    </a:ext>
                  </a:extLst>
                </p14:cNvPr>
                <p14:cNvContentPartPr/>
                <p14:nvPr/>
              </p14:nvContentPartPr>
              <p14:xfrm>
                <a:off x="10496013" y="1150440"/>
                <a:ext cx="302760" cy="101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3ABF334-C513-4C77-8B91-B087E040320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491693" y="1146120"/>
                  <a:ext cx="311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A6244BF-57B0-4F23-8C9C-A929E7D439DA}"/>
                    </a:ext>
                  </a:extLst>
                </p14:cNvPr>
                <p14:cNvContentPartPr/>
                <p14:nvPr/>
              </p14:nvContentPartPr>
              <p14:xfrm>
                <a:off x="6913293" y="4113600"/>
                <a:ext cx="1716480" cy="1405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A6244BF-57B0-4F23-8C9C-A929E7D439D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908973" y="4109280"/>
                  <a:ext cx="1725120" cy="14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75B2181-18E4-4171-8BE8-1520222C90DD}"/>
                    </a:ext>
                  </a:extLst>
                </p14:cNvPr>
                <p14:cNvContentPartPr/>
                <p14:nvPr/>
              </p14:nvContentPartPr>
              <p14:xfrm>
                <a:off x="7778013" y="2109840"/>
                <a:ext cx="2173680" cy="2144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75B2181-18E4-4171-8BE8-1520222C90D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773693" y="2105520"/>
                  <a:ext cx="2182320" cy="21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6B99251-B334-4E66-8FB6-24A20421DBD3}"/>
                    </a:ext>
                  </a:extLst>
                </p14:cNvPr>
                <p14:cNvContentPartPr/>
                <p14:nvPr/>
              </p14:nvContentPartPr>
              <p14:xfrm>
                <a:off x="9890853" y="1889520"/>
                <a:ext cx="245880" cy="372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6B99251-B334-4E66-8FB6-24A20421DBD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886533" y="1885200"/>
                  <a:ext cx="254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BA91509-0F3F-453E-B0AA-043CBF6590E0}"/>
                    </a:ext>
                  </a:extLst>
                </p14:cNvPr>
                <p14:cNvContentPartPr/>
                <p14:nvPr/>
              </p14:nvContentPartPr>
              <p14:xfrm>
                <a:off x="10361733" y="1690440"/>
                <a:ext cx="263160" cy="351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BA91509-0F3F-453E-B0AA-043CBF6590E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357413" y="1686120"/>
                  <a:ext cx="271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971CCDE-B837-42B7-8D21-F20EF14D9C0C}"/>
                    </a:ext>
                  </a:extLst>
                </p14:cNvPr>
                <p14:cNvContentPartPr/>
                <p14:nvPr/>
              </p14:nvContentPartPr>
              <p14:xfrm>
                <a:off x="10606173" y="1791600"/>
                <a:ext cx="321120" cy="180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971CCDE-B837-42B7-8D21-F20EF14D9C0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601853" y="1787280"/>
                  <a:ext cx="329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213C323-A20B-4633-89F4-497A9C39D0B2}"/>
                    </a:ext>
                  </a:extLst>
                </p14:cNvPr>
                <p14:cNvContentPartPr/>
                <p14:nvPr/>
              </p14:nvContentPartPr>
              <p14:xfrm>
                <a:off x="10897053" y="1766400"/>
                <a:ext cx="98280" cy="150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213C323-A20B-4633-89F4-497A9C39D0B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892733" y="1762080"/>
                  <a:ext cx="106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5FDAC5E-231C-471E-98E4-CD6C52993DBD}"/>
                    </a:ext>
                  </a:extLst>
                </p14:cNvPr>
                <p14:cNvContentPartPr/>
                <p14:nvPr/>
              </p14:nvContentPartPr>
              <p14:xfrm>
                <a:off x="11034933" y="1728240"/>
                <a:ext cx="196560" cy="1782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5FDAC5E-231C-471E-98E4-CD6C52993DB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030613" y="1723920"/>
                  <a:ext cx="205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9CF2383-6B83-4642-A7B9-CE3C01657CED}"/>
                    </a:ext>
                  </a:extLst>
                </p14:cNvPr>
                <p14:cNvContentPartPr/>
                <p14:nvPr/>
              </p14:nvContentPartPr>
              <p14:xfrm>
                <a:off x="11047533" y="1790520"/>
                <a:ext cx="165960" cy="284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9CF2383-6B83-4642-A7B9-CE3C01657CE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43213" y="1786200"/>
                  <a:ext cx="174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7493D51-5440-45DD-BBC2-34657EE7F2EA}"/>
                    </a:ext>
                  </a:extLst>
                </p14:cNvPr>
                <p14:cNvContentPartPr/>
                <p14:nvPr/>
              </p14:nvContentPartPr>
              <p14:xfrm>
                <a:off x="11236173" y="1694040"/>
                <a:ext cx="84600" cy="169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7493D51-5440-45DD-BBC2-34657EE7F2E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231853" y="1689720"/>
                  <a:ext cx="93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D162B58-7467-4972-805B-29CC7A3F6605}"/>
                    </a:ext>
                  </a:extLst>
                </p14:cNvPr>
                <p14:cNvContentPartPr/>
                <p14:nvPr/>
              </p14:nvContentPartPr>
              <p14:xfrm>
                <a:off x="11334813" y="1533120"/>
                <a:ext cx="343800" cy="253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D162B58-7467-4972-805B-29CC7A3F660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330493" y="1528800"/>
                  <a:ext cx="352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AD9E210-06C5-49F1-9170-6E576E927935}"/>
                    </a:ext>
                  </a:extLst>
                </p14:cNvPr>
                <p14:cNvContentPartPr/>
                <p14:nvPr/>
              </p14:nvContentPartPr>
              <p14:xfrm>
                <a:off x="10555773" y="2109120"/>
                <a:ext cx="356760" cy="225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AD9E210-06C5-49F1-9170-6E576E92793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551453" y="2104800"/>
                  <a:ext cx="365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B823171-9302-4B1F-A580-719A6057DF08}"/>
                    </a:ext>
                  </a:extLst>
                </p14:cNvPr>
                <p14:cNvContentPartPr/>
                <p14:nvPr/>
              </p14:nvContentPartPr>
              <p14:xfrm>
                <a:off x="10974453" y="2007600"/>
                <a:ext cx="73080" cy="2242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B823171-9302-4B1F-A580-719A6057DF0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970133" y="2003280"/>
                  <a:ext cx="81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FECF5B9-82C2-42B0-8481-CCD7066209F6}"/>
                    </a:ext>
                  </a:extLst>
                </p14:cNvPr>
                <p14:cNvContentPartPr/>
                <p14:nvPr/>
              </p14:nvContentPartPr>
              <p14:xfrm>
                <a:off x="11051493" y="2106600"/>
                <a:ext cx="76320" cy="103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FECF5B9-82C2-42B0-8481-CCD7066209F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047173" y="2102280"/>
                  <a:ext cx="8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94445F8-35EE-4A22-9D6A-5DF285081BD8}"/>
                    </a:ext>
                  </a:extLst>
                </p14:cNvPr>
                <p14:cNvContentPartPr/>
                <p14:nvPr/>
              </p14:nvContentPartPr>
              <p14:xfrm>
                <a:off x="11141853" y="2014800"/>
                <a:ext cx="69840" cy="145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94445F8-35EE-4A22-9D6A-5DF285081BD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137533" y="2010480"/>
                  <a:ext cx="78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916EECE-BE76-48C8-9216-DA5667C2815F}"/>
                    </a:ext>
                  </a:extLst>
                </p14:cNvPr>
                <p14:cNvContentPartPr/>
                <p14:nvPr/>
              </p14:nvContentPartPr>
              <p14:xfrm>
                <a:off x="11217453" y="2054040"/>
                <a:ext cx="84600" cy="932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916EECE-BE76-48C8-9216-DA5667C2815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213133" y="2049720"/>
                  <a:ext cx="93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7A08B6B-A982-4BF7-B79D-8CF1EF5F89E2}"/>
                    </a:ext>
                  </a:extLst>
                </p14:cNvPr>
                <p14:cNvContentPartPr/>
                <p14:nvPr/>
              </p14:nvContentPartPr>
              <p14:xfrm>
                <a:off x="11320413" y="1935240"/>
                <a:ext cx="117720" cy="191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7A08B6B-A982-4BF7-B79D-8CF1EF5F89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16093" y="1930920"/>
                  <a:ext cx="12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DC79CB2-EBD4-4AE3-98B3-68F5C3900635}"/>
                    </a:ext>
                  </a:extLst>
                </p14:cNvPr>
                <p14:cNvContentPartPr/>
                <p14:nvPr/>
              </p14:nvContentPartPr>
              <p14:xfrm>
                <a:off x="11493213" y="1839480"/>
                <a:ext cx="173520" cy="2451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DC79CB2-EBD4-4AE3-98B3-68F5C39006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488893" y="1835160"/>
                  <a:ext cx="182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D220351-E0C0-4193-8660-89FA823CB4B4}"/>
                    </a:ext>
                  </a:extLst>
                </p14:cNvPr>
                <p14:cNvContentPartPr/>
                <p14:nvPr/>
              </p14:nvContentPartPr>
              <p14:xfrm>
                <a:off x="11410053" y="1831200"/>
                <a:ext cx="33480" cy="82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D220351-E0C0-4193-8660-89FA823CB4B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405733" y="1826880"/>
                  <a:ext cx="42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CC37B33-CC72-4F29-A5D8-2079D3E084C9}"/>
                    </a:ext>
                  </a:extLst>
                </p14:cNvPr>
                <p14:cNvContentPartPr/>
                <p14:nvPr/>
              </p14:nvContentPartPr>
              <p14:xfrm>
                <a:off x="11672853" y="1816440"/>
                <a:ext cx="108000" cy="2250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CC37B33-CC72-4F29-A5D8-2079D3E084C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68533" y="1812120"/>
                  <a:ext cx="11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861C07C-2FD6-423D-8271-7145FCA01585}"/>
                    </a:ext>
                  </a:extLst>
                </p14:cNvPr>
                <p14:cNvContentPartPr/>
                <p14:nvPr/>
              </p14:nvContentPartPr>
              <p14:xfrm>
                <a:off x="11779053" y="1819680"/>
                <a:ext cx="32400" cy="110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861C07C-2FD6-423D-8271-7145FCA0158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774733" y="1815360"/>
                  <a:ext cx="41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D2F86A3-95E8-46D4-A67E-5E15195028EE}"/>
                    </a:ext>
                  </a:extLst>
                </p14:cNvPr>
                <p14:cNvContentPartPr/>
                <p14:nvPr/>
              </p14:nvContentPartPr>
              <p14:xfrm>
                <a:off x="11809653" y="1932720"/>
                <a:ext cx="193680" cy="69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D2F86A3-95E8-46D4-A67E-5E15195028E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805333" y="1928400"/>
                  <a:ext cx="202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E9A66BA-8B04-4BBF-A679-028B596B35E9}"/>
                    </a:ext>
                  </a:extLst>
                </p14:cNvPr>
                <p14:cNvContentPartPr/>
                <p14:nvPr/>
              </p14:nvContentPartPr>
              <p14:xfrm>
                <a:off x="10222053" y="1334760"/>
                <a:ext cx="1847160" cy="1152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E9A66BA-8B04-4BBF-A679-028B596B35E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217733" y="1330440"/>
                  <a:ext cx="1855800" cy="116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799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5" y="-9507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Produktionsfaktoren: Arbeit L und Kapital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696BAD-F30D-47F0-A71F-658F02251967}"/>
                  </a:ext>
                </a:extLst>
              </p14:cNvPr>
              <p14:cNvContentPartPr/>
              <p14:nvPr/>
            </p14:nvContentPartPr>
            <p14:xfrm>
              <a:off x="3782373" y="4536053"/>
              <a:ext cx="337680" cy="48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696BAD-F30D-47F0-A71F-658F022519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8053" y="4531733"/>
                <a:ext cx="346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1EF5821-AE63-4207-8633-FB571902A989}"/>
                  </a:ext>
                </a:extLst>
              </p14:cNvPr>
              <p14:cNvContentPartPr/>
              <p14:nvPr/>
            </p14:nvContentPartPr>
            <p14:xfrm>
              <a:off x="5628813" y="4491053"/>
              <a:ext cx="440280" cy="52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1EF5821-AE63-4207-8633-FB571902A9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4493" y="4486733"/>
                <a:ext cx="448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D3C7C1E-3A4A-4EE4-8192-41EE9220D7F9}"/>
                  </a:ext>
                </a:extLst>
              </p14:cNvPr>
              <p14:cNvContentPartPr/>
              <p14:nvPr/>
            </p14:nvContentPartPr>
            <p14:xfrm>
              <a:off x="5165853" y="324053"/>
              <a:ext cx="2144520" cy="1119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D3C7C1E-3A4A-4EE4-8192-41EE9220D7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1533" y="319733"/>
                <a:ext cx="21531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FA9E395-B008-42FC-9CE6-A11613A08D14}"/>
                  </a:ext>
                </a:extLst>
              </p14:cNvPr>
              <p14:cNvContentPartPr/>
              <p14:nvPr/>
            </p14:nvContentPartPr>
            <p14:xfrm>
              <a:off x="6677133" y="1089413"/>
              <a:ext cx="1274040" cy="1389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FA9E395-B008-42FC-9CE6-A11613A08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2813" y="1085093"/>
                <a:ext cx="1282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C7DB6F6-3A8E-45B7-BF75-5D1A73354E4F}"/>
                  </a:ext>
                </a:extLst>
              </p14:cNvPr>
              <p14:cNvContentPartPr/>
              <p14:nvPr/>
            </p14:nvContentPartPr>
            <p14:xfrm>
              <a:off x="2768613" y="4231493"/>
              <a:ext cx="1692360" cy="82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C7DB6F6-3A8E-45B7-BF75-5D1A73354E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4293" y="4227173"/>
                <a:ext cx="1701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EF57BDA-DA78-415A-BA9A-C1C307B551E3}"/>
                  </a:ext>
                </a:extLst>
              </p14:cNvPr>
              <p14:cNvContentPartPr/>
              <p14:nvPr/>
            </p14:nvContentPartPr>
            <p14:xfrm>
              <a:off x="3763293" y="4548653"/>
              <a:ext cx="337680" cy="34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EF57BDA-DA78-415A-BA9A-C1C307B551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8973" y="4544333"/>
                <a:ext cx="346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F265329-734E-4CDB-8A31-C80F5029C6DD}"/>
                  </a:ext>
                </a:extLst>
              </p14:cNvPr>
              <p14:cNvContentPartPr/>
              <p14:nvPr/>
            </p14:nvContentPartPr>
            <p14:xfrm>
              <a:off x="5632413" y="4538213"/>
              <a:ext cx="462240" cy="594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F265329-734E-4CDB-8A31-C80F5029C6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8093" y="4533893"/>
                <a:ext cx="4708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9724154-D1DA-49AE-AC38-D4DF24168C20}"/>
              </a:ext>
            </a:extLst>
          </p:cNvPr>
          <p:cNvGrpSpPr/>
          <p:nvPr/>
        </p:nvGrpSpPr>
        <p:grpSpPr>
          <a:xfrm>
            <a:off x="5837613" y="4856453"/>
            <a:ext cx="1276920" cy="110520"/>
            <a:chOff x="5837613" y="4856453"/>
            <a:chExt cx="127692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D8F95DD-1C8D-4792-A52D-29434DD5EBE2}"/>
                    </a:ext>
                  </a:extLst>
                </p14:cNvPr>
                <p14:cNvContentPartPr/>
                <p14:nvPr/>
              </p14:nvContentPartPr>
              <p14:xfrm>
                <a:off x="5837613" y="4862573"/>
                <a:ext cx="315000" cy="99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D8F95DD-1C8D-4792-A52D-29434DD5EB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33293" y="4858253"/>
                  <a:ext cx="323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3E6DBFB-1047-412C-B6BD-954FB158FB4F}"/>
                    </a:ext>
                  </a:extLst>
                </p14:cNvPr>
                <p14:cNvContentPartPr/>
                <p14:nvPr/>
              </p14:nvContentPartPr>
              <p14:xfrm>
                <a:off x="6601893" y="4856453"/>
                <a:ext cx="512640" cy="110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3E6DBFB-1047-412C-B6BD-954FB158FB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7573" y="4852133"/>
                  <a:ext cx="5212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B939E11-0240-418F-A4E7-36C8EE7BC1B6}"/>
                  </a:ext>
                </a:extLst>
              </p14:cNvPr>
              <p14:cNvContentPartPr/>
              <p14:nvPr/>
            </p14:nvContentPartPr>
            <p14:xfrm>
              <a:off x="4399053" y="4866173"/>
              <a:ext cx="327600" cy="76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B939E11-0240-418F-A4E7-36C8EE7BC1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4733" y="4861853"/>
                <a:ext cx="336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3DBC42-848D-481A-AB74-AFEFC82BFAF3}"/>
                  </a:ext>
                </a:extLst>
              </p14:cNvPr>
              <p14:cNvContentPartPr/>
              <p14:nvPr/>
            </p14:nvContentPartPr>
            <p14:xfrm>
              <a:off x="5488413" y="5794973"/>
              <a:ext cx="332280" cy="41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3DBC42-848D-481A-AB74-AFEFC82BFA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4093" y="5790653"/>
                <a:ext cx="340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0C8706-EAAD-49BC-8890-AA2C4765F11E}"/>
                  </a:ext>
                </a:extLst>
              </p14:cNvPr>
              <p14:cNvContentPartPr/>
              <p14:nvPr/>
            </p14:nvContentPartPr>
            <p14:xfrm>
              <a:off x="5877573" y="5814773"/>
              <a:ext cx="281880" cy="89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0C8706-EAAD-49BC-8890-AA2C4765F1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3253" y="5810453"/>
                <a:ext cx="290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B34BFF-3AA3-486A-B049-0E3FC65F1496}"/>
                  </a:ext>
                </a:extLst>
              </p14:cNvPr>
              <p14:cNvContentPartPr/>
              <p14:nvPr/>
            </p14:nvContentPartPr>
            <p14:xfrm>
              <a:off x="6318213" y="5825933"/>
              <a:ext cx="415800" cy="727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B34BFF-3AA3-486A-B049-0E3FC65F1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13893" y="5821613"/>
                <a:ext cx="424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98DFD9D-47C7-4B93-82B0-4196F4EEA33B}"/>
                  </a:ext>
                </a:extLst>
              </p14:cNvPr>
              <p14:cNvContentPartPr/>
              <p14:nvPr/>
            </p14:nvContentPartPr>
            <p14:xfrm>
              <a:off x="5487693" y="5765813"/>
              <a:ext cx="328320" cy="102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98DFD9D-47C7-4B93-82B0-4196F4EEA3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3373" y="5761493"/>
                <a:ext cx="336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8B152C4-8AFF-4C3E-A938-67EB56424666}"/>
                  </a:ext>
                </a:extLst>
              </p14:cNvPr>
              <p14:cNvContentPartPr/>
              <p14:nvPr/>
            </p14:nvContentPartPr>
            <p14:xfrm>
              <a:off x="5264493" y="5194853"/>
              <a:ext cx="1982160" cy="990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8B152C4-8AFF-4C3E-A938-67EB564246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0173" y="5190533"/>
                <a:ext cx="1990800" cy="9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752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5243" y="237764"/>
            <a:ext cx="6660431" cy="564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Neoklassische Produktionsfunktion</a:t>
            </a: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3721827" y="1091365"/>
            <a:ext cx="829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Produktionsfunktion mit </a:t>
            </a:r>
            <a:r>
              <a:rPr lang="de-DE" sz="2400" b="1" dirty="0"/>
              <a:t>positiven abnehmenden Grenzerträgen</a:t>
            </a:r>
          </a:p>
          <a:p>
            <a:r>
              <a:rPr lang="de-DE" sz="2400" dirty="0"/>
              <a:t>		           und</a:t>
            </a:r>
            <a:r>
              <a:rPr lang="de-DE" sz="2400" b="1" dirty="0"/>
              <a:t> konstanten Skalenerträgen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DBAFD4-54EF-4BA6-AD61-71F170E6A14E}"/>
                  </a:ext>
                </a:extLst>
              </p14:cNvPr>
              <p14:cNvContentPartPr/>
              <p14:nvPr/>
            </p14:nvContentPartPr>
            <p14:xfrm>
              <a:off x="6855333" y="1852080"/>
              <a:ext cx="3679920" cy="124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DBAFD4-54EF-4BA6-AD61-71F170E6A1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1013" y="1847760"/>
                <a:ext cx="368856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A2AD4A3-4678-4AC3-8C51-57600801CE23}"/>
              </a:ext>
            </a:extLst>
          </p:cNvPr>
          <p:cNvGrpSpPr/>
          <p:nvPr/>
        </p:nvGrpSpPr>
        <p:grpSpPr>
          <a:xfrm>
            <a:off x="9335733" y="1857840"/>
            <a:ext cx="2658960" cy="1719000"/>
            <a:chOff x="9335733" y="1857840"/>
            <a:chExt cx="2658960" cy="171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7620AA7-3F90-4F4F-925F-9AB4DF0B051E}"/>
                    </a:ext>
                  </a:extLst>
                </p14:cNvPr>
                <p14:cNvContentPartPr/>
                <p14:nvPr/>
              </p14:nvContentPartPr>
              <p14:xfrm>
                <a:off x="9335733" y="2058000"/>
                <a:ext cx="153360" cy="125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7620AA7-3F90-4F4F-925F-9AB4DF0B05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31413" y="2053680"/>
                  <a:ext cx="162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5B37DD1-2359-4903-989F-7052CB52745F}"/>
                    </a:ext>
                  </a:extLst>
                </p14:cNvPr>
                <p14:cNvContentPartPr/>
                <p14:nvPr/>
              </p14:nvContentPartPr>
              <p14:xfrm>
                <a:off x="9419253" y="2055120"/>
                <a:ext cx="94680" cy="269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5B37DD1-2359-4903-989F-7052CB5274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14933" y="2050800"/>
                  <a:ext cx="103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ED7D87-6F56-4D3A-AA12-53B9B4992CD1}"/>
                    </a:ext>
                  </a:extLst>
                </p14:cNvPr>
                <p14:cNvContentPartPr/>
                <p14:nvPr/>
              </p14:nvContentPartPr>
              <p14:xfrm>
                <a:off x="9598173" y="1978800"/>
                <a:ext cx="90360" cy="240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ED7D87-6F56-4D3A-AA12-53B9B4992C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93853" y="1974480"/>
                  <a:ext cx="99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B100420-A3B6-4789-8971-054C6F30CE86}"/>
                    </a:ext>
                  </a:extLst>
                </p14:cNvPr>
                <p14:cNvContentPartPr/>
                <p14:nvPr/>
              </p14:nvContentPartPr>
              <p14:xfrm>
                <a:off x="9756573" y="1963320"/>
                <a:ext cx="126360" cy="146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B100420-A3B6-4789-8971-054C6F30CE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52253" y="1959000"/>
                  <a:ext cx="135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F16FF2-E7FD-4EC4-ABA4-F3A9E96A1E99}"/>
                    </a:ext>
                  </a:extLst>
                </p14:cNvPr>
                <p14:cNvContentPartPr/>
                <p14:nvPr/>
              </p14:nvContentPartPr>
              <p14:xfrm>
                <a:off x="9829293" y="2027400"/>
                <a:ext cx="141480" cy="138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F16FF2-E7FD-4EC4-ABA4-F3A9E96A1E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24973" y="2023080"/>
                  <a:ext cx="15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3E57A64-63C4-428C-BEF2-9997416EFC0A}"/>
                    </a:ext>
                  </a:extLst>
                </p14:cNvPr>
                <p14:cNvContentPartPr/>
                <p14:nvPr/>
              </p14:nvContentPartPr>
              <p14:xfrm>
                <a:off x="10049973" y="1983120"/>
                <a:ext cx="171720" cy="141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3E57A64-63C4-428C-BEF2-9997416EFC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45653" y="1978800"/>
                  <a:ext cx="180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299747-CC4D-4F18-B725-968BCB63B7C4}"/>
                    </a:ext>
                  </a:extLst>
                </p14:cNvPr>
                <p14:cNvContentPartPr/>
                <p14:nvPr/>
              </p14:nvContentPartPr>
              <p14:xfrm>
                <a:off x="10197573" y="1922280"/>
                <a:ext cx="113760" cy="276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299747-CC4D-4F18-B725-968BCB63B7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93253" y="1917960"/>
                  <a:ext cx="122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46EDBC-AC13-4611-AC3F-34E7215BA937}"/>
                    </a:ext>
                  </a:extLst>
                </p14:cNvPr>
                <p14:cNvContentPartPr/>
                <p14:nvPr/>
              </p14:nvContentPartPr>
              <p14:xfrm>
                <a:off x="10399173" y="2104080"/>
                <a:ext cx="150840" cy="5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46EDBC-AC13-4611-AC3F-34E7215BA9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94853" y="2099760"/>
                  <a:ext cx="159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4AB16E-DDD2-4CE8-B334-01622736D45E}"/>
                    </a:ext>
                  </a:extLst>
                </p14:cNvPr>
                <p14:cNvContentPartPr/>
                <p14:nvPr/>
              </p14:nvContentPartPr>
              <p14:xfrm>
                <a:off x="10400253" y="2110200"/>
                <a:ext cx="190440" cy="19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4AB16E-DDD2-4CE8-B334-01622736D4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95933" y="2105880"/>
                  <a:ext cx="19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633E14-B5E0-4C3D-87CB-B27BD3E73FB9}"/>
                    </a:ext>
                  </a:extLst>
                </p14:cNvPr>
                <p14:cNvContentPartPr/>
                <p14:nvPr/>
              </p14:nvContentPartPr>
              <p14:xfrm>
                <a:off x="10544973" y="2041080"/>
                <a:ext cx="104760" cy="144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633E14-B5E0-4C3D-87CB-B27BD3E73F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40653" y="2036760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B0E407-4F70-46BB-9F07-D6539B10A396}"/>
                    </a:ext>
                  </a:extLst>
                </p14:cNvPr>
                <p14:cNvContentPartPr/>
                <p14:nvPr/>
              </p14:nvContentPartPr>
              <p14:xfrm>
                <a:off x="10731453" y="2035320"/>
                <a:ext cx="91800" cy="79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B0E407-4F70-46BB-9F07-D6539B10A3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27133" y="2031000"/>
                  <a:ext cx="100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820DC4-7AAB-4639-B623-490AD59DFDE8}"/>
                    </a:ext>
                  </a:extLst>
                </p14:cNvPr>
                <p14:cNvContentPartPr/>
                <p14:nvPr/>
              </p14:nvContentPartPr>
              <p14:xfrm>
                <a:off x="10773573" y="2021640"/>
                <a:ext cx="65520" cy="252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820DC4-7AAB-4639-B623-490AD59DFD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69253" y="2017320"/>
                  <a:ext cx="74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CBCCFE-20D4-49B5-B71C-C2B98F41297A}"/>
                    </a:ext>
                  </a:extLst>
                </p14:cNvPr>
                <p14:cNvContentPartPr/>
                <p14:nvPr/>
              </p14:nvContentPartPr>
              <p14:xfrm>
                <a:off x="10860693" y="1900320"/>
                <a:ext cx="95400" cy="291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CBCCFE-20D4-49B5-B71C-C2B98F4129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6373" y="1896000"/>
                  <a:ext cx="104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E3A6CED-1FF9-455E-8E48-0B906864B40C}"/>
                    </a:ext>
                  </a:extLst>
                </p14:cNvPr>
                <p14:cNvContentPartPr/>
                <p14:nvPr/>
              </p14:nvContentPartPr>
              <p14:xfrm>
                <a:off x="10937013" y="1936320"/>
                <a:ext cx="87840" cy="156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E3A6CED-1FF9-455E-8E48-0B906864B4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32693" y="1932000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9B8246-A7FB-48C8-A848-6E561BE8ED89}"/>
                    </a:ext>
                  </a:extLst>
                </p14:cNvPr>
                <p14:cNvContentPartPr/>
                <p14:nvPr/>
              </p14:nvContentPartPr>
              <p14:xfrm>
                <a:off x="11046813" y="1926960"/>
                <a:ext cx="137880" cy="144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9B8246-A7FB-48C8-A848-6E561BE8E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2493" y="1922640"/>
                  <a:ext cx="146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7FA238-323A-4C0D-B480-412E1C9B36CD}"/>
                    </a:ext>
                  </a:extLst>
                </p14:cNvPr>
                <p14:cNvContentPartPr/>
                <p14:nvPr/>
              </p14:nvContentPartPr>
              <p14:xfrm>
                <a:off x="11118813" y="1988520"/>
                <a:ext cx="31680" cy="94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7FA238-323A-4C0D-B480-412E1C9B36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14493" y="1984200"/>
                  <a:ext cx="40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310EA3C-3153-4D74-A68E-0B62C0110E7C}"/>
                    </a:ext>
                  </a:extLst>
                </p14:cNvPr>
                <p14:cNvContentPartPr/>
                <p14:nvPr/>
              </p14:nvContentPartPr>
              <p14:xfrm>
                <a:off x="11231493" y="2019840"/>
                <a:ext cx="9360" cy="108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310EA3C-3153-4D74-A68E-0B62C0110E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27173" y="2015520"/>
                  <a:ext cx="18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72BB9B-BC9E-4176-8C5F-A81CF93C2AC4}"/>
                    </a:ext>
                  </a:extLst>
                </p14:cNvPr>
                <p14:cNvContentPartPr/>
                <p14:nvPr/>
              </p14:nvContentPartPr>
              <p14:xfrm>
                <a:off x="11285133" y="1915440"/>
                <a:ext cx="105480" cy="131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72BB9B-BC9E-4176-8C5F-A81CF93C2A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80813" y="1911120"/>
                  <a:ext cx="114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A080BD8-32A0-4EEE-9097-ACFAB9284966}"/>
                    </a:ext>
                  </a:extLst>
                </p14:cNvPr>
                <p14:cNvContentPartPr/>
                <p14:nvPr/>
              </p14:nvContentPartPr>
              <p14:xfrm>
                <a:off x="11386653" y="1911120"/>
                <a:ext cx="81360" cy="136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A080BD8-32A0-4EEE-9097-ACFAB92849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82333" y="1906800"/>
                  <a:ext cx="90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99DC8E-312B-45E7-9170-366DF6A46394}"/>
                    </a:ext>
                  </a:extLst>
                </p14:cNvPr>
                <p14:cNvContentPartPr/>
                <p14:nvPr/>
              </p14:nvContentPartPr>
              <p14:xfrm>
                <a:off x="11447133" y="1857840"/>
                <a:ext cx="105480" cy="258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99DC8E-312B-45E7-9170-366DF6A463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42813" y="1853520"/>
                  <a:ext cx="114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26852ED-F3B2-4D9B-B23A-C078FADE613D}"/>
                    </a:ext>
                  </a:extLst>
                </p14:cNvPr>
                <p14:cNvContentPartPr/>
                <p14:nvPr/>
              </p14:nvContentPartPr>
              <p14:xfrm>
                <a:off x="11595093" y="1974120"/>
                <a:ext cx="94320" cy="1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26852ED-F3B2-4D9B-B23A-C078FADE61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90773" y="1969800"/>
                  <a:ext cx="102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603DF7D-A82B-4219-9F70-4515A1316B7C}"/>
                    </a:ext>
                  </a:extLst>
                </p14:cNvPr>
                <p14:cNvContentPartPr/>
                <p14:nvPr/>
              </p14:nvContentPartPr>
              <p14:xfrm>
                <a:off x="11573493" y="2014440"/>
                <a:ext cx="138240" cy="6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603DF7D-A82B-4219-9F70-4515A1316B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69173" y="2010120"/>
                  <a:ext cx="146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954FA4-4F78-4F93-835B-430E3AE49C37}"/>
                    </a:ext>
                  </a:extLst>
                </p14:cNvPr>
                <p14:cNvContentPartPr/>
                <p14:nvPr/>
              </p14:nvContentPartPr>
              <p14:xfrm>
                <a:off x="11720733" y="1882320"/>
                <a:ext cx="114840" cy="151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954FA4-4F78-4F93-835B-430E3AE49C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16413" y="1878000"/>
                  <a:ext cx="123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2E0E7E8-E729-4808-B609-B38E1EAED1E9}"/>
                    </a:ext>
                  </a:extLst>
                </p14:cNvPr>
                <p14:cNvContentPartPr/>
                <p14:nvPr/>
              </p14:nvContentPartPr>
              <p14:xfrm>
                <a:off x="11823693" y="1919040"/>
                <a:ext cx="88560" cy="66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2E0E7E8-E729-4808-B609-B38E1EAED1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819373" y="1914720"/>
                  <a:ext cx="97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EC1441E-3BFC-4F93-8A63-5F9BA9070EE7}"/>
                    </a:ext>
                  </a:extLst>
                </p14:cNvPr>
                <p14:cNvContentPartPr/>
                <p14:nvPr/>
              </p14:nvContentPartPr>
              <p14:xfrm>
                <a:off x="11845653" y="1888440"/>
                <a:ext cx="149040" cy="303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EC1441E-3BFC-4F93-8A63-5F9BA9070E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41333" y="1884120"/>
                  <a:ext cx="157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E058C39-1D3F-4E7F-B207-9FC1C1F643BE}"/>
                    </a:ext>
                  </a:extLst>
                </p14:cNvPr>
                <p14:cNvContentPartPr/>
                <p14:nvPr/>
              </p14:nvContentPartPr>
              <p14:xfrm>
                <a:off x="10693653" y="2265000"/>
                <a:ext cx="528120" cy="101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E058C39-1D3F-4E7F-B207-9FC1C1F643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89333" y="2260680"/>
                  <a:ext cx="53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90D73E7-7B61-4947-8AA9-38FFDD03058F}"/>
                    </a:ext>
                  </a:extLst>
                </p14:cNvPr>
                <p14:cNvContentPartPr/>
                <p14:nvPr/>
              </p14:nvContentPartPr>
              <p14:xfrm>
                <a:off x="11188653" y="2280840"/>
                <a:ext cx="619560" cy="86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90D73E7-7B61-4947-8AA9-38FFDD0305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84333" y="2276520"/>
                  <a:ext cx="628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518D1B-E748-41E1-B70E-42C040383721}"/>
                    </a:ext>
                  </a:extLst>
                </p14:cNvPr>
                <p14:cNvContentPartPr/>
                <p14:nvPr/>
              </p14:nvContentPartPr>
              <p14:xfrm>
                <a:off x="10835133" y="2416560"/>
                <a:ext cx="103320" cy="127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518D1B-E748-41E1-B70E-42C0403837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30813" y="2412240"/>
                  <a:ext cx="11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25EFF08-AB70-4DE5-94C5-55DB417FD70A}"/>
                    </a:ext>
                  </a:extLst>
                </p14:cNvPr>
                <p14:cNvContentPartPr/>
                <p14:nvPr/>
              </p14:nvContentPartPr>
              <p14:xfrm>
                <a:off x="10918293" y="2454000"/>
                <a:ext cx="104040" cy="66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25EFF08-AB70-4DE5-94C5-55DB417FD7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13973" y="2449680"/>
                  <a:ext cx="112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785C5AA-5DD0-442B-9966-CBC3242AF461}"/>
                    </a:ext>
                  </a:extLst>
                </p14:cNvPr>
                <p14:cNvContentPartPr/>
                <p14:nvPr/>
              </p14:nvContentPartPr>
              <p14:xfrm>
                <a:off x="11050053" y="2398560"/>
                <a:ext cx="124560" cy="122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785C5AA-5DD0-442B-9966-CBC3242AF4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45733" y="2394240"/>
                  <a:ext cx="133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3114201-EFAA-4A25-B765-905993B725A4}"/>
                    </a:ext>
                  </a:extLst>
                </p14:cNvPr>
                <p14:cNvContentPartPr/>
                <p14:nvPr/>
              </p14:nvContentPartPr>
              <p14:xfrm>
                <a:off x="11181093" y="2452920"/>
                <a:ext cx="59760" cy="63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3114201-EFAA-4A25-B765-905993B725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76773" y="2448600"/>
                  <a:ext cx="68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5FFDD5-FFA0-4665-9E98-E3EEB491C44F}"/>
                    </a:ext>
                  </a:extLst>
                </p14:cNvPr>
                <p14:cNvContentPartPr/>
                <p14:nvPr/>
              </p14:nvContentPartPr>
              <p14:xfrm>
                <a:off x="11236173" y="2452920"/>
                <a:ext cx="72000" cy="141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5FFDD5-FFA0-4665-9E98-E3EEB491C4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31853" y="2448600"/>
                  <a:ext cx="80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E60ACD6-84DD-45A0-97B5-D121310BE462}"/>
                    </a:ext>
                  </a:extLst>
                </p14:cNvPr>
                <p14:cNvContentPartPr/>
                <p14:nvPr/>
              </p14:nvContentPartPr>
              <p14:xfrm>
                <a:off x="11290173" y="2435640"/>
                <a:ext cx="86760" cy="144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E60ACD6-84DD-45A0-97B5-D121310BE4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5853" y="2431320"/>
                  <a:ext cx="95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365382-191E-4988-B7C0-1C0231709CD8}"/>
                    </a:ext>
                  </a:extLst>
                </p14:cNvPr>
                <p14:cNvContentPartPr/>
                <p14:nvPr/>
              </p14:nvContentPartPr>
              <p14:xfrm>
                <a:off x="11394933" y="2377320"/>
                <a:ext cx="218880" cy="206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365382-191E-4988-B7C0-1C0231709C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90613" y="2373000"/>
                  <a:ext cx="22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1C90DC9-3BE2-4B31-AE53-9059693AEDD6}"/>
                    </a:ext>
                  </a:extLst>
                </p14:cNvPr>
                <p14:cNvContentPartPr/>
                <p14:nvPr/>
              </p14:nvContentPartPr>
              <p14:xfrm>
                <a:off x="11680053" y="2384520"/>
                <a:ext cx="208800" cy="107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1C90DC9-3BE2-4B31-AE53-9059693AED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75733" y="2380200"/>
                  <a:ext cx="217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926018-3EF4-42C6-A6AF-6343B313B54F}"/>
                    </a:ext>
                  </a:extLst>
                </p14:cNvPr>
                <p14:cNvContentPartPr/>
                <p14:nvPr/>
              </p14:nvContentPartPr>
              <p14:xfrm>
                <a:off x="10875813" y="2661720"/>
                <a:ext cx="23400" cy="121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926018-3EF4-42C6-A6AF-6343B313B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1493" y="2657400"/>
                  <a:ext cx="3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4B9162-E129-405A-916E-1CFCD949DFA7}"/>
                    </a:ext>
                  </a:extLst>
                </p14:cNvPr>
                <p14:cNvContentPartPr/>
                <p14:nvPr/>
              </p14:nvContentPartPr>
              <p14:xfrm>
                <a:off x="10802733" y="2748840"/>
                <a:ext cx="150120" cy="16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4B9162-E129-405A-916E-1CFCD949DF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98413" y="2744520"/>
                  <a:ext cx="158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ABC7675-932B-4F62-B1B6-A3ED31791428}"/>
                    </a:ext>
                  </a:extLst>
                </p14:cNvPr>
                <p14:cNvContentPartPr/>
                <p14:nvPr/>
              </p14:nvContentPartPr>
              <p14:xfrm>
                <a:off x="10815693" y="2630040"/>
                <a:ext cx="218880" cy="126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ABC7675-932B-4F62-B1B6-A3ED317914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11373" y="2625720"/>
                  <a:ext cx="22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6260C87-6E31-4DC2-AE77-5868A93EF280}"/>
                    </a:ext>
                  </a:extLst>
                </p14:cNvPr>
                <p14:cNvContentPartPr/>
                <p14:nvPr/>
              </p14:nvContentPartPr>
              <p14:xfrm>
                <a:off x="11040693" y="2682600"/>
                <a:ext cx="70200" cy="180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6260C87-6E31-4DC2-AE77-5868A93EF2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36373" y="2678280"/>
                  <a:ext cx="78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AAC389D-217A-41EC-AF58-DC1917B1540C}"/>
                    </a:ext>
                  </a:extLst>
                </p14:cNvPr>
                <p14:cNvContentPartPr/>
                <p14:nvPr/>
              </p14:nvContentPartPr>
              <p14:xfrm>
                <a:off x="11140413" y="2625720"/>
                <a:ext cx="148320" cy="136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AAC389D-217A-41EC-AF58-DC1917B154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36093" y="2621400"/>
                  <a:ext cx="156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24B1446-5E77-448B-966C-39F2F45D1746}"/>
                    </a:ext>
                  </a:extLst>
                </p14:cNvPr>
                <p14:cNvContentPartPr/>
                <p14:nvPr/>
              </p14:nvContentPartPr>
              <p14:xfrm>
                <a:off x="11289813" y="2633640"/>
                <a:ext cx="86400" cy="170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24B1446-5E77-448B-966C-39F2F45D17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85493" y="2629320"/>
                  <a:ext cx="95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70E646-6131-4F7F-984A-1E671C4B151F}"/>
                    </a:ext>
                  </a:extLst>
                </p14:cNvPr>
                <p14:cNvContentPartPr/>
                <p14:nvPr/>
              </p14:nvContentPartPr>
              <p14:xfrm>
                <a:off x="11369373" y="2586840"/>
                <a:ext cx="478800" cy="175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70E646-6131-4F7F-984A-1E671C4B15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65053" y="2582520"/>
                  <a:ext cx="487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4738F25-8A00-4C07-9731-344067E9F9CD}"/>
                    </a:ext>
                  </a:extLst>
                </p14:cNvPr>
                <p14:cNvContentPartPr/>
                <p14:nvPr/>
              </p14:nvContentPartPr>
              <p14:xfrm>
                <a:off x="10812093" y="2828040"/>
                <a:ext cx="151560" cy="206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4738F25-8A00-4C07-9731-344067E9F9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07773" y="2823720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5BDEFE1-E15E-4A10-8934-0DE7E6AEA90E}"/>
                    </a:ext>
                  </a:extLst>
                </p14:cNvPr>
                <p14:cNvContentPartPr/>
                <p14:nvPr/>
              </p14:nvContentPartPr>
              <p14:xfrm>
                <a:off x="10970853" y="2853240"/>
                <a:ext cx="133200" cy="112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5BDEFE1-E15E-4A10-8934-0DE7E6AEA9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66533" y="2848920"/>
                  <a:ext cx="141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97033B5-672E-42DE-B199-9306EC6960CA}"/>
                    </a:ext>
                  </a:extLst>
                </p14:cNvPr>
                <p14:cNvContentPartPr/>
                <p14:nvPr/>
              </p14:nvContentPartPr>
              <p14:xfrm>
                <a:off x="10882653" y="2848200"/>
                <a:ext cx="74880" cy="5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97033B5-672E-42DE-B199-9306EC6960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78333" y="2843880"/>
                  <a:ext cx="83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5EFF354-0B81-45BB-988F-46116E99B9B0}"/>
                    </a:ext>
                  </a:extLst>
                </p14:cNvPr>
                <p14:cNvContentPartPr/>
                <p14:nvPr/>
              </p14:nvContentPartPr>
              <p14:xfrm>
                <a:off x="11226093" y="2876280"/>
                <a:ext cx="154800" cy="76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5EFF354-0B81-45BB-988F-46116E99B9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21773" y="2871960"/>
                  <a:ext cx="16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53CA531-D725-45F4-A450-2510242D941D}"/>
                    </a:ext>
                  </a:extLst>
                </p14:cNvPr>
                <p14:cNvContentPartPr/>
                <p14:nvPr/>
              </p14:nvContentPartPr>
              <p14:xfrm>
                <a:off x="11475213" y="2825160"/>
                <a:ext cx="311760" cy="106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53CA531-D725-45F4-A450-2510242D94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70893" y="2820840"/>
                  <a:ext cx="320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1420669-6107-4284-941F-0B4644357E14}"/>
                    </a:ext>
                  </a:extLst>
                </p14:cNvPr>
                <p14:cNvContentPartPr/>
                <p14:nvPr/>
              </p14:nvContentPartPr>
              <p14:xfrm>
                <a:off x="11716413" y="2757120"/>
                <a:ext cx="24120" cy="42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1420669-6107-4284-941F-0B4644357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12093" y="2752800"/>
                  <a:ext cx="32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9791C1B-9D25-472F-B718-7BC1A578EFE6}"/>
                    </a:ext>
                  </a:extLst>
                </p14:cNvPr>
                <p14:cNvContentPartPr/>
                <p14:nvPr/>
              </p14:nvContentPartPr>
              <p14:xfrm>
                <a:off x="10851333" y="3100200"/>
                <a:ext cx="64440" cy="137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9791C1B-9D25-472F-B718-7BC1A578EF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47013" y="3095880"/>
                  <a:ext cx="73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436355D-4619-4BE8-8464-F11173E6E527}"/>
                    </a:ext>
                  </a:extLst>
                </p14:cNvPr>
                <p14:cNvContentPartPr/>
                <p14:nvPr/>
              </p14:nvContentPartPr>
              <p14:xfrm>
                <a:off x="10931253" y="3141240"/>
                <a:ext cx="128880" cy="65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436355D-4619-4BE8-8464-F11173E6E5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26933" y="3136920"/>
                  <a:ext cx="137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E16E523-6340-492C-87E1-453EF036FD5C}"/>
                    </a:ext>
                  </a:extLst>
                </p14:cNvPr>
                <p14:cNvContentPartPr/>
                <p14:nvPr/>
              </p14:nvContentPartPr>
              <p14:xfrm>
                <a:off x="11078853" y="3100200"/>
                <a:ext cx="138960" cy="105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E16E523-6340-492C-87E1-453EF036FD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74533" y="3095880"/>
                  <a:ext cx="147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4819A28-2E41-4DDC-990D-C4821CEA926B}"/>
                    </a:ext>
                  </a:extLst>
                </p14:cNvPr>
                <p14:cNvContentPartPr/>
                <p14:nvPr/>
              </p14:nvContentPartPr>
              <p14:xfrm>
                <a:off x="11202333" y="3118560"/>
                <a:ext cx="71280" cy="169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4819A28-2E41-4DDC-990D-C4821CEA92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98013" y="3114240"/>
                  <a:ext cx="79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BDC3031-3497-4981-9838-18CE9288190A}"/>
                    </a:ext>
                  </a:extLst>
                </p14:cNvPr>
                <p14:cNvContentPartPr/>
                <p14:nvPr/>
              </p14:nvContentPartPr>
              <p14:xfrm>
                <a:off x="11241213" y="3108480"/>
                <a:ext cx="91800" cy="197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BDC3031-3497-4981-9838-18CE928819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36893" y="3104160"/>
                  <a:ext cx="100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3E7B0C-06AE-4204-B93F-258BBF55D81C}"/>
                    </a:ext>
                  </a:extLst>
                </p14:cNvPr>
                <p14:cNvContentPartPr/>
                <p14:nvPr/>
              </p14:nvContentPartPr>
              <p14:xfrm>
                <a:off x="11352453" y="3042960"/>
                <a:ext cx="200520" cy="276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3E7B0C-06AE-4204-B93F-258BBF55D8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48133" y="3038640"/>
                  <a:ext cx="209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80F1E09-9148-41C9-B16F-3C1BC374FA70}"/>
                    </a:ext>
                  </a:extLst>
                </p14:cNvPr>
                <p14:cNvContentPartPr/>
                <p14:nvPr/>
              </p14:nvContentPartPr>
              <p14:xfrm>
                <a:off x="11601933" y="3064200"/>
                <a:ext cx="151920" cy="131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80F1E09-9148-41C9-B16F-3C1BC374FA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97613" y="3059880"/>
                  <a:ext cx="160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4E0059-D6B2-49E8-BD8E-0F821CE6AD79}"/>
                    </a:ext>
                  </a:extLst>
                </p14:cNvPr>
                <p14:cNvContentPartPr/>
                <p14:nvPr/>
              </p14:nvContentPartPr>
              <p14:xfrm>
                <a:off x="11749893" y="3084360"/>
                <a:ext cx="111240" cy="119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4E0059-D6B2-49E8-BD8E-0F821CE6AD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45573" y="3080040"/>
                  <a:ext cx="119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197A903-7842-4D78-9217-904F49F38E6E}"/>
                    </a:ext>
                  </a:extLst>
                </p14:cNvPr>
                <p14:cNvContentPartPr/>
                <p14:nvPr/>
              </p14:nvContentPartPr>
              <p14:xfrm>
                <a:off x="10803453" y="3337440"/>
                <a:ext cx="88200" cy="117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197A903-7842-4D78-9217-904F49F38E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99133" y="3333120"/>
                  <a:ext cx="96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8F1F8DB-D7DB-4FA1-BD60-0480F51FAD9B}"/>
                    </a:ext>
                  </a:extLst>
                </p14:cNvPr>
                <p14:cNvContentPartPr/>
                <p14:nvPr/>
              </p14:nvContentPartPr>
              <p14:xfrm>
                <a:off x="10924053" y="3332760"/>
                <a:ext cx="164520" cy="146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8F1F8DB-D7DB-4FA1-BD60-0480F51FAD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19733" y="3328440"/>
                  <a:ext cx="17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0AFC70-A197-4351-8C1F-91A122FDD32E}"/>
                    </a:ext>
                  </a:extLst>
                </p14:cNvPr>
                <p14:cNvContentPartPr/>
                <p14:nvPr/>
              </p14:nvContentPartPr>
              <p14:xfrm>
                <a:off x="11075253" y="3377400"/>
                <a:ext cx="83160" cy="182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0AFC70-A197-4351-8C1F-91A122FDD3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70933" y="3373080"/>
                  <a:ext cx="91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F7258AC-5301-4DC8-A2D3-7DD29D5F276B}"/>
                    </a:ext>
                  </a:extLst>
                </p14:cNvPr>
                <p14:cNvContentPartPr/>
                <p14:nvPr/>
              </p14:nvContentPartPr>
              <p14:xfrm>
                <a:off x="11190813" y="3309000"/>
                <a:ext cx="169200" cy="160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F7258AC-5301-4DC8-A2D3-7DD29D5F27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86493" y="3304680"/>
                  <a:ext cx="177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457D319-9AB6-4D26-B7CA-277F2F6DD7AF}"/>
                    </a:ext>
                  </a:extLst>
                </p14:cNvPr>
                <p14:cNvContentPartPr/>
                <p14:nvPr/>
              </p14:nvContentPartPr>
              <p14:xfrm>
                <a:off x="11350293" y="3351840"/>
                <a:ext cx="93960" cy="106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457D319-9AB6-4D26-B7CA-277F2F6DD7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45973" y="3347520"/>
                  <a:ext cx="10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E8B3840-0178-4EAD-A677-721EC24430A0}"/>
                    </a:ext>
                  </a:extLst>
                </p14:cNvPr>
                <p14:cNvContentPartPr/>
                <p14:nvPr/>
              </p14:nvContentPartPr>
              <p14:xfrm>
                <a:off x="10669893" y="3503040"/>
                <a:ext cx="947520" cy="73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E8B3840-0178-4EAD-A677-721EC24430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65573" y="3498720"/>
                  <a:ext cx="9561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2F0E387-5354-4619-99BF-DD2249A6F752}"/>
                  </a:ext>
                </a:extLst>
              </p14:cNvPr>
              <p14:cNvContentPartPr/>
              <p14:nvPr/>
            </p14:nvContentPartPr>
            <p14:xfrm>
              <a:off x="6867573" y="1471560"/>
              <a:ext cx="5002560" cy="1170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2F0E387-5354-4619-99BF-DD2249A6F7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63253" y="1467240"/>
                <a:ext cx="5011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93ED28B-65B4-4B92-8F83-2C77925DB818}"/>
                  </a:ext>
                </a:extLst>
              </p14:cNvPr>
              <p14:cNvContentPartPr/>
              <p14:nvPr/>
            </p14:nvContentPartPr>
            <p14:xfrm>
              <a:off x="6688653" y="593520"/>
              <a:ext cx="899640" cy="6681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93ED28B-65B4-4B92-8F83-2C77925DB81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84333" y="589200"/>
                <a:ext cx="9082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7E0803C-CD63-47E9-A333-69FB9D37B13B}"/>
                  </a:ext>
                </a:extLst>
              </p14:cNvPr>
              <p14:cNvContentPartPr/>
              <p14:nvPr/>
            </p14:nvContentPartPr>
            <p14:xfrm>
              <a:off x="6295173" y="921840"/>
              <a:ext cx="254160" cy="230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7E0803C-CD63-47E9-A333-69FB9D37B1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290853" y="917520"/>
                <a:ext cx="262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A9B42E9-C6F8-4199-82FA-870521F4528D}"/>
                  </a:ext>
                </a:extLst>
              </p14:cNvPr>
              <p14:cNvContentPartPr/>
              <p14:nvPr/>
            </p14:nvContentPartPr>
            <p14:xfrm>
              <a:off x="6335853" y="859200"/>
              <a:ext cx="220320" cy="2491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A9B42E9-C6F8-4199-82FA-870521F4528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31533" y="854880"/>
                <a:ext cx="22896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41836E30-9CED-4CDF-B461-DBA070552E2B}"/>
              </a:ext>
            </a:extLst>
          </p:cNvPr>
          <p:cNvGrpSpPr/>
          <p:nvPr/>
        </p:nvGrpSpPr>
        <p:grpSpPr>
          <a:xfrm>
            <a:off x="4718373" y="786840"/>
            <a:ext cx="1248840" cy="434520"/>
            <a:chOff x="4718373" y="786840"/>
            <a:chExt cx="124884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EF1FC77-88C0-4567-A833-EB056EA06883}"/>
                    </a:ext>
                  </a:extLst>
                </p14:cNvPr>
                <p14:cNvContentPartPr/>
                <p14:nvPr/>
              </p14:nvContentPartPr>
              <p14:xfrm>
                <a:off x="4718373" y="786840"/>
                <a:ext cx="193680" cy="154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EF1FC77-88C0-4567-A833-EB056EA068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14053" y="782520"/>
                  <a:ext cx="202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BB68F2C-D210-4E6B-A7C8-8C8A29D113FA}"/>
                    </a:ext>
                  </a:extLst>
                </p14:cNvPr>
                <p14:cNvContentPartPr/>
                <p14:nvPr/>
              </p14:nvContentPartPr>
              <p14:xfrm>
                <a:off x="4925733" y="823920"/>
                <a:ext cx="204120" cy="118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BB68F2C-D210-4E6B-A7C8-8C8A29D113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21413" y="819600"/>
                  <a:ext cx="21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4A58CBC-9549-4CF8-BE2B-9F42821ED9AB}"/>
                    </a:ext>
                  </a:extLst>
                </p14:cNvPr>
                <p14:cNvContentPartPr/>
                <p14:nvPr/>
              </p14:nvContentPartPr>
              <p14:xfrm>
                <a:off x="5198613" y="852720"/>
                <a:ext cx="28080" cy="110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4A58CBC-9549-4CF8-BE2B-9F42821ED9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94293" y="848400"/>
                  <a:ext cx="36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30938D3-0438-46D2-A5DE-D33AB5B6314B}"/>
                    </a:ext>
                  </a:extLst>
                </p14:cNvPr>
                <p14:cNvContentPartPr/>
                <p14:nvPr/>
              </p14:nvContentPartPr>
              <p14:xfrm>
                <a:off x="5177733" y="915000"/>
                <a:ext cx="79200" cy="15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30938D3-0438-46D2-A5DE-D33AB5B631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73413" y="910680"/>
                  <a:ext cx="87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299C890-8CDD-44C9-9C3A-2E039FFAA007}"/>
                    </a:ext>
                  </a:extLst>
                </p14:cNvPr>
                <p14:cNvContentPartPr/>
                <p14:nvPr/>
              </p14:nvContentPartPr>
              <p14:xfrm>
                <a:off x="5267373" y="885480"/>
                <a:ext cx="90720" cy="63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299C890-8CDD-44C9-9C3A-2E039FFAA0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63053" y="881160"/>
                  <a:ext cx="99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F327D0-8BA6-45ED-B7F4-19A067A42B85}"/>
                    </a:ext>
                  </a:extLst>
                </p14:cNvPr>
                <p14:cNvContentPartPr/>
                <p14:nvPr/>
              </p14:nvContentPartPr>
              <p14:xfrm>
                <a:off x="5363493" y="810600"/>
                <a:ext cx="131040" cy="135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F327D0-8BA6-45ED-B7F4-19A067A42B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59173" y="806280"/>
                  <a:ext cx="139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27FEFE-DAB1-4ECA-9839-FFFE587D82EB}"/>
                    </a:ext>
                  </a:extLst>
                </p14:cNvPr>
                <p14:cNvContentPartPr/>
                <p14:nvPr/>
              </p14:nvContentPartPr>
              <p14:xfrm>
                <a:off x="5526573" y="861720"/>
                <a:ext cx="179640" cy="217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27FEFE-DAB1-4ECA-9839-FFFE587D82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22253" y="857400"/>
                  <a:ext cx="188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BE7214-CCF5-40CC-B04D-BB198333CD22}"/>
                    </a:ext>
                  </a:extLst>
                </p14:cNvPr>
                <p14:cNvContentPartPr/>
                <p14:nvPr/>
              </p14:nvContentPartPr>
              <p14:xfrm>
                <a:off x="5773533" y="867840"/>
                <a:ext cx="193680" cy="102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BE7214-CCF5-40CC-B04D-BB198333CD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9213" y="863520"/>
                  <a:ext cx="20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512A13-CA01-4DFF-96F2-E1783C67F6C8}"/>
                    </a:ext>
                  </a:extLst>
                </p14:cNvPr>
                <p14:cNvContentPartPr/>
                <p14:nvPr/>
              </p14:nvContentPartPr>
              <p14:xfrm>
                <a:off x="4989093" y="1047120"/>
                <a:ext cx="491400" cy="174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512A13-CA01-4DFF-96F2-E1783C67F6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84773" y="1042800"/>
                  <a:ext cx="500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E2A5BD9-0525-45EA-9DF0-1B59701F218B}"/>
                    </a:ext>
                  </a:extLst>
                </p14:cNvPr>
                <p14:cNvContentPartPr/>
                <p14:nvPr/>
              </p14:nvContentPartPr>
              <p14:xfrm>
                <a:off x="5363493" y="1025160"/>
                <a:ext cx="61560" cy="7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E2A5BD9-0525-45EA-9DF0-1B59701F21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59173" y="1020840"/>
                  <a:ext cx="70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4F57071-5390-44A0-B1E9-49E23C63507E}"/>
                  </a:ext>
                </a:extLst>
              </p14:cNvPr>
              <p14:cNvContentPartPr/>
              <p14:nvPr/>
            </p14:nvContentPartPr>
            <p14:xfrm>
              <a:off x="7016613" y="764880"/>
              <a:ext cx="143280" cy="1720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4F57071-5390-44A0-B1E9-49E23C63507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12293" y="760560"/>
                <a:ext cx="151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2F05A5E5-4D74-41C5-A7E0-A52336BD162A}"/>
                  </a:ext>
                </a:extLst>
              </p14:cNvPr>
              <p14:cNvContentPartPr/>
              <p14:nvPr/>
            </p14:nvContentPartPr>
            <p14:xfrm>
              <a:off x="7181493" y="862080"/>
              <a:ext cx="109440" cy="576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2F05A5E5-4D74-41C5-A7E0-A52336BD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77173" y="857760"/>
                <a:ext cx="118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F32F78A-39E4-4893-A5CB-A3BC070E2EAD}"/>
                  </a:ext>
                </a:extLst>
              </p14:cNvPr>
              <p14:cNvContentPartPr/>
              <p14:nvPr/>
            </p14:nvContentPartPr>
            <p14:xfrm>
              <a:off x="7250253" y="872160"/>
              <a:ext cx="60120" cy="1177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F32F78A-39E4-4893-A5CB-A3BC070E2EA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245933" y="867840"/>
                <a:ext cx="687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F72578E-D993-4394-8252-9D3B3E8E80C7}"/>
                  </a:ext>
                </a:extLst>
              </p14:cNvPr>
              <p14:cNvContentPartPr/>
              <p14:nvPr/>
            </p14:nvContentPartPr>
            <p14:xfrm>
              <a:off x="6851373" y="959280"/>
              <a:ext cx="620640" cy="295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F72578E-D993-4394-8252-9D3B3E8E80C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47053" y="954960"/>
                <a:ext cx="629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66B1E8C-CAD0-4A07-9A81-DE5FC4BDA718}"/>
                  </a:ext>
                </a:extLst>
              </p14:cNvPr>
              <p14:cNvContentPartPr/>
              <p14:nvPr/>
            </p14:nvContentPartPr>
            <p14:xfrm>
              <a:off x="6938853" y="1013280"/>
              <a:ext cx="124200" cy="1400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66B1E8C-CAD0-4A07-9A81-DE5FC4BDA7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934533" y="1008960"/>
                <a:ext cx="132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6B0ADE5-E590-403D-BB62-685F3D65FC51}"/>
                  </a:ext>
                </a:extLst>
              </p14:cNvPr>
              <p14:cNvContentPartPr/>
              <p14:nvPr/>
            </p14:nvContentPartPr>
            <p14:xfrm>
              <a:off x="7116693" y="1018680"/>
              <a:ext cx="171720" cy="1317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6B0ADE5-E590-403D-BB62-685F3D65FC5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112373" y="1014360"/>
                <a:ext cx="180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FB9BEACE-52C5-4B06-B857-B5ACF072C33E}"/>
                  </a:ext>
                </a:extLst>
              </p14:cNvPr>
              <p14:cNvContentPartPr/>
              <p14:nvPr/>
            </p14:nvContentPartPr>
            <p14:xfrm>
              <a:off x="7520253" y="942360"/>
              <a:ext cx="187560" cy="1173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FB9BEACE-52C5-4B06-B857-B5ACF072C33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15933" y="938040"/>
                <a:ext cx="196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BC1A1E3-5C44-4B7A-80B6-D90E0C945EB7}"/>
                  </a:ext>
                </a:extLst>
              </p14:cNvPr>
              <p14:cNvContentPartPr/>
              <p14:nvPr/>
            </p14:nvContentPartPr>
            <p14:xfrm>
              <a:off x="7809693" y="907800"/>
              <a:ext cx="166320" cy="1288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BC1A1E3-5C44-4B7A-80B6-D90E0C945EB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05373" y="903480"/>
                <a:ext cx="1749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E8E61E5C-C6C6-4728-BD8E-991DB70DBEC3}"/>
                  </a:ext>
                </a:extLst>
              </p14:cNvPr>
              <p14:cNvContentPartPr/>
              <p14:nvPr/>
            </p14:nvContentPartPr>
            <p14:xfrm>
              <a:off x="7561653" y="1163040"/>
              <a:ext cx="76320" cy="964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E8E61E5C-C6C6-4728-BD8E-991DB70DBEC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557333" y="1158720"/>
                <a:ext cx="84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A494763-F628-41FA-B246-DBE82F1C168C}"/>
                  </a:ext>
                </a:extLst>
              </p14:cNvPr>
              <p14:cNvContentPartPr/>
              <p14:nvPr/>
            </p14:nvContentPartPr>
            <p14:xfrm>
              <a:off x="7459773" y="1075200"/>
              <a:ext cx="185040" cy="1630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A494763-F628-41FA-B246-DBE82F1C168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55453" y="1070880"/>
                <a:ext cx="19368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0E8E7E38-274A-49D2-B91A-99BCF2A38419}"/>
              </a:ext>
            </a:extLst>
          </p:cNvPr>
          <p:cNvGrpSpPr/>
          <p:nvPr/>
        </p:nvGrpSpPr>
        <p:grpSpPr>
          <a:xfrm>
            <a:off x="8053773" y="57840"/>
            <a:ext cx="4068720" cy="1167480"/>
            <a:chOff x="8053773" y="57840"/>
            <a:chExt cx="4068720" cy="11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0437A30-D332-418E-B10B-D68AE23BD57F}"/>
                    </a:ext>
                  </a:extLst>
                </p14:cNvPr>
                <p14:cNvContentPartPr/>
                <p14:nvPr/>
              </p14:nvContentPartPr>
              <p14:xfrm>
                <a:off x="8119293" y="738600"/>
                <a:ext cx="332640" cy="169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0437A30-D332-418E-B10B-D68AE23BD57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14973" y="734280"/>
                  <a:ext cx="341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E8D5AE4-3E96-490C-AA16-4539907630F0}"/>
                    </a:ext>
                  </a:extLst>
                </p14:cNvPr>
                <p14:cNvContentPartPr/>
                <p14:nvPr/>
              </p14:nvContentPartPr>
              <p14:xfrm>
                <a:off x="8053773" y="761640"/>
                <a:ext cx="303480" cy="204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E8D5AE4-3E96-490C-AA16-4539907630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9453" y="757320"/>
                  <a:ext cx="312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05F9D54-FAB2-49C8-AD32-A753C4D813B7}"/>
                    </a:ext>
                  </a:extLst>
                </p14:cNvPr>
                <p14:cNvContentPartPr/>
                <p14:nvPr/>
              </p14:nvContentPartPr>
              <p14:xfrm>
                <a:off x="8588373" y="465360"/>
                <a:ext cx="141840" cy="246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05F9D54-FAB2-49C8-AD32-A753C4D813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84053" y="461040"/>
                  <a:ext cx="150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CDEB257-AF96-425C-99C6-7D31A42A9789}"/>
                    </a:ext>
                  </a:extLst>
                </p14:cNvPr>
                <p14:cNvContentPartPr/>
                <p14:nvPr/>
              </p14:nvContentPartPr>
              <p14:xfrm>
                <a:off x="8666133" y="429360"/>
                <a:ext cx="7200" cy="2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CDEB257-AF96-425C-99C6-7D31A42A97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61813" y="425040"/>
                  <a:ext cx="158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6D13E95-42BF-4920-B0D0-E4C6CC32B0E7}"/>
                    </a:ext>
                  </a:extLst>
                </p14:cNvPr>
                <p14:cNvContentPartPr/>
                <p14:nvPr/>
              </p14:nvContentPartPr>
              <p14:xfrm>
                <a:off x="8617533" y="383640"/>
                <a:ext cx="56160" cy="4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6D13E95-42BF-4920-B0D0-E4C6CC32B0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13213" y="379320"/>
                  <a:ext cx="64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0D5C172-566E-4CBE-9566-36E23B6DCE8D}"/>
                    </a:ext>
                  </a:extLst>
                </p14:cNvPr>
                <p14:cNvContentPartPr/>
                <p14:nvPr/>
              </p14:nvContentPartPr>
              <p14:xfrm>
                <a:off x="8718693" y="395160"/>
                <a:ext cx="131760" cy="103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0D5C172-566E-4CBE-9566-36E23B6DCE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14373" y="390840"/>
                  <a:ext cx="140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06B281-0316-4626-B057-A847F9421AB8}"/>
                    </a:ext>
                  </a:extLst>
                </p14:cNvPr>
                <p14:cNvContentPartPr/>
                <p14:nvPr/>
              </p14:nvContentPartPr>
              <p14:xfrm>
                <a:off x="8905893" y="336480"/>
                <a:ext cx="197640" cy="77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06B281-0316-4626-B057-A847F9421A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01573" y="332160"/>
                  <a:ext cx="206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0110DD0-8C11-44F9-B19B-7346D629D209}"/>
                    </a:ext>
                  </a:extLst>
                </p14:cNvPr>
                <p14:cNvContentPartPr/>
                <p14:nvPr/>
              </p14:nvContentPartPr>
              <p14:xfrm>
                <a:off x="9142413" y="188880"/>
                <a:ext cx="268920" cy="174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0110DD0-8C11-44F9-B19B-7346D629D2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38093" y="184560"/>
                  <a:ext cx="277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E26207D-4AF8-4B95-9BB2-C7A750D23442}"/>
                    </a:ext>
                  </a:extLst>
                </p14:cNvPr>
                <p14:cNvContentPartPr/>
                <p14:nvPr/>
              </p14:nvContentPartPr>
              <p14:xfrm>
                <a:off x="9581613" y="157200"/>
                <a:ext cx="24840" cy="130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E26207D-4AF8-4B95-9BB2-C7A750D234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7293" y="152880"/>
                  <a:ext cx="33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7EE76C9-69B1-465C-8994-DA97F5F03ED2}"/>
                    </a:ext>
                  </a:extLst>
                </p14:cNvPr>
                <p14:cNvContentPartPr/>
                <p14:nvPr/>
              </p14:nvContentPartPr>
              <p14:xfrm>
                <a:off x="9515733" y="200760"/>
                <a:ext cx="132120" cy="74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7EE76C9-69B1-465C-8994-DA97F5F03E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11413" y="196440"/>
                  <a:ext cx="140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52BC90C-E224-4F8C-B02B-053DADFDFAEA}"/>
                    </a:ext>
                  </a:extLst>
                </p14:cNvPr>
                <p14:cNvContentPartPr/>
                <p14:nvPr/>
              </p14:nvContentPartPr>
              <p14:xfrm>
                <a:off x="9502053" y="154320"/>
                <a:ext cx="226080" cy="77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52BC90C-E224-4F8C-B02B-053DADFDFA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97733" y="150000"/>
                  <a:ext cx="23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2DFE9EC-5BAE-4888-9A23-421385792B5E}"/>
                    </a:ext>
                  </a:extLst>
                </p14:cNvPr>
                <p14:cNvContentPartPr/>
                <p14:nvPr/>
              </p14:nvContentPartPr>
              <p14:xfrm>
                <a:off x="9765933" y="173040"/>
                <a:ext cx="68400" cy="127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2DFE9EC-5BAE-4888-9A23-421385792B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61613" y="168720"/>
                  <a:ext cx="77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E580C7C-59EF-422E-B522-3542FBA58BEC}"/>
                    </a:ext>
                  </a:extLst>
                </p14:cNvPr>
                <p14:cNvContentPartPr/>
                <p14:nvPr/>
              </p14:nvContentPartPr>
              <p14:xfrm>
                <a:off x="9863133" y="107880"/>
                <a:ext cx="226440" cy="114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E580C7C-59EF-422E-B522-3542FBA58B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58813" y="103560"/>
                  <a:ext cx="235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EA09181-8275-40D0-AE9E-D47E108C3F1F}"/>
                    </a:ext>
                  </a:extLst>
                </p14:cNvPr>
                <p14:cNvContentPartPr/>
                <p14:nvPr/>
              </p14:nvContentPartPr>
              <p14:xfrm>
                <a:off x="10201893" y="108600"/>
                <a:ext cx="195120" cy="113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EA09181-8275-40D0-AE9E-D47E108C3F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7573" y="104280"/>
                  <a:ext cx="203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DB9DD7-77A6-4DF4-9185-6A0121F0E58A}"/>
                    </a:ext>
                  </a:extLst>
                </p14:cNvPr>
                <p14:cNvContentPartPr/>
                <p14:nvPr/>
              </p14:nvContentPartPr>
              <p14:xfrm>
                <a:off x="10424373" y="138480"/>
                <a:ext cx="87120" cy="80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DB9DD7-77A6-4DF4-9185-6A0121F0E5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20053" y="134160"/>
                  <a:ext cx="95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1A7FBBE-2AB4-4AA2-BD51-A06980595ACC}"/>
                    </a:ext>
                  </a:extLst>
                </p14:cNvPr>
                <p14:cNvContentPartPr/>
                <p14:nvPr/>
              </p14:nvContentPartPr>
              <p14:xfrm>
                <a:off x="10529853" y="89160"/>
                <a:ext cx="77760" cy="135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1A7FBBE-2AB4-4AA2-BD51-A06980595A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5533" y="84840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8B8CAFC-6A70-4D90-ACC0-AA90F2A057D3}"/>
                    </a:ext>
                  </a:extLst>
                </p14:cNvPr>
                <p14:cNvContentPartPr/>
                <p14:nvPr/>
              </p14:nvContentPartPr>
              <p14:xfrm>
                <a:off x="10624893" y="141720"/>
                <a:ext cx="59040" cy="73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8B8CAFC-6A70-4D90-ACC0-AA90F2A057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20573" y="137400"/>
                  <a:ext cx="6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8691E23-255D-4013-BF5E-2C4B0F3AD639}"/>
                    </a:ext>
                  </a:extLst>
                </p14:cNvPr>
                <p14:cNvContentPartPr/>
                <p14:nvPr/>
              </p14:nvContentPartPr>
              <p14:xfrm>
                <a:off x="10794093" y="153600"/>
                <a:ext cx="174600" cy="64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8691E23-255D-4013-BF5E-2C4B0F3AD63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89773" y="149280"/>
                  <a:ext cx="183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8CCF9E8-4676-43E8-9FE6-84443F8D008A}"/>
                    </a:ext>
                  </a:extLst>
                </p14:cNvPr>
                <p14:cNvContentPartPr/>
                <p14:nvPr/>
              </p14:nvContentPartPr>
              <p14:xfrm>
                <a:off x="11002173" y="146040"/>
                <a:ext cx="67320" cy="78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8CCF9E8-4676-43E8-9FE6-84443F8D00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997853" y="141720"/>
                  <a:ext cx="75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5FDDEA8-880F-406E-869E-D9C49B63826A}"/>
                    </a:ext>
                  </a:extLst>
                </p14:cNvPr>
                <p14:cNvContentPartPr/>
                <p14:nvPr/>
              </p14:nvContentPartPr>
              <p14:xfrm>
                <a:off x="11067333" y="77640"/>
                <a:ext cx="165960" cy="129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5FDDEA8-880F-406E-869E-D9C49B6382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63013" y="73320"/>
                  <a:ext cx="174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82D378C-4F59-4B6E-928D-304F62FAFDAC}"/>
                    </a:ext>
                  </a:extLst>
                </p14:cNvPr>
                <p14:cNvContentPartPr/>
                <p14:nvPr/>
              </p14:nvContentPartPr>
              <p14:xfrm>
                <a:off x="11402133" y="57840"/>
                <a:ext cx="123840" cy="165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82D378C-4F59-4B6E-928D-304F62FAFDA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97813" y="53520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3078071-3DC5-47E6-A309-62EA3E5C7516}"/>
                    </a:ext>
                  </a:extLst>
                </p14:cNvPr>
                <p14:cNvContentPartPr/>
                <p14:nvPr/>
              </p14:nvContentPartPr>
              <p14:xfrm>
                <a:off x="11537493" y="83760"/>
                <a:ext cx="185040" cy="138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3078071-3DC5-47E6-A309-62EA3E5C751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33173" y="79440"/>
                  <a:ext cx="19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C684C80-3AB3-495D-B3B3-81C1006854CD}"/>
                    </a:ext>
                  </a:extLst>
                </p14:cNvPr>
                <p14:cNvContentPartPr/>
                <p14:nvPr/>
              </p14:nvContentPartPr>
              <p14:xfrm>
                <a:off x="11731533" y="139560"/>
                <a:ext cx="93240" cy="149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C684C80-3AB3-495D-B3B3-81C1006854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27213" y="135240"/>
                  <a:ext cx="101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501F990-23BA-408F-8D44-DE8E1C0333AA}"/>
                    </a:ext>
                  </a:extLst>
                </p14:cNvPr>
                <p14:cNvContentPartPr/>
                <p14:nvPr/>
              </p14:nvContentPartPr>
              <p14:xfrm>
                <a:off x="11847453" y="94920"/>
                <a:ext cx="178920" cy="133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501F990-23BA-408F-8D44-DE8E1C0333A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843133" y="90600"/>
                  <a:ext cx="187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E25B76F-4B35-48E2-AD98-F5929DAE9C6E}"/>
                    </a:ext>
                  </a:extLst>
                </p14:cNvPr>
                <p14:cNvContentPartPr/>
                <p14:nvPr/>
              </p14:nvContentPartPr>
              <p14:xfrm>
                <a:off x="9097773" y="965040"/>
                <a:ext cx="393120" cy="260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E25B76F-4B35-48E2-AD98-F5929DAE9C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93453" y="960720"/>
                  <a:ext cx="401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99C4B3D-2442-4D07-985D-38CC54401304}"/>
                    </a:ext>
                  </a:extLst>
                </p14:cNvPr>
                <p14:cNvContentPartPr/>
                <p14:nvPr/>
              </p14:nvContentPartPr>
              <p14:xfrm>
                <a:off x="9380733" y="863160"/>
                <a:ext cx="211320" cy="149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99C4B3D-2442-4D07-985D-38CC544013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76413" y="858840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C013769-F1CB-475F-BF8C-F6A171886400}"/>
                    </a:ext>
                  </a:extLst>
                </p14:cNvPr>
                <p14:cNvContentPartPr/>
                <p14:nvPr/>
              </p14:nvContentPartPr>
              <p14:xfrm>
                <a:off x="9590613" y="461400"/>
                <a:ext cx="126000" cy="181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C013769-F1CB-475F-BF8C-F6A1718864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86293" y="457080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06B174D-74C4-4A0F-B37D-807C38317846}"/>
                    </a:ext>
                  </a:extLst>
                </p14:cNvPr>
                <p14:cNvContentPartPr/>
                <p14:nvPr/>
              </p14:nvContentPartPr>
              <p14:xfrm>
                <a:off x="9758373" y="526200"/>
                <a:ext cx="102240" cy="114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06B174D-74C4-4A0F-B37D-807C3831784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54053" y="521880"/>
                  <a:ext cx="110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5CC88F6-8CAE-4BB0-8F84-22BB8DE894AD}"/>
                    </a:ext>
                  </a:extLst>
                </p14:cNvPr>
                <p14:cNvContentPartPr/>
                <p14:nvPr/>
              </p14:nvContentPartPr>
              <p14:xfrm>
                <a:off x="9646773" y="376440"/>
                <a:ext cx="145440" cy="38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5CC88F6-8CAE-4BB0-8F84-22BB8DE894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42453" y="372120"/>
                  <a:ext cx="15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20194A0-46C2-41C8-8842-652246676E94}"/>
                    </a:ext>
                  </a:extLst>
                </p14:cNvPr>
                <p14:cNvContentPartPr/>
                <p14:nvPr/>
              </p14:nvContentPartPr>
              <p14:xfrm>
                <a:off x="9470373" y="588840"/>
                <a:ext cx="537840" cy="112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20194A0-46C2-41C8-8842-652246676E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66053" y="584520"/>
                  <a:ext cx="54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76267A-8921-4C12-888D-A2B61FD1607C}"/>
                    </a:ext>
                  </a:extLst>
                </p14:cNvPr>
                <p14:cNvContentPartPr/>
                <p14:nvPr/>
              </p14:nvContentPartPr>
              <p14:xfrm>
                <a:off x="9537333" y="788640"/>
                <a:ext cx="40320" cy="29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76267A-8921-4C12-888D-A2B61FD160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33013" y="784320"/>
                  <a:ext cx="48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44F9E1E-10D8-4287-A4FF-CF7A2F2B8321}"/>
                    </a:ext>
                  </a:extLst>
                </p14:cNvPr>
                <p14:cNvContentPartPr/>
                <p14:nvPr/>
              </p14:nvContentPartPr>
              <p14:xfrm>
                <a:off x="9513933" y="675600"/>
                <a:ext cx="144000" cy="190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44F9E1E-10D8-4287-A4FF-CF7A2F2B83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09613" y="671280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CA19E11-CC3A-469D-99A4-5A7EAD8A5BFA}"/>
                    </a:ext>
                  </a:extLst>
                </p14:cNvPr>
                <p14:cNvContentPartPr/>
                <p14:nvPr/>
              </p14:nvContentPartPr>
              <p14:xfrm>
                <a:off x="9753693" y="726720"/>
                <a:ext cx="128520" cy="89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CA19E11-CC3A-469D-99A4-5A7EAD8A5B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49373" y="722400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50B488-CBC3-48A4-B546-AB9C43A34B34}"/>
                    </a:ext>
                  </a:extLst>
                </p14:cNvPr>
                <p14:cNvContentPartPr/>
                <p14:nvPr/>
              </p14:nvContentPartPr>
              <p14:xfrm>
                <a:off x="9824973" y="656520"/>
                <a:ext cx="123840" cy="85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50B488-CBC3-48A4-B546-AB9C43A34B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20653" y="652200"/>
                  <a:ext cx="13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82E8B5B-9452-42A7-B0E0-4711FB5BED9C}"/>
                    </a:ext>
                  </a:extLst>
                </p14:cNvPr>
                <p14:cNvContentPartPr/>
                <p14:nvPr/>
              </p14:nvContentPartPr>
              <p14:xfrm>
                <a:off x="10046733" y="480840"/>
                <a:ext cx="190440" cy="150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82E8B5B-9452-42A7-B0E0-4711FB5BED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42413" y="476520"/>
                  <a:ext cx="199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E5DBC33-E0E0-40D0-8838-1460A7C1F995}"/>
                    </a:ext>
                  </a:extLst>
                </p14:cNvPr>
                <p14:cNvContentPartPr/>
                <p14:nvPr/>
              </p14:nvContentPartPr>
              <p14:xfrm>
                <a:off x="10354893" y="464640"/>
                <a:ext cx="187200" cy="160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E5DBC33-E0E0-40D0-8838-1460A7C1F9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50573" y="460320"/>
                  <a:ext cx="19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B2D384F-B547-4BEC-A79A-EE419C9C756C}"/>
                    </a:ext>
                  </a:extLst>
                </p14:cNvPr>
                <p14:cNvContentPartPr/>
                <p14:nvPr/>
              </p14:nvContentPartPr>
              <p14:xfrm>
                <a:off x="10690773" y="399480"/>
                <a:ext cx="170640" cy="200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B2D384F-B547-4BEC-A79A-EE419C9C75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86453" y="395160"/>
                  <a:ext cx="17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7FF2066-C1EE-48C6-B06F-AAD634116D48}"/>
                    </a:ext>
                  </a:extLst>
                </p14:cNvPr>
                <p14:cNvContentPartPr/>
                <p14:nvPr/>
              </p14:nvContentPartPr>
              <p14:xfrm>
                <a:off x="10783653" y="322440"/>
                <a:ext cx="21240" cy="21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7FF2066-C1EE-48C6-B06F-AAD634116D4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79333" y="318120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E5E8A03-895D-4D70-81A4-D304B5C43C8F}"/>
                    </a:ext>
                  </a:extLst>
                </p14:cNvPr>
                <p14:cNvContentPartPr/>
                <p14:nvPr/>
              </p14:nvContentPartPr>
              <p14:xfrm>
                <a:off x="10954653" y="329280"/>
                <a:ext cx="75960" cy="148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E5E8A03-895D-4D70-81A4-D304B5C43C8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50333" y="324960"/>
                  <a:ext cx="84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624ACDA-466D-4666-9C56-1115B8B55E96}"/>
                    </a:ext>
                  </a:extLst>
                </p14:cNvPr>
                <p14:cNvContentPartPr/>
                <p14:nvPr/>
              </p14:nvContentPartPr>
              <p14:xfrm>
                <a:off x="11041053" y="385440"/>
                <a:ext cx="70920" cy="87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624ACDA-466D-4666-9C56-1115B8B55E9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36733" y="381120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9F39D1C-47E6-4517-B918-44EBB281C4CA}"/>
                    </a:ext>
                  </a:extLst>
                </p14:cNvPr>
                <p14:cNvContentPartPr/>
                <p14:nvPr/>
              </p14:nvContentPartPr>
              <p14:xfrm>
                <a:off x="11124213" y="330360"/>
                <a:ext cx="173160" cy="134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9F39D1C-47E6-4517-B918-44EBB281C4C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119893" y="326040"/>
                  <a:ext cx="181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266DC8B-D5BC-4A82-A77E-97CE53CC711D}"/>
                    </a:ext>
                  </a:extLst>
                </p14:cNvPr>
                <p14:cNvContentPartPr/>
                <p14:nvPr/>
              </p14:nvContentPartPr>
              <p14:xfrm>
                <a:off x="10981653" y="281760"/>
                <a:ext cx="78480" cy="5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266DC8B-D5BC-4A82-A77E-97CE53CC711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77333" y="277440"/>
                  <a:ext cx="87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58780B2-A941-4026-BC80-D73395D7BFDD}"/>
                    </a:ext>
                  </a:extLst>
                </p14:cNvPr>
                <p14:cNvContentPartPr/>
                <p14:nvPr/>
              </p14:nvContentPartPr>
              <p14:xfrm>
                <a:off x="11393493" y="343680"/>
                <a:ext cx="118440" cy="112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58780B2-A941-4026-BC80-D73395D7BFD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89173" y="339360"/>
                  <a:ext cx="12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095940B-3BF8-49B5-865F-162900AC4CAF}"/>
                    </a:ext>
                  </a:extLst>
                </p14:cNvPr>
                <p14:cNvContentPartPr/>
                <p14:nvPr/>
              </p14:nvContentPartPr>
              <p14:xfrm>
                <a:off x="11517333" y="371400"/>
                <a:ext cx="57960" cy="113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095940B-3BF8-49B5-865F-162900AC4C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13013" y="367080"/>
                  <a:ext cx="66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E7D6123-B811-4D44-BCAB-BEC5E864601B}"/>
                    </a:ext>
                  </a:extLst>
                </p14:cNvPr>
                <p14:cNvContentPartPr/>
                <p14:nvPr/>
              </p14:nvContentPartPr>
              <p14:xfrm>
                <a:off x="11598693" y="389040"/>
                <a:ext cx="86040" cy="84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E7D6123-B811-4D44-BCAB-BEC5E864601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94373" y="384720"/>
                  <a:ext cx="94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F6F2F8E-A929-4961-85C0-B6770DC4EBB4}"/>
                    </a:ext>
                  </a:extLst>
                </p14:cNvPr>
                <p14:cNvContentPartPr/>
                <p14:nvPr/>
              </p14:nvContentPartPr>
              <p14:xfrm>
                <a:off x="10772853" y="616200"/>
                <a:ext cx="37800" cy="129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F6F2F8E-A929-4961-85C0-B6770DC4EB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68533" y="611880"/>
                  <a:ext cx="46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4A7D6FB-E571-4474-AA02-2B6C770CC59C}"/>
                    </a:ext>
                  </a:extLst>
                </p14:cNvPr>
                <p14:cNvContentPartPr/>
                <p14:nvPr/>
              </p14:nvContentPartPr>
              <p14:xfrm>
                <a:off x="10710573" y="576240"/>
                <a:ext cx="126720" cy="65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4A7D6FB-E571-4474-AA02-2B6C770CC5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06253" y="571920"/>
                  <a:ext cx="135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51EB2F6-9258-4EDF-AF1E-D8D338CA0E21}"/>
                    </a:ext>
                  </a:extLst>
                </p14:cNvPr>
                <p14:cNvContentPartPr/>
                <p14:nvPr/>
              </p14:nvContentPartPr>
              <p14:xfrm>
                <a:off x="10865013" y="635640"/>
                <a:ext cx="41400" cy="65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51EB2F6-9258-4EDF-AF1E-D8D338CA0E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60693" y="631320"/>
                  <a:ext cx="5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8C9FFC9-E3CE-43CA-B705-0CF1C365F815}"/>
                    </a:ext>
                  </a:extLst>
                </p14:cNvPr>
                <p14:cNvContentPartPr/>
                <p14:nvPr/>
              </p14:nvContentPartPr>
              <p14:xfrm>
                <a:off x="10917573" y="641760"/>
                <a:ext cx="61200" cy="68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8C9FFC9-E3CE-43CA-B705-0CF1C365F8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13253" y="637440"/>
                  <a:ext cx="6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D7C7B68-76D2-4511-9CE7-120D31AB2783}"/>
                    </a:ext>
                  </a:extLst>
                </p14:cNvPr>
                <p14:cNvContentPartPr/>
                <p14:nvPr/>
              </p14:nvContentPartPr>
              <p14:xfrm>
                <a:off x="11002173" y="602520"/>
                <a:ext cx="203760" cy="102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D7C7B68-76D2-4511-9CE7-120D31AB27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97853" y="598200"/>
                  <a:ext cx="212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23136EB-B566-47B1-8BA2-05CEE8109935}"/>
                    </a:ext>
                  </a:extLst>
                </p14:cNvPr>
                <p14:cNvContentPartPr/>
                <p14:nvPr/>
              </p14:nvContentPartPr>
              <p14:xfrm>
                <a:off x="11226453" y="559680"/>
                <a:ext cx="93600" cy="138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23136EB-B566-47B1-8BA2-05CEE81099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22133" y="555360"/>
                  <a:ext cx="102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536040A-0C2D-49FB-923F-010DFE08BCD4}"/>
                    </a:ext>
                  </a:extLst>
                </p14:cNvPr>
                <p14:cNvContentPartPr/>
                <p14:nvPr/>
              </p14:nvContentPartPr>
              <p14:xfrm>
                <a:off x="11354613" y="567600"/>
                <a:ext cx="115200" cy="122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536040A-0C2D-49FB-923F-010DFE08BC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50293" y="563280"/>
                  <a:ext cx="123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DE6D50C-F461-40BF-B6DD-1C6DF9FF44D5}"/>
                    </a:ext>
                  </a:extLst>
                </p14:cNvPr>
                <p14:cNvContentPartPr/>
                <p14:nvPr/>
              </p14:nvContentPartPr>
              <p14:xfrm>
                <a:off x="11479173" y="572640"/>
                <a:ext cx="17280" cy="58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DE6D50C-F461-40BF-B6DD-1C6DF9FF44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74853" y="568320"/>
                  <a:ext cx="25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0E83AD4-7527-4FA7-8A4B-D826796DAA63}"/>
                    </a:ext>
                  </a:extLst>
                </p14:cNvPr>
                <p14:cNvContentPartPr/>
                <p14:nvPr/>
              </p14:nvContentPartPr>
              <p14:xfrm>
                <a:off x="11499693" y="604680"/>
                <a:ext cx="193320" cy="680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0E83AD4-7527-4FA7-8A4B-D826796DAA6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95373" y="600360"/>
                  <a:ext cx="201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0B7FE2B-00D3-468F-93EC-EBD07597B3B9}"/>
                    </a:ext>
                  </a:extLst>
                </p14:cNvPr>
                <p14:cNvContentPartPr/>
                <p14:nvPr/>
              </p14:nvContentPartPr>
              <p14:xfrm>
                <a:off x="11688693" y="599280"/>
                <a:ext cx="128880" cy="81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0B7FE2B-00D3-468F-93EC-EBD07597B3B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84373" y="594960"/>
                  <a:ext cx="137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4F100B5-AA30-4D2A-9BFB-055494E540E3}"/>
                    </a:ext>
                  </a:extLst>
                </p14:cNvPr>
                <p14:cNvContentPartPr/>
                <p14:nvPr/>
              </p14:nvContentPartPr>
              <p14:xfrm>
                <a:off x="11801373" y="549600"/>
                <a:ext cx="9720" cy="19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4F100B5-AA30-4D2A-9BFB-055494E540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797053" y="545280"/>
                  <a:ext cx="1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37D7020-A351-4AB3-9ADF-6337EB049E60}"/>
                    </a:ext>
                  </a:extLst>
                </p14:cNvPr>
                <p14:cNvContentPartPr/>
                <p14:nvPr/>
              </p14:nvContentPartPr>
              <p14:xfrm>
                <a:off x="11823693" y="593160"/>
                <a:ext cx="161280" cy="885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37D7020-A351-4AB3-9ADF-6337EB049E6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19373" y="588840"/>
                  <a:ext cx="169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68D99E4-70F0-4A0D-80BE-4C081CA9AEC3}"/>
                    </a:ext>
                  </a:extLst>
                </p14:cNvPr>
                <p14:cNvContentPartPr/>
                <p14:nvPr/>
              </p14:nvContentPartPr>
              <p14:xfrm>
                <a:off x="11968413" y="596760"/>
                <a:ext cx="124200" cy="69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68D99E4-70F0-4A0D-80BE-4C081CA9AE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964093" y="592440"/>
                  <a:ext cx="132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234AB9-0E83-49BC-A083-DD9C3891E5B2}"/>
                    </a:ext>
                  </a:extLst>
                </p14:cNvPr>
                <p14:cNvContentPartPr/>
                <p14:nvPr/>
              </p14:nvContentPartPr>
              <p14:xfrm>
                <a:off x="10614813" y="818880"/>
                <a:ext cx="234360" cy="111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234AB9-0E83-49BC-A083-DD9C3891E5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10493" y="814560"/>
                  <a:ext cx="243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0819672-2850-4BFD-89C4-03E5F7BE1829}"/>
                    </a:ext>
                  </a:extLst>
                </p14:cNvPr>
                <p14:cNvContentPartPr/>
                <p14:nvPr/>
              </p14:nvContentPartPr>
              <p14:xfrm>
                <a:off x="10838013" y="825720"/>
                <a:ext cx="83880" cy="105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0819672-2850-4BFD-89C4-03E5F7BE18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33693" y="821400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BA34E0E-1297-4970-8569-B202E44C76F3}"/>
                    </a:ext>
                  </a:extLst>
                </p14:cNvPr>
                <p14:cNvContentPartPr/>
                <p14:nvPr/>
              </p14:nvContentPartPr>
              <p14:xfrm>
                <a:off x="10953213" y="771720"/>
                <a:ext cx="77040" cy="136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BA34E0E-1297-4970-8569-B202E44C76F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48893" y="767400"/>
                  <a:ext cx="8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3C72B5-C464-4A5E-9621-446AD983049A}"/>
                    </a:ext>
                  </a:extLst>
                </p14:cNvPr>
                <p14:cNvContentPartPr/>
                <p14:nvPr/>
              </p14:nvContentPartPr>
              <p14:xfrm>
                <a:off x="11019813" y="840120"/>
                <a:ext cx="54000" cy="54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3C72B5-C464-4A5E-9621-446AD98304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15493" y="835800"/>
                  <a:ext cx="62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F55F035-A829-4538-9195-CCC8D859E276}"/>
                    </a:ext>
                  </a:extLst>
                </p14:cNvPr>
                <p14:cNvContentPartPr/>
                <p14:nvPr/>
              </p14:nvContentPartPr>
              <p14:xfrm>
                <a:off x="11173893" y="810600"/>
                <a:ext cx="292320" cy="169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F55F035-A829-4538-9195-CCC8D859E27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69573" y="806280"/>
                  <a:ext cx="300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553F8B1-A59F-40D4-B872-31461160BC16}"/>
                    </a:ext>
                  </a:extLst>
                </p14:cNvPr>
                <p14:cNvContentPartPr/>
                <p14:nvPr/>
              </p14:nvContentPartPr>
              <p14:xfrm>
                <a:off x="11451453" y="789720"/>
                <a:ext cx="21240" cy="25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553F8B1-A59F-40D4-B872-31461160BC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47133" y="785400"/>
                  <a:ext cx="2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72B29AE-8E4B-4687-8B22-7FF1DFCB97E8}"/>
                    </a:ext>
                  </a:extLst>
                </p14:cNvPr>
                <p14:cNvContentPartPr/>
                <p14:nvPr/>
              </p14:nvContentPartPr>
              <p14:xfrm>
                <a:off x="11463693" y="802680"/>
                <a:ext cx="144000" cy="149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72B29AE-8E4B-4687-8B22-7FF1DFCB97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59373" y="798360"/>
                  <a:ext cx="15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98EF66C-1342-4FCD-94A5-16E8DA4351AC}"/>
                    </a:ext>
                  </a:extLst>
                </p14:cNvPr>
                <p14:cNvContentPartPr/>
                <p14:nvPr/>
              </p14:nvContentPartPr>
              <p14:xfrm>
                <a:off x="11683293" y="809160"/>
                <a:ext cx="11160" cy="56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98EF66C-1342-4FCD-94A5-16E8DA4351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78973" y="804840"/>
                  <a:ext cx="19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5791B45-743E-4C53-93EB-FE92B182ED43}"/>
                    </a:ext>
                  </a:extLst>
                </p14:cNvPr>
                <p14:cNvContentPartPr/>
                <p14:nvPr/>
              </p14:nvContentPartPr>
              <p14:xfrm>
                <a:off x="11675733" y="755160"/>
                <a:ext cx="37800" cy="16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5791B45-743E-4C53-93EB-FE92B182ED4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671413" y="750840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3B006F2-961F-41E0-A12F-EA4810FAC216}"/>
                    </a:ext>
                  </a:extLst>
                </p14:cNvPr>
                <p14:cNvContentPartPr/>
                <p14:nvPr/>
              </p14:nvContentPartPr>
              <p14:xfrm>
                <a:off x="11702373" y="783600"/>
                <a:ext cx="83880" cy="777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3B006F2-961F-41E0-A12F-EA4810FAC2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98053" y="779280"/>
                  <a:ext cx="92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71649BB-D1F0-460D-BDA5-2EE4E20D9C9C}"/>
                    </a:ext>
                  </a:extLst>
                </p14:cNvPr>
                <p14:cNvContentPartPr/>
                <p14:nvPr/>
              </p14:nvContentPartPr>
              <p14:xfrm>
                <a:off x="11771133" y="726000"/>
                <a:ext cx="84240" cy="118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71649BB-D1F0-460D-BDA5-2EE4E20D9C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766813" y="721680"/>
                  <a:ext cx="92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51FEC6E-B34F-45E1-BE93-8175008D8A94}"/>
                    </a:ext>
                  </a:extLst>
                </p14:cNvPr>
                <p14:cNvContentPartPr/>
                <p14:nvPr/>
              </p14:nvContentPartPr>
              <p14:xfrm>
                <a:off x="9774933" y="1007160"/>
                <a:ext cx="190440" cy="99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51FEC6E-B34F-45E1-BE93-8175008D8A9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70613" y="1002840"/>
                  <a:ext cx="19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C235EDF-C081-4D3B-B671-E5020F759618}"/>
                    </a:ext>
                  </a:extLst>
                </p14:cNvPr>
                <p14:cNvContentPartPr/>
                <p14:nvPr/>
              </p14:nvContentPartPr>
              <p14:xfrm>
                <a:off x="10023693" y="1010040"/>
                <a:ext cx="155880" cy="83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C235EDF-C081-4D3B-B671-E5020F7596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19373" y="1005720"/>
                  <a:ext cx="164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928D6E2-ABEC-4AE2-A7F6-61ABA4D819E2}"/>
                    </a:ext>
                  </a:extLst>
                </p14:cNvPr>
                <p14:cNvContentPartPr/>
                <p14:nvPr/>
              </p14:nvContentPartPr>
              <p14:xfrm>
                <a:off x="10169853" y="1020120"/>
                <a:ext cx="61200" cy="60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928D6E2-ABEC-4AE2-A7F6-61ABA4D819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65533" y="1015800"/>
                  <a:ext cx="69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D9995E0-FA62-4694-AE47-FEBFE11F445D}"/>
                    </a:ext>
                  </a:extLst>
                </p14:cNvPr>
                <p14:cNvContentPartPr/>
                <p14:nvPr/>
              </p14:nvContentPartPr>
              <p14:xfrm>
                <a:off x="10226373" y="1026600"/>
                <a:ext cx="87480" cy="46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D9995E0-FA62-4694-AE47-FEBFE11F44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22053" y="1022280"/>
                  <a:ext cx="96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C4068F3-FA5E-4CC6-B6BE-F7B3E16C851B}"/>
                    </a:ext>
                  </a:extLst>
                </p14:cNvPr>
                <p14:cNvContentPartPr/>
                <p14:nvPr/>
              </p14:nvContentPartPr>
              <p14:xfrm>
                <a:off x="10300533" y="963240"/>
                <a:ext cx="100440" cy="1094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C4068F3-FA5E-4CC6-B6BE-F7B3E16C851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96213" y="958920"/>
                  <a:ext cx="10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050268C-9201-41C0-BC37-12F533453F36}"/>
                    </a:ext>
                  </a:extLst>
                </p14:cNvPr>
                <p14:cNvContentPartPr/>
                <p14:nvPr/>
              </p14:nvContentPartPr>
              <p14:xfrm>
                <a:off x="10387293" y="946320"/>
                <a:ext cx="47880" cy="135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050268C-9201-41C0-BC37-12F533453F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82973" y="942000"/>
                  <a:ext cx="56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C76F1EC-9EE9-4240-9332-3DFF5AD7F2F1}"/>
                    </a:ext>
                  </a:extLst>
                </p14:cNvPr>
                <p14:cNvContentPartPr/>
                <p14:nvPr/>
              </p14:nvContentPartPr>
              <p14:xfrm>
                <a:off x="10210533" y="917160"/>
                <a:ext cx="20880" cy="108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C76F1EC-9EE9-4240-9332-3DFF5AD7F2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06213" y="912840"/>
                  <a:ext cx="2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875ADAD-3A3E-461E-9F8F-28A650E54247}"/>
                    </a:ext>
                  </a:extLst>
                </p14:cNvPr>
                <p14:cNvContentPartPr/>
                <p14:nvPr/>
              </p14:nvContentPartPr>
              <p14:xfrm>
                <a:off x="10457493" y="1028040"/>
                <a:ext cx="11160" cy="25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875ADAD-3A3E-461E-9F8F-28A650E542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53173" y="1023720"/>
                  <a:ext cx="1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E311183-4814-4261-801F-24B45BB25B3D}"/>
                    </a:ext>
                  </a:extLst>
                </p14:cNvPr>
                <p14:cNvContentPartPr/>
                <p14:nvPr/>
              </p14:nvContentPartPr>
              <p14:xfrm>
                <a:off x="10542813" y="964320"/>
                <a:ext cx="84600" cy="100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E311183-4814-4261-801F-24B45BB25B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38493" y="960000"/>
                  <a:ext cx="9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6D1431B-67A4-40B9-91C5-9991E2EAE74B}"/>
                    </a:ext>
                  </a:extLst>
                </p14:cNvPr>
                <p14:cNvContentPartPr/>
                <p14:nvPr/>
              </p14:nvContentPartPr>
              <p14:xfrm>
                <a:off x="10634973" y="1032720"/>
                <a:ext cx="64440" cy="48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6D1431B-67A4-40B9-91C5-9991E2EAE74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30653" y="1028400"/>
                  <a:ext cx="73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4AE0BA2-778E-46A4-AF83-9E3E4B228B2A}"/>
                    </a:ext>
                  </a:extLst>
                </p14:cNvPr>
                <p14:cNvContentPartPr/>
                <p14:nvPr/>
              </p14:nvContentPartPr>
              <p14:xfrm>
                <a:off x="10705173" y="964320"/>
                <a:ext cx="48960" cy="130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4AE0BA2-778E-46A4-AF83-9E3E4B228B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00853" y="960000"/>
                  <a:ext cx="57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5DAB14E-7C08-4E8E-8A00-EF6AD502CE98}"/>
                    </a:ext>
                  </a:extLst>
                </p14:cNvPr>
                <p14:cNvContentPartPr/>
                <p14:nvPr/>
              </p14:nvContentPartPr>
              <p14:xfrm>
                <a:off x="10755573" y="1025160"/>
                <a:ext cx="47520" cy="102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5DAB14E-7C08-4E8E-8A00-EF6AD502CE9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51253" y="1020840"/>
                  <a:ext cx="56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B75BD7D-822E-4845-A89B-067E96A62F8A}"/>
                    </a:ext>
                  </a:extLst>
                </p14:cNvPr>
                <p14:cNvContentPartPr/>
                <p14:nvPr/>
              </p14:nvContentPartPr>
              <p14:xfrm>
                <a:off x="10840173" y="976920"/>
                <a:ext cx="140760" cy="123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B75BD7D-822E-4845-A89B-067E96A62F8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35853" y="972600"/>
                  <a:ext cx="149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5658A77-39F3-41AD-BD02-FAA05A4CA8C0}"/>
                    </a:ext>
                  </a:extLst>
                </p14:cNvPr>
                <p14:cNvContentPartPr/>
                <p14:nvPr/>
              </p14:nvContentPartPr>
              <p14:xfrm>
                <a:off x="11015133" y="1020120"/>
                <a:ext cx="68400" cy="110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5658A77-39F3-41AD-BD02-FAA05A4CA8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10813" y="1015800"/>
                  <a:ext cx="77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27C9207-A853-408A-852B-2A0258AAEFEE}"/>
                    </a:ext>
                  </a:extLst>
                </p14:cNvPr>
                <p14:cNvContentPartPr/>
                <p14:nvPr/>
              </p14:nvContentPartPr>
              <p14:xfrm>
                <a:off x="11088933" y="1023360"/>
                <a:ext cx="162360" cy="68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27C9207-A853-408A-852B-2A0258AAEF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84613" y="1019040"/>
                  <a:ext cx="171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4050E61-B380-4959-9B1B-E8C1C4B778C5}"/>
                    </a:ext>
                  </a:extLst>
                </p14:cNvPr>
                <p14:cNvContentPartPr/>
                <p14:nvPr/>
              </p14:nvContentPartPr>
              <p14:xfrm>
                <a:off x="11075973" y="1011120"/>
                <a:ext cx="109440" cy="114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4050E61-B380-4959-9B1B-E8C1C4B778C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71653" y="1006800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150EC36-1894-49B9-BE44-BB71B7C3B5ED}"/>
                    </a:ext>
                  </a:extLst>
                </p14:cNvPr>
                <p14:cNvContentPartPr/>
                <p14:nvPr/>
              </p14:nvContentPartPr>
              <p14:xfrm>
                <a:off x="11172813" y="1013640"/>
                <a:ext cx="73440" cy="77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150EC36-1894-49B9-BE44-BB71B7C3B5E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68493" y="1009320"/>
                  <a:ext cx="82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59C115-BF45-44C1-BF75-13C73DDC025C}"/>
                    </a:ext>
                  </a:extLst>
                </p14:cNvPr>
                <p14:cNvContentPartPr/>
                <p14:nvPr/>
              </p14:nvContentPartPr>
              <p14:xfrm>
                <a:off x="11322573" y="963600"/>
                <a:ext cx="34920" cy="141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59C115-BF45-44C1-BF75-13C73DDC02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18253" y="959280"/>
                  <a:ext cx="4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832CA70-DFCB-43DE-9901-CA3E3C2DE06C}"/>
                    </a:ext>
                  </a:extLst>
                </p14:cNvPr>
                <p14:cNvContentPartPr/>
                <p14:nvPr/>
              </p14:nvContentPartPr>
              <p14:xfrm>
                <a:off x="11263893" y="1050720"/>
                <a:ext cx="109440" cy="29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832CA70-DFCB-43DE-9901-CA3E3C2DE06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59573" y="1046400"/>
                  <a:ext cx="11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EEA6EFF-8A84-4D3D-B420-6C0205F892D0}"/>
                    </a:ext>
                  </a:extLst>
                </p14:cNvPr>
                <p14:cNvContentPartPr/>
                <p14:nvPr/>
              </p14:nvContentPartPr>
              <p14:xfrm>
                <a:off x="11293773" y="936960"/>
                <a:ext cx="166320" cy="136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EEA6EFF-8A84-4D3D-B420-6C0205F892D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89453" y="932640"/>
                  <a:ext cx="17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59D62C2-8FEB-4E61-9C09-9C534BDA9FAC}"/>
                    </a:ext>
                  </a:extLst>
                </p14:cNvPr>
                <p14:cNvContentPartPr/>
                <p14:nvPr/>
              </p14:nvContentPartPr>
              <p14:xfrm>
                <a:off x="11470173" y="999960"/>
                <a:ext cx="77400" cy="146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59D62C2-8FEB-4E61-9C09-9C534BDA9F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65853" y="995640"/>
                  <a:ext cx="86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6B9450-97A3-435D-A75F-3A1A38576934}"/>
                    </a:ext>
                  </a:extLst>
                </p14:cNvPr>
                <p14:cNvContentPartPr/>
                <p14:nvPr/>
              </p14:nvContentPartPr>
              <p14:xfrm>
                <a:off x="11552253" y="963960"/>
                <a:ext cx="136800" cy="112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6B9450-97A3-435D-A75F-3A1A3857693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47933" y="959640"/>
                  <a:ext cx="145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749454F-80B4-43C7-A7B8-997865F4F9C1}"/>
                    </a:ext>
                  </a:extLst>
                </p14:cNvPr>
                <p14:cNvContentPartPr/>
                <p14:nvPr/>
              </p14:nvContentPartPr>
              <p14:xfrm>
                <a:off x="11640093" y="932280"/>
                <a:ext cx="70560" cy="141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749454F-80B4-43C7-A7B8-997865F4F9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35773" y="927960"/>
                  <a:ext cx="79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9D45426-B373-4178-9F41-BD77931F8704}"/>
                    </a:ext>
                  </a:extLst>
                </p14:cNvPr>
                <p14:cNvContentPartPr/>
                <p14:nvPr/>
              </p14:nvContentPartPr>
              <p14:xfrm>
                <a:off x="11701653" y="988440"/>
                <a:ext cx="141480" cy="860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9D45426-B373-4178-9F41-BD77931F870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97333" y="984120"/>
                  <a:ext cx="150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76F2AC7-1651-4B0F-9AD1-0905ECC71E8E}"/>
                    </a:ext>
                  </a:extLst>
                </p14:cNvPr>
                <p14:cNvContentPartPr/>
                <p14:nvPr/>
              </p14:nvContentPartPr>
              <p14:xfrm>
                <a:off x="11851773" y="930840"/>
                <a:ext cx="16560" cy="11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76F2AC7-1651-4B0F-9AD1-0905ECC71E8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47453" y="926520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D2AAC14-540F-4D81-845D-826397BA4C87}"/>
                    </a:ext>
                  </a:extLst>
                </p14:cNvPr>
                <p14:cNvContentPartPr/>
                <p14:nvPr/>
              </p14:nvContentPartPr>
              <p14:xfrm>
                <a:off x="11865093" y="919680"/>
                <a:ext cx="53280" cy="168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D2AAC14-540F-4D81-845D-826397BA4C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860773" y="915360"/>
                  <a:ext cx="61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511AFB-51F0-4CCB-A29A-4870CF42023B}"/>
                    </a:ext>
                  </a:extLst>
                </p14:cNvPr>
                <p14:cNvContentPartPr/>
                <p14:nvPr/>
              </p14:nvContentPartPr>
              <p14:xfrm>
                <a:off x="11940333" y="997440"/>
                <a:ext cx="107640" cy="81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511AFB-51F0-4CCB-A29A-4870CF42023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936013" y="993120"/>
                  <a:ext cx="11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A0EDA35-A11B-4E75-B17E-8C66750717D9}"/>
                    </a:ext>
                  </a:extLst>
                </p14:cNvPr>
                <p14:cNvContentPartPr/>
                <p14:nvPr/>
              </p14:nvContentPartPr>
              <p14:xfrm>
                <a:off x="12049773" y="909600"/>
                <a:ext cx="72720" cy="166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A0EDA35-A11B-4E75-B17E-8C66750717D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045453" y="905280"/>
                  <a:ext cx="8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2C0CF88-1E62-4886-AE63-1F2F5D6A28C2}"/>
                    </a:ext>
                  </a:extLst>
                </p14:cNvPr>
                <p14:cNvContentPartPr/>
                <p14:nvPr/>
              </p14:nvContentPartPr>
              <p14:xfrm>
                <a:off x="11238333" y="1130640"/>
                <a:ext cx="849600" cy="392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2C0CF88-1E62-4886-AE63-1F2F5D6A28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34013" y="1126320"/>
                  <a:ext cx="8582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BE5963E-4343-49E0-9616-A6578DE84125}"/>
                  </a:ext>
                </a:extLst>
              </p14:cNvPr>
              <p14:cNvContentPartPr/>
              <p14:nvPr/>
            </p14:nvContentPartPr>
            <p14:xfrm>
              <a:off x="345813" y="1554000"/>
              <a:ext cx="314640" cy="5331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BE5963E-4343-49E0-9616-A6578DE8412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41493" y="1549680"/>
                <a:ext cx="3232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64E46605-494F-431E-BA0B-FB3E9C76777F}"/>
                  </a:ext>
                </a:extLst>
              </p14:cNvPr>
              <p14:cNvContentPartPr/>
              <p14:nvPr/>
            </p14:nvContentPartPr>
            <p14:xfrm>
              <a:off x="7482093" y="5841240"/>
              <a:ext cx="421200" cy="3938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64E46605-494F-431E-BA0B-FB3E9C76777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477773" y="5836920"/>
                <a:ext cx="4298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C875075E-8343-4901-876D-FC9D8B31D427}"/>
                  </a:ext>
                </a:extLst>
              </p14:cNvPr>
              <p14:cNvContentPartPr/>
              <p14:nvPr/>
            </p14:nvContentPartPr>
            <p14:xfrm>
              <a:off x="1670613" y="2353560"/>
              <a:ext cx="33840" cy="34405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C875075E-8343-4901-876D-FC9D8B31D42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666293" y="2349240"/>
                <a:ext cx="42480" cy="3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27A92D4-48E8-4017-8435-9A92C3D32CAF}"/>
                  </a:ext>
                </a:extLst>
              </p14:cNvPr>
              <p14:cNvContentPartPr/>
              <p14:nvPr/>
            </p14:nvContentPartPr>
            <p14:xfrm>
              <a:off x="1672053" y="5787240"/>
              <a:ext cx="6309360" cy="655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27A92D4-48E8-4017-8435-9A92C3D32CAF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667733" y="5782920"/>
                <a:ext cx="63180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6AA8F432-C24D-4241-A047-45C7DE2A5768}"/>
              </a:ext>
            </a:extLst>
          </p:cNvPr>
          <p:cNvGrpSpPr/>
          <p:nvPr/>
        </p:nvGrpSpPr>
        <p:grpSpPr>
          <a:xfrm>
            <a:off x="1683573" y="2511240"/>
            <a:ext cx="6512760" cy="3912480"/>
            <a:chOff x="1683573" y="2511240"/>
            <a:chExt cx="6512760" cy="39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EC66A8A-38F2-4388-AA52-41C0BE83BB46}"/>
                    </a:ext>
                  </a:extLst>
                </p14:cNvPr>
                <p14:cNvContentPartPr/>
                <p14:nvPr/>
              </p14:nvContentPartPr>
              <p14:xfrm>
                <a:off x="1963293" y="5232840"/>
                <a:ext cx="213840" cy="25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EC66A8A-38F2-4388-AA52-41C0BE83BB4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58973" y="5228520"/>
                  <a:ext cx="22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FC6A168-FBF0-42FB-B9C0-F3CCD825A42E}"/>
                    </a:ext>
                  </a:extLst>
                </p14:cNvPr>
                <p14:cNvContentPartPr/>
                <p14:nvPr/>
              </p14:nvContentPartPr>
              <p14:xfrm>
                <a:off x="1958613" y="5247240"/>
                <a:ext cx="21960" cy="688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FC6A168-FBF0-42FB-B9C0-F3CCD825A42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54293" y="5242920"/>
                  <a:ext cx="306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2AC1EFB-3061-426F-B8FB-19E7CD339009}"/>
                    </a:ext>
                  </a:extLst>
                </p14:cNvPr>
                <p14:cNvContentPartPr/>
                <p14:nvPr/>
              </p14:nvContentPartPr>
              <p14:xfrm>
                <a:off x="1836213" y="5987040"/>
                <a:ext cx="123120" cy="145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2AC1EFB-3061-426F-B8FB-19E7CD33900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31893" y="5982720"/>
                  <a:ext cx="13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724CCC8-1445-49F0-90A7-692FB4F2C03B}"/>
                    </a:ext>
                  </a:extLst>
                </p14:cNvPr>
                <p14:cNvContentPartPr/>
                <p14:nvPr/>
              </p14:nvContentPartPr>
              <p14:xfrm>
                <a:off x="2065533" y="5231400"/>
                <a:ext cx="144360" cy="11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724CCC8-1445-49F0-90A7-692FB4F2C03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061213" y="5227080"/>
                  <a:ext cx="153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D6BD515-03BD-4AA0-B69E-CB43A727CD8E}"/>
                    </a:ext>
                  </a:extLst>
                </p14:cNvPr>
                <p14:cNvContentPartPr/>
                <p14:nvPr/>
              </p14:nvContentPartPr>
              <p14:xfrm>
                <a:off x="2070213" y="5241840"/>
                <a:ext cx="264960" cy="129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D6BD515-03BD-4AA0-B69E-CB43A727CD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65893" y="5237520"/>
                  <a:ext cx="273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ED08342-26AA-463C-AD69-20A93E66B6B5}"/>
                    </a:ext>
                  </a:extLst>
                </p14:cNvPr>
                <p14:cNvContentPartPr/>
                <p14:nvPr/>
              </p14:nvContentPartPr>
              <p14:xfrm>
                <a:off x="2343813" y="5292960"/>
                <a:ext cx="7560" cy="519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ED08342-26AA-463C-AD69-20A93E66B6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39493" y="5288640"/>
                  <a:ext cx="16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527F390-29FF-44DD-829F-385ADB92A9AF}"/>
                    </a:ext>
                  </a:extLst>
                </p14:cNvPr>
                <p14:cNvContentPartPr/>
                <p14:nvPr/>
              </p14:nvContentPartPr>
              <p14:xfrm>
                <a:off x="2271813" y="6023760"/>
                <a:ext cx="139320" cy="144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527F390-29FF-44DD-829F-385ADB92A9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67493" y="6019440"/>
                  <a:ext cx="147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B50BB01-0E04-4290-AAF6-16C66787B6A5}"/>
                    </a:ext>
                  </a:extLst>
                </p14:cNvPr>
                <p14:cNvContentPartPr/>
                <p14:nvPr/>
              </p14:nvContentPartPr>
              <p14:xfrm>
                <a:off x="2316093" y="4763040"/>
                <a:ext cx="17280" cy="468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B50BB01-0E04-4290-AAF6-16C66787B6A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1773" y="4758720"/>
                  <a:ext cx="25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E7DEFA5-508F-4F77-AE01-51DC2133650C}"/>
                    </a:ext>
                  </a:extLst>
                </p14:cNvPr>
                <p14:cNvContentPartPr/>
                <p14:nvPr/>
              </p14:nvContentPartPr>
              <p14:xfrm>
                <a:off x="1851693" y="6277560"/>
                <a:ext cx="107640" cy="1350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E7DEFA5-508F-4F77-AE01-51DC2133650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47373" y="6273240"/>
                  <a:ext cx="11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7B5D86D-2E42-4C83-9129-56CDB417A3C5}"/>
                    </a:ext>
                  </a:extLst>
                </p14:cNvPr>
                <p14:cNvContentPartPr/>
                <p14:nvPr/>
              </p14:nvContentPartPr>
              <p14:xfrm>
                <a:off x="1932693" y="6279720"/>
                <a:ext cx="38880" cy="119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7B5D86D-2E42-4C83-9129-56CDB417A3C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28373" y="6275400"/>
                  <a:ext cx="47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C446B95-427C-445E-A98B-F8A0D0B2818F}"/>
                    </a:ext>
                  </a:extLst>
                </p14:cNvPr>
                <p14:cNvContentPartPr/>
                <p14:nvPr/>
              </p14:nvContentPartPr>
              <p14:xfrm>
                <a:off x="1868253" y="6298440"/>
                <a:ext cx="222120" cy="113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C446B95-427C-445E-A98B-F8A0D0B2818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63933" y="6294120"/>
                  <a:ext cx="23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0A7DDB8-6B95-454C-9493-60F6F4E67793}"/>
                    </a:ext>
                  </a:extLst>
                </p14:cNvPr>
                <p14:cNvContentPartPr/>
                <p14:nvPr/>
              </p14:nvContentPartPr>
              <p14:xfrm>
                <a:off x="2123853" y="6306360"/>
                <a:ext cx="68760" cy="8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0A7DDB8-6B95-454C-9493-60F6F4E6779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19533" y="6302040"/>
                  <a:ext cx="77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1746411-6D16-4FD5-A0E6-D233B18D5237}"/>
                    </a:ext>
                  </a:extLst>
                </p14:cNvPr>
                <p14:cNvContentPartPr/>
                <p14:nvPr/>
              </p14:nvContentPartPr>
              <p14:xfrm>
                <a:off x="2107653" y="6344160"/>
                <a:ext cx="83880" cy="2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1746411-6D16-4FD5-A0E6-D233B18D52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103333" y="6339840"/>
                  <a:ext cx="92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49160AA-1A77-4BAC-9BD6-6D2C62C47AEC}"/>
                    </a:ext>
                  </a:extLst>
                </p14:cNvPr>
                <p14:cNvContentPartPr/>
                <p14:nvPr/>
              </p14:nvContentPartPr>
              <p14:xfrm>
                <a:off x="2267853" y="6256320"/>
                <a:ext cx="104400" cy="109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49160AA-1A77-4BAC-9BD6-6D2C62C47AE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63533" y="6252000"/>
                  <a:ext cx="11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6CBF36A-CA9E-4A53-8A7D-5E8F67E4F254}"/>
                    </a:ext>
                  </a:extLst>
                </p14:cNvPr>
                <p14:cNvContentPartPr/>
                <p14:nvPr/>
              </p14:nvContentPartPr>
              <p14:xfrm>
                <a:off x="2308533" y="4747200"/>
                <a:ext cx="167400" cy="411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6CBF36A-CA9E-4A53-8A7D-5E8F67E4F25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04213" y="4742880"/>
                  <a:ext cx="1760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E90059E-A4B4-4F02-9325-EB780C1FA80C}"/>
                    </a:ext>
                  </a:extLst>
                </p14:cNvPr>
                <p14:cNvContentPartPr/>
                <p14:nvPr/>
              </p14:nvContentPartPr>
              <p14:xfrm>
                <a:off x="2495733" y="4894800"/>
                <a:ext cx="77040" cy="134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E90059E-A4B4-4F02-9325-EB780C1FA80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91413" y="4890480"/>
                  <a:ext cx="85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86CADCD-AE19-43CC-96F5-6506A88F821C}"/>
                    </a:ext>
                  </a:extLst>
                </p14:cNvPr>
                <p14:cNvContentPartPr/>
                <p14:nvPr/>
              </p14:nvContentPartPr>
              <p14:xfrm>
                <a:off x="2573133" y="4893720"/>
                <a:ext cx="23400" cy="160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86CADCD-AE19-43CC-96F5-6506A88F821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568813" y="4889400"/>
                  <a:ext cx="32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8509B48-4A9E-4763-98F4-7D5AE74F41B4}"/>
                    </a:ext>
                  </a:extLst>
                </p14:cNvPr>
                <p14:cNvContentPartPr/>
                <p14:nvPr/>
              </p14:nvContentPartPr>
              <p14:xfrm>
                <a:off x="2491773" y="5028360"/>
                <a:ext cx="102240" cy="72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8509B48-4A9E-4763-98F4-7D5AE74F41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87453" y="5024040"/>
                  <a:ext cx="110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887A5FA-3AFE-4FCC-871B-BCE90B22D2AC}"/>
                    </a:ext>
                  </a:extLst>
                </p14:cNvPr>
                <p14:cNvContentPartPr/>
                <p14:nvPr/>
              </p14:nvContentPartPr>
              <p14:xfrm>
                <a:off x="2623893" y="4945920"/>
                <a:ext cx="110160" cy="44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887A5FA-3AFE-4FCC-871B-BCE90B22D2A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19573" y="4941600"/>
                  <a:ext cx="118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F88085A-C7AA-48FD-8A90-9B3578225AC8}"/>
                    </a:ext>
                  </a:extLst>
                </p14:cNvPr>
                <p14:cNvContentPartPr/>
                <p14:nvPr/>
              </p14:nvContentPartPr>
              <p14:xfrm>
                <a:off x="2659893" y="4927920"/>
                <a:ext cx="85320" cy="190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F88085A-C7AA-48FD-8A90-9B3578225AC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655573" y="4923600"/>
                  <a:ext cx="9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4380A9-A640-40A7-9BBF-C8B1F9829D24}"/>
                    </a:ext>
                  </a:extLst>
                </p14:cNvPr>
                <p14:cNvContentPartPr/>
                <p14:nvPr/>
              </p14:nvContentPartPr>
              <p14:xfrm>
                <a:off x="2725413" y="5007480"/>
                <a:ext cx="112320" cy="146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4380A9-A640-40A7-9BBF-C8B1F9829D2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721093" y="5003160"/>
                  <a:ext cx="12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AEDEA20-EF1D-461A-9A70-67008CCB99A0}"/>
                    </a:ext>
                  </a:extLst>
                </p14:cNvPr>
                <p14:cNvContentPartPr/>
                <p14:nvPr/>
              </p14:nvContentPartPr>
              <p14:xfrm>
                <a:off x="4815573" y="2860440"/>
                <a:ext cx="61560" cy="3007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AEDEA20-EF1D-461A-9A70-67008CCB99A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11253" y="2856120"/>
                  <a:ext cx="70200" cy="30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EBFC68F-72E3-46C1-94B1-215BF497740B}"/>
                    </a:ext>
                  </a:extLst>
                </p14:cNvPr>
                <p14:cNvContentPartPr/>
                <p14:nvPr/>
              </p14:nvContentPartPr>
              <p14:xfrm>
                <a:off x="4577973" y="6040680"/>
                <a:ext cx="111960" cy="142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EBFC68F-72E3-46C1-94B1-215BF497740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73653" y="6036360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2C1030D-44A5-419A-B6C4-100BFCE0B556}"/>
                    </a:ext>
                  </a:extLst>
                </p14:cNvPr>
                <p14:cNvContentPartPr/>
                <p14:nvPr/>
              </p14:nvContentPartPr>
              <p14:xfrm>
                <a:off x="4726293" y="6051480"/>
                <a:ext cx="145800" cy="126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2C1030D-44A5-419A-B6C4-100BFCE0B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21973" y="6047160"/>
                  <a:ext cx="154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3B1F20D-4929-4204-AE1F-381AFF10B4F0}"/>
                    </a:ext>
                  </a:extLst>
                </p14:cNvPr>
                <p14:cNvContentPartPr/>
                <p14:nvPr/>
              </p14:nvContentPartPr>
              <p14:xfrm>
                <a:off x="5267373" y="2713560"/>
                <a:ext cx="53640" cy="31575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3B1F20D-4929-4204-AE1F-381AFF10B4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63053" y="2709240"/>
                  <a:ext cx="62280" cy="31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93A6114-1396-4368-982D-730DADAA76D8}"/>
                    </a:ext>
                  </a:extLst>
                </p14:cNvPr>
                <p14:cNvContentPartPr/>
                <p14:nvPr/>
              </p14:nvContentPartPr>
              <p14:xfrm>
                <a:off x="5091693" y="6018360"/>
                <a:ext cx="77040" cy="124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93A6114-1396-4368-982D-730DADAA76D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87373" y="6014040"/>
                  <a:ext cx="85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4DD83E-D7C3-4F3C-AA27-E1EA04D2A3CB}"/>
                    </a:ext>
                  </a:extLst>
                </p14:cNvPr>
                <p14:cNvContentPartPr/>
                <p14:nvPr/>
              </p14:nvContentPartPr>
              <p14:xfrm>
                <a:off x="5197533" y="5997480"/>
                <a:ext cx="107640" cy="1461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4DD83E-D7C3-4F3C-AA27-E1EA04D2A3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93213" y="5993160"/>
                  <a:ext cx="11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579CE4C-6904-4925-A629-02BEC2E3B4BD}"/>
                    </a:ext>
                  </a:extLst>
                </p14:cNvPr>
                <p14:cNvContentPartPr/>
                <p14:nvPr/>
              </p14:nvContentPartPr>
              <p14:xfrm>
                <a:off x="4706853" y="6316440"/>
                <a:ext cx="360" cy="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579CE4C-6904-4925-A629-02BEC2E3B4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02533" y="63121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4F17B21-E631-4D73-80E5-85B95188E8C5}"/>
                    </a:ext>
                  </a:extLst>
                </p14:cNvPr>
                <p14:cNvContentPartPr/>
                <p14:nvPr/>
              </p14:nvContentPartPr>
              <p14:xfrm>
                <a:off x="4649973" y="6264600"/>
                <a:ext cx="127080" cy="154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4F17B21-E631-4D73-80E5-85B95188E8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5653" y="6260280"/>
                  <a:ext cx="135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617EF0-ABFF-4E42-BD3E-C1A306514C38}"/>
                    </a:ext>
                  </a:extLst>
                </p14:cNvPr>
                <p14:cNvContentPartPr/>
                <p14:nvPr/>
              </p14:nvContentPartPr>
              <p14:xfrm>
                <a:off x="4649973" y="6277200"/>
                <a:ext cx="148320" cy="146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617EF0-ABFF-4E42-BD3E-C1A306514C3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45653" y="6272880"/>
                  <a:ext cx="156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8CD3BE5-0E66-4CCD-B193-B82EE3D69D96}"/>
                    </a:ext>
                  </a:extLst>
                </p14:cNvPr>
                <p14:cNvContentPartPr/>
                <p14:nvPr/>
              </p14:nvContentPartPr>
              <p14:xfrm>
                <a:off x="4832493" y="6269280"/>
                <a:ext cx="83160" cy="1180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8CD3BE5-0E66-4CCD-B193-B82EE3D69D9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28173" y="6264960"/>
                  <a:ext cx="91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678B8C-9802-498D-A422-EAF7106276D7}"/>
                    </a:ext>
                  </a:extLst>
                </p14:cNvPr>
                <p14:cNvContentPartPr/>
                <p14:nvPr/>
              </p14:nvContentPartPr>
              <p14:xfrm>
                <a:off x="4939413" y="6289800"/>
                <a:ext cx="117720" cy="54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678B8C-9802-498D-A422-EAF7106276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35093" y="6285480"/>
                  <a:ext cx="126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4754DCB-9DDB-40B9-9152-B9112A486A10}"/>
                    </a:ext>
                  </a:extLst>
                </p14:cNvPr>
                <p14:cNvContentPartPr/>
                <p14:nvPr/>
              </p14:nvContentPartPr>
              <p14:xfrm>
                <a:off x="5111493" y="6231120"/>
                <a:ext cx="123840" cy="1764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4754DCB-9DDB-40B9-9152-B9112A486A1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07173" y="6226800"/>
                  <a:ext cx="13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014C010-5BFB-46EA-9211-C42985E8F54B}"/>
                    </a:ext>
                  </a:extLst>
                </p14:cNvPr>
                <p14:cNvContentPartPr/>
                <p14:nvPr/>
              </p14:nvContentPartPr>
              <p14:xfrm>
                <a:off x="4841133" y="2803920"/>
                <a:ext cx="441360" cy="56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014C010-5BFB-46EA-9211-C42985E8F5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36813" y="2799600"/>
                  <a:ext cx="45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CCF10BA-ADF8-48BD-8229-4EE07FD311CD}"/>
                    </a:ext>
                  </a:extLst>
                </p14:cNvPr>
                <p14:cNvContentPartPr/>
                <p14:nvPr/>
              </p14:nvContentPartPr>
              <p14:xfrm>
                <a:off x="5357733" y="2707440"/>
                <a:ext cx="63720" cy="72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CCF10BA-ADF8-48BD-8229-4EE07FD311C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53413" y="2703120"/>
                  <a:ext cx="72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0C713CE-B653-49B1-82D7-4DBDFE7EAB4E}"/>
                    </a:ext>
                  </a:extLst>
                </p14:cNvPr>
                <p14:cNvContentPartPr/>
                <p14:nvPr/>
              </p14:nvContentPartPr>
              <p14:xfrm>
                <a:off x="5400213" y="2707800"/>
                <a:ext cx="22680" cy="98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0C713CE-B653-49B1-82D7-4DBDFE7EAB4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95893" y="2703480"/>
                  <a:ext cx="3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F5E9374-DE65-410C-A1FB-45C0D0993B96}"/>
                    </a:ext>
                  </a:extLst>
                </p14:cNvPr>
                <p14:cNvContentPartPr/>
                <p14:nvPr/>
              </p14:nvContentPartPr>
              <p14:xfrm>
                <a:off x="5353413" y="2790960"/>
                <a:ext cx="73080" cy="86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F5E9374-DE65-410C-A1FB-45C0D0993B9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349093" y="2786640"/>
                  <a:ext cx="81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AB9B08A-C1E3-46D6-992C-AF61A6DABA22}"/>
                    </a:ext>
                  </a:extLst>
                </p14:cNvPr>
                <p14:cNvContentPartPr/>
                <p14:nvPr/>
              </p14:nvContentPartPr>
              <p14:xfrm>
                <a:off x="5468613" y="2727960"/>
                <a:ext cx="81720" cy="116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AB9B08A-C1E3-46D6-992C-AF61A6DABA2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464293" y="2723640"/>
                  <a:ext cx="90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1224423-3C02-45A3-8E3B-5378698BF986}"/>
                    </a:ext>
                  </a:extLst>
                </p14:cNvPr>
                <p14:cNvContentPartPr/>
                <p14:nvPr/>
              </p14:nvContentPartPr>
              <p14:xfrm>
                <a:off x="5540253" y="2761080"/>
                <a:ext cx="77760" cy="93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1224423-3C02-45A3-8E3B-5378698BF98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35933" y="2756760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676C334-471E-4A3C-801F-26076255F89C}"/>
                    </a:ext>
                  </a:extLst>
                </p14:cNvPr>
                <p14:cNvContentPartPr/>
                <p14:nvPr/>
              </p14:nvContentPartPr>
              <p14:xfrm>
                <a:off x="5398773" y="3556320"/>
                <a:ext cx="129600" cy="338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676C334-471E-4A3C-801F-26076255F8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94453" y="3552000"/>
                  <a:ext cx="13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76A41A8-017D-4ACD-9B1E-AB3BBF1527F1}"/>
                    </a:ext>
                  </a:extLst>
                </p14:cNvPr>
                <p14:cNvContentPartPr/>
                <p14:nvPr/>
              </p14:nvContentPartPr>
              <p14:xfrm>
                <a:off x="5396253" y="3610320"/>
                <a:ext cx="125280" cy="9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76A41A8-017D-4ACD-9B1E-AB3BBF1527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91933" y="3606000"/>
                  <a:ext cx="133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50696A7-2476-414F-845F-E8B491CE91FC}"/>
                    </a:ext>
                  </a:extLst>
                </p14:cNvPr>
                <p14:cNvContentPartPr/>
                <p14:nvPr/>
              </p14:nvContentPartPr>
              <p14:xfrm>
                <a:off x="5529093" y="3516360"/>
                <a:ext cx="80280" cy="130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50696A7-2476-414F-845F-E8B491CE91F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24773" y="3512040"/>
                  <a:ext cx="8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C3618DE-B1D4-40D4-959D-14F9C0D672B4}"/>
                    </a:ext>
                  </a:extLst>
                </p14:cNvPr>
                <p14:cNvContentPartPr/>
                <p14:nvPr/>
              </p14:nvContentPartPr>
              <p14:xfrm>
                <a:off x="5756973" y="3464520"/>
                <a:ext cx="88560" cy="145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C3618DE-B1D4-40D4-959D-14F9C0D672B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52653" y="3460200"/>
                  <a:ext cx="97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54EA555-69C2-4036-AB8B-5585FDFABEDD}"/>
                    </a:ext>
                  </a:extLst>
                </p14:cNvPr>
                <p14:cNvContentPartPr/>
                <p14:nvPr/>
              </p14:nvContentPartPr>
              <p14:xfrm>
                <a:off x="5839773" y="3460920"/>
                <a:ext cx="10080" cy="1533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54EA555-69C2-4036-AB8B-5585FDFABED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35453" y="3456600"/>
                  <a:ext cx="18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3A8378C-1F07-48AF-A731-71E7F5DE2B27}"/>
                    </a:ext>
                  </a:extLst>
                </p14:cNvPr>
                <p14:cNvContentPartPr/>
                <p14:nvPr/>
              </p14:nvContentPartPr>
              <p14:xfrm>
                <a:off x="5795853" y="3552360"/>
                <a:ext cx="55440" cy="82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3A8378C-1F07-48AF-A731-71E7F5DE2B2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91533" y="3548040"/>
                  <a:ext cx="64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902A030-1FED-4016-9B14-754733445C04}"/>
                    </a:ext>
                  </a:extLst>
                </p14:cNvPr>
                <p14:cNvContentPartPr/>
                <p14:nvPr/>
              </p14:nvContentPartPr>
              <p14:xfrm>
                <a:off x="5865693" y="3451920"/>
                <a:ext cx="68760" cy="121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902A030-1FED-4016-9B14-754733445C0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61373" y="3447600"/>
                  <a:ext cx="77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1DFC44D-1F10-41DB-9153-F7E9784DEC52}"/>
                    </a:ext>
                  </a:extLst>
                </p14:cNvPr>
                <p14:cNvContentPartPr/>
                <p14:nvPr/>
              </p14:nvContentPartPr>
              <p14:xfrm>
                <a:off x="5940933" y="3517440"/>
                <a:ext cx="82080" cy="684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1DFC44D-1F10-41DB-9153-F7E9784DEC5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36613" y="3513120"/>
                  <a:ext cx="90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4773FB9-5A09-4971-913D-3CC76067429D}"/>
                    </a:ext>
                  </a:extLst>
                </p14:cNvPr>
                <p14:cNvContentPartPr/>
                <p14:nvPr/>
              </p14:nvContentPartPr>
              <p14:xfrm>
                <a:off x="6039213" y="3505920"/>
                <a:ext cx="69480" cy="954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4773FB9-5A09-4971-913D-3CC7606742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34893" y="3501600"/>
                  <a:ext cx="78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583972C-9F0D-4026-B7FF-15A1CDEF1F02}"/>
                    </a:ext>
                  </a:extLst>
                </p14:cNvPr>
                <p14:cNvContentPartPr/>
                <p14:nvPr/>
              </p14:nvContentPartPr>
              <p14:xfrm>
                <a:off x="6129573" y="3422400"/>
                <a:ext cx="270000" cy="147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583972C-9F0D-4026-B7FF-15A1CDEF1F0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125253" y="3418080"/>
                  <a:ext cx="278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50D121-C6FA-43DC-AA40-E2CE754A25D9}"/>
                    </a:ext>
                  </a:extLst>
                </p14:cNvPr>
                <p14:cNvContentPartPr/>
                <p14:nvPr/>
              </p14:nvContentPartPr>
              <p14:xfrm>
                <a:off x="6429453" y="3501960"/>
                <a:ext cx="114480" cy="54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50D121-C6FA-43DC-AA40-E2CE754A25D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25133" y="3497640"/>
                  <a:ext cx="12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EA245DB-28C2-4B61-B0E3-489E66E01090}"/>
                    </a:ext>
                  </a:extLst>
                </p14:cNvPr>
                <p14:cNvContentPartPr/>
                <p14:nvPr/>
              </p14:nvContentPartPr>
              <p14:xfrm>
                <a:off x="6548253" y="3469920"/>
                <a:ext cx="165600" cy="111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EA245DB-28C2-4B61-B0E3-489E66E0109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43933" y="3465600"/>
                  <a:ext cx="174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E9A3AF2-D663-42A0-B187-604B2302395C}"/>
                    </a:ext>
                  </a:extLst>
                </p14:cNvPr>
                <p14:cNvContentPartPr/>
                <p14:nvPr/>
              </p14:nvContentPartPr>
              <p14:xfrm>
                <a:off x="6856053" y="3413400"/>
                <a:ext cx="136800" cy="168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E9A3AF2-D663-42A0-B187-604B2302395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51733" y="3409080"/>
                  <a:ext cx="14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3548817-BCBB-435B-A91E-5048EA5A4A66}"/>
                    </a:ext>
                  </a:extLst>
                </p14:cNvPr>
                <p14:cNvContentPartPr/>
                <p14:nvPr/>
              </p14:nvContentPartPr>
              <p14:xfrm>
                <a:off x="7000773" y="3496920"/>
                <a:ext cx="277560" cy="95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3548817-BCBB-435B-A91E-5048EA5A4A6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96453" y="3492600"/>
                  <a:ext cx="28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24928F2-AAAE-414B-9300-8BF31CFC69C6}"/>
                    </a:ext>
                  </a:extLst>
                </p14:cNvPr>
                <p14:cNvContentPartPr/>
                <p14:nvPr/>
              </p14:nvContentPartPr>
              <p14:xfrm>
                <a:off x="7296693" y="3473880"/>
                <a:ext cx="60840" cy="116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24928F2-AAAE-414B-9300-8BF31CFC69C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92373" y="3469560"/>
                  <a:ext cx="69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78B3654-CD10-4674-8077-EB95E02141D7}"/>
                    </a:ext>
                  </a:extLst>
                </p14:cNvPr>
                <p14:cNvContentPartPr/>
                <p14:nvPr/>
              </p14:nvContentPartPr>
              <p14:xfrm>
                <a:off x="7289133" y="3514920"/>
                <a:ext cx="100800" cy="18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78B3654-CD10-4674-8077-EB95E02141D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84813" y="3510600"/>
                  <a:ext cx="10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8CDA469-CB21-44B2-AED9-BC1D22F2DCA7}"/>
                    </a:ext>
                  </a:extLst>
                </p14:cNvPr>
                <p14:cNvContentPartPr/>
                <p14:nvPr/>
              </p14:nvContentPartPr>
              <p14:xfrm>
                <a:off x="7404333" y="3490440"/>
                <a:ext cx="150120" cy="83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8CDA469-CB21-44B2-AED9-BC1D22F2DCA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00013" y="3486120"/>
                  <a:ext cx="158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7A92AFA-92C4-4991-922F-FBEDD75210F8}"/>
                    </a:ext>
                  </a:extLst>
                </p14:cNvPr>
                <p14:cNvContentPartPr/>
                <p14:nvPr/>
              </p14:nvContentPartPr>
              <p14:xfrm>
                <a:off x="7527093" y="3399720"/>
                <a:ext cx="128160" cy="1702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7A92AFA-92C4-4991-922F-FBEDD75210F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522773" y="3395400"/>
                  <a:ext cx="13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543F102-F47F-4F99-980A-632255527067}"/>
                    </a:ext>
                  </a:extLst>
                </p14:cNvPr>
                <p14:cNvContentPartPr/>
                <p14:nvPr/>
              </p14:nvContentPartPr>
              <p14:xfrm>
                <a:off x="7516293" y="3451920"/>
                <a:ext cx="85680" cy="306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543F102-F47F-4F99-980A-63225552706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11973" y="3447600"/>
                  <a:ext cx="94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5FE8DA4-7497-4E18-A97A-2D9A142860FF}"/>
                    </a:ext>
                  </a:extLst>
                </p14:cNvPr>
                <p14:cNvContentPartPr/>
                <p14:nvPr/>
              </p14:nvContentPartPr>
              <p14:xfrm>
                <a:off x="7681893" y="3471720"/>
                <a:ext cx="269640" cy="2052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5FE8DA4-7497-4E18-A97A-2D9A142860F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77573" y="3467400"/>
                  <a:ext cx="278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1B80461-1917-4373-89EB-E7344B807B41}"/>
                    </a:ext>
                  </a:extLst>
                </p14:cNvPr>
                <p14:cNvContentPartPr/>
                <p14:nvPr/>
              </p14:nvContentPartPr>
              <p14:xfrm>
                <a:off x="7744893" y="3369840"/>
                <a:ext cx="131400" cy="136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1B80461-1917-4373-89EB-E7344B807B4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40573" y="3365520"/>
                  <a:ext cx="140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D073B89-231B-49BC-AAC1-B8DC99AFFF3A}"/>
                    </a:ext>
                  </a:extLst>
                </p14:cNvPr>
                <p14:cNvContentPartPr/>
                <p14:nvPr/>
              </p14:nvContentPartPr>
              <p14:xfrm>
                <a:off x="5739693" y="3811560"/>
                <a:ext cx="91800" cy="139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D073B89-231B-49BC-AAC1-B8DC99AFFF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35373" y="3807240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B8B86AA-68A4-4F88-91D7-13A33AE5E195}"/>
                    </a:ext>
                  </a:extLst>
                </p14:cNvPr>
                <p14:cNvContentPartPr/>
                <p14:nvPr/>
              </p14:nvContentPartPr>
              <p14:xfrm>
                <a:off x="5870373" y="3847200"/>
                <a:ext cx="77760" cy="92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B8B86AA-68A4-4F88-91D7-13A33AE5E19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66053" y="3842880"/>
                  <a:ext cx="86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7F1739C-E238-4932-95AC-AC4AB366926C}"/>
                    </a:ext>
                  </a:extLst>
                </p14:cNvPr>
                <p14:cNvContentPartPr/>
                <p14:nvPr/>
              </p14:nvContentPartPr>
              <p14:xfrm>
                <a:off x="6007893" y="3802200"/>
                <a:ext cx="105120" cy="121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7F1739C-E238-4932-95AC-AC4AB366926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003573" y="3797880"/>
                  <a:ext cx="11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0584EA4-26C2-4578-8B3F-3C5792A0FE84}"/>
                    </a:ext>
                  </a:extLst>
                </p14:cNvPr>
                <p14:cNvContentPartPr/>
                <p14:nvPr/>
              </p14:nvContentPartPr>
              <p14:xfrm>
                <a:off x="6132093" y="3828480"/>
                <a:ext cx="197640" cy="838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0584EA4-26C2-4578-8B3F-3C5792A0FE8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127773" y="3824160"/>
                  <a:ext cx="20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513F38E-4A0B-4213-BA9B-93FAFFAC05EC}"/>
                    </a:ext>
                  </a:extLst>
                </p14:cNvPr>
                <p14:cNvContentPartPr/>
                <p14:nvPr/>
              </p14:nvContentPartPr>
              <p14:xfrm>
                <a:off x="6375453" y="3753240"/>
                <a:ext cx="279720" cy="1468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513F38E-4A0B-4213-BA9B-93FAFFAC05E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71133" y="3748920"/>
                  <a:ext cx="288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219CA0E-E5C9-402A-8B5E-BEE7E3EA5E2F}"/>
                    </a:ext>
                  </a:extLst>
                </p14:cNvPr>
                <p14:cNvContentPartPr/>
                <p14:nvPr/>
              </p14:nvContentPartPr>
              <p14:xfrm>
                <a:off x="6925893" y="3784560"/>
                <a:ext cx="102600" cy="111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219CA0E-E5C9-402A-8B5E-BEE7E3EA5E2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921573" y="3780240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B9CC430-9A46-46EA-81D2-5435882FB15D}"/>
                    </a:ext>
                  </a:extLst>
                </p14:cNvPr>
                <p14:cNvContentPartPr/>
                <p14:nvPr/>
              </p14:nvContentPartPr>
              <p14:xfrm>
                <a:off x="7010133" y="3787080"/>
                <a:ext cx="38520" cy="136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B9CC430-9A46-46EA-81D2-5435882FB15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05813" y="3782760"/>
                  <a:ext cx="47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D68CBE2-70A5-49FE-BFA3-5078BD884EA9}"/>
                    </a:ext>
                  </a:extLst>
                </p14:cNvPr>
                <p14:cNvContentPartPr/>
                <p14:nvPr/>
              </p14:nvContentPartPr>
              <p14:xfrm>
                <a:off x="6917253" y="3832800"/>
                <a:ext cx="298080" cy="81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D68CBE2-70A5-49FE-BFA3-5078BD884EA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912933" y="3828480"/>
                  <a:ext cx="30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740C07D-4B2F-4439-81F4-13A028DAD323}"/>
                    </a:ext>
                  </a:extLst>
                </p14:cNvPr>
                <p14:cNvContentPartPr/>
                <p14:nvPr/>
              </p14:nvContentPartPr>
              <p14:xfrm>
                <a:off x="7183293" y="3821640"/>
                <a:ext cx="69480" cy="142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740C07D-4B2F-4439-81F4-13A028DAD32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178973" y="3817320"/>
                  <a:ext cx="78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B3D270C-4789-409B-BF32-C7DC626DE961}"/>
                    </a:ext>
                  </a:extLst>
                </p14:cNvPr>
                <p14:cNvContentPartPr/>
                <p14:nvPr/>
              </p14:nvContentPartPr>
              <p14:xfrm>
                <a:off x="7264653" y="3886440"/>
                <a:ext cx="94680" cy="777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B3D270C-4789-409B-BF32-C7DC626DE96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260333" y="3882120"/>
                  <a:ext cx="103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3CCF365-FC87-4065-BEE0-067E0A3CF4CE}"/>
                    </a:ext>
                  </a:extLst>
                </p14:cNvPr>
                <p14:cNvContentPartPr/>
                <p14:nvPr/>
              </p14:nvContentPartPr>
              <p14:xfrm>
                <a:off x="7454013" y="3786720"/>
                <a:ext cx="155160" cy="100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3CCF365-FC87-4065-BEE0-067E0A3CF4C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449693" y="3782400"/>
                  <a:ext cx="163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DE01E1-254C-4F4C-B879-B5BA75D69440}"/>
                    </a:ext>
                  </a:extLst>
                </p14:cNvPr>
                <p14:cNvContentPartPr/>
                <p14:nvPr/>
              </p14:nvContentPartPr>
              <p14:xfrm>
                <a:off x="7797453" y="3725160"/>
                <a:ext cx="133200" cy="1544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DE01E1-254C-4F4C-B879-B5BA75D6944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93133" y="3720840"/>
                  <a:ext cx="141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A29E1BC-3391-4431-A90D-E50F0D82DF45}"/>
                    </a:ext>
                  </a:extLst>
                </p14:cNvPr>
                <p14:cNvContentPartPr/>
                <p14:nvPr/>
              </p14:nvContentPartPr>
              <p14:xfrm>
                <a:off x="7776213" y="3735600"/>
                <a:ext cx="148320" cy="1753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A29E1BC-3391-4431-A90D-E50F0D82DF4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771893" y="3731280"/>
                  <a:ext cx="15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8DB328D-69A7-4D75-8967-2CF3BC368F68}"/>
                    </a:ext>
                  </a:extLst>
                </p14:cNvPr>
                <p14:cNvContentPartPr/>
                <p14:nvPr/>
              </p14:nvContentPartPr>
              <p14:xfrm>
                <a:off x="8032533" y="3801840"/>
                <a:ext cx="114480" cy="320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8DB328D-69A7-4D75-8967-2CF3BC368F6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028213" y="3797520"/>
                  <a:ext cx="12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34C8C80-1BD7-4C18-AF0B-E761ECF7CD0E}"/>
                    </a:ext>
                  </a:extLst>
                </p14:cNvPr>
                <p14:cNvContentPartPr/>
                <p14:nvPr/>
              </p14:nvContentPartPr>
              <p14:xfrm>
                <a:off x="8057013" y="3789960"/>
                <a:ext cx="102960" cy="165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34C8C80-1BD7-4C18-AF0B-E761ECF7CD0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052693" y="3785640"/>
                  <a:ext cx="111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749A8A1-A40B-41D5-8AC2-C8189D4C60E8}"/>
                    </a:ext>
                  </a:extLst>
                </p14:cNvPr>
                <p14:cNvContentPartPr/>
                <p14:nvPr/>
              </p14:nvContentPartPr>
              <p14:xfrm>
                <a:off x="8112093" y="3859080"/>
                <a:ext cx="84240" cy="121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749A8A1-A40B-41D5-8AC2-C8189D4C60E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07773" y="3854760"/>
                  <a:ext cx="92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D137304-4B43-40B3-8682-372F7EDF03B2}"/>
                    </a:ext>
                  </a:extLst>
                </p14:cNvPr>
                <p14:cNvContentPartPr/>
                <p14:nvPr/>
              </p14:nvContentPartPr>
              <p14:xfrm>
                <a:off x="1683573" y="2511240"/>
                <a:ext cx="4623480" cy="31935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D137304-4B43-40B3-8682-372F7EDF03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679253" y="2506920"/>
                  <a:ext cx="4632120" cy="32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80C74907-7506-4A2A-8F53-E3DC1F9A16D4}"/>
              </a:ext>
            </a:extLst>
          </p:cNvPr>
          <p:cNvGrpSpPr/>
          <p:nvPr/>
        </p:nvGrpSpPr>
        <p:grpSpPr>
          <a:xfrm>
            <a:off x="872133" y="5804880"/>
            <a:ext cx="828360" cy="251280"/>
            <a:chOff x="872133" y="5804880"/>
            <a:chExt cx="82836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950CC90-12F2-4349-BD2D-A5F8D3E89814}"/>
                    </a:ext>
                  </a:extLst>
                </p14:cNvPr>
                <p14:cNvContentPartPr/>
                <p14:nvPr/>
              </p14:nvContentPartPr>
              <p14:xfrm>
                <a:off x="1047093" y="5872920"/>
                <a:ext cx="653400" cy="89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950CC90-12F2-4349-BD2D-A5F8D3E8981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42773" y="5868600"/>
                  <a:ext cx="662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A4FAD19-EDEF-4671-924C-D697013F4F64}"/>
                    </a:ext>
                  </a:extLst>
                </p14:cNvPr>
                <p14:cNvContentPartPr/>
                <p14:nvPr/>
              </p14:nvContentPartPr>
              <p14:xfrm>
                <a:off x="872133" y="5804880"/>
                <a:ext cx="342360" cy="2512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A4FAD19-EDEF-4671-924C-D697013F4F6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67813" y="5800560"/>
                  <a:ext cx="3510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27CD976-8655-4FDB-A504-34F6E41FB76B}"/>
                  </a:ext>
                </a:extLst>
              </p14:cNvPr>
              <p14:cNvContentPartPr/>
              <p14:nvPr/>
            </p14:nvContentPartPr>
            <p14:xfrm>
              <a:off x="1624533" y="5566560"/>
              <a:ext cx="149760" cy="37764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27CD976-8655-4FDB-A504-34F6E41FB76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620213" y="5562240"/>
                <a:ext cx="15840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320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/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AF64239-9E0A-4B04-A74E-9C5036CC4EA8}"/>
                  </a:ext>
                </a:extLst>
              </p14:cNvPr>
              <p14:cNvContentPartPr/>
              <p14:nvPr/>
            </p14:nvContentPartPr>
            <p14:xfrm>
              <a:off x="4141653" y="3359400"/>
              <a:ext cx="3575880" cy="53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AF64239-9E0A-4B04-A74E-9C5036CC4E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7333" y="3355080"/>
                <a:ext cx="3584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A16397B-BB74-47FB-BB77-9C5918B49674}"/>
                  </a:ext>
                </a:extLst>
              </p14:cNvPr>
              <p14:cNvContentPartPr/>
              <p14:nvPr/>
            </p14:nvContentPartPr>
            <p14:xfrm>
              <a:off x="7433853" y="3444360"/>
              <a:ext cx="397800" cy="289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A16397B-BB74-47FB-BB77-9C5918B496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9533" y="3440040"/>
                <a:ext cx="4064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8C9BCE0-3113-4018-BB5B-62FC7041CC43}"/>
                  </a:ext>
                </a:extLst>
              </p14:cNvPr>
              <p14:cNvContentPartPr/>
              <p14:nvPr/>
            </p14:nvContentPartPr>
            <p14:xfrm>
              <a:off x="4121853" y="3356880"/>
              <a:ext cx="2171880" cy="24037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8C9BCE0-3113-4018-BB5B-62FC7041CC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7533" y="3352560"/>
                <a:ext cx="2180520" cy="24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44CC22A-E079-4ABD-A2EF-1BC24E995A56}"/>
                  </a:ext>
                </a:extLst>
              </p14:cNvPr>
              <p14:cNvContentPartPr/>
              <p14:nvPr/>
            </p14:nvContentPartPr>
            <p14:xfrm>
              <a:off x="4104213" y="997800"/>
              <a:ext cx="36360" cy="23173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44CC22A-E079-4ABD-A2EF-1BC24E995A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9893" y="993480"/>
                <a:ext cx="45000" cy="23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EA58628-567E-449A-A901-C5C9E254139D}"/>
                  </a:ext>
                </a:extLst>
              </p14:cNvPr>
              <p14:cNvContentPartPr/>
              <p14:nvPr/>
            </p14:nvContentPartPr>
            <p14:xfrm>
              <a:off x="752253" y="3342480"/>
              <a:ext cx="3386520" cy="77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EA58628-567E-449A-A901-C5C9E25413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7933" y="3338160"/>
                <a:ext cx="3395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5C0EB68-32E6-4277-8414-E320BC524B68}"/>
                  </a:ext>
                </a:extLst>
              </p14:cNvPr>
              <p14:cNvContentPartPr/>
              <p14:nvPr/>
            </p14:nvContentPartPr>
            <p14:xfrm>
              <a:off x="2163453" y="1460400"/>
              <a:ext cx="62640" cy="18745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5C0EB68-32E6-4277-8414-E320BC524B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9133" y="1456080"/>
                <a:ext cx="7128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20F894F-829B-4CD0-9E1F-33D7491A3AFA}"/>
                  </a:ext>
                </a:extLst>
              </p14:cNvPr>
              <p14:cNvContentPartPr/>
              <p14:nvPr/>
            </p14:nvContentPartPr>
            <p14:xfrm>
              <a:off x="4087653" y="3344280"/>
              <a:ext cx="54360" cy="788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20F894F-829B-4CD0-9E1F-33D7491A3A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83333" y="3339960"/>
                <a:ext cx="63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9DBE05-A15F-41FF-B574-7509F9D150F3}"/>
                  </a:ext>
                </a:extLst>
              </p14:cNvPr>
              <p14:cNvContentPartPr/>
              <p14:nvPr/>
            </p14:nvContentPartPr>
            <p14:xfrm>
              <a:off x="4037973" y="5426160"/>
              <a:ext cx="148680" cy="208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9DBE05-A15F-41FF-B574-7509F9D150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3653" y="5421840"/>
                <a:ext cx="157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066E682-036E-4F22-B73C-C0AB3EB31291}"/>
                  </a:ext>
                </a:extLst>
              </p14:cNvPr>
              <p14:cNvContentPartPr/>
              <p14:nvPr/>
            </p14:nvContentPartPr>
            <p14:xfrm>
              <a:off x="4078653" y="5420760"/>
              <a:ext cx="2027520" cy="374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066E682-036E-4F22-B73C-C0AB3EB312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4333" y="5416440"/>
                <a:ext cx="2036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7EEA873-EC57-49A3-8E49-164E0FE8867B}"/>
                  </a:ext>
                </a:extLst>
              </p14:cNvPr>
              <p14:cNvContentPartPr/>
              <p14:nvPr/>
            </p14:nvContentPartPr>
            <p14:xfrm>
              <a:off x="4099893" y="5398080"/>
              <a:ext cx="54720" cy="73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7EEA873-EC57-49A3-8E49-164E0FE886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95573" y="5393760"/>
                <a:ext cx="63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7975C55-2838-4883-AB03-F39020E36487}"/>
                  </a:ext>
                </a:extLst>
              </p14:cNvPr>
              <p14:cNvContentPartPr/>
              <p14:nvPr/>
            </p14:nvContentPartPr>
            <p14:xfrm>
              <a:off x="2693373" y="3354000"/>
              <a:ext cx="38520" cy="5940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7975C55-2838-4883-AB03-F39020E364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9053" y="3349680"/>
                <a:ext cx="4716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D0624A7-F202-40CC-9A90-14FF47FF591F}"/>
                  </a:ext>
                </a:extLst>
              </p14:cNvPr>
              <p14:cNvContentPartPr/>
              <p14:nvPr/>
            </p14:nvContentPartPr>
            <p14:xfrm>
              <a:off x="5086653" y="1644720"/>
              <a:ext cx="67320" cy="565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D0624A7-F202-40CC-9A90-14FF47FF59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2333" y="1640400"/>
                <a:ext cx="75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0D0B4892-B18C-431D-8523-F6BDC72AED09}"/>
                  </a:ext>
                </a:extLst>
              </p14:cNvPr>
              <p14:cNvContentPartPr/>
              <p14:nvPr/>
            </p14:nvContentPartPr>
            <p14:xfrm>
              <a:off x="6232533" y="3336000"/>
              <a:ext cx="39240" cy="752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0D0B4892-B18C-431D-8523-F6BDC72AED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8213" y="3331680"/>
                <a:ext cx="47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4CCF3D6-23F7-4333-B829-0844DF732DB6}"/>
                  </a:ext>
                </a:extLst>
              </p14:cNvPr>
              <p14:cNvContentPartPr/>
              <p14:nvPr/>
            </p14:nvContentPartPr>
            <p14:xfrm>
              <a:off x="1394133" y="734280"/>
              <a:ext cx="101160" cy="198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4CCF3D6-23F7-4333-B829-0844DF732DB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89813" y="729960"/>
                <a:ext cx="109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2606BB7-5FE8-4261-B651-E25A92AC0B91}"/>
                  </a:ext>
                </a:extLst>
              </p14:cNvPr>
              <p14:cNvContentPartPr/>
              <p14:nvPr/>
            </p14:nvContentPartPr>
            <p14:xfrm>
              <a:off x="1390533" y="796200"/>
              <a:ext cx="163080" cy="1119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2606BB7-5FE8-4261-B651-E25A92AC0B9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6213" y="791880"/>
                <a:ext cx="171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8C583F9-991B-4C3C-BD55-FAD318F08C24}"/>
                  </a:ext>
                </a:extLst>
              </p14:cNvPr>
              <p14:cNvContentPartPr/>
              <p14:nvPr/>
            </p14:nvContentPartPr>
            <p14:xfrm>
              <a:off x="817413" y="569040"/>
              <a:ext cx="75600" cy="2034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8C583F9-991B-4C3C-BD55-FAD318F08C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3093" y="564720"/>
                <a:ext cx="84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5D430CB-FE46-4B23-B75F-04B775B12EB9}"/>
                  </a:ext>
                </a:extLst>
              </p14:cNvPr>
              <p14:cNvContentPartPr/>
              <p14:nvPr/>
            </p14:nvContentPartPr>
            <p14:xfrm>
              <a:off x="773133" y="547080"/>
              <a:ext cx="132480" cy="972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5D430CB-FE46-4B23-B75F-04B775B12EB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8813" y="542760"/>
                <a:ext cx="141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193FE3B-5492-4496-8686-697698BF20C6}"/>
                  </a:ext>
                </a:extLst>
              </p14:cNvPr>
              <p14:cNvContentPartPr/>
              <p14:nvPr/>
            </p14:nvContentPartPr>
            <p14:xfrm>
              <a:off x="941613" y="570480"/>
              <a:ext cx="41040" cy="1090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193FE3B-5492-4496-8686-697698BF20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7293" y="566160"/>
                <a:ext cx="4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3481572-2064-45EA-AA15-723A5236C57B}"/>
                  </a:ext>
                </a:extLst>
              </p14:cNvPr>
              <p14:cNvContentPartPr/>
              <p14:nvPr/>
            </p14:nvContentPartPr>
            <p14:xfrm>
              <a:off x="1027293" y="516480"/>
              <a:ext cx="41400" cy="1018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3481572-2064-45EA-AA15-723A5236C5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2973" y="512160"/>
                <a:ext cx="500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43FE381-A2DE-4526-8CA7-10EC183B06F9}"/>
                  </a:ext>
                </a:extLst>
              </p14:cNvPr>
              <p14:cNvContentPartPr/>
              <p14:nvPr/>
            </p14:nvContentPartPr>
            <p14:xfrm>
              <a:off x="1100013" y="421440"/>
              <a:ext cx="201960" cy="1483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43FE381-A2DE-4526-8CA7-10EC183B06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95693" y="417120"/>
                <a:ext cx="210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E5CD275-8E90-47AC-8C6E-0CE98F87C71D}"/>
                  </a:ext>
                </a:extLst>
              </p14:cNvPr>
              <p14:cNvContentPartPr/>
              <p14:nvPr/>
            </p14:nvContentPartPr>
            <p14:xfrm>
              <a:off x="1306293" y="333960"/>
              <a:ext cx="21240" cy="1386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E5CD275-8E90-47AC-8C6E-0CE98F87C7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01973" y="329640"/>
                <a:ext cx="29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CE6C8E3-DC7E-4EB7-A880-E3B797101182}"/>
                  </a:ext>
                </a:extLst>
              </p14:cNvPr>
              <p14:cNvContentPartPr/>
              <p14:nvPr/>
            </p14:nvContentPartPr>
            <p14:xfrm>
              <a:off x="1338333" y="279960"/>
              <a:ext cx="97200" cy="1951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CE6C8E3-DC7E-4EB7-A880-E3B7971011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34013" y="275640"/>
                <a:ext cx="105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CA19897-7BCA-4932-A8C1-536992B50CC1}"/>
                  </a:ext>
                </a:extLst>
              </p14:cNvPr>
              <p14:cNvContentPartPr/>
              <p14:nvPr/>
            </p14:nvContentPartPr>
            <p14:xfrm>
              <a:off x="1476573" y="356640"/>
              <a:ext cx="5400" cy="417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CA19897-7BCA-4932-A8C1-536992B50CC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72253" y="352320"/>
                <a:ext cx="14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428A881-4F19-44CA-90BF-5313CF586F7C}"/>
                  </a:ext>
                </a:extLst>
              </p14:cNvPr>
              <p14:cNvContentPartPr/>
              <p14:nvPr/>
            </p14:nvContentPartPr>
            <p14:xfrm>
              <a:off x="1467933" y="302640"/>
              <a:ext cx="142200" cy="579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428A881-4F19-44CA-90BF-5313CF586F7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63613" y="298320"/>
                <a:ext cx="150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665957D-A38B-4F64-9C0E-CCF6BEB4A8F3}"/>
                  </a:ext>
                </a:extLst>
              </p14:cNvPr>
              <p14:cNvContentPartPr/>
              <p14:nvPr/>
            </p14:nvContentPartPr>
            <p14:xfrm>
              <a:off x="1599693" y="290040"/>
              <a:ext cx="63000" cy="680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665957D-A38B-4F64-9C0E-CCF6BEB4A8F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5373" y="285720"/>
                <a:ext cx="71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365318F-CB58-4B43-AE55-7784A08010DA}"/>
                  </a:ext>
                </a:extLst>
              </p14:cNvPr>
              <p14:cNvContentPartPr/>
              <p14:nvPr/>
            </p14:nvContentPartPr>
            <p14:xfrm>
              <a:off x="1660893" y="176640"/>
              <a:ext cx="158760" cy="1663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365318F-CB58-4B43-AE55-7784A08010D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56573" y="172320"/>
                <a:ext cx="167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D474E10-1969-4B80-8896-B334C50D9780}"/>
                  </a:ext>
                </a:extLst>
              </p14:cNvPr>
              <p14:cNvContentPartPr/>
              <p14:nvPr/>
            </p14:nvContentPartPr>
            <p14:xfrm>
              <a:off x="1800573" y="134520"/>
              <a:ext cx="33840" cy="1368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D474E10-1969-4B80-8896-B334C50D978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96253" y="130200"/>
                <a:ext cx="42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52ABE2B-1CB2-4937-926B-746D2865C860}"/>
                  </a:ext>
                </a:extLst>
              </p14:cNvPr>
              <p14:cNvContentPartPr/>
              <p14:nvPr/>
            </p14:nvContentPartPr>
            <p14:xfrm>
              <a:off x="1781493" y="216960"/>
              <a:ext cx="113040" cy="280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52ABE2B-1CB2-4937-926B-746D2865C8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77173" y="212640"/>
                <a:ext cx="121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4600F38-804D-4E0B-B999-2DA0E1B6DB25}"/>
                  </a:ext>
                </a:extLst>
              </p14:cNvPr>
              <p14:cNvContentPartPr/>
              <p14:nvPr/>
            </p14:nvContentPartPr>
            <p14:xfrm>
              <a:off x="947013" y="720240"/>
              <a:ext cx="227520" cy="1062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4600F38-804D-4E0B-B999-2DA0E1B6DB2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42693" y="715920"/>
                <a:ext cx="236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A34314F-AA8D-4097-8B9F-5C08EF6A5810}"/>
                  </a:ext>
                </a:extLst>
              </p14:cNvPr>
              <p14:cNvContentPartPr/>
              <p14:nvPr/>
            </p14:nvContentPartPr>
            <p14:xfrm>
              <a:off x="1092813" y="639240"/>
              <a:ext cx="24120" cy="28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A34314F-AA8D-4097-8B9F-5C08EF6A581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88493" y="634920"/>
                <a:ext cx="327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A08D396-6ACE-4A90-81AF-5A0C1D1D2F70}"/>
                  </a:ext>
                </a:extLst>
              </p14:cNvPr>
              <p14:cNvContentPartPr/>
              <p14:nvPr/>
            </p14:nvContentPartPr>
            <p14:xfrm>
              <a:off x="1254453" y="573720"/>
              <a:ext cx="119520" cy="1389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A08D396-6ACE-4A90-81AF-5A0C1D1D2F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50133" y="569400"/>
                <a:ext cx="128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F7B8E3C-425F-4A7C-A739-C6CAE598A3F9}"/>
                  </a:ext>
                </a:extLst>
              </p14:cNvPr>
              <p14:cNvContentPartPr/>
              <p14:nvPr/>
            </p14:nvContentPartPr>
            <p14:xfrm>
              <a:off x="1375053" y="583080"/>
              <a:ext cx="64800" cy="727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F7B8E3C-425F-4A7C-A739-C6CAE598A3F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0733" y="57876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691160E-923A-44C0-99F6-4C7C7CA4F9F6}"/>
                  </a:ext>
                </a:extLst>
              </p14:cNvPr>
              <p14:cNvContentPartPr/>
              <p14:nvPr/>
            </p14:nvContentPartPr>
            <p14:xfrm>
              <a:off x="1417893" y="502800"/>
              <a:ext cx="196560" cy="950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691160E-923A-44C0-99F6-4C7C7CA4F9F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13573" y="498480"/>
                <a:ext cx="205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20C8ADB-E72C-44D0-9B52-4B1E1754B756}"/>
                  </a:ext>
                </a:extLst>
              </p14:cNvPr>
              <p14:cNvContentPartPr/>
              <p14:nvPr/>
            </p14:nvContentPartPr>
            <p14:xfrm>
              <a:off x="1575213" y="445560"/>
              <a:ext cx="45000" cy="406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20C8ADB-E72C-44D0-9B52-4B1E1754B7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70893" y="441240"/>
                <a:ext cx="53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B777209-04A3-420C-B315-9999E541EAA9}"/>
                  </a:ext>
                </a:extLst>
              </p14:cNvPr>
              <p14:cNvContentPartPr/>
              <p14:nvPr/>
            </p14:nvContentPartPr>
            <p14:xfrm>
              <a:off x="1617333" y="441600"/>
              <a:ext cx="168480" cy="1090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B777209-04A3-420C-B315-9999E541EAA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13013" y="437280"/>
                <a:ext cx="177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81EDCB8-A523-442E-9CB1-E1D9576B0B6C}"/>
                  </a:ext>
                </a:extLst>
              </p14:cNvPr>
              <p14:cNvContentPartPr/>
              <p14:nvPr/>
            </p14:nvContentPartPr>
            <p14:xfrm>
              <a:off x="1764573" y="450960"/>
              <a:ext cx="73440" cy="799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81EDCB8-A523-442E-9CB1-E1D9576B0B6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60253" y="446640"/>
                <a:ext cx="82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DAB2627-027F-49E3-80C6-6C088B72967B}"/>
                  </a:ext>
                </a:extLst>
              </p14:cNvPr>
              <p14:cNvContentPartPr/>
              <p14:nvPr/>
            </p14:nvContentPartPr>
            <p14:xfrm>
              <a:off x="1842333" y="418560"/>
              <a:ext cx="74160" cy="784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DAB2627-027F-49E3-80C6-6C088B7296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8013" y="414240"/>
                <a:ext cx="82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6E91FA5-FD64-479C-9544-207BC7A51B19}"/>
                  </a:ext>
                </a:extLst>
              </p14:cNvPr>
              <p14:cNvContentPartPr/>
              <p14:nvPr/>
            </p14:nvContentPartPr>
            <p14:xfrm>
              <a:off x="1901013" y="335760"/>
              <a:ext cx="84240" cy="1270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6E91FA5-FD64-479C-9544-207BC7A51B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96693" y="331440"/>
                <a:ext cx="928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B870B99-9953-4ABC-AC67-532E0EFD4DA8}"/>
                  </a:ext>
                </a:extLst>
              </p14:cNvPr>
              <p14:cNvContentPartPr/>
              <p14:nvPr/>
            </p14:nvContentPartPr>
            <p14:xfrm>
              <a:off x="1989573" y="295080"/>
              <a:ext cx="24840" cy="1299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B870B99-9953-4ABC-AC67-532E0EFD4D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85253" y="290760"/>
                <a:ext cx="33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743D9DF-1154-4057-9DE9-86EC05FED4E0}"/>
                  </a:ext>
                </a:extLst>
              </p14:cNvPr>
              <p14:cNvContentPartPr/>
              <p14:nvPr/>
            </p14:nvContentPartPr>
            <p14:xfrm>
              <a:off x="1988853" y="240720"/>
              <a:ext cx="214920" cy="145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743D9DF-1154-4057-9DE9-86EC05FED4E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84533" y="236400"/>
                <a:ext cx="2235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CDC7228A-08EB-45B9-8FE2-B41144E0B717}"/>
              </a:ext>
            </a:extLst>
          </p:cNvPr>
          <p:cNvGrpSpPr/>
          <p:nvPr/>
        </p:nvGrpSpPr>
        <p:grpSpPr>
          <a:xfrm>
            <a:off x="835413" y="1055760"/>
            <a:ext cx="10384920" cy="5464440"/>
            <a:chOff x="835413" y="1055760"/>
            <a:chExt cx="10384920" cy="54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4BDE1A-2AD0-4709-AF73-4CF0E7820297}"/>
                    </a:ext>
                  </a:extLst>
                </p14:cNvPr>
                <p14:cNvContentPartPr/>
                <p14:nvPr/>
              </p14:nvContentPartPr>
              <p14:xfrm>
                <a:off x="6386253" y="5726760"/>
                <a:ext cx="171000" cy="256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4BDE1A-2AD0-4709-AF73-4CF0E78202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1933" y="5722440"/>
                  <a:ext cx="179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C4E1FB1-A490-41DB-AD32-637606DB933F}"/>
                    </a:ext>
                  </a:extLst>
                </p14:cNvPr>
                <p14:cNvContentPartPr/>
                <p14:nvPr/>
              </p14:nvContentPartPr>
              <p14:xfrm>
                <a:off x="6651933" y="5605440"/>
                <a:ext cx="107280" cy="310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C4E1FB1-A490-41DB-AD32-637606DB93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7613" y="5601120"/>
                  <a:ext cx="115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FB8034-4F56-44F9-8B7B-AEB9EDA58CAB}"/>
                    </a:ext>
                  </a:extLst>
                </p14:cNvPr>
                <p14:cNvContentPartPr/>
                <p14:nvPr/>
              </p14:nvContentPartPr>
              <p14:xfrm>
                <a:off x="6777213" y="5703000"/>
                <a:ext cx="200160" cy="148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FB8034-4F56-44F9-8B7B-AEB9EDA58C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72893" y="5698680"/>
                  <a:ext cx="208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3DAAE45-56BC-4AC2-A03D-06F0991C9169}"/>
                    </a:ext>
                  </a:extLst>
                </p14:cNvPr>
                <p14:cNvContentPartPr/>
                <p14:nvPr/>
              </p14:nvContentPartPr>
              <p14:xfrm>
                <a:off x="6886653" y="5640000"/>
                <a:ext cx="131400" cy="304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3DAAE45-56BC-4AC2-A03D-06F0991C91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82333" y="5635680"/>
                  <a:ext cx="140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243D1C2-3A5C-4C86-B744-96F6A7F569F1}"/>
                    </a:ext>
                  </a:extLst>
                </p14:cNvPr>
                <p14:cNvContentPartPr/>
                <p14:nvPr/>
              </p14:nvContentPartPr>
              <p14:xfrm>
                <a:off x="6530613" y="6158040"/>
                <a:ext cx="20160" cy="143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243D1C2-3A5C-4C86-B744-96F6A7F569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26293" y="6153720"/>
                  <a:ext cx="28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30F47F-D1C3-455D-B0E6-98068BF064E1}"/>
                    </a:ext>
                  </a:extLst>
                </p14:cNvPr>
                <p14:cNvContentPartPr/>
                <p14:nvPr/>
              </p14:nvContentPartPr>
              <p14:xfrm>
                <a:off x="6385893" y="6057240"/>
                <a:ext cx="246600" cy="128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30F47F-D1C3-455D-B0E6-98068BF064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81573" y="6052920"/>
                  <a:ext cx="25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98747E-12AD-4D35-9D0F-B8EDF269E209}"/>
                    </a:ext>
                  </a:extLst>
                </p14:cNvPr>
                <p14:cNvContentPartPr/>
                <p14:nvPr/>
              </p14:nvContentPartPr>
              <p14:xfrm>
                <a:off x="6721773" y="6209160"/>
                <a:ext cx="15120" cy="146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98747E-12AD-4D35-9D0F-B8EDF269E2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17453" y="6204840"/>
                  <a:ext cx="23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FDAB6E-A2F1-4BA0-9737-52285DC46466}"/>
                    </a:ext>
                  </a:extLst>
                </p14:cNvPr>
                <p14:cNvContentPartPr/>
                <p14:nvPr/>
              </p14:nvContentPartPr>
              <p14:xfrm>
                <a:off x="6640413" y="6165240"/>
                <a:ext cx="145800" cy="87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FDAB6E-A2F1-4BA0-9737-52285DC464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6093" y="6160920"/>
                  <a:ext cx="154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5D243A-E9B5-495C-8B13-C4CB1BA3EE7C}"/>
                    </a:ext>
                  </a:extLst>
                </p14:cNvPr>
                <p14:cNvContentPartPr/>
                <p14:nvPr/>
              </p14:nvContentPartPr>
              <p14:xfrm>
                <a:off x="6808173" y="6210600"/>
                <a:ext cx="43200" cy="96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5D243A-E9B5-495C-8B13-C4CB1BA3EE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03853" y="6206280"/>
                  <a:ext cx="51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C75323-35D4-498B-8795-AC5F222AAD24}"/>
                    </a:ext>
                  </a:extLst>
                </p14:cNvPr>
                <p14:cNvContentPartPr/>
                <p14:nvPr/>
              </p14:nvContentPartPr>
              <p14:xfrm>
                <a:off x="6874053" y="6208800"/>
                <a:ext cx="55440" cy="74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C75323-35D4-498B-8795-AC5F222AAD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69733" y="6204480"/>
                  <a:ext cx="64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03BB2C-0577-4338-B52C-189A0538807A}"/>
                    </a:ext>
                  </a:extLst>
                </p14:cNvPr>
                <p14:cNvContentPartPr/>
                <p14:nvPr/>
              </p14:nvContentPartPr>
              <p14:xfrm>
                <a:off x="6970893" y="6125280"/>
                <a:ext cx="248040" cy="133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03BB2C-0577-4338-B52C-189A053880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66573" y="6120960"/>
                  <a:ext cx="256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01282C-7C9C-415C-A569-D8CC8D0CCC81}"/>
                    </a:ext>
                  </a:extLst>
                </p14:cNvPr>
                <p14:cNvContentPartPr/>
                <p14:nvPr/>
              </p14:nvContentPartPr>
              <p14:xfrm>
                <a:off x="7246293" y="6040320"/>
                <a:ext cx="117000" cy="164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01282C-7C9C-415C-A569-D8CC8D0CCC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41973" y="6036000"/>
                  <a:ext cx="12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D072CB-A15F-4201-A43E-B8E0681280B8}"/>
                    </a:ext>
                  </a:extLst>
                </p14:cNvPr>
                <p14:cNvContentPartPr/>
                <p14:nvPr/>
              </p14:nvContentPartPr>
              <p14:xfrm>
                <a:off x="7303173" y="6191520"/>
                <a:ext cx="54000" cy="19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D072CB-A15F-4201-A43E-B8E0681280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98853" y="618720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DB6E45-791E-49FC-BDE9-30824EEABB15}"/>
                    </a:ext>
                  </a:extLst>
                </p14:cNvPr>
                <p14:cNvContentPartPr/>
                <p14:nvPr/>
              </p14:nvContentPartPr>
              <p14:xfrm>
                <a:off x="7389573" y="6032400"/>
                <a:ext cx="124200" cy="168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DB6E45-791E-49FC-BDE9-30824EEABB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85253" y="6028080"/>
                  <a:ext cx="132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7B878E9-C3DA-4939-B422-4B124E153EEF}"/>
                    </a:ext>
                  </a:extLst>
                </p14:cNvPr>
                <p14:cNvContentPartPr/>
                <p14:nvPr/>
              </p14:nvContentPartPr>
              <p14:xfrm>
                <a:off x="7512333" y="6002520"/>
                <a:ext cx="3600" cy="33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7B878E9-C3DA-4939-B422-4B124E153E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08013" y="5998200"/>
                  <a:ext cx="12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285B071-9BD9-436D-918A-25117DDA13B9}"/>
                    </a:ext>
                  </a:extLst>
                </p14:cNvPr>
                <p14:cNvContentPartPr/>
                <p14:nvPr/>
              </p14:nvContentPartPr>
              <p14:xfrm>
                <a:off x="7537893" y="6091080"/>
                <a:ext cx="185040" cy="72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285B071-9BD9-436D-918A-25117DDA13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33573" y="6086760"/>
                  <a:ext cx="19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3F72BCF-C4D2-4E7F-B8AE-82E4AB2D9813}"/>
                    </a:ext>
                  </a:extLst>
                </p14:cNvPr>
                <p14:cNvContentPartPr/>
                <p14:nvPr/>
              </p14:nvContentPartPr>
              <p14:xfrm>
                <a:off x="7694853" y="6079560"/>
                <a:ext cx="104040" cy="61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3F72BCF-C4D2-4E7F-B8AE-82E4AB2D98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90533" y="6075240"/>
                  <a:ext cx="112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51D2A3-351F-4D74-860F-64055AC2DDF6}"/>
                    </a:ext>
                  </a:extLst>
                </p14:cNvPr>
                <p14:cNvContentPartPr/>
                <p14:nvPr/>
              </p14:nvContentPartPr>
              <p14:xfrm>
                <a:off x="7821573" y="5961120"/>
                <a:ext cx="172800" cy="244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51D2A3-351F-4D74-860F-64055AC2DD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17253" y="5956800"/>
                  <a:ext cx="181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0D0E8A-44C3-4BF9-91F0-8A8979C51C86}"/>
                    </a:ext>
                  </a:extLst>
                </p14:cNvPr>
                <p14:cNvContentPartPr/>
                <p14:nvPr/>
              </p14:nvContentPartPr>
              <p14:xfrm>
                <a:off x="7987893" y="5964360"/>
                <a:ext cx="94680" cy="149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0D0E8A-44C3-4BF9-91F0-8A8979C51C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83573" y="5960040"/>
                  <a:ext cx="10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4DCB4A-99AF-455E-9415-9525ACFECB20}"/>
                    </a:ext>
                  </a:extLst>
                </p14:cNvPr>
                <p14:cNvContentPartPr/>
                <p14:nvPr/>
              </p14:nvContentPartPr>
              <p14:xfrm>
                <a:off x="6936333" y="6450360"/>
                <a:ext cx="238320" cy="54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4DCB4A-99AF-455E-9415-9525ACFECB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32013" y="6446040"/>
                  <a:ext cx="246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F54380B-D77E-48AE-A741-2EDF4AFD36E2}"/>
                    </a:ext>
                  </a:extLst>
                </p14:cNvPr>
                <p14:cNvContentPartPr/>
                <p14:nvPr/>
              </p14:nvContentPartPr>
              <p14:xfrm>
                <a:off x="7142613" y="6346320"/>
                <a:ext cx="36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F54380B-D77E-48AE-A741-2EDF4AFD36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38293" y="6342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4E784F-B081-4A1D-AD1C-4C1E69030A75}"/>
                    </a:ext>
                  </a:extLst>
                </p14:cNvPr>
                <p14:cNvContentPartPr/>
                <p14:nvPr/>
              </p14:nvContentPartPr>
              <p14:xfrm>
                <a:off x="7306053" y="6348120"/>
                <a:ext cx="140040" cy="172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4E784F-B081-4A1D-AD1C-4C1E69030A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01733" y="6343800"/>
                  <a:ext cx="148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EA7698C-6729-4A69-8EC6-D490AD10E09B}"/>
                    </a:ext>
                  </a:extLst>
                </p14:cNvPr>
                <p14:cNvContentPartPr/>
                <p14:nvPr/>
              </p14:nvContentPartPr>
              <p14:xfrm>
                <a:off x="7325133" y="6336600"/>
                <a:ext cx="83880" cy="30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EA7698C-6729-4A69-8EC6-D490AD10E0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0813" y="6332280"/>
                  <a:ext cx="92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FBAE02E-A3BF-4013-827F-2AB95B9F82A2}"/>
                    </a:ext>
                  </a:extLst>
                </p14:cNvPr>
                <p14:cNvContentPartPr/>
                <p14:nvPr/>
              </p14:nvContentPartPr>
              <p14:xfrm>
                <a:off x="7437453" y="6397440"/>
                <a:ext cx="104760" cy="64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FBAE02E-A3BF-4013-827F-2AB95B9F82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33133" y="6393120"/>
                  <a:ext cx="113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12AA8EA-C75E-4A9A-98A2-EB65896D0CAC}"/>
                    </a:ext>
                  </a:extLst>
                </p14:cNvPr>
                <p14:cNvContentPartPr/>
                <p14:nvPr/>
              </p14:nvContentPartPr>
              <p14:xfrm>
                <a:off x="7581093" y="6318960"/>
                <a:ext cx="218880" cy="129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12AA8EA-C75E-4A9A-98A2-EB65896D0C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76773" y="6314640"/>
                  <a:ext cx="22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A5F4A7-35C8-44AF-A308-27068761A0AF}"/>
                    </a:ext>
                  </a:extLst>
                </p14:cNvPr>
                <p14:cNvContentPartPr/>
                <p14:nvPr/>
              </p14:nvContentPartPr>
              <p14:xfrm>
                <a:off x="7812213" y="6350640"/>
                <a:ext cx="104400" cy="70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A5F4A7-35C8-44AF-A308-27068761A0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07893" y="6346320"/>
                  <a:ext cx="11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F081F5-A84C-44BE-A6F5-2AEA1D574354}"/>
                    </a:ext>
                  </a:extLst>
                </p14:cNvPr>
                <p14:cNvContentPartPr/>
                <p14:nvPr/>
              </p14:nvContentPartPr>
              <p14:xfrm>
                <a:off x="7901493" y="6241200"/>
                <a:ext cx="262440" cy="146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F081F5-A84C-44BE-A6F5-2AEA1D5743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7173" y="6236880"/>
                  <a:ext cx="271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253089-9561-4479-81FB-06A141365853}"/>
                    </a:ext>
                  </a:extLst>
                </p14:cNvPr>
                <p14:cNvContentPartPr/>
                <p14:nvPr/>
              </p14:nvContentPartPr>
              <p14:xfrm>
                <a:off x="8119293" y="6178560"/>
                <a:ext cx="18720" cy="3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253089-9561-4479-81FB-06A1413658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14973" y="6174240"/>
                  <a:ext cx="27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1478A3F-9A5C-4C63-99B3-799CD43075C3}"/>
                    </a:ext>
                  </a:extLst>
                </p14:cNvPr>
                <p14:cNvContentPartPr/>
                <p14:nvPr/>
              </p14:nvContentPartPr>
              <p14:xfrm>
                <a:off x="8174733" y="6256320"/>
                <a:ext cx="101160" cy="89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1478A3F-9A5C-4C63-99B3-799CD43075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70413" y="6252000"/>
                  <a:ext cx="109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FA95E4-7FFB-4AB2-9C77-3177F8B265C3}"/>
                    </a:ext>
                  </a:extLst>
                </p14:cNvPr>
                <p14:cNvContentPartPr/>
                <p14:nvPr/>
              </p14:nvContentPartPr>
              <p14:xfrm>
                <a:off x="8267253" y="6223200"/>
                <a:ext cx="81360" cy="108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FA95E4-7FFB-4AB2-9C77-3177F8B265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62933" y="6218880"/>
                  <a:ext cx="90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432DC7-D594-4884-BDE2-5FA108E7599F}"/>
                    </a:ext>
                  </a:extLst>
                </p14:cNvPr>
                <p14:cNvContentPartPr/>
                <p14:nvPr/>
              </p14:nvContentPartPr>
              <p14:xfrm>
                <a:off x="8366613" y="6157320"/>
                <a:ext cx="84600" cy="165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432DC7-D594-4884-BDE2-5FA108E759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62293" y="6153000"/>
                  <a:ext cx="9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4F2AFE4-B8DA-49EA-857D-44EACC61F075}"/>
                    </a:ext>
                  </a:extLst>
                </p14:cNvPr>
                <p14:cNvContentPartPr/>
                <p14:nvPr/>
              </p14:nvContentPartPr>
              <p14:xfrm>
                <a:off x="8455173" y="6133920"/>
                <a:ext cx="24120" cy="20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4F2AFE4-B8DA-49EA-857D-44EACC61F0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50853" y="6129600"/>
                  <a:ext cx="32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D410A5B-D45F-4899-80CB-72D6D0B4FBF2}"/>
                    </a:ext>
                  </a:extLst>
                </p14:cNvPr>
                <p14:cNvContentPartPr/>
                <p14:nvPr/>
              </p14:nvContentPartPr>
              <p14:xfrm>
                <a:off x="8482173" y="6172080"/>
                <a:ext cx="176400" cy="107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D410A5B-D45F-4899-80CB-72D6D0B4FB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77853" y="6167760"/>
                  <a:ext cx="185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33BC12-B8B6-471D-AB30-3745E747B71C}"/>
                    </a:ext>
                  </a:extLst>
                </p14:cNvPr>
                <p14:cNvContentPartPr/>
                <p14:nvPr/>
              </p14:nvContentPartPr>
              <p14:xfrm>
                <a:off x="4114293" y="3398280"/>
                <a:ext cx="19080" cy="2647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33BC12-B8B6-471D-AB30-3745E747B7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09973" y="3393960"/>
                  <a:ext cx="27720" cy="26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407A053-9307-402A-9EBD-5565513BA1C4}"/>
                    </a:ext>
                  </a:extLst>
                </p14:cNvPr>
                <p14:cNvContentPartPr/>
                <p14:nvPr/>
              </p14:nvContentPartPr>
              <p14:xfrm>
                <a:off x="4060653" y="5981640"/>
                <a:ext cx="127440" cy="213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407A053-9307-402A-9EBD-5565513BA1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56333" y="5977320"/>
                  <a:ext cx="13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8322AB-C983-4243-BCDE-55F26AF2BB2E}"/>
                    </a:ext>
                  </a:extLst>
                </p14:cNvPr>
                <p14:cNvContentPartPr/>
                <p14:nvPr/>
              </p14:nvContentPartPr>
              <p14:xfrm>
                <a:off x="4198533" y="5658000"/>
                <a:ext cx="354960" cy="438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8322AB-C983-4243-BCDE-55F26AF2BB2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94213" y="5653680"/>
                  <a:ext cx="363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F852ECD-0192-417E-95AB-1C6A0036CCFF}"/>
                    </a:ext>
                  </a:extLst>
                </p14:cNvPr>
                <p14:cNvContentPartPr/>
                <p14:nvPr/>
              </p14:nvContentPartPr>
              <p14:xfrm>
                <a:off x="4066053" y="5443440"/>
                <a:ext cx="141120" cy="21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F852ECD-0192-417E-95AB-1C6A0036CC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61733" y="5439120"/>
                  <a:ext cx="14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5F029F0-4CDC-4356-B776-37F15B2EE344}"/>
                    </a:ext>
                  </a:extLst>
                </p14:cNvPr>
                <p14:cNvContentPartPr/>
                <p14:nvPr/>
              </p14:nvContentPartPr>
              <p14:xfrm>
                <a:off x="4012773" y="5395200"/>
                <a:ext cx="226080" cy="44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5F029F0-4CDC-4356-B776-37F15B2EE3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08453" y="5390880"/>
                  <a:ext cx="234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57141C2-3755-4CA7-8649-6A8BC0F50E2C}"/>
                    </a:ext>
                  </a:extLst>
                </p14:cNvPr>
                <p14:cNvContentPartPr/>
                <p14:nvPr/>
              </p14:nvContentPartPr>
              <p14:xfrm>
                <a:off x="2151933" y="3410880"/>
                <a:ext cx="2017800" cy="1999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57141C2-3755-4CA7-8649-6A8BC0F50E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47613" y="3406560"/>
                  <a:ext cx="2026440" cy="20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C8D16C-2DC7-45C7-968A-34F8F43E39DF}"/>
                    </a:ext>
                  </a:extLst>
                </p14:cNvPr>
                <p14:cNvContentPartPr/>
                <p14:nvPr/>
              </p14:nvContentPartPr>
              <p14:xfrm>
                <a:off x="2154453" y="4393680"/>
                <a:ext cx="341640" cy="260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C8D16C-2DC7-45C7-968A-34F8F43E39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50133" y="4389360"/>
                  <a:ext cx="350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A65B7D1-2438-479F-BCB4-B99541A7713C}"/>
                    </a:ext>
                  </a:extLst>
                </p14:cNvPr>
                <p14:cNvContentPartPr/>
                <p14:nvPr/>
              </p14:nvContentPartPr>
              <p14:xfrm>
                <a:off x="2383053" y="4241760"/>
                <a:ext cx="238680" cy="264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A65B7D1-2438-479F-BCB4-B99541A771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78733" y="4237440"/>
                  <a:ext cx="247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68E260D-ABD0-4896-BF70-C128BE175618}"/>
                    </a:ext>
                  </a:extLst>
                </p14:cNvPr>
                <p14:cNvContentPartPr/>
                <p14:nvPr/>
              </p14:nvContentPartPr>
              <p14:xfrm>
                <a:off x="857733" y="4953840"/>
                <a:ext cx="116640" cy="127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68E260D-ABD0-4896-BF70-C128BE1756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413" y="4949520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342C401-EF84-4D84-9100-88B868272643}"/>
                    </a:ext>
                  </a:extLst>
                </p14:cNvPr>
                <p14:cNvContentPartPr/>
                <p14:nvPr/>
              </p14:nvContentPartPr>
              <p14:xfrm>
                <a:off x="1006053" y="4817760"/>
                <a:ext cx="81000" cy="213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342C401-EF84-4D84-9100-88B8682726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733" y="4813440"/>
                  <a:ext cx="89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08332DC-9D9E-4F12-AE50-F0A945208334}"/>
                    </a:ext>
                  </a:extLst>
                </p14:cNvPr>
                <p14:cNvContentPartPr/>
                <p14:nvPr/>
              </p14:nvContentPartPr>
              <p14:xfrm>
                <a:off x="1087413" y="4890120"/>
                <a:ext cx="97200" cy="114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08332DC-9D9E-4F12-AE50-F0A9452083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3093" y="4885800"/>
                  <a:ext cx="105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9F7827A-5924-4D3C-962B-CC94281A1FD5}"/>
                    </a:ext>
                  </a:extLst>
                </p14:cNvPr>
                <p14:cNvContentPartPr/>
                <p14:nvPr/>
              </p14:nvContentPartPr>
              <p14:xfrm>
                <a:off x="1369293" y="4754400"/>
                <a:ext cx="167760" cy="181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9F7827A-5924-4D3C-962B-CC94281A1F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64973" y="4750080"/>
                  <a:ext cx="17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5E20456-5FAD-43FB-8CE0-2900FCB978DB}"/>
                    </a:ext>
                  </a:extLst>
                </p14:cNvPr>
                <p14:cNvContentPartPr/>
                <p14:nvPr/>
              </p14:nvContentPartPr>
              <p14:xfrm>
                <a:off x="1540653" y="4735680"/>
                <a:ext cx="83520" cy="253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5E20456-5FAD-43FB-8CE0-2900FCB978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36333" y="4731360"/>
                  <a:ext cx="92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1321391-B065-467F-977B-92BFA457EA6C}"/>
                    </a:ext>
                  </a:extLst>
                </p14:cNvPr>
                <p14:cNvContentPartPr/>
                <p14:nvPr/>
              </p14:nvContentPartPr>
              <p14:xfrm>
                <a:off x="1614093" y="4747560"/>
                <a:ext cx="163800" cy="168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1321391-B065-467F-977B-92BFA457EA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9773" y="4743240"/>
                  <a:ext cx="172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A798387-6875-45AF-9688-C7774A6E295C}"/>
                    </a:ext>
                  </a:extLst>
                </p14:cNvPr>
                <p14:cNvContentPartPr/>
                <p14:nvPr/>
              </p14:nvContentPartPr>
              <p14:xfrm>
                <a:off x="1777173" y="4669800"/>
                <a:ext cx="9720" cy="34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A798387-6875-45AF-9688-C7774A6E29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72853" y="4665480"/>
                  <a:ext cx="1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A3CAC2C-E1CB-44F9-8115-DA496A8D3173}"/>
                    </a:ext>
                  </a:extLst>
                </p14:cNvPr>
                <p14:cNvContentPartPr/>
                <p14:nvPr/>
              </p14:nvContentPartPr>
              <p14:xfrm>
                <a:off x="1786173" y="4665120"/>
                <a:ext cx="255600" cy="324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A3CAC2C-E1CB-44F9-8115-DA496A8D31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81853" y="4660800"/>
                  <a:ext cx="264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A386D86-C1CF-4AE6-A62E-3EBA24AFEB83}"/>
                    </a:ext>
                  </a:extLst>
                </p14:cNvPr>
                <p14:cNvContentPartPr/>
                <p14:nvPr/>
              </p14:nvContentPartPr>
              <p14:xfrm>
                <a:off x="2154453" y="4743960"/>
                <a:ext cx="300240" cy="87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A386D86-C1CF-4AE6-A62E-3EBA24AFEB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50133" y="4739640"/>
                  <a:ext cx="308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FC1A19-58EB-44C2-B767-64CA9BD570E8}"/>
                    </a:ext>
                  </a:extLst>
                </p14:cNvPr>
                <p14:cNvContentPartPr/>
                <p14:nvPr/>
              </p14:nvContentPartPr>
              <p14:xfrm>
                <a:off x="835413" y="5226000"/>
                <a:ext cx="59400" cy="179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FC1A19-58EB-44C2-B767-64CA9BD570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093" y="5221680"/>
                  <a:ext cx="68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1624487-D91B-4035-A47D-B6DCF70D6BEC}"/>
                    </a:ext>
                  </a:extLst>
                </p14:cNvPr>
                <p14:cNvContentPartPr/>
                <p14:nvPr/>
              </p14:nvContentPartPr>
              <p14:xfrm>
                <a:off x="869613" y="5234280"/>
                <a:ext cx="100800" cy="147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1624487-D91B-4035-A47D-B6DCF70D6B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5293" y="5229960"/>
                  <a:ext cx="10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41E76FE-9024-4F6F-9390-9B4ED5BBCEE8}"/>
                    </a:ext>
                  </a:extLst>
                </p14:cNvPr>
                <p14:cNvContentPartPr/>
                <p14:nvPr/>
              </p14:nvContentPartPr>
              <p14:xfrm>
                <a:off x="995613" y="5123760"/>
                <a:ext cx="351360" cy="216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41E76FE-9024-4F6F-9390-9B4ED5BBCE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1293" y="5119440"/>
                  <a:ext cx="360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0F543D8-CBFC-40AD-A325-8C16BEE3E837}"/>
                    </a:ext>
                  </a:extLst>
                </p14:cNvPr>
                <p14:cNvContentPartPr/>
                <p14:nvPr/>
              </p14:nvContentPartPr>
              <p14:xfrm>
                <a:off x="1233213" y="5118360"/>
                <a:ext cx="20160" cy="1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0F543D8-CBFC-40AD-A325-8C16BEE3E8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8893" y="5114040"/>
                  <a:ext cx="28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5A04FE2-863C-4CDF-89E0-059C82DD65F6}"/>
                    </a:ext>
                  </a:extLst>
                </p14:cNvPr>
                <p14:cNvContentPartPr/>
                <p14:nvPr/>
              </p14:nvContentPartPr>
              <p14:xfrm>
                <a:off x="1479813" y="5114400"/>
                <a:ext cx="239040" cy="97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5A04FE2-863C-4CDF-89E0-059C82DD65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75493" y="5110080"/>
                  <a:ext cx="247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9FCBDF-6115-46C6-8885-0FA6EF2292C1}"/>
                    </a:ext>
                  </a:extLst>
                </p14:cNvPr>
                <p14:cNvContentPartPr/>
                <p14:nvPr/>
              </p14:nvContentPartPr>
              <p14:xfrm>
                <a:off x="1721013" y="5046360"/>
                <a:ext cx="27360" cy="34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9FCBDF-6115-46C6-8885-0FA6EF2292C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16693" y="5042040"/>
                  <a:ext cx="3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A4724B4-8EAC-4208-9187-B39EB7965991}"/>
                    </a:ext>
                  </a:extLst>
                </p14:cNvPr>
                <p14:cNvContentPartPr/>
                <p14:nvPr/>
              </p14:nvContentPartPr>
              <p14:xfrm>
                <a:off x="1748013" y="5107920"/>
                <a:ext cx="28440" cy="93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A4724B4-8EAC-4208-9187-B39EB79659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43693" y="5103600"/>
                  <a:ext cx="3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7A187CF-1B08-4FDE-963D-349AF3B2FD00}"/>
                    </a:ext>
                  </a:extLst>
                </p14:cNvPr>
                <p14:cNvContentPartPr/>
                <p14:nvPr/>
              </p14:nvContentPartPr>
              <p14:xfrm>
                <a:off x="1791213" y="5034120"/>
                <a:ext cx="300600" cy="168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7A187CF-1B08-4FDE-963D-349AF3B2FD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86893" y="5029800"/>
                  <a:ext cx="30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C485F79-FC87-4CB8-987E-809A28B887D3}"/>
                    </a:ext>
                  </a:extLst>
                </p14:cNvPr>
                <p14:cNvContentPartPr/>
                <p14:nvPr/>
              </p14:nvContentPartPr>
              <p14:xfrm>
                <a:off x="2170653" y="5057520"/>
                <a:ext cx="284760" cy="124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C485F79-FC87-4CB8-987E-809A28B887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66333" y="5053200"/>
                  <a:ext cx="293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6EA4EC9-0662-4121-AB7A-2B953422B197}"/>
                    </a:ext>
                  </a:extLst>
                </p14:cNvPr>
                <p14:cNvContentPartPr/>
                <p14:nvPr/>
              </p14:nvContentPartPr>
              <p14:xfrm>
                <a:off x="1100373" y="5549640"/>
                <a:ext cx="101160" cy="149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6EA4EC9-0662-4121-AB7A-2B953422B1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6053" y="5545320"/>
                  <a:ext cx="109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DBB8ACA-316F-4A79-9DC0-8E88DC230796}"/>
                    </a:ext>
                  </a:extLst>
                </p14:cNvPr>
                <p14:cNvContentPartPr/>
                <p14:nvPr/>
              </p14:nvContentPartPr>
              <p14:xfrm>
                <a:off x="1265613" y="5569800"/>
                <a:ext cx="70920" cy="82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DBB8ACA-316F-4A79-9DC0-8E88DC2307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61293" y="5565480"/>
                  <a:ext cx="7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B1F175D-1F71-44DC-A38D-B603DB10A0F2}"/>
                    </a:ext>
                  </a:extLst>
                </p14:cNvPr>
                <p14:cNvContentPartPr/>
                <p14:nvPr/>
              </p14:nvContentPartPr>
              <p14:xfrm>
                <a:off x="1357773" y="5467920"/>
                <a:ext cx="92880" cy="158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B1F175D-1F71-44DC-A38D-B603DB10A0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353453" y="5463600"/>
                  <a:ext cx="101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F29D660-E89D-4290-A16F-5AB963D3F044}"/>
                    </a:ext>
                  </a:extLst>
                </p14:cNvPr>
                <p14:cNvContentPartPr/>
                <p14:nvPr/>
              </p14:nvContentPartPr>
              <p14:xfrm>
                <a:off x="1480893" y="5429040"/>
                <a:ext cx="220680" cy="174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F29D660-E89D-4290-A16F-5AB963D3F0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76573" y="5424720"/>
                  <a:ext cx="229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3160B40-B9C5-4BA6-88F4-05BA932700B2}"/>
                    </a:ext>
                  </a:extLst>
                </p14:cNvPr>
                <p14:cNvContentPartPr/>
                <p14:nvPr/>
              </p14:nvContentPartPr>
              <p14:xfrm>
                <a:off x="1670613" y="5481960"/>
                <a:ext cx="207360" cy="80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3160B40-B9C5-4BA6-88F4-05BA932700B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66293" y="5477640"/>
                  <a:ext cx="216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B76A662-512B-466B-894E-19B19A80399F}"/>
                    </a:ext>
                  </a:extLst>
                </p14:cNvPr>
                <p14:cNvContentPartPr/>
                <p14:nvPr/>
              </p14:nvContentPartPr>
              <p14:xfrm>
                <a:off x="1993893" y="5394120"/>
                <a:ext cx="100440" cy="140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B76A662-512B-466B-894E-19B19A8039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89573" y="5389800"/>
                  <a:ext cx="109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DD4063F-FC99-45C6-A94A-161B078CF4C5}"/>
                    </a:ext>
                  </a:extLst>
                </p14:cNvPr>
                <p14:cNvContentPartPr/>
                <p14:nvPr/>
              </p14:nvContentPartPr>
              <p14:xfrm>
                <a:off x="2209173" y="5437320"/>
                <a:ext cx="132480" cy="69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DD4063F-FC99-45C6-A94A-161B078CF4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04853" y="5433000"/>
                  <a:ext cx="141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E2EA62-766F-47F0-A7C9-A3AF1165633A}"/>
                    </a:ext>
                  </a:extLst>
                </p14:cNvPr>
                <p14:cNvContentPartPr/>
                <p14:nvPr/>
              </p14:nvContentPartPr>
              <p14:xfrm>
                <a:off x="2385933" y="5358480"/>
                <a:ext cx="101160" cy="117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E2EA62-766F-47F0-A7C9-A3AF116563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81613" y="5354160"/>
                  <a:ext cx="109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145CCF0-DCBE-4B8A-9C1E-32831069F9FF}"/>
                    </a:ext>
                  </a:extLst>
                </p14:cNvPr>
                <p14:cNvContentPartPr/>
                <p14:nvPr/>
              </p14:nvContentPartPr>
              <p14:xfrm>
                <a:off x="2563773" y="5276760"/>
                <a:ext cx="146160" cy="196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145CCF0-DCBE-4B8A-9C1E-32831069F9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59453" y="5272440"/>
                  <a:ext cx="154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F1B5998-5DE4-4EDE-BCBB-1E59AA4C70CE}"/>
                    </a:ext>
                  </a:extLst>
                </p14:cNvPr>
                <p14:cNvContentPartPr/>
                <p14:nvPr/>
              </p14:nvContentPartPr>
              <p14:xfrm>
                <a:off x="1153293" y="5783280"/>
                <a:ext cx="209520" cy="168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F1B5998-5DE4-4EDE-BCBB-1E59AA4C70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8973" y="5778960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876BEC4-624B-4C70-BAF1-77054BD843D3}"/>
                    </a:ext>
                  </a:extLst>
                </p14:cNvPr>
                <p14:cNvContentPartPr/>
                <p14:nvPr/>
              </p14:nvContentPartPr>
              <p14:xfrm>
                <a:off x="1336173" y="5819280"/>
                <a:ext cx="24120" cy="22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876BEC4-624B-4C70-BAF1-77054BD843D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31853" y="5814960"/>
                  <a:ext cx="3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C344814-80B7-425F-BC19-5E315046ADC0}"/>
                    </a:ext>
                  </a:extLst>
                </p14:cNvPr>
                <p14:cNvContentPartPr/>
                <p14:nvPr/>
              </p14:nvContentPartPr>
              <p14:xfrm>
                <a:off x="1393413" y="5846280"/>
                <a:ext cx="190440" cy="195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C344814-80B7-425F-BC19-5E315046ADC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89093" y="5841960"/>
                  <a:ext cx="19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BECC093-9CFF-4E6B-A479-01E7860D1BA5}"/>
                    </a:ext>
                  </a:extLst>
                </p14:cNvPr>
                <p14:cNvContentPartPr/>
                <p14:nvPr/>
              </p14:nvContentPartPr>
              <p14:xfrm>
                <a:off x="1691853" y="5746920"/>
                <a:ext cx="277920" cy="273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BECC093-9CFF-4E6B-A479-01E7860D1B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87533" y="5742600"/>
                  <a:ext cx="286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F773DCB-1B66-447B-90C9-BB7DFF07B625}"/>
                    </a:ext>
                  </a:extLst>
                </p14:cNvPr>
                <p14:cNvContentPartPr/>
                <p14:nvPr/>
              </p14:nvContentPartPr>
              <p14:xfrm>
                <a:off x="2032773" y="5745120"/>
                <a:ext cx="404280" cy="120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F773DCB-1B66-447B-90C9-BB7DFF07B62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28453" y="5740800"/>
                  <a:ext cx="412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4C45036-559B-4E01-B874-C959A81B934F}"/>
                    </a:ext>
                  </a:extLst>
                </p14:cNvPr>
                <p14:cNvContentPartPr/>
                <p14:nvPr/>
              </p14:nvContentPartPr>
              <p14:xfrm>
                <a:off x="2366853" y="5639640"/>
                <a:ext cx="18000" cy="5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4C45036-559B-4E01-B874-C959A81B93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62533" y="5635320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3C803AB-8309-471F-A8C6-8775604A6DEC}"/>
                    </a:ext>
                  </a:extLst>
                </p14:cNvPr>
                <p14:cNvContentPartPr/>
                <p14:nvPr/>
              </p14:nvContentPartPr>
              <p14:xfrm>
                <a:off x="2543253" y="5661960"/>
                <a:ext cx="161640" cy="226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3C803AB-8309-471F-A8C6-8775604A6D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38933" y="5657640"/>
                  <a:ext cx="170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6E4B929-DAE8-4C49-A304-56C2BCF2209D}"/>
                    </a:ext>
                  </a:extLst>
                </p14:cNvPr>
                <p14:cNvContentPartPr/>
                <p14:nvPr/>
              </p14:nvContentPartPr>
              <p14:xfrm>
                <a:off x="2722893" y="5731440"/>
                <a:ext cx="117720" cy="97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6E4B929-DAE8-4C49-A304-56C2BCF220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18573" y="5727120"/>
                  <a:ext cx="12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47B975D-A086-4322-917B-64A093F89419}"/>
                    </a:ext>
                  </a:extLst>
                </p14:cNvPr>
                <p14:cNvContentPartPr/>
                <p14:nvPr/>
              </p14:nvContentPartPr>
              <p14:xfrm>
                <a:off x="2880933" y="5741880"/>
                <a:ext cx="78480" cy="75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47B975D-A086-4322-917B-64A093F894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76613" y="5737560"/>
                  <a:ext cx="87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3B0013A-032A-40B1-AFF0-E178ECB6FC9D}"/>
                    </a:ext>
                  </a:extLst>
                </p14:cNvPr>
                <p14:cNvContentPartPr/>
                <p14:nvPr/>
              </p14:nvContentPartPr>
              <p14:xfrm>
                <a:off x="2995053" y="5593920"/>
                <a:ext cx="123840" cy="187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3B0013A-032A-40B1-AFF0-E178ECB6FC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90733" y="5589600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78358E1-C4F7-4B6B-B75D-FBDCBB9D699D}"/>
                    </a:ext>
                  </a:extLst>
                </p14:cNvPr>
                <p14:cNvContentPartPr/>
                <p14:nvPr/>
              </p14:nvContentPartPr>
              <p14:xfrm>
                <a:off x="3119253" y="5691840"/>
                <a:ext cx="131400" cy="128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78358E1-C4F7-4B6B-B75D-FBDCBB9D69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14933" y="5687520"/>
                  <a:ext cx="140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756A5AD-148A-40D0-A040-3F9BD25DBC22}"/>
                    </a:ext>
                  </a:extLst>
                </p14:cNvPr>
                <p14:cNvContentPartPr/>
                <p14:nvPr/>
              </p14:nvContentPartPr>
              <p14:xfrm>
                <a:off x="1939533" y="6259560"/>
                <a:ext cx="178200" cy="163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756A5AD-148A-40D0-A040-3F9BD25DBC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35213" y="6255240"/>
                  <a:ext cx="186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D288825-5332-430D-AACE-74B9390B84E7}"/>
                    </a:ext>
                  </a:extLst>
                </p14:cNvPr>
                <p14:cNvContentPartPr/>
                <p14:nvPr/>
              </p14:nvContentPartPr>
              <p14:xfrm>
                <a:off x="1870773" y="6172800"/>
                <a:ext cx="186840" cy="75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D288825-5332-430D-AACE-74B9390B84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66453" y="6168480"/>
                  <a:ext cx="195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B949ED8-C8F2-45BD-8613-7142DD8E0CB9}"/>
                    </a:ext>
                  </a:extLst>
                </p14:cNvPr>
                <p14:cNvContentPartPr/>
                <p14:nvPr/>
              </p14:nvContentPartPr>
              <p14:xfrm>
                <a:off x="2188293" y="6201240"/>
                <a:ext cx="150120" cy="97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B949ED8-C8F2-45BD-8613-7142DD8E0C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83973" y="6196920"/>
                  <a:ext cx="158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75F4161-AC5D-4294-B978-27B19C2E9926}"/>
                    </a:ext>
                  </a:extLst>
                </p14:cNvPr>
                <p14:cNvContentPartPr/>
                <p14:nvPr/>
              </p14:nvContentPartPr>
              <p14:xfrm>
                <a:off x="2404653" y="6118440"/>
                <a:ext cx="125280" cy="202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75F4161-AC5D-4294-B978-27B19C2E99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00333" y="6114120"/>
                  <a:ext cx="133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6D4379F-4303-4B58-ABDB-800681ED7B72}"/>
                    </a:ext>
                  </a:extLst>
                </p14:cNvPr>
                <p14:cNvContentPartPr/>
                <p14:nvPr/>
              </p14:nvContentPartPr>
              <p14:xfrm>
                <a:off x="2554773" y="6207720"/>
                <a:ext cx="116640" cy="154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6D4379F-4303-4B58-ABDB-800681ED7B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50453" y="6203400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E721E0-35D3-4E3D-AFF2-235E841F598D}"/>
                    </a:ext>
                  </a:extLst>
                </p14:cNvPr>
                <p14:cNvContentPartPr/>
                <p14:nvPr/>
              </p14:nvContentPartPr>
              <p14:xfrm>
                <a:off x="2765013" y="6155160"/>
                <a:ext cx="18000" cy="137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E721E0-35D3-4E3D-AFF2-235E841F59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60693" y="6150840"/>
                  <a:ext cx="2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7C4FFE0-B028-4FB4-AD2F-B37E3CA40263}"/>
                    </a:ext>
                  </a:extLst>
                </p14:cNvPr>
                <p14:cNvContentPartPr/>
                <p14:nvPr/>
              </p14:nvContentPartPr>
              <p14:xfrm>
                <a:off x="2707413" y="6186480"/>
                <a:ext cx="118440" cy="20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7C4FFE0-B028-4FB4-AD2F-B37E3CA402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03093" y="6182160"/>
                  <a:ext cx="12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E9BEE20-7E88-4256-ABF5-BEE38FC1E847}"/>
                    </a:ext>
                  </a:extLst>
                </p14:cNvPr>
                <p14:cNvContentPartPr/>
                <p14:nvPr/>
              </p14:nvContentPartPr>
              <p14:xfrm>
                <a:off x="2897493" y="6074880"/>
                <a:ext cx="142920" cy="199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E9BEE20-7E88-4256-ABF5-BEE38FC1E8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93173" y="6070560"/>
                  <a:ext cx="151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0B6FE53-5344-4BC5-827A-87A61F40124E}"/>
                    </a:ext>
                  </a:extLst>
                </p14:cNvPr>
                <p14:cNvContentPartPr/>
                <p14:nvPr/>
              </p14:nvContentPartPr>
              <p14:xfrm>
                <a:off x="3051573" y="6169920"/>
                <a:ext cx="128520" cy="138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0B6FE53-5344-4BC5-827A-87A61F4012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47253" y="6165600"/>
                  <a:ext cx="137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9B7C2AA-21FC-4862-83DC-3B69B11E9826}"/>
                    </a:ext>
                  </a:extLst>
                </p14:cNvPr>
                <p14:cNvContentPartPr/>
                <p14:nvPr/>
              </p14:nvContentPartPr>
              <p14:xfrm>
                <a:off x="1994613" y="1433760"/>
                <a:ext cx="2092320" cy="1919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B7C2AA-21FC-4862-83DC-3B69B11E98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90293" y="1429440"/>
                  <a:ext cx="2100960" cy="19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A762006-25A1-4E5E-B9BA-6D17FB360F1B}"/>
                    </a:ext>
                  </a:extLst>
                </p14:cNvPr>
                <p14:cNvContentPartPr/>
                <p14:nvPr/>
              </p14:nvContentPartPr>
              <p14:xfrm>
                <a:off x="1499253" y="1160160"/>
                <a:ext cx="174600" cy="266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A762006-25A1-4E5E-B9BA-6D17FB360F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94933" y="1155840"/>
                  <a:ext cx="183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B5E03F-5540-401E-A96A-2969AD7D82DA}"/>
                    </a:ext>
                  </a:extLst>
                </p14:cNvPr>
                <p14:cNvContentPartPr/>
                <p14:nvPr/>
              </p14:nvContentPartPr>
              <p14:xfrm>
                <a:off x="1699773" y="1121640"/>
                <a:ext cx="90000" cy="256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B5E03F-5540-401E-A96A-2969AD7D82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95453" y="1117320"/>
                  <a:ext cx="98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70FC3D-3675-44FE-A79E-708FEB328EE0}"/>
                    </a:ext>
                  </a:extLst>
                </p14:cNvPr>
                <p14:cNvContentPartPr/>
                <p14:nvPr/>
              </p14:nvContentPartPr>
              <p14:xfrm>
                <a:off x="1793373" y="1142880"/>
                <a:ext cx="131400" cy="140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70FC3D-3675-44FE-A79E-708FEB328E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89053" y="1138560"/>
                  <a:ext cx="14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F9EA24-B8EC-44EC-B909-C5EA977E1F11}"/>
                    </a:ext>
                  </a:extLst>
                </p14:cNvPr>
                <p14:cNvContentPartPr/>
                <p14:nvPr/>
              </p14:nvContentPartPr>
              <p14:xfrm>
                <a:off x="1924413" y="1055760"/>
                <a:ext cx="75600" cy="298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F9EA24-B8EC-44EC-B909-C5EA977E1F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20093" y="1051440"/>
                  <a:ext cx="84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D22C7DE-FE53-46C8-8FFD-2EAF0AFAAC3B}"/>
                    </a:ext>
                  </a:extLst>
                </p14:cNvPr>
                <p14:cNvContentPartPr/>
                <p14:nvPr/>
              </p14:nvContentPartPr>
              <p14:xfrm>
                <a:off x="2244093" y="1464720"/>
                <a:ext cx="1922400" cy="24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D22C7DE-FE53-46C8-8FFD-2EAF0AFAAC3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39773" y="1460400"/>
                  <a:ext cx="1931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7E3A59-FF98-4383-9E7E-E671C1C3252F}"/>
                    </a:ext>
                  </a:extLst>
                </p14:cNvPr>
                <p14:cNvContentPartPr/>
                <p14:nvPr/>
              </p14:nvContentPartPr>
              <p14:xfrm>
                <a:off x="4003413" y="1489560"/>
                <a:ext cx="226800" cy="35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7E3A59-FF98-4383-9E7E-E671C1C325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99093" y="1485240"/>
                  <a:ext cx="23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690CF51-2671-4348-AECF-45218455BC4A}"/>
                    </a:ext>
                  </a:extLst>
                </p14:cNvPr>
                <p14:cNvContentPartPr/>
                <p14:nvPr/>
              </p14:nvContentPartPr>
              <p14:xfrm>
                <a:off x="3871293" y="1616640"/>
                <a:ext cx="164520" cy="167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690CF51-2671-4348-AECF-45218455BC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66973" y="1612320"/>
                  <a:ext cx="173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C4F7842-A9E7-41F2-8CE7-489278E0BBC6}"/>
                    </a:ext>
                  </a:extLst>
                </p14:cNvPr>
                <p14:cNvContentPartPr/>
                <p14:nvPr/>
              </p14:nvContentPartPr>
              <p14:xfrm>
                <a:off x="3896853" y="1575240"/>
                <a:ext cx="123840" cy="87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C4F7842-A9E7-41F2-8CE7-489278E0BB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92533" y="1570920"/>
                  <a:ext cx="13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7762722-D0EC-432E-8221-43356B22EA03}"/>
                    </a:ext>
                  </a:extLst>
                </p14:cNvPr>
                <p14:cNvContentPartPr/>
                <p14:nvPr/>
              </p14:nvContentPartPr>
              <p14:xfrm>
                <a:off x="3545853" y="1839120"/>
                <a:ext cx="123480" cy="136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7762722-D0EC-432E-8221-43356B22EA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41533" y="1834800"/>
                  <a:ext cx="132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D3BEAA6-207D-49AA-943C-39A1A890B852}"/>
                    </a:ext>
                  </a:extLst>
                </p14:cNvPr>
                <p14:cNvContentPartPr/>
                <p14:nvPr/>
              </p14:nvContentPartPr>
              <p14:xfrm>
                <a:off x="3656733" y="1835520"/>
                <a:ext cx="74160" cy="149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D3BEAA6-207D-49AA-943C-39A1A890B8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52413" y="1831200"/>
                  <a:ext cx="82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9071BE7-59CE-4B9D-A665-9B805020EF4A}"/>
                    </a:ext>
                  </a:extLst>
                </p14:cNvPr>
                <p14:cNvContentPartPr/>
                <p14:nvPr/>
              </p14:nvContentPartPr>
              <p14:xfrm>
                <a:off x="3760773" y="1879080"/>
                <a:ext cx="86040" cy="61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9071BE7-59CE-4B9D-A665-9B805020EF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56453" y="1874760"/>
                  <a:ext cx="94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AC068-3C4A-4F95-972F-8510B2615229}"/>
                    </a:ext>
                  </a:extLst>
                </p14:cNvPr>
                <p14:cNvContentPartPr/>
                <p14:nvPr/>
              </p14:nvContentPartPr>
              <p14:xfrm>
                <a:off x="3713613" y="1829040"/>
                <a:ext cx="114480" cy="10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AC068-3C4A-4F95-972F-8510B26152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09293" y="1824720"/>
                  <a:ext cx="12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565735B-9AC7-471D-9C2F-EB79FE9CC462}"/>
                    </a:ext>
                  </a:extLst>
                </p14:cNvPr>
                <p14:cNvContentPartPr/>
                <p14:nvPr/>
              </p14:nvContentPartPr>
              <p14:xfrm>
                <a:off x="3831693" y="1799880"/>
                <a:ext cx="79920" cy="212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565735B-9AC7-471D-9C2F-EB79FE9CC4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27373" y="1795560"/>
                  <a:ext cx="88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0A6871-A836-4D55-A264-528B3FA58ABD}"/>
                    </a:ext>
                  </a:extLst>
                </p14:cNvPr>
                <p14:cNvContentPartPr/>
                <p14:nvPr/>
              </p14:nvContentPartPr>
              <p14:xfrm>
                <a:off x="2123853" y="3284880"/>
                <a:ext cx="18360" cy="177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0A6871-A836-4D55-A264-528B3FA58A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19533" y="3280560"/>
                  <a:ext cx="27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5109FE8-448C-4C32-8E7A-C538A2C9C195}"/>
                    </a:ext>
                  </a:extLst>
                </p14:cNvPr>
                <p14:cNvContentPartPr/>
                <p14:nvPr/>
              </p14:nvContentPartPr>
              <p14:xfrm>
                <a:off x="4091613" y="3285600"/>
                <a:ext cx="43200" cy="351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5109FE8-448C-4C32-8E7A-C538A2C9C19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87293" y="3281280"/>
                  <a:ext cx="51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F6682CC-BF0B-44F2-B6EA-30CC0F446041}"/>
                    </a:ext>
                  </a:extLst>
                </p14:cNvPr>
                <p14:cNvContentPartPr/>
                <p14:nvPr/>
              </p14:nvContentPartPr>
              <p14:xfrm>
                <a:off x="2713533" y="3301440"/>
                <a:ext cx="32040" cy="181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F6682CC-BF0B-44F2-B6EA-30CC0F44604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09213" y="3297120"/>
                  <a:ext cx="40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9145F12-5087-4941-85F2-77ACB8C5A425}"/>
                    </a:ext>
                  </a:extLst>
                </p14:cNvPr>
                <p14:cNvContentPartPr/>
                <p14:nvPr/>
              </p14:nvContentPartPr>
              <p14:xfrm>
                <a:off x="4119333" y="3264360"/>
                <a:ext cx="29880" cy="154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9145F12-5087-4941-85F2-77ACB8C5A4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15013" y="3260040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AD2F11-FB08-422C-9463-E4CAD07BF782}"/>
                    </a:ext>
                  </a:extLst>
                </p14:cNvPr>
                <p14:cNvContentPartPr/>
                <p14:nvPr/>
              </p14:nvContentPartPr>
              <p14:xfrm>
                <a:off x="2720013" y="1649760"/>
                <a:ext cx="20160" cy="1646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AD2F11-FB08-422C-9463-E4CAD07BF7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5693" y="1645440"/>
                  <a:ext cx="28800" cy="16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FB72E4C-47F8-42F2-BF9D-991A29F83432}"/>
                    </a:ext>
                  </a:extLst>
                </p14:cNvPr>
                <p14:cNvContentPartPr/>
                <p14:nvPr/>
              </p14:nvContentPartPr>
              <p14:xfrm>
                <a:off x="2710653" y="1653720"/>
                <a:ext cx="55080" cy="49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FB72E4C-47F8-42F2-BF9D-991A29F8343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06333" y="1649400"/>
                  <a:ext cx="63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D1ECC8C-8DE1-4655-B255-27AF6EDF5817}"/>
                    </a:ext>
                  </a:extLst>
                </p14:cNvPr>
                <p14:cNvContentPartPr/>
                <p14:nvPr/>
              </p14:nvContentPartPr>
              <p14:xfrm>
                <a:off x="2761053" y="1677120"/>
                <a:ext cx="1356120" cy="367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D1ECC8C-8DE1-4655-B255-27AF6EDF58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56733" y="1672800"/>
                  <a:ext cx="1364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95C4E92-C6EA-4A12-AAF2-93AB27D2BC58}"/>
                    </a:ext>
                  </a:extLst>
                </p14:cNvPr>
                <p14:cNvContentPartPr/>
                <p14:nvPr/>
              </p14:nvContentPartPr>
              <p14:xfrm>
                <a:off x="4061013" y="3948360"/>
                <a:ext cx="1205280" cy="51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95C4E92-C6EA-4A12-AAF2-93AB27D2BC5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56693" y="3944040"/>
                  <a:ext cx="121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2239517-EE9F-43DA-BDD3-4A8E00256D98}"/>
                    </a:ext>
                  </a:extLst>
                </p14:cNvPr>
                <p14:cNvContentPartPr/>
                <p14:nvPr/>
              </p14:nvContentPartPr>
              <p14:xfrm>
                <a:off x="5189973" y="3105240"/>
                <a:ext cx="44280" cy="875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2239517-EE9F-43DA-BDD3-4A8E00256D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85653" y="3100920"/>
                  <a:ext cx="5292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419FC60-BB7B-4440-8711-C2D1EAFC0A13}"/>
                    </a:ext>
                  </a:extLst>
                </p14:cNvPr>
                <p14:cNvContentPartPr/>
                <p14:nvPr/>
              </p14:nvContentPartPr>
              <p14:xfrm>
                <a:off x="5137053" y="1623480"/>
                <a:ext cx="64080" cy="1739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419FC60-BB7B-4440-8711-C2D1EAFC0A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32733" y="1619160"/>
                  <a:ext cx="72720" cy="17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6A20823-716E-432F-AD06-4EC5C1F6D8B4}"/>
                    </a:ext>
                  </a:extLst>
                </p14:cNvPr>
                <p14:cNvContentPartPr/>
                <p14:nvPr/>
              </p14:nvContentPartPr>
              <p14:xfrm>
                <a:off x="4103133" y="1613400"/>
                <a:ext cx="1075320" cy="69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6A20823-716E-432F-AD06-4EC5C1F6D8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98813" y="1609080"/>
                  <a:ext cx="1083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0EDB9D4-E41F-43E0-B203-7A578FCE8DA1}"/>
                    </a:ext>
                  </a:extLst>
                </p14:cNvPr>
                <p14:cNvContentPartPr/>
                <p14:nvPr/>
              </p14:nvContentPartPr>
              <p14:xfrm>
                <a:off x="5153253" y="3298200"/>
                <a:ext cx="74520" cy="1422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0EDB9D4-E41F-43E0-B203-7A578FCE8D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48933" y="3293880"/>
                  <a:ext cx="8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B0BD89F-5528-4474-A297-354E9D2CD476}"/>
                    </a:ext>
                  </a:extLst>
                </p14:cNvPr>
                <p14:cNvContentPartPr/>
                <p14:nvPr/>
              </p14:nvContentPartPr>
              <p14:xfrm>
                <a:off x="4082253" y="1642560"/>
                <a:ext cx="80640" cy="96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B0BD89F-5528-4474-A297-354E9D2CD47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77933" y="1638240"/>
                  <a:ext cx="8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4C477AB-6BA2-4337-9CF9-525B145F5D33}"/>
                    </a:ext>
                  </a:extLst>
                </p14:cNvPr>
                <p14:cNvContentPartPr/>
                <p14:nvPr/>
              </p14:nvContentPartPr>
              <p14:xfrm>
                <a:off x="2127093" y="3293520"/>
                <a:ext cx="46800" cy="210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4C477AB-6BA2-4337-9CF9-525B145F5D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22773" y="3289200"/>
                  <a:ext cx="55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6A3805F-FC9E-434C-BB24-A7C6512172FB}"/>
                    </a:ext>
                  </a:extLst>
                </p14:cNvPr>
                <p14:cNvContentPartPr/>
                <p14:nvPr/>
              </p14:nvContentPartPr>
              <p14:xfrm>
                <a:off x="1954293" y="3608520"/>
                <a:ext cx="170640" cy="180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6A3805F-FC9E-434C-BB24-A7C6512172F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49973" y="3604200"/>
                  <a:ext cx="179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E759A58-349E-424B-8A87-F41953BBBB24}"/>
                    </a:ext>
                  </a:extLst>
                </p14:cNvPr>
                <p14:cNvContentPartPr/>
                <p14:nvPr/>
              </p14:nvContentPartPr>
              <p14:xfrm>
                <a:off x="1932693" y="3550920"/>
                <a:ext cx="218160" cy="50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E759A58-349E-424B-8A87-F41953BBBB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28373" y="3546600"/>
                  <a:ext cx="226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9FABE44-D0B5-4EA9-8642-E98BFB729AAE}"/>
                    </a:ext>
                  </a:extLst>
                </p14:cNvPr>
                <p14:cNvContentPartPr/>
                <p14:nvPr/>
              </p14:nvContentPartPr>
              <p14:xfrm>
                <a:off x="2139693" y="3284160"/>
                <a:ext cx="25560" cy="135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9FABE44-D0B5-4EA9-8642-E98BFB729A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35373" y="3279840"/>
                  <a:ext cx="34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C4393AA-3D8C-4695-A26E-81B0798ED838}"/>
                    </a:ext>
                  </a:extLst>
                </p14:cNvPr>
                <p14:cNvContentPartPr/>
                <p14:nvPr/>
              </p14:nvContentPartPr>
              <p14:xfrm>
                <a:off x="2720373" y="3267600"/>
                <a:ext cx="22680" cy="186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C4393AA-3D8C-4695-A26E-81B0798ED83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16053" y="3263280"/>
                  <a:ext cx="31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7A781E1-B8AD-4BAF-B9D7-CEEFE13F547C}"/>
                    </a:ext>
                  </a:extLst>
                </p14:cNvPr>
                <p14:cNvContentPartPr/>
                <p14:nvPr/>
              </p14:nvContentPartPr>
              <p14:xfrm>
                <a:off x="4042653" y="3314760"/>
                <a:ext cx="186120" cy="76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7A781E1-B8AD-4BAF-B9D7-CEEFE13F54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38333" y="3310440"/>
                  <a:ext cx="194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A78304E-75AD-4BB7-A40A-B31B7F461057}"/>
                    </a:ext>
                  </a:extLst>
                </p14:cNvPr>
                <p14:cNvContentPartPr/>
                <p14:nvPr/>
              </p14:nvContentPartPr>
              <p14:xfrm>
                <a:off x="2679693" y="3933240"/>
                <a:ext cx="1471680" cy="759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A78304E-75AD-4BB7-A40A-B31B7F4610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75373" y="3928920"/>
                  <a:ext cx="1480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A22B6C3-FFF7-4265-B5FC-810E62E13164}"/>
                    </a:ext>
                  </a:extLst>
                </p14:cNvPr>
                <p14:cNvContentPartPr/>
                <p14:nvPr/>
              </p14:nvContentPartPr>
              <p14:xfrm>
                <a:off x="4027893" y="3954480"/>
                <a:ext cx="207360" cy="37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A22B6C3-FFF7-4265-B5FC-810E62E131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23573" y="3950160"/>
                  <a:ext cx="216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42BDA4D-E35B-4242-9277-32B321CBEAB1}"/>
                    </a:ext>
                  </a:extLst>
                </p14:cNvPr>
                <p14:cNvContentPartPr/>
                <p14:nvPr/>
              </p14:nvContentPartPr>
              <p14:xfrm>
                <a:off x="4010253" y="3932160"/>
                <a:ext cx="203040" cy="59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42BDA4D-E35B-4242-9277-32B321CBEAB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05933" y="3927840"/>
                  <a:ext cx="211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28379FC-5A56-46C8-8B2F-DB1605A03924}"/>
                    </a:ext>
                  </a:extLst>
                </p14:cNvPr>
                <p14:cNvContentPartPr/>
                <p14:nvPr/>
              </p14:nvContentPartPr>
              <p14:xfrm>
                <a:off x="4100613" y="3351840"/>
                <a:ext cx="1135440" cy="35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28379FC-5A56-46C8-8B2F-DB1605A0392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96293" y="3347520"/>
                  <a:ext cx="1144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F627022-FA63-4A6C-A773-B05E7015B6EA}"/>
                    </a:ext>
                  </a:extLst>
                </p14:cNvPr>
                <p14:cNvContentPartPr/>
                <p14:nvPr/>
              </p14:nvContentPartPr>
              <p14:xfrm>
                <a:off x="4083333" y="1495680"/>
                <a:ext cx="38520" cy="187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F627022-FA63-4A6C-A773-B05E7015B6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79013" y="1491360"/>
                  <a:ext cx="47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3FB489A-638F-41DD-8EA9-D8298E27F1CA}"/>
                    </a:ext>
                  </a:extLst>
                </p14:cNvPr>
                <p14:cNvContentPartPr/>
                <p14:nvPr/>
              </p14:nvContentPartPr>
              <p14:xfrm>
                <a:off x="6033093" y="5462160"/>
                <a:ext cx="75960" cy="2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3FB489A-638F-41DD-8EA9-D8298E27F1C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28773" y="5457840"/>
                  <a:ext cx="84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107273D-6933-4C81-85ED-462B1F5AFACB}"/>
                    </a:ext>
                  </a:extLst>
                </p14:cNvPr>
                <p14:cNvContentPartPr/>
                <p14:nvPr/>
              </p14:nvContentPartPr>
              <p14:xfrm>
                <a:off x="6160173" y="3390360"/>
                <a:ext cx="167760" cy="2055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107273D-6933-4C81-85ED-462B1F5AFAC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55853" y="3386040"/>
                  <a:ext cx="176400" cy="20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BA84FB-734B-4477-ACF4-DB50DBDF720E}"/>
                    </a:ext>
                  </a:extLst>
                </p14:cNvPr>
                <p14:cNvContentPartPr/>
                <p14:nvPr/>
              </p14:nvContentPartPr>
              <p14:xfrm>
                <a:off x="6382653" y="3485040"/>
                <a:ext cx="18000" cy="16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BA84FB-734B-4477-ACF4-DB50DBDF72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78333" y="3480720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0F5DB7E-38BD-43B8-AC15-A824085BD928}"/>
                    </a:ext>
                  </a:extLst>
                </p14:cNvPr>
                <p14:cNvContentPartPr/>
                <p14:nvPr/>
              </p14:nvContentPartPr>
              <p14:xfrm>
                <a:off x="6350613" y="3449760"/>
                <a:ext cx="94320" cy="153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0F5DB7E-38BD-43B8-AC15-A824085BD9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46293" y="3445440"/>
                  <a:ext cx="10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468A979-07C0-4C47-B683-BC312A8ED386}"/>
                    </a:ext>
                  </a:extLst>
                </p14:cNvPr>
                <p14:cNvContentPartPr/>
                <p14:nvPr/>
              </p14:nvContentPartPr>
              <p14:xfrm>
                <a:off x="6452133" y="3446880"/>
                <a:ext cx="89640" cy="146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468A979-07C0-4C47-B683-BC312A8ED38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47813" y="3442560"/>
                  <a:ext cx="98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CB59BAA-443B-4EA1-B845-96F530BB79A7}"/>
                    </a:ext>
                  </a:extLst>
                </p14:cNvPr>
                <p14:cNvContentPartPr/>
                <p14:nvPr/>
              </p14:nvContentPartPr>
              <p14:xfrm>
                <a:off x="6597933" y="3466680"/>
                <a:ext cx="111240" cy="93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CB59BAA-443B-4EA1-B845-96F530BB79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93613" y="3462360"/>
                  <a:ext cx="11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CC049EA-E57D-4019-BBDA-CD61B44CB974}"/>
                    </a:ext>
                  </a:extLst>
                </p14:cNvPr>
                <p14:cNvContentPartPr/>
                <p14:nvPr/>
              </p14:nvContentPartPr>
              <p14:xfrm>
                <a:off x="6565173" y="3436440"/>
                <a:ext cx="103320" cy="21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CC049EA-E57D-4019-BBDA-CD61B44CB97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60853" y="3432120"/>
                  <a:ext cx="111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5ED084E-9D2D-47B8-830A-4186B6E795B5}"/>
                    </a:ext>
                  </a:extLst>
                </p14:cNvPr>
                <p14:cNvContentPartPr/>
                <p14:nvPr/>
              </p14:nvContentPartPr>
              <p14:xfrm>
                <a:off x="6661293" y="3418440"/>
                <a:ext cx="84600" cy="199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5ED084E-9D2D-47B8-830A-4186B6E795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56973" y="3414120"/>
                  <a:ext cx="93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7DC61D4-2BE8-4C54-946C-090E39EAAA6E}"/>
                    </a:ext>
                  </a:extLst>
                </p14:cNvPr>
                <p14:cNvContentPartPr/>
                <p14:nvPr/>
              </p14:nvContentPartPr>
              <p14:xfrm>
                <a:off x="4027893" y="4936920"/>
                <a:ext cx="173160" cy="205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7DC61D4-2BE8-4C54-946C-090E39EAAA6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23573" y="4932600"/>
                  <a:ext cx="181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8C3316F-09AD-4913-AB2E-62E5BD5CE28A}"/>
                    </a:ext>
                  </a:extLst>
                </p14:cNvPr>
                <p14:cNvContentPartPr/>
                <p14:nvPr/>
              </p14:nvContentPartPr>
              <p14:xfrm>
                <a:off x="3626493" y="4915320"/>
                <a:ext cx="472680" cy="338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8C3316F-09AD-4913-AB2E-62E5BD5CE2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22173" y="4911000"/>
                  <a:ext cx="48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912D34C-A185-4FB4-9487-7DAA2E93C46E}"/>
                    </a:ext>
                  </a:extLst>
                </p14:cNvPr>
                <p14:cNvContentPartPr/>
                <p14:nvPr/>
              </p14:nvContentPartPr>
              <p14:xfrm>
                <a:off x="3611733" y="2711760"/>
                <a:ext cx="74520" cy="22248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912D34C-A185-4FB4-9487-7DAA2E93C46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07413" y="2707440"/>
                  <a:ext cx="83160" cy="22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BB958C6-8D19-4EA6-AD55-1F03DAF267CF}"/>
                    </a:ext>
                  </a:extLst>
                </p14:cNvPr>
                <p14:cNvContentPartPr/>
                <p14:nvPr/>
              </p14:nvContentPartPr>
              <p14:xfrm>
                <a:off x="3728373" y="2640480"/>
                <a:ext cx="29520" cy="392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BB958C6-8D19-4EA6-AD55-1F03DAF267C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24053" y="2636160"/>
                  <a:ext cx="38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330FF98-B06A-45CA-8AE0-10646A6225DD}"/>
                    </a:ext>
                  </a:extLst>
                </p14:cNvPr>
                <p14:cNvContentPartPr/>
                <p14:nvPr/>
              </p14:nvContentPartPr>
              <p14:xfrm>
                <a:off x="3675453" y="2659200"/>
                <a:ext cx="2090520" cy="39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330FF98-B06A-45CA-8AE0-10646A6225D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71133" y="2654880"/>
                  <a:ext cx="209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B6696EE-2467-4631-8993-E57E883BAEC9}"/>
                    </a:ext>
                  </a:extLst>
                </p14:cNvPr>
                <p14:cNvContentPartPr/>
                <p14:nvPr/>
              </p14:nvContentPartPr>
              <p14:xfrm>
                <a:off x="5674533" y="2664960"/>
                <a:ext cx="300600" cy="32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B6696EE-2467-4631-8993-E57E883BAE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70213" y="2660640"/>
                  <a:ext cx="30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1B87FFB-C5E6-461C-A0F5-32DE8339759F}"/>
                    </a:ext>
                  </a:extLst>
                </p14:cNvPr>
                <p14:cNvContentPartPr/>
                <p14:nvPr/>
              </p14:nvContentPartPr>
              <p14:xfrm>
                <a:off x="4091613" y="4888320"/>
                <a:ext cx="1862640" cy="34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1B87FFB-C5E6-461C-A0F5-32DE8339759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87293" y="4884000"/>
                  <a:ext cx="187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24F3579-AED5-4414-85D7-7E6E9FCDB9DF}"/>
                    </a:ext>
                  </a:extLst>
                </p14:cNvPr>
                <p14:cNvContentPartPr/>
                <p14:nvPr/>
              </p14:nvContentPartPr>
              <p14:xfrm>
                <a:off x="5931573" y="2641920"/>
                <a:ext cx="43560" cy="2300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24F3579-AED5-4414-85D7-7E6E9FCDB9D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27253" y="2637600"/>
                  <a:ext cx="52200" cy="23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3A8AD81-E575-4518-8F19-C8A5CE36DE5C}"/>
                    </a:ext>
                  </a:extLst>
                </p14:cNvPr>
                <p14:cNvContentPartPr/>
                <p14:nvPr/>
              </p14:nvContentPartPr>
              <p14:xfrm>
                <a:off x="5923293" y="2647320"/>
                <a:ext cx="55440" cy="61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3A8AD81-E575-4518-8F19-C8A5CE36DE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18973" y="2643000"/>
                  <a:ext cx="64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7DE7A95-9060-4842-B85E-D23DFE17B3E3}"/>
                    </a:ext>
                  </a:extLst>
                </p14:cNvPr>
                <p14:cNvContentPartPr/>
                <p14:nvPr/>
              </p14:nvContentPartPr>
              <p14:xfrm>
                <a:off x="2121333" y="3392520"/>
                <a:ext cx="2122560" cy="2099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7DE7A95-9060-4842-B85E-D23DFE17B3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17013" y="3388200"/>
                  <a:ext cx="2131200" cy="21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D3A1377-C3FF-4ABC-82B0-52D0CBD99C74}"/>
                    </a:ext>
                  </a:extLst>
                </p14:cNvPr>
                <p14:cNvContentPartPr/>
                <p14:nvPr/>
              </p14:nvContentPartPr>
              <p14:xfrm>
                <a:off x="4114653" y="1481280"/>
                <a:ext cx="2218320" cy="1960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D3A1377-C3FF-4ABC-82B0-52D0CBD99C7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10333" y="1476960"/>
                  <a:ext cx="222696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F24382C-4D80-4E17-8844-A0C85685A8BA}"/>
                    </a:ext>
                  </a:extLst>
                </p14:cNvPr>
                <p14:cNvContentPartPr/>
                <p14:nvPr/>
              </p14:nvContentPartPr>
              <p14:xfrm>
                <a:off x="5751573" y="1713480"/>
                <a:ext cx="506520" cy="272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F24382C-4D80-4E17-8844-A0C85685A8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47253" y="1709160"/>
                  <a:ext cx="515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1F03867-29D5-436A-B149-88662CCE4CF7}"/>
                    </a:ext>
                  </a:extLst>
                </p14:cNvPr>
                <p14:cNvContentPartPr/>
                <p14:nvPr/>
              </p14:nvContentPartPr>
              <p14:xfrm>
                <a:off x="5628813" y="1775400"/>
                <a:ext cx="400680" cy="289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1F03867-29D5-436A-B149-88662CCE4CF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24493" y="1771080"/>
                  <a:ext cx="409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A290A7C-CF46-41C8-8059-91EC7C78744D}"/>
                    </a:ext>
                  </a:extLst>
                </p14:cNvPr>
                <p14:cNvContentPartPr/>
                <p14:nvPr/>
              </p14:nvContentPartPr>
              <p14:xfrm>
                <a:off x="6419013" y="1417560"/>
                <a:ext cx="157680" cy="205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A290A7C-CF46-41C8-8059-91EC7C78744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14693" y="1413240"/>
                  <a:ext cx="166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9467DAB-D823-4DA2-A2A2-B16CC1D9D5F3}"/>
                    </a:ext>
                  </a:extLst>
                </p14:cNvPr>
                <p14:cNvContentPartPr/>
                <p14:nvPr/>
              </p14:nvContentPartPr>
              <p14:xfrm>
                <a:off x="6493173" y="1548960"/>
                <a:ext cx="66240" cy="39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9467DAB-D823-4DA2-A2A2-B16CC1D9D5F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88853" y="1544640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EAC5C79-1A0E-4C1D-BB9E-E4375A6E75AA}"/>
                    </a:ext>
                  </a:extLst>
                </p14:cNvPr>
                <p14:cNvContentPartPr/>
                <p14:nvPr/>
              </p14:nvContentPartPr>
              <p14:xfrm>
                <a:off x="6629613" y="1513680"/>
                <a:ext cx="204480" cy="62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EAC5C79-1A0E-4C1D-BB9E-E4375A6E75A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25293" y="1509360"/>
                  <a:ext cx="213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4778367-272F-4511-815C-AD782C52A2FB}"/>
                    </a:ext>
                  </a:extLst>
                </p14:cNvPr>
                <p14:cNvContentPartPr/>
                <p14:nvPr/>
              </p14:nvContentPartPr>
              <p14:xfrm>
                <a:off x="6864333" y="1386600"/>
                <a:ext cx="117360" cy="162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4778367-272F-4511-815C-AD782C52A2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60013" y="1382280"/>
                  <a:ext cx="126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1FF6581-B352-42FE-810A-2F81D239D5E6}"/>
                    </a:ext>
                  </a:extLst>
                </p14:cNvPr>
                <p14:cNvContentPartPr/>
                <p14:nvPr/>
              </p14:nvContentPartPr>
              <p14:xfrm>
                <a:off x="6990693" y="1470480"/>
                <a:ext cx="106200" cy="91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1FF6581-B352-42FE-810A-2F81D239D5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986373" y="1466160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D764CB8-E22C-45B6-920C-F6F30EB49B97}"/>
                    </a:ext>
                  </a:extLst>
                </p14:cNvPr>
                <p14:cNvContentPartPr/>
                <p14:nvPr/>
              </p14:nvContentPartPr>
              <p14:xfrm>
                <a:off x="7149093" y="1455000"/>
                <a:ext cx="166320" cy="99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D764CB8-E22C-45B6-920C-F6F30EB49B9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44773" y="1450680"/>
                  <a:ext cx="17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939100B-F927-4C6E-8E2F-F706DB1CB46A}"/>
                    </a:ext>
                  </a:extLst>
                </p14:cNvPr>
                <p14:cNvContentPartPr/>
                <p14:nvPr/>
              </p14:nvContentPartPr>
              <p14:xfrm>
                <a:off x="7348893" y="1416480"/>
                <a:ext cx="245880" cy="129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939100B-F927-4C6E-8E2F-F706DB1CB46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44573" y="1412160"/>
                  <a:ext cx="254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6C919A8-A0FD-435F-B4A2-6846FC8E293C}"/>
                    </a:ext>
                  </a:extLst>
                </p14:cNvPr>
                <p14:cNvContentPartPr/>
                <p14:nvPr/>
              </p14:nvContentPartPr>
              <p14:xfrm>
                <a:off x="7856853" y="1386240"/>
                <a:ext cx="11160" cy="1566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6C919A8-A0FD-435F-B4A2-6846FC8E293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52533" y="1381920"/>
                  <a:ext cx="1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B4D496-62A6-4547-9D34-6A246F10D762}"/>
                    </a:ext>
                  </a:extLst>
                </p14:cNvPr>
                <p14:cNvContentPartPr/>
                <p14:nvPr/>
              </p14:nvContentPartPr>
              <p14:xfrm>
                <a:off x="7717893" y="1352760"/>
                <a:ext cx="226440" cy="56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B4D496-62A6-4547-9D34-6A246F10D76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13573" y="1348440"/>
                  <a:ext cx="235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CD186AF-8596-49EC-B64E-81E987A5E106}"/>
                    </a:ext>
                  </a:extLst>
                </p14:cNvPr>
                <p14:cNvContentPartPr/>
                <p14:nvPr/>
              </p14:nvContentPartPr>
              <p14:xfrm>
                <a:off x="7943253" y="1420800"/>
                <a:ext cx="64080" cy="101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CD186AF-8596-49EC-B64E-81E987A5E10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38933" y="1416480"/>
                  <a:ext cx="72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074B8C8-C58E-4470-BA1C-C959C986D298}"/>
                    </a:ext>
                  </a:extLst>
                </p14:cNvPr>
                <p14:cNvContentPartPr/>
                <p14:nvPr/>
              </p14:nvContentPartPr>
              <p14:xfrm>
                <a:off x="8060253" y="1384080"/>
                <a:ext cx="334440" cy="105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074B8C8-C58E-4470-BA1C-C959C986D2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55933" y="1379760"/>
                  <a:ext cx="343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116DA02-9DAE-4F93-B4C9-9A62DA1E2B9B}"/>
                    </a:ext>
                  </a:extLst>
                </p14:cNvPr>
                <p14:cNvContentPartPr/>
                <p14:nvPr/>
              </p14:nvContentPartPr>
              <p14:xfrm>
                <a:off x="8442933" y="1269240"/>
                <a:ext cx="84600" cy="309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116DA02-9DAE-4F93-B4C9-9A62DA1E2B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38613" y="1264920"/>
                  <a:ext cx="93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55935A1-0B15-4E41-B469-DC0411C94802}"/>
                    </a:ext>
                  </a:extLst>
                </p14:cNvPr>
                <p14:cNvContentPartPr/>
                <p14:nvPr/>
              </p14:nvContentPartPr>
              <p14:xfrm>
                <a:off x="8546253" y="1396320"/>
                <a:ext cx="398520" cy="788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55935A1-0B15-4E41-B469-DC0411C9480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41933" y="1392000"/>
                  <a:ext cx="407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D5517D-77A0-43DD-A5C4-9929D6A28A02}"/>
                    </a:ext>
                  </a:extLst>
                </p14:cNvPr>
                <p14:cNvContentPartPr/>
                <p14:nvPr/>
              </p14:nvContentPartPr>
              <p14:xfrm>
                <a:off x="9007053" y="1313520"/>
                <a:ext cx="336600" cy="1760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D5517D-77A0-43DD-A5C4-9929D6A28A0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02733" y="1309200"/>
                  <a:ext cx="345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F0770E5-B9BE-461F-9E85-05F4005BD99F}"/>
                    </a:ext>
                  </a:extLst>
                </p14:cNvPr>
                <p14:cNvContentPartPr/>
                <p14:nvPr/>
              </p14:nvContentPartPr>
              <p14:xfrm>
                <a:off x="9372453" y="1306680"/>
                <a:ext cx="210240" cy="149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F0770E5-B9BE-461F-9E85-05F4005BD9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68133" y="1302360"/>
                  <a:ext cx="218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D1FE3DE-71A9-413C-AD8B-72FA4DFBB1E7}"/>
                    </a:ext>
                  </a:extLst>
                </p14:cNvPr>
                <p14:cNvContentPartPr/>
                <p14:nvPr/>
              </p14:nvContentPartPr>
              <p14:xfrm>
                <a:off x="9593853" y="1337640"/>
                <a:ext cx="116280" cy="131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D1FE3DE-71A9-413C-AD8B-72FA4DFBB1E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89533" y="1333320"/>
                  <a:ext cx="124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EAC25A8-FF7E-4738-985C-CE0FE57226B6}"/>
                    </a:ext>
                  </a:extLst>
                </p14:cNvPr>
                <p14:cNvContentPartPr/>
                <p14:nvPr/>
              </p14:nvContentPartPr>
              <p14:xfrm>
                <a:off x="9708693" y="1182480"/>
                <a:ext cx="222480" cy="240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EAC25A8-FF7E-4738-985C-CE0FE57226B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704373" y="1178160"/>
                  <a:ext cx="231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FF71B7-F881-40EB-9FFD-B11BE8112709}"/>
                    </a:ext>
                  </a:extLst>
                </p14:cNvPr>
                <p14:cNvContentPartPr/>
                <p14:nvPr/>
              </p14:nvContentPartPr>
              <p14:xfrm>
                <a:off x="9811653" y="1282920"/>
                <a:ext cx="796320" cy="169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FF71B7-F881-40EB-9FFD-B11BE81127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07333" y="1278600"/>
                  <a:ext cx="804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A6B0F4A-F9A3-47A6-A03B-D624A0E0241A}"/>
                    </a:ext>
                  </a:extLst>
                </p14:cNvPr>
                <p14:cNvContentPartPr/>
                <p14:nvPr/>
              </p14:nvContentPartPr>
              <p14:xfrm>
                <a:off x="6980253" y="1552920"/>
                <a:ext cx="4240080" cy="1764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A6B0F4A-F9A3-47A6-A03B-D624A0E0241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75933" y="1548600"/>
                  <a:ext cx="42487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D16C4B6-46FF-49DC-B56F-1B687C338D8B}"/>
                  </a:ext>
                </a:extLst>
              </p14:cNvPr>
              <p14:cNvContentPartPr/>
              <p14:nvPr/>
            </p14:nvContentPartPr>
            <p14:xfrm>
              <a:off x="7375893" y="1844160"/>
              <a:ext cx="281880" cy="1296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D16C4B6-46FF-49DC-B56F-1B687C338D8B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371573" y="1839840"/>
                <a:ext cx="2905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16B947E-E0F0-4EFA-8717-204CF43CBB8E}"/>
                  </a:ext>
                </a:extLst>
              </p14:cNvPr>
              <p14:cNvContentPartPr/>
              <p14:nvPr/>
            </p14:nvContentPartPr>
            <p14:xfrm>
              <a:off x="7612053" y="1777560"/>
              <a:ext cx="360" cy="3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16B947E-E0F0-4EFA-8717-204CF43CBB8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07733" y="17728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61484A0-F2CD-48C9-B6CA-B1A62A2E2142}"/>
                  </a:ext>
                </a:extLst>
              </p14:cNvPr>
              <p14:cNvContentPartPr/>
              <p14:nvPr/>
            </p14:nvContentPartPr>
            <p14:xfrm>
              <a:off x="7823373" y="1838760"/>
              <a:ext cx="185400" cy="107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61484A0-F2CD-48C9-B6CA-B1A62A2E214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819053" y="1834440"/>
                <a:ext cx="194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F21096B-910C-4133-8D3B-F782EBA0BAA0}"/>
                  </a:ext>
                </a:extLst>
              </p14:cNvPr>
              <p14:cNvContentPartPr/>
              <p14:nvPr/>
            </p14:nvContentPartPr>
            <p14:xfrm>
              <a:off x="8006973" y="1822560"/>
              <a:ext cx="360" cy="3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F21096B-910C-4133-8D3B-F782EBA0BAA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002653" y="18182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E693030-9809-4E34-AD2A-077AC43A9A5F}"/>
                  </a:ext>
                </a:extLst>
              </p14:cNvPr>
              <p14:cNvContentPartPr/>
              <p14:nvPr/>
            </p14:nvContentPartPr>
            <p14:xfrm>
              <a:off x="8179053" y="1857840"/>
              <a:ext cx="208080" cy="2606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E693030-9809-4E34-AD2A-077AC43A9A5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174733" y="1853520"/>
                <a:ext cx="2167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F531DA24-ABAF-46FC-A4B8-B8EE3E337F48}"/>
                  </a:ext>
                </a:extLst>
              </p14:cNvPr>
              <p14:cNvContentPartPr/>
              <p14:nvPr/>
            </p14:nvContentPartPr>
            <p14:xfrm>
              <a:off x="8428893" y="1738680"/>
              <a:ext cx="115560" cy="1936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F531DA24-ABAF-46FC-A4B8-B8EE3E337F4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424573" y="1734360"/>
                <a:ext cx="1242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2F7A0DC-690F-4E86-9D73-CDDA6FCB2ED1}"/>
                  </a:ext>
                </a:extLst>
              </p14:cNvPr>
              <p14:cNvContentPartPr/>
              <p14:nvPr/>
            </p14:nvContentPartPr>
            <p14:xfrm>
              <a:off x="8565333" y="1826520"/>
              <a:ext cx="241560" cy="7560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2F7A0DC-690F-4E86-9D73-CDDA6FCB2ED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561013" y="1822200"/>
                <a:ext cx="250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02F32AFC-78B6-431D-A059-89EAD174571B}"/>
                  </a:ext>
                </a:extLst>
              </p14:cNvPr>
              <p14:cNvContentPartPr/>
              <p14:nvPr/>
            </p14:nvContentPartPr>
            <p14:xfrm>
              <a:off x="9030453" y="1759920"/>
              <a:ext cx="49320" cy="1915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02F32AFC-78B6-431D-A059-89EAD174571B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026133" y="1755600"/>
                <a:ext cx="57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423825B-26DC-406C-BED9-7BEC83E0E6EE}"/>
                  </a:ext>
                </a:extLst>
              </p14:cNvPr>
              <p14:cNvContentPartPr/>
              <p14:nvPr/>
            </p14:nvContentPartPr>
            <p14:xfrm>
              <a:off x="8989773" y="1759200"/>
              <a:ext cx="154800" cy="1098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423825B-26DC-406C-BED9-7BEC83E0E6E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985453" y="1754880"/>
                <a:ext cx="16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9BE2C221-66DC-4701-BC34-3FABF05C50BB}"/>
                  </a:ext>
                </a:extLst>
              </p14:cNvPr>
              <p14:cNvContentPartPr/>
              <p14:nvPr/>
            </p14:nvContentPartPr>
            <p14:xfrm>
              <a:off x="9150693" y="1866120"/>
              <a:ext cx="165960" cy="504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9BE2C221-66DC-4701-BC34-3FABF05C50B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146373" y="1861800"/>
                <a:ext cx="1746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B7632E2C-934E-4A55-AEC8-C8C3F43F28FD}"/>
                  </a:ext>
                </a:extLst>
              </p14:cNvPr>
              <p14:cNvContentPartPr/>
              <p14:nvPr/>
            </p14:nvContentPartPr>
            <p14:xfrm>
              <a:off x="9377853" y="1743360"/>
              <a:ext cx="267120" cy="1843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B7632E2C-934E-4A55-AEC8-C8C3F43F28F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373533" y="1739040"/>
                <a:ext cx="2757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B4C3DB9C-6BE6-493D-AEB8-C74FBB739783}"/>
                  </a:ext>
                </a:extLst>
              </p14:cNvPr>
              <p14:cNvContentPartPr/>
              <p14:nvPr/>
            </p14:nvContentPartPr>
            <p14:xfrm>
              <a:off x="9791853" y="1840560"/>
              <a:ext cx="239040" cy="1173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B4C3DB9C-6BE6-493D-AEB8-C74FBB73978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787533" y="1836240"/>
                <a:ext cx="247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7D00FA7-D5E5-4BD7-8D1B-0341DEF65FAC}"/>
                  </a:ext>
                </a:extLst>
              </p14:cNvPr>
              <p14:cNvContentPartPr/>
              <p14:nvPr/>
            </p14:nvContentPartPr>
            <p14:xfrm>
              <a:off x="10054293" y="1850280"/>
              <a:ext cx="96120" cy="1134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7D00FA7-D5E5-4BD7-8D1B-0341DEF65FA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049973" y="1845960"/>
                <a:ext cx="104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766535F1-E1FB-4F2C-8813-367EF9DE9E20}"/>
                  </a:ext>
                </a:extLst>
              </p14:cNvPr>
              <p14:cNvContentPartPr/>
              <p14:nvPr/>
            </p14:nvContentPartPr>
            <p14:xfrm>
              <a:off x="10187493" y="1805640"/>
              <a:ext cx="222840" cy="1652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766535F1-E1FB-4F2C-8813-367EF9DE9E20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183173" y="1801320"/>
                <a:ext cx="231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21C8E7B-BD0C-4CDE-A27D-2DEB41F04B42}"/>
                  </a:ext>
                </a:extLst>
              </p14:cNvPr>
              <p14:cNvContentPartPr/>
              <p14:nvPr/>
            </p14:nvContentPartPr>
            <p14:xfrm>
              <a:off x="10299453" y="1871520"/>
              <a:ext cx="296640" cy="939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21C8E7B-BD0C-4CDE-A27D-2DEB41F04B4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295133" y="1867200"/>
                <a:ext cx="305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E99A05D-A549-4A73-A174-ADE1B66A0AA7}"/>
                  </a:ext>
                </a:extLst>
              </p14:cNvPr>
              <p14:cNvContentPartPr/>
              <p14:nvPr/>
            </p14:nvContentPartPr>
            <p14:xfrm>
              <a:off x="10624893" y="1772880"/>
              <a:ext cx="197640" cy="1767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E99A05D-A549-4A73-A174-ADE1B66A0AA7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620573" y="1768560"/>
                <a:ext cx="206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1622426-C679-4D73-B4B0-08371F752FDD}"/>
                  </a:ext>
                </a:extLst>
              </p14:cNvPr>
              <p14:cNvContentPartPr/>
              <p14:nvPr/>
            </p14:nvContentPartPr>
            <p14:xfrm>
              <a:off x="10779333" y="1798800"/>
              <a:ext cx="122040" cy="1526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1622426-C679-4D73-B4B0-08371F752FDD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775013" y="1794480"/>
                <a:ext cx="130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6A88FF9-507B-4628-97C5-1ACE9CBEFF14}"/>
                  </a:ext>
                </a:extLst>
              </p14:cNvPr>
              <p14:cNvContentPartPr/>
              <p14:nvPr/>
            </p14:nvContentPartPr>
            <p14:xfrm>
              <a:off x="10592493" y="1668120"/>
              <a:ext cx="20880" cy="21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6A88FF9-507B-4628-97C5-1ACE9CBEFF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88173" y="1663800"/>
                <a:ext cx="295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19A8C1C-7967-4F5B-9EF7-E46388AA2275}"/>
                  </a:ext>
                </a:extLst>
              </p14:cNvPr>
              <p14:cNvContentPartPr/>
              <p14:nvPr/>
            </p14:nvContentPartPr>
            <p14:xfrm>
              <a:off x="10657653" y="1687560"/>
              <a:ext cx="428400" cy="2044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19A8C1C-7967-4F5B-9EF7-E46388AA2275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653333" y="1683240"/>
                <a:ext cx="437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CAEA906-A9FB-4BED-88F1-7E04B9F49AC5}"/>
                  </a:ext>
                </a:extLst>
              </p14:cNvPr>
              <p14:cNvContentPartPr/>
              <p14:nvPr/>
            </p14:nvContentPartPr>
            <p14:xfrm>
              <a:off x="11053653" y="1976640"/>
              <a:ext cx="17280" cy="1224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CAEA906-A9FB-4BED-88F1-7E04B9F49AC5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049333" y="1972320"/>
                <a:ext cx="25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D0A58330-169D-401B-B5DF-B6E5053BBC5D}"/>
                  </a:ext>
                </a:extLst>
              </p14:cNvPr>
              <p14:cNvContentPartPr/>
              <p14:nvPr/>
            </p14:nvContentPartPr>
            <p14:xfrm>
              <a:off x="7314333" y="2203440"/>
              <a:ext cx="275760" cy="1137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D0A58330-169D-401B-B5DF-B6E5053BBC5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310013" y="2199120"/>
                <a:ext cx="284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09F8C69-28F7-466E-B00F-56753EC77C6D}"/>
                  </a:ext>
                </a:extLst>
              </p14:cNvPr>
              <p14:cNvContentPartPr/>
              <p14:nvPr/>
            </p14:nvContentPartPr>
            <p14:xfrm>
              <a:off x="7612053" y="2130000"/>
              <a:ext cx="87120" cy="2167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09F8C69-28F7-466E-B00F-56753EC77C6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607733" y="2125680"/>
                <a:ext cx="957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646B8311-FDD6-46F6-8EF4-DEAFBE4AC8B9}"/>
                  </a:ext>
                </a:extLst>
              </p14:cNvPr>
              <p14:cNvContentPartPr/>
              <p14:nvPr/>
            </p14:nvContentPartPr>
            <p14:xfrm>
              <a:off x="7911213" y="2188320"/>
              <a:ext cx="405360" cy="1360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646B8311-FDD6-46F6-8EF4-DEAFBE4AC8B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906893" y="2184000"/>
                <a:ext cx="414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286A98D-E205-4A7E-B0F3-B61D672C101C}"/>
                  </a:ext>
                </a:extLst>
              </p14:cNvPr>
              <p14:cNvContentPartPr/>
              <p14:nvPr/>
            </p14:nvContentPartPr>
            <p14:xfrm>
              <a:off x="8307213" y="2115240"/>
              <a:ext cx="11880" cy="115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286A98D-E205-4A7E-B0F3-B61D672C101C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302893" y="2110920"/>
                <a:ext cx="205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F68702C-CD2D-4BB0-99B8-63D766844129}"/>
                  </a:ext>
                </a:extLst>
              </p14:cNvPr>
              <p14:cNvContentPartPr/>
              <p14:nvPr/>
            </p14:nvContentPartPr>
            <p14:xfrm>
              <a:off x="8371653" y="2091480"/>
              <a:ext cx="427680" cy="2030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F68702C-CD2D-4BB0-99B8-63D766844129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367333" y="2087160"/>
                <a:ext cx="4363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9FB1D44-9822-4189-880F-AD5C91FA278A}"/>
                  </a:ext>
                </a:extLst>
              </p14:cNvPr>
              <p14:cNvContentPartPr/>
              <p14:nvPr/>
            </p14:nvContentPartPr>
            <p14:xfrm>
              <a:off x="8689893" y="2068080"/>
              <a:ext cx="360" cy="3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9FB1D44-9822-4189-880F-AD5C91FA278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85573" y="20637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9CFE8A72-6109-4022-AFC9-5F642B88B030}"/>
                  </a:ext>
                </a:extLst>
              </p14:cNvPr>
              <p14:cNvContentPartPr/>
              <p14:nvPr/>
            </p14:nvContentPartPr>
            <p14:xfrm>
              <a:off x="8910573" y="2187240"/>
              <a:ext cx="405720" cy="986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9CFE8A72-6109-4022-AFC9-5F642B88B03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8906253" y="2182920"/>
                <a:ext cx="4143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3B58F02-D4D4-415A-8EA6-8D3BC5F25651}"/>
                  </a:ext>
                </a:extLst>
              </p14:cNvPr>
              <p14:cNvContentPartPr/>
              <p14:nvPr/>
            </p14:nvContentPartPr>
            <p14:xfrm>
              <a:off x="9511053" y="2143680"/>
              <a:ext cx="136440" cy="1594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3B58F02-D4D4-415A-8EA6-8D3BC5F25651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9506733" y="2139360"/>
                <a:ext cx="145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32AACD8-5B01-42AA-8125-6A75C7D890ED}"/>
                  </a:ext>
                </a:extLst>
              </p14:cNvPr>
              <p14:cNvContentPartPr/>
              <p14:nvPr/>
            </p14:nvContentPartPr>
            <p14:xfrm>
              <a:off x="9828933" y="2207400"/>
              <a:ext cx="228960" cy="1216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32AACD8-5B01-42AA-8125-6A75C7D890E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824613" y="2203080"/>
                <a:ext cx="237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56F4AEC6-5C99-40E9-8815-01F5F2368DD8}"/>
                  </a:ext>
                </a:extLst>
              </p14:cNvPr>
              <p14:cNvContentPartPr/>
              <p14:nvPr/>
            </p14:nvContentPartPr>
            <p14:xfrm>
              <a:off x="10077333" y="2187600"/>
              <a:ext cx="197640" cy="2365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56F4AEC6-5C99-40E9-8815-01F5F2368DD8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073013" y="2183280"/>
                <a:ext cx="2062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50165F97-1C77-4AC5-A214-69A1B49E6C09}"/>
                  </a:ext>
                </a:extLst>
              </p14:cNvPr>
              <p14:cNvContentPartPr/>
              <p14:nvPr/>
            </p14:nvContentPartPr>
            <p14:xfrm>
              <a:off x="10409973" y="2215320"/>
              <a:ext cx="5760" cy="1202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50165F97-1C77-4AC5-A214-69A1B49E6C09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0405653" y="2211000"/>
                <a:ext cx="14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E33CB58E-F3A2-4C18-9703-72F3F0786C92}"/>
                  </a:ext>
                </a:extLst>
              </p14:cNvPr>
              <p14:cNvContentPartPr/>
              <p14:nvPr/>
            </p14:nvContentPartPr>
            <p14:xfrm>
              <a:off x="10433733" y="2142600"/>
              <a:ext cx="20880" cy="262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E33CB58E-F3A2-4C18-9703-72F3F0786C92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0429413" y="2138280"/>
                <a:ext cx="29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F39C30C7-33F9-4E93-A2FD-DA1234815599}"/>
                  </a:ext>
                </a:extLst>
              </p14:cNvPr>
              <p14:cNvContentPartPr/>
              <p14:nvPr/>
            </p14:nvContentPartPr>
            <p14:xfrm>
              <a:off x="10489533" y="2109120"/>
              <a:ext cx="189360" cy="1972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F39C30C7-33F9-4E93-A2FD-DA123481559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0485213" y="2104800"/>
                <a:ext cx="198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541674B8-EABD-435E-95AB-603381D514ED}"/>
                  </a:ext>
                </a:extLst>
              </p14:cNvPr>
              <p14:cNvContentPartPr/>
              <p14:nvPr/>
            </p14:nvContentPartPr>
            <p14:xfrm>
              <a:off x="10832613" y="2176440"/>
              <a:ext cx="247320" cy="975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541674B8-EABD-435E-95AB-603381D514E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0828293" y="2172120"/>
                <a:ext cx="255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F2213553-F0DA-4CA5-92C6-AFAE4C42E256}"/>
                  </a:ext>
                </a:extLst>
              </p14:cNvPr>
              <p14:cNvContentPartPr/>
              <p14:nvPr/>
            </p14:nvContentPartPr>
            <p14:xfrm>
              <a:off x="11111253" y="2168520"/>
              <a:ext cx="110880" cy="939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F2213553-F0DA-4CA5-92C6-AFAE4C42E25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106933" y="2164200"/>
                <a:ext cx="119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3FFE4AE-1B91-4A8E-B08E-76E20F7CFE53}"/>
                  </a:ext>
                </a:extLst>
              </p14:cNvPr>
              <p14:cNvContentPartPr/>
              <p14:nvPr/>
            </p14:nvContentPartPr>
            <p14:xfrm>
              <a:off x="11127813" y="2171760"/>
              <a:ext cx="144360" cy="9288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3FFE4AE-1B91-4A8E-B08E-76E20F7CFE5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123493" y="2167440"/>
                <a:ext cx="153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0F63E2EA-C5BF-4E30-AA7F-48EE8878C616}"/>
                  </a:ext>
                </a:extLst>
              </p14:cNvPr>
              <p14:cNvContentPartPr/>
              <p14:nvPr/>
            </p14:nvContentPartPr>
            <p14:xfrm>
              <a:off x="11285133" y="2103360"/>
              <a:ext cx="11160" cy="5400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0F63E2EA-C5BF-4E30-AA7F-48EE8878C61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280813" y="2099040"/>
                <a:ext cx="19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C3D5525-2BC1-40A1-88AD-178956E84A1A}"/>
                  </a:ext>
                </a:extLst>
              </p14:cNvPr>
              <p14:cNvContentPartPr/>
              <p14:nvPr/>
            </p14:nvContentPartPr>
            <p14:xfrm>
              <a:off x="11305653" y="2069160"/>
              <a:ext cx="150480" cy="1904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C3D5525-2BC1-40A1-88AD-178956E84A1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1301333" y="2064840"/>
                <a:ext cx="159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1333AAF2-48B7-4D59-93BB-D02D93B85CAC}"/>
                  </a:ext>
                </a:extLst>
              </p14:cNvPr>
              <p14:cNvContentPartPr/>
              <p14:nvPr/>
            </p14:nvContentPartPr>
            <p14:xfrm>
              <a:off x="11468733" y="2059080"/>
              <a:ext cx="253080" cy="1724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1333AAF2-48B7-4D59-93BB-D02D93B85CA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1464413" y="2054760"/>
                <a:ext cx="261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26477599-FBD2-4203-94FA-DBA7DEF3846A}"/>
                  </a:ext>
                </a:extLst>
              </p14:cNvPr>
              <p14:cNvContentPartPr/>
              <p14:nvPr/>
            </p14:nvContentPartPr>
            <p14:xfrm>
              <a:off x="11726133" y="2221800"/>
              <a:ext cx="25560" cy="8820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26477599-FBD2-4203-94FA-DBA7DEF3846A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1721813" y="2217480"/>
                <a:ext cx="342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CA4F2EC2-A109-4E85-AF5C-0AE3F2E1F3FD}"/>
              </a:ext>
            </a:extLst>
          </p:cNvPr>
          <p:cNvGrpSpPr/>
          <p:nvPr/>
        </p:nvGrpSpPr>
        <p:grpSpPr>
          <a:xfrm>
            <a:off x="7514133" y="2437080"/>
            <a:ext cx="4062240" cy="1037160"/>
            <a:chOff x="7514133" y="2437080"/>
            <a:chExt cx="4062240" cy="10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02B71F7-2F8D-4062-BD84-23E4C2C518A6}"/>
                    </a:ext>
                  </a:extLst>
                </p14:cNvPr>
                <p14:cNvContentPartPr/>
                <p14:nvPr/>
              </p14:nvContentPartPr>
              <p14:xfrm>
                <a:off x="7514133" y="2530320"/>
                <a:ext cx="186840" cy="141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02B71F7-2F8D-4062-BD84-23E4C2C518A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09813" y="2526000"/>
                  <a:ext cx="195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DDB0F6A-F415-42B0-A813-E5D0D03C48F0}"/>
                    </a:ext>
                  </a:extLst>
                </p14:cNvPr>
                <p14:cNvContentPartPr/>
                <p14:nvPr/>
              </p14:nvContentPartPr>
              <p14:xfrm>
                <a:off x="7731933" y="2511240"/>
                <a:ext cx="46080" cy="54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DDB0F6A-F415-42B0-A813-E5D0D03C48F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727613" y="2506920"/>
                  <a:ext cx="5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5383CC-D285-4006-A20E-09E7807ED425}"/>
                    </a:ext>
                  </a:extLst>
                </p14:cNvPr>
                <p14:cNvContentPartPr/>
                <p14:nvPr/>
              </p14:nvContentPartPr>
              <p14:xfrm>
                <a:off x="7661373" y="2523480"/>
                <a:ext cx="125280" cy="148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5383CC-D285-4006-A20E-09E7807ED42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657053" y="2519160"/>
                  <a:ext cx="133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879D9B-03D0-436C-883F-38AD9D1AAE93}"/>
                    </a:ext>
                  </a:extLst>
                </p14:cNvPr>
                <p14:cNvContentPartPr/>
                <p14:nvPr/>
              </p14:nvContentPartPr>
              <p14:xfrm>
                <a:off x="7818333" y="2511600"/>
                <a:ext cx="226080" cy="120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879D9B-03D0-436C-883F-38AD9D1AAE9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14013" y="2507280"/>
                  <a:ext cx="234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D3B4A87-5079-451E-A78B-3BA5E62072D4}"/>
                    </a:ext>
                  </a:extLst>
                </p14:cNvPr>
                <p14:cNvContentPartPr/>
                <p14:nvPr/>
              </p14:nvContentPartPr>
              <p14:xfrm>
                <a:off x="8123613" y="2541120"/>
                <a:ext cx="99360" cy="87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D3B4A87-5079-451E-A78B-3BA5E62072D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19293" y="2536800"/>
                  <a:ext cx="10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9F2D607-B930-41E0-A778-C0AD963756F6}"/>
                    </a:ext>
                  </a:extLst>
                </p14:cNvPr>
                <p14:cNvContentPartPr/>
                <p14:nvPr/>
              </p14:nvContentPartPr>
              <p14:xfrm>
                <a:off x="8422053" y="2540760"/>
                <a:ext cx="10440" cy="871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9F2D607-B930-41E0-A778-C0AD963756F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17733" y="2536440"/>
                  <a:ext cx="1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3B84B43-D595-4DFD-9B2F-7AF16C2BBFE4}"/>
                    </a:ext>
                  </a:extLst>
                </p14:cNvPr>
                <p14:cNvContentPartPr/>
                <p14:nvPr/>
              </p14:nvContentPartPr>
              <p14:xfrm>
                <a:off x="8429613" y="2473440"/>
                <a:ext cx="21960" cy="13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3B84B43-D595-4DFD-9B2F-7AF16C2BBFE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25293" y="2469120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19CB3B1-6A4F-4F86-871F-DD5913FCA437}"/>
                    </a:ext>
                  </a:extLst>
                </p14:cNvPr>
                <p14:cNvContentPartPr/>
                <p14:nvPr/>
              </p14:nvContentPartPr>
              <p14:xfrm>
                <a:off x="8522133" y="2451840"/>
                <a:ext cx="198360" cy="1735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19CB3B1-6A4F-4F86-871F-DD5913FCA43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517813" y="2447520"/>
                  <a:ext cx="20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B0AF215-5E3A-43D1-BFCA-36D6FBD10B58}"/>
                    </a:ext>
                  </a:extLst>
                </p14:cNvPr>
                <p14:cNvContentPartPr/>
                <p14:nvPr/>
              </p14:nvContentPartPr>
              <p14:xfrm>
                <a:off x="8871693" y="2488200"/>
                <a:ext cx="308160" cy="1317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B0AF215-5E3A-43D1-BFCA-36D6FBD10B5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67373" y="2483880"/>
                  <a:ext cx="316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468658-160D-40F1-9FE1-098015583372}"/>
                    </a:ext>
                  </a:extLst>
                </p14:cNvPr>
                <p14:cNvContentPartPr/>
                <p14:nvPr/>
              </p14:nvContentPartPr>
              <p14:xfrm>
                <a:off x="9167613" y="2505480"/>
                <a:ext cx="30960" cy="28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468658-160D-40F1-9FE1-09801558337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163293" y="2501160"/>
                  <a:ext cx="3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CA8363D-C1C5-4489-8383-A6532CECC481}"/>
                    </a:ext>
                  </a:extLst>
                </p14:cNvPr>
                <p14:cNvContentPartPr/>
                <p14:nvPr/>
              </p14:nvContentPartPr>
              <p14:xfrm>
                <a:off x="9227013" y="2534640"/>
                <a:ext cx="87480" cy="950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CA8363D-C1C5-4489-8383-A6532CECC48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22693" y="2530320"/>
                  <a:ext cx="96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AFDF602-F41A-4C47-A542-873FBCC74E58}"/>
                    </a:ext>
                  </a:extLst>
                </p14:cNvPr>
                <p14:cNvContentPartPr/>
                <p14:nvPr/>
              </p14:nvContentPartPr>
              <p14:xfrm>
                <a:off x="9482973" y="2541480"/>
                <a:ext cx="223200" cy="1234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AFDF602-F41A-4C47-A542-873FBCC74E5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478653" y="2537160"/>
                  <a:ext cx="23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603BADD-008B-44DC-9ACF-37373E56BFCA}"/>
                    </a:ext>
                  </a:extLst>
                </p14:cNvPr>
                <p14:cNvContentPartPr/>
                <p14:nvPr/>
              </p14:nvContentPartPr>
              <p14:xfrm>
                <a:off x="9750093" y="2535000"/>
                <a:ext cx="105840" cy="1202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603BADD-008B-44DC-9ACF-37373E56BFC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745773" y="2530680"/>
                  <a:ext cx="114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CFA267F-6FD8-4676-BD66-CC0C0FC2611D}"/>
                    </a:ext>
                  </a:extLst>
                </p14:cNvPr>
                <p14:cNvContentPartPr/>
                <p14:nvPr/>
              </p14:nvContentPartPr>
              <p14:xfrm>
                <a:off x="9858453" y="2562720"/>
                <a:ext cx="90000" cy="114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CFA267F-6FD8-4676-BD66-CC0C0FC2611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854133" y="2558400"/>
                  <a:ext cx="98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522BF78-6328-42A5-A83E-39C65AD088EB}"/>
                    </a:ext>
                  </a:extLst>
                </p14:cNvPr>
                <p14:cNvContentPartPr/>
                <p14:nvPr/>
              </p14:nvContentPartPr>
              <p14:xfrm>
                <a:off x="9974013" y="2464800"/>
                <a:ext cx="165960" cy="2178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522BF78-6328-42A5-A83E-39C65AD088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969693" y="2460480"/>
                  <a:ext cx="174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53B8C09-B4B4-4F6F-93ED-EBA0EC70C608}"/>
                    </a:ext>
                  </a:extLst>
                </p14:cNvPr>
                <p14:cNvContentPartPr/>
                <p14:nvPr/>
              </p14:nvContentPartPr>
              <p14:xfrm>
                <a:off x="9985893" y="2518440"/>
                <a:ext cx="86400" cy="14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53B8C09-B4B4-4F6F-93ED-EBA0EC70C60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981573" y="2514120"/>
                  <a:ext cx="95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4C717F1-B2CA-4858-A536-4A9C2B72B3B8}"/>
                    </a:ext>
                  </a:extLst>
                </p14:cNvPr>
                <p14:cNvContentPartPr/>
                <p14:nvPr/>
              </p14:nvContentPartPr>
              <p14:xfrm>
                <a:off x="10153293" y="2512320"/>
                <a:ext cx="207720" cy="152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4C717F1-B2CA-4858-A536-4A9C2B72B3B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148973" y="2508000"/>
                  <a:ext cx="216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69416F2-87DD-45AE-80A0-718B94C36EE4}"/>
                    </a:ext>
                  </a:extLst>
                </p14:cNvPr>
                <p14:cNvContentPartPr/>
                <p14:nvPr/>
              </p14:nvContentPartPr>
              <p14:xfrm>
                <a:off x="10386213" y="2489640"/>
                <a:ext cx="9720" cy="65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69416F2-87DD-45AE-80A0-718B94C36EE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381893" y="2485320"/>
                  <a:ext cx="18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3C894E7-CF38-45BB-9586-3D53A855592C}"/>
                    </a:ext>
                  </a:extLst>
                </p14:cNvPr>
                <p14:cNvContentPartPr/>
                <p14:nvPr/>
              </p14:nvContentPartPr>
              <p14:xfrm>
                <a:off x="10404213" y="2507280"/>
                <a:ext cx="233280" cy="1551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3C894E7-CF38-45BB-9586-3D53A855592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399893" y="2502960"/>
                  <a:ext cx="241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71EE0D1-7C91-4F85-94DB-57975AEB19AC}"/>
                    </a:ext>
                  </a:extLst>
                </p14:cNvPr>
                <p14:cNvContentPartPr/>
                <p14:nvPr/>
              </p14:nvContentPartPr>
              <p14:xfrm>
                <a:off x="9893733" y="2442840"/>
                <a:ext cx="99360" cy="136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71EE0D1-7C91-4F85-94DB-57975AEB19A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889413" y="2438520"/>
                  <a:ext cx="10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3B5D366-D66B-42D5-B831-29398392F827}"/>
                    </a:ext>
                  </a:extLst>
                </p14:cNvPr>
                <p14:cNvContentPartPr/>
                <p14:nvPr/>
              </p14:nvContentPartPr>
              <p14:xfrm>
                <a:off x="10817493" y="2533560"/>
                <a:ext cx="34920" cy="1299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3B5D366-D66B-42D5-B831-29398392F82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813173" y="2529240"/>
                  <a:ext cx="4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191257C-AAD5-4F76-A44C-43F48183C005}"/>
                    </a:ext>
                  </a:extLst>
                </p14:cNvPr>
                <p14:cNvContentPartPr/>
                <p14:nvPr/>
              </p14:nvContentPartPr>
              <p14:xfrm>
                <a:off x="10827213" y="2476680"/>
                <a:ext cx="134640" cy="720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191257C-AAD5-4F76-A44C-43F48183C00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822893" y="2472360"/>
                  <a:ext cx="143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0F3D756-D701-4BAD-A55B-73C70FDBAAA4}"/>
                    </a:ext>
                  </a:extLst>
                </p14:cNvPr>
                <p14:cNvContentPartPr/>
                <p14:nvPr/>
              </p14:nvContentPartPr>
              <p14:xfrm>
                <a:off x="10826493" y="2588280"/>
                <a:ext cx="117000" cy="54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0F3D756-D701-4BAD-A55B-73C70FDBAAA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822173" y="2583960"/>
                  <a:ext cx="125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8FCDC87-F87F-475D-87B5-11F682D9DD76}"/>
                    </a:ext>
                  </a:extLst>
                </p14:cNvPr>
                <p14:cNvContentPartPr/>
                <p14:nvPr/>
              </p14:nvContentPartPr>
              <p14:xfrm>
                <a:off x="10933773" y="2450040"/>
                <a:ext cx="161280" cy="195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8FCDC87-F87F-475D-87B5-11F682D9DD7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929453" y="2445720"/>
                  <a:ext cx="16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84D61B9-DE24-4B9B-8897-93C1F61D41FD}"/>
                    </a:ext>
                  </a:extLst>
                </p14:cNvPr>
                <p14:cNvContentPartPr/>
                <p14:nvPr/>
              </p14:nvContentPartPr>
              <p14:xfrm>
                <a:off x="11135013" y="2440680"/>
                <a:ext cx="90000" cy="200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84D61B9-DE24-4B9B-8897-93C1F61D41F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130693" y="2436360"/>
                  <a:ext cx="98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763930A-E69D-4533-9E6C-9BC783E5CDE9}"/>
                    </a:ext>
                  </a:extLst>
                </p14:cNvPr>
                <p14:cNvContentPartPr/>
                <p14:nvPr/>
              </p14:nvContentPartPr>
              <p14:xfrm>
                <a:off x="11255253" y="2437080"/>
                <a:ext cx="236880" cy="196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763930A-E69D-4533-9E6C-9BC783E5CDE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250933" y="2432760"/>
                  <a:ext cx="24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8C3DF25-7C1F-4D54-94ED-6DF49B609AE1}"/>
                    </a:ext>
                  </a:extLst>
                </p14:cNvPr>
                <p14:cNvContentPartPr/>
                <p14:nvPr/>
              </p14:nvContentPartPr>
              <p14:xfrm>
                <a:off x="11408613" y="2454000"/>
                <a:ext cx="167760" cy="482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8C3DF25-7C1F-4D54-94ED-6DF49B609AE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404293" y="2449680"/>
                  <a:ext cx="176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1AFB610-B6B8-4DC4-9D28-CA37AE5049A0}"/>
                    </a:ext>
                  </a:extLst>
                </p14:cNvPr>
                <p14:cNvContentPartPr/>
                <p14:nvPr/>
              </p14:nvContentPartPr>
              <p14:xfrm>
                <a:off x="8356893" y="2883480"/>
                <a:ext cx="144360" cy="1069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1AFB610-B6B8-4DC4-9D28-CA37AE5049A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52573" y="2879160"/>
                  <a:ext cx="15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84DEB2A-F700-45E3-A312-0092AB82993A}"/>
                    </a:ext>
                  </a:extLst>
                </p14:cNvPr>
                <p14:cNvContentPartPr/>
                <p14:nvPr/>
              </p14:nvContentPartPr>
              <p14:xfrm>
                <a:off x="8561013" y="2909760"/>
                <a:ext cx="185040" cy="748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84DEB2A-F700-45E3-A312-0092AB82993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56693" y="2905440"/>
                  <a:ext cx="19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3753610-DB2C-45F9-B40D-A795FF23E000}"/>
                    </a:ext>
                  </a:extLst>
                </p14:cNvPr>
                <p14:cNvContentPartPr/>
                <p14:nvPr/>
              </p14:nvContentPartPr>
              <p14:xfrm>
                <a:off x="8971413" y="2821560"/>
                <a:ext cx="189360" cy="215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3753610-DB2C-45F9-B40D-A795FF23E00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67093" y="2817240"/>
                  <a:ext cx="19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7DECBF3-0DD1-477A-BE1B-ADB6E56903C5}"/>
                    </a:ext>
                  </a:extLst>
                </p14:cNvPr>
                <p14:cNvContentPartPr/>
                <p14:nvPr/>
              </p14:nvContentPartPr>
              <p14:xfrm>
                <a:off x="9300813" y="2851440"/>
                <a:ext cx="136080" cy="2628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7DECBF3-0DD1-477A-BE1B-ADB6E56903C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96493" y="2847120"/>
                  <a:ext cx="144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E4F6DE2-04F4-4A18-A17D-D94AB7B16B3A}"/>
                    </a:ext>
                  </a:extLst>
                </p14:cNvPr>
                <p14:cNvContentPartPr/>
                <p14:nvPr/>
              </p14:nvContentPartPr>
              <p14:xfrm>
                <a:off x="9442293" y="2873400"/>
                <a:ext cx="29520" cy="1047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E4F6DE2-04F4-4A18-A17D-D94AB7B16B3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37973" y="2869080"/>
                  <a:ext cx="38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4B1405F-034D-4462-BD8A-0D8E3A983648}"/>
                    </a:ext>
                  </a:extLst>
                </p14:cNvPr>
                <p14:cNvContentPartPr/>
                <p14:nvPr/>
              </p14:nvContentPartPr>
              <p14:xfrm>
                <a:off x="9528693" y="2870880"/>
                <a:ext cx="73080" cy="1004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4B1405F-034D-4462-BD8A-0D8E3A98364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524373" y="2866560"/>
                  <a:ext cx="81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9B35148-71DF-4E78-8773-46BECC5B63FC}"/>
                    </a:ext>
                  </a:extLst>
                </p14:cNvPr>
                <p14:cNvContentPartPr/>
                <p14:nvPr/>
              </p14:nvContentPartPr>
              <p14:xfrm>
                <a:off x="9652533" y="2848200"/>
                <a:ext cx="236880" cy="1062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9B35148-71DF-4E78-8773-46BECC5B63F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48213" y="2843880"/>
                  <a:ext cx="245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3FD4E00-A91D-48AE-B801-FDAF2B65B0E5}"/>
                    </a:ext>
                  </a:extLst>
                </p14:cNvPr>
                <p14:cNvContentPartPr/>
                <p14:nvPr/>
              </p14:nvContentPartPr>
              <p14:xfrm>
                <a:off x="9952053" y="2837400"/>
                <a:ext cx="100800" cy="113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3FD4E00-A91D-48AE-B801-FDAF2B65B0E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947733" y="2833080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DD567EE-AFB4-4E5C-984D-8545F70661C5}"/>
                    </a:ext>
                  </a:extLst>
                </p14:cNvPr>
                <p14:cNvContentPartPr/>
                <p14:nvPr/>
              </p14:nvContentPartPr>
              <p14:xfrm>
                <a:off x="9964293" y="2880960"/>
                <a:ext cx="83880" cy="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DD567EE-AFB4-4E5C-984D-8545F70661C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59973" y="2876640"/>
                  <a:ext cx="92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A73A4BF-5468-4595-931E-A14B909BC28A}"/>
                    </a:ext>
                  </a:extLst>
                </p14:cNvPr>
                <p14:cNvContentPartPr/>
                <p14:nvPr/>
              </p14:nvContentPartPr>
              <p14:xfrm>
                <a:off x="10064373" y="2848200"/>
                <a:ext cx="39240" cy="111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A73A4BF-5468-4595-931E-A14B909BC28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60053" y="2843880"/>
                  <a:ext cx="4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34D7159-66A6-488A-A93F-1142A9B11536}"/>
                    </a:ext>
                  </a:extLst>
                </p14:cNvPr>
                <p14:cNvContentPartPr/>
                <p14:nvPr/>
              </p14:nvContentPartPr>
              <p14:xfrm>
                <a:off x="10098213" y="2831640"/>
                <a:ext cx="262440" cy="943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34D7159-66A6-488A-A93F-1142A9B1153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93893" y="2827320"/>
                  <a:ext cx="27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E5D6BCB-1BCD-4EC5-A0DF-617690E99005}"/>
                    </a:ext>
                  </a:extLst>
                </p14:cNvPr>
                <p14:cNvContentPartPr/>
                <p14:nvPr/>
              </p14:nvContentPartPr>
              <p14:xfrm>
                <a:off x="10251933" y="2724720"/>
                <a:ext cx="55440" cy="360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E5D6BCB-1BCD-4EC5-A0DF-617690E9900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47613" y="2720400"/>
                  <a:ext cx="64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FDF21CA-2DE9-406C-8742-180A01B2208A}"/>
                    </a:ext>
                  </a:extLst>
                </p14:cNvPr>
                <p14:cNvContentPartPr/>
                <p14:nvPr/>
              </p14:nvContentPartPr>
              <p14:xfrm>
                <a:off x="10380093" y="2824080"/>
                <a:ext cx="248400" cy="918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FDF21CA-2DE9-406C-8742-180A01B2208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375773" y="2819760"/>
                  <a:ext cx="257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55C96CA-3690-4D16-957C-B498AF7BE459}"/>
                    </a:ext>
                  </a:extLst>
                </p14:cNvPr>
                <p14:cNvContentPartPr/>
                <p14:nvPr/>
              </p14:nvContentPartPr>
              <p14:xfrm>
                <a:off x="10771413" y="2829480"/>
                <a:ext cx="236160" cy="119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55C96CA-3690-4D16-957C-B498AF7BE45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767093" y="2825160"/>
                  <a:ext cx="244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5BB06DA-0E42-4E04-A578-2325EB081B49}"/>
                    </a:ext>
                  </a:extLst>
                </p14:cNvPr>
                <p14:cNvContentPartPr/>
                <p14:nvPr/>
              </p14:nvContentPartPr>
              <p14:xfrm>
                <a:off x="11015133" y="2832000"/>
                <a:ext cx="124560" cy="86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5BB06DA-0E42-4E04-A578-2325EB081B4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010813" y="2827680"/>
                  <a:ext cx="133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976E753-94EE-44F8-A592-ADD033DCCC35}"/>
                    </a:ext>
                  </a:extLst>
                </p14:cNvPr>
                <p14:cNvContentPartPr/>
                <p14:nvPr/>
              </p14:nvContentPartPr>
              <p14:xfrm>
                <a:off x="11191173" y="2744520"/>
                <a:ext cx="184680" cy="163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976E753-94EE-44F8-A592-ADD033DCCC3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186853" y="2740200"/>
                  <a:ext cx="19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7708C9F-8918-4837-A90B-F6899326EEA4}"/>
                    </a:ext>
                  </a:extLst>
                </p14:cNvPr>
                <p14:cNvContentPartPr/>
                <p14:nvPr/>
              </p14:nvContentPartPr>
              <p14:xfrm>
                <a:off x="11384133" y="2747400"/>
                <a:ext cx="159120" cy="150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7708C9F-8918-4837-A90B-F6899326EEA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379813" y="2743080"/>
                  <a:ext cx="167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432FC14-7680-485C-9C6E-8EEEDFC05E28}"/>
                    </a:ext>
                  </a:extLst>
                </p14:cNvPr>
                <p14:cNvContentPartPr/>
                <p14:nvPr/>
              </p14:nvContentPartPr>
              <p14:xfrm>
                <a:off x="11045013" y="2738040"/>
                <a:ext cx="92520" cy="316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432FC14-7680-485C-9C6E-8EEEDFC05E2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040693" y="2733720"/>
                  <a:ext cx="101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80004EA-6A7C-4990-80A0-1D1B8ECF3639}"/>
                    </a:ext>
                  </a:extLst>
                </p14:cNvPr>
                <p14:cNvContentPartPr/>
                <p14:nvPr/>
              </p14:nvContentPartPr>
              <p14:xfrm>
                <a:off x="9009213" y="3137280"/>
                <a:ext cx="145800" cy="2491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80004EA-6A7C-4990-80A0-1D1B8ECF363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004893" y="3132960"/>
                  <a:ext cx="154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EB86C7C-0BF5-4EB5-B860-8069A1DE87B7}"/>
                    </a:ext>
                  </a:extLst>
                </p14:cNvPr>
                <p14:cNvContentPartPr/>
                <p14:nvPr/>
              </p14:nvContentPartPr>
              <p14:xfrm>
                <a:off x="9248973" y="3260040"/>
                <a:ext cx="198360" cy="99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EB86C7C-0BF5-4EB5-B860-8069A1DE87B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244653" y="3255720"/>
                  <a:ext cx="20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49480F0-DE11-4247-BD57-9A3EC0C484D2}"/>
                    </a:ext>
                  </a:extLst>
                </p14:cNvPr>
                <p14:cNvContentPartPr/>
                <p14:nvPr/>
              </p14:nvContentPartPr>
              <p14:xfrm>
                <a:off x="9507453" y="3226560"/>
                <a:ext cx="183600" cy="140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49480F0-DE11-4247-BD57-9A3EC0C484D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503133" y="3222240"/>
                  <a:ext cx="192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A06C2AE-EBDB-4A9E-A6C7-8277B3B074BB}"/>
                    </a:ext>
                  </a:extLst>
                </p14:cNvPr>
                <p14:cNvContentPartPr/>
                <p14:nvPr/>
              </p14:nvContentPartPr>
              <p14:xfrm>
                <a:off x="9939453" y="3252120"/>
                <a:ext cx="300240" cy="878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A06C2AE-EBDB-4A9E-A6C7-8277B3B074B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935133" y="3247800"/>
                  <a:ext cx="308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6056B42-608F-4E3E-9693-DE85151D727F}"/>
                    </a:ext>
                  </a:extLst>
                </p14:cNvPr>
                <p14:cNvContentPartPr/>
                <p14:nvPr/>
              </p14:nvContentPartPr>
              <p14:xfrm>
                <a:off x="10243653" y="3260760"/>
                <a:ext cx="132840" cy="1994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6056B42-608F-4E3E-9693-DE85151D727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239333" y="3256440"/>
                  <a:ext cx="141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F36436A-990E-4726-A513-61F513AB8C6D}"/>
                    </a:ext>
                  </a:extLst>
                </p14:cNvPr>
                <p14:cNvContentPartPr/>
                <p14:nvPr/>
              </p14:nvContentPartPr>
              <p14:xfrm>
                <a:off x="10429413" y="3107760"/>
                <a:ext cx="144720" cy="1969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F36436A-990E-4726-A513-61F513AB8C6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25093" y="3103440"/>
                  <a:ext cx="153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3EB6727-8B23-4DA8-8072-6E364A3E085A}"/>
                    </a:ext>
                  </a:extLst>
                </p14:cNvPr>
                <p14:cNvContentPartPr/>
                <p14:nvPr/>
              </p14:nvContentPartPr>
              <p14:xfrm>
                <a:off x="10479813" y="3258960"/>
                <a:ext cx="66960" cy="316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3EB6727-8B23-4DA8-8072-6E364A3E085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475493" y="3254640"/>
                  <a:ext cx="75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57DAA31-4FEA-465D-AD9E-54DF468A2DC2}"/>
                    </a:ext>
                  </a:extLst>
                </p14:cNvPr>
                <p14:cNvContentPartPr/>
                <p14:nvPr/>
              </p14:nvContentPartPr>
              <p14:xfrm>
                <a:off x="10567653" y="3207840"/>
                <a:ext cx="71280" cy="871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57DAA31-4FEA-465D-AD9E-54DF468A2DC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563333" y="3203520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A168A1E-FBF7-4E50-A40B-BDCA8DDF5925}"/>
                    </a:ext>
                  </a:extLst>
                </p14:cNvPr>
                <p14:cNvContentPartPr/>
                <p14:nvPr/>
              </p14:nvContentPartPr>
              <p14:xfrm>
                <a:off x="10677453" y="3084360"/>
                <a:ext cx="122040" cy="2336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A168A1E-FBF7-4E50-A40B-BDCA8DDF592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673133" y="3080040"/>
                  <a:ext cx="130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323C21-4F01-48F2-AF63-98B6D4C701C8}"/>
                    </a:ext>
                  </a:extLst>
                </p14:cNvPr>
                <p14:cNvContentPartPr/>
                <p14:nvPr/>
              </p14:nvContentPartPr>
              <p14:xfrm>
                <a:off x="10770333" y="3081480"/>
                <a:ext cx="250200" cy="2250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323C21-4F01-48F2-AF63-98B6D4C701C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766013" y="3077160"/>
                  <a:ext cx="25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7889BBC-B562-42A5-A1D1-B74674DBF999}"/>
                    </a:ext>
                  </a:extLst>
                </p14:cNvPr>
                <p14:cNvContentPartPr/>
                <p14:nvPr/>
              </p14:nvContentPartPr>
              <p14:xfrm>
                <a:off x="10830453" y="3023520"/>
                <a:ext cx="256680" cy="4507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7889BBC-B562-42A5-A1D1-B74674DBF99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826133" y="3019200"/>
                  <a:ext cx="265320" cy="45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336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Grenzprodukt</a:t>
            </a:r>
            <a:r>
              <a:rPr lang="en-US" sz="2631" dirty="0">
                <a:solidFill>
                  <a:sysClr val="windowText" lastClr="000000"/>
                </a:solidFill>
              </a:rPr>
              <a:t> der Arbeit (GPL) und </a:t>
            </a:r>
            <a:r>
              <a:rPr lang="en-US" sz="2631" dirty="0" err="1">
                <a:solidFill>
                  <a:sysClr val="windowText" lastClr="000000"/>
                </a:solidFill>
              </a:rPr>
              <a:t>Steigung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Aus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folgt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für die Steigung der Transformationskurve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blipFill>
                <a:blip r:embed="rId3"/>
                <a:stretch>
                  <a:fillRect l="-1612" b="-12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Aus der Mobilität des Faktors Arbeit und Gewinnmaximierung folgt ein einheitlicher Lohnsatz 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Steigung der Transformationskurve = negatives Preisverhältnis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>
                <a:solidFill>
                  <a:sysClr val="windowText" lastClr="000000"/>
                </a:solidFill>
              </a:rPr>
              <a:t>Preisanstieg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>
                <a:solidFill>
                  <a:sysClr val="windowText" lastClr="000000"/>
                </a:solidFill>
              </a:rPr>
              <a:t>einen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Gutes</a:t>
            </a:r>
            <a:r>
              <a:rPr lang="en-US" sz="2631" dirty="0">
                <a:solidFill>
                  <a:sysClr val="windowText" lastClr="000000"/>
                </a:solidFill>
              </a:rPr>
              <a:t>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=Wertgrenzprodukt</a:t>
            </a:r>
          </a:p>
          <a:p>
            <a:r>
              <a:rPr lang="de-DE" dirty="0"/>
              <a:t>W=Lohnsatz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=Wertgrenzprodukt</a:t>
            </a:r>
          </a:p>
          <a:p>
            <a:r>
              <a:rPr lang="de-DE" dirty="0"/>
              <a:t>w =Lohnsatz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75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/>
              <a:t>Kapitalbesitzer im Maschinensektor</a:t>
            </a:r>
            <a:r>
              <a:rPr lang="de-DE" sz="2200" b="1" dirty="0"/>
              <a:t>: </a:t>
            </a:r>
            <a:r>
              <a:rPr lang="de-DE" sz="2200" dirty="0"/>
              <a:t>Die Güterpreise steigen nominal und auch relativ zum Lohnsatz und relativ zum Getreidesektor. Damit steigt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Besserstellung</a:t>
            </a:r>
          </a:p>
          <a:p>
            <a:endParaRPr lang="de-DE" sz="2200" dirty="0"/>
          </a:p>
          <a:p>
            <a:r>
              <a:rPr lang="de-DE" sz="2200" b="1" u="sng" dirty="0"/>
              <a:t>Kapitalbesitzer im Getreidesektor</a:t>
            </a:r>
            <a:r>
              <a:rPr lang="de-DE" sz="2200" b="1" dirty="0"/>
              <a:t>: </a:t>
            </a:r>
            <a:r>
              <a:rPr lang="de-DE" sz="2200" dirty="0"/>
              <a:t>Die Güterpreise bleiben nominal unverändert, aber sie sinken relativ zum Lohnsatz und relativ zum Maschinensektor. Damit sinkt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Schlechterstellung</a:t>
            </a:r>
          </a:p>
          <a:p>
            <a:endParaRPr lang="de-DE" sz="2200" dirty="0"/>
          </a:p>
          <a:p>
            <a:r>
              <a:rPr lang="de-DE" sz="2200" b="1" dirty="0"/>
              <a:t>Arbeiter:</a:t>
            </a:r>
            <a:r>
              <a:rPr lang="de-DE" sz="2200" dirty="0"/>
              <a:t> Die Löhne steigen zwar nominal. Relativ zum Maschinensektor aber fallen sie, während sie relativ zum Getreidesektor steigen.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Besser- oder Schlechterstellung hängt von den Präferenzen ab</a:t>
            </a:r>
          </a:p>
          <a:p>
            <a:endParaRPr lang="de-DE" sz="22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91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BA82F59-53E9-E13D-D41E-0337C00376B3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28521C1-3609-B6CD-EB60-09E49B755A9F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09E7679-FC47-5639-543E-AD88CF66A2BC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B5B18D6-E3F7-89BB-1F44-982908F70260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1DAD3B-D6F0-5221-0AB0-59FC855C5FA4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65EDA55-3392-A860-AA6E-2B695B78DED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73C506A9-A6EA-A911-A92C-74ED9411767B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FF5C1CF-763A-6C02-B5AC-39EBF2050943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A6DBA48-83AE-2AB8-A277-E080DFB7D8FC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CB81DA0-7132-A2F1-6999-ED64D8B23B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4C19A795-3249-E9FD-5A0B-767B8DE675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F84CE30-0B9D-E58A-4C4E-F8C95F664528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C6242538-BB79-81CC-5C0A-4111D55AC300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52A3F8C-F9F9-EB37-6202-1255DB1EA801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AE33A36-C22B-1DF6-43DD-81A11C01640A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B91ECBA-7D16-3BB9-0CF1-D7CA9DCD234B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C61507-9660-5405-07E0-04DDA163562E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6FA3640-2775-F1C9-1C42-0388B74E2B85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7B5D18D-BE25-4A0A-8D16-E00F327C9F56}"/>
                  </a:ext>
                </a:extLst>
              </p14:cNvPr>
              <p14:cNvContentPartPr/>
              <p14:nvPr/>
            </p14:nvContentPartPr>
            <p14:xfrm>
              <a:off x="3601400" y="584478"/>
              <a:ext cx="2580840" cy="29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7B5D18D-BE25-4A0A-8D16-E00F327C9F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7080" y="580158"/>
                <a:ext cx="2589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DE77AF1-31FC-43B6-B165-21221F598311}"/>
                  </a:ext>
                </a:extLst>
              </p14:cNvPr>
              <p14:cNvContentPartPr/>
              <p14:nvPr/>
            </p14:nvContentPartPr>
            <p14:xfrm>
              <a:off x="8451680" y="4608198"/>
              <a:ext cx="147240" cy="278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DE77AF1-31FC-43B6-B165-21221F5983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7360" y="4603878"/>
                <a:ext cx="1558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0ADD4B9-643C-4CB0-906D-B12BB5792662}"/>
                  </a:ext>
                </a:extLst>
              </p14:cNvPr>
              <p14:cNvContentPartPr/>
              <p14:nvPr/>
            </p14:nvContentPartPr>
            <p14:xfrm>
              <a:off x="1216760" y="396558"/>
              <a:ext cx="257400" cy="380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0ADD4B9-643C-4CB0-906D-B12BB5792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2440" y="392238"/>
                <a:ext cx="2660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A927E00-D803-4CA5-AEF2-6CC7CF92BCD5}"/>
                  </a:ext>
                </a:extLst>
              </p14:cNvPr>
              <p14:cNvContentPartPr/>
              <p14:nvPr/>
            </p14:nvContentPartPr>
            <p14:xfrm>
              <a:off x="7998440" y="5302278"/>
              <a:ext cx="29880" cy="284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A927E00-D803-4CA5-AEF2-6CC7CF92BC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4120" y="5297958"/>
                <a:ext cx="385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91892E6-F5A0-470A-8609-66C91B194311}"/>
                  </a:ext>
                </a:extLst>
              </p14:cNvPr>
              <p14:cNvContentPartPr/>
              <p14:nvPr/>
            </p14:nvContentPartPr>
            <p14:xfrm>
              <a:off x="125240" y="2762478"/>
              <a:ext cx="259560" cy="3398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91892E6-F5A0-470A-8609-66C91B1943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920" y="2758158"/>
                <a:ext cx="2682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329BF76-3CBD-4AAF-9AE0-CFB6C6BB157E}"/>
                  </a:ext>
                </a:extLst>
              </p14:cNvPr>
              <p14:cNvContentPartPr/>
              <p14:nvPr/>
            </p14:nvContentPartPr>
            <p14:xfrm>
              <a:off x="386960" y="1140318"/>
              <a:ext cx="251280" cy="54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329BF76-3CBD-4AAF-9AE0-CFB6C6BB1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2640" y="1135998"/>
                <a:ext cx="2599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F8ADA8A-8B7D-442E-A33C-BC13EF09A55F}"/>
                  </a:ext>
                </a:extLst>
              </p14:cNvPr>
              <p14:cNvContentPartPr/>
              <p14:nvPr/>
            </p14:nvContentPartPr>
            <p14:xfrm>
              <a:off x="5310680" y="3952998"/>
              <a:ext cx="623880" cy="7131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F8ADA8A-8B7D-442E-A33C-BC13EF09A5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6360" y="3948678"/>
                <a:ext cx="63252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08362A7-99BB-4092-9DF4-F8C726CE988C}"/>
                  </a:ext>
                </a:extLst>
              </p14:cNvPr>
              <p14:cNvContentPartPr/>
              <p14:nvPr/>
            </p14:nvContentPartPr>
            <p14:xfrm>
              <a:off x="5291960" y="3983598"/>
              <a:ext cx="589680" cy="6447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08362A7-99BB-4092-9DF4-F8C726CE98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7640" y="3979278"/>
                <a:ext cx="59832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6133C3E-E0CB-4CB8-B172-2BD8060C8BB4}"/>
                  </a:ext>
                </a:extLst>
              </p14:cNvPr>
              <p14:cNvContentPartPr/>
              <p14:nvPr/>
            </p14:nvContentPartPr>
            <p14:xfrm>
              <a:off x="7996280" y="5323878"/>
              <a:ext cx="37440" cy="2062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6133C3E-E0CB-4CB8-B172-2BD8060C8B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1960" y="5319558"/>
                <a:ext cx="46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66E24C6-1F51-4EA4-9663-C08065727328}"/>
                  </a:ext>
                </a:extLst>
              </p14:cNvPr>
              <p14:cNvContentPartPr/>
              <p14:nvPr/>
            </p14:nvContentPartPr>
            <p14:xfrm>
              <a:off x="1134680" y="4746078"/>
              <a:ext cx="218880" cy="367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66E24C6-1F51-4EA4-9663-C080657273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0360" y="4741758"/>
                <a:ext cx="2275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F549517-92F6-44BF-AFDA-99CC62356200}"/>
                  </a:ext>
                </a:extLst>
              </p14:cNvPr>
              <p14:cNvContentPartPr/>
              <p14:nvPr/>
            </p14:nvContentPartPr>
            <p14:xfrm>
              <a:off x="8011040" y="5298318"/>
              <a:ext cx="40680" cy="2732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F549517-92F6-44BF-AFDA-99CC623562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06720" y="5293998"/>
                <a:ext cx="493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E7FC0C3-A36F-4EFA-BE99-248214B03928}"/>
                  </a:ext>
                </a:extLst>
              </p14:cNvPr>
              <p14:cNvContentPartPr/>
              <p14:nvPr/>
            </p14:nvContentPartPr>
            <p14:xfrm>
              <a:off x="351320" y="1146078"/>
              <a:ext cx="269280" cy="666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E7FC0C3-A36F-4EFA-BE99-248214B0392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7000" y="1141758"/>
                <a:ext cx="277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4021C32F-7B48-40F8-9643-82C1DED9D912}"/>
                  </a:ext>
                </a:extLst>
              </p14:cNvPr>
              <p14:cNvContentPartPr/>
              <p14:nvPr/>
            </p14:nvContentPartPr>
            <p14:xfrm>
              <a:off x="7997360" y="1106838"/>
              <a:ext cx="74880" cy="633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4021C32F-7B48-40F8-9643-82C1DED9D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93040" y="1102518"/>
                <a:ext cx="83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6EC7814-B7EF-4221-8ECF-BAD2BAB25000}"/>
                  </a:ext>
                </a:extLst>
              </p14:cNvPr>
              <p14:cNvContentPartPr/>
              <p14:nvPr/>
            </p14:nvContentPartPr>
            <p14:xfrm>
              <a:off x="8008160" y="1120158"/>
              <a:ext cx="32400" cy="417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6EC7814-B7EF-4221-8ECF-BAD2BAB250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03840" y="1115838"/>
                <a:ext cx="41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0751990-E2F0-4088-ACD4-D36CB9D86484}"/>
                  </a:ext>
                </a:extLst>
              </p14:cNvPr>
              <p14:cNvContentPartPr/>
              <p14:nvPr/>
            </p14:nvContentPartPr>
            <p14:xfrm>
              <a:off x="6444320" y="557478"/>
              <a:ext cx="2326320" cy="982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0751990-E2F0-4088-ACD4-D36CB9D864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40000" y="553158"/>
                <a:ext cx="233496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2D84442D-6D65-4FDD-89A6-4E2F8F87F300}"/>
              </a:ext>
            </a:extLst>
          </p:cNvPr>
          <p:cNvGrpSpPr/>
          <p:nvPr/>
        </p:nvGrpSpPr>
        <p:grpSpPr>
          <a:xfrm>
            <a:off x="1132880" y="4666158"/>
            <a:ext cx="249120" cy="428040"/>
            <a:chOff x="1132880" y="4666158"/>
            <a:chExt cx="24912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B97B4C1-99CD-4ED5-B9CC-33577343F9A5}"/>
                    </a:ext>
                  </a:extLst>
                </p14:cNvPr>
                <p14:cNvContentPartPr/>
                <p14:nvPr/>
              </p14:nvContentPartPr>
              <p14:xfrm>
                <a:off x="1323320" y="4715838"/>
                <a:ext cx="44640" cy="59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B97B4C1-99CD-4ED5-B9CC-33577343F9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9000" y="4711518"/>
                  <a:ext cx="5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D3BA2AF-EDBF-4B3E-98AB-8DEC34297991}"/>
                    </a:ext>
                  </a:extLst>
                </p14:cNvPr>
                <p14:cNvContentPartPr/>
                <p14:nvPr/>
              </p14:nvContentPartPr>
              <p14:xfrm>
                <a:off x="1132880" y="4753998"/>
                <a:ext cx="219960" cy="340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D3BA2AF-EDBF-4B3E-98AB-8DEC342979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8560" y="4749678"/>
                  <a:ext cx="228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0597B98-7A57-42D7-B05C-EB8474D0650C}"/>
                    </a:ext>
                  </a:extLst>
                </p14:cNvPr>
                <p14:cNvContentPartPr/>
                <p14:nvPr/>
              </p14:nvContentPartPr>
              <p14:xfrm>
                <a:off x="1317560" y="4666158"/>
                <a:ext cx="64440" cy="137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0597B98-7A57-42D7-B05C-EB8474D065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3240" y="4661838"/>
                  <a:ext cx="7308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3C49457-7005-4969-BDD3-B16A728CB1D5}"/>
                  </a:ext>
                </a:extLst>
              </p14:cNvPr>
              <p14:cNvContentPartPr/>
              <p14:nvPr/>
            </p14:nvContentPartPr>
            <p14:xfrm>
              <a:off x="8004200" y="1122318"/>
              <a:ext cx="38160" cy="403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3C49457-7005-4969-BDD3-B16A728CB1D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99880" y="1117998"/>
                <a:ext cx="46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83564DE-B452-4C2A-A983-E738CA1FBC49}"/>
                  </a:ext>
                </a:extLst>
              </p14:cNvPr>
              <p14:cNvContentPartPr/>
              <p14:nvPr/>
            </p14:nvContentPartPr>
            <p14:xfrm>
              <a:off x="8004200" y="1106478"/>
              <a:ext cx="51120" cy="673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83564DE-B452-4C2A-A983-E738CA1FBC4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9880" y="1102158"/>
                <a:ext cx="5976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2EC36BB1-F306-41D1-85F2-04F982B54384}"/>
              </a:ext>
            </a:extLst>
          </p:cNvPr>
          <p:cNvGrpSpPr/>
          <p:nvPr/>
        </p:nvGrpSpPr>
        <p:grpSpPr>
          <a:xfrm>
            <a:off x="1352120" y="1213398"/>
            <a:ext cx="10254240" cy="3282480"/>
            <a:chOff x="1352120" y="1213398"/>
            <a:chExt cx="10254240" cy="32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1D7C6E2-116C-439A-A0C0-88CB611B0359}"/>
                    </a:ext>
                  </a:extLst>
                </p14:cNvPr>
                <p14:cNvContentPartPr/>
                <p14:nvPr/>
              </p14:nvContentPartPr>
              <p14:xfrm>
                <a:off x="10791320" y="2253438"/>
                <a:ext cx="334440" cy="121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1D7C6E2-116C-439A-A0C0-88CB611B03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87000" y="2249118"/>
                  <a:ext cx="343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27A515C-8FA4-4537-951D-DDC97A1171E9}"/>
                    </a:ext>
                  </a:extLst>
                </p14:cNvPr>
                <p14:cNvContentPartPr/>
                <p14:nvPr/>
              </p14:nvContentPartPr>
              <p14:xfrm>
                <a:off x="11138000" y="2106558"/>
                <a:ext cx="129600" cy="192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27A515C-8FA4-4537-951D-DDC97A1171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33680" y="2102238"/>
                  <a:ext cx="138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762D36-9923-4613-AC61-A8736434957D}"/>
                    </a:ext>
                  </a:extLst>
                </p14:cNvPr>
                <p14:cNvContentPartPr/>
                <p14:nvPr/>
              </p14:nvContentPartPr>
              <p14:xfrm>
                <a:off x="2047280" y="1326438"/>
                <a:ext cx="3340440" cy="2950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762D36-9923-4613-AC61-A873643495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42960" y="1322118"/>
                  <a:ext cx="3349080" cy="29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4D4343D-F100-497A-9B80-C354BB3428E8}"/>
                    </a:ext>
                  </a:extLst>
                </p14:cNvPr>
                <p14:cNvContentPartPr/>
                <p14:nvPr/>
              </p14:nvContentPartPr>
              <p14:xfrm>
                <a:off x="5505800" y="4180158"/>
                <a:ext cx="36720" cy="211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4D4343D-F100-497A-9B80-C354BB3428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01480" y="4175838"/>
                  <a:ext cx="45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D62B48-BF8E-4D0E-9E7E-49E296CD7CE1}"/>
                    </a:ext>
                  </a:extLst>
                </p14:cNvPr>
                <p14:cNvContentPartPr/>
                <p14:nvPr/>
              </p14:nvContentPartPr>
              <p14:xfrm>
                <a:off x="5405000" y="4384998"/>
                <a:ext cx="194760" cy="42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D62B48-BF8E-4D0E-9E7E-49E296CD7C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00680" y="4380678"/>
                  <a:ext cx="203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23C8C1E-8977-4853-AA80-AE099FE8D75D}"/>
                    </a:ext>
                  </a:extLst>
                </p14:cNvPr>
                <p14:cNvContentPartPr/>
                <p14:nvPr/>
              </p14:nvContentPartPr>
              <p14:xfrm>
                <a:off x="5457200" y="4141278"/>
                <a:ext cx="136440" cy="4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23C8C1E-8977-4853-AA80-AE099FE8D7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2880" y="4136958"/>
                  <a:ext cx="14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E1A8B8E-6E12-477B-8E09-7EC0BE507DE2}"/>
                    </a:ext>
                  </a:extLst>
                </p14:cNvPr>
                <p14:cNvContentPartPr/>
                <p14:nvPr/>
              </p14:nvContentPartPr>
              <p14:xfrm>
                <a:off x="5633960" y="4319838"/>
                <a:ext cx="85680" cy="176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E1A8B8E-6E12-477B-8E09-7EC0BE507D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29640" y="4315518"/>
                  <a:ext cx="9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021258F-AA83-4765-ADE9-B482F0BC8CD1}"/>
                    </a:ext>
                  </a:extLst>
                </p14:cNvPr>
                <p14:cNvContentPartPr/>
                <p14:nvPr/>
              </p14:nvContentPartPr>
              <p14:xfrm>
                <a:off x="5731520" y="4329918"/>
                <a:ext cx="10440" cy="165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021258F-AA83-4765-ADE9-B482F0BC8C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27200" y="4325598"/>
                  <a:ext cx="19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090195-9086-45ED-97BA-84DE5041DB5B}"/>
                    </a:ext>
                  </a:extLst>
                </p14:cNvPr>
                <p14:cNvContentPartPr/>
                <p14:nvPr/>
              </p14:nvContentPartPr>
              <p14:xfrm>
                <a:off x="5671760" y="4412358"/>
                <a:ext cx="75600" cy="34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090195-9086-45ED-97BA-84DE5041DB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7440" y="4408038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DA0856-0447-43BF-8E9D-3245DEFB3003}"/>
                    </a:ext>
                  </a:extLst>
                </p14:cNvPr>
                <p14:cNvContentPartPr/>
                <p14:nvPr/>
              </p14:nvContentPartPr>
              <p14:xfrm>
                <a:off x="2206400" y="1731078"/>
                <a:ext cx="360" cy="3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DA0856-0447-43BF-8E9D-3245DEFB30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2080" y="1726758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2A55B8-7B24-49B1-B33C-4E92786EA073}"/>
                    </a:ext>
                  </a:extLst>
                </p14:cNvPr>
                <p14:cNvContentPartPr/>
                <p14:nvPr/>
              </p14:nvContentPartPr>
              <p14:xfrm>
                <a:off x="4148240" y="3802878"/>
                <a:ext cx="20880" cy="21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2A55B8-7B24-49B1-B33C-4E92786EA0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43920" y="3798558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1B05DFB-8275-40DD-B708-9B6D5B8F5BC4}"/>
                    </a:ext>
                  </a:extLst>
                </p14:cNvPr>
                <p14:cNvContentPartPr/>
                <p14:nvPr/>
              </p14:nvContentPartPr>
              <p14:xfrm>
                <a:off x="4512920" y="4052718"/>
                <a:ext cx="13680" cy="28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1B05DFB-8275-40DD-B708-9B6D5B8F5B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08600" y="4048398"/>
                  <a:ext cx="2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455316B-3551-4A5E-8894-BC240013D605}"/>
                    </a:ext>
                  </a:extLst>
                </p14:cNvPr>
                <p14:cNvContentPartPr/>
                <p14:nvPr/>
              </p14:nvContentPartPr>
              <p14:xfrm>
                <a:off x="3875000" y="3185478"/>
                <a:ext cx="20160" cy="26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455316B-3551-4A5E-8894-BC240013D6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0680" y="3181158"/>
                  <a:ext cx="28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266EF67-D8BC-436E-A9F5-E9E1DBCB3F33}"/>
                    </a:ext>
                  </a:extLst>
                </p14:cNvPr>
                <p14:cNvContentPartPr/>
                <p14:nvPr/>
              </p14:nvContentPartPr>
              <p14:xfrm>
                <a:off x="3509960" y="1481958"/>
                <a:ext cx="1496880" cy="1466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66EF67-D8BC-436E-A9F5-E9E1DBCB3F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05640" y="1477638"/>
                  <a:ext cx="1505520" cy="14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7A17F4-3F7F-4C5C-9847-E9122A036981}"/>
                    </a:ext>
                  </a:extLst>
                </p14:cNvPr>
                <p14:cNvContentPartPr/>
                <p14:nvPr/>
              </p14:nvContentPartPr>
              <p14:xfrm>
                <a:off x="4851680" y="1318878"/>
                <a:ext cx="275040" cy="255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7A17F4-3F7F-4C5C-9847-E9122A0369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47360" y="1314558"/>
                  <a:ext cx="283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E14300-D877-41B5-A52E-48B4F89EBD8D}"/>
                    </a:ext>
                  </a:extLst>
                </p14:cNvPr>
                <p14:cNvContentPartPr/>
                <p14:nvPr/>
              </p14:nvContentPartPr>
              <p14:xfrm>
                <a:off x="3610760" y="2963358"/>
                <a:ext cx="25200" cy="27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E14300-D877-41B5-A52E-48B4F89EBD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06440" y="2959038"/>
                  <a:ext cx="33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2AD4437-9BD5-4B61-9826-112DCCA3E3DE}"/>
                    </a:ext>
                  </a:extLst>
                </p14:cNvPr>
                <p14:cNvContentPartPr/>
                <p14:nvPr/>
              </p14:nvContentPartPr>
              <p14:xfrm>
                <a:off x="5253080" y="1268478"/>
                <a:ext cx="19800" cy="118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2AD4437-9BD5-4B61-9826-112DCCA3E3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48760" y="1264158"/>
                  <a:ext cx="28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08F8602-E2C0-457B-B455-387026F0B5C1}"/>
                    </a:ext>
                  </a:extLst>
                </p14:cNvPr>
                <p14:cNvContentPartPr/>
                <p14:nvPr/>
              </p14:nvContentPartPr>
              <p14:xfrm>
                <a:off x="5189360" y="1213398"/>
                <a:ext cx="137880" cy="198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08F8602-E2C0-457B-B455-387026F0B5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85040" y="1209078"/>
                  <a:ext cx="146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08FC52-651F-4D70-9D71-495223CCD2FE}"/>
                    </a:ext>
                  </a:extLst>
                </p14:cNvPr>
                <p14:cNvContentPartPr/>
                <p14:nvPr/>
              </p14:nvContentPartPr>
              <p14:xfrm>
                <a:off x="5326160" y="1284678"/>
                <a:ext cx="95040" cy="80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08FC52-651F-4D70-9D71-495223CCD2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21840" y="1280358"/>
                  <a:ext cx="103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10E52FB-EAA8-401C-B6C7-D28D95F036EA}"/>
                    </a:ext>
                  </a:extLst>
                </p14:cNvPr>
                <p14:cNvContentPartPr/>
                <p14:nvPr/>
              </p14:nvContentPartPr>
              <p14:xfrm>
                <a:off x="5411480" y="1277838"/>
                <a:ext cx="75600" cy="77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10E52FB-EAA8-401C-B6C7-D28D95F036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07160" y="1273518"/>
                  <a:ext cx="84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A65473-E27E-4288-A8A1-406F17AA25BD}"/>
                    </a:ext>
                  </a:extLst>
                </p14:cNvPr>
                <p14:cNvContentPartPr/>
                <p14:nvPr/>
              </p14:nvContentPartPr>
              <p14:xfrm>
                <a:off x="5469440" y="1264878"/>
                <a:ext cx="59400" cy="82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A65473-E27E-4288-A8A1-406F17AA25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5120" y="1260558"/>
                  <a:ext cx="68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04C3462-DEF2-4BE6-AFAE-B7E43EBCFF88}"/>
                    </a:ext>
                  </a:extLst>
                </p14:cNvPr>
                <p14:cNvContentPartPr/>
                <p14:nvPr/>
              </p14:nvContentPartPr>
              <p14:xfrm>
                <a:off x="5515160" y="1260198"/>
                <a:ext cx="138960" cy="66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04C3462-DEF2-4BE6-AFAE-B7E43EBCFF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10840" y="1255878"/>
                  <a:ext cx="147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2CCBD81-D4CA-460F-A487-9DE21FCD7850}"/>
                    </a:ext>
                  </a:extLst>
                </p14:cNvPr>
                <p14:cNvContentPartPr/>
                <p14:nvPr/>
              </p14:nvContentPartPr>
              <p14:xfrm>
                <a:off x="5638640" y="1272078"/>
                <a:ext cx="105480" cy="58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2CCBD81-D4CA-460F-A487-9DE21FCD78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34320" y="1267758"/>
                  <a:ext cx="11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F6B2F42-BEA0-44F8-80F4-0D9B2DC968FF}"/>
                    </a:ext>
                  </a:extLst>
                </p14:cNvPr>
                <p14:cNvContentPartPr/>
                <p14:nvPr/>
              </p14:nvContentPartPr>
              <p14:xfrm>
                <a:off x="5761040" y="1277118"/>
                <a:ext cx="134280" cy="46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F6B2F42-BEA0-44F8-80F4-0D9B2DC968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56720" y="1272798"/>
                  <a:ext cx="142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2A73D12-331B-4066-8FDB-4C1D1EBBDD09}"/>
                    </a:ext>
                  </a:extLst>
                </p14:cNvPr>
                <p14:cNvContentPartPr/>
                <p14:nvPr/>
              </p14:nvContentPartPr>
              <p14:xfrm>
                <a:off x="5893160" y="1234278"/>
                <a:ext cx="94320" cy="204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2A73D12-331B-4066-8FDB-4C1D1EBBDD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88840" y="1229958"/>
                  <a:ext cx="102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4B495A-939C-48E6-B0D4-7192A0871D68}"/>
                    </a:ext>
                  </a:extLst>
                </p14:cNvPr>
                <p14:cNvContentPartPr/>
                <p14:nvPr/>
              </p14:nvContentPartPr>
              <p14:xfrm>
                <a:off x="5556920" y="1475118"/>
                <a:ext cx="124200" cy="99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4B495A-939C-48E6-B0D4-7192A0871D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52600" y="1470798"/>
                  <a:ext cx="132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F7D5B4-AA22-4F95-8DC2-DCA4588D954F}"/>
                    </a:ext>
                  </a:extLst>
                </p14:cNvPr>
                <p14:cNvContentPartPr/>
                <p14:nvPr/>
              </p14:nvContentPartPr>
              <p14:xfrm>
                <a:off x="5721440" y="1489878"/>
                <a:ext cx="150840" cy="47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F7D5B4-AA22-4F95-8DC2-DCA4588D95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17120" y="1485558"/>
                  <a:ext cx="159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C36276C-967E-4899-B868-3992CA5E13B8}"/>
                    </a:ext>
                  </a:extLst>
                </p14:cNvPr>
                <p14:cNvContentPartPr/>
                <p14:nvPr/>
              </p14:nvContentPartPr>
              <p14:xfrm>
                <a:off x="5946440" y="1412838"/>
                <a:ext cx="80640" cy="145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C36276C-967E-4899-B868-3992CA5E13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42120" y="1408518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C4F54B5-4DC2-4EE2-B256-E9A25F1E62D8}"/>
                    </a:ext>
                  </a:extLst>
                </p14:cNvPr>
                <p14:cNvContentPartPr/>
                <p14:nvPr/>
              </p14:nvContentPartPr>
              <p14:xfrm>
                <a:off x="6011960" y="1390878"/>
                <a:ext cx="64080" cy="146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C4F54B5-4DC2-4EE2-B256-E9A25F1E62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07640" y="1386558"/>
                  <a:ext cx="72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2C3662D-C182-4DAD-9641-094F0A13DB70}"/>
                    </a:ext>
                  </a:extLst>
                </p14:cNvPr>
                <p14:cNvContentPartPr/>
                <p14:nvPr/>
              </p14:nvContentPartPr>
              <p14:xfrm>
                <a:off x="5973800" y="1453158"/>
                <a:ext cx="102600" cy="48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2C3662D-C182-4DAD-9641-094F0A13DB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69480" y="1448838"/>
                  <a:ext cx="111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983B13C-FE8D-495E-B860-B14C1D1A381D}"/>
                    </a:ext>
                  </a:extLst>
                </p14:cNvPr>
                <p14:cNvContentPartPr/>
                <p14:nvPr/>
              </p14:nvContentPartPr>
              <p14:xfrm>
                <a:off x="1963040" y="1417878"/>
                <a:ext cx="360" cy="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983B13C-FE8D-495E-B860-B14C1D1A38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58720" y="14135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35A96E6-2653-45E9-9F27-E844EEBF7361}"/>
                    </a:ext>
                  </a:extLst>
                </p14:cNvPr>
                <p14:cNvContentPartPr/>
                <p14:nvPr/>
              </p14:nvContentPartPr>
              <p14:xfrm>
                <a:off x="1931000" y="1405998"/>
                <a:ext cx="3177360" cy="3038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35A96E6-2653-45E9-9F27-E844EEBF73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26680" y="1401678"/>
                  <a:ext cx="3186000" cy="30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DCBCBA0-002E-4BE9-BA78-B30323C83A6E}"/>
                    </a:ext>
                  </a:extLst>
                </p14:cNvPr>
                <p14:cNvContentPartPr/>
                <p14:nvPr/>
              </p14:nvContentPartPr>
              <p14:xfrm>
                <a:off x="1737320" y="1419318"/>
                <a:ext cx="195480" cy="15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DCBCBA0-002E-4BE9-BA78-B30323C83A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3000" y="1414998"/>
                  <a:ext cx="20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5AC1613-A545-4FB2-A3ED-6F83F6072B14}"/>
                    </a:ext>
                  </a:extLst>
                </p14:cNvPr>
                <p14:cNvContentPartPr/>
                <p14:nvPr/>
              </p14:nvContentPartPr>
              <p14:xfrm>
                <a:off x="1477040" y="1336518"/>
                <a:ext cx="8280" cy="182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5AC1613-A545-4FB2-A3ED-6F83F6072B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72720" y="1332198"/>
                  <a:ext cx="16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F5A16AD-DD26-4675-B865-41E20C6D3BAE}"/>
                    </a:ext>
                  </a:extLst>
                </p14:cNvPr>
                <p14:cNvContentPartPr/>
                <p14:nvPr/>
              </p14:nvContentPartPr>
              <p14:xfrm>
                <a:off x="1420160" y="1461798"/>
                <a:ext cx="119520" cy="87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F5A16AD-DD26-4675-B865-41E20C6D3B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15840" y="1457478"/>
                  <a:ext cx="128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F3A9CD7-ABE4-4546-AE36-637D89754D5B}"/>
                    </a:ext>
                  </a:extLst>
                </p14:cNvPr>
                <p14:cNvContentPartPr/>
                <p14:nvPr/>
              </p14:nvContentPartPr>
              <p14:xfrm>
                <a:off x="1352120" y="1276038"/>
                <a:ext cx="146880" cy="7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F3A9CD7-ABE4-4546-AE36-637D89754D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47800" y="1271718"/>
                  <a:ext cx="155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DDE1DF9-C74E-45A2-9238-9FDE8A488C28}"/>
                    </a:ext>
                  </a:extLst>
                </p14:cNvPr>
                <p14:cNvContentPartPr/>
                <p14:nvPr/>
              </p14:nvContentPartPr>
              <p14:xfrm>
                <a:off x="1573880" y="1420038"/>
                <a:ext cx="18360" cy="136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DDE1DF9-C74E-45A2-9238-9FDE8A488C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69560" y="1415718"/>
                  <a:ext cx="27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1F5C1A2-2D67-4FE3-8EF5-76574CE52630}"/>
                    </a:ext>
                  </a:extLst>
                </p14:cNvPr>
                <p14:cNvContentPartPr/>
                <p14:nvPr/>
              </p14:nvContentPartPr>
              <p14:xfrm>
                <a:off x="1524200" y="1375758"/>
                <a:ext cx="160920" cy="239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1F5C1A2-2D67-4FE3-8EF5-76574CE526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19880" y="1371438"/>
                  <a:ext cx="169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B184046-5F23-4515-8A54-33AA0767CAF0}"/>
                    </a:ext>
                  </a:extLst>
                </p14:cNvPr>
                <p14:cNvContentPartPr/>
                <p14:nvPr/>
              </p14:nvContentPartPr>
              <p14:xfrm>
                <a:off x="1449320" y="1343718"/>
                <a:ext cx="20880" cy="131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B184046-5F23-4515-8A54-33AA0767CA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45000" y="1339398"/>
                  <a:ext cx="2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B8C2331-D53C-43D8-8132-200D78592D70}"/>
                    </a:ext>
                  </a:extLst>
                </p14:cNvPr>
                <p14:cNvContentPartPr/>
                <p14:nvPr/>
              </p14:nvContentPartPr>
              <p14:xfrm>
                <a:off x="1398560" y="1501398"/>
                <a:ext cx="140760" cy="73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B8C2331-D53C-43D8-8132-200D78592D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94240" y="1497078"/>
                  <a:ext cx="14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68A0309-E3D3-47DD-B264-711A2091AEEE}"/>
                    </a:ext>
                  </a:extLst>
                </p14:cNvPr>
                <p14:cNvContentPartPr/>
                <p14:nvPr/>
              </p14:nvContentPartPr>
              <p14:xfrm>
                <a:off x="2442560" y="2142918"/>
                <a:ext cx="360" cy="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68A0309-E3D3-47DD-B264-711A2091AE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38240" y="2138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F48509-FCBD-467B-9874-6D7F5F6C37E1}"/>
                    </a:ext>
                  </a:extLst>
                </p14:cNvPr>
                <p14:cNvContentPartPr/>
                <p14:nvPr/>
              </p14:nvContentPartPr>
              <p14:xfrm>
                <a:off x="2738480" y="2541438"/>
                <a:ext cx="8280" cy="14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F48509-FCBD-467B-9874-6D7F5F6C37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34160" y="2537118"/>
                  <a:ext cx="1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8BBCD11-707E-49B3-B071-3E6956A0BC7A}"/>
                    </a:ext>
                  </a:extLst>
                </p14:cNvPr>
                <p14:cNvContentPartPr/>
                <p14:nvPr/>
              </p14:nvContentPartPr>
              <p14:xfrm>
                <a:off x="3004520" y="2839878"/>
                <a:ext cx="31320" cy="22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8BBCD11-707E-49B3-B071-3E6956A0BC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00200" y="2835558"/>
                  <a:ext cx="39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626488E-6942-4253-BD17-8D43E88AB42F}"/>
                    </a:ext>
                  </a:extLst>
                </p14:cNvPr>
                <p14:cNvContentPartPr/>
                <p14:nvPr/>
              </p14:nvContentPartPr>
              <p14:xfrm>
                <a:off x="3401240" y="3196278"/>
                <a:ext cx="10080" cy="26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626488E-6942-4253-BD17-8D43E88AB4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96920" y="3191958"/>
                  <a:ext cx="18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0118488-889A-44D2-9725-01AA97DF129F}"/>
                    </a:ext>
                  </a:extLst>
                </p14:cNvPr>
                <p14:cNvContentPartPr/>
                <p14:nvPr/>
              </p14:nvContentPartPr>
              <p14:xfrm>
                <a:off x="3854120" y="3606318"/>
                <a:ext cx="7920" cy="28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0118488-889A-44D2-9725-01AA97DF12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49800" y="3601998"/>
                  <a:ext cx="16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C8802C7-8F88-47AD-83E4-A9D8C6AF8979}"/>
                    </a:ext>
                  </a:extLst>
                </p14:cNvPr>
                <p14:cNvContentPartPr/>
                <p14:nvPr/>
              </p14:nvContentPartPr>
              <p14:xfrm>
                <a:off x="2084720" y="2182158"/>
                <a:ext cx="1257480" cy="1116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C8802C7-8F88-47AD-83E4-A9D8C6AF897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80400" y="2177838"/>
                  <a:ext cx="1266120" cy="11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85ABE97-1B9E-47E6-A591-22055295DDB6}"/>
                    </a:ext>
                  </a:extLst>
                </p14:cNvPr>
                <p14:cNvContentPartPr/>
                <p14:nvPr/>
              </p14:nvContentPartPr>
              <p14:xfrm>
                <a:off x="1856120" y="3124638"/>
                <a:ext cx="340920" cy="420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85ABE97-1B9E-47E6-A591-22055295DD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51800" y="3120318"/>
                  <a:ext cx="349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A9E3747-0948-4354-A022-5BED7EE563C6}"/>
                    </a:ext>
                  </a:extLst>
                </p14:cNvPr>
                <p14:cNvContentPartPr/>
                <p14:nvPr/>
              </p14:nvContentPartPr>
              <p14:xfrm>
                <a:off x="3014600" y="2101878"/>
                <a:ext cx="28080" cy="50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A9E3747-0948-4354-A022-5BED7EE563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10280" y="2097558"/>
                  <a:ext cx="36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4D13B05-6703-40C2-82EF-0F87FDE76F7C}"/>
                    </a:ext>
                  </a:extLst>
                </p14:cNvPr>
                <p14:cNvContentPartPr/>
                <p14:nvPr/>
              </p14:nvContentPartPr>
              <p14:xfrm>
                <a:off x="3290720" y="2325078"/>
                <a:ext cx="47160" cy="62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4D13B05-6703-40C2-82EF-0F87FDE76F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86400" y="2320758"/>
                  <a:ext cx="55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3BB67D3-0A67-47E1-BB32-00B497623B28}"/>
                    </a:ext>
                  </a:extLst>
                </p14:cNvPr>
                <p14:cNvContentPartPr/>
                <p14:nvPr/>
              </p14:nvContentPartPr>
              <p14:xfrm>
                <a:off x="1573160" y="3651678"/>
                <a:ext cx="5040" cy="164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3BB67D3-0A67-47E1-BB32-00B497623B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68840" y="3647358"/>
                  <a:ext cx="13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8373FBC-AA3D-4515-9C66-F84F6255594F}"/>
                    </a:ext>
                  </a:extLst>
                </p14:cNvPr>
                <p14:cNvContentPartPr/>
                <p14:nvPr/>
              </p14:nvContentPartPr>
              <p14:xfrm>
                <a:off x="1482800" y="3606318"/>
                <a:ext cx="141480" cy="282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8373FBC-AA3D-4515-9C66-F84F625559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78480" y="3601998"/>
                  <a:ext cx="150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CB8D2B-9E6D-41EC-87E5-C15D481E20AB}"/>
                    </a:ext>
                  </a:extLst>
                </p14:cNvPr>
                <p14:cNvContentPartPr/>
                <p14:nvPr/>
              </p14:nvContentPartPr>
              <p14:xfrm>
                <a:off x="1596200" y="3678318"/>
                <a:ext cx="171360" cy="136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CB8D2B-9E6D-41EC-87E5-C15D481E20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91880" y="3673998"/>
                  <a:ext cx="180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90D688E-D0FA-41D4-B812-542E73507D4F}"/>
                    </a:ext>
                  </a:extLst>
                </p14:cNvPr>
                <p14:cNvContentPartPr/>
                <p14:nvPr/>
              </p14:nvContentPartPr>
              <p14:xfrm>
                <a:off x="1734800" y="3665718"/>
                <a:ext cx="63720" cy="127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90D688E-D0FA-41D4-B812-542E73507D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30480" y="3661398"/>
                  <a:ext cx="7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08FD810-E66F-4CA6-92A9-AB73091AF843}"/>
                    </a:ext>
                  </a:extLst>
                </p14:cNvPr>
                <p14:cNvContentPartPr/>
                <p14:nvPr/>
              </p14:nvContentPartPr>
              <p14:xfrm>
                <a:off x="1789880" y="3640158"/>
                <a:ext cx="140760" cy="87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08FD810-E66F-4CA6-92A9-AB73091AF8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85560" y="3635838"/>
                  <a:ext cx="149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D11E469-E027-4BE4-A961-9614DECED595}"/>
                    </a:ext>
                  </a:extLst>
                </p14:cNvPr>
                <p14:cNvContentPartPr/>
                <p14:nvPr/>
              </p14:nvContentPartPr>
              <p14:xfrm>
                <a:off x="1904720" y="3614598"/>
                <a:ext cx="144720" cy="90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D11E469-E027-4BE4-A961-9614DECED5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00400" y="3610278"/>
                  <a:ext cx="153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97017CA-50F2-4AFC-A0B4-F0E27747EC35}"/>
                    </a:ext>
                  </a:extLst>
                </p14:cNvPr>
                <p14:cNvContentPartPr/>
                <p14:nvPr/>
              </p14:nvContentPartPr>
              <p14:xfrm>
                <a:off x="2035040" y="3514878"/>
                <a:ext cx="281520" cy="256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97017CA-50F2-4AFC-A0B4-F0E27747EC3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30720" y="3510558"/>
                  <a:ext cx="290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1FE749F-1359-4B38-9ADC-2DC861DF6D0E}"/>
                    </a:ext>
                  </a:extLst>
                </p14:cNvPr>
                <p14:cNvContentPartPr/>
                <p14:nvPr/>
              </p14:nvContentPartPr>
              <p14:xfrm>
                <a:off x="1762880" y="3907638"/>
                <a:ext cx="109800" cy="105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1FE749F-1359-4B38-9ADC-2DC861DF6D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58560" y="3903318"/>
                  <a:ext cx="118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A49355A-420C-4B13-989B-25AF99E914DE}"/>
                    </a:ext>
                  </a:extLst>
                </p14:cNvPr>
                <p14:cNvContentPartPr/>
                <p14:nvPr/>
              </p14:nvContentPartPr>
              <p14:xfrm>
                <a:off x="1905080" y="3870558"/>
                <a:ext cx="154080" cy="781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A49355A-420C-4B13-989B-25AF99E914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00760" y="3866238"/>
                  <a:ext cx="162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E6C163B-F5A3-4152-BF97-61B23B594B53}"/>
                    </a:ext>
                  </a:extLst>
                </p14:cNvPr>
                <p14:cNvContentPartPr/>
                <p14:nvPr/>
              </p14:nvContentPartPr>
              <p14:xfrm>
                <a:off x="2187680" y="3851118"/>
                <a:ext cx="15120" cy="154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E6C163B-F5A3-4152-BF97-61B23B594B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83360" y="3846798"/>
                  <a:ext cx="23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E207718-11A2-4FD0-9446-AEFE14C68C99}"/>
                    </a:ext>
                  </a:extLst>
                </p14:cNvPr>
                <p14:cNvContentPartPr/>
                <p14:nvPr/>
              </p14:nvContentPartPr>
              <p14:xfrm>
                <a:off x="2105960" y="3788478"/>
                <a:ext cx="220680" cy="294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E207718-11A2-4FD0-9446-AEFE14C68C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01640" y="3784158"/>
                  <a:ext cx="229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D1A08D-99F2-49B0-B589-1095F462C239}"/>
                    </a:ext>
                  </a:extLst>
                </p14:cNvPr>
                <p14:cNvContentPartPr/>
                <p14:nvPr/>
              </p14:nvContentPartPr>
              <p14:xfrm>
                <a:off x="3014600" y="2119158"/>
                <a:ext cx="25920" cy="67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D1A08D-99F2-49B0-B589-1095F462C23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10280" y="2114838"/>
                  <a:ext cx="34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F8E4263-2BD0-4BC3-A8CB-9CA48F7CB312}"/>
                    </a:ext>
                  </a:extLst>
                </p14:cNvPr>
                <p14:cNvContentPartPr/>
                <p14:nvPr/>
              </p14:nvContentPartPr>
              <p14:xfrm>
                <a:off x="3863480" y="3185478"/>
                <a:ext cx="3600" cy="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F8E4263-2BD0-4BC3-A8CB-9CA48F7CB3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59160" y="3181158"/>
                  <a:ext cx="12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349AF8-E5E3-4257-B44C-D14B011C260A}"/>
                    </a:ext>
                  </a:extLst>
                </p14:cNvPr>
                <p14:cNvContentPartPr/>
                <p14:nvPr/>
              </p14:nvContentPartPr>
              <p14:xfrm>
                <a:off x="3597440" y="2976318"/>
                <a:ext cx="14400" cy="3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349AF8-E5E3-4257-B44C-D14B011C260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93120" y="2971998"/>
                  <a:ext cx="23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46401DC-92A1-4A85-A287-3FA3D06CF29A}"/>
                    </a:ext>
                  </a:extLst>
                </p14:cNvPr>
                <p14:cNvContentPartPr/>
                <p14:nvPr/>
              </p14:nvContentPartPr>
              <p14:xfrm>
                <a:off x="3596720" y="2992878"/>
                <a:ext cx="720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46401DC-92A1-4A85-A287-3FA3D06CF29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92400" y="2988558"/>
                  <a:ext cx="15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6E8A756-2A3E-46F6-A532-D7E7457200EA}"/>
                    </a:ext>
                  </a:extLst>
                </p14:cNvPr>
                <p14:cNvContentPartPr/>
                <p14:nvPr/>
              </p14:nvContentPartPr>
              <p14:xfrm>
                <a:off x="3593120" y="2956518"/>
                <a:ext cx="87480" cy="72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6E8A756-2A3E-46F6-A532-D7E7457200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88800" y="2952198"/>
                  <a:ext cx="96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76CE30B-30E3-4567-A744-DE8B1EFCE1C1}"/>
                    </a:ext>
                  </a:extLst>
                </p14:cNvPr>
                <p14:cNvContentPartPr/>
                <p14:nvPr/>
              </p14:nvContentPartPr>
              <p14:xfrm>
                <a:off x="3868880" y="3160638"/>
                <a:ext cx="30240" cy="70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76CE30B-30E3-4567-A744-DE8B1EFCE1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64560" y="3156318"/>
                  <a:ext cx="38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9CE3B62-728E-4CC1-BAFB-58F83E838909}"/>
                    </a:ext>
                  </a:extLst>
                </p14:cNvPr>
                <p14:cNvContentPartPr/>
                <p14:nvPr/>
              </p14:nvContentPartPr>
              <p14:xfrm>
                <a:off x="2369120" y="1459278"/>
                <a:ext cx="194760" cy="429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9CE3B62-728E-4CC1-BAFB-58F83E83890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64800" y="1454958"/>
                  <a:ext cx="203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66B35D8-0C4B-4723-A018-B26E68C6D79D}"/>
                    </a:ext>
                  </a:extLst>
                </p14:cNvPr>
                <p14:cNvContentPartPr/>
                <p14:nvPr/>
              </p14:nvContentPartPr>
              <p14:xfrm>
                <a:off x="2555240" y="1675278"/>
                <a:ext cx="248400" cy="539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66B35D8-0C4B-4723-A018-B26E68C6D79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50920" y="1670958"/>
                  <a:ext cx="2570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BD58C8-AF13-419B-B262-D01FEED190D9}"/>
                    </a:ext>
                  </a:extLst>
                </p14:cNvPr>
                <p14:cNvContentPartPr/>
                <p14:nvPr/>
              </p14:nvContentPartPr>
              <p14:xfrm>
                <a:off x="2789240" y="1790118"/>
                <a:ext cx="342720" cy="762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BD58C8-AF13-419B-B262-D01FEED190D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84920" y="1785798"/>
                  <a:ext cx="35136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8ACBC90-4D3D-4B28-B944-4543E91B4148}"/>
                    </a:ext>
                  </a:extLst>
                </p14:cNvPr>
                <p14:cNvContentPartPr/>
                <p14:nvPr/>
              </p14:nvContentPartPr>
              <p14:xfrm>
                <a:off x="3061040" y="2043918"/>
                <a:ext cx="370800" cy="7581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8ACBC90-4D3D-4B28-B944-4543E91B41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6720" y="2039598"/>
                  <a:ext cx="37944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7DE9E21-9A90-4DBD-A80B-3173EAF963C7}"/>
                    </a:ext>
                  </a:extLst>
                </p14:cNvPr>
                <p14:cNvContentPartPr/>
                <p14:nvPr/>
              </p14:nvContentPartPr>
              <p14:xfrm>
                <a:off x="3323120" y="2357118"/>
                <a:ext cx="311760" cy="742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7DE9E21-9A90-4DBD-A80B-3173EAF963C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18800" y="2352798"/>
                  <a:ext cx="32040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B9022FE-ADB8-4ACB-AD7C-31FF8135B3C5}"/>
                    </a:ext>
                  </a:extLst>
                </p14:cNvPr>
                <p14:cNvContentPartPr/>
                <p14:nvPr/>
              </p14:nvContentPartPr>
              <p14:xfrm>
                <a:off x="3454160" y="2489598"/>
                <a:ext cx="335160" cy="784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B9022FE-ADB8-4ACB-AD7C-31FF8135B3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49840" y="2485278"/>
                  <a:ext cx="34380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1EEF-A7B0-484A-9D57-2EA3B0A4E694}"/>
                    </a:ext>
                  </a:extLst>
                </p14:cNvPr>
                <p14:cNvContentPartPr/>
                <p14:nvPr/>
              </p14:nvContentPartPr>
              <p14:xfrm>
                <a:off x="3729200" y="2708478"/>
                <a:ext cx="267840" cy="699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1EEF-A7B0-484A-9D57-2EA3B0A4E69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24880" y="2704158"/>
                  <a:ext cx="27648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D6BE52C-421F-4A81-B7C5-3408985920F0}"/>
                    </a:ext>
                  </a:extLst>
                </p14:cNvPr>
                <p14:cNvContentPartPr/>
                <p14:nvPr/>
              </p14:nvContentPartPr>
              <p14:xfrm>
                <a:off x="3957080" y="2925198"/>
                <a:ext cx="238320" cy="634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D6BE52C-421F-4A81-B7C5-3408985920F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52760" y="2920878"/>
                  <a:ext cx="2469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BD67D07-8586-4DE1-89DF-4C53C09E5B74}"/>
                    </a:ext>
                  </a:extLst>
                </p14:cNvPr>
                <p14:cNvContentPartPr/>
                <p14:nvPr/>
              </p14:nvContentPartPr>
              <p14:xfrm>
                <a:off x="4154000" y="3195558"/>
                <a:ext cx="235080" cy="558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BD67D07-8586-4DE1-89DF-4C53C09E5B7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49680" y="3191238"/>
                  <a:ext cx="2437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9C758BD-C0F3-422E-881C-2A07F3F756C2}"/>
                    </a:ext>
                  </a:extLst>
                </p14:cNvPr>
                <p14:cNvContentPartPr/>
                <p14:nvPr/>
              </p14:nvContentPartPr>
              <p14:xfrm>
                <a:off x="4326800" y="3415878"/>
                <a:ext cx="238320" cy="497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9C758BD-C0F3-422E-881C-2A07F3F756C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22480" y="3411558"/>
                  <a:ext cx="246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576E6F5-DDCF-48A6-BE9C-58EB1339FDB2}"/>
                    </a:ext>
                  </a:extLst>
                </p14:cNvPr>
                <p14:cNvContentPartPr/>
                <p14:nvPr/>
              </p14:nvContentPartPr>
              <p14:xfrm>
                <a:off x="4543160" y="3601638"/>
                <a:ext cx="150840" cy="388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576E6F5-DDCF-48A6-BE9C-58EB1339FD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38840" y="3597318"/>
                  <a:ext cx="159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1AA5537-F326-48A1-8D48-9DD361400BB9}"/>
                    </a:ext>
                  </a:extLst>
                </p14:cNvPr>
                <p14:cNvContentPartPr/>
                <p14:nvPr/>
              </p14:nvContentPartPr>
              <p14:xfrm>
                <a:off x="4186400" y="2794518"/>
                <a:ext cx="1459080" cy="4766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1AA5537-F326-48A1-8D48-9DD361400B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82080" y="2790198"/>
                  <a:ext cx="1467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0DB44B3-640D-40D2-BF8F-64808AD1A39D}"/>
                    </a:ext>
                  </a:extLst>
                </p14:cNvPr>
                <p14:cNvContentPartPr/>
                <p14:nvPr/>
              </p14:nvContentPartPr>
              <p14:xfrm>
                <a:off x="4139960" y="3191598"/>
                <a:ext cx="1800" cy="20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0DB44B3-640D-40D2-BF8F-64808AD1A39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35640" y="3187278"/>
                  <a:ext cx="10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72E04AC-43A1-4ED4-A52E-4EEA095D2E33}"/>
                    </a:ext>
                  </a:extLst>
                </p14:cNvPr>
                <p14:cNvContentPartPr/>
                <p14:nvPr/>
              </p14:nvContentPartPr>
              <p14:xfrm>
                <a:off x="4083080" y="3112038"/>
                <a:ext cx="373320" cy="296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72E04AC-43A1-4ED4-A52E-4EEA095D2E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78760" y="3107718"/>
                  <a:ext cx="381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BCA5E4E-EA66-48EE-8478-E274E0D95036}"/>
                    </a:ext>
                  </a:extLst>
                </p14:cNvPr>
                <p14:cNvContentPartPr/>
                <p14:nvPr/>
              </p14:nvContentPartPr>
              <p14:xfrm>
                <a:off x="5673920" y="2690478"/>
                <a:ext cx="194040" cy="146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BCA5E4E-EA66-48EE-8478-E274E0D9503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69600" y="2686158"/>
                  <a:ext cx="20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9854EE6-CD07-4B5B-AB35-1CAD72161406}"/>
                    </a:ext>
                  </a:extLst>
                </p14:cNvPr>
                <p14:cNvContentPartPr/>
                <p14:nvPr/>
              </p14:nvContentPartPr>
              <p14:xfrm>
                <a:off x="5883080" y="2619918"/>
                <a:ext cx="47160" cy="97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9854EE6-CD07-4B5B-AB35-1CAD7216140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78760" y="2615598"/>
                  <a:ext cx="55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EB648A1-ECD0-4E10-9CB0-1E80E6977AA2}"/>
                    </a:ext>
                  </a:extLst>
                </p14:cNvPr>
                <p14:cNvContentPartPr/>
                <p14:nvPr/>
              </p14:nvContentPartPr>
              <p14:xfrm>
                <a:off x="5947160" y="2582118"/>
                <a:ext cx="87480" cy="1504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EB648A1-ECD0-4E10-9CB0-1E80E6977A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42840" y="2577798"/>
                  <a:ext cx="96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C7349FE-2CD4-4F3F-B24A-D19178B698F2}"/>
                    </a:ext>
                  </a:extLst>
                </p14:cNvPr>
                <p14:cNvContentPartPr/>
                <p14:nvPr/>
              </p14:nvContentPartPr>
              <p14:xfrm>
                <a:off x="5924120" y="2614518"/>
                <a:ext cx="104760" cy="240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C7349FE-2CD4-4F3F-B24A-D19178B698F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19800" y="2610198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4D1A212-C7DB-4242-9FCA-6BB3654E0EDE}"/>
                    </a:ext>
                  </a:extLst>
                </p14:cNvPr>
                <p14:cNvContentPartPr/>
                <p14:nvPr/>
              </p14:nvContentPartPr>
              <p14:xfrm>
                <a:off x="6038600" y="2469078"/>
                <a:ext cx="122400" cy="189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4D1A212-C7DB-4242-9FCA-6BB3654E0E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34280" y="2464758"/>
                  <a:ext cx="131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764E930-991E-4E4C-B8F7-C131181AB5B3}"/>
                    </a:ext>
                  </a:extLst>
                </p14:cNvPr>
                <p14:cNvContentPartPr/>
                <p14:nvPr/>
              </p14:nvContentPartPr>
              <p14:xfrm>
                <a:off x="6118160" y="2458638"/>
                <a:ext cx="26640" cy="12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764E930-991E-4E4C-B8F7-C131181AB5B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13840" y="2454318"/>
                  <a:ext cx="35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02A11B4-E34C-4BA0-A5FC-3C4B4E7CD4CB}"/>
                    </a:ext>
                  </a:extLst>
                </p14:cNvPr>
                <p14:cNvContentPartPr/>
                <p14:nvPr/>
              </p14:nvContentPartPr>
              <p14:xfrm>
                <a:off x="6200960" y="2330118"/>
                <a:ext cx="124560" cy="248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02A11B4-E34C-4BA0-A5FC-3C4B4E7CD4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96640" y="2325798"/>
                  <a:ext cx="133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6C847C7-7DF5-47DC-A46E-E1FCC302C90E}"/>
                    </a:ext>
                  </a:extLst>
                </p14:cNvPr>
                <p14:cNvContentPartPr/>
                <p14:nvPr/>
              </p14:nvContentPartPr>
              <p14:xfrm>
                <a:off x="6350000" y="2359638"/>
                <a:ext cx="125280" cy="95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6C847C7-7DF5-47DC-A46E-E1FCC302C9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45680" y="2355318"/>
                  <a:ext cx="133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D135421-CE6C-4B8D-82FA-3248060A2E4D}"/>
                    </a:ext>
                  </a:extLst>
                </p14:cNvPr>
                <p14:cNvContentPartPr/>
                <p14:nvPr/>
              </p14:nvContentPartPr>
              <p14:xfrm>
                <a:off x="5798120" y="2462958"/>
                <a:ext cx="76320" cy="59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D135421-CE6C-4B8D-82FA-3248060A2E4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93800" y="2458638"/>
                  <a:ext cx="84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667477C-C5F3-4AF7-BD48-DCAB27447049}"/>
                    </a:ext>
                  </a:extLst>
                </p14:cNvPr>
                <p14:cNvContentPartPr/>
                <p14:nvPr/>
              </p14:nvContentPartPr>
              <p14:xfrm>
                <a:off x="5741960" y="2941758"/>
                <a:ext cx="164160" cy="2340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667477C-C5F3-4AF7-BD48-DCAB2744704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37640" y="2937438"/>
                  <a:ext cx="172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91ED3D4-5623-4D6F-9BA4-000B1A8C323A}"/>
                    </a:ext>
                  </a:extLst>
                </p14:cNvPr>
                <p14:cNvContentPartPr/>
                <p14:nvPr/>
              </p14:nvContentPartPr>
              <p14:xfrm>
                <a:off x="5940680" y="2954358"/>
                <a:ext cx="106560" cy="94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91ED3D4-5623-4D6F-9BA4-000B1A8C32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36360" y="2950038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1F554D-2598-4B48-BBB0-747D611AF696}"/>
                    </a:ext>
                  </a:extLst>
                </p14:cNvPr>
                <p14:cNvContentPartPr/>
                <p14:nvPr/>
              </p14:nvContentPartPr>
              <p14:xfrm>
                <a:off x="6052280" y="2811438"/>
                <a:ext cx="50760" cy="204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F554D-2598-4B48-BBB0-747D611AF6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47960" y="2807118"/>
                  <a:ext cx="5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B9FB9F6-B72C-482B-AC12-6BA11380A56E}"/>
                    </a:ext>
                  </a:extLst>
                </p14:cNvPr>
                <p14:cNvContentPartPr/>
                <p14:nvPr/>
              </p14:nvContentPartPr>
              <p14:xfrm>
                <a:off x="6072440" y="2827278"/>
                <a:ext cx="141480" cy="94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B9FB9F6-B72C-482B-AC12-6BA11380A5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68120" y="2822958"/>
                  <a:ext cx="150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DB32143-FADE-414D-90FB-A8BC9F701446}"/>
                    </a:ext>
                  </a:extLst>
                </p14:cNvPr>
                <p14:cNvContentPartPr/>
                <p14:nvPr/>
              </p14:nvContentPartPr>
              <p14:xfrm>
                <a:off x="6234440" y="2754918"/>
                <a:ext cx="75960" cy="131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DB32143-FADE-414D-90FB-A8BC9F70144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30120" y="2750598"/>
                  <a:ext cx="8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72BA7B9-8791-48DA-AE91-DE864141BAB1}"/>
                    </a:ext>
                  </a:extLst>
                </p14:cNvPr>
                <p14:cNvContentPartPr/>
                <p14:nvPr/>
              </p14:nvContentPartPr>
              <p14:xfrm>
                <a:off x="6341720" y="2640438"/>
                <a:ext cx="58320" cy="169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72BA7B9-8791-48DA-AE91-DE864141BA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37400" y="2636118"/>
                  <a:ext cx="66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E4CEF5-CB1F-4B78-B8FB-DF4A29622C82}"/>
                    </a:ext>
                  </a:extLst>
                </p14:cNvPr>
                <p14:cNvContentPartPr/>
                <p14:nvPr/>
              </p14:nvContentPartPr>
              <p14:xfrm>
                <a:off x="6422000" y="2667078"/>
                <a:ext cx="75240" cy="1058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E4CEF5-CB1F-4B78-B8FB-DF4A29622C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17680" y="2662758"/>
                  <a:ext cx="83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385FD32-0130-4A00-9347-83E0DD536EC7}"/>
                    </a:ext>
                  </a:extLst>
                </p14:cNvPr>
                <p14:cNvContentPartPr/>
                <p14:nvPr/>
              </p14:nvContentPartPr>
              <p14:xfrm>
                <a:off x="6487880" y="2505078"/>
                <a:ext cx="119520" cy="189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385FD32-0130-4A00-9347-83E0DD536EC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83560" y="2500758"/>
                  <a:ext cx="128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8010DCD-1890-444C-AC4A-EC2F91901190}"/>
                    </a:ext>
                  </a:extLst>
                </p14:cNvPr>
                <p14:cNvContentPartPr/>
                <p14:nvPr/>
              </p14:nvContentPartPr>
              <p14:xfrm>
                <a:off x="6568520" y="2623518"/>
                <a:ext cx="38520" cy="23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8010DCD-1890-444C-AC4A-EC2F9190119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64200" y="2619198"/>
                  <a:ext cx="47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007E8C3-A512-457F-BE13-5C18493F3C13}"/>
                    </a:ext>
                  </a:extLst>
                </p14:cNvPr>
                <p14:cNvContentPartPr/>
                <p14:nvPr/>
              </p14:nvContentPartPr>
              <p14:xfrm>
                <a:off x="6618200" y="2520198"/>
                <a:ext cx="100080" cy="136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007E8C3-A512-457F-BE13-5C18493F3C1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13880" y="2515878"/>
                  <a:ext cx="108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EFE1B44-A44E-4DAA-9DA4-245DC2E90706}"/>
                    </a:ext>
                  </a:extLst>
                </p14:cNvPr>
                <p14:cNvContentPartPr/>
                <p14:nvPr/>
              </p14:nvContentPartPr>
              <p14:xfrm>
                <a:off x="6755360" y="2379438"/>
                <a:ext cx="129600" cy="223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EFE1B44-A44E-4DAA-9DA4-245DC2E9070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51040" y="2375118"/>
                  <a:ext cx="138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4A847E9-74E6-4BCF-BF8F-46455240301C}"/>
                    </a:ext>
                  </a:extLst>
                </p14:cNvPr>
                <p14:cNvContentPartPr/>
                <p14:nvPr/>
              </p14:nvContentPartPr>
              <p14:xfrm>
                <a:off x="6834920" y="2350278"/>
                <a:ext cx="360" cy="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4A847E9-74E6-4BCF-BF8F-4645524030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0600" y="2345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2F269EA-834D-4E21-80C6-F4620B5A5FC3}"/>
                    </a:ext>
                  </a:extLst>
                </p14:cNvPr>
                <p14:cNvContentPartPr/>
                <p14:nvPr/>
              </p14:nvContentPartPr>
              <p14:xfrm>
                <a:off x="6888920" y="2399238"/>
                <a:ext cx="166680" cy="102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2F269EA-834D-4E21-80C6-F4620B5A5FC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84600" y="2394918"/>
                  <a:ext cx="17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39D3B93-77C4-413A-93E9-9A02CA15F641}"/>
                    </a:ext>
                  </a:extLst>
                </p14:cNvPr>
                <p14:cNvContentPartPr/>
                <p14:nvPr/>
              </p14:nvContentPartPr>
              <p14:xfrm>
                <a:off x="7094840" y="2330118"/>
                <a:ext cx="199440" cy="85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39D3B93-77C4-413A-93E9-9A02CA15F6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90520" y="2325798"/>
                  <a:ext cx="208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3CF8F00-3CAE-4D6B-AA37-6170D443FBE9}"/>
                    </a:ext>
                  </a:extLst>
                </p14:cNvPr>
                <p14:cNvContentPartPr/>
                <p14:nvPr/>
              </p14:nvContentPartPr>
              <p14:xfrm>
                <a:off x="7377440" y="2329038"/>
                <a:ext cx="10440" cy="91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3CF8F00-3CAE-4D6B-AA37-6170D443FB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73120" y="2324718"/>
                  <a:ext cx="19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F61E163-04BF-4C76-A8B1-907F3134CD3E}"/>
                    </a:ext>
                  </a:extLst>
                </p14:cNvPr>
                <p14:cNvContentPartPr/>
                <p14:nvPr/>
              </p14:nvContentPartPr>
              <p14:xfrm>
                <a:off x="6252080" y="3104838"/>
                <a:ext cx="97560" cy="156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F61E163-04BF-4C76-A8B1-907F3134CD3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47760" y="3100518"/>
                  <a:ext cx="106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D532D1E-2731-48DF-8CCD-811EC1B6ED76}"/>
                    </a:ext>
                  </a:extLst>
                </p14:cNvPr>
                <p14:cNvContentPartPr/>
                <p14:nvPr/>
              </p14:nvContentPartPr>
              <p14:xfrm>
                <a:off x="6365480" y="3041838"/>
                <a:ext cx="130320" cy="149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D532D1E-2731-48DF-8CCD-811EC1B6ED7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61160" y="3037518"/>
                  <a:ext cx="138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F99D19F-588E-47A5-9214-75F73A39DA87}"/>
                    </a:ext>
                  </a:extLst>
                </p14:cNvPr>
                <p14:cNvContentPartPr/>
                <p14:nvPr/>
              </p14:nvContentPartPr>
              <p14:xfrm>
                <a:off x="6459080" y="2969478"/>
                <a:ext cx="360" cy="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F99D19F-588E-47A5-9214-75F73A39DA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54760" y="2965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55329BF-88A8-4DE6-875B-38D4FDA02A9E}"/>
                    </a:ext>
                  </a:extLst>
                </p14:cNvPr>
                <p14:cNvContentPartPr/>
                <p14:nvPr/>
              </p14:nvContentPartPr>
              <p14:xfrm>
                <a:off x="6654200" y="2873718"/>
                <a:ext cx="89640" cy="190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55329BF-88A8-4DE6-875B-38D4FDA02A9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49880" y="2869398"/>
                  <a:ext cx="98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1443964-FEA6-4184-89EF-E2ADB3B71CE0}"/>
                    </a:ext>
                  </a:extLst>
                </p14:cNvPr>
                <p14:cNvContentPartPr/>
                <p14:nvPr/>
              </p14:nvContentPartPr>
              <p14:xfrm>
                <a:off x="6763280" y="2890998"/>
                <a:ext cx="182520" cy="1072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1443964-FEA6-4184-89EF-E2ADB3B71CE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58960" y="2886678"/>
                  <a:ext cx="191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6AA309A-C533-438C-8443-08EFA49AF6DB}"/>
                    </a:ext>
                  </a:extLst>
                </p14:cNvPr>
                <p14:cNvContentPartPr/>
                <p14:nvPr/>
              </p14:nvContentPartPr>
              <p14:xfrm>
                <a:off x="6970280" y="2794878"/>
                <a:ext cx="235800" cy="129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6AA309A-C533-438C-8443-08EFA49AF6D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65960" y="2790558"/>
                  <a:ext cx="244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6F90B79-6DC9-4E01-80BB-180F563D8F61}"/>
                    </a:ext>
                  </a:extLst>
                </p14:cNvPr>
                <p14:cNvContentPartPr/>
                <p14:nvPr/>
              </p14:nvContentPartPr>
              <p14:xfrm>
                <a:off x="6478520" y="3340998"/>
                <a:ext cx="212760" cy="176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6F90B79-6DC9-4E01-80BB-180F563D8F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74200" y="3336678"/>
                  <a:ext cx="221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BD926F9-E7D1-4CE7-8E4E-7CC49EB2E96C}"/>
                    </a:ext>
                  </a:extLst>
                </p14:cNvPr>
                <p14:cNvContentPartPr/>
                <p14:nvPr/>
              </p14:nvContentPartPr>
              <p14:xfrm>
                <a:off x="6648440" y="3239478"/>
                <a:ext cx="21240" cy="34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BD926F9-E7D1-4CE7-8E4E-7CC49EB2E96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44120" y="3235158"/>
                  <a:ext cx="29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E8949D7-2986-4F6E-9A79-3DBA75145CAF}"/>
                    </a:ext>
                  </a:extLst>
                </p14:cNvPr>
                <p14:cNvContentPartPr/>
                <p14:nvPr/>
              </p14:nvContentPartPr>
              <p14:xfrm>
                <a:off x="6720080" y="3168558"/>
                <a:ext cx="110880" cy="223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E8949D7-2986-4F6E-9A79-3DBA75145CA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15760" y="3164238"/>
                  <a:ext cx="119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5FB546-BFCC-422A-8189-439BC19321C0}"/>
                    </a:ext>
                  </a:extLst>
                </p14:cNvPr>
                <p14:cNvContentPartPr/>
                <p14:nvPr/>
              </p14:nvContentPartPr>
              <p14:xfrm>
                <a:off x="6958400" y="3100518"/>
                <a:ext cx="100440" cy="154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5FB546-BFCC-422A-8189-439BC19321C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954080" y="3096198"/>
                  <a:ext cx="109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79D267F-80F2-4BC9-9367-099DE61887C8}"/>
                    </a:ext>
                  </a:extLst>
                </p14:cNvPr>
                <p14:cNvContentPartPr/>
                <p14:nvPr/>
              </p14:nvContentPartPr>
              <p14:xfrm>
                <a:off x="7085480" y="3050838"/>
                <a:ext cx="154080" cy="109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79D267F-80F2-4BC9-9367-099DE61887C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81160" y="3046518"/>
                  <a:ext cx="162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D09F664-9170-494B-8E4C-8C984BEB26C8}"/>
                    </a:ext>
                  </a:extLst>
                </p14:cNvPr>
                <p14:cNvContentPartPr/>
                <p14:nvPr/>
              </p14:nvContentPartPr>
              <p14:xfrm>
                <a:off x="7192400" y="2927358"/>
                <a:ext cx="360" cy="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D09F664-9170-494B-8E4C-8C984BEB26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88080" y="2923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5BC2A29-F035-497E-A571-37BAC1271D2B}"/>
                    </a:ext>
                  </a:extLst>
                </p14:cNvPr>
                <p14:cNvContentPartPr/>
                <p14:nvPr/>
              </p14:nvContentPartPr>
              <p14:xfrm>
                <a:off x="7302200" y="2906478"/>
                <a:ext cx="105480" cy="144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5BC2A29-F035-497E-A571-37BAC1271D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97880" y="2902158"/>
                  <a:ext cx="114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0344084-A52B-42DF-BCC6-37376D5335B6}"/>
                    </a:ext>
                  </a:extLst>
                </p14:cNvPr>
                <p14:cNvContentPartPr/>
                <p14:nvPr/>
              </p14:nvContentPartPr>
              <p14:xfrm>
                <a:off x="7422800" y="2912598"/>
                <a:ext cx="82080" cy="88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0344084-A52B-42DF-BCC6-37376D5335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18480" y="2908278"/>
                  <a:ext cx="90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BE6E43A-A1B3-4E3A-ABD0-D6D717A6D5BF}"/>
                    </a:ext>
                  </a:extLst>
                </p14:cNvPr>
                <p14:cNvContentPartPr/>
                <p14:nvPr/>
              </p14:nvContentPartPr>
              <p14:xfrm>
                <a:off x="7651040" y="2751678"/>
                <a:ext cx="87480" cy="167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BE6E43A-A1B3-4E3A-ABD0-D6D717A6D5B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46720" y="2747358"/>
                  <a:ext cx="96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1DCF1E1-594F-4D42-9A69-3ABF5A6214CE}"/>
                    </a:ext>
                  </a:extLst>
                </p14:cNvPr>
                <p14:cNvContentPartPr/>
                <p14:nvPr/>
              </p14:nvContentPartPr>
              <p14:xfrm>
                <a:off x="7721600" y="2859318"/>
                <a:ext cx="66240" cy="16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1DCF1E1-594F-4D42-9A69-3ABF5A6214C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17280" y="2854998"/>
                  <a:ext cx="7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AD4544D-3300-41FA-B530-E73681075425}"/>
                    </a:ext>
                  </a:extLst>
                </p14:cNvPr>
                <p14:cNvContentPartPr/>
                <p14:nvPr/>
              </p14:nvContentPartPr>
              <p14:xfrm>
                <a:off x="7786760" y="2754918"/>
                <a:ext cx="202680" cy="97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AD4544D-3300-41FA-B530-E7368107542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82440" y="2750598"/>
                  <a:ext cx="21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CDC7863-AD09-48CE-A19C-5BDA157B96EC}"/>
                    </a:ext>
                  </a:extLst>
                </p14:cNvPr>
                <p14:cNvContentPartPr/>
                <p14:nvPr/>
              </p14:nvContentPartPr>
              <p14:xfrm>
                <a:off x="7986920" y="2668158"/>
                <a:ext cx="84600" cy="126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CDC7863-AD09-48CE-A19C-5BDA157B96E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82600" y="2663838"/>
                  <a:ext cx="93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819FF67-A284-4C0E-B96E-62F4537D39F7}"/>
                    </a:ext>
                  </a:extLst>
                </p14:cNvPr>
                <p14:cNvContentPartPr/>
                <p14:nvPr/>
              </p14:nvContentPartPr>
              <p14:xfrm>
                <a:off x="8091320" y="2600478"/>
                <a:ext cx="318240" cy="145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819FF67-A284-4C0E-B96E-62F4537D39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87000" y="2596158"/>
                  <a:ext cx="326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D95BFF5-4C3E-4137-9794-F6E0751AABEC}"/>
                    </a:ext>
                  </a:extLst>
                </p14:cNvPr>
                <p14:cNvContentPartPr/>
                <p14:nvPr/>
              </p14:nvContentPartPr>
              <p14:xfrm>
                <a:off x="8433320" y="2373678"/>
                <a:ext cx="295920" cy="267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D95BFF5-4C3E-4137-9794-F6E0751AAB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29000" y="2369358"/>
                  <a:ext cx="304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74AF737-F250-45B4-82D8-5638CCEF3EF5}"/>
                    </a:ext>
                  </a:extLst>
                </p14:cNvPr>
                <p14:cNvContentPartPr/>
                <p14:nvPr/>
              </p14:nvContentPartPr>
              <p14:xfrm>
                <a:off x="8635640" y="2443878"/>
                <a:ext cx="147600" cy="572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74AF737-F250-45B4-82D8-5638CCEF3E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31320" y="2439558"/>
                  <a:ext cx="15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E31FAD8-7424-4D74-9BB5-041762EC8110}"/>
                    </a:ext>
                  </a:extLst>
                </p14:cNvPr>
                <p14:cNvContentPartPr/>
                <p14:nvPr/>
              </p14:nvContentPartPr>
              <p14:xfrm>
                <a:off x="8767400" y="2410758"/>
                <a:ext cx="219240" cy="126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E31FAD8-7424-4D74-9BB5-041762EC811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63080" y="2406438"/>
                  <a:ext cx="22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E198401-0864-4C3A-AC9E-3B99981EAA96}"/>
                    </a:ext>
                  </a:extLst>
                </p14:cNvPr>
                <p14:cNvContentPartPr/>
                <p14:nvPr/>
              </p14:nvContentPartPr>
              <p14:xfrm>
                <a:off x="9139280" y="2299158"/>
                <a:ext cx="216720" cy="349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E198401-0864-4C3A-AC9E-3B99981EAA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34960" y="2294838"/>
                  <a:ext cx="225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B14ACBB-37A9-4054-A90B-11E6CF5E0CE0}"/>
                    </a:ext>
                  </a:extLst>
                </p14:cNvPr>
                <p14:cNvContentPartPr/>
                <p14:nvPr/>
              </p14:nvContentPartPr>
              <p14:xfrm>
                <a:off x="9348800" y="2268918"/>
                <a:ext cx="108000" cy="258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B14ACBB-37A9-4054-A90B-11E6CF5E0C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44480" y="2264598"/>
                  <a:ext cx="116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1E5D9E0-5305-459B-B44C-A9F65E99B9D8}"/>
                    </a:ext>
                  </a:extLst>
                </p14:cNvPr>
                <p14:cNvContentPartPr/>
                <p14:nvPr/>
              </p14:nvContentPartPr>
              <p14:xfrm>
                <a:off x="9485240" y="2141118"/>
                <a:ext cx="72000" cy="160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1E5D9E0-5305-459B-B44C-A9F65E99B9D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80920" y="2136798"/>
                  <a:ext cx="80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80E53C3-F90D-4B4F-B583-8C49705D99AE}"/>
                    </a:ext>
                  </a:extLst>
                </p14:cNvPr>
                <p14:cNvContentPartPr/>
                <p14:nvPr/>
              </p14:nvContentPartPr>
              <p14:xfrm>
                <a:off x="9470480" y="2173878"/>
                <a:ext cx="101520" cy="153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80E53C3-F90D-4B4F-B583-8C49705D99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66160" y="2169558"/>
                  <a:ext cx="11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6C82B99-90DA-4429-AE2E-D81D781B43BB}"/>
                    </a:ext>
                  </a:extLst>
                </p14:cNvPr>
                <p14:cNvContentPartPr/>
                <p14:nvPr/>
              </p14:nvContentPartPr>
              <p14:xfrm>
                <a:off x="9600080" y="2208438"/>
                <a:ext cx="101520" cy="110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6C82B99-90DA-4429-AE2E-D81D781B43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95760" y="2204118"/>
                  <a:ext cx="110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2AE63DF-1AA7-471C-878E-69F35A57696A}"/>
                    </a:ext>
                  </a:extLst>
                </p14:cNvPr>
                <p14:cNvContentPartPr/>
                <p14:nvPr/>
              </p14:nvContentPartPr>
              <p14:xfrm>
                <a:off x="9702320" y="2100798"/>
                <a:ext cx="94680" cy="191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2AE63DF-1AA7-471C-878E-69F35A57696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98000" y="2096478"/>
                  <a:ext cx="103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243528B-4DAE-4238-8343-8E7D62485077}"/>
                    </a:ext>
                  </a:extLst>
                </p14:cNvPr>
                <p14:cNvContentPartPr/>
                <p14:nvPr/>
              </p14:nvContentPartPr>
              <p14:xfrm>
                <a:off x="9770360" y="2123478"/>
                <a:ext cx="212040" cy="115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243528B-4DAE-4238-8343-8E7D624850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6040" y="2119158"/>
                  <a:ext cx="220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5120575-CB66-493F-AD48-06584B46231B}"/>
                    </a:ext>
                  </a:extLst>
                </p14:cNvPr>
                <p14:cNvContentPartPr/>
                <p14:nvPr/>
              </p14:nvContentPartPr>
              <p14:xfrm>
                <a:off x="9613040" y="2007198"/>
                <a:ext cx="77760" cy="7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5120575-CB66-493F-AD48-06584B4623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08720" y="2002878"/>
                  <a:ext cx="86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07A5D36-AFFA-4A83-B55D-AD6C4E41FF79}"/>
                    </a:ext>
                  </a:extLst>
                </p14:cNvPr>
                <p14:cNvContentPartPr/>
                <p14:nvPr/>
              </p14:nvContentPartPr>
              <p14:xfrm>
                <a:off x="10114160" y="2041398"/>
                <a:ext cx="82080" cy="145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07A5D36-AFFA-4A83-B55D-AD6C4E41FF7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09840" y="2037078"/>
                  <a:ext cx="90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41E102F-EF85-4BEB-BB6C-B8515EDEA0AB}"/>
                    </a:ext>
                  </a:extLst>
                </p14:cNvPr>
                <p14:cNvContentPartPr/>
                <p14:nvPr/>
              </p14:nvContentPartPr>
              <p14:xfrm>
                <a:off x="10080680" y="1996038"/>
                <a:ext cx="122400" cy="1936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41E102F-EF85-4BEB-BB6C-B8515EDEA0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76360" y="1991718"/>
                  <a:ext cx="13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0ECEEB3-D53B-4F5A-A2EF-9C166553FE1D}"/>
                    </a:ext>
                  </a:extLst>
                </p14:cNvPr>
                <p14:cNvContentPartPr/>
                <p14:nvPr/>
              </p14:nvContentPartPr>
              <p14:xfrm>
                <a:off x="10222160" y="2036718"/>
                <a:ext cx="209160" cy="124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0ECEEB3-D53B-4F5A-A2EF-9C166553FE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17840" y="2032398"/>
                  <a:ext cx="21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C1C5226-72B9-4156-AF35-245C4B6F49EF}"/>
                    </a:ext>
                  </a:extLst>
                </p14:cNvPr>
                <p14:cNvContentPartPr/>
                <p14:nvPr/>
              </p14:nvContentPartPr>
              <p14:xfrm>
                <a:off x="8362040" y="2854638"/>
                <a:ext cx="2520" cy="187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C1C5226-72B9-4156-AF35-245C4B6F49E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57720" y="2850318"/>
                  <a:ext cx="11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3B09CB8-9570-4C9F-9D5A-52617170194F}"/>
                    </a:ext>
                  </a:extLst>
                </p14:cNvPr>
                <p14:cNvContentPartPr/>
                <p14:nvPr/>
              </p14:nvContentPartPr>
              <p14:xfrm>
                <a:off x="8350520" y="2836278"/>
                <a:ext cx="105840" cy="147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3B09CB8-9570-4C9F-9D5A-52617170194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46200" y="2831958"/>
                  <a:ext cx="114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441F137-4785-417F-AADF-38B8A4A01814}"/>
                    </a:ext>
                  </a:extLst>
                </p14:cNvPr>
                <p14:cNvContentPartPr/>
                <p14:nvPr/>
              </p14:nvContentPartPr>
              <p14:xfrm>
                <a:off x="8475800" y="2857518"/>
                <a:ext cx="109800" cy="81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441F137-4785-417F-AADF-38B8A4A0181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71480" y="2853198"/>
                  <a:ext cx="118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3A4B4F6-01CD-4A6F-ADA1-11ACC39DE9B7}"/>
                    </a:ext>
                  </a:extLst>
                </p14:cNvPr>
                <p14:cNvContentPartPr/>
                <p14:nvPr/>
              </p14:nvContentPartPr>
              <p14:xfrm>
                <a:off x="8570480" y="2727558"/>
                <a:ext cx="157680" cy="1706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3A4B4F6-01CD-4A6F-ADA1-11ACC39DE9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66160" y="2723238"/>
                  <a:ext cx="16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532CB72-9E17-450F-B12A-BA53CF7D2B20}"/>
                    </a:ext>
                  </a:extLst>
                </p14:cNvPr>
                <p14:cNvContentPartPr/>
                <p14:nvPr/>
              </p14:nvContentPartPr>
              <p14:xfrm>
                <a:off x="8539520" y="2764638"/>
                <a:ext cx="85680" cy="41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532CB72-9E17-450F-B12A-BA53CF7D2B2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535200" y="2760318"/>
                  <a:ext cx="9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39F4C4E-A0EB-4063-8DC6-9C2127FB34F7}"/>
                    </a:ext>
                  </a:extLst>
                </p14:cNvPr>
                <p14:cNvContentPartPr/>
                <p14:nvPr/>
              </p14:nvContentPartPr>
              <p14:xfrm>
                <a:off x="8729600" y="2756358"/>
                <a:ext cx="176040" cy="910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39F4C4E-A0EB-4063-8DC6-9C2127FB34F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25280" y="2752038"/>
                  <a:ext cx="184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1B8D97B-1028-4446-9E16-73A255FAFCA7}"/>
                    </a:ext>
                  </a:extLst>
                </p14:cNvPr>
                <p14:cNvContentPartPr/>
                <p14:nvPr/>
              </p14:nvContentPartPr>
              <p14:xfrm>
                <a:off x="8927600" y="2727918"/>
                <a:ext cx="141120" cy="107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1B8D97B-1028-4446-9E16-73A255FAFC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23280" y="2723598"/>
                  <a:ext cx="149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EA76E33-9D20-429B-B499-7B7F03096F38}"/>
                    </a:ext>
                  </a:extLst>
                </p14:cNvPr>
                <p14:cNvContentPartPr/>
                <p14:nvPr/>
              </p14:nvContentPartPr>
              <p14:xfrm>
                <a:off x="9043880" y="2674278"/>
                <a:ext cx="360" cy="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EA76E33-9D20-429B-B499-7B7F03096F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39560" y="2669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A302C40-808D-43D4-9FC2-2CE6E4CC3C9D}"/>
                    </a:ext>
                  </a:extLst>
                </p14:cNvPr>
                <p14:cNvContentPartPr/>
                <p14:nvPr/>
              </p14:nvContentPartPr>
              <p14:xfrm>
                <a:off x="9094640" y="2636838"/>
                <a:ext cx="374400" cy="155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A302C40-808D-43D4-9FC2-2CE6E4CC3C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90320" y="2632518"/>
                  <a:ext cx="383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B6F86CD-DE69-43A8-AB24-56738B9D51FB}"/>
                    </a:ext>
                  </a:extLst>
                </p14:cNvPr>
                <p14:cNvContentPartPr/>
                <p14:nvPr/>
              </p14:nvContentPartPr>
              <p14:xfrm>
                <a:off x="9469400" y="2603358"/>
                <a:ext cx="62640" cy="90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B6F86CD-DE69-43A8-AB24-56738B9D51F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65080" y="2599038"/>
                  <a:ext cx="7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1D050EC-80AE-407F-95B6-479734B00482}"/>
                    </a:ext>
                  </a:extLst>
                </p14:cNvPr>
                <p14:cNvContentPartPr/>
                <p14:nvPr/>
              </p14:nvContentPartPr>
              <p14:xfrm>
                <a:off x="9615200" y="2551878"/>
                <a:ext cx="128160" cy="132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1D050EC-80AE-407F-95B6-479734B0048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610880" y="2547558"/>
                  <a:ext cx="13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F824D77-9D5B-4900-9DE2-81EF73A1AB34}"/>
                    </a:ext>
                  </a:extLst>
                </p14:cNvPr>
                <p14:cNvContentPartPr/>
                <p14:nvPr/>
              </p14:nvContentPartPr>
              <p14:xfrm>
                <a:off x="9760280" y="2519478"/>
                <a:ext cx="89640" cy="2379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F824D77-9D5B-4900-9DE2-81EF73A1AB3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55960" y="2515158"/>
                  <a:ext cx="98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8054AEB-FE66-40A2-91D1-4B504E4C70FE}"/>
                    </a:ext>
                  </a:extLst>
                </p14:cNvPr>
                <p14:cNvContentPartPr/>
                <p14:nvPr/>
              </p14:nvContentPartPr>
              <p14:xfrm>
                <a:off x="9876560" y="2486358"/>
                <a:ext cx="162360" cy="124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8054AEB-FE66-40A2-91D1-4B504E4C70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72240" y="2482038"/>
                  <a:ext cx="17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F093249-CB0B-4703-BA69-9B93489C809C}"/>
                    </a:ext>
                  </a:extLst>
                </p14:cNvPr>
                <p14:cNvContentPartPr/>
                <p14:nvPr/>
              </p14:nvContentPartPr>
              <p14:xfrm>
                <a:off x="10062320" y="2442798"/>
                <a:ext cx="90000" cy="1040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F093249-CB0B-4703-BA69-9B93489C809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58000" y="2438478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AB3C18-5957-4294-859F-1D08189A818A}"/>
                    </a:ext>
                  </a:extLst>
                </p14:cNvPr>
                <p14:cNvContentPartPr/>
                <p14:nvPr/>
              </p14:nvContentPartPr>
              <p14:xfrm>
                <a:off x="10142960" y="2441718"/>
                <a:ext cx="180360" cy="77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AB3C18-5957-4294-859F-1D08189A818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38640" y="2437398"/>
                  <a:ext cx="189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2450161-EAB3-4801-80FB-ACD69FDFCA25}"/>
                    </a:ext>
                  </a:extLst>
                </p14:cNvPr>
                <p14:cNvContentPartPr/>
                <p14:nvPr/>
              </p14:nvContentPartPr>
              <p14:xfrm>
                <a:off x="10333040" y="2249118"/>
                <a:ext cx="303120" cy="237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2450161-EAB3-4801-80FB-ACD69FDFCA2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28720" y="2244798"/>
                  <a:ext cx="311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3098A6D-9E0E-4FEC-92AB-1DF3A2D38D5E}"/>
                    </a:ext>
                  </a:extLst>
                </p14:cNvPr>
                <p14:cNvContentPartPr/>
                <p14:nvPr/>
              </p14:nvContentPartPr>
              <p14:xfrm>
                <a:off x="10464080" y="2197278"/>
                <a:ext cx="15120" cy="3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3098A6D-9E0E-4FEC-92AB-1DF3A2D38D5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59760" y="2192958"/>
                  <a:ext cx="23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1F0B3C4-311B-4873-919A-2B0DCD85D32E}"/>
                    </a:ext>
                  </a:extLst>
                </p14:cNvPr>
                <p14:cNvContentPartPr/>
                <p14:nvPr/>
              </p14:nvContentPartPr>
              <p14:xfrm>
                <a:off x="9211280" y="2960838"/>
                <a:ext cx="22680" cy="139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1F0B3C4-311B-4873-919A-2B0DCD85D32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06960" y="2956518"/>
                  <a:ext cx="31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2FC274B-CA1F-4D47-9B77-2C1D08FB06AC}"/>
                    </a:ext>
                  </a:extLst>
                </p14:cNvPr>
                <p14:cNvContentPartPr/>
                <p14:nvPr/>
              </p14:nvContentPartPr>
              <p14:xfrm>
                <a:off x="9159440" y="3048318"/>
                <a:ext cx="157680" cy="61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2FC274B-CA1F-4D47-9B77-2C1D08FB06A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55120" y="3043998"/>
                  <a:ext cx="166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EF657FC-9E04-4266-B18B-4EA2E8BEFF1C}"/>
                    </a:ext>
                  </a:extLst>
                </p14:cNvPr>
                <p14:cNvContentPartPr/>
                <p14:nvPr/>
              </p14:nvContentPartPr>
              <p14:xfrm>
                <a:off x="9106880" y="2901078"/>
                <a:ext cx="162360" cy="47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EF657FC-9E04-4266-B18B-4EA2E8BEFF1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102560" y="2896758"/>
                  <a:ext cx="171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98FBFC-DE8B-4267-B74D-561652E2C251}"/>
                    </a:ext>
                  </a:extLst>
                </p14:cNvPr>
                <p14:cNvContentPartPr/>
                <p14:nvPr/>
              </p14:nvContentPartPr>
              <p14:xfrm>
                <a:off x="9324320" y="3004758"/>
                <a:ext cx="68040" cy="1375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98FBFC-DE8B-4267-B74D-561652E2C25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20000" y="3000438"/>
                  <a:ext cx="76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61E4D74-5EB9-4E80-820B-A2BFA96D6299}"/>
                    </a:ext>
                  </a:extLst>
                </p14:cNvPr>
                <p14:cNvContentPartPr/>
                <p14:nvPr/>
              </p14:nvContentPartPr>
              <p14:xfrm>
                <a:off x="9337640" y="3052278"/>
                <a:ext cx="67680" cy="100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61E4D74-5EB9-4E80-820B-A2BFA96D629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33320" y="3047958"/>
                  <a:ext cx="76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4644016-CEFD-466C-ABD4-FB97F00DF0A3}"/>
                    </a:ext>
                  </a:extLst>
                </p14:cNvPr>
                <p14:cNvContentPartPr/>
                <p14:nvPr/>
              </p14:nvContentPartPr>
              <p14:xfrm>
                <a:off x="9497120" y="2930958"/>
                <a:ext cx="127800" cy="961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4644016-CEFD-466C-ABD4-FB97F00DF0A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492800" y="2926638"/>
                  <a:ext cx="136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F0F406A-0D18-409E-A069-0257919A110E}"/>
                    </a:ext>
                  </a:extLst>
                </p14:cNvPr>
                <p14:cNvContentPartPr/>
                <p14:nvPr/>
              </p14:nvContentPartPr>
              <p14:xfrm>
                <a:off x="9662000" y="2829438"/>
                <a:ext cx="138960" cy="137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F0F406A-0D18-409E-A069-0257919A110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57680" y="2825118"/>
                  <a:ext cx="147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67BD46A-B5CD-4403-B8B0-7D63A4B54EEA}"/>
                    </a:ext>
                  </a:extLst>
                </p14:cNvPr>
                <p14:cNvContentPartPr/>
                <p14:nvPr/>
              </p14:nvContentPartPr>
              <p14:xfrm>
                <a:off x="9936320" y="2735478"/>
                <a:ext cx="9000" cy="169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67BD46A-B5CD-4403-B8B0-7D63A4B54E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932000" y="2731158"/>
                  <a:ext cx="1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12EEE4D-7D6E-4A73-9BD5-5DD689C93E72}"/>
                    </a:ext>
                  </a:extLst>
                </p14:cNvPr>
                <p14:cNvContentPartPr/>
                <p14:nvPr/>
              </p14:nvContentPartPr>
              <p14:xfrm>
                <a:off x="9881960" y="2825118"/>
                <a:ext cx="149040" cy="79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12EEE4D-7D6E-4A73-9BD5-5DD689C93E7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77640" y="2820798"/>
                  <a:ext cx="157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E272B9B-4590-4902-8413-DF35D5A3B668}"/>
                    </a:ext>
                  </a:extLst>
                </p14:cNvPr>
                <p14:cNvContentPartPr/>
                <p14:nvPr/>
              </p14:nvContentPartPr>
              <p14:xfrm>
                <a:off x="9860360" y="2697318"/>
                <a:ext cx="268560" cy="2116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E272B9B-4590-4902-8413-DF35D5A3B66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56040" y="2692998"/>
                  <a:ext cx="277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4A7B6BF-DD78-4F82-B16D-FFAB8A3FB942}"/>
                    </a:ext>
                  </a:extLst>
                </p14:cNvPr>
                <p14:cNvContentPartPr/>
                <p14:nvPr/>
              </p14:nvContentPartPr>
              <p14:xfrm>
                <a:off x="10049360" y="2795238"/>
                <a:ext cx="165240" cy="181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4A7B6BF-DD78-4F82-B16D-FFAB8A3FB94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45040" y="2790918"/>
                  <a:ext cx="173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49A7158-A9D2-4BA1-B3A0-C66D691585AD}"/>
                    </a:ext>
                  </a:extLst>
                </p14:cNvPr>
                <p14:cNvContentPartPr/>
                <p14:nvPr/>
              </p14:nvContentPartPr>
              <p14:xfrm>
                <a:off x="10376600" y="2640438"/>
                <a:ext cx="255600" cy="212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49A7158-A9D2-4BA1-B3A0-C66D691585A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72280" y="2636118"/>
                  <a:ext cx="264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4810A93-E002-4370-8488-78D6B4DF7793}"/>
                    </a:ext>
                  </a:extLst>
                </p14:cNvPr>
                <p14:cNvContentPartPr/>
                <p14:nvPr/>
              </p14:nvContentPartPr>
              <p14:xfrm>
                <a:off x="10657040" y="2659878"/>
                <a:ext cx="91080" cy="979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4810A93-E002-4370-8488-78D6B4DF779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52720" y="2655558"/>
                  <a:ext cx="99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E034851-A8EC-4727-BF20-50D719D645BF}"/>
                    </a:ext>
                  </a:extLst>
                </p14:cNvPr>
                <p14:cNvContentPartPr/>
                <p14:nvPr/>
              </p14:nvContentPartPr>
              <p14:xfrm>
                <a:off x="10741280" y="2635758"/>
                <a:ext cx="79560" cy="101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E034851-A8EC-4727-BF20-50D719D645B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36960" y="2631438"/>
                  <a:ext cx="8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51AD40B-51A2-48BB-9951-EB77E84DF6B3}"/>
                    </a:ext>
                  </a:extLst>
                </p14:cNvPr>
                <p14:cNvContentPartPr/>
                <p14:nvPr/>
              </p14:nvContentPartPr>
              <p14:xfrm>
                <a:off x="10815080" y="2545398"/>
                <a:ext cx="241560" cy="156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51AD40B-51A2-48BB-9951-EB77E84DF6B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10760" y="2541078"/>
                  <a:ext cx="250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8301BC1-FEC7-4865-81D0-D2C73874A0EF}"/>
                    </a:ext>
                  </a:extLst>
                </p14:cNvPr>
                <p14:cNvContentPartPr/>
                <p14:nvPr/>
              </p14:nvContentPartPr>
              <p14:xfrm>
                <a:off x="10016960" y="3116358"/>
                <a:ext cx="112680" cy="168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8301BC1-FEC7-4865-81D0-D2C73874A0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012640" y="3112038"/>
                  <a:ext cx="121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950D94D-3A9E-4A75-93A9-23336544A738}"/>
                    </a:ext>
                  </a:extLst>
                </p14:cNvPr>
                <p14:cNvContentPartPr/>
                <p14:nvPr/>
              </p14:nvContentPartPr>
              <p14:xfrm>
                <a:off x="10134320" y="2938878"/>
                <a:ext cx="373320" cy="2941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950D94D-3A9E-4A75-93A9-23336544A7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30000" y="2934558"/>
                  <a:ext cx="381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F77EB6C-8955-4A9D-8423-8F59B3817613}"/>
                    </a:ext>
                  </a:extLst>
                </p14:cNvPr>
                <p14:cNvContentPartPr/>
                <p14:nvPr/>
              </p14:nvContentPartPr>
              <p14:xfrm>
                <a:off x="10502240" y="2974518"/>
                <a:ext cx="241920" cy="106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F77EB6C-8955-4A9D-8423-8F59B381761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97920" y="2970198"/>
                  <a:ext cx="250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3577B68-397F-4467-90B5-CBFC93F55900}"/>
                    </a:ext>
                  </a:extLst>
                </p14:cNvPr>
                <p14:cNvContentPartPr/>
                <p14:nvPr/>
              </p14:nvContentPartPr>
              <p14:xfrm>
                <a:off x="10884560" y="2816118"/>
                <a:ext cx="117000" cy="190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3577B68-397F-4467-90B5-CBFC93F559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880240" y="2811798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FB8D3BC-E142-498B-8C05-F445025528D3}"/>
                    </a:ext>
                  </a:extLst>
                </p14:cNvPr>
                <p14:cNvContentPartPr/>
                <p14:nvPr/>
              </p14:nvContentPartPr>
              <p14:xfrm>
                <a:off x="10953680" y="2924478"/>
                <a:ext cx="46800" cy="10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FB8D3BC-E142-498B-8C05-F445025528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49360" y="2920158"/>
                  <a:ext cx="55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4BD7EE5-D80D-4C7E-9724-C7C1B9AECCE9}"/>
                    </a:ext>
                  </a:extLst>
                </p14:cNvPr>
                <p14:cNvContentPartPr/>
                <p14:nvPr/>
              </p14:nvContentPartPr>
              <p14:xfrm>
                <a:off x="11018840" y="2847078"/>
                <a:ext cx="193320" cy="838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4BD7EE5-D80D-4C7E-9724-C7C1B9AECCE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14520" y="2842758"/>
                  <a:ext cx="201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A3DABE3-4178-4ED8-A2CF-63E40880C7FF}"/>
                    </a:ext>
                  </a:extLst>
                </p14:cNvPr>
                <p14:cNvContentPartPr/>
                <p14:nvPr/>
              </p14:nvContentPartPr>
              <p14:xfrm>
                <a:off x="11239160" y="2786598"/>
                <a:ext cx="111960" cy="95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A3DABE3-4178-4ED8-A2CF-63E40880C7F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234840" y="2782278"/>
                  <a:ext cx="12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8ECA0CA-0B5B-4CEC-A5D6-199C33FFDE43}"/>
                    </a:ext>
                  </a:extLst>
                </p14:cNvPr>
                <p14:cNvContentPartPr/>
                <p14:nvPr/>
              </p14:nvContentPartPr>
              <p14:xfrm>
                <a:off x="11370200" y="2647278"/>
                <a:ext cx="236160" cy="2041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8ECA0CA-0B5B-4CEC-A5D6-199C33FFDE4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365880" y="2642958"/>
                  <a:ext cx="244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B8467FC-90FA-45B9-B8FE-DFB88157936D}"/>
                    </a:ext>
                  </a:extLst>
                </p14:cNvPr>
                <p14:cNvContentPartPr/>
                <p14:nvPr/>
              </p14:nvContentPartPr>
              <p14:xfrm>
                <a:off x="11070320" y="2667438"/>
                <a:ext cx="40680" cy="208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B8467FC-90FA-45B9-B8FE-DFB88157936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066000" y="2663118"/>
                  <a:ext cx="49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B175DA0-26F9-4326-A017-8F7BB4D1A8B3}"/>
                    </a:ext>
                  </a:extLst>
                </p14:cNvPr>
                <p14:cNvContentPartPr/>
                <p14:nvPr/>
              </p14:nvContentPartPr>
              <p14:xfrm>
                <a:off x="11173280" y="2653398"/>
                <a:ext cx="11160" cy="9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B175DA0-26F9-4326-A017-8F7BB4D1A8B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168960" y="2649078"/>
                  <a:ext cx="1980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93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42" grpId="0"/>
      <p:bldP spid="45" grpId="0"/>
      <p:bldP spid="48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Produktion</a:t>
            </a:r>
            <a:r>
              <a:rPr lang="en-US" sz="2631" dirty="0">
                <a:solidFill>
                  <a:sysClr val="windowText" lastClr="000000"/>
                </a:solidFill>
              </a:rPr>
              <a:t> und </a:t>
            </a:r>
            <a:r>
              <a:rPr lang="en-US" sz="2631" dirty="0" err="1">
                <a:solidFill>
                  <a:sysClr val="windowText" lastClr="000000"/>
                </a:solidFill>
              </a:rPr>
              <a:t>Konsum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err="1">
                <a:solidFill>
                  <a:sysClr val="windowText" lastClr="000000"/>
                </a:solidFill>
              </a:rPr>
              <a:t>dem</a:t>
            </a:r>
            <a:r>
              <a:rPr lang="en-US" sz="2631">
                <a:solidFill>
                  <a:sysClr val="windowText" lastClr="000000"/>
                </a:solidFill>
              </a:rPr>
              <a:t> Preisanstieg </a:t>
            </a:r>
            <a:r>
              <a:rPr lang="en-US" sz="2631" dirty="0">
                <a:solidFill>
                  <a:sysClr val="windowText" lastClr="000000"/>
                </a:solidFill>
              </a:rPr>
              <a:t>von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Preisverhältnis bei Autarkie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801319" y="974106"/>
            <a:ext cx="398104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304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Produktionspunkt bei Autarkie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625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9862" y="1012954"/>
            <a:ext cx="846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Die Auswirkungen auf den mobilen Faktor sind ambivalent</a:t>
            </a:r>
          </a:p>
          <a:p>
            <a:endParaRPr lang="de-DE" sz="2000" b="1" dirty="0"/>
          </a:p>
          <a:p>
            <a:pPr algn="ctr"/>
            <a:r>
              <a:rPr lang="de-DE" sz="2000" b="1" u="sng" dirty="0"/>
              <a:t>ABER: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/>
              <a:t>Insgesamt</a:t>
            </a:r>
            <a:r>
              <a:rPr lang="de-DE" sz="2000" b="1" dirty="0"/>
              <a:t> gewinnt das Land!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→ es existiert ein Umverteilungsmechanismus, so dass alle Sektoren besser gestellt werden können gegenüber der Situation ohne Handel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542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 (</a:t>
            </a:r>
            <a:r>
              <a:rPr lang="en-US" sz="2800" dirty="0" err="1">
                <a:solidFill>
                  <a:sysClr val="windowText" lastClr="000000"/>
                </a:solidFill>
              </a:rPr>
              <a:t>klassisch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62" y="467252"/>
            <a:ext cx="7350162" cy="6310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 komparative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Lineare </a:t>
            </a:r>
            <a:r>
              <a:rPr lang="de-DE" sz="2000" dirty="0" err="1"/>
              <a:t>Produktionsfunktion:Y</a:t>
            </a:r>
            <a:r>
              <a:rPr lang="de-DE" sz="2000" dirty="0"/>
              <a:t>=</a:t>
            </a:r>
            <a:r>
              <a:rPr lang="de-DE" sz="2000" dirty="0" err="1"/>
              <a:t>aL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 → 2Y↑</a:t>
            </a:r>
          </a:p>
          <a:p>
            <a:endParaRPr lang="de-DE" sz="2000" dirty="0"/>
          </a:p>
          <a:p>
            <a:r>
              <a:rPr lang="de-DE" sz="20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Unterschiedliches Verhältnis der relativen </a:t>
            </a:r>
            <a:r>
              <a:rPr lang="de-DE" sz="2000" dirty="0" err="1"/>
              <a:t>Grenzproduktivitäten</a:t>
            </a:r>
            <a:r>
              <a:rPr lang="de-DE" sz="2000" dirty="0"/>
              <a:t> der Produktionsfaktoren</a:t>
            </a:r>
          </a:p>
          <a:p>
            <a:endParaRPr lang="de-DE" sz="2000" dirty="0"/>
          </a:p>
          <a:p>
            <a:endParaRPr lang="de-DE" sz="2000" b="1" dirty="0"/>
          </a:p>
          <a:p>
            <a:r>
              <a:rPr lang="de-DE" sz="2000" b="1" dirty="0"/>
              <a:t>→ 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9CFC7BC-ECEB-4963-9763-C1F8BFE3252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56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/>
        </p:nvGraphicFramePr>
        <p:xfrm>
          <a:off x="369101" y="1624751"/>
          <a:ext cx="7614694" cy="1765578"/>
        </p:xfrm>
        <a:graphic>
          <a:graphicData uri="http://schemas.openxmlformats.org/drawingml/2006/table">
            <a:tbl>
              <a:tblPr/>
              <a:tblGrid>
                <a:gridCol w="2239615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43815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438158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438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438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AE9D19F4-154A-40CB-830A-42F3D47AC60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839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18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Nash-Gleichgewicht ist eine Kombination von Strategien, in der jeder Spieler eine Strategie wählt, mit der kein Spieler einen Anreiz hat, von seiner gewählten Strategie als einziger abzuweichen.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Spieltheorie</a:t>
            </a:r>
            <a:r>
              <a:rPr lang="en-US" sz="3992" dirty="0">
                <a:solidFill>
                  <a:sysClr val="windowText" lastClr="000000"/>
                </a:solidFill>
              </a:rPr>
              <a:t> – Nash </a:t>
            </a:r>
            <a:r>
              <a:rPr lang="en-US" sz="3992" dirty="0" err="1">
                <a:solidFill>
                  <a:sysClr val="windowText" lastClr="000000"/>
                </a:solidFill>
              </a:rPr>
              <a:t>Gleichgewicht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0861147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meinen Marktanteil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so stark, dass 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4D13BE-6690-484D-8DAD-125578459DC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99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– Praktische Anwendung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0" y="818363"/>
            <a:ext cx="9728032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Golden Balls</a:t>
            </a:r>
          </a:p>
          <a:p>
            <a:pPr marL="2171700" lvl="4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https://www.youtube.com/watch?v=S0qjK3TWZE8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Oder hier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https://www.youtube.com/watch?v=emyi4z-O0ls&amp;t=1s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Im Tatort wird das Thema auch immer wieder gerne aufgenommen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				„Wir – Ihr – Sie“ 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5"/>
              </a:rPr>
              <a:t>https://www.daserste.de/unterhaltung/krimi/tatort/sendung/wir-ihr-sie-104.html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344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406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138" y="982840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Beispiel</a:t>
            </a:r>
            <a:r>
              <a:rPr lang="en-US" sz="3992" dirty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>
                <a:solidFill>
                  <a:sysClr val="windowText" lastClr="000000"/>
                </a:solidFill>
              </a:rPr>
              <a:t> 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6749" y="654721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90F0BA-846A-4C1C-BA7B-3403FB2E3D0C}"/>
              </a:ext>
            </a:extLst>
          </p:cNvPr>
          <p:cNvSpPr txBox="1"/>
          <p:nvPr/>
        </p:nvSpPr>
        <p:spPr>
          <a:xfrm>
            <a:off x="7947375" y="654721"/>
            <a:ext cx="41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Untersuchen Sie auf Nash-Gleichgewichte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79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58E8A6-EE12-4BE4-B82A-379D3DEF4B46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647DF2B-B397-42C7-B88C-B296D2787CD9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EED1774-D07A-4CBB-B7B5-019CE43E41B8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BF705B-1EF7-4FF9-997C-8C8ADC181B6B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9B9511-4EB7-48EB-BEFD-1F31C4604D00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F6A1F40-0787-479F-B5CB-C5C5E4B91A5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82B15FA-8923-45A8-BACD-D39BBAAF29E1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A8CF520-5638-41BD-BBD7-A9FEAF179B4C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35FB202-A16A-4E2B-A248-1B13DB16C994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97F414E-9728-4781-AC57-7AA308407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CBC0AFD5-8E05-47AF-9BF5-86AF8CE43F9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48D8ED9-A33F-4179-BB8B-F2F805C65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D931DF5-E7AF-4003-ADA5-40A4988D6133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B57EC5-B09D-4470-8A66-5BE28C2EEF47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E80C94-1353-48BA-B5B1-E7F23920DA1F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C10518-537D-4731-9D75-44121256EF3C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8185BD-464A-4542-8C24-8EC545D45F54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50C8829-9A3C-4650-9954-7D617F4DBD2E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36E260EA-A193-47E0-86EF-73E319236959}"/>
              </a:ext>
            </a:extLst>
          </p:cNvPr>
          <p:cNvSpPr/>
          <p:nvPr/>
        </p:nvSpPr>
        <p:spPr>
          <a:xfrm>
            <a:off x="2752452" y="1663601"/>
            <a:ext cx="3159355" cy="2898672"/>
          </a:xfrm>
          <a:custGeom>
            <a:avLst/>
            <a:gdLst>
              <a:gd name="connsiteX0" fmla="*/ 0 w 3613355"/>
              <a:gd name="connsiteY0" fmla="*/ 0 h 3480620"/>
              <a:gd name="connsiteX1" fmla="*/ 2227007 w 3613355"/>
              <a:gd name="connsiteY1" fmla="*/ 943897 h 3480620"/>
              <a:gd name="connsiteX2" fmla="*/ 3613355 w 3613355"/>
              <a:gd name="connsiteY2" fmla="*/ 3480620 h 34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3355" h="3480620">
                <a:moveTo>
                  <a:pt x="0" y="0"/>
                </a:moveTo>
                <a:cubicBezTo>
                  <a:pt x="812390" y="181897"/>
                  <a:pt x="1624781" y="363794"/>
                  <a:pt x="2227007" y="943897"/>
                </a:cubicBezTo>
                <a:cubicBezTo>
                  <a:pt x="2829233" y="1524000"/>
                  <a:pt x="3221294" y="2502310"/>
                  <a:pt x="3613355" y="3480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E399173E-0972-411E-8832-4B370A4E8322}"/>
              </a:ext>
            </a:extLst>
          </p:cNvPr>
          <p:cNvSpPr/>
          <p:nvPr/>
        </p:nvSpPr>
        <p:spPr>
          <a:xfrm>
            <a:off x="2868511" y="1405669"/>
            <a:ext cx="3288308" cy="2910954"/>
          </a:xfrm>
          <a:custGeom>
            <a:avLst/>
            <a:gdLst>
              <a:gd name="connsiteX0" fmla="*/ 0 w 3760838"/>
              <a:gd name="connsiteY0" fmla="*/ 0 h 3495368"/>
              <a:gd name="connsiteX1" fmla="*/ 1224116 w 3760838"/>
              <a:gd name="connsiteY1" fmla="*/ 2625213 h 3495368"/>
              <a:gd name="connsiteX2" fmla="*/ 3760838 w 3760838"/>
              <a:gd name="connsiteY2" fmla="*/ 3495368 h 34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0838" h="3495368">
                <a:moveTo>
                  <a:pt x="0" y="0"/>
                </a:moveTo>
                <a:cubicBezTo>
                  <a:pt x="298655" y="1021326"/>
                  <a:pt x="597310" y="2042652"/>
                  <a:pt x="1224116" y="2625213"/>
                </a:cubicBezTo>
                <a:cubicBezTo>
                  <a:pt x="1850922" y="3207774"/>
                  <a:pt x="2805880" y="3351571"/>
                  <a:pt x="3760838" y="34953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A7989C9-40ED-494F-8164-7F2112C94119}"/>
              </a:ext>
            </a:extLst>
          </p:cNvPr>
          <p:cNvSpPr txBox="1"/>
          <p:nvPr/>
        </p:nvSpPr>
        <p:spPr>
          <a:xfrm>
            <a:off x="3603111" y="1587149"/>
            <a:ext cx="284804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2641B34-E397-474C-9154-F3ED7E8EFD9A}"/>
              </a:ext>
            </a:extLst>
          </p:cNvPr>
          <p:cNvSpPr txBox="1"/>
          <p:nvPr/>
        </p:nvSpPr>
        <p:spPr>
          <a:xfrm>
            <a:off x="5134361" y="4075584"/>
            <a:ext cx="290410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CF78867-7464-4CF8-9A39-75CCEE050626}"/>
              </a:ext>
            </a:extLst>
          </p:cNvPr>
          <p:cNvCxnSpPr/>
          <p:nvPr/>
        </p:nvCxnSpPr>
        <p:spPr>
          <a:xfrm flipV="1">
            <a:off x="4753740" y="2994912"/>
            <a:ext cx="761242" cy="83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3CE75A9-EEC1-459D-ABB6-1EAC1D3FC4D6}"/>
              </a:ext>
            </a:extLst>
          </p:cNvPr>
          <p:cNvCxnSpPr>
            <a:cxnSpLocks/>
          </p:cNvCxnSpPr>
          <p:nvPr/>
        </p:nvCxnSpPr>
        <p:spPr>
          <a:xfrm flipH="1">
            <a:off x="3268596" y="2437011"/>
            <a:ext cx="1166156" cy="83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4315E8B1-220C-4713-ADB5-FFC2C1295530}"/>
              </a:ext>
            </a:extLst>
          </p:cNvPr>
          <p:cNvSpPr txBox="1"/>
          <p:nvPr/>
        </p:nvSpPr>
        <p:spPr>
          <a:xfrm>
            <a:off x="1941951" y="334760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B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D26A887-6386-4903-8D4B-5BCED37E341C}"/>
              </a:ext>
            </a:extLst>
          </p:cNvPr>
          <p:cNvSpPr txBox="1"/>
          <p:nvPr/>
        </p:nvSpPr>
        <p:spPr>
          <a:xfrm>
            <a:off x="5202601" y="2637558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55FDF9-F124-4820-B22C-A0AE0F99FAA0}"/>
              </a:ext>
            </a:extLst>
          </p:cNvPr>
          <p:cNvSpPr txBox="1"/>
          <p:nvPr/>
        </p:nvSpPr>
        <p:spPr>
          <a:xfrm>
            <a:off x="235978" y="5992696"/>
            <a:ext cx="819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Linse können sich beide Konsumenten A und B durch Tausch gegenüber ihren Indifferenzkurven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 stellen.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AF3F6D2-860D-4B27-866B-868C72D96549}"/>
                  </a:ext>
                </a:extLst>
              </p14:cNvPr>
              <p14:cNvContentPartPr/>
              <p14:nvPr/>
            </p14:nvContentPartPr>
            <p14:xfrm>
              <a:off x="1312160" y="4645278"/>
              <a:ext cx="74160" cy="111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AF3F6D2-860D-4B27-866B-868C72D965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7840" y="4640958"/>
                <a:ext cx="82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F06472-08A8-42A8-A92D-F9C5903FFABB}"/>
                  </a:ext>
                </a:extLst>
              </p14:cNvPr>
              <p14:cNvContentPartPr/>
              <p14:nvPr/>
            </p14:nvContentPartPr>
            <p14:xfrm>
              <a:off x="8015360" y="1087398"/>
              <a:ext cx="55080" cy="81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F06472-08A8-42A8-A92D-F9C5903FFA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11040" y="1083078"/>
                <a:ext cx="6372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1F4676F-F389-4CD5-B4EE-07DE49D312C2}"/>
              </a:ext>
            </a:extLst>
          </p:cNvPr>
          <p:cNvGrpSpPr/>
          <p:nvPr/>
        </p:nvGrpSpPr>
        <p:grpSpPr>
          <a:xfrm>
            <a:off x="129200" y="4957038"/>
            <a:ext cx="854280" cy="672120"/>
            <a:chOff x="129200" y="4957038"/>
            <a:chExt cx="85428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0E097B4-21B7-40B5-B15E-DA5BF212CF56}"/>
                    </a:ext>
                  </a:extLst>
                </p14:cNvPr>
                <p14:cNvContentPartPr/>
                <p14:nvPr/>
              </p14:nvContentPartPr>
              <p14:xfrm>
                <a:off x="751280" y="5045238"/>
                <a:ext cx="133560" cy="108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0E097B4-21B7-40B5-B15E-DA5BF212CF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6960" y="5040918"/>
                  <a:ext cx="142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E6308D-2429-44C4-9FBD-AE3EEC83AE25}"/>
                    </a:ext>
                  </a:extLst>
                </p14:cNvPr>
                <p14:cNvContentPartPr/>
                <p14:nvPr/>
              </p14:nvContentPartPr>
              <p14:xfrm>
                <a:off x="868280" y="4957038"/>
                <a:ext cx="115200" cy="162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E6308D-2429-44C4-9FBD-AE3EEC83AE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3960" y="4952718"/>
                  <a:ext cx="123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AA8E0CC-8D54-467F-8FCE-4D6CF3FB9109}"/>
                    </a:ext>
                  </a:extLst>
                </p14:cNvPr>
                <p14:cNvContentPartPr/>
                <p14:nvPr/>
              </p14:nvContentPartPr>
              <p14:xfrm>
                <a:off x="129200" y="5450598"/>
                <a:ext cx="62280" cy="129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AA8E0CC-8D54-467F-8FCE-4D6CF3FB91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880" y="5446278"/>
                  <a:ext cx="70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6D2168-3EC6-4868-8BBF-ED1A98CD2C42}"/>
                    </a:ext>
                  </a:extLst>
                </p14:cNvPr>
                <p14:cNvContentPartPr/>
                <p14:nvPr/>
              </p14:nvContentPartPr>
              <p14:xfrm>
                <a:off x="129200" y="5386878"/>
                <a:ext cx="94320" cy="152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6D2168-3EC6-4868-8BBF-ED1A98CD2C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4880" y="5382558"/>
                  <a:ext cx="102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040B638-EAC4-4170-AED9-54AB1EC5618C}"/>
                    </a:ext>
                  </a:extLst>
                </p14:cNvPr>
                <p14:cNvContentPartPr/>
                <p14:nvPr/>
              </p14:nvContentPartPr>
              <p14:xfrm>
                <a:off x="240440" y="5385438"/>
                <a:ext cx="81720" cy="87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040B638-EAC4-4170-AED9-54AB1EC561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120" y="5381118"/>
                  <a:ext cx="90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933EDFA-50CB-4F1D-8379-8C1D68B25C96}"/>
                    </a:ext>
                  </a:extLst>
                </p14:cNvPr>
                <p14:cNvContentPartPr/>
                <p14:nvPr/>
              </p14:nvContentPartPr>
              <p14:xfrm>
                <a:off x="287960" y="5270598"/>
                <a:ext cx="108000" cy="146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933EDFA-50CB-4F1D-8379-8C1D68B25C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3640" y="5266278"/>
                  <a:ext cx="11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0E23B3E-2D0E-4A2F-973D-6907BA180CA5}"/>
                    </a:ext>
                  </a:extLst>
                </p14:cNvPr>
                <p14:cNvContentPartPr/>
                <p14:nvPr/>
              </p14:nvContentPartPr>
              <p14:xfrm>
                <a:off x="388760" y="5249718"/>
                <a:ext cx="59400" cy="168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0E23B3E-2D0E-4A2F-973D-6907BA180C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440" y="5245398"/>
                  <a:ext cx="68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F52E2F6-D49E-41CB-AE87-03C027E41927}"/>
                    </a:ext>
                  </a:extLst>
                </p14:cNvPr>
                <p14:cNvContentPartPr/>
                <p14:nvPr/>
              </p14:nvContentPartPr>
              <p14:xfrm>
                <a:off x="446720" y="5174478"/>
                <a:ext cx="95760" cy="98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F52E2F6-D49E-41CB-AE87-03C027E419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2400" y="5170158"/>
                  <a:ext cx="104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BB761E-5BEB-4358-8BDC-85D0001BA091}"/>
                    </a:ext>
                  </a:extLst>
                </p14:cNvPr>
                <p14:cNvContentPartPr/>
                <p14:nvPr/>
              </p14:nvContentPartPr>
              <p14:xfrm>
                <a:off x="537440" y="5022198"/>
                <a:ext cx="115200" cy="178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BB761E-5BEB-4358-8BDC-85D0001BA0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3120" y="5017878"/>
                  <a:ext cx="12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7B3EBCB-2AF5-478F-89D6-DDB1385A4EF1}"/>
                    </a:ext>
                  </a:extLst>
                </p14:cNvPr>
                <p14:cNvContentPartPr/>
                <p14:nvPr/>
              </p14:nvContentPartPr>
              <p14:xfrm>
                <a:off x="507200" y="5408838"/>
                <a:ext cx="115920" cy="220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7B3EBCB-2AF5-478F-89D6-DDB1385A4E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2880" y="5404518"/>
                  <a:ext cx="12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7BC2CA3-468C-43C9-8E61-91EFB1CCA0DF}"/>
                    </a:ext>
                  </a:extLst>
                </p14:cNvPr>
                <p14:cNvContentPartPr/>
                <p14:nvPr/>
              </p14:nvContentPartPr>
              <p14:xfrm>
                <a:off x="591440" y="5363478"/>
                <a:ext cx="82800" cy="151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7BC2CA3-468C-43C9-8E61-91EFB1CCA0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7120" y="5359158"/>
                  <a:ext cx="91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B780B0-3902-4258-BADB-5534813B7C60}"/>
                    </a:ext>
                  </a:extLst>
                </p14:cNvPr>
                <p14:cNvContentPartPr/>
                <p14:nvPr/>
              </p14:nvContentPartPr>
              <p14:xfrm>
                <a:off x="579200" y="5327838"/>
                <a:ext cx="57600" cy="21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B780B0-3902-4258-BADB-5534813B7C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4880" y="5323518"/>
                  <a:ext cx="66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6724746-A7E6-4873-A671-7DDB78223ACE}"/>
                    </a:ext>
                  </a:extLst>
                </p14:cNvPr>
                <p14:cNvContentPartPr/>
                <p14:nvPr/>
              </p14:nvContentPartPr>
              <p14:xfrm>
                <a:off x="776120" y="5205798"/>
                <a:ext cx="105120" cy="146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6724746-A7E6-4873-A671-7DDB78223A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1800" y="5201478"/>
                  <a:ext cx="1137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3FAEB33-FF84-4DBD-BCFC-8617CE6F4112}"/>
              </a:ext>
            </a:extLst>
          </p:cNvPr>
          <p:cNvGrpSpPr/>
          <p:nvPr/>
        </p:nvGrpSpPr>
        <p:grpSpPr>
          <a:xfrm>
            <a:off x="3214040" y="1587798"/>
            <a:ext cx="2273400" cy="2924280"/>
            <a:chOff x="3214040" y="1587798"/>
            <a:chExt cx="2273400" cy="29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6A24611-3DC5-4976-B6A3-A18BBA29C4C2}"/>
                    </a:ext>
                  </a:extLst>
                </p14:cNvPr>
                <p14:cNvContentPartPr/>
                <p14:nvPr/>
              </p14:nvContentPartPr>
              <p14:xfrm>
                <a:off x="5108360" y="4099878"/>
                <a:ext cx="379080" cy="412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6A24611-3DC5-4976-B6A3-A18BBA29C4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04040" y="4095558"/>
                  <a:ext cx="3877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1A15259-CDD6-4A2E-BAE9-EE3AC010F64A}"/>
                    </a:ext>
                  </a:extLst>
                </p14:cNvPr>
                <p14:cNvContentPartPr/>
                <p14:nvPr/>
              </p14:nvContentPartPr>
              <p14:xfrm>
                <a:off x="3572600" y="1587798"/>
                <a:ext cx="351360" cy="48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1A15259-CDD6-4A2E-BAE9-EE3AC010F6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68280" y="1583478"/>
                  <a:ext cx="360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ACF0C58-D747-430A-BA88-C9F52DBEA0E8}"/>
                    </a:ext>
                  </a:extLst>
                </p14:cNvPr>
                <p14:cNvContentPartPr/>
                <p14:nvPr/>
              </p14:nvContentPartPr>
              <p14:xfrm>
                <a:off x="3214040" y="1852758"/>
                <a:ext cx="313560" cy="418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ACF0C58-D747-430A-BA88-C9F52DBEA0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09720" y="1848438"/>
                  <a:ext cx="322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8E0718-EA14-4BB8-823E-B5558279876B}"/>
                    </a:ext>
                  </a:extLst>
                </p14:cNvPr>
                <p14:cNvContentPartPr/>
                <p14:nvPr/>
              </p14:nvContentPartPr>
              <p14:xfrm>
                <a:off x="3376040" y="2022318"/>
                <a:ext cx="442800" cy="614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8E0718-EA14-4BB8-823E-B555827987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71720" y="2017998"/>
                  <a:ext cx="4514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09E078F-76B8-4F33-BEDD-6A59CEB070F8}"/>
                    </a:ext>
                  </a:extLst>
                </p14:cNvPr>
                <p14:cNvContentPartPr/>
                <p14:nvPr/>
              </p14:nvContentPartPr>
              <p14:xfrm>
                <a:off x="3506720" y="2035998"/>
                <a:ext cx="601200" cy="7290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09E078F-76B8-4F33-BEDD-6A59CEB070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02400" y="2031678"/>
                  <a:ext cx="6098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C679BBA-08AF-4C76-991F-AC477E2B7425}"/>
                    </a:ext>
                  </a:extLst>
                </p14:cNvPr>
                <p14:cNvContentPartPr/>
                <p14:nvPr/>
              </p14:nvContentPartPr>
              <p14:xfrm>
                <a:off x="3771320" y="2329038"/>
                <a:ext cx="538200" cy="760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C679BBA-08AF-4C76-991F-AC477E2B74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67000" y="2324718"/>
                  <a:ext cx="54684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CB0EF0D-7871-45B6-A117-89CD9F5F6898}"/>
                    </a:ext>
                  </a:extLst>
                </p14:cNvPr>
                <p14:cNvContentPartPr/>
                <p14:nvPr/>
              </p14:nvContentPartPr>
              <p14:xfrm>
                <a:off x="3938360" y="2485278"/>
                <a:ext cx="684360" cy="886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CB0EF0D-7871-45B6-A117-89CD9F5F68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4040" y="2480958"/>
                  <a:ext cx="69300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D3A280-86B7-4C05-B5A6-E063499C8E55}"/>
                    </a:ext>
                  </a:extLst>
                </p14:cNvPr>
                <p14:cNvContentPartPr/>
                <p14:nvPr/>
              </p14:nvContentPartPr>
              <p14:xfrm>
                <a:off x="4240040" y="2684358"/>
                <a:ext cx="570960" cy="795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D3A280-86B7-4C05-B5A6-E063499C8E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5720" y="2680038"/>
                  <a:ext cx="57960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F454A9-1429-495E-9099-A963E0C96036}"/>
                    </a:ext>
                  </a:extLst>
                </p14:cNvPr>
                <p14:cNvContentPartPr/>
                <p14:nvPr/>
              </p14:nvContentPartPr>
              <p14:xfrm>
                <a:off x="4471160" y="2902878"/>
                <a:ext cx="526680" cy="752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F454A9-1429-495E-9099-A963E0C960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66840" y="2898558"/>
                  <a:ext cx="53532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7A81AC-4DDD-4925-9BB4-58A127E5B5A6}"/>
                    </a:ext>
                  </a:extLst>
                </p14:cNvPr>
                <p14:cNvContentPartPr/>
                <p14:nvPr/>
              </p14:nvContentPartPr>
              <p14:xfrm>
                <a:off x="4713080" y="3180438"/>
                <a:ext cx="484920" cy="632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7A81AC-4DDD-4925-9BB4-58A127E5B5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08760" y="3176118"/>
                  <a:ext cx="49356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A95790-ECC0-4849-9ED7-3B137A16354C}"/>
                    </a:ext>
                  </a:extLst>
                </p14:cNvPr>
                <p14:cNvContentPartPr/>
                <p14:nvPr/>
              </p14:nvContentPartPr>
              <p14:xfrm>
                <a:off x="4880480" y="3505158"/>
                <a:ext cx="409680" cy="596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A95790-ECC0-4849-9ED7-3B137A16354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76160" y="3500838"/>
                  <a:ext cx="418320" cy="60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4CCEB94-D3BF-434F-B6A7-BC232F9CB816}"/>
                  </a:ext>
                </a:extLst>
              </p14:cNvPr>
              <p14:cNvContentPartPr/>
              <p14:nvPr/>
            </p14:nvContentPartPr>
            <p14:xfrm>
              <a:off x="1307840" y="4636278"/>
              <a:ext cx="79560" cy="1688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4CCEB94-D3BF-434F-B6A7-BC232F9CB8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03520" y="4631958"/>
                <a:ext cx="88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8232DD04-4B76-4389-A57A-08D7518971D2}"/>
                  </a:ext>
                </a:extLst>
              </p14:cNvPr>
              <p14:cNvContentPartPr/>
              <p14:nvPr/>
            </p14:nvContentPartPr>
            <p14:xfrm>
              <a:off x="7999880" y="1037718"/>
              <a:ext cx="100440" cy="107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8232DD04-4B76-4389-A57A-08D7518971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95560" y="1033398"/>
                <a:ext cx="109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52CC7F7F-414D-448A-8872-45A5DA90B46A}"/>
                  </a:ext>
                </a:extLst>
              </p14:cNvPr>
              <p14:cNvContentPartPr/>
              <p14:nvPr/>
            </p14:nvContentPartPr>
            <p14:xfrm>
              <a:off x="1335200" y="4694238"/>
              <a:ext cx="6480" cy="75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52CC7F7F-414D-448A-8872-45A5DA90B4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30880" y="4689918"/>
                <a:ext cx="151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113A9CAF-CB75-4430-B865-D5CC2920CE67}"/>
              </a:ext>
            </a:extLst>
          </p:cNvPr>
          <p:cNvGrpSpPr/>
          <p:nvPr/>
        </p:nvGrpSpPr>
        <p:grpSpPr>
          <a:xfrm>
            <a:off x="7994480" y="651438"/>
            <a:ext cx="2031840" cy="504360"/>
            <a:chOff x="7994480" y="651438"/>
            <a:chExt cx="203184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4EB151A-BC16-44EA-95EB-0CCC5754C2D4}"/>
                    </a:ext>
                  </a:extLst>
                </p14:cNvPr>
                <p14:cNvContentPartPr/>
                <p14:nvPr/>
              </p14:nvContentPartPr>
              <p14:xfrm>
                <a:off x="8282840" y="1008918"/>
                <a:ext cx="279360" cy="57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4EB151A-BC16-44EA-95EB-0CCC5754C2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78520" y="1004598"/>
                  <a:ext cx="288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6235E9C-76F5-4FC5-8FEF-B31B8BF43FD5}"/>
                    </a:ext>
                  </a:extLst>
                </p14:cNvPr>
                <p14:cNvContentPartPr/>
                <p14:nvPr/>
              </p14:nvContentPartPr>
              <p14:xfrm>
                <a:off x="8172680" y="963558"/>
                <a:ext cx="252360" cy="150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6235E9C-76F5-4FC5-8FEF-B31B8BF43F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68360" y="959238"/>
                  <a:ext cx="261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DE42AF-BD7C-4FA4-B80A-AF4580D10AB2}"/>
                    </a:ext>
                  </a:extLst>
                </p14:cNvPr>
                <p14:cNvContentPartPr/>
                <p14:nvPr/>
              </p14:nvContentPartPr>
              <p14:xfrm>
                <a:off x="8762720" y="957798"/>
                <a:ext cx="360" cy="128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DE42AF-BD7C-4FA4-B80A-AF4580D10A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58400" y="953478"/>
                  <a:ext cx="9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99593E-CAC0-443A-A521-CBE59E7274A0}"/>
                    </a:ext>
                  </a:extLst>
                </p14:cNvPr>
                <p14:cNvContentPartPr/>
                <p14:nvPr/>
              </p14:nvContentPartPr>
              <p14:xfrm>
                <a:off x="8727080" y="899118"/>
                <a:ext cx="119880" cy="180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99593E-CAC0-443A-A521-CBE59E7274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22760" y="894798"/>
                  <a:ext cx="128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6B4ECB-9D91-4D5B-B871-EF42A61E7E4C}"/>
                    </a:ext>
                  </a:extLst>
                </p14:cNvPr>
                <p14:cNvContentPartPr/>
                <p14:nvPr/>
              </p14:nvContentPartPr>
              <p14:xfrm>
                <a:off x="8893760" y="948438"/>
                <a:ext cx="105840" cy="81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6B4ECB-9D91-4D5B-B871-EF42A61E7E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89440" y="944118"/>
                  <a:ext cx="11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71C87C8-D4D4-41A2-A677-1A06E3CC6AE7}"/>
                    </a:ext>
                  </a:extLst>
                </p14:cNvPr>
                <p14:cNvContentPartPr/>
                <p14:nvPr/>
              </p14:nvContentPartPr>
              <p14:xfrm>
                <a:off x="8998520" y="824238"/>
                <a:ext cx="115200" cy="169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71C87C8-D4D4-41A2-A677-1A06E3CC6A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94200" y="819918"/>
                  <a:ext cx="12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BD87E8A-4A6E-4121-998E-EFB64B2ACC88}"/>
                    </a:ext>
                  </a:extLst>
                </p14:cNvPr>
                <p14:cNvContentPartPr/>
                <p14:nvPr/>
              </p14:nvContentPartPr>
              <p14:xfrm>
                <a:off x="9108320" y="908838"/>
                <a:ext cx="77760" cy="159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BD87E8A-4A6E-4121-998E-EFB64B2ACC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04000" y="904518"/>
                  <a:ext cx="86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F73393C-5B48-41AC-A2F2-6690C2EDFA51}"/>
                    </a:ext>
                  </a:extLst>
                </p14:cNvPr>
                <p14:cNvContentPartPr/>
                <p14:nvPr/>
              </p14:nvContentPartPr>
              <p14:xfrm>
                <a:off x="9223880" y="886518"/>
                <a:ext cx="119880" cy="60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F73393C-5B48-41AC-A2F2-6690C2EDF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19560" y="882198"/>
                  <a:ext cx="128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8E85989-6E9D-44F1-9CB9-3FBAA257517C}"/>
                    </a:ext>
                  </a:extLst>
                </p14:cNvPr>
                <p14:cNvContentPartPr/>
                <p14:nvPr/>
              </p14:nvContentPartPr>
              <p14:xfrm>
                <a:off x="9355640" y="766638"/>
                <a:ext cx="5040" cy="149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8E85989-6E9D-44F1-9CB9-3FBAA25751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51320" y="762318"/>
                  <a:ext cx="13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B9822B-E493-4808-9B24-01A53617F236}"/>
                    </a:ext>
                  </a:extLst>
                </p14:cNvPr>
                <p14:cNvContentPartPr/>
                <p14:nvPr/>
              </p14:nvContentPartPr>
              <p14:xfrm>
                <a:off x="9373640" y="761238"/>
                <a:ext cx="118800" cy="165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B9822B-E493-4808-9B24-01A53617F2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9320" y="756918"/>
                  <a:ext cx="12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AAD5A8F-6B58-4407-8A18-A8F28058B0DD}"/>
                    </a:ext>
                  </a:extLst>
                </p14:cNvPr>
                <p14:cNvContentPartPr/>
                <p14:nvPr/>
              </p14:nvContentPartPr>
              <p14:xfrm>
                <a:off x="9524480" y="732798"/>
                <a:ext cx="184320" cy="227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AAD5A8F-6B58-4407-8A18-A8F28058B0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20160" y="728478"/>
                  <a:ext cx="192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56C3702-E602-4185-B2AE-F76F2E59A5EE}"/>
                    </a:ext>
                  </a:extLst>
                </p14:cNvPr>
                <p14:cNvContentPartPr/>
                <p14:nvPr/>
              </p14:nvContentPartPr>
              <p14:xfrm>
                <a:off x="9651560" y="722718"/>
                <a:ext cx="39240" cy="3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56C3702-E602-4185-B2AE-F76F2E59A5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47240" y="718398"/>
                  <a:ext cx="47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460FC4-49AB-4798-8FB6-E8D34FF185A6}"/>
                    </a:ext>
                  </a:extLst>
                </p14:cNvPr>
                <p14:cNvContentPartPr/>
                <p14:nvPr/>
              </p14:nvContentPartPr>
              <p14:xfrm>
                <a:off x="9871160" y="678438"/>
                <a:ext cx="39960" cy="158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460FC4-49AB-4798-8FB6-E8D34FF185A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66840" y="674118"/>
                  <a:ext cx="4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E1CC87-B9B5-4C14-8266-74C06245EDF6}"/>
                    </a:ext>
                  </a:extLst>
                </p14:cNvPr>
                <p14:cNvContentPartPr/>
                <p14:nvPr/>
              </p14:nvContentPartPr>
              <p14:xfrm>
                <a:off x="9798800" y="651438"/>
                <a:ext cx="227520" cy="225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E1CC87-B9B5-4C14-8266-74C06245ED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94480" y="647118"/>
                  <a:ext cx="23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5149C44-DB10-49B5-9AE0-BB359027AD18}"/>
                    </a:ext>
                  </a:extLst>
                </p14:cNvPr>
                <p14:cNvContentPartPr/>
                <p14:nvPr/>
              </p14:nvContentPartPr>
              <p14:xfrm>
                <a:off x="7994480" y="1049958"/>
                <a:ext cx="93600" cy="10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5149C44-DB10-49B5-9AE0-BB359027AD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90160" y="1045638"/>
                  <a:ext cx="10224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0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8" grpId="0" animBg="1"/>
      <p:bldP spid="39" grpId="0" animBg="1"/>
      <p:bldP spid="40" grpId="0"/>
      <p:bldP spid="41" grpId="0"/>
      <p:bldP spid="46" grpId="0"/>
      <p:bldP spid="47" grpId="0"/>
      <p:bldP spid="49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Handelskonflikte anders!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385997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 die Situation auf Nash-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019" y="1327373"/>
          <a:ext cx="8128000" cy="2285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</a:t>
                </a:r>
                <a:r>
                  <a:rPr lang="de-DE" sz="220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Spieler , 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36875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1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 verschiedene Aufteilungen/Allokationen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zwischen den Konsumenten (A,B) zu vergleichen verwendet man das Kriterium der Pareto-Effizienz.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Allokation wird als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bezeichnet, wenn es nicht möglich ist, durch Umverteilung der Güter einen Konsumenten besser zu stellen, ohne einen anderen Konsumenten dadurch schlechter zu stellen.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Pareto-Verbesserung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 vor, wenn beim Übergang von einer Allokation zu einer anderen Allokation mindestens ein Konsument besser gestellt wird, ohne dass ein anderer Konsument dadurch schlechter gestellt wird.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blipFill>
                <a:blip r:embed="rId2"/>
                <a:stretch>
                  <a:fillRect l="-751" t="-1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BD94FB60-3DF2-479C-A1C1-E425E59ADA6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AA306BF-DB1E-4ACB-93D2-26670F070D93}"/>
                  </a:ext>
                </a:extLst>
              </p14:cNvPr>
              <p14:cNvContentPartPr/>
              <p14:nvPr/>
            </p14:nvContentPartPr>
            <p14:xfrm>
              <a:off x="3405200" y="2052918"/>
              <a:ext cx="2221200" cy="111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AA306BF-DB1E-4ACB-93D2-26670F070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880" y="2048598"/>
                <a:ext cx="2229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776C808-B5BD-4B1D-A352-08256EE1852B}"/>
                  </a:ext>
                </a:extLst>
              </p14:cNvPr>
              <p14:cNvContentPartPr/>
              <p14:nvPr/>
            </p14:nvContentPartPr>
            <p14:xfrm>
              <a:off x="1137200" y="3534318"/>
              <a:ext cx="2262240" cy="50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776C808-B5BD-4B1D-A352-08256EE185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880" y="3529998"/>
                <a:ext cx="2270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4D09BEB-8754-49B7-8931-33B99C6BC038}"/>
                  </a:ext>
                </a:extLst>
              </p14:cNvPr>
              <p14:cNvContentPartPr/>
              <p14:nvPr/>
            </p14:nvContentPartPr>
            <p14:xfrm>
              <a:off x="4916120" y="498078"/>
              <a:ext cx="1028160" cy="43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4D09BEB-8754-49B7-8931-33B99C6BC0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1800" y="493758"/>
                <a:ext cx="10368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864E7CA-6751-4488-B771-90BA8FC6E2B5}"/>
              </a:ext>
            </a:extLst>
          </p:cNvPr>
          <p:cNvGrpSpPr/>
          <p:nvPr/>
        </p:nvGrpSpPr>
        <p:grpSpPr>
          <a:xfrm>
            <a:off x="4294400" y="237438"/>
            <a:ext cx="402840" cy="209520"/>
            <a:chOff x="4294400" y="237438"/>
            <a:chExt cx="40284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BB82469-3D4B-458B-95F5-C4894038C091}"/>
                    </a:ext>
                  </a:extLst>
                </p14:cNvPr>
                <p14:cNvContentPartPr/>
                <p14:nvPr/>
              </p14:nvContentPartPr>
              <p14:xfrm>
                <a:off x="4366400" y="338598"/>
                <a:ext cx="15120" cy="26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BB82469-3D4B-458B-95F5-C4894038C0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62080" y="334278"/>
                  <a:ext cx="2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AE332C2-DF87-4A93-8436-E95D3D5692AD}"/>
                    </a:ext>
                  </a:extLst>
                </p14:cNvPr>
                <p14:cNvContentPartPr/>
                <p14:nvPr/>
              </p14:nvContentPartPr>
              <p14:xfrm>
                <a:off x="4601120" y="237438"/>
                <a:ext cx="89640" cy="53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AE332C2-DF87-4A93-8436-E95D3D5692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96800" y="233118"/>
                  <a:ext cx="98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9692EF4-4E38-41A7-A699-2F4E2DC25FD5}"/>
                    </a:ext>
                  </a:extLst>
                </p14:cNvPr>
                <p14:cNvContentPartPr/>
                <p14:nvPr/>
              </p14:nvContentPartPr>
              <p14:xfrm>
                <a:off x="4294400" y="294318"/>
                <a:ext cx="310320" cy="54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9692EF4-4E38-41A7-A699-2F4E2DC25F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90080" y="289998"/>
                  <a:ext cx="318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C60237A-475A-40DA-93EE-E63DD119585A}"/>
                    </a:ext>
                  </a:extLst>
                </p14:cNvPr>
                <p14:cNvContentPartPr/>
                <p14:nvPr/>
              </p14:nvContentPartPr>
              <p14:xfrm>
                <a:off x="4560080" y="239238"/>
                <a:ext cx="137160" cy="207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C60237A-475A-40DA-93EE-E63DD11958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55760" y="234918"/>
                  <a:ext cx="1458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E104DFE-087D-47B6-B60E-7B1779975583}"/>
              </a:ext>
            </a:extLst>
          </p:cNvPr>
          <p:cNvGrpSpPr/>
          <p:nvPr/>
        </p:nvGrpSpPr>
        <p:grpSpPr>
          <a:xfrm>
            <a:off x="2689880" y="239958"/>
            <a:ext cx="963000" cy="338400"/>
            <a:chOff x="2689880" y="239958"/>
            <a:chExt cx="9630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FA197A5-018B-4D3F-A85E-18861163FBD5}"/>
                    </a:ext>
                  </a:extLst>
                </p14:cNvPr>
                <p14:cNvContentPartPr/>
                <p14:nvPr/>
              </p14:nvContentPartPr>
              <p14:xfrm>
                <a:off x="2884640" y="254358"/>
                <a:ext cx="187560" cy="18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FA197A5-018B-4D3F-A85E-18861163FB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80320" y="250038"/>
                  <a:ext cx="196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7E3F6D-1F32-4C92-BE2E-D8AD8D4B6479}"/>
                    </a:ext>
                  </a:extLst>
                </p14:cNvPr>
                <p14:cNvContentPartPr/>
                <p14:nvPr/>
              </p14:nvContentPartPr>
              <p14:xfrm>
                <a:off x="3075080" y="363078"/>
                <a:ext cx="20520" cy="74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7E3F6D-1F32-4C92-BE2E-D8AD8D4B64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70760" y="358758"/>
                  <a:ext cx="2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F125152-ACC3-4515-90DB-363FC4C1DDCF}"/>
                    </a:ext>
                  </a:extLst>
                </p14:cNvPr>
                <p14:cNvContentPartPr/>
                <p14:nvPr/>
              </p14:nvContentPartPr>
              <p14:xfrm>
                <a:off x="3149960" y="239958"/>
                <a:ext cx="53640" cy="221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F125152-ACC3-4515-90DB-363FC4C1DD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45640" y="235638"/>
                  <a:ext cx="62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972C87-2051-4F4B-BDDA-E24C8431CAA5}"/>
                    </a:ext>
                  </a:extLst>
                </p14:cNvPr>
                <p14:cNvContentPartPr/>
                <p14:nvPr/>
              </p14:nvContentPartPr>
              <p14:xfrm>
                <a:off x="3244280" y="255438"/>
                <a:ext cx="178560" cy="219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972C87-2051-4F4B-BDDA-E24C8431CA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39960" y="251118"/>
                  <a:ext cx="187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975F13-CEA6-4077-A71B-FEF8EDD734E1}"/>
                    </a:ext>
                  </a:extLst>
                </p14:cNvPr>
                <p14:cNvContentPartPr/>
                <p14:nvPr/>
              </p14:nvContentPartPr>
              <p14:xfrm>
                <a:off x="3438320" y="273798"/>
                <a:ext cx="107640" cy="108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975F13-CEA6-4077-A71B-FEF8EDD734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34000" y="269478"/>
                  <a:ext cx="116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585B4B6-0151-4B7B-B3B4-6D50BD6ACAC0}"/>
                    </a:ext>
                  </a:extLst>
                </p14:cNvPr>
                <p14:cNvContentPartPr/>
                <p14:nvPr/>
              </p14:nvContentPartPr>
              <p14:xfrm>
                <a:off x="3576200" y="329958"/>
                <a:ext cx="64800" cy="60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585B4B6-0151-4B7B-B3B4-6D50BD6ACA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1880" y="325638"/>
                  <a:ext cx="73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8CB860-61BA-4FBC-9478-AF5C49B35937}"/>
                    </a:ext>
                  </a:extLst>
                </p14:cNvPr>
                <p14:cNvContentPartPr/>
                <p14:nvPr/>
              </p14:nvContentPartPr>
              <p14:xfrm>
                <a:off x="2689880" y="442278"/>
                <a:ext cx="963000" cy="136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8CB860-61BA-4FBC-9478-AF5C49B359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85560" y="437958"/>
                  <a:ext cx="97164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70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76EB93-1C12-4646-B706-692BCB29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91128"/>
            <a:ext cx="8554680" cy="613147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D2B6A0-024B-4F77-A20D-1B2EA4FD48D1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9295D4-9BEF-469A-BFB0-35B82F2C409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5681124-683C-4F80-9884-8DA48D9B9B81}"/>
                  </a:ext>
                </a:extLst>
              </p14:cNvPr>
              <p14:cNvContentPartPr/>
              <p14:nvPr/>
            </p14:nvContentPartPr>
            <p14:xfrm>
              <a:off x="1583600" y="2323638"/>
              <a:ext cx="1713240" cy="860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5681124-683C-4F80-9884-8DA48D9B9B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9280" y="2319318"/>
                <a:ext cx="1721880" cy="86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4DBB9A-E1FF-4A90-9BF3-C0416609A2F1}"/>
              </a:ext>
            </a:extLst>
          </p:cNvPr>
          <p:cNvGrpSpPr/>
          <p:nvPr/>
        </p:nvGrpSpPr>
        <p:grpSpPr>
          <a:xfrm>
            <a:off x="538160" y="3920958"/>
            <a:ext cx="134280" cy="2644200"/>
            <a:chOff x="538160" y="3920958"/>
            <a:chExt cx="134280" cy="26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A87AADF-C3E6-4283-9B55-368664819491}"/>
                    </a:ext>
                  </a:extLst>
                </p14:cNvPr>
                <p14:cNvContentPartPr/>
                <p14:nvPr/>
              </p14:nvContentPartPr>
              <p14:xfrm>
                <a:off x="559040" y="3950478"/>
                <a:ext cx="43560" cy="102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A87AADF-C3E6-4283-9B55-3686648194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4720" y="3946158"/>
                  <a:ext cx="52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87CD3F3-5B9B-474B-8430-200E21DA53AC}"/>
                    </a:ext>
                  </a:extLst>
                </p14:cNvPr>
                <p14:cNvContentPartPr/>
                <p14:nvPr/>
              </p14:nvContentPartPr>
              <p14:xfrm>
                <a:off x="538160" y="3920958"/>
                <a:ext cx="134280" cy="2644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87CD3F3-5B9B-474B-8430-200E21DA53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3840" y="3916638"/>
                  <a:ext cx="142920" cy="265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8AC9E02-CFAA-4CF7-9803-906775C68A30}"/>
                  </a:ext>
                </a:extLst>
              </p14:cNvPr>
              <p14:cNvContentPartPr/>
              <p14:nvPr/>
            </p14:nvContentPartPr>
            <p14:xfrm>
              <a:off x="6151280" y="5868918"/>
              <a:ext cx="1164600" cy="49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8AC9E02-CFAA-4CF7-9803-906775C68A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6960" y="5864598"/>
                <a:ext cx="11732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2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Grenzrate der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Steigung der Indifferenzkurve entspricht der Grenzrate der Substitution (GRS)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GRS(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den>
                    </m:f>
                    <m:r>
                      <a:rPr lang="de-DE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Auf wieviel des Gutes y muss ein Konsument verzichten, wenn er eine zusätzliche Einheit des Gutes x konsumieren möchte, ohne einen Nutzenverlust zu erleiden (Zahlungsbereitschaft)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	in einer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 muss die Grenzrate der Substitution des einen 	Konsumenten der Grenzrate der Substitution des anderen Konsumenten entsprechen</a:t>
                </a:r>
              </a:p>
              <a:p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 folgt das Ergebnis aus dem Optimierungsproblem:</a:t>
                </a:r>
              </a:p>
              <a:p>
                <a:endParaRPr lang="de-DE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de-DE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blipFill>
                <a:blip r:embed="rId2"/>
                <a:stretch>
                  <a:fillRect l="-750" t="-889" b="-7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9A49BA6A-1D39-4265-9580-2D5D0F16C39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BF0AEBC-BC91-4A66-89D3-B646624AF1D5}"/>
              </a:ext>
            </a:extLst>
          </p:cNvPr>
          <p:cNvGrpSpPr/>
          <p:nvPr/>
        </p:nvGrpSpPr>
        <p:grpSpPr>
          <a:xfrm>
            <a:off x="10556600" y="175158"/>
            <a:ext cx="926280" cy="407880"/>
            <a:chOff x="10556600" y="175158"/>
            <a:chExt cx="92628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ACB149F-7332-46D5-92F1-B906904844B4}"/>
                    </a:ext>
                  </a:extLst>
                </p14:cNvPr>
                <p14:cNvContentPartPr/>
                <p14:nvPr/>
              </p14:nvContentPartPr>
              <p14:xfrm>
                <a:off x="10556600" y="367758"/>
                <a:ext cx="92160" cy="131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ACB149F-7332-46D5-92F1-B906904844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52280" y="36343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268D8D5-4E93-43C5-8EEC-9FF9AAA8B888}"/>
                    </a:ext>
                  </a:extLst>
                </p14:cNvPr>
                <p14:cNvContentPartPr/>
                <p14:nvPr/>
              </p14:nvContentPartPr>
              <p14:xfrm>
                <a:off x="10661360" y="306918"/>
                <a:ext cx="181080" cy="276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268D8D5-4E93-43C5-8EEC-9FF9AAA8B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57040" y="302598"/>
                  <a:ext cx="189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0E4880C-6FC2-40A8-BA86-E892619C74E3}"/>
                    </a:ext>
                  </a:extLst>
                </p14:cNvPr>
                <p14:cNvContentPartPr/>
                <p14:nvPr/>
              </p14:nvContentPartPr>
              <p14:xfrm>
                <a:off x="10889600" y="416358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0E4880C-6FC2-40A8-BA86-E892619C74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85280" y="412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BD48AAD-EF6A-401D-A526-F485BCB8B7C4}"/>
                    </a:ext>
                  </a:extLst>
                </p14:cNvPr>
                <p14:cNvContentPartPr/>
                <p14:nvPr/>
              </p14:nvContentPartPr>
              <p14:xfrm>
                <a:off x="11095520" y="284598"/>
                <a:ext cx="153720" cy="130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BD48AAD-EF6A-401D-A526-F485BCB8B7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91200" y="280278"/>
                  <a:ext cx="162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05A01C3-3EE5-46FE-B166-FAF4C29796F9}"/>
                    </a:ext>
                  </a:extLst>
                </p14:cNvPr>
                <p14:cNvContentPartPr/>
                <p14:nvPr/>
              </p14:nvContentPartPr>
              <p14:xfrm>
                <a:off x="11247800" y="258318"/>
                <a:ext cx="122400" cy="152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05A01C3-3EE5-46FE-B166-FAF4C29796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43480" y="253998"/>
                  <a:ext cx="131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60C4ED7-8696-42E6-B4A5-8AB29849BC7F}"/>
                    </a:ext>
                  </a:extLst>
                </p14:cNvPr>
                <p14:cNvContentPartPr/>
                <p14:nvPr/>
              </p14:nvContentPartPr>
              <p14:xfrm>
                <a:off x="11311880" y="350478"/>
                <a:ext cx="115920" cy="40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60C4ED7-8696-42E6-B4A5-8AB29849B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07560" y="346158"/>
                  <a:ext cx="124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60FE992-644D-4199-BA9E-B621DD19AEE3}"/>
                    </a:ext>
                  </a:extLst>
                </p14:cNvPr>
                <p14:cNvContentPartPr/>
                <p14:nvPr/>
              </p14:nvContentPartPr>
              <p14:xfrm>
                <a:off x="11430680" y="334638"/>
                <a:ext cx="52200" cy="39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60FE992-644D-4199-BA9E-B621DD19AE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26360" y="330318"/>
                  <a:ext cx="6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323556F-E59C-4C83-8325-BFA1F4B435CF}"/>
                    </a:ext>
                  </a:extLst>
                </p14:cNvPr>
                <p14:cNvContentPartPr/>
                <p14:nvPr/>
              </p14:nvContentPartPr>
              <p14:xfrm>
                <a:off x="11233040" y="175158"/>
                <a:ext cx="30600" cy="16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323556F-E59C-4C83-8325-BFA1F4B435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28720" y="170838"/>
                  <a:ext cx="39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9C428B1-BBA8-4F22-B02D-400EE329AE18}"/>
              </a:ext>
            </a:extLst>
          </p:cNvPr>
          <p:cNvGrpSpPr/>
          <p:nvPr/>
        </p:nvGrpSpPr>
        <p:grpSpPr>
          <a:xfrm>
            <a:off x="6065600" y="747918"/>
            <a:ext cx="5710860" cy="1886083"/>
            <a:chOff x="6065600" y="747918"/>
            <a:chExt cx="5710860" cy="18860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5FDC892-F46E-4F63-9AE6-C09A7E959B7D}"/>
                    </a:ext>
                  </a:extLst>
                </p14:cNvPr>
                <p14:cNvContentPartPr/>
                <p14:nvPr/>
              </p14:nvContentPartPr>
              <p14:xfrm>
                <a:off x="9862700" y="1259161"/>
                <a:ext cx="68400" cy="1083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5FDC892-F46E-4F63-9AE6-C09A7E959B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58380" y="1254841"/>
                  <a:ext cx="77040" cy="10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1744F07-9082-4FD4-92BE-E318E2CE0EE8}"/>
                    </a:ext>
                  </a:extLst>
                </p14:cNvPr>
                <p14:cNvContentPartPr/>
                <p14:nvPr/>
              </p14:nvContentPartPr>
              <p14:xfrm>
                <a:off x="9574340" y="2296321"/>
                <a:ext cx="2059200" cy="25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1744F07-9082-4FD4-92BE-E318E2CE0E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70020" y="2292001"/>
                  <a:ext cx="2067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E922904-C301-40C7-A02A-EAE352914166}"/>
                    </a:ext>
                  </a:extLst>
                </p14:cNvPr>
                <p14:cNvContentPartPr/>
                <p14:nvPr/>
              </p14:nvContentPartPr>
              <p14:xfrm>
                <a:off x="11580980" y="2222161"/>
                <a:ext cx="195480" cy="234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E922904-C301-40C7-A02A-EAE3529141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76660" y="2217841"/>
                  <a:ext cx="204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20E9BB3-C6AB-4A6D-B1F1-790938237C71}"/>
                    </a:ext>
                  </a:extLst>
                </p14:cNvPr>
                <p14:cNvContentPartPr/>
                <p14:nvPr/>
              </p14:nvContentPartPr>
              <p14:xfrm>
                <a:off x="9771260" y="1141801"/>
                <a:ext cx="253080" cy="165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20E9BB3-C6AB-4A6D-B1F1-790938237C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66940" y="1137481"/>
                  <a:ext cx="261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89C00CB-C361-460E-904B-C4C503F6DB86}"/>
                    </a:ext>
                  </a:extLst>
                </p14:cNvPr>
                <p14:cNvContentPartPr/>
                <p14:nvPr/>
              </p14:nvContentPartPr>
              <p14:xfrm>
                <a:off x="9546260" y="1169161"/>
                <a:ext cx="99720" cy="63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89C00CB-C361-460E-904B-C4C503F6DB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41940" y="1164841"/>
                  <a:ext cx="108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E3C7E3A-0320-4640-A519-43D3CD56F98F}"/>
                    </a:ext>
                  </a:extLst>
                </p14:cNvPr>
                <p14:cNvContentPartPr/>
                <p14:nvPr/>
              </p14:nvContentPartPr>
              <p14:xfrm>
                <a:off x="9563540" y="1146841"/>
                <a:ext cx="102600" cy="238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E3C7E3A-0320-4640-A519-43D3CD56F9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59220" y="1142521"/>
                  <a:ext cx="111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DDC302E-10ED-47D5-B830-D4B333554EDB}"/>
                    </a:ext>
                  </a:extLst>
                </p14:cNvPr>
                <p14:cNvContentPartPr/>
                <p14:nvPr/>
              </p14:nvContentPartPr>
              <p14:xfrm>
                <a:off x="11480900" y="2484601"/>
                <a:ext cx="182160" cy="149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DDC302E-10ED-47D5-B830-D4B333554E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76580" y="2480281"/>
                  <a:ext cx="190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E89178B-CD24-40AB-B91B-16BDB912DA38}"/>
                    </a:ext>
                  </a:extLst>
                </p14:cNvPr>
                <p14:cNvContentPartPr/>
                <p14:nvPr/>
              </p14:nvContentPartPr>
              <p14:xfrm>
                <a:off x="11507900" y="2516641"/>
                <a:ext cx="225000" cy="94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E89178B-CD24-40AB-B91B-16BDB912DA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03580" y="2512321"/>
                  <a:ext cx="233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2667BDE-2177-45D8-AE72-82CE5908DFC1}"/>
                    </a:ext>
                  </a:extLst>
                </p14:cNvPr>
                <p14:cNvContentPartPr/>
                <p14:nvPr/>
              </p14:nvContentPartPr>
              <p14:xfrm>
                <a:off x="9908060" y="1418281"/>
                <a:ext cx="798480" cy="877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2667BDE-2177-45D8-AE72-82CE5908DF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03740" y="1413961"/>
                  <a:ext cx="80712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8E7A4C6-6BC4-4117-8E14-933044ADC77A}"/>
                    </a:ext>
                  </a:extLst>
                </p14:cNvPr>
                <p14:cNvContentPartPr/>
                <p14:nvPr/>
              </p14:nvContentPartPr>
              <p14:xfrm>
                <a:off x="10104980" y="1276801"/>
                <a:ext cx="126000" cy="147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8E7A4C6-6BC4-4117-8E14-933044ADC7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0660" y="1272481"/>
                  <a:ext cx="13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705C21-EEAB-4DDA-8302-4DE6BD960CF7}"/>
                    </a:ext>
                  </a:extLst>
                </p14:cNvPr>
                <p14:cNvContentPartPr/>
                <p14:nvPr/>
              </p14:nvContentPartPr>
              <p14:xfrm>
                <a:off x="10051340" y="1300921"/>
                <a:ext cx="135360" cy="168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705C21-EEAB-4DDA-8302-4DE6BD960C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47020" y="1296601"/>
                  <a:ext cx="144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CAC3912-F38B-476D-9741-8691918F3136}"/>
                    </a:ext>
                  </a:extLst>
                </p14:cNvPr>
                <p14:cNvContentPartPr/>
                <p14:nvPr/>
              </p14:nvContentPartPr>
              <p14:xfrm>
                <a:off x="10357700" y="1068001"/>
                <a:ext cx="19800" cy="127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CAC3912-F38B-476D-9741-8691918F31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53380" y="1063681"/>
                  <a:ext cx="28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0B4432-6A3C-4213-850F-39CFFCA84108}"/>
                    </a:ext>
                  </a:extLst>
                </p14:cNvPr>
                <p14:cNvContentPartPr/>
                <p14:nvPr/>
              </p14:nvContentPartPr>
              <p14:xfrm>
                <a:off x="10300460" y="1050361"/>
                <a:ext cx="121680" cy="168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0B4432-6A3C-4213-850F-39CFFCA841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96140" y="1046041"/>
                  <a:ext cx="130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E90BBE1-9F01-4464-BABC-D0F5E0791310}"/>
                    </a:ext>
                  </a:extLst>
                </p14:cNvPr>
                <p14:cNvContentPartPr/>
                <p14:nvPr/>
              </p14:nvContentPartPr>
              <p14:xfrm>
                <a:off x="10446260" y="1115161"/>
                <a:ext cx="70200" cy="55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E90BBE1-9F01-4464-BABC-D0F5E07913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41940" y="1110841"/>
                  <a:ext cx="7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712EDAF-83BF-437B-B7CB-F6CB452F2D35}"/>
                    </a:ext>
                  </a:extLst>
                </p14:cNvPr>
                <p14:cNvContentPartPr/>
                <p14:nvPr/>
              </p14:nvContentPartPr>
              <p14:xfrm>
                <a:off x="10540220" y="1015081"/>
                <a:ext cx="96840" cy="145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712EDAF-83BF-437B-B7CB-F6CB452F2D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35900" y="1010761"/>
                  <a:ext cx="105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6B4032-94E5-4C46-8918-F925540CD3E9}"/>
                    </a:ext>
                  </a:extLst>
                </p14:cNvPr>
                <p14:cNvContentPartPr/>
                <p14:nvPr/>
              </p14:nvContentPartPr>
              <p14:xfrm>
                <a:off x="10649300" y="1048201"/>
                <a:ext cx="147600" cy="175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6B4032-94E5-4C46-8918-F925540CD3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44980" y="1043881"/>
                  <a:ext cx="156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5BA59B9-DE3D-4DDA-8E5F-B403F2CADE64}"/>
                    </a:ext>
                  </a:extLst>
                </p14:cNvPr>
                <p14:cNvContentPartPr/>
                <p14:nvPr/>
              </p14:nvContentPartPr>
              <p14:xfrm>
                <a:off x="10782500" y="947761"/>
                <a:ext cx="113760" cy="169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5BA59B9-DE3D-4DDA-8E5F-B403F2CADE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78180" y="943441"/>
                  <a:ext cx="12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DA2AF8-6865-4419-8FBB-8970A3AA090A}"/>
                    </a:ext>
                  </a:extLst>
                </p14:cNvPr>
                <p14:cNvContentPartPr/>
                <p14:nvPr/>
              </p14:nvContentPartPr>
              <p14:xfrm>
                <a:off x="10880420" y="1007521"/>
                <a:ext cx="171720" cy="205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DA2AF8-6865-4419-8FBB-8970A3AA090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6100" y="1003201"/>
                  <a:ext cx="180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436548-C86B-4F85-9C75-370F6FDB642C}"/>
                    </a:ext>
                  </a:extLst>
                </p14:cNvPr>
                <p14:cNvContentPartPr/>
                <p14:nvPr/>
              </p14:nvContentPartPr>
              <p14:xfrm>
                <a:off x="11084180" y="884041"/>
                <a:ext cx="218520" cy="177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436548-C86B-4F85-9C75-370F6FDB64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79860" y="879721"/>
                  <a:ext cx="227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5EB9613-6426-4CFE-90CF-859EB17DEEC7}"/>
                    </a:ext>
                  </a:extLst>
                </p14:cNvPr>
                <p14:cNvContentPartPr/>
                <p14:nvPr/>
              </p14:nvContentPartPr>
              <p14:xfrm>
                <a:off x="11290100" y="889081"/>
                <a:ext cx="142920" cy="94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5EB9613-6426-4CFE-90CF-859EB17DEE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85780" y="884761"/>
                  <a:ext cx="151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91A89A8-A6D2-43D1-A4EC-DD444501459E}"/>
                    </a:ext>
                  </a:extLst>
                </p14:cNvPr>
                <p14:cNvContentPartPr/>
                <p14:nvPr/>
              </p14:nvContentPartPr>
              <p14:xfrm>
                <a:off x="9950540" y="1089241"/>
                <a:ext cx="933840" cy="1171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91A89A8-A6D2-43D1-A4EC-DD44450145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46220" y="1084921"/>
                  <a:ext cx="94248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93E6D1-6A6E-495E-8F4D-85A7425CAEE3}"/>
                    </a:ext>
                  </a:extLst>
                </p14:cNvPr>
                <p14:cNvContentPartPr/>
                <p14:nvPr/>
              </p14:nvContentPartPr>
              <p14:xfrm>
                <a:off x="11028380" y="2132161"/>
                <a:ext cx="14400" cy="109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93E6D1-6A6E-495E-8F4D-85A7425CAEE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24060" y="2127841"/>
                  <a:ext cx="23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172AC4F-904B-4EA8-ACB3-E95BD41DAD18}"/>
                    </a:ext>
                  </a:extLst>
                </p14:cNvPr>
                <p14:cNvContentPartPr/>
                <p14:nvPr/>
              </p14:nvContentPartPr>
              <p14:xfrm>
                <a:off x="10972580" y="2240161"/>
                <a:ext cx="116640" cy="31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172AC4F-904B-4EA8-ACB3-E95BD41DAD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68260" y="2235841"/>
                  <a:ext cx="125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870C45-526F-406A-84AB-8EDAAA941869}"/>
                    </a:ext>
                  </a:extLst>
                </p14:cNvPr>
                <p14:cNvContentPartPr/>
                <p14:nvPr/>
              </p14:nvContentPartPr>
              <p14:xfrm>
                <a:off x="10949900" y="2116321"/>
                <a:ext cx="128160" cy="40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870C45-526F-406A-84AB-8EDAAA94186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45580" y="2112001"/>
                  <a:ext cx="136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EE1CCE6-E576-4EBB-8421-E2142B14B73D}"/>
                    </a:ext>
                  </a:extLst>
                </p14:cNvPr>
                <p14:cNvContentPartPr/>
                <p14:nvPr/>
              </p14:nvContentPartPr>
              <p14:xfrm>
                <a:off x="11104340" y="2189401"/>
                <a:ext cx="62640" cy="65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EE1CCE6-E576-4EBB-8421-E2142B14B7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0020" y="2185081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C2DFB8B-5548-482E-BB1D-DBC627D699AD}"/>
                    </a:ext>
                  </a:extLst>
                </p14:cNvPr>
                <p14:cNvContentPartPr/>
                <p14:nvPr/>
              </p14:nvContentPartPr>
              <p14:xfrm>
                <a:off x="10173380" y="1414321"/>
                <a:ext cx="725040" cy="533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C2DFB8B-5548-482E-BB1D-DBC627D699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69060" y="1410001"/>
                  <a:ext cx="7336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2C80B08-5FD1-4A42-8B25-CE028A5CF0DD}"/>
                    </a:ext>
                  </a:extLst>
                </p14:cNvPr>
                <p14:cNvContentPartPr/>
                <p14:nvPr/>
              </p14:nvContentPartPr>
              <p14:xfrm>
                <a:off x="10739300" y="1329361"/>
                <a:ext cx="262080" cy="168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2C80B08-5FD1-4A42-8B25-CE028A5CF0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34980" y="1325041"/>
                  <a:ext cx="27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027A7D1-AE7B-4BED-A3C8-FDFACE6915DE}"/>
                    </a:ext>
                  </a:extLst>
                </p14:cNvPr>
                <p14:cNvContentPartPr/>
                <p14:nvPr/>
              </p14:nvContentPartPr>
              <p14:xfrm>
                <a:off x="6065600" y="891918"/>
                <a:ext cx="3807000" cy="123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027A7D1-AE7B-4BED-A3C8-FDFACE6915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61280" y="887598"/>
                  <a:ext cx="381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7B66E9B-5D31-4377-A171-34FF91036382}"/>
                    </a:ext>
                  </a:extLst>
                </p14:cNvPr>
                <p14:cNvContentPartPr/>
                <p14:nvPr/>
              </p14:nvContentPartPr>
              <p14:xfrm>
                <a:off x="10238360" y="1514358"/>
                <a:ext cx="360" cy="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7B66E9B-5D31-4377-A171-34FF910363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34040" y="1510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18681F-0354-4C8D-A63F-39E3C12EB5FC}"/>
                    </a:ext>
                  </a:extLst>
                </p14:cNvPr>
                <p14:cNvContentPartPr/>
                <p14:nvPr/>
              </p14:nvContentPartPr>
              <p14:xfrm>
                <a:off x="10238360" y="1514358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18681F-0354-4C8D-A63F-39E3C12EB5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34040" y="1510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CC1C6B-7ED2-419A-87A7-77659F6CBA17}"/>
                    </a:ext>
                  </a:extLst>
                </p14:cNvPr>
                <p14:cNvContentPartPr/>
                <p14:nvPr/>
              </p14:nvContentPartPr>
              <p14:xfrm>
                <a:off x="10203080" y="1376118"/>
                <a:ext cx="692280" cy="673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CC1C6B-7ED2-419A-87A7-77659F6CBA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98760" y="1371798"/>
                  <a:ext cx="7009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BDE866E-1760-4902-91DD-F476AA7ABF7B}"/>
                    </a:ext>
                  </a:extLst>
                </p14:cNvPr>
                <p14:cNvContentPartPr/>
                <p14:nvPr/>
              </p14:nvContentPartPr>
              <p14:xfrm>
                <a:off x="10390280" y="1884798"/>
                <a:ext cx="38520" cy="73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BDE866E-1760-4902-91DD-F476AA7ABF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85960" y="1880478"/>
                  <a:ext cx="47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E26A3FE-57FD-49B4-9777-AAEC2A8372D8}"/>
                    </a:ext>
                  </a:extLst>
                </p14:cNvPr>
                <p14:cNvContentPartPr/>
                <p14:nvPr/>
              </p14:nvContentPartPr>
              <p14:xfrm>
                <a:off x="10222880" y="747918"/>
                <a:ext cx="1436040" cy="546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E26A3FE-57FD-49B4-9777-AAEC2A8372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18560" y="743598"/>
                  <a:ext cx="144468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A4E129D1-06B4-4345-8846-FC1022AD2042}"/>
              </a:ext>
            </a:extLst>
          </p:cNvPr>
          <p:cNvGrpSpPr/>
          <p:nvPr/>
        </p:nvGrpSpPr>
        <p:grpSpPr>
          <a:xfrm>
            <a:off x="231800" y="6413238"/>
            <a:ext cx="2638080" cy="82440"/>
            <a:chOff x="231800" y="6413238"/>
            <a:chExt cx="263808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0636B91-83C1-4BF2-BB0B-437FF1C0CE88}"/>
                    </a:ext>
                  </a:extLst>
                </p14:cNvPr>
                <p14:cNvContentPartPr/>
                <p14:nvPr/>
              </p14:nvContentPartPr>
              <p14:xfrm>
                <a:off x="270680" y="6474438"/>
                <a:ext cx="70200" cy="8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0636B91-83C1-4BF2-BB0B-437FF1C0CE8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6360" y="6470118"/>
                  <a:ext cx="78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B42C385-3F6C-4852-B203-7356987B42CA}"/>
                    </a:ext>
                  </a:extLst>
                </p14:cNvPr>
                <p14:cNvContentPartPr/>
                <p14:nvPr/>
              </p14:nvContentPartPr>
              <p14:xfrm>
                <a:off x="231800" y="6413238"/>
                <a:ext cx="2638080" cy="82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B42C385-3F6C-4852-B203-7356987B42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7480" y="6408918"/>
                  <a:ext cx="26467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A4F7E93-01FE-4D9A-A020-275315DDC0AE}"/>
                  </a:ext>
                </a:extLst>
              </p14:cNvPr>
              <p14:cNvContentPartPr/>
              <p14:nvPr/>
            </p14:nvContentPartPr>
            <p14:xfrm>
              <a:off x="4308080" y="6274998"/>
              <a:ext cx="2114640" cy="691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A4F7E93-01FE-4D9A-A020-275315DDC0A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03760" y="6270678"/>
                <a:ext cx="21232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D3E4B0E-4E80-4AF0-8A08-833E5FAE1812}"/>
                  </a:ext>
                </a:extLst>
              </p14:cNvPr>
              <p14:cNvContentPartPr/>
              <p14:nvPr/>
            </p14:nvContentPartPr>
            <p14:xfrm>
              <a:off x="4971920" y="4292118"/>
              <a:ext cx="2316960" cy="7596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D3E4B0E-4E80-4AF0-8A08-833E5FAE181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67600" y="4287798"/>
                <a:ext cx="2325600" cy="7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98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81294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81294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987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39486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68666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790130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17144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39358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49072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56458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28FBF18-4F88-4F0A-92D4-F0B001A602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9B0B7E0-5ED2-47C8-8703-BE7AFA59EC23}"/>
                  </a:ext>
                </a:extLst>
              </p14:cNvPr>
              <p14:cNvContentPartPr/>
              <p14:nvPr/>
            </p14:nvContentPartPr>
            <p14:xfrm>
              <a:off x="4219880" y="3099798"/>
              <a:ext cx="54000" cy="630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9B0B7E0-5ED2-47C8-8703-BE7AFA59EC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560" y="3095478"/>
                <a:ext cx="626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970AB3AC-A2A9-4A97-8455-8DE1EFB6C220}"/>
                  </a:ext>
                </a:extLst>
              </p14:cNvPr>
              <p14:cNvContentPartPr/>
              <p14:nvPr/>
            </p14:nvContentPartPr>
            <p14:xfrm>
              <a:off x="4237880" y="3098358"/>
              <a:ext cx="38520" cy="4032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970AB3AC-A2A9-4A97-8455-8DE1EFB6C2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3560" y="3094038"/>
                <a:ext cx="471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9F6166C6-565A-4A2B-9266-4EDE4F32FE8A}"/>
              </a:ext>
            </a:extLst>
          </p:cNvPr>
          <p:cNvGrpSpPr/>
          <p:nvPr/>
        </p:nvGrpSpPr>
        <p:grpSpPr>
          <a:xfrm>
            <a:off x="10076000" y="3244518"/>
            <a:ext cx="1172160" cy="205560"/>
            <a:chOff x="10076000" y="3244518"/>
            <a:chExt cx="11721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340BE8F-4F18-4587-9AFC-68ECD071424A}"/>
                    </a:ext>
                  </a:extLst>
                </p14:cNvPr>
                <p14:cNvContentPartPr/>
                <p14:nvPr/>
              </p14:nvContentPartPr>
              <p14:xfrm>
                <a:off x="10076000" y="3310038"/>
                <a:ext cx="107640" cy="1303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340BE8F-4F18-4587-9AFC-68ECD07142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1680" y="3305718"/>
                  <a:ext cx="11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AFA8106-8444-442B-9D27-F1F5ECD28D19}"/>
                    </a:ext>
                  </a:extLst>
                </p14:cNvPr>
                <p14:cNvContentPartPr/>
                <p14:nvPr/>
              </p14:nvContentPartPr>
              <p14:xfrm>
                <a:off x="10265720" y="3417318"/>
                <a:ext cx="360" cy="32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AFA8106-8444-442B-9D27-F1F5ECD28D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61400" y="3412998"/>
                  <a:ext cx="9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CD4D89C-31F5-42DB-A3E3-23485EA12B1A}"/>
                    </a:ext>
                  </a:extLst>
                </p14:cNvPr>
                <p14:cNvContentPartPr/>
                <p14:nvPr/>
              </p14:nvContentPartPr>
              <p14:xfrm>
                <a:off x="10408280" y="3304638"/>
                <a:ext cx="21960" cy="1152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CD4D89C-31F5-42DB-A3E3-23485EA12B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03960" y="3300318"/>
                  <a:ext cx="30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85447E7-8C32-4465-81B9-1B5973AE6BFD}"/>
                    </a:ext>
                  </a:extLst>
                </p14:cNvPr>
                <p14:cNvContentPartPr/>
                <p14:nvPr/>
              </p14:nvContentPartPr>
              <p14:xfrm>
                <a:off x="10334480" y="3268278"/>
                <a:ext cx="146520" cy="181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85447E7-8C32-4465-81B9-1B5973AE6B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30160" y="3263958"/>
                  <a:ext cx="155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4EFDC42-9735-474A-A5F6-F9E1ECFCD855}"/>
                    </a:ext>
                  </a:extLst>
                </p14:cNvPr>
                <p14:cNvContentPartPr/>
                <p14:nvPr/>
              </p14:nvContentPartPr>
              <p14:xfrm>
                <a:off x="10510520" y="3411918"/>
                <a:ext cx="7200" cy="3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4EFDC42-9735-474A-A5F6-F9E1ECFCD8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06200" y="3407598"/>
                  <a:ext cx="158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D2241A1-79FD-4B75-A5BF-24281F7DCED4}"/>
                    </a:ext>
                  </a:extLst>
                </p14:cNvPr>
                <p14:cNvContentPartPr/>
                <p14:nvPr/>
              </p14:nvContentPartPr>
              <p14:xfrm>
                <a:off x="10630040" y="3339918"/>
                <a:ext cx="222840" cy="824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D2241A1-79FD-4B75-A5BF-24281F7DCE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5720" y="3335598"/>
                  <a:ext cx="231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8343B89-07DB-489E-A938-CE905804C64B}"/>
                    </a:ext>
                  </a:extLst>
                </p14:cNvPr>
                <p14:cNvContentPartPr/>
                <p14:nvPr/>
              </p14:nvContentPartPr>
              <p14:xfrm>
                <a:off x="10828400" y="3256038"/>
                <a:ext cx="66600" cy="164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8343B89-07DB-489E-A938-CE905804C6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824080" y="3251718"/>
                  <a:ext cx="75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FF31BA9-47ED-45B8-8435-227810B4A650}"/>
                    </a:ext>
                  </a:extLst>
                </p14:cNvPr>
                <p14:cNvContentPartPr/>
                <p14:nvPr/>
              </p14:nvContentPartPr>
              <p14:xfrm>
                <a:off x="10796360" y="3244518"/>
                <a:ext cx="29160" cy="11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FF31BA9-47ED-45B8-8435-227810B4A6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92040" y="3240198"/>
                  <a:ext cx="37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EEB44A1-287E-4299-B155-9A8EFB99FBA5}"/>
                    </a:ext>
                  </a:extLst>
                </p14:cNvPr>
                <p14:cNvContentPartPr/>
                <p14:nvPr/>
              </p14:nvContentPartPr>
              <p14:xfrm>
                <a:off x="10989320" y="3277998"/>
                <a:ext cx="258840" cy="126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EEB44A1-287E-4299-B155-9A8EFB99FB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85000" y="3273678"/>
                  <a:ext cx="2674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12EACDEC-F7BA-45C9-99CB-A7F740CFE1FD}"/>
              </a:ext>
            </a:extLst>
          </p:cNvPr>
          <p:cNvGrpSpPr/>
          <p:nvPr/>
        </p:nvGrpSpPr>
        <p:grpSpPr>
          <a:xfrm>
            <a:off x="8006360" y="3481398"/>
            <a:ext cx="1937880" cy="322920"/>
            <a:chOff x="8006360" y="3481398"/>
            <a:chExt cx="193788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5D98874-32B3-4D13-8EDC-D3EF891CB3BF}"/>
                    </a:ext>
                  </a:extLst>
                </p14:cNvPr>
                <p14:cNvContentPartPr/>
                <p14:nvPr/>
              </p14:nvContentPartPr>
              <p14:xfrm>
                <a:off x="8102480" y="3598398"/>
                <a:ext cx="11160" cy="1227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5D98874-32B3-4D13-8EDC-D3EF891CB3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98160" y="3594078"/>
                  <a:ext cx="19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5C2AD8D-984E-4C2D-98EF-D3383EED174F}"/>
                    </a:ext>
                  </a:extLst>
                </p14:cNvPr>
                <p14:cNvContentPartPr/>
                <p14:nvPr/>
              </p14:nvContentPartPr>
              <p14:xfrm>
                <a:off x="8025440" y="3725478"/>
                <a:ext cx="174600" cy="126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5C2AD8D-984E-4C2D-98EF-D3383EED17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21120" y="3721158"/>
                  <a:ext cx="183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C44D7C6-102B-49C2-B6D3-065AAF90DD89}"/>
                    </a:ext>
                  </a:extLst>
                </p14:cNvPr>
                <p14:cNvContentPartPr/>
                <p14:nvPr/>
              </p14:nvContentPartPr>
              <p14:xfrm>
                <a:off x="8006360" y="3582558"/>
                <a:ext cx="138240" cy="302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C44D7C6-102B-49C2-B6D3-065AAF90DD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02040" y="3578238"/>
                  <a:ext cx="146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3AB38BD-6E83-4EB5-9BD6-7E56D21E7B3E}"/>
                    </a:ext>
                  </a:extLst>
                </p14:cNvPr>
                <p14:cNvContentPartPr/>
                <p14:nvPr/>
              </p14:nvContentPartPr>
              <p14:xfrm>
                <a:off x="8188520" y="3654918"/>
                <a:ext cx="128520" cy="70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3AB38BD-6E83-4EB5-9BD6-7E56D21E7B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84200" y="3650598"/>
                  <a:ext cx="137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B91F3CC-3967-4AF0-9BEF-0D3558BFD539}"/>
                    </a:ext>
                  </a:extLst>
                </p14:cNvPr>
                <p14:cNvContentPartPr/>
                <p14:nvPr/>
              </p14:nvContentPartPr>
              <p14:xfrm>
                <a:off x="8349800" y="3602718"/>
                <a:ext cx="176040" cy="1069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B91F3CC-3967-4AF0-9BEF-0D3558BFD5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45480" y="3598398"/>
                  <a:ext cx="18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7FA64A9-B008-4FBF-A1E7-86096F9810F4}"/>
                    </a:ext>
                  </a:extLst>
                </p14:cNvPr>
                <p14:cNvContentPartPr/>
                <p14:nvPr/>
              </p14:nvContentPartPr>
              <p14:xfrm>
                <a:off x="8543840" y="3569238"/>
                <a:ext cx="383400" cy="2116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7FA64A9-B008-4FBF-A1E7-86096F9810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39520" y="3564918"/>
                  <a:ext cx="392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B430BC8-E422-438F-A9F0-750BAF7E6458}"/>
                    </a:ext>
                  </a:extLst>
                </p14:cNvPr>
                <p14:cNvContentPartPr/>
                <p14:nvPr/>
              </p14:nvContentPartPr>
              <p14:xfrm>
                <a:off x="8967200" y="3634398"/>
                <a:ext cx="51120" cy="849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B430BC8-E422-438F-A9F0-750BAF7E64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62880" y="3630078"/>
                  <a:ext cx="59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B87679E-8C26-4AEE-AF61-45E5A39ED6FF}"/>
                    </a:ext>
                  </a:extLst>
                </p14:cNvPr>
                <p14:cNvContentPartPr/>
                <p14:nvPr/>
              </p14:nvContentPartPr>
              <p14:xfrm>
                <a:off x="8503880" y="3526758"/>
                <a:ext cx="559800" cy="1422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B87679E-8C26-4AEE-AF61-45E5A39ED6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99560" y="3522438"/>
                  <a:ext cx="56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5D2A2AF-9237-4134-A63C-E8121677F844}"/>
                    </a:ext>
                  </a:extLst>
                </p14:cNvPr>
                <p14:cNvContentPartPr/>
                <p14:nvPr/>
              </p14:nvContentPartPr>
              <p14:xfrm>
                <a:off x="9092120" y="3562758"/>
                <a:ext cx="102600" cy="1357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5D2A2AF-9237-4134-A63C-E8121677F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7800" y="3558438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CBE1F2F-034F-40B1-961B-6F85990654C0}"/>
                    </a:ext>
                  </a:extLst>
                </p14:cNvPr>
                <p14:cNvContentPartPr/>
                <p14:nvPr/>
              </p14:nvContentPartPr>
              <p14:xfrm>
                <a:off x="9134240" y="3624318"/>
                <a:ext cx="469800" cy="122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CBE1F2F-034F-40B1-961B-6F85990654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29920" y="3619998"/>
                  <a:ext cx="478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74A29B8-9B0E-4A31-A548-F52B05828906}"/>
                    </a:ext>
                  </a:extLst>
                </p14:cNvPr>
                <p14:cNvContentPartPr/>
                <p14:nvPr/>
              </p14:nvContentPartPr>
              <p14:xfrm>
                <a:off x="9757760" y="3618198"/>
                <a:ext cx="20520" cy="1252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74A29B8-9B0E-4A31-A548-F52B058289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53440" y="3613878"/>
                  <a:ext cx="29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0598EC8-DAF5-4419-BD32-A37485DDBB53}"/>
                    </a:ext>
                  </a:extLst>
                </p14:cNvPr>
                <p14:cNvContentPartPr/>
                <p14:nvPr/>
              </p14:nvContentPartPr>
              <p14:xfrm>
                <a:off x="9669560" y="3721518"/>
                <a:ext cx="142200" cy="324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0598EC8-DAF5-4419-BD32-A37485DDBB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65240" y="3717198"/>
                  <a:ext cx="150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73833CA-7006-47DF-AD88-6326C638CF01}"/>
                    </a:ext>
                  </a:extLst>
                </p14:cNvPr>
                <p14:cNvContentPartPr/>
                <p14:nvPr/>
              </p14:nvContentPartPr>
              <p14:xfrm>
                <a:off x="9656960" y="3595878"/>
                <a:ext cx="181800" cy="57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73833CA-7006-47DF-AD88-6326C638CF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52640" y="3591558"/>
                  <a:ext cx="190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62434A0-6662-4779-A44C-3AC8809ABAFD}"/>
                    </a:ext>
                  </a:extLst>
                </p14:cNvPr>
                <p14:cNvContentPartPr/>
                <p14:nvPr/>
              </p14:nvContentPartPr>
              <p14:xfrm>
                <a:off x="9854600" y="3720078"/>
                <a:ext cx="10440" cy="842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62434A0-6662-4779-A44C-3AC8809ABA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50280" y="3715758"/>
                  <a:ext cx="19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734F8B0-6A90-434D-848C-5DC114C3E097}"/>
                    </a:ext>
                  </a:extLst>
                </p14:cNvPr>
                <p14:cNvContentPartPr/>
                <p14:nvPr/>
              </p14:nvContentPartPr>
              <p14:xfrm>
                <a:off x="9783320" y="3682638"/>
                <a:ext cx="160920" cy="1216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734F8B0-6A90-434D-848C-5DC114C3E0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79000" y="3678318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22439B3-9EE1-4437-B11A-ACA4C88B773D}"/>
                    </a:ext>
                  </a:extLst>
                </p14:cNvPr>
                <p14:cNvContentPartPr/>
                <p14:nvPr/>
              </p14:nvContentPartPr>
              <p14:xfrm>
                <a:off x="9849560" y="3481398"/>
                <a:ext cx="29160" cy="136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22439B3-9EE1-4437-B11A-ACA4C88B77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45240" y="3477078"/>
                  <a:ext cx="378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C8AB436F-6E96-4DBE-8647-01C0921DA96B}"/>
              </a:ext>
            </a:extLst>
          </p:cNvPr>
          <p:cNvGrpSpPr/>
          <p:nvPr/>
        </p:nvGrpSpPr>
        <p:grpSpPr>
          <a:xfrm>
            <a:off x="3750800" y="1596798"/>
            <a:ext cx="2386440" cy="3027960"/>
            <a:chOff x="3750800" y="1596798"/>
            <a:chExt cx="2386440" cy="30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00306B4-0C43-4AD4-BCFA-CCA669BA518B}"/>
                    </a:ext>
                  </a:extLst>
                </p14:cNvPr>
                <p14:cNvContentPartPr/>
                <p14:nvPr/>
              </p14:nvContentPartPr>
              <p14:xfrm>
                <a:off x="3750800" y="1596798"/>
                <a:ext cx="2033280" cy="28267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00306B4-0C43-4AD4-BCFA-CCA669BA51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46480" y="1592478"/>
                  <a:ext cx="2041920" cy="28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56B1301-1B6D-4F1C-AB37-F70BBBC73EEB}"/>
                    </a:ext>
                  </a:extLst>
                </p14:cNvPr>
                <p14:cNvContentPartPr/>
                <p14:nvPr/>
              </p14:nvContentPartPr>
              <p14:xfrm>
                <a:off x="5929880" y="4431798"/>
                <a:ext cx="15120" cy="159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56B1301-1B6D-4F1C-AB37-F70BBBC73E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25560" y="4427478"/>
                  <a:ext cx="23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96C881A-DB55-4582-ADFD-FC50F4DA23CE}"/>
                    </a:ext>
                  </a:extLst>
                </p14:cNvPr>
                <p14:cNvContentPartPr/>
                <p14:nvPr/>
              </p14:nvContentPartPr>
              <p14:xfrm>
                <a:off x="5871560" y="4513518"/>
                <a:ext cx="134280" cy="712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96C881A-DB55-4582-ADFD-FC50F4DA23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67240" y="4509198"/>
                  <a:ext cx="142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83269D4-471C-4A3A-ABDA-94E0F5B80807}"/>
                    </a:ext>
                  </a:extLst>
                </p14:cNvPr>
                <p14:cNvContentPartPr/>
                <p14:nvPr/>
              </p14:nvContentPartPr>
              <p14:xfrm>
                <a:off x="5854640" y="4419918"/>
                <a:ext cx="119520" cy="277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83269D4-471C-4A3A-ABDA-94E0F5B808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50320" y="4415598"/>
                  <a:ext cx="12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40E1EFC-2E18-442F-A2C0-A9D68E026B7D}"/>
                    </a:ext>
                  </a:extLst>
                </p14:cNvPr>
                <p14:cNvContentPartPr/>
                <p14:nvPr/>
              </p14:nvContentPartPr>
              <p14:xfrm>
                <a:off x="6067760" y="4488318"/>
                <a:ext cx="16560" cy="752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40E1EFC-2E18-442F-A2C0-A9D68E026B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63440" y="4483998"/>
                  <a:ext cx="25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D2E6CEF-CE9D-4C36-8295-5943A8AE205F}"/>
                    </a:ext>
                  </a:extLst>
                </p14:cNvPr>
                <p14:cNvContentPartPr/>
                <p14:nvPr/>
              </p14:nvContentPartPr>
              <p14:xfrm>
                <a:off x="6004040" y="4460958"/>
                <a:ext cx="133200" cy="1638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D2E6CEF-CE9D-4C36-8295-5943A8AE20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9720" y="4456638"/>
                  <a:ext cx="141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7BD61D9-3E3A-472C-87AE-725080860C8E}"/>
                    </a:ext>
                  </a:extLst>
                </p14:cNvPr>
                <p14:cNvContentPartPr/>
                <p14:nvPr/>
              </p14:nvContentPartPr>
              <p14:xfrm>
                <a:off x="5986400" y="4311918"/>
                <a:ext cx="25920" cy="842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7BD61D9-3E3A-472C-87AE-725080860C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82080" y="4307598"/>
                  <a:ext cx="345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C7B3C653-5BD7-4162-BCA5-351A093A604A}"/>
                  </a:ext>
                </a:extLst>
              </p14:cNvPr>
              <p14:cNvContentPartPr/>
              <p14:nvPr/>
            </p14:nvContentPartPr>
            <p14:xfrm>
              <a:off x="4163360" y="1386918"/>
              <a:ext cx="1340640" cy="164988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C7B3C653-5BD7-4162-BCA5-351A093A604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59040" y="1382598"/>
                <a:ext cx="1349280" cy="16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A03165A-AFE9-4BDD-A168-C377FEE06207}"/>
                  </a:ext>
                </a:extLst>
              </p14:cNvPr>
              <p14:cNvContentPartPr/>
              <p14:nvPr/>
            </p14:nvContentPartPr>
            <p14:xfrm>
              <a:off x="5722880" y="2946438"/>
              <a:ext cx="12960" cy="14328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A03165A-AFE9-4BDD-A168-C377FEE0620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18560" y="2942118"/>
                <a:ext cx="21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352AB4AF-6F99-48EE-9174-855A2F8A63D0}"/>
                  </a:ext>
                </a:extLst>
              </p14:cNvPr>
              <p14:cNvContentPartPr/>
              <p14:nvPr/>
            </p14:nvContentPartPr>
            <p14:xfrm>
              <a:off x="5644400" y="3060558"/>
              <a:ext cx="151560" cy="302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352AB4AF-6F99-48EE-9174-855A2F8A63D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0080" y="3056238"/>
                <a:ext cx="160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0A0B9C92-A6C8-4857-874D-50F25F3D86CF}"/>
                  </a:ext>
                </a:extLst>
              </p14:cNvPr>
              <p14:cNvContentPartPr/>
              <p14:nvPr/>
            </p14:nvContentPartPr>
            <p14:xfrm>
              <a:off x="5601920" y="2899998"/>
              <a:ext cx="190080" cy="691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0A0B9C92-A6C8-4857-874D-50F25F3D8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7600" y="2895678"/>
                <a:ext cx="1987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EF7019C6-2469-4EA9-96AE-BCB325D986C0}"/>
                  </a:ext>
                </a:extLst>
              </p14:cNvPr>
              <p14:cNvContentPartPr/>
              <p14:nvPr/>
            </p14:nvContentPartPr>
            <p14:xfrm>
              <a:off x="5795600" y="3032478"/>
              <a:ext cx="55440" cy="1076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EF7019C6-2469-4EA9-96AE-BCB325D986C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280" y="3028158"/>
                <a:ext cx="64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2347299-628D-4339-B256-1E0BF13C691A}"/>
                  </a:ext>
                </a:extLst>
              </p14:cNvPr>
              <p14:cNvContentPartPr/>
              <p14:nvPr/>
            </p14:nvContentPartPr>
            <p14:xfrm>
              <a:off x="5803520" y="3021678"/>
              <a:ext cx="66240" cy="12168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2347299-628D-4339-B256-1E0BF13C691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99200" y="3017358"/>
                <a:ext cx="7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4877EA86-DADF-4FEC-B2BB-22FF7B004CE4}"/>
                  </a:ext>
                </a:extLst>
              </p14:cNvPr>
              <p14:cNvContentPartPr/>
              <p14:nvPr/>
            </p14:nvContentPartPr>
            <p14:xfrm>
              <a:off x="5774720" y="2817558"/>
              <a:ext cx="99360" cy="9000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4877EA86-DADF-4FEC-B2BB-22FF7B004CE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70400" y="2813238"/>
                <a:ext cx="108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46F1EDA1-468B-4270-B0AC-8035D3DB95A4}"/>
                  </a:ext>
                </a:extLst>
              </p14:cNvPr>
              <p14:cNvContentPartPr/>
              <p14:nvPr/>
            </p14:nvContentPartPr>
            <p14:xfrm>
              <a:off x="5874080" y="2698758"/>
              <a:ext cx="39960" cy="9180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46F1EDA1-468B-4270-B0AC-8035D3DB95A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9760" y="2694438"/>
                <a:ext cx="4860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C970F5CD-A94A-460A-AFEA-F102EE5C4C68}"/>
              </a:ext>
            </a:extLst>
          </p:cNvPr>
          <p:cNvGrpSpPr/>
          <p:nvPr/>
        </p:nvGrpSpPr>
        <p:grpSpPr>
          <a:xfrm>
            <a:off x="3413840" y="2344518"/>
            <a:ext cx="1651320" cy="1146240"/>
            <a:chOff x="3413840" y="2344518"/>
            <a:chExt cx="1651320" cy="11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796B088-0772-4F26-8999-99CF265EBBBD}"/>
                    </a:ext>
                  </a:extLst>
                </p14:cNvPr>
                <p14:cNvContentPartPr/>
                <p14:nvPr/>
              </p14:nvContentPartPr>
              <p14:xfrm>
                <a:off x="3413840" y="2457198"/>
                <a:ext cx="1564560" cy="10335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796B088-0772-4F26-8999-99CF265EBB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9520" y="2452878"/>
                  <a:ext cx="157320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0FBDF73-A0E5-473F-99BD-050A70E2D156}"/>
                    </a:ext>
                  </a:extLst>
                </p14:cNvPr>
                <p14:cNvContentPartPr/>
                <p14:nvPr/>
              </p14:nvContentPartPr>
              <p14:xfrm>
                <a:off x="4898120" y="2397438"/>
                <a:ext cx="167040" cy="1000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0FBDF73-A0E5-473F-99BD-050A70E2D1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93800" y="2393118"/>
                  <a:ext cx="175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BE58D2D-8CB2-4919-A8C4-B4790D1A73AA}"/>
                    </a:ext>
                  </a:extLst>
                </p14:cNvPr>
                <p14:cNvContentPartPr/>
                <p14:nvPr/>
              </p14:nvContentPartPr>
              <p14:xfrm>
                <a:off x="4554680" y="2344518"/>
                <a:ext cx="86400" cy="799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BE58D2D-8CB2-4919-A8C4-B4790D1A73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50360" y="2340198"/>
                  <a:ext cx="950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713DE32C-03C5-42EB-BBBE-10872D645F07}"/>
              </a:ext>
            </a:extLst>
          </p:cNvPr>
          <p:cNvGrpSpPr/>
          <p:nvPr/>
        </p:nvGrpSpPr>
        <p:grpSpPr>
          <a:xfrm>
            <a:off x="7602440" y="3798918"/>
            <a:ext cx="1107000" cy="283320"/>
            <a:chOff x="7602440" y="3798918"/>
            <a:chExt cx="110700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660F9CA-5C8C-4B27-B922-ED370DEEE493}"/>
                    </a:ext>
                  </a:extLst>
                </p14:cNvPr>
                <p14:cNvContentPartPr/>
                <p14:nvPr/>
              </p14:nvContentPartPr>
              <p14:xfrm>
                <a:off x="7602440" y="3948318"/>
                <a:ext cx="163800" cy="154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660F9CA-5C8C-4B27-B922-ED370DEEE4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98120" y="3943998"/>
                  <a:ext cx="172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D0C7909-EB34-45C4-9EBC-2F564F50953C}"/>
                    </a:ext>
                  </a:extLst>
                </p14:cNvPr>
                <p14:cNvContentPartPr/>
                <p14:nvPr/>
              </p14:nvContentPartPr>
              <p14:xfrm>
                <a:off x="7720520" y="3914118"/>
                <a:ext cx="75600" cy="1202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D0C7909-EB34-45C4-9EBC-2F564F5095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16200" y="3909798"/>
                  <a:ext cx="84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BB67A18-408B-470C-B4D0-D4B60F3F7AD4}"/>
                    </a:ext>
                  </a:extLst>
                </p14:cNvPr>
                <p14:cNvContentPartPr/>
                <p14:nvPr/>
              </p14:nvContentPartPr>
              <p14:xfrm>
                <a:off x="7936520" y="3914838"/>
                <a:ext cx="82080" cy="1069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BB67A18-408B-470C-B4D0-D4B60F3F7A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32200" y="3910518"/>
                  <a:ext cx="9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53A53D0-4332-4FE7-A3B2-BD7A56A4D8ED}"/>
                    </a:ext>
                  </a:extLst>
                </p14:cNvPr>
                <p14:cNvContentPartPr/>
                <p14:nvPr/>
              </p14:nvContentPartPr>
              <p14:xfrm>
                <a:off x="8054960" y="3877038"/>
                <a:ext cx="360" cy="3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53A53D0-4332-4FE7-A3B2-BD7A56A4D8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50640" y="3872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BBE247F-1592-455C-B502-4A382B64567D}"/>
                    </a:ext>
                  </a:extLst>
                </p14:cNvPr>
                <p14:cNvContentPartPr/>
                <p14:nvPr/>
              </p14:nvContentPartPr>
              <p14:xfrm>
                <a:off x="8057840" y="3887838"/>
                <a:ext cx="124920" cy="1062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BBE247F-1592-455C-B502-4A382B6456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53520" y="3883518"/>
                  <a:ext cx="133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DE36CA8-035D-4E39-A674-4262F8F44F89}"/>
                    </a:ext>
                  </a:extLst>
                </p14:cNvPr>
                <p14:cNvContentPartPr/>
                <p14:nvPr/>
              </p14:nvContentPartPr>
              <p14:xfrm>
                <a:off x="8188520" y="3949038"/>
                <a:ext cx="360" cy="3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DE36CA8-035D-4E39-A674-4262F8F44F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84200" y="3944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08423A0-3685-4A9F-9BCE-75CE5333C2D7}"/>
                    </a:ext>
                  </a:extLst>
                </p14:cNvPr>
                <p14:cNvContentPartPr/>
                <p14:nvPr/>
              </p14:nvContentPartPr>
              <p14:xfrm>
                <a:off x="8170160" y="3910518"/>
                <a:ext cx="178200" cy="734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08423A0-3685-4A9F-9BCE-75CE5333C2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65840" y="3906198"/>
                  <a:ext cx="186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8EC55D4-BF76-4741-9A33-C41278E30DB1}"/>
                    </a:ext>
                  </a:extLst>
                </p14:cNvPr>
                <p14:cNvContentPartPr/>
                <p14:nvPr/>
              </p14:nvContentPartPr>
              <p14:xfrm>
                <a:off x="8493800" y="3897558"/>
                <a:ext cx="14400" cy="1098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8EC55D4-BF76-4741-9A33-C41278E30D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89480" y="3893238"/>
                  <a:ext cx="2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F326E3A-215E-493D-AD53-9F410B3FD65A}"/>
                    </a:ext>
                  </a:extLst>
                </p14:cNvPr>
                <p14:cNvContentPartPr/>
                <p14:nvPr/>
              </p14:nvContentPartPr>
              <p14:xfrm>
                <a:off x="8415320" y="3973158"/>
                <a:ext cx="142920" cy="35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F326E3A-215E-493D-AD53-9F410B3FD6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11000" y="3968838"/>
                  <a:ext cx="15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0A9C570-2ADC-4AA2-A840-91DD8C340662}"/>
                    </a:ext>
                  </a:extLst>
                </p14:cNvPr>
                <p14:cNvContentPartPr/>
                <p14:nvPr/>
              </p14:nvContentPartPr>
              <p14:xfrm>
                <a:off x="8423240" y="3860118"/>
                <a:ext cx="155520" cy="180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0A9C570-2ADC-4AA2-A840-91DD8C3406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18920" y="3855798"/>
                  <a:ext cx="164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1A1FCA5-411F-4F94-A48F-137C7D928A9C}"/>
                    </a:ext>
                  </a:extLst>
                </p14:cNvPr>
                <p14:cNvContentPartPr/>
                <p14:nvPr/>
              </p14:nvContentPartPr>
              <p14:xfrm>
                <a:off x="8614040" y="3974958"/>
                <a:ext cx="5040" cy="896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1A1FCA5-411F-4F94-A48F-137C7D928A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09720" y="3970638"/>
                  <a:ext cx="13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065E247-69B8-4FE4-9F2C-FAC54D0DF88D}"/>
                    </a:ext>
                  </a:extLst>
                </p14:cNvPr>
                <p14:cNvContentPartPr/>
                <p14:nvPr/>
              </p14:nvContentPartPr>
              <p14:xfrm>
                <a:off x="8541680" y="3958038"/>
                <a:ext cx="136440" cy="124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065E247-69B8-4FE4-9F2C-FAC54D0DF88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37360" y="3953718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D24254D-F144-4F2A-9527-B9ADB1418AD8}"/>
                    </a:ext>
                  </a:extLst>
                </p14:cNvPr>
                <p14:cNvContentPartPr/>
                <p14:nvPr/>
              </p14:nvContentPartPr>
              <p14:xfrm>
                <a:off x="8641760" y="3798918"/>
                <a:ext cx="67680" cy="1040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D24254D-F144-4F2A-9527-B9ADB1418A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37440" y="3794598"/>
                  <a:ext cx="763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4A9BC93C-2D4F-4437-A57C-74944F9BDEC3}"/>
              </a:ext>
            </a:extLst>
          </p:cNvPr>
          <p:cNvGrpSpPr/>
          <p:nvPr/>
        </p:nvGrpSpPr>
        <p:grpSpPr>
          <a:xfrm>
            <a:off x="1967360" y="1928718"/>
            <a:ext cx="1341360" cy="3172680"/>
            <a:chOff x="1967360" y="1928718"/>
            <a:chExt cx="1341360" cy="31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EC9C22A-5E96-450E-887E-F3AA0FA235EF}"/>
                    </a:ext>
                  </a:extLst>
                </p14:cNvPr>
                <p14:cNvContentPartPr/>
                <p14:nvPr/>
              </p14:nvContentPartPr>
              <p14:xfrm>
                <a:off x="1967360" y="1928718"/>
                <a:ext cx="5760" cy="4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EC9C22A-5E96-450E-887E-F3AA0FA235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63040" y="1924398"/>
                  <a:ext cx="14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4108242-D4B4-4E04-840C-8427EEEBAA51}"/>
                    </a:ext>
                  </a:extLst>
                </p14:cNvPr>
                <p14:cNvContentPartPr/>
                <p14:nvPr/>
              </p14:nvContentPartPr>
              <p14:xfrm>
                <a:off x="1971680" y="1957878"/>
                <a:ext cx="1337040" cy="31435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4108242-D4B4-4E04-840C-8427EEEBAA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67360" y="1953558"/>
                  <a:ext cx="1345680" cy="31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4CDC8E80-694D-4B43-966F-F1063D6D96CF}"/>
              </a:ext>
            </a:extLst>
          </p:cNvPr>
          <p:cNvGrpSpPr/>
          <p:nvPr/>
        </p:nvGrpSpPr>
        <p:grpSpPr>
          <a:xfrm>
            <a:off x="2542640" y="2517318"/>
            <a:ext cx="1172520" cy="1551600"/>
            <a:chOff x="2542640" y="2517318"/>
            <a:chExt cx="1172520" cy="15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3882184-7F90-4FC7-90A3-84A44301F504}"/>
                    </a:ext>
                  </a:extLst>
                </p14:cNvPr>
                <p14:cNvContentPartPr/>
                <p14:nvPr/>
              </p14:nvContentPartPr>
              <p14:xfrm>
                <a:off x="2782760" y="3628998"/>
                <a:ext cx="360" cy="3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3882184-7F90-4FC7-90A3-84A44301F5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78440" y="3624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F1BE348-C4F5-42A5-BEE8-36A56F8DF983}"/>
                    </a:ext>
                  </a:extLst>
                </p14:cNvPr>
                <p14:cNvContentPartPr/>
                <p14:nvPr/>
              </p14:nvContentPartPr>
              <p14:xfrm>
                <a:off x="2892920" y="3330198"/>
                <a:ext cx="822240" cy="4435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F1BE348-C4F5-42A5-BEE8-36A56F8DF9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88600" y="3325878"/>
                  <a:ext cx="8308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94AB316-3DF5-45F5-8929-0D7D3E632303}"/>
                    </a:ext>
                  </a:extLst>
                </p14:cNvPr>
                <p14:cNvContentPartPr/>
                <p14:nvPr/>
              </p14:nvContentPartPr>
              <p14:xfrm>
                <a:off x="2652800" y="2632518"/>
                <a:ext cx="12960" cy="133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94AB316-3DF5-45F5-8929-0D7D3E6323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48480" y="2628198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37B5848-ABF3-4F1E-88E5-0B5146D15B16}"/>
                    </a:ext>
                  </a:extLst>
                </p14:cNvPr>
                <p14:cNvContentPartPr/>
                <p14:nvPr/>
              </p14:nvContentPartPr>
              <p14:xfrm>
                <a:off x="2542640" y="2517318"/>
                <a:ext cx="975600" cy="1551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37B5848-ABF3-4F1E-88E5-0B5146D15B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38320" y="2512998"/>
                  <a:ext cx="984240" cy="15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B2D9595-D9B9-40A1-BAA4-8DE85E096C1C}"/>
                    </a:ext>
                  </a:extLst>
                </p14:cNvPr>
                <p14:cNvContentPartPr/>
                <p14:nvPr/>
              </p14:nvContentPartPr>
              <p14:xfrm>
                <a:off x="2958440" y="3473478"/>
                <a:ext cx="71280" cy="806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B2D9595-D9B9-40A1-BAA4-8DE85E096C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54120" y="3469158"/>
                  <a:ext cx="799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FAF06589-21F2-4BDF-8A6C-7EB7A9260DD3}"/>
              </a:ext>
            </a:extLst>
          </p:cNvPr>
          <p:cNvGrpSpPr/>
          <p:nvPr/>
        </p:nvGrpSpPr>
        <p:grpSpPr>
          <a:xfrm>
            <a:off x="3284240" y="4729158"/>
            <a:ext cx="277200" cy="279000"/>
            <a:chOff x="3284240" y="4729158"/>
            <a:chExt cx="27720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4575209-C801-47C2-8048-BA12B63FE5EC}"/>
                    </a:ext>
                  </a:extLst>
                </p14:cNvPr>
                <p14:cNvContentPartPr/>
                <p14:nvPr/>
              </p14:nvContentPartPr>
              <p14:xfrm>
                <a:off x="3347960" y="4860918"/>
                <a:ext cx="34560" cy="1184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4575209-C801-47C2-8048-BA12B63FE5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3640" y="4856598"/>
                  <a:ext cx="43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A4A6435-ACE8-4187-AB85-DA98CBAE5422}"/>
                    </a:ext>
                  </a:extLst>
                </p14:cNvPr>
                <p14:cNvContentPartPr/>
                <p14:nvPr/>
              </p14:nvContentPartPr>
              <p14:xfrm>
                <a:off x="3319160" y="4931118"/>
                <a:ext cx="123480" cy="230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A4A6435-ACE8-4187-AB85-DA98CBAE542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14840" y="4926798"/>
                  <a:ext cx="13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64BD057-98A0-432B-867D-C10F6CCD6553}"/>
                    </a:ext>
                  </a:extLst>
                </p14:cNvPr>
                <p14:cNvContentPartPr/>
                <p14:nvPr/>
              </p14:nvContentPartPr>
              <p14:xfrm>
                <a:off x="3284240" y="4840398"/>
                <a:ext cx="204840" cy="1299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64BD057-98A0-432B-867D-C10F6CCD65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79920" y="4836078"/>
                  <a:ext cx="21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F6E322D-83CD-41D9-8743-11F03E87FE8C}"/>
                    </a:ext>
                  </a:extLst>
                </p14:cNvPr>
                <p14:cNvContentPartPr/>
                <p14:nvPr/>
              </p14:nvContentPartPr>
              <p14:xfrm>
                <a:off x="3448040" y="4886478"/>
                <a:ext cx="113400" cy="1216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F6E322D-83CD-41D9-8743-11F03E87FE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43720" y="4882158"/>
                  <a:ext cx="12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3CD585B-16E7-4A63-9244-691266B1AF4D}"/>
                    </a:ext>
                  </a:extLst>
                </p14:cNvPr>
                <p14:cNvContentPartPr/>
                <p14:nvPr/>
              </p14:nvContentPartPr>
              <p14:xfrm>
                <a:off x="3389720" y="4729158"/>
                <a:ext cx="68400" cy="781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3CD585B-16E7-4A63-9244-691266B1AF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85400" y="4724838"/>
                  <a:ext cx="7704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93C690CC-6E49-4901-B228-CD2BF3831036}"/>
                  </a:ext>
                </a:extLst>
              </p14:cNvPr>
              <p14:cNvContentPartPr/>
              <p14:nvPr/>
            </p14:nvContentPartPr>
            <p14:xfrm>
              <a:off x="3626960" y="3278358"/>
              <a:ext cx="161640" cy="152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93C690CC-6E49-4901-B228-CD2BF383103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22640" y="3274038"/>
                <a:ext cx="17028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5" name="Gruppieren 464">
            <a:extLst>
              <a:ext uri="{FF2B5EF4-FFF2-40B4-BE49-F238E27FC236}">
                <a16:creationId xmlns:a16="http://schemas.microsoft.com/office/drawing/2014/main" id="{6831280E-3FF0-4E8B-9C5D-DB2C2F2B1D55}"/>
              </a:ext>
            </a:extLst>
          </p:cNvPr>
          <p:cNvGrpSpPr/>
          <p:nvPr/>
        </p:nvGrpSpPr>
        <p:grpSpPr>
          <a:xfrm>
            <a:off x="3521480" y="3786678"/>
            <a:ext cx="275760" cy="361080"/>
            <a:chOff x="3521480" y="3786678"/>
            <a:chExt cx="2757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2593FCB-FFB0-4A79-BEB2-7927BE24E03B}"/>
                    </a:ext>
                  </a:extLst>
                </p14:cNvPr>
                <p14:cNvContentPartPr/>
                <p14:nvPr/>
              </p14:nvContentPartPr>
              <p14:xfrm>
                <a:off x="3590600" y="4028598"/>
                <a:ext cx="360" cy="3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2593FCB-FFB0-4A79-BEB2-7927BE24E0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86280" y="4024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49AD57DE-DA45-4BEA-BBDB-49D5689278C2}"/>
                    </a:ext>
                  </a:extLst>
                </p14:cNvPr>
                <p14:cNvContentPartPr/>
                <p14:nvPr/>
              </p14:nvContentPartPr>
              <p14:xfrm>
                <a:off x="3590600" y="4005558"/>
                <a:ext cx="30960" cy="1022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49AD57DE-DA45-4BEA-BBDB-49D5689278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86280" y="4001238"/>
                  <a:ext cx="39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DF94174-15DF-428F-97BB-A03F541F416E}"/>
                    </a:ext>
                  </a:extLst>
                </p14:cNvPr>
                <p14:cNvContentPartPr/>
                <p14:nvPr/>
              </p14:nvContentPartPr>
              <p14:xfrm>
                <a:off x="3521480" y="3963798"/>
                <a:ext cx="153000" cy="1360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DF94174-15DF-428F-97BB-A03F541F41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17160" y="3959478"/>
                  <a:ext cx="161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A50FECC-6BC8-4B23-AF9F-48CFFA555266}"/>
                    </a:ext>
                  </a:extLst>
                </p14:cNvPr>
                <p14:cNvContentPartPr/>
                <p14:nvPr/>
              </p14:nvContentPartPr>
              <p14:xfrm>
                <a:off x="3683120" y="4045518"/>
                <a:ext cx="61920" cy="1022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A50FECC-6BC8-4B23-AF9F-48CFFA5552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78800" y="4041198"/>
                  <a:ext cx="70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93B2F18-E240-409D-98DA-B87E49948078}"/>
                    </a:ext>
                  </a:extLst>
                </p14:cNvPr>
                <p14:cNvContentPartPr/>
                <p14:nvPr/>
              </p14:nvContentPartPr>
              <p14:xfrm>
                <a:off x="3737840" y="4032918"/>
                <a:ext cx="26640" cy="1054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93B2F18-E240-409D-98DA-B87E4994807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33520" y="4028598"/>
                  <a:ext cx="35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4C2B12F-D942-4FDC-AFFE-8394F39DC1A6}"/>
                    </a:ext>
                  </a:extLst>
                </p14:cNvPr>
                <p14:cNvContentPartPr/>
                <p14:nvPr/>
              </p14:nvContentPartPr>
              <p14:xfrm>
                <a:off x="3707600" y="4094118"/>
                <a:ext cx="89640" cy="144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4C2B12F-D942-4FDC-AFFE-8394F39DC1A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03280" y="4089798"/>
                  <a:ext cx="98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D2A680D-C8E9-460B-ABC9-9FD969358592}"/>
                    </a:ext>
                  </a:extLst>
                </p14:cNvPr>
                <p14:cNvContentPartPr/>
                <p14:nvPr/>
              </p14:nvContentPartPr>
              <p14:xfrm>
                <a:off x="3638480" y="3878478"/>
                <a:ext cx="78480" cy="824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D2A680D-C8E9-460B-ABC9-9FD9693585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34160" y="3874158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264625D-7E9C-4886-8536-B89A1A5A0F99}"/>
                    </a:ext>
                  </a:extLst>
                </p14:cNvPr>
                <p14:cNvContentPartPr/>
                <p14:nvPr/>
              </p14:nvContentPartPr>
              <p14:xfrm>
                <a:off x="3718400" y="3812238"/>
                <a:ext cx="25920" cy="806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264625D-7E9C-4886-8536-B89A1A5A0F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14080" y="3807918"/>
                  <a:ext cx="34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65334FE-C83C-4590-A676-71B12EE99D61}"/>
                    </a:ext>
                  </a:extLst>
                </p14:cNvPr>
                <p14:cNvContentPartPr/>
                <p14:nvPr/>
              </p14:nvContentPartPr>
              <p14:xfrm>
                <a:off x="3741800" y="3786678"/>
                <a:ext cx="26640" cy="878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65334FE-C83C-4590-A676-71B12EE99D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37480" y="3782358"/>
                  <a:ext cx="352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F5D2D4F1-77CB-4EC7-84A7-823384C51205}"/>
                  </a:ext>
                </a:extLst>
              </p14:cNvPr>
              <p14:cNvContentPartPr/>
              <p14:nvPr/>
            </p14:nvContentPartPr>
            <p14:xfrm>
              <a:off x="2344640" y="4216878"/>
              <a:ext cx="5982480" cy="171108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F5D2D4F1-77CB-4EC7-84A7-823384C5120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340320" y="4212558"/>
                <a:ext cx="5991120" cy="17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E182256-F9DF-4CA8-9D6B-9D53D2701855}"/>
                  </a:ext>
                </a:extLst>
              </p14:cNvPr>
              <p14:cNvContentPartPr/>
              <p14:nvPr/>
            </p14:nvContentPartPr>
            <p14:xfrm>
              <a:off x="2726240" y="5793318"/>
              <a:ext cx="95040" cy="19044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E182256-F9DF-4CA8-9D6B-9D53D270185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721920" y="5788998"/>
                <a:ext cx="103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5D777CA7-2C5B-4324-8935-63315196E7D3}"/>
                  </a:ext>
                </a:extLst>
              </p14:cNvPr>
              <p14:cNvContentPartPr/>
              <p14:nvPr/>
            </p14:nvContentPartPr>
            <p14:xfrm>
              <a:off x="3044120" y="5824278"/>
              <a:ext cx="9000" cy="11196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5D777CA7-2C5B-4324-8935-63315196E7D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039800" y="5819958"/>
                <a:ext cx="176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3E0BA2FD-9C3E-446C-878B-3BC947E15323}"/>
                  </a:ext>
                </a:extLst>
              </p14:cNvPr>
              <p14:cNvContentPartPr/>
              <p14:nvPr/>
            </p14:nvContentPartPr>
            <p14:xfrm>
              <a:off x="2924600" y="5805558"/>
              <a:ext cx="186480" cy="153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3E0BA2FD-9C3E-446C-878B-3BC947E1532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920280" y="5801238"/>
                <a:ext cx="195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FAAF0192-EF2E-41E1-BA5A-771856CA30D0}"/>
                  </a:ext>
                </a:extLst>
              </p14:cNvPr>
              <p14:cNvContentPartPr/>
              <p14:nvPr/>
            </p14:nvContentPartPr>
            <p14:xfrm>
              <a:off x="3123680" y="5878638"/>
              <a:ext cx="317160" cy="637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FAAF0192-EF2E-41E1-BA5A-771856CA30D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119360" y="5874318"/>
                <a:ext cx="325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D603C85C-C4B4-4C22-A76C-FC7995314342}"/>
                  </a:ext>
                </a:extLst>
              </p14:cNvPr>
              <p14:cNvContentPartPr/>
              <p14:nvPr/>
            </p14:nvContentPartPr>
            <p14:xfrm>
              <a:off x="3488360" y="5790078"/>
              <a:ext cx="136440" cy="15264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D603C85C-C4B4-4C22-A76C-FC799531434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484040" y="5785758"/>
                <a:ext cx="1450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2419A12A-50B4-498A-8CCC-31FCF232F61F}"/>
                  </a:ext>
                </a:extLst>
              </p14:cNvPr>
              <p14:cNvContentPartPr/>
              <p14:nvPr/>
            </p14:nvContentPartPr>
            <p14:xfrm>
              <a:off x="3531560" y="5781078"/>
              <a:ext cx="15840" cy="1764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2419A12A-50B4-498A-8CCC-31FCF232F61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27240" y="5776758"/>
                <a:ext cx="244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8D1ECD7C-134E-41C6-B36F-32CF2099E9AB}"/>
                  </a:ext>
                </a:extLst>
              </p14:cNvPr>
              <p14:cNvContentPartPr/>
              <p14:nvPr/>
            </p14:nvContentPartPr>
            <p14:xfrm>
              <a:off x="3728480" y="5846598"/>
              <a:ext cx="209520" cy="784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8D1ECD7C-134E-41C6-B36F-32CF2099E9A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724160" y="5842278"/>
                <a:ext cx="218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83C841B6-2E11-4CC0-8420-C0F479BA77E0}"/>
                  </a:ext>
                </a:extLst>
              </p14:cNvPr>
              <p14:cNvContentPartPr/>
              <p14:nvPr/>
            </p14:nvContentPartPr>
            <p14:xfrm>
              <a:off x="3961040" y="5856678"/>
              <a:ext cx="180360" cy="16128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83C841B6-2E11-4CC0-8420-C0F479BA77E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956720" y="5852358"/>
                <a:ext cx="189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20F6A19D-FED8-4656-A2ED-D40E84C9E6F7}"/>
                  </a:ext>
                </a:extLst>
              </p14:cNvPr>
              <p14:cNvContentPartPr/>
              <p14:nvPr/>
            </p14:nvContentPartPr>
            <p14:xfrm>
              <a:off x="4185680" y="5796918"/>
              <a:ext cx="80280" cy="12672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20F6A19D-FED8-4656-A2ED-D40E84C9E6F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181360" y="5792598"/>
                <a:ext cx="88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05176230-8884-4B7F-B613-6B3DF7A47F7A}"/>
                  </a:ext>
                </a:extLst>
              </p14:cNvPr>
              <p14:cNvContentPartPr/>
              <p14:nvPr/>
            </p14:nvContentPartPr>
            <p14:xfrm>
              <a:off x="4267760" y="5842278"/>
              <a:ext cx="216000" cy="777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05176230-8884-4B7F-B613-6B3DF7A47F7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263440" y="5837958"/>
                <a:ext cx="2246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B10B957-6B12-4CF2-9A39-570D9CA9A814}"/>
                  </a:ext>
                </a:extLst>
              </p14:cNvPr>
              <p14:cNvContentPartPr/>
              <p14:nvPr/>
            </p14:nvContentPartPr>
            <p14:xfrm>
              <a:off x="4575560" y="5848398"/>
              <a:ext cx="109440" cy="846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B10B957-6B12-4CF2-9A39-570D9CA9A81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571240" y="5844078"/>
                <a:ext cx="118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DAAE5D75-51F6-4922-9E39-296FF051F72C}"/>
                  </a:ext>
                </a:extLst>
              </p14:cNvPr>
              <p14:cNvContentPartPr/>
              <p14:nvPr/>
            </p14:nvContentPartPr>
            <p14:xfrm>
              <a:off x="4760240" y="5855598"/>
              <a:ext cx="25200" cy="6588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DAAE5D75-51F6-4922-9E39-296FF051F72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755920" y="5851278"/>
                <a:ext cx="33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2C6C521C-3098-46BD-AB1E-D7BEAA0A5940}"/>
                  </a:ext>
                </a:extLst>
              </p14:cNvPr>
              <p14:cNvContentPartPr/>
              <p14:nvPr/>
            </p14:nvContentPartPr>
            <p14:xfrm>
              <a:off x="4759520" y="5783958"/>
              <a:ext cx="30600" cy="205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2C6C521C-3098-46BD-AB1E-D7BEAA0A594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755200" y="5779638"/>
                <a:ext cx="39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455D8A97-FE52-468B-872C-2592B03F4442}"/>
                  </a:ext>
                </a:extLst>
              </p14:cNvPr>
              <p14:cNvContentPartPr/>
              <p14:nvPr/>
            </p14:nvContentPartPr>
            <p14:xfrm>
              <a:off x="4851320" y="5781078"/>
              <a:ext cx="156600" cy="14904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455D8A97-FE52-468B-872C-2592B03F444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847000" y="5776758"/>
                <a:ext cx="165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929BF522-D5A0-4B37-8A93-51D3E099F5B9}"/>
                  </a:ext>
                </a:extLst>
              </p14:cNvPr>
              <p14:cNvContentPartPr/>
              <p14:nvPr/>
            </p14:nvContentPartPr>
            <p14:xfrm>
              <a:off x="5114480" y="5858118"/>
              <a:ext cx="174960" cy="7128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929BF522-D5A0-4B37-8A93-51D3E099F5B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110160" y="5853798"/>
                <a:ext cx="1836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AC1B0E17-8A9B-4C8F-88C2-729A7DED1D53}"/>
                  </a:ext>
                </a:extLst>
              </p14:cNvPr>
              <p14:cNvContentPartPr/>
              <p14:nvPr/>
            </p14:nvContentPartPr>
            <p14:xfrm>
              <a:off x="5336240" y="5861358"/>
              <a:ext cx="32760" cy="9432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AC1B0E17-8A9B-4C8F-88C2-729A7DED1D5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331920" y="5857038"/>
                <a:ext cx="414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7B7C93B3-ACCA-4ABE-AD7C-965367BBF8DE}"/>
                  </a:ext>
                </a:extLst>
              </p14:cNvPr>
              <p14:cNvContentPartPr/>
              <p14:nvPr/>
            </p14:nvContentPartPr>
            <p14:xfrm>
              <a:off x="5401760" y="5864598"/>
              <a:ext cx="98640" cy="7776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7B7C93B3-ACCA-4ABE-AD7C-965367BBF8D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397440" y="5860278"/>
                <a:ext cx="107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77E4568B-97BD-49A4-89E6-536332D4CE6E}"/>
                  </a:ext>
                </a:extLst>
              </p14:cNvPr>
              <p14:cNvContentPartPr/>
              <p14:nvPr/>
            </p14:nvContentPartPr>
            <p14:xfrm>
              <a:off x="5436680" y="5763798"/>
              <a:ext cx="360" cy="36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77E4568B-97BD-49A4-89E6-536332D4CE6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432360" y="575947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07C40ED1-64D9-4CB0-B49D-CDE393331A50}"/>
                  </a:ext>
                </a:extLst>
              </p14:cNvPr>
              <p14:cNvContentPartPr/>
              <p14:nvPr/>
            </p14:nvContentPartPr>
            <p14:xfrm>
              <a:off x="5597240" y="5776398"/>
              <a:ext cx="11160" cy="15012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07C40ED1-64D9-4CB0-B49D-CDE393331A5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592920" y="5772078"/>
                <a:ext cx="19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2DA4560-DBF5-4B10-9A55-41D6D2D38DD9}"/>
                  </a:ext>
                </a:extLst>
              </p14:cNvPr>
              <p14:cNvContentPartPr/>
              <p14:nvPr/>
            </p14:nvContentPartPr>
            <p14:xfrm>
              <a:off x="5648360" y="5858118"/>
              <a:ext cx="97200" cy="8280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2DA4560-DBF5-4B10-9A55-41D6D2D38DD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644040" y="5853798"/>
                <a:ext cx="105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316656D1-F0CD-4825-A3F2-27AB18D03C2B}"/>
                  </a:ext>
                </a:extLst>
              </p14:cNvPr>
              <p14:cNvContentPartPr/>
              <p14:nvPr/>
            </p14:nvContentPartPr>
            <p14:xfrm>
              <a:off x="5909720" y="5866398"/>
              <a:ext cx="194040" cy="7452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316656D1-F0CD-4825-A3F2-27AB18D03C2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905400" y="5862078"/>
                <a:ext cx="202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D7F6A4BC-8A51-450F-8D0C-6CAF6C89C91F}"/>
                  </a:ext>
                </a:extLst>
              </p14:cNvPr>
              <p14:cNvContentPartPr/>
              <p14:nvPr/>
            </p14:nvContentPartPr>
            <p14:xfrm>
              <a:off x="6112400" y="5890878"/>
              <a:ext cx="89640" cy="4752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D7F6A4BC-8A51-450F-8D0C-6CAF6C89C91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108080" y="5886558"/>
                <a:ext cx="98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3F64BF0F-33AE-4AE3-888C-05B1C73EABAF}"/>
                  </a:ext>
                </a:extLst>
              </p14:cNvPr>
              <p14:cNvContentPartPr/>
              <p14:nvPr/>
            </p14:nvContentPartPr>
            <p14:xfrm>
              <a:off x="6201680" y="5836518"/>
              <a:ext cx="235440" cy="23436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3F64BF0F-33AE-4AE3-888C-05B1C73EABA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197360" y="5832198"/>
                <a:ext cx="2440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6A54B11-8416-458F-B62A-110ECE0A85B1}"/>
                  </a:ext>
                </a:extLst>
              </p14:cNvPr>
              <p14:cNvContentPartPr/>
              <p14:nvPr/>
            </p14:nvContentPartPr>
            <p14:xfrm>
              <a:off x="6433520" y="5821398"/>
              <a:ext cx="16560" cy="4500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6A54B11-8416-458F-B62A-110ECE0A85B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429200" y="5817078"/>
                <a:ext cx="25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9CA8ADB5-A1AF-40D1-B795-E68BA8DD6E80}"/>
                  </a:ext>
                </a:extLst>
              </p14:cNvPr>
              <p14:cNvContentPartPr/>
              <p14:nvPr/>
            </p14:nvContentPartPr>
            <p14:xfrm>
              <a:off x="6467360" y="5797638"/>
              <a:ext cx="216720" cy="14652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9CA8ADB5-A1AF-40D1-B795-E68BA8DD6E8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463040" y="5793318"/>
                <a:ext cx="2253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B3B13D90-4230-4E4A-A16B-F4E48A831E8F}"/>
                  </a:ext>
                </a:extLst>
              </p14:cNvPr>
              <p14:cNvContentPartPr/>
              <p14:nvPr/>
            </p14:nvContentPartPr>
            <p14:xfrm>
              <a:off x="6120320" y="5800158"/>
              <a:ext cx="149760" cy="1656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B3B13D90-4230-4E4A-A16B-F4E48A831E8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116000" y="5795838"/>
                <a:ext cx="158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F19405A3-EAA2-4508-B93B-EAB9ABA30839}"/>
                  </a:ext>
                </a:extLst>
              </p14:cNvPr>
              <p14:cNvContentPartPr/>
              <p14:nvPr/>
            </p14:nvContentPartPr>
            <p14:xfrm>
              <a:off x="6818000" y="5863518"/>
              <a:ext cx="115200" cy="2073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F19405A3-EAA2-4508-B93B-EAB9ABA3083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813680" y="5859198"/>
                <a:ext cx="123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BA87A64C-017D-4EE6-B9A8-6A325B3704A5}"/>
                  </a:ext>
                </a:extLst>
              </p14:cNvPr>
              <p14:cNvContentPartPr/>
              <p14:nvPr/>
            </p14:nvContentPartPr>
            <p14:xfrm>
              <a:off x="6950480" y="5874318"/>
              <a:ext cx="234360" cy="5832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BA87A64C-017D-4EE6-B9A8-6A325B3704A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946160" y="5869998"/>
                <a:ext cx="243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2A41C18E-0E8A-4053-B875-B6BA1F2F3C99}"/>
                  </a:ext>
                </a:extLst>
              </p14:cNvPr>
              <p14:cNvContentPartPr/>
              <p14:nvPr/>
            </p14:nvContentPartPr>
            <p14:xfrm>
              <a:off x="7175480" y="5795118"/>
              <a:ext cx="108000" cy="16632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2A41C18E-0E8A-4053-B875-B6BA1F2F3C9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171160" y="5790798"/>
                <a:ext cx="116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8AE6F97D-B97C-4780-9470-AE21A56DD6F2}"/>
                  </a:ext>
                </a:extLst>
              </p14:cNvPr>
              <p14:cNvContentPartPr/>
              <p14:nvPr/>
            </p14:nvContentPartPr>
            <p14:xfrm>
              <a:off x="7274120" y="5878998"/>
              <a:ext cx="75960" cy="5616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8AE6F97D-B97C-4780-9470-AE21A56DD6F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269800" y="5874678"/>
                <a:ext cx="84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6411FE13-34EA-4960-9027-17ACE0539D62}"/>
                  </a:ext>
                </a:extLst>
              </p14:cNvPr>
              <p14:cNvContentPartPr/>
              <p14:nvPr/>
            </p14:nvContentPartPr>
            <p14:xfrm>
              <a:off x="7431800" y="5756958"/>
              <a:ext cx="299880" cy="23472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6411FE13-34EA-4960-9027-17ACE0539D6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427480" y="5752638"/>
                <a:ext cx="308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8EFA062E-33D3-4FD1-A752-7A090388FF24}"/>
                  </a:ext>
                </a:extLst>
              </p14:cNvPr>
              <p14:cNvContentPartPr/>
              <p14:nvPr/>
            </p14:nvContentPartPr>
            <p14:xfrm>
              <a:off x="7719440" y="5772798"/>
              <a:ext cx="128520" cy="15516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8EFA062E-33D3-4FD1-A752-7A090388FF2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715120" y="5768478"/>
                <a:ext cx="1371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FB779A1E-1EBE-4538-A58E-AF051615D9F1}"/>
                  </a:ext>
                </a:extLst>
              </p14:cNvPr>
              <p14:cNvContentPartPr/>
              <p14:nvPr/>
            </p14:nvContentPartPr>
            <p14:xfrm>
              <a:off x="7764440" y="5837958"/>
              <a:ext cx="121680" cy="9648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FB779A1E-1EBE-4538-A58E-AF051615D9F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760120" y="5833638"/>
                <a:ext cx="130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6FFB83D-5CC5-4CA4-B5A2-966700E6089C}"/>
                  </a:ext>
                </a:extLst>
              </p14:cNvPr>
              <p14:cNvContentPartPr/>
              <p14:nvPr/>
            </p14:nvContentPartPr>
            <p14:xfrm>
              <a:off x="7895480" y="5823198"/>
              <a:ext cx="210960" cy="8496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6FFB83D-5CC5-4CA4-B5A2-966700E6089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891160" y="5818878"/>
                <a:ext cx="219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9E204F02-E0BB-403F-A52B-7423CD3A7802}"/>
                  </a:ext>
                </a:extLst>
              </p14:cNvPr>
              <p14:cNvContentPartPr/>
              <p14:nvPr/>
            </p14:nvContentPartPr>
            <p14:xfrm>
              <a:off x="8140280" y="5746158"/>
              <a:ext cx="142560" cy="1548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9E204F02-E0BB-403F-A52B-7423CD3A780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135960" y="5741838"/>
                <a:ext cx="1512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4AAFE1DB-BA04-4F45-A6A8-3CC151347997}"/>
                  </a:ext>
                </a:extLst>
              </p14:cNvPr>
              <p14:cNvContentPartPr/>
              <p14:nvPr/>
            </p14:nvContentPartPr>
            <p14:xfrm>
              <a:off x="8046320" y="5671278"/>
              <a:ext cx="360" cy="36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4AAFE1DB-BA04-4F45-A6A8-3CC15134799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042000" y="56669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CA04664C-C455-4CEC-B403-F1BB0A4EB259}"/>
                  </a:ext>
                </a:extLst>
              </p14:cNvPr>
              <p14:cNvContentPartPr/>
              <p14:nvPr/>
            </p14:nvContentPartPr>
            <p14:xfrm>
              <a:off x="2959520" y="6055758"/>
              <a:ext cx="144720" cy="16740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CA04664C-C455-4CEC-B403-F1BB0A4EB25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55200" y="6051438"/>
                <a:ext cx="153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F044D2BE-AADC-43AC-A746-96FED4495A03}"/>
                  </a:ext>
                </a:extLst>
              </p14:cNvPr>
              <p14:cNvContentPartPr/>
              <p14:nvPr/>
            </p14:nvContentPartPr>
            <p14:xfrm>
              <a:off x="3003800" y="6045678"/>
              <a:ext cx="102600" cy="1796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F044D2BE-AADC-43AC-A746-96FED4495A0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999480" y="6041358"/>
                <a:ext cx="111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2F50992F-481A-4028-9436-EB7E29634E44}"/>
                  </a:ext>
                </a:extLst>
              </p14:cNvPr>
              <p14:cNvContentPartPr/>
              <p14:nvPr/>
            </p14:nvContentPartPr>
            <p14:xfrm>
              <a:off x="3161120" y="6042798"/>
              <a:ext cx="49320" cy="18468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2F50992F-481A-4028-9436-EB7E29634E4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156800" y="6038478"/>
                <a:ext cx="579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CC9CB8AE-C21D-4DE4-B3B7-8819A7722608}"/>
                  </a:ext>
                </a:extLst>
              </p14:cNvPr>
              <p14:cNvContentPartPr/>
              <p14:nvPr/>
            </p14:nvContentPartPr>
            <p14:xfrm>
              <a:off x="3231680" y="6032358"/>
              <a:ext cx="40680" cy="17352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CC9CB8AE-C21D-4DE4-B3B7-8819A772260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227360" y="6028038"/>
                <a:ext cx="493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D0DEBBEC-D9E5-4F6A-821F-5EA914317D36}"/>
                  </a:ext>
                </a:extLst>
              </p14:cNvPr>
              <p14:cNvContentPartPr/>
              <p14:nvPr/>
            </p14:nvContentPartPr>
            <p14:xfrm>
              <a:off x="3297560" y="6121638"/>
              <a:ext cx="105120" cy="10692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D0DEBBEC-D9E5-4F6A-821F-5EA914317D3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93240" y="6117318"/>
                <a:ext cx="113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7AFE91F9-8516-43E2-98AC-8727DE9A2A3B}"/>
                  </a:ext>
                </a:extLst>
              </p14:cNvPr>
              <p14:cNvContentPartPr/>
              <p14:nvPr/>
            </p14:nvContentPartPr>
            <p14:xfrm>
              <a:off x="3411680" y="6064398"/>
              <a:ext cx="170280" cy="16092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7AFE91F9-8516-43E2-98AC-8727DE9A2A3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407360" y="6060078"/>
                <a:ext cx="1789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AA85329B-DC52-488F-BB90-F337B9ECD5F1}"/>
                  </a:ext>
                </a:extLst>
              </p14:cNvPr>
              <p14:cNvContentPartPr/>
              <p14:nvPr/>
            </p14:nvContentPartPr>
            <p14:xfrm>
              <a:off x="3501320" y="6160878"/>
              <a:ext cx="64080" cy="5184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AA85329B-DC52-488F-BB90-F337B9ECD5F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497000" y="6156558"/>
                <a:ext cx="7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1275F3A6-3F9E-4006-9461-FD6D01C21F96}"/>
                  </a:ext>
                </a:extLst>
              </p14:cNvPr>
              <p14:cNvContentPartPr/>
              <p14:nvPr/>
            </p14:nvContentPartPr>
            <p14:xfrm>
              <a:off x="3562880" y="6120558"/>
              <a:ext cx="154440" cy="993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1275F3A6-3F9E-4006-9461-FD6D01C21F9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558560" y="6116238"/>
                <a:ext cx="163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CDB21F6-5AA8-4590-AF1B-776D9C703A7C}"/>
                  </a:ext>
                </a:extLst>
              </p14:cNvPr>
              <p14:cNvContentPartPr/>
              <p14:nvPr/>
            </p14:nvContentPartPr>
            <p14:xfrm>
              <a:off x="3750080" y="6046398"/>
              <a:ext cx="138960" cy="18864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CDB21F6-5AA8-4590-AF1B-776D9C703A7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745760" y="6042078"/>
                <a:ext cx="1476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A122C254-435F-4D99-8E73-501EA0BA12C6}"/>
                  </a:ext>
                </a:extLst>
              </p14:cNvPr>
              <p14:cNvContentPartPr/>
              <p14:nvPr/>
            </p14:nvContentPartPr>
            <p14:xfrm>
              <a:off x="3868880" y="6039918"/>
              <a:ext cx="28080" cy="421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A122C254-435F-4D99-8E73-501EA0BA12C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864560" y="6035598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5F0E4001-6610-4F09-A317-756FB7038BD3}"/>
                  </a:ext>
                </a:extLst>
              </p14:cNvPr>
              <p14:cNvContentPartPr/>
              <p14:nvPr/>
            </p14:nvContentPartPr>
            <p14:xfrm>
              <a:off x="3896600" y="6125238"/>
              <a:ext cx="243000" cy="9792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5F0E4001-6610-4F09-A317-756FB7038BD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892280" y="6120918"/>
                <a:ext cx="251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7A15796F-8C41-4DEE-8584-DBC27657D32B}"/>
                  </a:ext>
                </a:extLst>
              </p14:cNvPr>
              <p14:cNvContentPartPr/>
              <p14:nvPr/>
            </p14:nvContentPartPr>
            <p14:xfrm>
              <a:off x="4186760" y="6122718"/>
              <a:ext cx="290520" cy="1108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7A15796F-8C41-4DEE-8584-DBC27657D32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182440" y="6118398"/>
                <a:ext cx="299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5BE93C22-9632-46D8-9160-C6273D18C721}"/>
                  </a:ext>
                </a:extLst>
              </p14:cNvPr>
              <p14:cNvContentPartPr/>
              <p14:nvPr/>
            </p14:nvContentPartPr>
            <p14:xfrm>
              <a:off x="2462360" y="6417198"/>
              <a:ext cx="306000" cy="4392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5BE93C22-9632-46D8-9160-C6273D18C72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458040" y="6412878"/>
                <a:ext cx="314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526BB7DA-85AF-4D1A-ADD5-2086E701E9BF}"/>
                  </a:ext>
                </a:extLst>
              </p14:cNvPr>
              <p14:cNvContentPartPr/>
              <p14:nvPr/>
            </p14:nvContentPartPr>
            <p14:xfrm>
              <a:off x="2418800" y="6488118"/>
              <a:ext cx="279360" cy="327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526BB7DA-85AF-4D1A-ADD5-2086E701E9B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14480" y="6483798"/>
                <a:ext cx="288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21C5F19-F915-48AE-BDAB-34C1CD8F8166}"/>
                  </a:ext>
                </a:extLst>
              </p14:cNvPr>
              <p14:cNvContentPartPr/>
              <p14:nvPr/>
            </p14:nvContentPartPr>
            <p14:xfrm>
              <a:off x="2747840" y="6370758"/>
              <a:ext cx="107640" cy="21312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21C5F19-F915-48AE-BDAB-34C1CD8F816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43520" y="6366438"/>
                <a:ext cx="116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5E3CDA21-8653-48EB-B9FB-4998DA053E6B}"/>
                  </a:ext>
                </a:extLst>
              </p14:cNvPr>
              <p14:cNvContentPartPr/>
              <p14:nvPr/>
            </p14:nvContentPartPr>
            <p14:xfrm>
              <a:off x="3038000" y="6365718"/>
              <a:ext cx="377640" cy="14616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5E3CDA21-8653-48EB-B9FB-4998DA053E6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33680" y="6361398"/>
                <a:ext cx="386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8862115E-89E8-4809-9E04-41D7EE73E922}"/>
                  </a:ext>
                </a:extLst>
              </p14:cNvPr>
              <p14:cNvContentPartPr/>
              <p14:nvPr/>
            </p14:nvContentPartPr>
            <p14:xfrm>
              <a:off x="3356600" y="6371118"/>
              <a:ext cx="360" cy="3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8862115E-89E8-4809-9E04-41D7EE73E92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352280" y="636679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25FCD63A-6153-496F-A713-A63058DB842E}"/>
                  </a:ext>
                </a:extLst>
              </p14:cNvPr>
              <p14:cNvContentPartPr/>
              <p14:nvPr/>
            </p14:nvContentPartPr>
            <p14:xfrm>
              <a:off x="3594920" y="6370758"/>
              <a:ext cx="150120" cy="12492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25FCD63A-6153-496F-A713-A63058DB842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590600" y="6366438"/>
                <a:ext cx="158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8340F8CB-5425-4B8F-AD21-015C04B50A1E}"/>
                  </a:ext>
                </a:extLst>
              </p14:cNvPr>
              <p14:cNvContentPartPr/>
              <p14:nvPr/>
            </p14:nvContentPartPr>
            <p14:xfrm>
              <a:off x="3757280" y="6412518"/>
              <a:ext cx="218160" cy="831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8340F8CB-5425-4B8F-AD21-015C04B50A1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752960" y="6408198"/>
                <a:ext cx="226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93D91C4D-72A0-4EA1-A021-4AC1496DAF6D}"/>
                  </a:ext>
                </a:extLst>
              </p14:cNvPr>
              <p14:cNvContentPartPr/>
              <p14:nvPr/>
            </p14:nvContentPartPr>
            <p14:xfrm>
              <a:off x="3960320" y="6316758"/>
              <a:ext cx="97200" cy="16200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93D91C4D-72A0-4EA1-A021-4AC1496DAF6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956000" y="6312438"/>
                <a:ext cx="1058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DE3A304E-6EE3-40C8-82A2-91534F83695C}"/>
                  </a:ext>
                </a:extLst>
              </p14:cNvPr>
              <p14:cNvContentPartPr/>
              <p14:nvPr/>
            </p14:nvContentPartPr>
            <p14:xfrm>
              <a:off x="4083080" y="6411438"/>
              <a:ext cx="213840" cy="3744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DE3A304E-6EE3-40C8-82A2-91534F83695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078760" y="6407118"/>
                <a:ext cx="22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BA0B3916-6A29-44B4-BA14-7A34B371C2DE}"/>
                  </a:ext>
                </a:extLst>
              </p14:cNvPr>
              <p14:cNvContentPartPr/>
              <p14:nvPr/>
            </p14:nvContentPartPr>
            <p14:xfrm>
              <a:off x="4273520" y="6372918"/>
              <a:ext cx="52920" cy="2592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BA0B3916-6A29-44B4-BA14-7A34B371C2D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269200" y="6368598"/>
                <a:ext cx="615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08C1436C-43E7-4309-9B94-6CB5D10213BE}"/>
                  </a:ext>
                </a:extLst>
              </p14:cNvPr>
              <p14:cNvContentPartPr/>
              <p14:nvPr/>
            </p14:nvContentPartPr>
            <p14:xfrm>
              <a:off x="4324280" y="6340878"/>
              <a:ext cx="491400" cy="23508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08C1436C-43E7-4309-9B94-6CB5D10213BE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319960" y="6336558"/>
                <a:ext cx="500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6FD92AEB-A874-480F-99E1-76C955935D8E}"/>
                  </a:ext>
                </a:extLst>
              </p14:cNvPr>
              <p14:cNvContentPartPr/>
              <p14:nvPr/>
            </p14:nvContentPartPr>
            <p14:xfrm>
              <a:off x="5036000" y="6334038"/>
              <a:ext cx="155520" cy="882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6FD92AEB-A874-480F-99E1-76C955935D8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031680" y="6329718"/>
                <a:ext cx="164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B633DA7D-B549-4087-B3C1-8A3AE46E14A2}"/>
                  </a:ext>
                </a:extLst>
              </p14:cNvPr>
              <p14:cNvContentPartPr/>
              <p14:nvPr/>
            </p14:nvContentPartPr>
            <p14:xfrm>
              <a:off x="5219240" y="6261318"/>
              <a:ext cx="71280" cy="13860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B633DA7D-B549-4087-B3C1-8A3AE46E14A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214920" y="6256998"/>
                <a:ext cx="799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9811E70F-2B94-4DE7-B72C-5F6A02AFF246}"/>
                  </a:ext>
                </a:extLst>
              </p14:cNvPr>
              <p14:cNvContentPartPr/>
              <p14:nvPr/>
            </p14:nvContentPartPr>
            <p14:xfrm>
              <a:off x="5343080" y="6316398"/>
              <a:ext cx="216000" cy="7308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9811E70F-2B94-4DE7-B72C-5F6A02AFF246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338760" y="6312078"/>
                <a:ext cx="224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64C35BFC-EE9D-468F-8865-87092663D2A7}"/>
                  </a:ext>
                </a:extLst>
              </p14:cNvPr>
              <p14:cNvContentPartPr/>
              <p14:nvPr/>
            </p14:nvContentPartPr>
            <p14:xfrm>
              <a:off x="5679320" y="6298038"/>
              <a:ext cx="109800" cy="17460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64C35BFC-EE9D-468F-8865-87092663D2A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675000" y="6293718"/>
                <a:ext cx="118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113E38EE-B512-4229-83D0-48CCE9A825C7}"/>
                  </a:ext>
                </a:extLst>
              </p14:cNvPr>
              <p14:cNvContentPartPr/>
              <p14:nvPr/>
            </p14:nvContentPartPr>
            <p14:xfrm>
              <a:off x="5788760" y="6282558"/>
              <a:ext cx="276480" cy="9468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113E38EE-B512-4229-83D0-48CCE9A825C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784440" y="6278238"/>
                <a:ext cx="2851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19043F68-D457-413C-8A44-B7276F1A6B38}"/>
                  </a:ext>
                </a:extLst>
              </p14:cNvPr>
              <p14:cNvContentPartPr/>
              <p14:nvPr/>
            </p14:nvContentPartPr>
            <p14:xfrm>
              <a:off x="6070280" y="6208758"/>
              <a:ext cx="148320" cy="17244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19043F68-D457-413C-8A44-B7276F1A6B3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065960" y="6204438"/>
                <a:ext cx="156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9309B2BF-32BC-43E9-9886-0EAB95E88480}"/>
                  </a:ext>
                </a:extLst>
              </p14:cNvPr>
              <p14:cNvContentPartPr/>
              <p14:nvPr/>
            </p14:nvContentPartPr>
            <p14:xfrm>
              <a:off x="6288800" y="6335478"/>
              <a:ext cx="93960" cy="1188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9309B2BF-32BC-43E9-9886-0EAB95E8848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284480" y="6331158"/>
                <a:ext cx="102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7D7C1FE9-8F8A-4654-B1D8-6EEBA047F642}"/>
                  </a:ext>
                </a:extLst>
              </p14:cNvPr>
              <p14:cNvContentPartPr/>
              <p14:nvPr/>
            </p14:nvContentPartPr>
            <p14:xfrm>
              <a:off x="6444320" y="6175278"/>
              <a:ext cx="178560" cy="2883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7D7C1FE9-8F8A-4654-B1D8-6EEBA047F642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440000" y="6170958"/>
                <a:ext cx="187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61B5F21-2FC3-4062-B202-68EE262AC80B}"/>
                  </a:ext>
                </a:extLst>
              </p14:cNvPr>
              <p14:cNvContentPartPr/>
              <p14:nvPr/>
            </p14:nvContentPartPr>
            <p14:xfrm>
              <a:off x="6545840" y="6186798"/>
              <a:ext cx="171360" cy="24336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61B5F21-2FC3-4062-B202-68EE262AC80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541520" y="6182478"/>
                <a:ext cx="1800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FB09BA2-63ED-43D1-8B4C-36BAAFBDBE84}"/>
                  </a:ext>
                </a:extLst>
              </p14:cNvPr>
              <p14:cNvContentPartPr/>
              <p14:nvPr/>
            </p14:nvContentPartPr>
            <p14:xfrm>
              <a:off x="6708920" y="6258438"/>
              <a:ext cx="20520" cy="2844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FB09BA2-63ED-43D1-8B4C-36BAAFBDBE8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704600" y="6254118"/>
                <a:ext cx="291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67BF2D88-0294-481A-8CCF-E86166D097B7}"/>
                  </a:ext>
                </a:extLst>
              </p14:cNvPr>
              <p14:cNvContentPartPr/>
              <p14:nvPr/>
            </p14:nvContentPartPr>
            <p14:xfrm>
              <a:off x="6696320" y="6262038"/>
              <a:ext cx="2880" cy="7992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67BF2D88-0294-481A-8CCF-E86166D097B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692000" y="6257718"/>
                <a:ext cx="115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6D4FEEF1-6F4F-4FE7-BE2D-9F6A9E097B77}"/>
                  </a:ext>
                </a:extLst>
              </p14:cNvPr>
              <p14:cNvContentPartPr/>
              <p14:nvPr/>
            </p14:nvContentPartPr>
            <p14:xfrm>
              <a:off x="6769040" y="6243678"/>
              <a:ext cx="79560" cy="8928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6D4FEEF1-6F4F-4FE7-BE2D-9F6A9E097B7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764720" y="6239358"/>
                <a:ext cx="88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ADDD948-B42D-44FD-862F-C7DE1A1BF19A}"/>
                  </a:ext>
                </a:extLst>
              </p14:cNvPr>
              <p14:cNvContentPartPr/>
              <p14:nvPr/>
            </p14:nvContentPartPr>
            <p14:xfrm>
              <a:off x="6781640" y="6256638"/>
              <a:ext cx="119520" cy="8856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ADDD948-B42D-44FD-862F-C7DE1A1BF19A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777320" y="6252318"/>
                <a:ext cx="128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1901C05-4E94-4FE1-BEA7-46BC7CCC6ED1}"/>
                  </a:ext>
                </a:extLst>
              </p14:cNvPr>
              <p14:cNvContentPartPr/>
              <p14:nvPr/>
            </p14:nvContentPartPr>
            <p14:xfrm>
              <a:off x="6947240" y="6195798"/>
              <a:ext cx="446040" cy="13536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1901C05-4E94-4FE1-BEA7-46BC7CCC6ED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942920" y="6191478"/>
                <a:ext cx="454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962FFB2-7815-4E83-BD7B-27C7E58707CC}"/>
                  </a:ext>
                </a:extLst>
              </p14:cNvPr>
              <p14:cNvContentPartPr/>
              <p14:nvPr/>
            </p14:nvContentPartPr>
            <p14:xfrm>
              <a:off x="7052720" y="6095718"/>
              <a:ext cx="12600" cy="1332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962FFB2-7815-4E83-BD7B-27C7E58707C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048400" y="6091398"/>
                <a:ext cx="21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67A46318-4A03-4C14-B40B-1C214081DCDE}"/>
                  </a:ext>
                </a:extLst>
              </p14:cNvPr>
              <p14:cNvContentPartPr/>
              <p14:nvPr/>
            </p14:nvContentPartPr>
            <p14:xfrm>
              <a:off x="7575440" y="6200838"/>
              <a:ext cx="15120" cy="14328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67A46318-4A03-4C14-B40B-1C214081DCD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571120" y="6196518"/>
                <a:ext cx="23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911A4063-B865-4450-8828-032DC72EFE71}"/>
                  </a:ext>
                </a:extLst>
              </p14:cNvPr>
              <p14:cNvContentPartPr/>
              <p14:nvPr/>
            </p14:nvContentPartPr>
            <p14:xfrm>
              <a:off x="7517840" y="6151878"/>
              <a:ext cx="155160" cy="10692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911A4063-B865-4450-8828-032DC72EFE7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513520" y="6147558"/>
                <a:ext cx="1638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438ECCDD-4858-41BE-8F77-4E68BC2B28B5}"/>
                  </a:ext>
                </a:extLst>
              </p14:cNvPr>
              <p14:cNvContentPartPr/>
              <p14:nvPr/>
            </p14:nvContentPartPr>
            <p14:xfrm>
              <a:off x="7685240" y="6255558"/>
              <a:ext cx="121320" cy="3816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438ECCDD-4858-41BE-8F77-4E68BC2B28B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680920" y="6251238"/>
                <a:ext cx="129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72D89364-CDCC-4185-A4CD-2C359CF93512}"/>
                  </a:ext>
                </a:extLst>
              </p14:cNvPr>
              <p14:cNvContentPartPr/>
              <p14:nvPr/>
            </p14:nvContentPartPr>
            <p14:xfrm>
              <a:off x="7868480" y="6135318"/>
              <a:ext cx="348120" cy="17784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72D89364-CDCC-4185-A4CD-2C359CF9351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864160" y="6130998"/>
                <a:ext cx="356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06EDFA1-955E-47BC-90C6-F1928C2BF94F}"/>
                  </a:ext>
                </a:extLst>
              </p14:cNvPr>
              <p14:cNvContentPartPr/>
              <p14:nvPr/>
            </p14:nvContentPartPr>
            <p14:xfrm>
              <a:off x="3097400" y="6667038"/>
              <a:ext cx="131400" cy="8064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06EDFA1-955E-47BC-90C6-F1928C2BF94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093080" y="6662718"/>
                <a:ext cx="140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C08CA251-1199-4BC7-BAD8-BE09C6445258}"/>
                  </a:ext>
                </a:extLst>
              </p14:cNvPr>
              <p14:cNvContentPartPr/>
              <p14:nvPr/>
            </p14:nvContentPartPr>
            <p14:xfrm>
              <a:off x="3290720" y="6636798"/>
              <a:ext cx="212760" cy="11268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C08CA251-1199-4BC7-BAD8-BE09C644525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286400" y="6632478"/>
                <a:ext cx="2214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1049EC6E-D983-4855-8A07-3F2342FF01D4}"/>
                  </a:ext>
                </a:extLst>
              </p14:cNvPr>
              <p14:cNvContentPartPr/>
              <p14:nvPr/>
            </p14:nvContentPartPr>
            <p14:xfrm>
              <a:off x="3558560" y="6647238"/>
              <a:ext cx="79560" cy="8316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1049EC6E-D983-4855-8A07-3F2342FF01D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554240" y="6642918"/>
                <a:ext cx="88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DCB59812-B5DB-4874-9EB7-D40E0802019F}"/>
                  </a:ext>
                </a:extLst>
              </p14:cNvPr>
              <p14:cNvContentPartPr/>
              <p14:nvPr/>
            </p14:nvContentPartPr>
            <p14:xfrm>
              <a:off x="3725240" y="6581718"/>
              <a:ext cx="117000" cy="15516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DCB59812-B5DB-4874-9EB7-D40E0802019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720920" y="6577398"/>
                <a:ext cx="1256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7E82A046-1556-4E4C-8FFD-8FF898F26ED1}"/>
                  </a:ext>
                </a:extLst>
              </p14:cNvPr>
              <p14:cNvContentPartPr/>
              <p14:nvPr/>
            </p14:nvContentPartPr>
            <p14:xfrm>
              <a:off x="4007480" y="6573438"/>
              <a:ext cx="131040" cy="14004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7E82A046-1556-4E4C-8FFD-8FF898F26ED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003160" y="6569118"/>
                <a:ext cx="139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654F2641-A0CE-4470-BC88-2F09055B369D}"/>
                  </a:ext>
                </a:extLst>
              </p14:cNvPr>
              <p14:cNvContentPartPr/>
              <p14:nvPr/>
            </p14:nvContentPartPr>
            <p14:xfrm>
              <a:off x="4071920" y="6661998"/>
              <a:ext cx="58680" cy="2736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654F2641-A0CE-4470-BC88-2F09055B369D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067600" y="6657678"/>
                <a:ext cx="6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506DB0E4-CF27-4BF1-8AA2-7E6EC3E794CA}"/>
                  </a:ext>
                </a:extLst>
              </p14:cNvPr>
              <p14:cNvContentPartPr/>
              <p14:nvPr/>
            </p14:nvContentPartPr>
            <p14:xfrm>
              <a:off x="4147520" y="6647238"/>
              <a:ext cx="199440" cy="5184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506DB0E4-CF27-4BF1-8AA2-7E6EC3E794CA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143200" y="6642918"/>
                <a:ext cx="208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0EF0191-2154-46AA-8AD9-2E7CB0F2A6FE}"/>
                  </a:ext>
                </a:extLst>
              </p14:cNvPr>
              <p14:cNvContentPartPr/>
              <p14:nvPr/>
            </p14:nvContentPartPr>
            <p14:xfrm>
              <a:off x="4430120" y="6557958"/>
              <a:ext cx="190080" cy="1728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0EF0191-2154-46AA-8AD9-2E7CB0F2A6FE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425800" y="6553638"/>
                <a:ext cx="1987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D50712EC-CAE9-46D4-8932-BEA4A6C73638}"/>
                  </a:ext>
                </a:extLst>
              </p14:cNvPr>
              <p14:cNvContentPartPr/>
              <p14:nvPr/>
            </p14:nvContentPartPr>
            <p14:xfrm>
              <a:off x="4397360" y="6586038"/>
              <a:ext cx="90360" cy="828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D50712EC-CAE9-46D4-8932-BEA4A6C7363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393040" y="6581718"/>
                <a:ext cx="990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494539C8-79D1-43E7-A5FD-43A64DBFCE8D}"/>
                  </a:ext>
                </a:extLst>
              </p14:cNvPr>
              <p14:cNvContentPartPr/>
              <p14:nvPr/>
            </p14:nvContentPartPr>
            <p14:xfrm>
              <a:off x="4625960" y="6629598"/>
              <a:ext cx="124560" cy="7128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494539C8-79D1-43E7-A5FD-43A64DBFCE8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621640" y="6625278"/>
                <a:ext cx="133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38D3C311-3A53-4156-B285-89A7B7AEB3E4}"/>
                  </a:ext>
                </a:extLst>
              </p14:cNvPr>
              <p14:cNvContentPartPr/>
              <p14:nvPr/>
            </p14:nvContentPartPr>
            <p14:xfrm>
              <a:off x="4836200" y="6546078"/>
              <a:ext cx="155520" cy="1324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38D3C311-3A53-4156-B285-89A7B7AEB3E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831880" y="6541758"/>
                <a:ext cx="164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259A1515-0040-4584-AF18-70F4BFF4CC36}"/>
                  </a:ext>
                </a:extLst>
              </p14:cNvPr>
              <p14:cNvContentPartPr/>
              <p14:nvPr/>
            </p14:nvContentPartPr>
            <p14:xfrm>
              <a:off x="4906040" y="6652278"/>
              <a:ext cx="77760" cy="16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259A1515-0040-4584-AF18-70F4BFF4CC36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901720" y="6647958"/>
                <a:ext cx="86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07A5246B-1B53-47B7-8926-7885111CBB12}"/>
                  </a:ext>
                </a:extLst>
              </p14:cNvPr>
              <p14:cNvContentPartPr/>
              <p14:nvPr/>
            </p14:nvContentPartPr>
            <p14:xfrm>
              <a:off x="4987760" y="6530238"/>
              <a:ext cx="119160" cy="14616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07A5246B-1B53-47B7-8926-7885111CBB12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983440" y="6525918"/>
                <a:ext cx="127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0D7FF5D8-8372-42AA-9CF9-EABCD0293BA1}"/>
                  </a:ext>
                </a:extLst>
              </p14:cNvPr>
              <p14:cNvContentPartPr/>
              <p14:nvPr/>
            </p14:nvContentPartPr>
            <p14:xfrm>
              <a:off x="5176400" y="6628518"/>
              <a:ext cx="117360" cy="2268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0D7FF5D8-8372-42AA-9CF9-EABCD0293BA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172080" y="6624198"/>
                <a:ext cx="126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89572383-EF4E-4001-825D-317F41BD2FC3}"/>
                  </a:ext>
                </a:extLst>
              </p14:cNvPr>
              <p14:cNvContentPartPr/>
              <p14:nvPr/>
            </p14:nvContentPartPr>
            <p14:xfrm>
              <a:off x="5399600" y="6516198"/>
              <a:ext cx="156960" cy="1576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89572383-EF4E-4001-825D-317F41BD2FC3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5395280" y="6511878"/>
                <a:ext cx="165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077CEA06-4F6C-4AD6-A1B8-6FCDE75A0221}"/>
                  </a:ext>
                </a:extLst>
              </p14:cNvPr>
              <p14:cNvContentPartPr/>
              <p14:nvPr/>
            </p14:nvContentPartPr>
            <p14:xfrm>
              <a:off x="5479520" y="6557958"/>
              <a:ext cx="542160" cy="13212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077CEA06-4F6C-4AD6-A1B8-6FCDE75A022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5475200" y="6553638"/>
                <a:ext cx="55080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E4D8E184-D35C-49A8-A886-44195AC7C89A}"/>
              </a:ext>
            </a:extLst>
          </p:cNvPr>
          <p:cNvGrpSpPr/>
          <p:nvPr/>
        </p:nvGrpSpPr>
        <p:grpSpPr>
          <a:xfrm>
            <a:off x="782600" y="178758"/>
            <a:ext cx="11012040" cy="4941720"/>
            <a:chOff x="782600" y="178758"/>
            <a:chExt cx="11012040" cy="49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175AC45-6DFC-4494-863F-4DFC7D30A18B}"/>
                    </a:ext>
                  </a:extLst>
                </p14:cNvPr>
                <p14:cNvContentPartPr/>
                <p14:nvPr/>
              </p14:nvContentPartPr>
              <p14:xfrm>
                <a:off x="9041000" y="260838"/>
                <a:ext cx="169560" cy="286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175AC45-6DFC-4494-863F-4DFC7D30A1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36680" y="256518"/>
                  <a:ext cx="178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D02C952-B1E6-46B2-A5D8-A755F8C1A739}"/>
                    </a:ext>
                  </a:extLst>
                </p14:cNvPr>
                <p14:cNvContentPartPr/>
                <p14:nvPr/>
              </p14:nvContentPartPr>
              <p14:xfrm>
                <a:off x="9220280" y="398718"/>
                <a:ext cx="221040" cy="126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D02C952-B1E6-46B2-A5D8-A755F8C1A73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215960" y="394398"/>
                  <a:ext cx="229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8C63B8D-362C-4A3A-830E-E482C6CDA068}"/>
                    </a:ext>
                  </a:extLst>
                </p14:cNvPr>
                <p14:cNvContentPartPr/>
                <p14:nvPr/>
              </p14:nvContentPartPr>
              <p14:xfrm>
                <a:off x="9464720" y="279918"/>
                <a:ext cx="128520" cy="264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8C63B8D-362C-4A3A-830E-E482C6CDA0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460400" y="275598"/>
                  <a:ext cx="137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7D2FE1-4A4E-40F5-8EE1-D7F2F48CDB3B}"/>
                    </a:ext>
                  </a:extLst>
                </p14:cNvPr>
                <p14:cNvContentPartPr/>
                <p14:nvPr/>
              </p14:nvContentPartPr>
              <p14:xfrm>
                <a:off x="9571280" y="342918"/>
                <a:ext cx="27360" cy="2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7D2FE1-4A4E-40F5-8EE1-D7F2F48CDB3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66960" y="338598"/>
                  <a:ext cx="3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CE624C7-645F-4810-AF62-E4D2ED35B7A3}"/>
                    </a:ext>
                  </a:extLst>
                </p14:cNvPr>
                <p14:cNvContentPartPr/>
                <p14:nvPr/>
              </p14:nvContentPartPr>
              <p14:xfrm>
                <a:off x="9577040" y="377118"/>
                <a:ext cx="120960" cy="107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CE624C7-645F-4810-AF62-E4D2ED35B7A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572720" y="372798"/>
                  <a:ext cx="129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6605FC2-D1ED-4B29-B994-7607BD546AF8}"/>
                    </a:ext>
                  </a:extLst>
                </p14:cNvPr>
                <p14:cNvContentPartPr/>
                <p14:nvPr/>
              </p14:nvContentPartPr>
              <p14:xfrm>
                <a:off x="9693320" y="279198"/>
                <a:ext cx="142200" cy="190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6605FC2-D1ED-4B29-B994-7607BD546AF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89000" y="274878"/>
                  <a:ext cx="15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E886B05-3C05-4587-9697-0922BD90A765}"/>
                    </a:ext>
                  </a:extLst>
                </p14:cNvPr>
                <p14:cNvContentPartPr/>
                <p14:nvPr/>
              </p14:nvContentPartPr>
              <p14:xfrm>
                <a:off x="9859640" y="381078"/>
                <a:ext cx="111240" cy="75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E886B05-3C05-4587-9697-0922BD90A76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55320" y="376758"/>
                  <a:ext cx="119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3A46E7-6734-469B-A0C7-ADD83DE0667F}"/>
                    </a:ext>
                  </a:extLst>
                </p14:cNvPr>
                <p14:cNvContentPartPr/>
                <p14:nvPr/>
              </p14:nvContentPartPr>
              <p14:xfrm>
                <a:off x="10124240" y="278838"/>
                <a:ext cx="87840" cy="137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3A46E7-6734-469B-A0C7-ADD83DE0667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119920" y="274518"/>
                  <a:ext cx="9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277FD33-D501-4E12-BF14-A7095061C0EC}"/>
                    </a:ext>
                  </a:extLst>
                </p14:cNvPr>
                <p14:cNvContentPartPr/>
                <p14:nvPr/>
              </p14:nvContentPartPr>
              <p14:xfrm>
                <a:off x="10229720" y="361998"/>
                <a:ext cx="100800" cy="183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277FD33-D501-4E12-BF14-A7095061C0E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225400" y="357678"/>
                  <a:ext cx="109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E15A024-7BF8-4998-981D-9C8AB7CB1977}"/>
                    </a:ext>
                  </a:extLst>
                </p14:cNvPr>
                <p14:cNvContentPartPr/>
                <p14:nvPr/>
              </p14:nvContentPartPr>
              <p14:xfrm>
                <a:off x="10343840" y="238518"/>
                <a:ext cx="385200" cy="220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E15A024-7BF8-4998-981D-9C8AB7CB197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339520" y="234198"/>
                  <a:ext cx="393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3415722-B8BA-498C-8B63-90430AD2C125}"/>
                    </a:ext>
                  </a:extLst>
                </p14:cNvPr>
                <p14:cNvContentPartPr/>
                <p14:nvPr/>
              </p14:nvContentPartPr>
              <p14:xfrm>
                <a:off x="10634360" y="256158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3415722-B8BA-498C-8B63-90430AD2C12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30040" y="2518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F3D864-221A-4FA3-B574-73F74D2C91A8}"/>
                    </a:ext>
                  </a:extLst>
                </p14:cNvPr>
                <p14:cNvContentPartPr/>
                <p14:nvPr/>
              </p14:nvContentPartPr>
              <p14:xfrm>
                <a:off x="10782680" y="359478"/>
                <a:ext cx="7200" cy="79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F3D864-221A-4FA3-B574-73F74D2C91A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78360" y="355158"/>
                  <a:ext cx="15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EC935A3-6258-4CF0-A187-48A29AF0FCEC}"/>
                    </a:ext>
                  </a:extLst>
                </p14:cNvPr>
                <p14:cNvContentPartPr/>
                <p14:nvPr/>
              </p14:nvContentPartPr>
              <p14:xfrm>
                <a:off x="10815080" y="337518"/>
                <a:ext cx="475560" cy="87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EC935A3-6258-4CF0-A187-48A29AF0FCE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10760" y="333198"/>
                  <a:ext cx="484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1BCBB43-475A-4941-94BF-57D4A96EF5A1}"/>
                    </a:ext>
                  </a:extLst>
                </p14:cNvPr>
                <p14:cNvContentPartPr/>
                <p14:nvPr/>
              </p14:nvContentPartPr>
              <p14:xfrm>
                <a:off x="10936040" y="178758"/>
                <a:ext cx="10440" cy="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1BCBB43-475A-4941-94BF-57D4A96EF5A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931720" y="174438"/>
                  <a:ext cx="19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8DE69E-31C4-4844-AC0D-716F12D00656}"/>
                    </a:ext>
                  </a:extLst>
                </p14:cNvPr>
                <p14:cNvContentPartPr/>
                <p14:nvPr/>
              </p14:nvContentPartPr>
              <p14:xfrm>
                <a:off x="11285240" y="327438"/>
                <a:ext cx="150120" cy="272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8DE69E-31C4-4844-AC0D-716F12D0065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80920" y="323118"/>
                  <a:ext cx="15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C794C1-4DD5-4FE3-A263-81C8E73F0699}"/>
                    </a:ext>
                  </a:extLst>
                </p14:cNvPr>
                <p14:cNvContentPartPr/>
                <p14:nvPr/>
              </p14:nvContentPartPr>
              <p14:xfrm>
                <a:off x="9276800" y="693198"/>
                <a:ext cx="167400" cy="79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C794C1-4DD5-4FE3-A263-81C8E73F069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72480" y="688878"/>
                  <a:ext cx="176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89F6505-A235-4AB9-B103-E82DFB79E924}"/>
                    </a:ext>
                  </a:extLst>
                </p14:cNvPr>
                <p14:cNvContentPartPr/>
                <p14:nvPr/>
              </p14:nvContentPartPr>
              <p14:xfrm>
                <a:off x="9426200" y="646398"/>
                <a:ext cx="19080" cy="21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89F6505-A235-4AB9-B103-E82DFB79E92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21880" y="642078"/>
                  <a:ext cx="2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264A24-50C7-4720-A065-5D758655861D}"/>
                    </a:ext>
                  </a:extLst>
                </p14:cNvPr>
                <p14:cNvContentPartPr/>
                <p14:nvPr/>
              </p14:nvContentPartPr>
              <p14:xfrm>
                <a:off x="9575240" y="663678"/>
                <a:ext cx="262800" cy="101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264A24-50C7-4720-A065-5D758655861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70920" y="659358"/>
                  <a:ext cx="271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4461680-F4FE-4144-A0D8-BCB0E6F83C64}"/>
                    </a:ext>
                  </a:extLst>
                </p14:cNvPr>
                <p14:cNvContentPartPr/>
                <p14:nvPr/>
              </p14:nvContentPartPr>
              <p14:xfrm>
                <a:off x="10078880" y="671958"/>
                <a:ext cx="21960" cy="122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4461680-F4FE-4144-A0D8-BCB0E6F83C6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74560" y="667638"/>
                  <a:ext cx="3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16533A5-6322-41E9-B5A1-11412D5EB78D}"/>
                    </a:ext>
                  </a:extLst>
                </p14:cNvPr>
                <p14:cNvContentPartPr/>
                <p14:nvPr/>
              </p14:nvContentPartPr>
              <p14:xfrm>
                <a:off x="10006520" y="645318"/>
                <a:ext cx="139680" cy="15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16533A5-6322-41E9-B5A1-11412D5EB78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02200" y="640998"/>
                  <a:ext cx="14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170669-A955-45A5-8E02-186D1FD1B2B4}"/>
                    </a:ext>
                  </a:extLst>
                </p14:cNvPr>
                <p14:cNvContentPartPr/>
                <p14:nvPr/>
              </p14:nvContentPartPr>
              <p14:xfrm>
                <a:off x="10156280" y="707598"/>
                <a:ext cx="250560" cy="66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170669-A955-45A5-8E02-186D1FD1B2B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51960" y="703278"/>
                  <a:ext cx="259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2B58CA8-75EC-4EE9-95B2-B44668FF1BB0}"/>
                    </a:ext>
                  </a:extLst>
                </p14:cNvPr>
                <p14:cNvContentPartPr/>
                <p14:nvPr/>
              </p14:nvContentPartPr>
              <p14:xfrm>
                <a:off x="10408280" y="698958"/>
                <a:ext cx="96840" cy="54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2B58CA8-75EC-4EE9-95B2-B44668FF1BB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03960" y="694638"/>
                  <a:ext cx="105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BDA618-5222-40E3-A1FF-6DD946484575}"/>
                    </a:ext>
                  </a:extLst>
                </p14:cNvPr>
                <p14:cNvContentPartPr/>
                <p14:nvPr/>
              </p14:nvContentPartPr>
              <p14:xfrm>
                <a:off x="10498640" y="613278"/>
                <a:ext cx="150120" cy="155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BDA618-5222-40E3-A1FF-6DD94648457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94320" y="608958"/>
                  <a:ext cx="158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0EC97D3-4C66-4EB6-95C0-56FC6501B955}"/>
                    </a:ext>
                  </a:extLst>
                </p14:cNvPr>
                <p14:cNvContentPartPr/>
                <p14:nvPr/>
              </p14:nvContentPartPr>
              <p14:xfrm>
                <a:off x="10702760" y="707958"/>
                <a:ext cx="80280" cy="52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0EC97D3-4C66-4EB6-95C0-56FC6501B95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98440" y="703638"/>
                  <a:ext cx="88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82606B-5365-4FE5-A013-A037B800CD0C}"/>
                    </a:ext>
                  </a:extLst>
                </p14:cNvPr>
                <p14:cNvContentPartPr/>
                <p14:nvPr/>
              </p14:nvContentPartPr>
              <p14:xfrm>
                <a:off x="10794920" y="620118"/>
                <a:ext cx="119880" cy="137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82606B-5365-4FE5-A013-A037B800CD0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90600" y="615798"/>
                  <a:ext cx="128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B433481-8B24-40C0-9331-D4EF131EBB92}"/>
                    </a:ext>
                  </a:extLst>
                </p14:cNvPr>
                <p14:cNvContentPartPr/>
                <p14:nvPr/>
              </p14:nvContentPartPr>
              <p14:xfrm>
                <a:off x="10840640" y="739638"/>
                <a:ext cx="65520" cy="21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B433481-8B24-40C0-9331-D4EF131EBB9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36320" y="735318"/>
                  <a:ext cx="7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BB08057-FB8A-4404-BDA3-A3B98F757767}"/>
                    </a:ext>
                  </a:extLst>
                </p14:cNvPr>
                <p14:cNvContentPartPr/>
                <p14:nvPr/>
              </p14:nvContentPartPr>
              <p14:xfrm>
                <a:off x="10884200" y="705798"/>
                <a:ext cx="202680" cy="50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BB08057-FB8A-4404-BDA3-A3B98F7577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79880" y="701478"/>
                  <a:ext cx="21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4B579B-D46A-4248-840A-D1E30B0BCFF4}"/>
                    </a:ext>
                  </a:extLst>
                </p14:cNvPr>
                <p14:cNvContentPartPr/>
                <p14:nvPr/>
              </p14:nvContentPartPr>
              <p14:xfrm>
                <a:off x="11110640" y="709038"/>
                <a:ext cx="246960" cy="36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4B579B-D46A-4248-840A-D1E30B0BCF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106320" y="704718"/>
                  <a:ext cx="25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FA06CA-9BEF-4082-87FF-18B642F39A56}"/>
                    </a:ext>
                  </a:extLst>
                </p14:cNvPr>
                <p14:cNvContentPartPr/>
                <p14:nvPr/>
              </p14:nvContentPartPr>
              <p14:xfrm>
                <a:off x="11395040" y="694278"/>
                <a:ext cx="25920" cy="46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FA06CA-9BEF-4082-87FF-18B642F39A5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90720" y="689958"/>
                  <a:ext cx="34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5543B9B-2BB3-42D1-9E9D-1DB7586DBD45}"/>
                    </a:ext>
                  </a:extLst>
                </p14:cNvPr>
                <p14:cNvContentPartPr/>
                <p14:nvPr/>
              </p14:nvContentPartPr>
              <p14:xfrm>
                <a:off x="11454440" y="601398"/>
                <a:ext cx="83880" cy="151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5543B9B-2BB3-42D1-9E9D-1DB7586DBD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450120" y="597078"/>
                  <a:ext cx="92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483342F-4678-490E-81AB-F0EF56810174}"/>
                    </a:ext>
                  </a:extLst>
                </p14:cNvPr>
                <p14:cNvContentPartPr/>
                <p14:nvPr/>
              </p14:nvContentPartPr>
              <p14:xfrm>
                <a:off x="8927600" y="521478"/>
                <a:ext cx="2583000" cy="117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483342F-4678-490E-81AB-F0EF5681017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23280" y="517158"/>
                  <a:ext cx="259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F12FA84-BBA2-4BD1-AEC0-F4E49F818934}"/>
                    </a:ext>
                  </a:extLst>
                </p14:cNvPr>
                <p14:cNvContentPartPr/>
                <p14:nvPr/>
              </p14:nvContentPartPr>
              <p14:xfrm>
                <a:off x="10710320" y="603558"/>
                <a:ext cx="50040" cy="30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F12FA84-BBA2-4BD1-AEC0-F4E49F81893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706000" y="599238"/>
                  <a:ext cx="58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F23F1F6-2165-4775-B1EC-F5A145D0528E}"/>
                    </a:ext>
                  </a:extLst>
                </p14:cNvPr>
                <p14:cNvContentPartPr/>
                <p14:nvPr/>
              </p14:nvContentPartPr>
              <p14:xfrm>
                <a:off x="9488840" y="828198"/>
                <a:ext cx="186480" cy="79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F23F1F6-2165-4775-B1EC-F5A145D0528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84520" y="823878"/>
                  <a:ext cx="19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1DDA509-C958-4A8D-B903-79EB95CB5D33}"/>
                    </a:ext>
                  </a:extLst>
                </p14:cNvPr>
                <p14:cNvContentPartPr/>
                <p14:nvPr/>
              </p14:nvContentPartPr>
              <p14:xfrm>
                <a:off x="9212720" y="952758"/>
                <a:ext cx="233280" cy="90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1DDA509-C958-4A8D-B903-79EB95CB5D3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08400" y="948438"/>
                  <a:ext cx="24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67568C-7429-40D4-8C3A-AA2745027681}"/>
                    </a:ext>
                  </a:extLst>
                </p14:cNvPr>
                <p14:cNvContentPartPr/>
                <p14:nvPr/>
              </p14:nvContentPartPr>
              <p14:xfrm>
                <a:off x="9457880" y="956358"/>
                <a:ext cx="99720" cy="96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67568C-7429-40D4-8C3A-AA274502768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53560" y="952038"/>
                  <a:ext cx="108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299F80D-75AB-4B7B-AB7E-05602B73DFA8}"/>
                    </a:ext>
                  </a:extLst>
                </p14:cNvPr>
                <p14:cNvContentPartPr/>
                <p14:nvPr/>
              </p14:nvContentPartPr>
              <p14:xfrm>
                <a:off x="9669560" y="921078"/>
                <a:ext cx="48240" cy="141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299F80D-75AB-4B7B-AB7E-05602B73DF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65240" y="916758"/>
                  <a:ext cx="56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F07DDD-6F60-4471-9516-93CF8994ADC1}"/>
                    </a:ext>
                  </a:extLst>
                </p14:cNvPr>
                <p14:cNvContentPartPr/>
                <p14:nvPr/>
              </p14:nvContentPartPr>
              <p14:xfrm>
                <a:off x="9654080" y="912438"/>
                <a:ext cx="101160" cy="105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F07DDD-6F60-4471-9516-93CF8994ADC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49760" y="908118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8051E2-FCDF-47A8-B166-0ED9E7388B97}"/>
                    </a:ext>
                  </a:extLst>
                </p14:cNvPr>
                <p14:cNvContentPartPr/>
                <p14:nvPr/>
              </p14:nvContentPartPr>
              <p14:xfrm>
                <a:off x="9734720" y="979398"/>
                <a:ext cx="118080" cy="80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8051E2-FCDF-47A8-B166-0ED9E7388B9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730400" y="975078"/>
                  <a:ext cx="12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49CBFB6-5A17-44F8-AD85-A217AC2768E3}"/>
                    </a:ext>
                  </a:extLst>
                </p14:cNvPr>
                <p14:cNvContentPartPr/>
                <p14:nvPr/>
              </p14:nvContentPartPr>
              <p14:xfrm>
                <a:off x="9865760" y="973278"/>
                <a:ext cx="92520" cy="81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49CBFB6-5A17-44F8-AD85-A217AC2768E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861440" y="968958"/>
                  <a:ext cx="10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30BB9EE-6B6D-49A7-A6E6-F5DF32E33D4C}"/>
                    </a:ext>
                  </a:extLst>
                </p14:cNvPr>
                <p14:cNvContentPartPr/>
                <p14:nvPr/>
              </p14:nvContentPartPr>
              <p14:xfrm>
                <a:off x="9942440" y="986238"/>
                <a:ext cx="82440" cy="164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30BB9EE-6B6D-49A7-A6E6-F5DF32E33D4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38120" y="981918"/>
                  <a:ext cx="91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48424B-6EA1-4986-BD12-25453852B4C0}"/>
                    </a:ext>
                  </a:extLst>
                </p14:cNvPr>
                <p14:cNvContentPartPr/>
                <p14:nvPr/>
              </p14:nvContentPartPr>
              <p14:xfrm>
                <a:off x="10045400" y="989478"/>
                <a:ext cx="66240" cy="71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48424B-6EA1-4986-BD12-25453852B4C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041080" y="985158"/>
                  <a:ext cx="74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2A17B59-49CE-423D-9BCA-48DAC16320B9}"/>
                    </a:ext>
                  </a:extLst>
                </p14:cNvPr>
                <p14:cNvContentPartPr/>
                <p14:nvPr/>
              </p14:nvContentPartPr>
              <p14:xfrm>
                <a:off x="10136840" y="949158"/>
                <a:ext cx="61200" cy="87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2A17B59-49CE-423D-9BCA-48DAC16320B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32520" y="944838"/>
                  <a:ext cx="69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F7E0630-0FE9-4549-80EC-7FB55D0CB0E4}"/>
                    </a:ext>
                  </a:extLst>
                </p14:cNvPr>
                <p14:cNvContentPartPr/>
                <p14:nvPr/>
              </p14:nvContentPartPr>
              <p14:xfrm>
                <a:off x="10148720" y="929718"/>
                <a:ext cx="335160" cy="159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F7E0630-0FE9-4549-80EC-7FB55D0CB0E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44400" y="925398"/>
                  <a:ext cx="343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D6F4B9A-B33D-466C-8B55-BE6FD438B9C1}"/>
                    </a:ext>
                  </a:extLst>
                </p14:cNvPr>
                <p14:cNvContentPartPr/>
                <p14:nvPr/>
              </p14:nvContentPartPr>
              <p14:xfrm>
                <a:off x="10432400" y="927558"/>
                <a:ext cx="9000" cy="7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D6F4B9A-B33D-466C-8B55-BE6FD438B9C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28080" y="923238"/>
                  <a:ext cx="1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246894C-832F-42A1-B76F-92231E9EBD62}"/>
                    </a:ext>
                  </a:extLst>
                </p14:cNvPr>
                <p14:cNvContentPartPr/>
                <p14:nvPr/>
              </p14:nvContentPartPr>
              <p14:xfrm>
                <a:off x="10598000" y="999198"/>
                <a:ext cx="142920" cy="81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246894C-832F-42A1-B76F-92231E9EBD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93680" y="994878"/>
                  <a:ext cx="151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58F47E-8D1D-47D3-98CD-022F0691C955}"/>
                    </a:ext>
                  </a:extLst>
                </p14:cNvPr>
                <p14:cNvContentPartPr/>
                <p14:nvPr/>
              </p14:nvContentPartPr>
              <p14:xfrm>
                <a:off x="10777280" y="1008918"/>
                <a:ext cx="172800" cy="63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58F47E-8D1D-47D3-98CD-022F0691C9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72960" y="1004598"/>
                  <a:ext cx="181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9DB22DC-39BE-4B5E-A09C-644AF3AA1F3E}"/>
                    </a:ext>
                  </a:extLst>
                </p14:cNvPr>
                <p14:cNvContentPartPr/>
                <p14:nvPr/>
              </p14:nvContentPartPr>
              <p14:xfrm>
                <a:off x="11129720" y="940878"/>
                <a:ext cx="82800" cy="113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9DB22DC-39BE-4B5E-A09C-644AF3AA1F3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25400" y="936558"/>
                  <a:ext cx="9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B57998-4720-4D04-AC74-FDC5AEF06F11}"/>
                    </a:ext>
                  </a:extLst>
                </p14:cNvPr>
                <p14:cNvContentPartPr/>
                <p14:nvPr/>
              </p14:nvContentPartPr>
              <p14:xfrm>
                <a:off x="11200640" y="941238"/>
                <a:ext cx="10080" cy="147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B57998-4720-4D04-AC74-FDC5AEF06F1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96320" y="936918"/>
                  <a:ext cx="18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EE36238-9963-462D-941E-D95740B0689B}"/>
                    </a:ext>
                  </a:extLst>
                </p14:cNvPr>
                <p14:cNvContentPartPr/>
                <p14:nvPr/>
              </p14:nvContentPartPr>
              <p14:xfrm>
                <a:off x="11144480" y="996318"/>
                <a:ext cx="93960" cy="32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EE36238-9963-462D-941E-D95740B0689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40160" y="991998"/>
                  <a:ext cx="102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884EC3-DC5F-45DC-99E0-88F4FF561CCC}"/>
                    </a:ext>
                  </a:extLst>
                </p14:cNvPr>
                <p14:cNvContentPartPr/>
                <p14:nvPr/>
              </p14:nvContentPartPr>
              <p14:xfrm>
                <a:off x="9206960" y="1241838"/>
                <a:ext cx="15840" cy="84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884EC3-DC5F-45DC-99E0-88F4FF561CC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202640" y="1237518"/>
                  <a:ext cx="24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3BADDD6-EDB8-4E4C-9830-45A23CD4657D}"/>
                    </a:ext>
                  </a:extLst>
                </p14:cNvPr>
                <p14:cNvContentPartPr/>
                <p14:nvPr/>
              </p14:nvContentPartPr>
              <p14:xfrm>
                <a:off x="9239000" y="1255518"/>
                <a:ext cx="100800" cy="82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3BADDD6-EDB8-4E4C-9830-45A23CD4657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34680" y="1251198"/>
                  <a:ext cx="109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DA57FF8-0357-4BA9-B4A1-3FA3DDAFA90C}"/>
                    </a:ext>
                  </a:extLst>
                </p14:cNvPr>
                <p14:cNvContentPartPr/>
                <p14:nvPr/>
              </p14:nvContentPartPr>
              <p14:xfrm>
                <a:off x="9302000" y="1168038"/>
                <a:ext cx="77400" cy="153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DA57FF8-0357-4BA9-B4A1-3FA3DDAFA90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297680" y="1163718"/>
                  <a:ext cx="86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90DB734-3C13-45A4-B692-8346D4DB8ECD}"/>
                    </a:ext>
                  </a:extLst>
                </p14:cNvPr>
                <p14:cNvContentPartPr/>
                <p14:nvPr/>
              </p14:nvContentPartPr>
              <p14:xfrm>
                <a:off x="9209120" y="1133478"/>
                <a:ext cx="16560" cy="1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90DB734-3C13-45A4-B692-8346D4DB8EC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04800" y="1129158"/>
                  <a:ext cx="252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979B10-FE1D-4A2F-9494-DEC95BEFD323}"/>
                    </a:ext>
                  </a:extLst>
                </p14:cNvPr>
                <p14:cNvContentPartPr/>
                <p14:nvPr/>
              </p14:nvContentPartPr>
              <p14:xfrm>
                <a:off x="9471200" y="1224198"/>
                <a:ext cx="129240" cy="122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979B10-FE1D-4A2F-9494-DEC95BEFD32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66880" y="1219878"/>
                  <a:ext cx="137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25A5E9E-7764-451D-B57A-447FB8EAB2E6}"/>
                    </a:ext>
                  </a:extLst>
                </p14:cNvPr>
                <p14:cNvContentPartPr/>
                <p14:nvPr/>
              </p14:nvContentPartPr>
              <p14:xfrm>
                <a:off x="9590720" y="1295478"/>
                <a:ext cx="97200" cy="49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25A5E9E-7764-451D-B57A-447FB8EAB2E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586400" y="1291158"/>
                  <a:ext cx="105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CAAF89E-12CE-43B8-B89C-30F54CD8B5D8}"/>
                    </a:ext>
                  </a:extLst>
                </p14:cNvPr>
                <p14:cNvContentPartPr/>
                <p14:nvPr/>
              </p14:nvContentPartPr>
              <p14:xfrm>
                <a:off x="9719240" y="1279638"/>
                <a:ext cx="67320" cy="91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CAAF89E-12CE-43B8-B89C-30F54CD8B5D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714920" y="1275318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EFB4030-471C-4FB0-A709-FE2723C55015}"/>
                    </a:ext>
                  </a:extLst>
                </p14:cNvPr>
                <p14:cNvContentPartPr/>
                <p14:nvPr/>
              </p14:nvContentPartPr>
              <p14:xfrm>
                <a:off x="9905360" y="1248678"/>
                <a:ext cx="37440" cy="98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EFB4030-471C-4FB0-A709-FE2723C5501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901040" y="1244358"/>
                  <a:ext cx="46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4014C73-DAEF-4753-ADD1-784F8887985C}"/>
                    </a:ext>
                  </a:extLst>
                </p14:cNvPr>
                <p14:cNvContentPartPr/>
                <p14:nvPr/>
              </p14:nvContentPartPr>
              <p14:xfrm>
                <a:off x="9902840" y="1224918"/>
                <a:ext cx="103680" cy="124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4014C73-DAEF-4753-ADD1-784F8887985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898520" y="1220598"/>
                  <a:ext cx="112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2404F5-0BE7-4889-996D-54838DE7C6D8}"/>
                    </a:ext>
                  </a:extLst>
                </p14:cNvPr>
                <p14:cNvContentPartPr/>
                <p14:nvPr/>
              </p14:nvContentPartPr>
              <p14:xfrm>
                <a:off x="10016600" y="1292238"/>
                <a:ext cx="113760" cy="55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2404F5-0BE7-4889-996D-54838DE7C6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12280" y="1287918"/>
                  <a:ext cx="122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A82BD61-1E07-424E-A757-F5F8DC040706}"/>
                    </a:ext>
                  </a:extLst>
                </p14:cNvPr>
                <p14:cNvContentPartPr/>
                <p14:nvPr/>
              </p14:nvContentPartPr>
              <p14:xfrm>
                <a:off x="10141520" y="1208358"/>
                <a:ext cx="119520" cy="150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A82BD61-1E07-424E-A757-F5F8DC04070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37200" y="1204038"/>
                  <a:ext cx="128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71AEA0E-2899-4666-ADAB-373F2EC51E46}"/>
                    </a:ext>
                  </a:extLst>
                </p14:cNvPr>
                <p14:cNvContentPartPr/>
                <p14:nvPr/>
              </p14:nvContentPartPr>
              <p14:xfrm>
                <a:off x="10070960" y="1261998"/>
                <a:ext cx="108720" cy="17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71AEA0E-2899-4666-ADAB-373F2EC51E4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66640" y="1257678"/>
                  <a:ext cx="117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7766236-5050-46D8-B46A-E48DE8358643}"/>
                    </a:ext>
                  </a:extLst>
                </p14:cNvPr>
                <p14:cNvContentPartPr/>
                <p14:nvPr/>
              </p14:nvContentPartPr>
              <p14:xfrm>
                <a:off x="10236200" y="1264518"/>
                <a:ext cx="187920" cy="70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7766236-5050-46D8-B46A-E48DE835864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31880" y="1260198"/>
                  <a:ext cx="19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F7E7AA3-FADD-4A68-881C-F0A8853858E6}"/>
                    </a:ext>
                  </a:extLst>
                </p14:cNvPr>
                <p14:cNvContentPartPr/>
                <p14:nvPr/>
              </p14:nvContentPartPr>
              <p14:xfrm>
                <a:off x="10432400" y="1299798"/>
                <a:ext cx="104040" cy="57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F7E7AA3-FADD-4A68-881C-F0A8853858E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28080" y="1295478"/>
                  <a:ext cx="112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BB2742E-6B4E-4C6A-86D6-411CA4788D1B}"/>
                    </a:ext>
                  </a:extLst>
                </p14:cNvPr>
                <p14:cNvContentPartPr/>
                <p14:nvPr/>
              </p14:nvContentPartPr>
              <p14:xfrm>
                <a:off x="10556960" y="1290798"/>
                <a:ext cx="12960" cy="58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BB2742E-6B4E-4C6A-86D6-411CA4788D1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52640" y="1286478"/>
                  <a:ext cx="21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90D2F25-C644-471C-A855-5340B5387A63}"/>
                    </a:ext>
                  </a:extLst>
                </p14:cNvPr>
                <p14:cNvContentPartPr/>
                <p14:nvPr/>
              </p14:nvContentPartPr>
              <p14:xfrm>
                <a:off x="10564160" y="1249038"/>
                <a:ext cx="34560" cy="18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90D2F25-C644-471C-A855-5340B5387A6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559840" y="1244718"/>
                  <a:ext cx="43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94D1876-C5EA-4C31-A552-8AAB28BD38B3}"/>
                    </a:ext>
                  </a:extLst>
                </p14:cNvPr>
                <p14:cNvContentPartPr/>
                <p14:nvPr/>
              </p14:nvContentPartPr>
              <p14:xfrm>
                <a:off x="10633640" y="1279278"/>
                <a:ext cx="63000" cy="76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94D1876-C5EA-4C31-A552-8AAB28BD38B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29320" y="1274958"/>
                  <a:ext cx="7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505ED5C-1834-4F01-8873-49387D704D29}"/>
                    </a:ext>
                  </a:extLst>
                </p14:cNvPr>
                <p14:cNvContentPartPr/>
                <p14:nvPr/>
              </p14:nvContentPartPr>
              <p14:xfrm>
                <a:off x="10727600" y="1284318"/>
                <a:ext cx="118440" cy="54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505ED5C-1834-4F01-8873-49387D704D2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723280" y="1279998"/>
                  <a:ext cx="127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FAEEBFA-B07C-4E0F-B28C-BD66F5FF0430}"/>
                    </a:ext>
                  </a:extLst>
                </p14:cNvPr>
                <p14:cNvContentPartPr/>
                <p14:nvPr/>
              </p14:nvContentPartPr>
              <p14:xfrm>
                <a:off x="10789520" y="1300878"/>
                <a:ext cx="93240" cy="48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FAEEBFA-B07C-4E0F-B28C-BD66F5FF043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85200" y="1296558"/>
                  <a:ext cx="101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E1CD1D1-7BAC-4ED2-91B3-1D5EE84358CE}"/>
                    </a:ext>
                  </a:extLst>
                </p14:cNvPr>
                <p14:cNvContentPartPr/>
                <p14:nvPr/>
              </p14:nvContentPartPr>
              <p14:xfrm>
                <a:off x="11035400" y="1308798"/>
                <a:ext cx="1080" cy="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E1CD1D1-7BAC-4ED2-91B3-1D5EE84358C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031080" y="1304478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D2E1E8C-253E-4BD7-9AB6-EE65BC0FB8D0}"/>
                    </a:ext>
                  </a:extLst>
                </p14:cNvPr>
                <p14:cNvContentPartPr/>
                <p14:nvPr/>
              </p14:nvContentPartPr>
              <p14:xfrm>
                <a:off x="11012000" y="1308798"/>
                <a:ext cx="24480" cy="6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D2E1E8C-253E-4BD7-9AB6-EE65BC0FB8D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007680" y="1304478"/>
                  <a:ext cx="33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F3BE63-DB52-4D4E-A1A4-0CD38E4814FA}"/>
                    </a:ext>
                  </a:extLst>
                </p14:cNvPr>
                <p14:cNvContentPartPr/>
                <p14:nvPr/>
              </p14:nvContentPartPr>
              <p14:xfrm>
                <a:off x="10994000" y="1264878"/>
                <a:ext cx="181080" cy="74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F3BE63-DB52-4D4E-A1A4-0CD38E4814F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989680" y="1260558"/>
                  <a:ext cx="189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32D40C7-EDCC-4C6F-B7F6-60787E75D074}"/>
                    </a:ext>
                  </a:extLst>
                </p14:cNvPr>
                <p14:cNvContentPartPr/>
                <p14:nvPr/>
              </p14:nvContentPartPr>
              <p14:xfrm>
                <a:off x="11160680" y="1279638"/>
                <a:ext cx="188640" cy="36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32D40C7-EDCC-4C6F-B7F6-60787E75D07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156360" y="1275318"/>
                  <a:ext cx="197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F5E8C5-4E50-43B2-8681-6767E8FDF9E6}"/>
                    </a:ext>
                  </a:extLst>
                </p14:cNvPr>
                <p14:cNvContentPartPr/>
                <p14:nvPr/>
              </p14:nvContentPartPr>
              <p14:xfrm>
                <a:off x="11467040" y="1193958"/>
                <a:ext cx="33840" cy="972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F5E8C5-4E50-43B2-8681-6767E8FDF9E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462720" y="1189638"/>
                  <a:ext cx="42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3F562B9-36B9-4703-B22B-6C680020672B}"/>
                    </a:ext>
                  </a:extLst>
                </p14:cNvPr>
                <p14:cNvContentPartPr/>
                <p14:nvPr/>
              </p14:nvContentPartPr>
              <p14:xfrm>
                <a:off x="11414840" y="1177038"/>
                <a:ext cx="144720" cy="156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3F562B9-36B9-4703-B22B-6C680020672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410520" y="1172718"/>
                  <a:ext cx="153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EDB656E-E8A5-4645-A186-27DF986E0EAA}"/>
                    </a:ext>
                  </a:extLst>
                </p14:cNvPr>
                <p14:cNvContentPartPr/>
                <p14:nvPr/>
              </p14:nvContentPartPr>
              <p14:xfrm>
                <a:off x="9206960" y="1538838"/>
                <a:ext cx="174600" cy="199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EDB656E-E8A5-4645-A186-27DF986E0EA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02640" y="1534518"/>
                  <a:ext cx="183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668FC1D-A77A-482D-B6A5-1953249FEF47}"/>
                    </a:ext>
                  </a:extLst>
                </p14:cNvPr>
                <p14:cNvContentPartPr/>
                <p14:nvPr/>
              </p14:nvContentPartPr>
              <p14:xfrm>
                <a:off x="9382280" y="1480158"/>
                <a:ext cx="239760" cy="235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668FC1D-A77A-482D-B6A5-1953249FEF4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7960" y="1475838"/>
                  <a:ext cx="248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DC53EE2-60FC-4E80-BB7D-D18A1B810405}"/>
                    </a:ext>
                  </a:extLst>
                </p14:cNvPr>
                <p14:cNvContentPartPr/>
                <p14:nvPr/>
              </p14:nvContentPartPr>
              <p14:xfrm>
                <a:off x="9649400" y="1521918"/>
                <a:ext cx="217440" cy="83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DC53EE2-60FC-4E80-BB7D-D18A1B81040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645080" y="1517598"/>
                  <a:ext cx="22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80C6C94-FAD2-4AE1-B1AD-D7F0055A2A11}"/>
                    </a:ext>
                  </a:extLst>
                </p14:cNvPr>
                <p14:cNvContentPartPr/>
                <p14:nvPr/>
              </p14:nvContentPartPr>
              <p14:xfrm>
                <a:off x="9966200" y="1503198"/>
                <a:ext cx="327960" cy="109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80C6C94-FAD2-4AE1-B1AD-D7F0055A2A1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961880" y="1498878"/>
                  <a:ext cx="33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8E5464-0510-402F-A3B9-D7D0E2128494}"/>
                    </a:ext>
                  </a:extLst>
                </p14:cNvPr>
                <p14:cNvContentPartPr/>
                <p14:nvPr/>
              </p14:nvContentPartPr>
              <p14:xfrm>
                <a:off x="10330520" y="1456398"/>
                <a:ext cx="177120" cy="154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8E5464-0510-402F-A3B9-D7D0E212849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26200" y="1452078"/>
                  <a:ext cx="18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8756448-5DD5-466B-B212-55362DBB56FC}"/>
                    </a:ext>
                  </a:extLst>
                </p14:cNvPr>
                <p14:cNvContentPartPr/>
                <p14:nvPr/>
              </p14:nvContentPartPr>
              <p14:xfrm>
                <a:off x="10650200" y="1486998"/>
                <a:ext cx="36720" cy="137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8756448-5DD5-466B-B212-55362DBB56F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45880" y="1482678"/>
                  <a:ext cx="4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2BC3950-B9C5-44CD-88FC-FB05502BD7E7}"/>
                    </a:ext>
                  </a:extLst>
                </p14:cNvPr>
                <p14:cNvContentPartPr/>
                <p14:nvPr/>
              </p14:nvContentPartPr>
              <p14:xfrm>
                <a:off x="10577120" y="1480158"/>
                <a:ext cx="149040" cy="138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2BC3950-B9C5-44CD-88FC-FB05502BD7E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72800" y="1475838"/>
                  <a:ext cx="157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85D8011-26A1-4B7D-BD68-0AAEAC93EFE7}"/>
                    </a:ext>
                  </a:extLst>
                </p14:cNvPr>
                <p14:cNvContentPartPr/>
                <p14:nvPr/>
              </p14:nvContentPartPr>
              <p14:xfrm>
                <a:off x="10772600" y="1573758"/>
                <a:ext cx="22680" cy="93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85D8011-26A1-4B7D-BD68-0AAEAC93EFE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768280" y="1569438"/>
                  <a:ext cx="3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0912218-7F59-4E12-B6AE-9349D2EF93A8}"/>
                    </a:ext>
                  </a:extLst>
                </p14:cNvPr>
                <p14:cNvContentPartPr/>
                <p14:nvPr/>
              </p14:nvContentPartPr>
              <p14:xfrm>
                <a:off x="10712120" y="1552518"/>
                <a:ext cx="144720" cy="147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0912218-7F59-4E12-B6AE-9349D2EF93A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707800" y="1548198"/>
                  <a:ext cx="153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D19E8F5-CCB5-466A-85F4-08FD6AE62F86}"/>
                    </a:ext>
                  </a:extLst>
                </p14:cNvPr>
                <p14:cNvContentPartPr/>
                <p14:nvPr/>
              </p14:nvContentPartPr>
              <p14:xfrm>
                <a:off x="10971680" y="1528038"/>
                <a:ext cx="83160" cy="81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D19E8F5-CCB5-466A-85F4-08FD6AE62F8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967360" y="1523718"/>
                  <a:ext cx="91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5B85252-355C-4F9F-8506-616EAFA34901}"/>
                    </a:ext>
                  </a:extLst>
                </p14:cNvPr>
                <p14:cNvContentPartPr/>
                <p14:nvPr/>
              </p14:nvContentPartPr>
              <p14:xfrm>
                <a:off x="11063120" y="1507878"/>
                <a:ext cx="111960" cy="85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5B85252-355C-4F9F-8506-616EAFA3490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058800" y="1503558"/>
                  <a:ext cx="120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BF7B848-FE7E-4FF9-9779-6B9E525E9578}"/>
                    </a:ext>
                  </a:extLst>
                </p14:cNvPr>
                <p14:cNvContentPartPr/>
                <p14:nvPr/>
              </p14:nvContentPartPr>
              <p14:xfrm>
                <a:off x="11224040" y="1490598"/>
                <a:ext cx="143280" cy="203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BF7B848-FE7E-4FF9-9779-6B9E525E957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19720" y="1486278"/>
                  <a:ext cx="151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B3DAF16-3907-4D73-8D7A-97ABB8D6A5E4}"/>
                    </a:ext>
                  </a:extLst>
                </p14:cNvPr>
                <p14:cNvContentPartPr/>
                <p14:nvPr/>
              </p14:nvContentPartPr>
              <p14:xfrm>
                <a:off x="11327720" y="1503918"/>
                <a:ext cx="170280" cy="245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B3DAF16-3907-4D73-8D7A-97ABB8D6A5E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323400" y="1499598"/>
                  <a:ext cx="178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869CFF5-1431-4356-B972-46C969CA96A3}"/>
                    </a:ext>
                  </a:extLst>
                </p14:cNvPr>
                <p14:cNvContentPartPr/>
                <p14:nvPr/>
              </p14:nvContentPartPr>
              <p14:xfrm>
                <a:off x="11481080" y="1453158"/>
                <a:ext cx="96840" cy="143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869CFF5-1431-4356-B972-46C969CA96A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476760" y="1448838"/>
                  <a:ext cx="105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968EAB1-8F3E-4420-8B26-E2035C5A370D}"/>
                    </a:ext>
                  </a:extLst>
                </p14:cNvPr>
                <p14:cNvContentPartPr/>
                <p14:nvPr/>
              </p14:nvContentPartPr>
              <p14:xfrm>
                <a:off x="11569640" y="1485198"/>
                <a:ext cx="225000" cy="108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968EAB1-8F3E-4420-8B26-E2035C5A370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565320" y="1480878"/>
                  <a:ext cx="233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30644D4-35A0-4579-B3A7-2D96C30201D0}"/>
                    </a:ext>
                  </a:extLst>
                </p14:cNvPr>
                <p14:cNvContentPartPr/>
                <p14:nvPr/>
              </p14:nvContentPartPr>
              <p14:xfrm>
                <a:off x="1788080" y="1636398"/>
                <a:ext cx="3269880" cy="2827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30644D4-35A0-4579-B3A7-2D96C30201D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783760" y="1632078"/>
                  <a:ext cx="3278520" cy="28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A9F2A2-B35A-49F1-9F28-FE765538A366}"/>
                    </a:ext>
                  </a:extLst>
                </p14:cNvPr>
                <p14:cNvContentPartPr/>
                <p14:nvPr/>
              </p14:nvContentPartPr>
              <p14:xfrm>
                <a:off x="5194400" y="4450878"/>
                <a:ext cx="19440" cy="150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A9F2A2-B35A-49F1-9F28-FE765538A36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90080" y="4446558"/>
                  <a:ext cx="28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42DC8E0-98F7-43D3-AA74-DA7F74C772BA}"/>
                    </a:ext>
                  </a:extLst>
                </p14:cNvPr>
                <p14:cNvContentPartPr/>
                <p14:nvPr/>
              </p14:nvContentPartPr>
              <p14:xfrm>
                <a:off x="5136800" y="4554558"/>
                <a:ext cx="140040" cy="5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42DC8E0-98F7-43D3-AA74-DA7F74C772B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132480" y="4550238"/>
                  <a:ext cx="148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4589B13-5C46-41CA-A126-757ED155D75A}"/>
                    </a:ext>
                  </a:extLst>
                </p14:cNvPr>
                <p14:cNvContentPartPr/>
                <p14:nvPr/>
              </p14:nvContentPartPr>
              <p14:xfrm>
                <a:off x="5110520" y="4408398"/>
                <a:ext cx="168480" cy="51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4589B13-5C46-41CA-A126-757ED155D75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106200" y="4404078"/>
                  <a:ext cx="177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BB773B7-131B-4B57-8471-0E3A0A2C84E0}"/>
                    </a:ext>
                  </a:extLst>
                </p14:cNvPr>
                <p14:cNvContentPartPr/>
                <p14:nvPr/>
              </p14:nvContentPartPr>
              <p14:xfrm>
                <a:off x="5363240" y="4566438"/>
                <a:ext cx="5040" cy="72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BB773B7-131B-4B57-8471-0E3A0A2C84E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358920" y="4562118"/>
                  <a:ext cx="13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9A4FD68-0892-473F-AB03-C6A59B4E2A84}"/>
                    </a:ext>
                  </a:extLst>
                </p14:cNvPr>
                <p14:cNvContentPartPr/>
                <p14:nvPr/>
              </p14:nvContentPartPr>
              <p14:xfrm>
                <a:off x="5283320" y="4526838"/>
                <a:ext cx="168480" cy="214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9A4FD68-0892-473F-AB03-C6A59B4E2A8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279000" y="4522518"/>
                  <a:ext cx="177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6B230DD-BDDD-4739-9875-454B0E403A58}"/>
                    </a:ext>
                  </a:extLst>
                </p14:cNvPr>
                <p14:cNvContentPartPr/>
                <p14:nvPr/>
              </p14:nvContentPartPr>
              <p14:xfrm>
                <a:off x="959000" y="1756278"/>
                <a:ext cx="983160" cy="678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6B230DD-BDDD-4739-9875-454B0E403A5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54680" y="1751958"/>
                  <a:ext cx="99180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8BA2293-D7B2-45B5-9FA7-0ECD12CB52F6}"/>
                    </a:ext>
                  </a:extLst>
                </p14:cNvPr>
                <p14:cNvContentPartPr/>
                <p14:nvPr/>
              </p14:nvContentPartPr>
              <p14:xfrm>
                <a:off x="1004000" y="2058318"/>
                <a:ext cx="1321920" cy="1005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8BA2293-D7B2-45B5-9FA7-0ECD12CB52F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99680" y="2053998"/>
                  <a:ext cx="133056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D14BA38-F749-45FF-9F28-EB7F28E38D6E}"/>
                    </a:ext>
                  </a:extLst>
                </p14:cNvPr>
                <p14:cNvContentPartPr/>
                <p14:nvPr/>
              </p14:nvContentPartPr>
              <p14:xfrm>
                <a:off x="1384520" y="2460078"/>
                <a:ext cx="1466640" cy="1113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D14BA38-F749-45FF-9F28-EB7F28E38D6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380200" y="2455758"/>
                  <a:ext cx="1475280" cy="11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10D10E3-F8BD-4BC4-971F-20DE510E14DB}"/>
                    </a:ext>
                  </a:extLst>
                </p14:cNvPr>
                <p14:cNvContentPartPr/>
                <p14:nvPr/>
              </p14:nvContentPartPr>
              <p14:xfrm>
                <a:off x="1301720" y="2734038"/>
                <a:ext cx="2014920" cy="1396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10D10E3-F8BD-4BC4-971F-20DE510E14D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297400" y="2729718"/>
                  <a:ext cx="2023560" cy="14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D8B7E9D-DF24-4E44-8B0A-AD8FD8571D6B}"/>
                    </a:ext>
                  </a:extLst>
                </p14:cNvPr>
                <p14:cNvContentPartPr/>
                <p14:nvPr/>
              </p14:nvContentPartPr>
              <p14:xfrm>
                <a:off x="1988600" y="3158478"/>
                <a:ext cx="1844280" cy="11397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D8B7E9D-DF24-4E44-8B0A-AD8FD8571D6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984280" y="3154158"/>
                  <a:ext cx="1852920" cy="11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9CFA4F-F140-4469-B881-C5214A6E35C0}"/>
                    </a:ext>
                  </a:extLst>
                </p14:cNvPr>
                <p14:cNvContentPartPr/>
                <p14:nvPr/>
              </p14:nvContentPartPr>
              <p14:xfrm>
                <a:off x="2702480" y="3633678"/>
                <a:ext cx="1507680" cy="944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9CFA4F-F140-4469-B881-C5214A6E35C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698160" y="3629358"/>
                  <a:ext cx="151632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264D79B-BE2D-4D87-9ADA-5E9439274856}"/>
                    </a:ext>
                  </a:extLst>
                </p14:cNvPr>
                <p14:cNvContentPartPr/>
                <p14:nvPr/>
              </p14:nvContentPartPr>
              <p14:xfrm>
                <a:off x="3318440" y="3881718"/>
                <a:ext cx="1332000" cy="749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264D79B-BE2D-4D87-9ADA-5E943927485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314120" y="3877398"/>
                  <a:ext cx="13406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45BEFFE-EAD1-4C16-AE69-7A2FC7AEA8B2}"/>
                    </a:ext>
                  </a:extLst>
                </p14:cNvPr>
                <p14:cNvContentPartPr/>
                <p14:nvPr/>
              </p14:nvContentPartPr>
              <p14:xfrm>
                <a:off x="3832520" y="4228758"/>
                <a:ext cx="836640" cy="452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45BEFFE-EAD1-4C16-AE69-7A2FC7AEA8B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828200" y="4224438"/>
                  <a:ext cx="8452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F4E996F-1D53-45D7-85FA-D62712971FEC}"/>
                    </a:ext>
                  </a:extLst>
                </p14:cNvPr>
                <p14:cNvContentPartPr/>
                <p14:nvPr/>
              </p14:nvContentPartPr>
              <p14:xfrm>
                <a:off x="4110440" y="4423878"/>
                <a:ext cx="582480" cy="3405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F4E996F-1D53-45D7-85FA-D62712971FE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06120" y="4419558"/>
                  <a:ext cx="591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4B3D9C3-64F4-4F35-ABE0-7F0E2ADDDDB9}"/>
                    </a:ext>
                  </a:extLst>
                </p14:cNvPr>
                <p14:cNvContentPartPr/>
                <p14:nvPr/>
              </p14:nvContentPartPr>
              <p14:xfrm>
                <a:off x="2852600" y="731718"/>
                <a:ext cx="1558440" cy="2255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4B3D9C3-64F4-4F35-ABE0-7F0E2ADDDDB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848280" y="727398"/>
                  <a:ext cx="1567080" cy="22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6564DBA-FBCC-4C28-AC41-191131BFC109}"/>
                    </a:ext>
                  </a:extLst>
                </p14:cNvPr>
                <p14:cNvContentPartPr/>
                <p14:nvPr/>
              </p14:nvContentPartPr>
              <p14:xfrm>
                <a:off x="2696720" y="2757078"/>
                <a:ext cx="355320" cy="30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6564DBA-FBCC-4C28-AC41-191131BFC10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692400" y="2752758"/>
                  <a:ext cx="363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26752C1-9492-4960-A48C-01735BA89556}"/>
                    </a:ext>
                  </a:extLst>
                </p14:cNvPr>
                <p14:cNvContentPartPr/>
                <p14:nvPr/>
              </p14:nvContentPartPr>
              <p14:xfrm>
                <a:off x="4611920" y="624798"/>
                <a:ext cx="6480" cy="126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26752C1-9492-4960-A48C-01735BA8955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607600" y="620478"/>
                  <a:ext cx="15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03D5D4C-2733-465D-AE25-A36EC4919FC4}"/>
                    </a:ext>
                  </a:extLst>
                </p14:cNvPr>
                <p14:cNvContentPartPr/>
                <p14:nvPr/>
              </p14:nvContentPartPr>
              <p14:xfrm>
                <a:off x="4538480" y="581598"/>
                <a:ext cx="150840" cy="196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03D5D4C-2733-465D-AE25-A36EC4919FC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534160" y="577278"/>
                  <a:ext cx="159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7E8F290-9A71-4AF0-AC60-9771A4A2FC78}"/>
                    </a:ext>
                  </a:extLst>
                </p14:cNvPr>
                <p14:cNvContentPartPr/>
                <p14:nvPr/>
              </p14:nvContentPartPr>
              <p14:xfrm>
                <a:off x="4683200" y="658998"/>
                <a:ext cx="80280" cy="71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7E8F290-9A71-4AF0-AC60-9771A4A2FC7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678880" y="654678"/>
                  <a:ext cx="88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047260E-0FF6-43AB-A806-722426A05E17}"/>
                    </a:ext>
                  </a:extLst>
                </p14:cNvPr>
                <p14:cNvContentPartPr/>
                <p14:nvPr/>
              </p14:nvContentPartPr>
              <p14:xfrm>
                <a:off x="4765640" y="626958"/>
                <a:ext cx="104040" cy="95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047260E-0FF6-43AB-A806-722426A05E1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761320" y="622638"/>
                  <a:ext cx="112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E75894F-FC98-4D76-98E4-14925CE88C40}"/>
                    </a:ext>
                  </a:extLst>
                </p14:cNvPr>
                <p14:cNvContentPartPr/>
                <p14:nvPr/>
              </p14:nvContentPartPr>
              <p14:xfrm>
                <a:off x="4889480" y="633078"/>
                <a:ext cx="126000" cy="90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E75894F-FC98-4D76-98E4-14925CE88C4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885160" y="628758"/>
                  <a:ext cx="134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AD6D60F-E4B3-402C-80A2-F3C512B6AD3A}"/>
                    </a:ext>
                  </a:extLst>
                </p14:cNvPr>
                <p14:cNvContentPartPr/>
                <p14:nvPr/>
              </p14:nvContentPartPr>
              <p14:xfrm>
                <a:off x="5003960" y="566118"/>
                <a:ext cx="135000" cy="136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AD6D60F-E4B3-402C-80A2-F3C512B6AD3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999640" y="561798"/>
                  <a:ext cx="143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827B2BD-AEAA-4CE5-9D77-66E5206E67AD}"/>
                    </a:ext>
                  </a:extLst>
                </p14:cNvPr>
                <p14:cNvContentPartPr/>
                <p14:nvPr/>
              </p14:nvContentPartPr>
              <p14:xfrm>
                <a:off x="5148680" y="626958"/>
                <a:ext cx="246240" cy="65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827B2BD-AEAA-4CE5-9D77-66E5206E67A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144360" y="622638"/>
                  <a:ext cx="254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69579A7-FF7B-4164-9EE1-6CBD7C1C2F98}"/>
                    </a:ext>
                  </a:extLst>
                </p14:cNvPr>
                <p14:cNvContentPartPr/>
                <p14:nvPr/>
              </p14:nvContentPartPr>
              <p14:xfrm>
                <a:off x="5377280" y="621198"/>
                <a:ext cx="16560" cy="23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69579A7-FF7B-4164-9EE1-6CBD7C1C2F9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372960" y="616878"/>
                  <a:ext cx="2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BDC3F8B-DFF7-4324-BD09-A2DF94850ECD}"/>
                    </a:ext>
                  </a:extLst>
                </p14:cNvPr>
                <p14:cNvContentPartPr/>
                <p14:nvPr/>
              </p14:nvContentPartPr>
              <p14:xfrm>
                <a:off x="5410760" y="537318"/>
                <a:ext cx="117000" cy="149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BDC3F8B-DFF7-4324-BD09-A2DF94850EC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406440" y="532998"/>
                  <a:ext cx="125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3FE3592-3ED6-4ADD-AF1C-3CDE28A6C8FC}"/>
                    </a:ext>
                  </a:extLst>
                </p14:cNvPr>
                <p14:cNvContentPartPr/>
                <p14:nvPr/>
              </p14:nvContentPartPr>
              <p14:xfrm>
                <a:off x="5476640" y="633438"/>
                <a:ext cx="333720" cy="186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3FE3592-3ED6-4ADD-AF1C-3CDE28A6C8F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72320" y="629118"/>
                  <a:ext cx="342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774310D-EF93-41E4-921B-A5FFEE9D0FD4}"/>
                    </a:ext>
                  </a:extLst>
                </p14:cNvPr>
                <p14:cNvContentPartPr/>
                <p14:nvPr/>
              </p14:nvContentPartPr>
              <p14:xfrm>
                <a:off x="5143640" y="555678"/>
                <a:ext cx="132120" cy="25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774310D-EF93-41E4-921B-A5FFEE9D0FD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139320" y="551358"/>
                  <a:ext cx="140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798B288-0173-40F7-9C6E-B86862ACA122}"/>
                    </a:ext>
                  </a:extLst>
                </p14:cNvPr>
                <p14:cNvContentPartPr/>
                <p14:nvPr/>
              </p14:nvContentPartPr>
              <p14:xfrm>
                <a:off x="5965520" y="566838"/>
                <a:ext cx="291960" cy="104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798B288-0173-40F7-9C6E-B86862ACA1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961200" y="562518"/>
                  <a:ext cx="300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AD5637C-46FA-4103-A1BA-B65CA3E49CD4}"/>
                    </a:ext>
                  </a:extLst>
                </p14:cNvPr>
                <p14:cNvContentPartPr/>
                <p14:nvPr/>
              </p14:nvContentPartPr>
              <p14:xfrm>
                <a:off x="6367640" y="530838"/>
                <a:ext cx="106920" cy="125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AD5637C-46FA-4103-A1BA-B65CA3E49CD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63320" y="526518"/>
                  <a:ext cx="115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8AD025B-0F29-4D0D-8B71-6F1D7118C0B8}"/>
                    </a:ext>
                  </a:extLst>
                </p14:cNvPr>
                <p14:cNvContentPartPr/>
                <p14:nvPr/>
              </p14:nvContentPartPr>
              <p14:xfrm>
                <a:off x="6407240" y="531918"/>
                <a:ext cx="97200" cy="150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8AD025B-0F29-4D0D-8B71-6F1D7118C0B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402920" y="527598"/>
                  <a:ext cx="105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CDA3C42-2D23-4FCE-9DDA-F285CCEE472C}"/>
                    </a:ext>
                  </a:extLst>
                </p14:cNvPr>
                <p14:cNvContentPartPr/>
                <p14:nvPr/>
              </p14:nvContentPartPr>
              <p14:xfrm>
                <a:off x="6516320" y="523278"/>
                <a:ext cx="115920" cy="139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CDA3C42-2D23-4FCE-9DDA-F285CCEE472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512000" y="518958"/>
                  <a:ext cx="124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4772AC1-51F1-42BF-A1D2-77FEAD072CBD}"/>
                    </a:ext>
                  </a:extLst>
                </p14:cNvPr>
                <p14:cNvContentPartPr/>
                <p14:nvPr/>
              </p14:nvContentPartPr>
              <p14:xfrm>
                <a:off x="6639440" y="598878"/>
                <a:ext cx="87120" cy="84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4772AC1-51F1-42BF-A1D2-77FEAD072CB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35120" y="594558"/>
                  <a:ext cx="95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4CB5B0D-3B28-4011-95BE-26A6E6495648}"/>
                    </a:ext>
                  </a:extLst>
                </p14:cNvPr>
                <p14:cNvContentPartPr/>
                <p14:nvPr/>
              </p14:nvContentPartPr>
              <p14:xfrm>
                <a:off x="6777680" y="644598"/>
                <a:ext cx="360" cy="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4CB5B0D-3B28-4011-95BE-26A6E649564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73360" y="640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252E2EF-123B-4FE5-B7A8-89FA1867D348}"/>
                    </a:ext>
                  </a:extLst>
                </p14:cNvPr>
                <p14:cNvContentPartPr/>
                <p14:nvPr/>
              </p14:nvContentPartPr>
              <p14:xfrm>
                <a:off x="6752840" y="514638"/>
                <a:ext cx="146520" cy="189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252E2EF-123B-4FE5-B7A8-89FA1867D34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748520" y="510318"/>
                  <a:ext cx="155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FA755CD-F0F7-4EA5-98F3-385220385389}"/>
                    </a:ext>
                  </a:extLst>
                </p14:cNvPr>
                <p14:cNvContentPartPr/>
                <p14:nvPr/>
              </p14:nvContentPartPr>
              <p14:xfrm>
                <a:off x="6820520" y="642438"/>
                <a:ext cx="60840" cy="67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FA755CD-F0F7-4EA5-98F3-38522038538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816200" y="638118"/>
                  <a:ext cx="69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E99C58-9BB0-4735-AC0C-686280E26921}"/>
                    </a:ext>
                  </a:extLst>
                </p14:cNvPr>
                <p14:cNvContentPartPr/>
                <p14:nvPr/>
              </p14:nvContentPartPr>
              <p14:xfrm>
                <a:off x="6891440" y="532998"/>
                <a:ext cx="285840" cy="169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E99C58-9BB0-4735-AC0C-686280E2692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887120" y="528678"/>
                  <a:ext cx="29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4F781E4-43B9-4162-857A-2376281525C1}"/>
                    </a:ext>
                  </a:extLst>
                </p14:cNvPr>
                <p14:cNvContentPartPr/>
                <p14:nvPr/>
              </p14:nvContentPartPr>
              <p14:xfrm>
                <a:off x="7158920" y="515718"/>
                <a:ext cx="7920" cy="23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4F781E4-43B9-4162-857A-2376281525C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154600" y="511398"/>
                  <a:ext cx="16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14F9342-BC81-4C6A-8A2B-61C21D5F63F5}"/>
                    </a:ext>
                  </a:extLst>
                </p14:cNvPr>
                <p14:cNvContentPartPr/>
                <p14:nvPr/>
              </p14:nvContentPartPr>
              <p14:xfrm>
                <a:off x="7198520" y="626238"/>
                <a:ext cx="181800" cy="70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14F9342-BC81-4C6A-8A2B-61C21D5F63F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194200" y="621918"/>
                  <a:ext cx="190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0124284-6523-49BF-BA39-030406072A29}"/>
                    </a:ext>
                  </a:extLst>
                </p14:cNvPr>
                <p14:cNvContentPartPr/>
                <p14:nvPr/>
              </p14:nvContentPartPr>
              <p14:xfrm>
                <a:off x="7440440" y="617598"/>
                <a:ext cx="209160" cy="68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0124284-6523-49BF-BA39-030406072A2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436120" y="613278"/>
                  <a:ext cx="21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34A842D-DE10-4FA7-9A50-5590023BA542}"/>
                    </a:ext>
                  </a:extLst>
                </p14:cNvPr>
                <p14:cNvContentPartPr/>
                <p14:nvPr/>
              </p14:nvContentPartPr>
              <p14:xfrm>
                <a:off x="7755800" y="612558"/>
                <a:ext cx="198360" cy="86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34A842D-DE10-4FA7-9A50-5590023BA54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751480" y="608238"/>
                  <a:ext cx="20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3E84A2F-6E56-4B3F-B57B-E1337D5F0A03}"/>
                    </a:ext>
                  </a:extLst>
                </p14:cNvPr>
                <p14:cNvContentPartPr/>
                <p14:nvPr/>
              </p14:nvContentPartPr>
              <p14:xfrm>
                <a:off x="7912400" y="519318"/>
                <a:ext cx="360" cy="3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3E84A2F-6E56-4B3F-B57B-E1337D5F0A0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08080" y="5149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9CED397-EAF9-411B-843C-CDA44A9019A2}"/>
                    </a:ext>
                  </a:extLst>
                </p14:cNvPr>
                <p14:cNvContentPartPr/>
                <p14:nvPr/>
              </p14:nvContentPartPr>
              <p14:xfrm>
                <a:off x="4596440" y="837558"/>
                <a:ext cx="255240" cy="11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9CED397-EAF9-411B-843C-CDA44A9019A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92120" y="833238"/>
                  <a:ext cx="26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FCAF1F9-CDFB-4823-ABA0-24042E873FF2}"/>
                    </a:ext>
                  </a:extLst>
                </p14:cNvPr>
                <p14:cNvContentPartPr/>
                <p14:nvPr/>
              </p14:nvContentPartPr>
              <p14:xfrm>
                <a:off x="4952840" y="770238"/>
                <a:ext cx="225360" cy="181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FCAF1F9-CDFB-4823-ABA0-24042E873FF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48520" y="765918"/>
                  <a:ext cx="234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7B0BED7-A1C8-413B-92D6-62658107B729}"/>
                    </a:ext>
                  </a:extLst>
                </p14:cNvPr>
                <p14:cNvContentPartPr/>
                <p14:nvPr/>
              </p14:nvContentPartPr>
              <p14:xfrm>
                <a:off x="5047520" y="872838"/>
                <a:ext cx="99720" cy="8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7B0BED7-A1C8-413B-92D6-62658107B72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043200" y="868518"/>
                  <a:ext cx="108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24DF449-0098-4347-8CDD-7B42E09208BF}"/>
                    </a:ext>
                  </a:extLst>
                </p14:cNvPr>
                <p14:cNvContentPartPr/>
                <p14:nvPr/>
              </p14:nvContentPartPr>
              <p14:xfrm>
                <a:off x="5323280" y="841878"/>
                <a:ext cx="96120" cy="109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24DF449-0098-4347-8CDD-7B42E09208B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318960" y="837558"/>
                  <a:ext cx="104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D5C8984-13AD-4BFB-8A84-0080FEE7FA61}"/>
                    </a:ext>
                  </a:extLst>
                </p14:cNvPr>
                <p14:cNvContentPartPr/>
                <p14:nvPr/>
              </p14:nvContentPartPr>
              <p14:xfrm>
                <a:off x="5443160" y="835758"/>
                <a:ext cx="246240" cy="97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D5C8984-13AD-4BFB-8A84-0080FEE7FA6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438840" y="831438"/>
                  <a:ext cx="254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281BAA6-6821-4F84-AB1A-C7E41E94D294}"/>
                    </a:ext>
                  </a:extLst>
                </p14:cNvPr>
                <p14:cNvContentPartPr/>
                <p14:nvPr/>
              </p14:nvContentPartPr>
              <p14:xfrm>
                <a:off x="5612000" y="813438"/>
                <a:ext cx="14400" cy="20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281BAA6-6821-4F84-AB1A-C7E41E94D29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607680" y="809118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C5CCA92-093B-4346-8A3D-949046C56BE0}"/>
                    </a:ext>
                  </a:extLst>
                </p14:cNvPr>
                <p14:cNvContentPartPr/>
                <p14:nvPr/>
              </p14:nvContentPartPr>
              <p14:xfrm>
                <a:off x="5731160" y="854478"/>
                <a:ext cx="182160" cy="70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C5CCA92-093B-4346-8A3D-949046C56BE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726840" y="850158"/>
                  <a:ext cx="190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D2B790E-7A74-42B8-B3AC-8D69D8C2C3C3}"/>
                    </a:ext>
                  </a:extLst>
                </p14:cNvPr>
                <p14:cNvContentPartPr/>
                <p14:nvPr/>
              </p14:nvContentPartPr>
              <p14:xfrm>
                <a:off x="6093320" y="793998"/>
                <a:ext cx="30600" cy="1234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D2B790E-7A74-42B8-B3AC-8D69D8C2C3C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089000" y="789678"/>
                  <a:ext cx="39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0E5277F-755A-432C-9397-1D448911924B}"/>
                    </a:ext>
                  </a:extLst>
                </p14:cNvPr>
                <p14:cNvContentPartPr/>
                <p14:nvPr/>
              </p14:nvContentPartPr>
              <p14:xfrm>
                <a:off x="6101240" y="784998"/>
                <a:ext cx="115200" cy="126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0E5277F-755A-432C-9397-1D448911924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096920" y="780678"/>
                  <a:ext cx="123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C362F21-51B1-4320-BE33-489CAFC98746}"/>
                    </a:ext>
                  </a:extLst>
                </p14:cNvPr>
                <p14:cNvContentPartPr/>
                <p14:nvPr/>
              </p14:nvContentPartPr>
              <p14:xfrm>
                <a:off x="6229040" y="842958"/>
                <a:ext cx="93960" cy="68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C362F21-51B1-4320-BE33-489CAFC9874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224720" y="838638"/>
                  <a:ext cx="102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51CDDD5-7AFC-4D70-A3D8-24A419F4AFDA}"/>
                    </a:ext>
                  </a:extLst>
                </p14:cNvPr>
                <p14:cNvContentPartPr/>
                <p14:nvPr/>
              </p14:nvContentPartPr>
              <p14:xfrm>
                <a:off x="6344960" y="755838"/>
                <a:ext cx="154080" cy="154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51CDDD5-7AFC-4D70-A3D8-24A419F4AFD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340640" y="751518"/>
                  <a:ext cx="162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7652A54-788B-4330-8403-5863720ABE5B}"/>
                    </a:ext>
                  </a:extLst>
                </p14:cNvPr>
                <p14:cNvContentPartPr/>
                <p14:nvPr/>
              </p14:nvContentPartPr>
              <p14:xfrm>
                <a:off x="6290240" y="816678"/>
                <a:ext cx="135360" cy="5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7652A54-788B-4330-8403-5863720ABE5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285920" y="812358"/>
                  <a:ext cx="144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ED6E7F9-6ED7-4B34-BA3E-D4CDFE7597A0}"/>
                    </a:ext>
                  </a:extLst>
                </p14:cNvPr>
                <p14:cNvContentPartPr/>
                <p14:nvPr/>
              </p14:nvContentPartPr>
              <p14:xfrm>
                <a:off x="6549800" y="859518"/>
                <a:ext cx="175680" cy="59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ED6E7F9-6ED7-4B34-BA3E-D4CDFE7597A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45480" y="855198"/>
                  <a:ext cx="184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1C7B349-79C9-4623-9483-CE11B119EB8F}"/>
                    </a:ext>
                  </a:extLst>
                </p14:cNvPr>
                <p14:cNvContentPartPr/>
                <p14:nvPr/>
              </p14:nvContentPartPr>
              <p14:xfrm>
                <a:off x="6843560" y="876798"/>
                <a:ext cx="81000" cy="54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1C7B349-79C9-4623-9483-CE11B119EB8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839240" y="872478"/>
                  <a:ext cx="8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59DCF03-C93B-4D95-9E73-DBFFDA3BB9FB}"/>
                    </a:ext>
                  </a:extLst>
                </p14:cNvPr>
                <p14:cNvContentPartPr/>
                <p14:nvPr/>
              </p14:nvContentPartPr>
              <p14:xfrm>
                <a:off x="6913400" y="871398"/>
                <a:ext cx="103680" cy="1652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59DCF03-C93B-4D95-9E73-DBFFDA3BB9F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909080" y="867078"/>
                  <a:ext cx="112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2F7F879-3AA0-433D-801D-0E3E16BE4E8C}"/>
                    </a:ext>
                  </a:extLst>
                </p14:cNvPr>
                <p14:cNvContentPartPr/>
                <p14:nvPr/>
              </p14:nvContentPartPr>
              <p14:xfrm>
                <a:off x="7034360" y="866358"/>
                <a:ext cx="23760" cy="56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2F7F879-3AA0-433D-801D-0E3E16BE4E8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030040" y="862038"/>
                  <a:ext cx="32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A0AFB9E-0378-459C-B4E4-3E151B8F4DD8}"/>
                    </a:ext>
                  </a:extLst>
                </p14:cNvPr>
                <p14:cNvContentPartPr/>
                <p14:nvPr/>
              </p14:nvContentPartPr>
              <p14:xfrm>
                <a:off x="7019960" y="759078"/>
                <a:ext cx="105840" cy="184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A0AFB9E-0378-459C-B4E4-3E151B8F4DD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015640" y="754758"/>
                  <a:ext cx="114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113ED77-D731-412C-8563-BA8118C23308}"/>
                    </a:ext>
                  </a:extLst>
                </p14:cNvPr>
                <p14:cNvContentPartPr/>
                <p14:nvPr/>
              </p14:nvContentPartPr>
              <p14:xfrm>
                <a:off x="7129760" y="796518"/>
                <a:ext cx="360" cy="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113ED77-D731-412C-8563-BA8118C2330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25440" y="792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7796B45-948F-40A4-BF46-86C0754DC9A3}"/>
                    </a:ext>
                  </a:extLst>
                </p14:cNvPr>
                <p14:cNvContentPartPr/>
                <p14:nvPr/>
              </p14:nvContentPartPr>
              <p14:xfrm>
                <a:off x="7155680" y="839358"/>
                <a:ext cx="172800" cy="81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7796B45-948F-40A4-BF46-86C0754DC9A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151360" y="835038"/>
                  <a:ext cx="181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9040AAF-07D8-41F2-BB91-2CB92D4D0F8F}"/>
                    </a:ext>
                  </a:extLst>
                </p14:cNvPr>
                <p14:cNvContentPartPr/>
                <p14:nvPr/>
              </p14:nvContentPartPr>
              <p14:xfrm>
                <a:off x="7361960" y="845838"/>
                <a:ext cx="31320" cy="76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9040AAF-07D8-41F2-BB91-2CB92D4D0F8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357640" y="841518"/>
                  <a:ext cx="39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19370C4-D9D7-4AD8-91EE-3950F9E2CB8D}"/>
                    </a:ext>
                  </a:extLst>
                </p14:cNvPr>
                <p14:cNvContentPartPr/>
                <p14:nvPr/>
              </p14:nvContentPartPr>
              <p14:xfrm>
                <a:off x="7421720" y="844398"/>
                <a:ext cx="321120" cy="57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19370C4-D9D7-4AD8-91EE-3950F9E2CB8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417400" y="840078"/>
                  <a:ext cx="329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EED54C5-E50D-401E-B173-C4D430952EDE}"/>
                    </a:ext>
                  </a:extLst>
                </p14:cNvPr>
                <p14:cNvContentPartPr/>
                <p14:nvPr/>
              </p14:nvContentPartPr>
              <p14:xfrm>
                <a:off x="7676960" y="752598"/>
                <a:ext cx="360" cy="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EED54C5-E50D-401E-B173-C4D430952E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72640" y="748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2CB72BA-D47C-47FC-A3A4-463FAE63A0E2}"/>
                    </a:ext>
                  </a:extLst>
                </p14:cNvPr>
                <p14:cNvContentPartPr/>
                <p14:nvPr/>
              </p14:nvContentPartPr>
              <p14:xfrm>
                <a:off x="7827440" y="758358"/>
                <a:ext cx="116280" cy="1404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2CB72BA-D47C-47FC-A3A4-463FAE63A0E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823120" y="754038"/>
                  <a:ext cx="12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E31C606-7C1E-4408-9388-FE6957CB6B07}"/>
                    </a:ext>
                  </a:extLst>
                </p14:cNvPr>
                <p14:cNvContentPartPr/>
                <p14:nvPr/>
              </p14:nvContentPartPr>
              <p14:xfrm>
                <a:off x="7886840" y="844758"/>
                <a:ext cx="43920" cy="21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E31C606-7C1E-4408-9388-FE6957CB6B0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882520" y="840438"/>
                  <a:ext cx="52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53412D6-64E0-48F8-B1AB-A95D10D0A21A}"/>
                    </a:ext>
                  </a:extLst>
                </p14:cNvPr>
                <p14:cNvContentPartPr/>
                <p14:nvPr/>
              </p14:nvContentPartPr>
              <p14:xfrm>
                <a:off x="7933640" y="813078"/>
                <a:ext cx="204480" cy="66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53412D6-64E0-48F8-B1AB-A95D10D0A21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929320" y="808758"/>
                  <a:ext cx="21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B1955E2-B916-4E93-AC7C-784D37FFB0B3}"/>
                    </a:ext>
                  </a:extLst>
                </p14:cNvPr>
                <p14:cNvContentPartPr/>
                <p14:nvPr/>
              </p14:nvContentPartPr>
              <p14:xfrm>
                <a:off x="8162960" y="803718"/>
                <a:ext cx="120240" cy="71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B1955E2-B916-4E93-AC7C-784D37FFB0B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158640" y="799398"/>
                  <a:ext cx="128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FE97EA-10AE-426C-A789-BF45FA0726DB}"/>
                    </a:ext>
                  </a:extLst>
                </p14:cNvPr>
                <p14:cNvContentPartPr/>
                <p14:nvPr/>
              </p14:nvContentPartPr>
              <p14:xfrm>
                <a:off x="1583240" y="1531638"/>
                <a:ext cx="2670120" cy="3015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FE97EA-10AE-426C-A789-BF45FA0726D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578920" y="1527318"/>
                  <a:ext cx="2678760" cy="30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F5FF470-D956-4F1A-B9F9-38C02973E8B8}"/>
                    </a:ext>
                  </a:extLst>
                </p14:cNvPr>
                <p14:cNvContentPartPr/>
                <p14:nvPr/>
              </p14:nvContentPartPr>
              <p14:xfrm>
                <a:off x="4317440" y="4498038"/>
                <a:ext cx="31320" cy="236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F5FF470-D956-4F1A-B9F9-38C02973E8B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313120" y="4493718"/>
                  <a:ext cx="39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7A948B8-0931-4F7C-A358-3645CEC1D83B}"/>
                    </a:ext>
                  </a:extLst>
                </p14:cNvPr>
                <p14:cNvContentPartPr/>
                <p14:nvPr/>
              </p14:nvContentPartPr>
              <p14:xfrm>
                <a:off x="4228160" y="4681278"/>
                <a:ext cx="189720" cy="27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7A948B8-0931-4F7C-A358-3645CEC1D83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223840" y="4676958"/>
                  <a:ext cx="198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9FC0446-5F48-485E-9B22-B646EEA2F300}"/>
                    </a:ext>
                  </a:extLst>
                </p14:cNvPr>
                <p14:cNvContentPartPr/>
                <p14:nvPr/>
              </p14:nvContentPartPr>
              <p14:xfrm>
                <a:off x="4247240" y="4461318"/>
                <a:ext cx="158400" cy="248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9FC0446-5F48-485E-9B22-B646EEA2F30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242920" y="4456998"/>
                  <a:ext cx="167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7D1744-4DEE-412F-83BD-33EC39EC6FA7}"/>
                    </a:ext>
                  </a:extLst>
                </p14:cNvPr>
                <p14:cNvContentPartPr/>
                <p14:nvPr/>
              </p14:nvContentPartPr>
              <p14:xfrm>
                <a:off x="4413560" y="4367358"/>
                <a:ext cx="68040" cy="85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7D1744-4DEE-412F-83BD-33EC39EC6FA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9240" y="4363038"/>
                  <a:ext cx="76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B7927E2-8053-4B32-AB7F-F12BF50EB8E6}"/>
                    </a:ext>
                  </a:extLst>
                </p14:cNvPr>
                <p14:cNvContentPartPr/>
                <p14:nvPr/>
              </p14:nvContentPartPr>
              <p14:xfrm>
                <a:off x="4424720" y="4677318"/>
                <a:ext cx="64440" cy="137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B7927E2-8053-4B32-AB7F-F12BF50EB8E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420400" y="4672998"/>
                  <a:ext cx="73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72FAE84-C0EF-4D6B-9C8F-BAF500828D58}"/>
                    </a:ext>
                  </a:extLst>
                </p14:cNvPr>
                <p14:cNvContentPartPr/>
                <p14:nvPr/>
              </p14:nvContentPartPr>
              <p14:xfrm>
                <a:off x="4500680" y="4652478"/>
                <a:ext cx="23040" cy="1486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72FAE84-C0EF-4D6B-9C8F-BAF500828D5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96360" y="4648158"/>
                  <a:ext cx="31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2DE3260-C226-4BCA-8FB7-EBA7E71A22F3}"/>
                    </a:ext>
                  </a:extLst>
                </p14:cNvPr>
                <p14:cNvContentPartPr/>
                <p14:nvPr/>
              </p14:nvContentPartPr>
              <p14:xfrm>
                <a:off x="4455680" y="4732038"/>
                <a:ext cx="83160" cy="111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2DE3260-C226-4BCA-8FB7-EBA7E71A22F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451360" y="4727718"/>
                  <a:ext cx="91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DB5BCC2-1515-40E4-8850-733986A159CD}"/>
                    </a:ext>
                  </a:extLst>
                </p14:cNvPr>
                <p14:cNvContentPartPr/>
                <p14:nvPr/>
              </p14:nvContentPartPr>
              <p14:xfrm>
                <a:off x="2842520" y="2258478"/>
                <a:ext cx="2270520" cy="1231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DB5BCC2-1515-40E4-8850-733986A159C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838200" y="2254158"/>
                  <a:ext cx="2279160" cy="12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96B8131-ACAE-4028-AF5E-8838DD170525}"/>
                    </a:ext>
                  </a:extLst>
                </p14:cNvPr>
                <p14:cNvContentPartPr/>
                <p14:nvPr/>
              </p14:nvContentPartPr>
              <p14:xfrm>
                <a:off x="5013680" y="2140398"/>
                <a:ext cx="288000" cy="258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96B8131-ACAE-4028-AF5E-8838DD17052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009360" y="2136078"/>
                  <a:ext cx="296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F198B91-EE95-4ACE-BA38-37B3296C1B7E}"/>
                    </a:ext>
                  </a:extLst>
                </p14:cNvPr>
                <p14:cNvContentPartPr/>
                <p14:nvPr/>
              </p14:nvContentPartPr>
              <p14:xfrm>
                <a:off x="3206120" y="1364238"/>
                <a:ext cx="2353680" cy="2638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F198B91-EE95-4ACE-BA38-37B3296C1B7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201800" y="1359918"/>
                  <a:ext cx="2362320" cy="26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5A08A0E-F707-48A3-AF99-B58014DF1E00}"/>
                    </a:ext>
                  </a:extLst>
                </p14:cNvPr>
                <p14:cNvContentPartPr/>
                <p14:nvPr/>
              </p14:nvContentPartPr>
              <p14:xfrm>
                <a:off x="4235720" y="3106638"/>
                <a:ext cx="48600" cy="89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5A08A0E-F707-48A3-AF99-B58014DF1E0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231400" y="3102318"/>
                  <a:ext cx="57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CE30362-2C9E-43B0-84A8-EB9E90EF73F5}"/>
                    </a:ext>
                  </a:extLst>
                </p14:cNvPr>
                <p14:cNvContentPartPr/>
                <p14:nvPr/>
              </p14:nvContentPartPr>
              <p14:xfrm>
                <a:off x="5780120" y="3976398"/>
                <a:ext cx="12960" cy="155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CE30362-2C9E-43B0-84A8-EB9E90EF73F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775800" y="3972078"/>
                  <a:ext cx="2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FCCA5A4-F1C9-4878-97AE-DF1AF5FA05A3}"/>
                    </a:ext>
                  </a:extLst>
                </p14:cNvPr>
                <p14:cNvContentPartPr/>
                <p14:nvPr/>
              </p14:nvContentPartPr>
              <p14:xfrm>
                <a:off x="5703440" y="4101678"/>
                <a:ext cx="147600" cy="32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FCCA5A4-F1C9-4878-97AE-DF1AF5FA05A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699120" y="4097358"/>
                  <a:ext cx="15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90B4E59-1BEF-4E24-AEBA-8E04B31E125C}"/>
                    </a:ext>
                  </a:extLst>
                </p14:cNvPr>
                <p14:cNvContentPartPr/>
                <p14:nvPr/>
              </p14:nvContentPartPr>
              <p14:xfrm>
                <a:off x="5682560" y="3925638"/>
                <a:ext cx="178560" cy="133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90B4E59-1BEF-4E24-AEBA-8E04B31E125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78240" y="3921318"/>
                  <a:ext cx="187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117DC89-3644-4C13-A271-3D2124F7838C}"/>
                    </a:ext>
                  </a:extLst>
                </p14:cNvPr>
                <p14:cNvContentPartPr/>
                <p14:nvPr/>
              </p14:nvContentPartPr>
              <p14:xfrm>
                <a:off x="5868680" y="4085478"/>
                <a:ext cx="83880" cy="1360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117DC89-3644-4C13-A271-3D2124F7838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864360" y="4081158"/>
                  <a:ext cx="92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09421F4-A0DC-458D-94B0-92C69E238354}"/>
                    </a:ext>
                  </a:extLst>
                </p14:cNvPr>
                <p14:cNvContentPartPr/>
                <p14:nvPr/>
              </p14:nvContentPartPr>
              <p14:xfrm>
                <a:off x="5902520" y="4082958"/>
                <a:ext cx="69480" cy="1422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09421F4-A0DC-458D-94B0-92C69E23835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898200" y="4078638"/>
                  <a:ext cx="78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63D93CD-0AB2-4892-B209-A7757A62DC80}"/>
                    </a:ext>
                  </a:extLst>
                </p14:cNvPr>
                <p14:cNvContentPartPr/>
                <p14:nvPr/>
              </p14:nvContentPartPr>
              <p14:xfrm>
                <a:off x="5860760" y="3802878"/>
                <a:ext cx="99000" cy="1206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63D93CD-0AB2-4892-B209-A7757A62DC8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856440" y="3798558"/>
                  <a:ext cx="107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645854-C658-4A42-9CE4-0ACCE487BDF0}"/>
                    </a:ext>
                  </a:extLst>
                </p14:cNvPr>
                <p14:cNvContentPartPr/>
                <p14:nvPr/>
              </p14:nvContentPartPr>
              <p14:xfrm>
                <a:off x="4316360" y="3011238"/>
                <a:ext cx="151200" cy="86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645854-C658-4A42-9CE4-0ACCE487BDF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312040" y="3006918"/>
                  <a:ext cx="159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4578411-5A0C-49E0-834C-E71E8AA99246}"/>
                    </a:ext>
                  </a:extLst>
                </p14:cNvPr>
                <p14:cNvContentPartPr/>
                <p14:nvPr/>
              </p14:nvContentPartPr>
              <p14:xfrm>
                <a:off x="4377200" y="2939238"/>
                <a:ext cx="158400" cy="1245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4578411-5A0C-49E0-834C-E71E8AA9924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372880" y="2934918"/>
                  <a:ext cx="167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F1464C2-8F14-46B1-93EB-827568B65FE5}"/>
                    </a:ext>
                  </a:extLst>
                </p14:cNvPr>
                <p14:cNvContentPartPr/>
                <p14:nvPr/>
              </p14:nvContentPartPr>
              <p14:xfrm>
                <a:off x="4043120" y="3230478"/>
                <a:ext cx="121680" cy="759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F1464C2-8F14-46B1-93EB-827568B65FE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038800" y="3226158"/>
                  <a:ext cx="130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D73BEC4-CD16-484D-8241-BA99049266EB}"/>
                    </a:ext>
                  </a:extLst>
                </p14:cNvPr>
                <p14:cNvContentPartPr/>
                <p14:nvPr/>
              </p14:nvContentPartPr>
              <p14:xfrm>
                <a:off x="3958520" y="3206718"/>
                <a:ext cx="130680" cy="1792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D73BEC4-CD16-484D-8241-BA99049266E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954200" y="3202398"/>
                  <a:ext cx="139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6022EA-25EF-44BE-BB0C-7D49FB3DA7BB}"/>
                    </a:ext>
                  </a:extLst>
                </p14:cNvPr>
                <p14:cNvContentPartPr/>
                <p14:nvPr/>
              </p14:nvContentPartPr>
              <p14:xfrm>
                <a:off x="5561240" y="1950318"/>
                <a:ext cx="115920" cy="123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6022EA-25EF-44BE-BB0C-7D49FB3DA7B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556920" y="1945998"/>
                  <a:ext cx="12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D232520-D40D-4F1A-AB18-24EE25D82E69}"/>
                    </a:ext>
                  </a:extLst>
                </p14:cNvPr>
                <p14:cNvContentPartPr/>
                <p14:nvPr/>
              </p14:nvContentPartPr>
              <p14:xfrm>
                <a:off x="5675720" y="1951758"/>
                <a:ext cx="141480" cy="120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D232520-D40D-4F1A-AB18-24EE25D82E6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671400" y="1947438"/>
                  <a:ext cx="150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DF2D54C-F131-4D5B-8B2B-F64725F7A67F}"/>
                    </a:ext>
                  </a:extLst>
                </p14:cNvPr>
                <p14:cNvContentPartPr/>
                <p14:nvPr/>
              </p14:nvContentPartPr>
              <p14:xfrm>
                <a:off x="5858600" y="2004678"/>
                <a:ext cx="19800" cy="68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DF2D54C-F131-4D5B-8B2B-F64725F7A67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854280" y="2000358"/>
                  <a:ext cx="2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904FBF2-9298-4303-B70E-275E462A80FD}"/>
                    </a:ext>
                  </a:extLst>
                </p14:cNvPr>
                <p14:cNvContentPartPr/>
                <p14:nvPr/>
              </p14:nvContentPartPr>
              <p14:xfrm>
                <a:off x="5899640" y="1908558"/>
                <a:ext cx="65520" cy="14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904FBF2-9298-4303-B70E-275E462A80F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895320" y="1904238"/>
                  <a:ext cx="74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9E0D65A-4E55-431F-AD0D-B8223CFE932D}"/>
                    </a:ext>
                  </a:extLst>
                </p14:cNvPr>
                <p14:cNvContentPartPr/>
                <p14:nvPr/>
              </p14:nvContentPartPr>
              <p14:xfrm>
                <a:off x="5972360" y="1891278"/>
                <a:ext cx="86400" cy="167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9E0D65A-4E55-431F-AD0D-B8223CFE932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968040" y="1886958"/>
                  <a:ext cx="95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12C03A9-F79F-421F-B387-F6521F9F4F1F}"/>
                    </a:ext>
                  </a:extLst>
                </p14:cNvPr>
                <p14:cNvContentPartPr/>
                <p14:nvPr/>
              </p14:nvContentPartPr>
              <p14:xfrm>
                <a:off x="6077840" y="1954998"/>
                <a:ext cx="91800" cy="73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12C03A9-F79F-421F-B387-F6521F9F4F1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073520" y="1950678"/>
                  <a:ext cx="100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9D2756D-D750-4454-AF5A-DACA19C36DA1}"/>
                    </a:ext>
                  </a:extLst>
                </p14:cNvPr>
                <p14:cNvContentPartPr/>
                <p14:nvPr/>
              </p14:nvContentPartPr>
              <p14:xfrm>
                <a:off x="6376280" y="1884798"/>
                <a:ext cx="14400" cy="1281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9D2756D-D750-4454-AF5A-DACA19C36DA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371960" y="1880478"/>
                  <a:ext cx="23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CFB4C19-4CA8-4A69-A883-856D56D61BF6}"/>
                    </a:ext>
                  </a:extLst>
                </p14:cNvPr>
                <p14:cNvContentPartPr/>
                <p14:nvPr/>
              </p14:nvContentPartPr>
              <p14:xfrm>
                <a:off x="6297080" y="1977678"/>
                <a:ext cx="125280" cy="309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CFB4C19-4CA8-4A69-A883-856D56D61BF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292760" y="1973358"/>
                  <a:ext cx="13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92D6C12-AC48-42AB-856E-167386A337C9}"/>
                    </a:ext>
                  </a:extLst>
                </p14:cNvPr>
                <p14:cNvContentPartPr/>
                <p14:nvPr/>
              </p14:nvContentPartPr>
              <p14:xfrm>
                <a:off x="6286280" y="1862478"/>
                <a:ext cx="222480" cy="134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92D6C12-AC48-42AB-856E-167386A337C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281960" y="1858158"/>
                  <a:ext cx="231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C4A8F0-22D4-49C0-B478-E52F656C3698}"/>
                    </a:ext>
                  </a:extLst>
                </p14:cNvPr>
                <p14:cNvContentPartPr/>
                <p14:nvPr/>
              </p14:nvContentPartPr>
              <p14:xfrm>
                <a:off x="6557000" y="1886598"/>
                <a:ext cx="173880" cy="108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C4A8F0-22D4-49C0-B478-E52F656C369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552680" y="1882278"/>
                  <a:ext cx="182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0B9E4D7-1982-4F15-9A5F-BCA5A6B86BFF}"/>
                    </a:ext>
                  </a:extLst>
                </p14:cNvPr>
                <p14:cNvContentPartPr/>
                <p14:nvPr/>
              </p14:nvContentPartPr>
              <p14:xfrm>
                <a:off x="6729440" y="1824318"/>
                <a:ext cx="386640" cy="223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0B9E4D7-1982-4F15-9A5F-BCA5A6B86BF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725120" y="1819998"/>
                  <a:ext cx="39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926C011-8611-4B9B-AD80-E87076DF175A}"/>
                    </a:ext>
                  </a:extLst>
                </p14:cNvPr>
                <p14:cNvContentPartPr/>
                <p14:nvPr/>
              </p14:nvContentPartPr>
              <p14:xfrm>
                <a:off x="7143440" y="1887678"/>
                <a:ext cx="56160" cy="98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926C011-8611-4B9B-AD80-E87076DF175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139120" y="1883358"/>
                  <a:ext cx="64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BA5BA0E-8B18-4FBA-8A86-DAB6CF1F937D}"/>
                    </a:ext>
                  </a:extLst>
                </p14:cNvPr>
                <p14:cNvContentPartPr/>
                <p14:nvPr/>
              </p14:nvContentPartPr>
              <p14:xfrm>
                <a:off x="7124360" y="1931958"/>
                <a:ext cx="93240" cy="1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BA5BA0E-8B18-4FBA-8A86-DAB6CF1F937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120040" y="1927638"/>
                  <a:ext cx="1018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62E5302-A472-434A-A274-AE9B6D0E4650}"/>
                    </a:ext>
                  </a:extLst>
                </p14:cNvPr>
                <p14:cNvContentPartPr/>
                <p14:nvPr/>
              </p14:nvContentPartPr>
              <p14:xfrm>
                <a:off x="7245680" y="1818198"/>
                <a:ext cx="104040" cy="145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62E5302-A472-434A-A274-AE9B6D0E465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241360" y="1813878"/>
                  <a:ext cx="11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53F55F7-659E-452C-BA4F-9F28F4BA79E7}"/>
                    </a:ext>
                  </a:extLst>
                </p14:cNvPr>
                <p14:cNvContentPartPr/>
                <p14:nvPr/>
              </p14:nvContentPartPr>
              <p14:xfrm>
                <a:off x="7291760" y="1868238"/>
                <a:ext cx="506880" cy="93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53F55F7-659E-452C-BA4F-9F28F4BA79E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287440" y="1863918"/>
                  <a:ext cx="515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45EE6F8-5BC0-4E45-A5BC-A029675A2546}"/>
                    </a:ext>
                  </a:extLst>
                </p14:cNvPr>
                <p14:cNvContentPartPr/>
                <p14:nvPr/>
              </p14:nvContentPartPr>
              <p14:xfrm>
                <a:off x="7940480" y="1864278"/>
                <a:ext cx="110160" cy="84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45EE6F8-5BC0-4E45-A5BC-A029675A254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936160" y="1859958"/>
                  <a:ext cx="11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353C5DF-FD8A-4B78-AF25-959AE1054FA4}"/>
                    </a:ext>
                  </a:extLst>
                </p14:cNvPr>
                <p14:cNvContentPartPr/>
                <p14:nvPr/>
              </p14:nvContentPartPr>
              <p14:xfrm>
                <a:off x="8053160" y="1862118"/>
                <a:ext cx="175680" cy="66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353C5DF-FD8A-4B78-AF25-959AE1054FA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048840" y="1857798"/>
                  <a:ext cx="184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E65E72A-5A8A-431B-89C7-41B60C6B5928}"/>
                    </a:ext>
                  </a:extLst>
                </p14:cNvPr>
                <p14:cNvContentPartPr/>
                <p14:nvPr/>
              </p14:nvContentPartPr>
              <p14:xfrm>
                <a:off x="7707920" y="2100078"/>
                <a:ext cx="122760" cy="141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E65E72A-5A8A-431B-89C7-41B60C6B592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703600" y="2095758"/>
                  <a:ext cx="131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FF3BE2A-0048-4D80-9927-FBD621480E32}"/>
                    </a:ext>
                  </a:extLst>
                </p14:cNvPr>
                <p14:cNvContentPartPr/>
                <p14:nvPr/>
              </p14:nvContentPartPr>
              <p14:xfrm>
                <a:off x="7808360" y="2110518"/>
                <a:ext cx="35280" cy="1544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FF3BE2A-0048-4D80-9927-FBD621480E3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804040" y="2106198"/>
                  <a:ext cx="43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D9FB0D5-FB90-42BB-889F-C04AB8CBCD80}"/>
                    </a:ext>
                  </a:extLst>
                </p14:cNvPr>
                <p14:cNvContentPartPr/>
                <p14:nvPr/>
              </p14:nvContentPartPr>
              <p14:xfrm>
                <a:off x="7755080" y="2185398"/>
                <a:ext cx="91800" cy="10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D9FB0D5-FB90-42BB-889F-C04AB8CBCD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50760" y="2181078"/>
                  <a:ext cx="100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307C2C2-2618-4AB0-A5C5-F6979A6F4F5C}"/>
                    </a:ext>
                  </a:extLst>
                </p14:cNvPr>
                <p14:cNvContentPartPr/>
                <p14:nvPr/>
              </p14:nvContentPartPr>
              <p14:xfrm>
                <a:off x="7981880" y="2157678"/>
                <a:ext cx="188640" cy="216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307C2C2-2618-4AB0-A5C5-F6979A6F4F5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977560" y="2153358"/>
                  <a:ext cx="197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68C00D7-465C-49A2-A7A3-360DE4F44BA1}"/>
                    </a:ext>
                  </a:extLst>
                </p14:cNvPr>
                <p14:cNvContentPartPr/>
                <p14:nvPr/>
              </p14:nvContentPartPr>
              <p14:xfrm>
                <a:off x="8155400" y="2150478"/>
                <a:ext cx="138240" cy="202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68C00D7-465C-49A2-A7A3-360DE4F44BA1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151080" y="2146158"/>
                  <a:ext cx="146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030E3DF-FC15-445F-840A-38DE7CB016D6}"/>
                    </a:ext>
                  </a:extLst>
                </p14:cNvPr>
                <p14:cNvContentPartPr/>
                <p14:nvPr/>
              </p14:nvContentPartPr>
              <p14:xfrm>
                <a:off x="8327120" y="2044278"/>
                <a:ext cx="66600" cy="157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030E3DF-FC15-445F-840A-38DE7CB016D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322800" y="2039958"/>
                  <a:ext cx="75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07F8A77-BFBF-4B27-88B2-ECBDA8871F64}"/>
                    </a:ext>
                  </a:extLst>
                </p14:cNvPr>
                <p14:cNvContentPartPr/>
                <p14:nvPr/>
              </p14:nvContentPartPr>
              <p14:xfrm>
                <a:off x="8400560" y="2121318"/>
                <a:ext cx="204480" cy="57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07F8A77-BFBF-4B27-88B2-ECBDA8871F6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396240" y="2116998"/>
                  <a:ext cx="213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E3F453E-A697-465A-9A51-80BAA6478A1A}"/>
                    </a:ext>
                  </a:extLst>
                </p14:cNvPr>
                <p14:cNvContentPartPr/>
                <p14:nvPr/>
              </p14:nvContentPartPr>
              <p14:xfrm>
                <a:off x="8782160" y="2063718"/>
                <a:ext cx="32040" cy="146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E3F453E-A697-465A-9A51-80BAA6478A1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777840" y="2059398"/>
                  <a:ext cx="40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4C3E51B-B598-4F6D-AFA2-71658B3130F4}"/>
                    </a:ext>
                  </a:extLst>
                </p14:cNvPr>
                <p14:cNvContentPartPr/>
                <p14:nvPr/>
              </p14:nvContentPartPr>
              <p14:xfrm>
                <a:off x="8720240" y="2150478"/>
                <a:ext cx="147600" cy="37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4C3E51B-B598-4F6D-AFA2-71658B3130F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15920" y="2146158"/>
                  <a:ext cx="156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BEE883B-85E6-4FFE-908F-C043BBBE9D43}"/>
                    </a:ext>
                  </a:extLst>
                </p14:cNvPr>
                <p14:cNvContentPartPr/>
                <p14:nvPr/>
              </p14:nvContentPartPr>
              <p14:xfrm>
                <a:off x="8714840" y="2028078"/>
                <a:ext cx="129960" cy="118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BEE883B-85E6-4FFE-908F-C043BBBE9D4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710520" y="2023758"/>
                  <a:ext cx="138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A2C8F8D-2E02-474B-9B5A-8B723B9FC8D3}"/>
                    </a:ext>
                  </a:extLst>
                </p14:cNvPr>
                <p14:cNvContentPartPr/>
                <p14:nvPr/>
              </p14:nvContentPartPr>
              <p14:xfrm>
                <a:off x="8920040" y="2142558"/>
                <a:ext cx="18360" cy="108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A2C8F8D-2E02-474B-9B5A-8B723B9FC8D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915720" y="2138238"/>
                  <a:ext cx="2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3659D82-5C8E-436C-A47E-549CA190D100}"/>
                    </a:ext>
                  </a:extLst>
                </p14:cNvPr>
                <p14:cNvContentPartPr/>
                <p14:nvPr/>
              </p14:nvContentPartPr>
              <p14:xfrm>
                <a:off x="8871800" y="2136438"/>
                <a:ext cx="121320" cy="1450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3659D82-5C8E-436C-A47E-549CA190D10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867480" y="2132118"/>
                  <a:ext cx="12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A7E0B53-33DE-4F0E-9EBE-8061D099E4AC}"/>
                    </a:ext>
                  </a:extLst>
                </p14:cNvPr>
                <p14:cNvContentPartPr/>
                <p14:nvPr/>
              </p14:nvContentPartPr>
              <p14:xfrm>
                <a:off x="9214880" y="2085318"/>
                <a:ext cx="81000" cy="106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A7E0B53-33DE-4F0E-9EBE-8061D099E4A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210560" y="2080998"/>
                  <a:ext cx="89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17CBCD6-55BE-4C03-84EA-60D4D28DFEBA}"/>
                    </a:ext>
                  </a:extLst>
                </p14:cNvPr>
                <p14:cNvContentPartPr/>
                <p14:nvPr/>
              </p14:nvContentPartPr>
              <p14:xfrm>
                <a:off x="9348080" y="1982358"/>
                <a:ext cx="502560" cy="1929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17CBCD6-55BE-4C03-84EA-60D4D28DFEB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343760" y="1978038"/>
                  <a:ext cx="511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9A5072E-30AA-428B-82E0-6B9B3A759AFA}"/>
                    </a:ext>
                  </a:extLst>
                </p14:cNvPr>
                <p14:cNvContentPartPr/>
                <p14:nvPr/>
              </p14:nvContentPartPr>
              <p14:xfrm>
                <a:off x="9748400" y="1950678"/>
                <a:ext cx="9720" cy="72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9A5072E-30AA-428B-82E0-6B9B3A759AFA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744080" y="1946358"/>
                  <a:ext cx="18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7CE60DF-6F0D-413F-BEF0-5800E6A49434}"/>
                    </a:ext>
                  </a:extLst>
                </p14:cNvPr>
                <p14:cNvContentPartPr/>
                <p14:nvPr/>
              </p14:nvContentPartPr>
              <p14:xfrm>
                <a:off x="9974840" y="2051118"/>
                <a:ext cx="266040" cy="104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7CE60DF-6F0D-413F-BEF0-5800E6A4943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970520" y="2046798"/>
                  <a:ext cx="27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242C9C1-42A3-423F-AF76-6EDA37ECB7BC}"/>
                    </a:ext>
                  </a:extLst>
                </p14:cNvPr>
                <p14:cNvContentPartPr/>
                <p14:nvPr/>
              </p14:nvContentPartPr>
              <p14:xfrm>
                <a:off x="10258520" y="2000718"/>
                <a:ext cx="360" cy="3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242C9C1-42A3-423F-AF76-6EDA37ECB7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54200" y="1996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D109DE7-9E3B-44D2-8747-772C36CD7595}"/>
                    </a:ext>
                  </a:extLst>
                </p14:cNvPr>
                <p14:cNvContentPartPr/>
                <p14:nvPr/>
              </p14:nvContentPartPr>
              <p14:xfrm>
                <a:off x="10270040" y="2045358"/>
                <a:ext cx="66960" cy="82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D109DE7-9E3B-44D2-8747-772C36CD759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265720" y="2041038"/>
                  <a:ext cx="75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84A1046-2339-45F4-8AF7-0E3F41DF3DD4}"/>
                    </a:ext>
                  </a:extLst>
                </p14:cNvPr>
                <p14:cNvContentPartPr/>
                <p14:nvPr/>
              </p14:nvContentPartPr>
              <p14:xfrm>
                <a:off x="10446800" y="2051118"/>
                <a:ext cx="145080" cy="84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84A1046-2339-45F4-8AF7-0E3F41DF3DD4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442480" y="2046798"/>
                  <a:ext cx="153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4571EE6-585F-45A0-BAB2-20D63CBE44D7}"/>
                    </a:ext>
                  </a:extLst>
                </p14:cNvPr>
                <p14:cNvContentPartPr/>
                <p14:nvPr/>
              </p14:nvContentPartPr>
              <p14:xfrm>
                <a:off x="10608080" y="2062278"/>
                <a:ext cx="75600" cy="810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4571EE6-585F-45A0-BAB2-20D63CBE44D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0603760" y="2057958"/>
                  <a:ext cx="84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1CC8922-492A-46B7-AF08-B582A8848D3C}"/>
                    </a:ext>
                  </a:extLst>
                </p14:cNvPr>
                <p14:cNvContentPartPr/>
                <p14:nvPr/>
              </p14:nvContentPartPr>
              <p14:xfrm>
                <a:off x="10637960" y="1993878"/>
                <a:ext cx="241560" cy="274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1CC8922-492A-46B7-AF08-B582A8848D3C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0633640" y="1989558"/>
                  <a:ext cx="250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AD6BDC5-DC45-4C36-AA24-4A184239E22C}"/>
                    </a:ext>
                  </a:extLst>
                </p14:cNvPr>
                <p14:cNvContentPartPr/>
                <p14:nvPr/>
              </p14:nvContentPartPr>
              <p14:xfrm>
                <a:off x="10887800" y="1985958"/>
                <a:ext cx="14400" cy="44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AD6BDC5-DC45-4C36-AA24-4A184239E22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883480" y="1981638"/>
                  <a:ext cx="23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587D03F-7B85-40B8-B36A-9040097E332A}"/>
                    </a:ext>
                  </a:extLst>
                </p14:cNvPr>
                <p14:cNvContentPartPr/>
                <p14:nvPr/>
              </p14:nvContentPartPr>
              <p14:xfrm>
                <a:off x="10946120" y="1945638"/>
                <a:ext cx="121320" cy="141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587D03F-7B85-40B8-B36A-9040097E332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941800" y="1941318"/>
                  <a:ext cx="12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15D8B66-E35A-4B3E-9848-B782C678A5F9}"/>
                    </a:ext>
                  </a:extLst>
                </p14:cNvPr>
                <p14:cNvContentPartPr/>
                <p14:nvPr/>
              </p14:nvContentPartPr>
              <p14:xfrm>
                <a:off x="10725080" y="1884078"/>
                <a:ext cx="95760" cy="16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15D8B66-E35A-4B3E-9848-B782C678A5F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720760" y="1879758"/>
                  <a:ext cx="104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A4B61AA-5446-4176-B8BD-BD59D02D2E37}"/>
                    </a:ext>
                  </a:extLst>
                </p14:cNvPr>
                <p14:cNvContentPartPr/>
                <p14:nvPr/>
              </p14:nvContentPartPr>
              <p14:xfrm>
                <a:off x="8107880" y="2447838"/>
                <a:ext cx="87840" cy="97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A4B61AA-5446-4176-B8BD-BD59D02D2E3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103560" y="2443518"/>
                  <a:ext cx="96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50CFB37-2713-4226-B0D8-E0D8ED6EE31C}"/>
                    </a:ext>
                  </a:extLst>
                </p14:cNvPr>
                <p14:cNvContentPartPr/>
                <p14:nvPr/>
              </p14:nvContentPartPr>
              <p14:xfrm>
                <a:off x="8232080" y="2476638"/>
                <a:ext cx="86760" cy="54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50CFB37-2713-4226-B0D8-E0D8ED6EE31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227760" y="2472318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648585D-13D8-4F45-9614-B2825A0916E3}"/>
                    </a:ext>
                  </a:extLst>
                </p14:cNvPr>
                <p14:cNvContentPartPr/>
                <p14:nvPr/>
              </p14:nvContentPartPr>
              <p14:xfrm>
                <a:off x="8357360" y="2365758"/>
                <a:ext cx="123480" cy="151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648585D-13D8-4F45-9614-B2825A0916E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53040" y="2361438"/>
                  <a:ext cx="13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A8FD46E-BC3A-41CD-8C1F-ED417E59A30D}"/>
                    </a:ext>
                  </a:extLst>
                </p14:cNvPr>
                <p14:cNvContentPartPr/>
                <p14:nvPr/>
              </p14:nvContentPartPr>
              <p14:xfrm>
                <a:off x="8554280" y="2444958"/>
                <a:ext cx="228600" cy="720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A8FD46E-BC3A-41CD-8C1F-ED417E59A30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549960" y="2440638"/>
                  <a:ext cx="237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AFD3FD3-5064-4048-AFCD-DFE2ABE2A981}"/>
                    </a:ext>
                  </a:extLst>
                </p14:cNvPr>
                <p14:cNvContentPartPr/>
                <p14:nvPr/>
              </p14:nvContentPartPr>
              <p14:xfrm>
                <a:off x="8773520" y="2356398"/>
                <a:ext cx="179280" cy="2628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AFD3FD3-5064-4048-AFCD-DFE2ABE2A98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769200" y="2352078"/>
                  <a:ext cx="187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949CB95-9A3D-4AF6-B87E-EBF4CD606570}"/>
                    </a:ext>
                  </a:extLst>
                </p14:cNvPr>
                <p14:cNvContentPartPr/>
                <p14:nvPr/>
              </p14:nvContentPartPr>
              <p14:xfrm>
                <a:off x="8952800" y="2400318"/>
                <a:ext cx="201600" cy="928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949CB95-9A3D-4AF6-B87E-EBF4CD60657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948480" y="2395998"/>
                  <a:ext cx="210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5B3EDF5-EECA-468A-90E5-B5B6F7E967E7}"/>
                    </a:ext>
                  </a:extLst>
                </p14:cNvPr>
                <p14:cNvContentPartPr/>
                <p14:nvPr/>
              </p14:nvContentPartPr>
              <p14:xfrm>
                <a:off x="9246200" y="2288718"/>
                <a:ext cx="18000" cy="89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5B3EDF5-EECA-468A-90E5-B5B6F7E967E7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241880" y="2284398"/>
                  <a:ext cx="26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B5CFEB4-3C90-417B-8516-18C073A6FC61}"/>
                    </a:ext>
                  </a:extLst>
                </p14:cNvPr>
                <p14:cNvContentPartPr/>
                <p14:nvPr/>
              </p14:nvContentPartPr>
              <p14:xfrm>
                <a:off x="9226760" y="2480598"/>
                <a:ext cx="13680" cy="25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B5CFEB4-3C90-417B-8516-18C073A6FC6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9222440" y="2476278"/>
                  <a:ext cx="2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F0ED536-D843-4C84-8900-098D356E8B3E}"/>
                    </a:ext>
                  </a:extLst>
                </p14:cNvPr>
                <p14:cNvContentPartPr/>
                <p14:nvPr/>
              </p14:nvContentPartPr>
              <p14:xfrm>
                <a:off x="7837880" y="2771118"/>
                <a:ext cx="9720" cy="1368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F0ED536-D843-4C84-8900-098D356E8B3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833560" y="2766798"/>
                  <a:ext cx="18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827DD66-C8DA-4148-A12A-4D2D382ABCCC}"/>
                    </a:ext>
                  </a:extLst>
                </p14:cNvPr>
                <p14:cNvContentPartPr/>
                <p14:nvPr/>
              </p14:nvContentPartPr>
              <p14:xfrm>
                <a:off x="7737080" y="2759598"/>
                <a:ext cx="175680" cy="1645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827DD66-C8DA-4148-A12A-4D2D382ABCC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732760" y="2755278"/>
                  <a:ext cx="184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5127A2F-0A64-4A6E-A031-D9B80DA43C12}"/>
                    </a:ext>
                  </a:extLst>
                </p14:cNvPr>
                <p14:cNvContentPartPr/>
                <p14:nvPr/>
              </p14:nvContentPartPr>
              <p14:xfrm>
                <a:off x="7943360" y="2814318"/>
                <a:ext cx="12600" cy="903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5127A2F-0A64-4A6E-A031-D9B80DA43C12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939040" y="2809998"/>
                  <a:ext cx="21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EBF226B-D9FA-48C2-9AEE-1ED521E1B699}"/>
                    </a:ext>
                  </a:extLst>
                </p14:cNvPr>
                <p14:cNvContentPartPr/>
                <p14:nvPr/>
              </p14:nvContentPartPr>
              <p14:xfrm>
                <a:off x="7976840" y="2806398"/>
                <a:ext cx="78480" cy="87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EBF226B-D9FA-48C2-9AEE-1ED521E1B69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972520" y="2802078"/>
                  <a:ext cx="87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1BD1E50-5705-454D-849D-C96797985392}"/>
                    </a:ext>
                  </a:extLst>
                </p14:cNvPr>
                <p14:cNvContentPartPr/>
                <p14:nvPr/>
              </p14:nvContentPartPr>
              <p14:xfrm>
                <a:off x="8007800" y="2735838"/>
                <a:ext cx="38520" cy="259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1BD1E50-5705-454D-849D-C96797985392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003480" y="2731518"/>
                  <a:ext cx="47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524D153-28E3-47D1-A60D-4981F29AA924}"/>
                    </a:ext>
                  </a:extLst>
                </p14:cNvPr>
                <p14:cNvContentPartPr/>
                <p14:nvPr/>
              </p14:nvContentPartPr>
              <p14:xfrm>
                <a:off x="8070440" y="2789478"/>
                <a:ext cx="86400" cy="1000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524D153-28E3-47D1-A60D-4981F29AA92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066120" y="2785158"/>
                  <a:ext cx="9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43C43C5-F5E1-445C-8D52-A73228CD697F}"/>
                    </a:ext>
                  </a:extLst>
                </p14:cNvPr>
                <p14:cNvContentPartPr/>
                <p14:nvPr/>
              </p14:nvContentPartPr>
              <p14:xfrm>
                <a:off x="8157920" y="2797758"/>
                <a:ext cx="93600" cy="810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43C43C5-F5E1-445C-8D52-A73228CD697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153600" y="2793438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20218BA-4279-40FF-8D84-C461499630FC}"/>
                    </a:ext>
                  </a:extLst>
                </p14:cNvPr>
                <p14:cNvContentPartPr/>
                <p14:nvPr/>
              </p14:nvContentPartPr>
              <p14:xfrm>
                <a:off x="7502360" y="2863278"/>
                <a:ext cx="123480" cy="478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20218BA-4279-40FF-8D84-C461499630F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498040" y="2858958"/>
                  <a:ext cx="13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B88611B-8CAF-4727-BE9D-B9AFC0E35D69}"/>
                    </a:ext>
                  </a:extLst>
                </p14:cNvPr>
                <p14:cNvContentPartPr/>
                <p14:nvPr/>
              </p14:nvContentPartPr>
              <p14:xfrm>
                <a:off x="7566800" y="2827278"/>
                <a:ext cx="84960" cy="149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B88611B-8CAF-4727-BE9D-B9AFC0E35D6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562480" y="2822958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490ED7F-C828-40E3-BC5F-5D58D6F19D85}"/>
                    </a:ext>
                  </a:extLst>
                </p14:cNvPr>
                <p14:cNvContentPartPr/>
                <p14:nvPr/>
              </p14:nvContentPartPr>
              <p14:xfrm>
                <a:off x="8456720" y="2752038"/>
                <a:ext cx="112680" cy="93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490ED7F-C828-40E3-BC5F-5D58D6F19D85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452400" y="2747718"/>
                  <a:ext cx="121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0B72398-1C01-47B4-98AA-D2CE3DDCFF38}"/>
                    </a:ext>
                  </a:extLst>
                </p14:cNvPr>
                <p14:cNvContentPartPr/>
                <p14:nvPr/>
              </p14:nvContentPartPr>
              <p14:xfrm>
                <a:off x="8582720" y="2782278"/>
                <a:ext cx="98640" cy="1681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0B72398-1C01-47B4-98AA-D2CE3DDCFF38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578400" y="2777958"/>
                  <a:ext cx="107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18E8B03-ED37-4DF4-96EF-88758AF425A5}"/>
                    </a:ext>
                  </a:extLst>
                </p14:cNvPr>
                <p14:cNvContentPartPr/>
                <p14:nvPr/>
              </p14:nvContentPartPr>
              <p14:xfrm>
                <a:off x="8711600" y="2695518"/>
                <a:ext cx="95040" cy="1440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18E8B03-ED37-4DF4-96EF-88758AF425A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707280" y="2691198"/>
                  <a:ext cx="10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EF523C1-6DA1-48B2-9009-A32D6F9C1FD0}"/>
                    </a:ext>
                  </a:extLst>
                </p14:cNvPr>
                <p14:cNvContentPartPr/>
                <p14:nvPr/>
              </p14:nvContentPartPr>
              <p14:xfrm>
                <a:off x="8801240" y="2706678"/>
                <a:ext cx="4320" cy="288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EF523C1-6DA1-48B2-9009-A32D6F9C1FD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796920" y="2702358"/>
                  <a:ext cx="12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AAA7830-483E-413C-8EDD-A6AD20B80510}"/>
                    </a:ext>
                  </a:extLst>
                </p14:cNvPr>
                <p14:cNvContentPartPr/>
                <p14:nvPr/>
              </p14:nvContentPartPr>
              <p14:xfrm>
                <a:off x="8842280" y="2763918"/>
                <a:ext cx="195480" cy="705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AAA7830-483E-413C-8EDD-A6AD20B8051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837960" y="2759598"/>
                  <a:ext cx="204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FE3C78A-B393-466D-BDCD-9C5792811C68}"/>
                    </a:ext>
                  </a:extLst>
                </p14:cNvPr>
                <p14:cNvContentPartPr/>
                <p14:nvPr/>
              </p14:nvContentPartPr>
              <p14:xfrm>
                <a:off x="9063320" y="2766438"/>
                <a:ext cx="19800" cy="77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FE3C78A-B393-466D-BDCD-9C5792811C6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059000" y="2762118"/>
                  <a:ext cx="2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C77BCEE-4DA0-466D-8BEE-CAB2402AE1EE}"/>
                    </a:ext>
                  </a:extLst>
                </p14:cNvPr>
                <p14:cNvContentPartPr/>
                <p14:nvPr/>
              </p14:nvContentPartPr>
              <p14:xfrm>
                <a:off x="9080600" y="2774718"/>
                <a:ext cx="379440" cy="1620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C77BCEE-4DA0-466D-8BEE-CAB2402AE1E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9076280" y="2770398"/>
                  <a:ext cx="388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33154F5-706C-4598-9170-9FFB77CCCE8E}"/>
                    </a:ext>
                  </a:extLst>
                </p14:cNvPr>
                <p14:cNvContentPartPr/>
                <p14:nvPr/>
              </p14:nvContentPartPr>
              <p14:xfrm>
                <a:off x="9340880" y="2655558"/>
                <a:ext cx="24480" cy="3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33154F5-706C-4598-9170-9FFB77CCCE8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336560" y="2651238"/>
                  <a:ext cx="33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AA56876-51C8-4D9C-BECE-02E3F408E063}"/>
                    </a:ext>
                  </a:extLst>
                </p14:cNvPr>
                <p14:cNvContentPartPr/>
                <p14:nvPr/>
              </p14:nvContentPartPr>
              <p14:xfrm>
                <a:off x="9592160" y="2651958"/>
                <a:ext cx="98280" cy="1612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AA56876-51C8-4D9C-BECE-02E3F408E06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587840" y="2647638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8BF6AA1-1B88-4F97-BA79-5F4A8931F81D}"/>
                    </a:ext>
                  </a:extLst>
                </p14:cNvPr>
                <p14:cNvContentPartPr/>
                <p14:nvPr/>
              </p14:nvContentPartPr>
              <p14:xfrm>
                <a:off x="9642560" y="2757438"/>
                <a:ext cx="45360" cy="45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8BF6AA1-1B88-4F97-BA79-5F4A8931F81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638240" y="2753118"/>
                  <a:ext cx="54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F9500CF-412A-4026-81C8-013835EA349C}"/>
                    </a:ext>
                  </a:extLst>
                </p14:cNvPr>
                <p14:cNvContentPartPr/>
                <p14:nvPr/>
              </p14:nvContentPartPr>
              <p14:xfrm>
                <a:off x="9690440" y="2756358"/>
                <a:ext cx="179280" cy="558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F9500CF-412A-4026-81C8-013835EA349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686120" y="2752038"/>
                  <a:ext cx="187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7A33B47-4441-4F24-AE27-6565FD1BF6F6}"/>
                    </a:ext>
                  </a:extLst>
                </p14:cNvPr>
                <p14:cNvContentPartPr/>
                <p14:nvPr/>
              </p14:nvContentPartPr>
              <p14:xfrm>
                <a:off x="9869360" y="2740518"/>
                <a:ext cx="97560" cy="856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7A33B47-4441-4F24-AE27-6565FD1BF6F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865040" y="2736198"/>
                  <a:ext cx="106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1916902-1256-4242-8AE3-60EC2F5D2171}"/>
                    </a:ext>
                  </a:extLst>
                </p14:cNvPr>
                <p14:cNvContentPartPr/>
                <p14:nvPr/>
              </p14:nvContentPartPr>
              <p14:xfrm>
                <a:off x="10083200" y="2719998"/>
                <a:ext cx="154080" cy="720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1916902-1256-4242-8AE3-60EC2F5D2171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078880" y="2715678"/>
                  <a:ext cx="162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749816E-4C77-40AE-8EDE-F27490AFAD07}"/>
                    </a:ext>
                  </a:extLst>
                </p14:cNvPr>
                <p14:cNvContentPartPr/>
                <p14:nvPr/>
              </p14:nvContentPartPr>
              <p14:xfrm>
                <a:off x="10238360" y="2738358"/>
                <a:ext cx="248400" cy="507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749816E-4C77-40AE-8EDE-F27490AFAD0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0234040" y="2734038"/>
                  <a:ext cx="25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07A9A4E-C5B3-4B73-83AD-6AD172751BAD}"/>
                    </a:ext>
                  </a:extLst>
                </p14:cNvPr>
                <p14:cNvContentPartPr/>
                <p14:nvPr/>
              </p14:nvContentPartPr>
              <p14:xfrm>
                <a:off x="10569920" y="2695518"/>
                <a:ext cx="187920" cy="205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07A9A4E-C5B3-4B73-83AD-6AD172751BA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0565600" y="2691198"/>
                  <a:ext cx="196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832DEB6-C14B-44CE-AB87-1522519B3DDA}"/>
                    </a:ext>
                  </a:extLst>
                </p14:cNvPr>
                <p14:cNvContentPartPr/>
                <p14:nvPr/>
              </p14:nvContentPartPr>
              <p14:xfrm>
                <a:off x="10771160" y="2611638"/>
                <a:ext cx="145800" cy="135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832DEB6-C14B-44CE-AB87-1522519B3DD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0766840" y="2607318"/>
                  <a:ext cx="154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92152C3-707C-4FFE-934C-F5FA069D7C28}"/>
                    </a:ext>
                  </a:extLst>
                </p14:cNvPr>
                <p14:cNvContentPartPr/>
                <p14:nvPr/>
              </p14:nvContentPartPr>
              <p14:xfrm>
                <a:off x="10938920" y="2598678"/>
                <a:ext cx="38160" cy="141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92152C3-707C-4FFE-934C-F5FA069D7C2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0934600" y="2594358"/>
                  <a:ext cx="46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E985327-ABCE-497D-8A41-F4D9C6CDF81E}"/>
                    </a:ext>
                  </a:extLst>
                </p14:cNvPr>
                <p14:cNvContentPartPr/>
                <p14:nvPr/>
              </p14:nvContentPartPr>
              <p14:xfrm>
                <a:off x="10714280" y="2633958"/>
                <a:ext cx="256320" cy="579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E985327-ABCE-497D-8A41-F4D9C6CDF81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709960" y="2629638"/>
                  <a:ext cx="264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B9925D5-FD50-45FF-95B5-D612F9818A51}"/>
                    </a:ext>
                  </a:extLst>
                </p14:cNvPr>
                <p14:cNvContentPartPr/>
                <p14:nvPr/>
              </p14:nvContentPartPr>
              <p14:xfrm>
                <a:off x="11117840" y="2565918"/>
                <a:ext cx="171000" cy="2224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B9925D5-FD50-45FF-95B5-D612F9818A5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1113520" y="2561598"/>
                  <a:ext cx="179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D5A454E-C506-4788-A503-D74081B0B9ED}"/>
                    </a:ext>
                  </a:extLst>
                </p14:cNvPr>
                <p14:cNvContentPartPr/>
                <p14:nvPr/>
              </p14:nvContentPartPr>
              <p14:xfrm>
                <a:off x="11262560" y="2650518"/>
                <a:ext cx="168480" cy="540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D5A454E-C506-4788-A503-D74081B0B9E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1258240" y="2646198"/>
                  <a:ext cx="177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7A9F364-8076-4C58-8E74-A2F28BB4CE11}"/>
                    </a:ext>
                  </a:extLst>
                </p14:cNvPr>
                <p14:cNvContentPartPr/>
                <p14:nvPr/>
              </p14:nvContentPartPr>
              <p14:xfrm>
                <a:off x="11364800" y="2539998"/>
                <a:ext cx="49320" cy="147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7A9F364-8076-4C58-8E74-A2F28BB4CE11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360480" y="2535678"/>
                  <a:ext cx="57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F051012-5C23-43F3-B039-74EE2ADE9C3E}"/>
                    </a:ext>
                  </a:extLst>
                </p14:cNvPr>
                <p14:cNvContentPartPr/>
                <p14:nvPr/>
              </p14:nvContentPartPr>
              <p14:xfrm>
                <a:off x="7790720" y="3100158"/>
                <a:ext cx="103320" cy="835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F051012-5C23-43F3-B039-74EE2ADE9C3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786400" y="3095838"/>
                  <a:ext cx="111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C5045CA-8978-415F-8538-CDC8691D36B3}"/>
                    </a:ext>
                  </a:extLst>
                </p14:cNvPr>
                <p14:cNvContentPartPr/>
                <p14:nvPr/>
              </p14:nvContentPartPr>
              <p14:xfrm>
                <a:off x="7929320" y="3031038"/>
                <a:ext cx="80280" cy="1342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C5045CA-8978-415F-8538-CDC8691D36B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925000" y="3026718"/>
                  <a:ext cx="88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B8C6D59-E14F-4CB9-BDCC-862752C7513E}"/>
                    </a:ext>
                  </a:extLst>
                </p14:cNvPr>
                <p14:cNvContentPartPr/>
                <p14:nvPr/>
              </p14:nvContentPartPr>
              <p14:xfrm>
                <a:off x="8080520" y="3072798"/>
                <a:ext cx="96120" cy="100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B8C6D59-E14F-4CB9-BDCC-862752C7513E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076200" y="3068478"/>
                  <a:ext cx="104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6E9869C-8096-4620-AF08-589DBD4AFC20}"/>
                    </a:ext>
                  </a:extLst>
                </p14:cNvPr>
                <p14:cNvContentPartPr/>
                <p14:nvPr/>
              </p14:nvContentPartPr>
              <p14:xfrm>
                <a:off x="8363480" y="3085758"/>
                <a:ext cx="180360" cy="65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6E9869C-8096-4620-AF08-589DBD4AFC2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359160" y="3081438"/>
                  <a:ext cx="189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F600BFB-A164-403F-9106-89A513531725}"/>
                    </a:ext>
                  </a:extLst>
                </p14:cNvPr>
                <p14:cNvContentPartPr/>
                <p14:nvPr/>
              </p14:nvContentPartPr>
              <p14:xfrm>
                <a:off x="8566880" y="3096918"/>
                <a:ext cx="43920" cy="57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F600BFB-A164-403F-9106-89A51353172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562560" y="3092598"/>
                  <a:ext cx="52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60CC114-B7D9-4ADA-98F7-F7AB72D080BC}"/>
                    </a:ext>
                  </a:extLst>
                </p14:cNvPr>
                <p14:cNvContentPartPr/>
                <p14:nvPr/>
              </p14:nvContentPartPr>
              <p14:xfrm>
                <a:off x="8626640" y="3061278"/>
                <a:ext cx="133560" cy="2120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60CC114-B7D9-4ADA-98F7-F7AB72D080B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622320" y="3056958"/>
                  <a:ext cx="142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CA67E62-DB09-4C69-8B21-74F31B4C8C1E}"/>
                    </a:ext>
                  </a:extLst>
                </p14:cNvPr>
                <p14:cNvContentPartPr/>
                <p14:nvPr/>
              </p14:nvContentPartPr>
              <p14:xfrm>
                <a:off x="8783240" y="3043278"/>
                <a:ext cx="167760" cy="108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CA67E62-DB09-4C69-8B21-74F31B4C8C1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778920" y="3038958"/>
                  <a:ext cx="176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7AC3694-3890-4105-9910-79B51D972103}"/>
                    </a:ext>
                  </a:extLst>
                </p14:cNvPr>
                <p14:cNvContentPartPr/>
                <p14:nvPr/>
              </p14:nvContentPartPr>
              <p14:xfrm>
                <a:off x="8850200" y="2980278"/>
                <a:ext cx="360" cy="3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7AC3694-3890-4105-9910-79B51D97210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45880" y="2975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7F311C2-9B1B-4BCB-92C0-000B28158FA3}"/>
                    </a:ext>
                  </a:extLst>
                </p14:cNvPr>
                <p14:cNvContentPartPr/>
                <p14:nvPr/>
              </p14:nvContentPartPr>
              <p14:xfrm>
                <a:off x="9098960" y="3080358"/>
                <a:ext cx="134280" cy="1036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7F311C2-9B1B-4BCB-92C0-000B28158FA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9094640" y="3076038"/>
                  <a:ext cx="142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A026714-2DE2-45B0-A198-477E6A8F1D31}"/>
                    </a:ext>
                  </a:extLst>
                </p14:cNvPr>
                <p14:cNvContentPartPr/>
                <p14:nvPr/>
              </p14:nvContentPartPr>
              <p14:xfrm>
                <a:off x="9237920" y="3070278"/>
                <a:ext cx="150840" cy="680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A026714-2DE2-45B0-A198-477E6A8F1D3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33600" y="3065958"/>
                  <a:ext cx="159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422EF55-AA88-4EB8-814F-4054AF942C1B}"/>
                    </a:ext>
                  </a:extLst>
                </p14:cNvPr>
                <p14:cNvContentPartPr/>
                <p14:nvPr/>
              </p14:nvContentPartPr>
              <p14:xfrm>
                <a:off x="9421160" y="3069198"/>
                <a:ext cx="174960" cy="161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422EF55-AA88-4EB8-814F-4054AF942C1B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416840" y="3064878"/>
                  <a:ext cx="183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70E83D1-8BD4-4255-A3D5-6AD4116098DD}"/>
                    </a:ext>
                  </a:extLst>
                </p14:cNvPr>
                <p14:cNvContentPartPr/>
                <p14:nvPr/>
              </p14:nvContentPartPr>
              <p14:xfrm>
                <a:off x="9586760" y="3061638"/>
                <a:ext cx="128160" cy="1756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70E83D1-8BD4-4255-A3D5-6AD4116098D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9582440" y="3057318"/>
                  <a:ext cx="136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6B02441-1943-42CE-ABDB-40887BC193EE}"/>
                    </a:ext>
                  </a:extLst>
                </p14:cNvPr>
                <p14:cNvContentPartPr/>
                <p14:nvPr/>
              </p14:nvContentPartPr>
              <p14:xfrm>
                <a:off x="9770360" y="2978478"/>
                <a:ext cx="73080" cy="143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6B02441-1943-42CE-ABDB-40887BC193EE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9766040" y="2974158"/>
                  <a:ext cx="81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31487C2-6DD2-4A49-95D1-0CAE8E9DD1BA}"/>
                    </a:ext>
                  </a:extLst>
                </p14:cNvPr>
                <p14:cNvContentPartPr/>
                <p14:nvPr/>
              </p14:nvContentPartPr>
              <p14:xfrm>
                <a:off x="9852800" y="3049758"/>
                <a:ext cx="195840" cy="58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31487C2-6DD2-4A49-95D1-0CAE8E9DD1B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848480" y="3045438"/>
                  <a:ext cx="204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5F02702-4F49-447B-AD3A-53F6EFC7F93C}"/>
                    </a:ext>
                  </a:extLst>
                </p14:cNvPr>
                <p14:cNvContentPartPr/>
                <p14:nvPr/>
              </p14:nvContentPartPr>
              <p14:xfrm>
                <a:off x="10232960" y="3031398"/>
                <a:ext cx="37440" cy="1094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5F02702-4F49-447B-AD3A-53F6EFC7F93C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228640" y="3027078"/>
                  <a:ext cx="4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89E4495-516C-4629-A011-34F00DD04451}"/>
                    </a:ext>
                  </a:extLst>
                </p14:cNvPr>
                <p14:cNvContentPartPr/>
                <p14:nvPr/>
              </p14:nvContentPartPr>
              <p14:xfrm>
                <a:off x="10244840" y="3013398"/>
                <a:ext cx="117360" cy="1191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89E4495-516C-4629-A011-34F00DD0445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240520" y="3009078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5816A3A-0DCB-4106-B33B-9862D207C31D}"/>
                    </a:ext>
                  </a:extLst>
                </p14:cNvPr>
                <p14:cNvContentPartPr/>
                <p14:nvPr/>
              </p14:nvContentPartPr>
              <p14:xfrm>
                <a:off x="10382000" y="3056238"/>
                <a:ext cx="82080" cy="630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5816A3A-0DCB-4106-B33B-9862D207C31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377680" y="3051918"/>
                  <a:ext cx="90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B3F299B-EA99-497F-AEA2-BC69EFEECBDE}"/>
                    </a:ext>
                  </a:extLst>
                </p14:cNvPr>
                <p14:cNvContentPartPr/>
                <p14:nvPr/>
              </p14:nvContentPartPr>
              <p14:xfrm>
                <a:off x="10518440" y="2954718"/>
                <a:ext cx="106560" cy="1537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B3F299B-EA99-497F-AEA2-BC69EFEECBD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0514120" y="2950398"/>
                  <a:ext cx="115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526B55D-1806-49DD-977B-7C6E3C94426B}"/>
                    </a:ext>
                  </a:extLst>
                </p14:cNvPr>
                <p14:cNvContentPartPr/>
                <p14:nvPr/>
              </p14:nvContentPartPr>
              <p14:xfrm>
                <a:off x="10459400" y="3006918"/>
                <a:ext cx="102600" cy="3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526B55D-1806-49DD-977B-7C6E3C94426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0455080" y="3002598"/>
                  <a:ext cx="1112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AE3B01F-B571-46E4-9A83-B13CA0F1E307}"/>
                    </a:ext>
                  </a:extLst>
                </p14:cNvPr>
                <p14:cNvContentPartPr/>
                <p14:nvPr/>
              </p14:nvContentPartPr>
              <p14:xfrm>
                <a:off x="10659200" y="3031038"/>
                <a:ext cx="144360" cy="597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AE3B01F-B571-46E4-9A83-B13CA0F1E30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654880" y="3026718"/>
                  <a:ext cx="153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E6019A6-A7C1-4741-9979-56D702D3D255}"/>
                    </a:ext>
                  </a:extLst>
                </p14:cNvPr>
                <p14:cNvContentPartPr/>
                <p14:nvPr/>
              </p14:nvContentPartPr>
              <p14:xfrm>
                <a:off x="10846040" y="3034638"/>
                <a:ext cx="96120" cy="65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E6019A6-A7C1-4741-9979-56D702D3D25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0841720" y="3030318"/>
                  <a:ext cx="104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F7FDD29-B960-4405-ADAF-1EFDF9DC2E9A}"/>
                    </a:ext>
                  </a:extLst>
                </p14:cNvPr>
                <p14:cNvContentPartPr/>
                <p14:nvPr/>
              </p14:nvContentPartPr>
              <p14:xfrm>
                <a:off x="10962680" y="3033918"/>
                <a:ext cx="18720" cy="853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F7FDD29-B960-4405-ADAF-1EFDF9DC2E9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0958360" y="3029598"/>
                  <a:ext cx="2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BB7984D-6AD3-4BE4-B3E8-A720F09036B7}"/>
                    </a:ext>
                  </a:extLst>
                </p14:cNvPr>
                <p14:cNvContentPartPr/>
                <p14:nvPr/>
              </p14:nvContentPartPr>
              <p14:xfrm>
                <a:off x="10991840" y="2979198"/>
                <a:ext cx="25920" cy="363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BB7984D-6AD3-4BE4-B3E8-A720F09036B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0987520" y="2974878"/>
                  <a:ext cx="34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B7DCFC8-EA65-498D-BDFA-32F835F58F05}"/>
                    </a:ext>
                  </a:extLst>
                </p14:cNvPr>
                <p14:cNvContentPartPr/>
                <p14:nvPr/>
              </p14:nvContentPartPr>
              <p14:xfrm>
                <a:off x="11054480" y="3001158"/>
                <a:ext cx="81720" cy="925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B7DCFC8-EA65-498D-BDFA-32F835F58F0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050160" y="2996838"/>
                  <a:ext cx="90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CD59648-CEBC-462A-9845-1590FB398D70}"/>
                    </a:ext>
                  </a:extLst>
                </p14:cNvPr>
                <p14:cNvContentPartPr/>
                <p14:nvPr/>
              </p14:nvContentPartPr>
              <p14:xfrm>
                <a:off x="11156720" y="2986038"/>
                <a:ext cx="88200" cy="795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CD59648-CEBC-462A-9845-1590FB398D70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152400" y="2981718"/>
                  <a:ext cx="96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39B7246-15CF-4B89-928F-35C70712F84D}"/>
                    </a:ext>
                  </a:extLst>
                </p14:cNvPr>
                <p14:cNvContentPartPr/>
                <p14:nvPr/>
              </p14:nvContentPartPr>
              <p14:xfrm>
                <a:off x="11246720" y="2998278"/>
                <a:ext cx="159120" cy="666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39B7246-15CF-4B89-928F-35C70712F84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242400" y="2993958"/>
                  <a:ext cx="167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1F10C03-F1ED-4F61-B564-B2EF57E902F1}"/>
                    </a:ext>
                  </a:extLst>
                </p14:cNvPr>
                <p14:cNvContentPartPr/>
                <p14:nvPr/>
              </p14:nvContentPartPr>
              <p14:xfrm>
                <a:off x="11391080" y="2983158"/>
                <a:ext cx="112680" cy="918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1F10C03-F1ED-4F61-B564-B2EF57E902F1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386760" y="2978838"/>
                  <a:ext cx="121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E1736F3-09A6-494D-BB1F-4575258DCA00}"/>
                    </a:ext>
                  </a:extLst>
                </p14:cNvPr>
                <p14:cNvContentPartPr/>
                <p14:nvPr/>
              </p14:nvContentPartPr>
              <p14:xfrm>
                <a:off x="7942280" y="3340638"/>
                <a:ext cx="143280" cy="889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E1736F3-09A6-494D-BB1F-4575258DCA0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937960" y="3336318"/>
                  <a:ext cx="151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8A0FF0C-6E95-4DBC-AE1C-BB130AF75BB0}"/>
                    </a:ext>
                  </a:extLst>
                </p14:cNvPr>
                <p14:cNvContentPartPr/>
                <p14:nvPr/>
              </p14:nvContentPartPr>
              <p14:xfrm>
                <a:off x="8118680" y="3335958"/>
                <a:ext cx="170280" cy="6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8A0FF0C-6E95-4DBC-AE1C-BB130AF75BB0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114360" y="3331638"/>
                  <a:ext cx="178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80E0B64-7A1A-456A-8CF7-F00A2CA35931}"/>
                    </a:ext>
                  </a:extLst>
                </p14:cNvPr>
                <p14:cNvContentPartPr/>
                <p14:nvPr/>
              </p14:nvContentPartPr>
              <p14:xfrm>
                <a:off x="8493800" y="3346398"/>
                <a:ext cx="22680" cy="1116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80E0B64-7A1A-456A-8CF7-F00A2CA35931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8489480" y="3342078"/>
                  <a:ext cx="3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5EDD833F-1E58-48D1-AD6E-C7A4DDFA226B}"/>
                    </a:ext>
                  </a:extLst>
                </p14:cNvPr>
                <p14:cNvContentPartPr/>
                <p14:nvPr/>
              </p14:nvContentPartPr>
              <p14:xfrm>
                <a:off x="8452040" y="3304638"/>
                <a:ext cx="164880" cy="1728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5EDD833F-1E58-48D1-AD6E-C7A4DDFA226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8447720" y="3300318"/>
                  <a:ext cx="173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E0E18FD-59B9-4316-9667-8AA970C362B2}"/>
                    </a:ext>
                  </a:extLst>
                </p14:cNvPr>
                <p14:cNvContentPartPr/>
                <p14:nvPr/>
              </p14:nvContentPartPr>
              <p14:xfrm>
                <a:off x="8767760" y="3333438"/>
                <a:ext cx="300600" cy="1292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E0E18FD-59B9-4316-9667-8AA970C362B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763440" y="3329118"/>
                  <a:ext cx="309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0C7FD64-7775-4EFC-B35D-FAB3FD7BCA93}"/>
                    </a:ext>
                  </a:extLst>
                </p14:cNvPr>
                <p14:cNvContentPartPr/>
                <p14:nvPr/>
              </p14:nvContentPartPr>
              <p14:xfrm>
                <a:off x="9114440" y="3310758"/>
                <a:ext cx="135360" cy="1440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0C7FD64-7775-4EFC-B35D-FAB3FD7BCA9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110120" y="3306438"/>
                  <a:ext cx="144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8A6DCE0-AB21-4D85-902D-AA6707F4F041}"/>
                    </a:ext>
                  </a:extLst>
                </p14:cNvPr>
                <p14:cNvContentPartPr/>
                <p14:nvPr/>
              </p14:nvContentPartPr>
              <p14:xfrm>
                <a:off x="9313520" y="3304278"/>
                <a:ext cx="199080" cy="241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8A6DCE0-AB21-4D85-902D-AA6707F4F041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9309200" y="3299958"/>
                  <a:ext cx="207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5AC0A2A-6E37-4755-B29D-42E2156E3B5B}"/>
                    </a:ext>
                  </a:extLst>
                </p14:cNvPr>
                <p14:cNvContentPartPr/>
                <p14:nvPr/>
              </p14:nvContentPartPr>
              <p14:xfrm>
                <a:off x="9551480" y="3306438"/>
                <a:ext cx="91800" cy="1465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5AC0A2A-6E37-4755-B29D-42E2156E3B5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547160" y="3302118"/>
                  <a:ext cx="100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D1AA7DC-1D5C-4BDB-B4A9-1C9CFD368861}"/>
                    </a:ext>
                  </a:extLst>
                </p14:cNvPr>
                <p14:cNvContentPartPr/>
                <p14:nvPr/>
              </p14:nvContentPartPr>
              <p14:xfrm>
                <a:off x="9675680" y="3353598"/>
                <a:ext cx="267840" cy="907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D1AA7DC-1D5C-4BDB-B4A9-1C9CFD36886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671360" y="3349278"/>
                  <a:ext cx="276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07F1B9B-3552-4C36-8A13-418D143AE3B2}"/>
                    </a:ext>
                  </a:extLst>
                </p14:cNvPr>
                <p14:cNvContentPartPr/>
                <p14:nvPr/>
              </p14:nvContentPartPr>
              <p14:xfrm>
                <a:off x="9408200" y="3310758"/>
                <a:ext cx="87120" cy="7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07F1B9B-3552-4C36-8A13-418D143AE3B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9403880" y="3306438"/>
                  <a:ext cx="95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C8E53B9-7717-47F9-B477-FF2431DA3ADD}"/>
                    </a:ext>
                  </a:extLst>
                </p14:cNvPr>
                <p14:cNvContentPartPr/>
                <p14:nvPr/>
              </p14:nvContentPartPr>
              <p14:xfrm>
                <a:off x="782600" y="5039118"/>
                <a:ext cx="64440" cy="813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C8E53B9-7717-47F9-B477-FF2431DA3AD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78280" y="5034798"/>
                  <a:ext cx="73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8984981-A910-4D58-8E5D-AE3CB6ABFA10}"/>
                    </a:ext>
                  </a:extLst>
                </p14:cNvPr>
                <p14:cNvContentPartPr/>
                <p14:nvPr/>
              </p14:nvContentPartPr>
              <p14:xfrm>
                <a:off x="7449080" y="1452438"/>
                <a:ext cx="101160" cy="871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8984981-A910-4D58-8E5D-AE3CB6ABFA1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444760" y="1448118"/>
                  <a:ext cx="109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E20996BB-0719-4437-9464-B5D44C796974}"/>
                    </a:ext>
                  </a:extLst>
                </p14:cNvPr>
                <p14:cNvContentPartPr/>
                <p14:nvPr/>
              </p14:nvContentPartPr>
              <p14:xfrm>
                <a:off x="784040" y="1492758"/>
                <a:ext cx="6832080" cy="357264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E20996BB-0719-4437-9464-B5D44C796974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79720" y="1488438"/>
                  <a:ext cx="6840720" cy="358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D5946825-226A-4757-890C-3CA188674133}"/>
                  </a:ext>
                </a:extLst>
              </p14:cNvPr>
              <p14:cNvContentPartPr/>
              <p14:nvPr/>
            </p14:nvContentPartPr>
            <p14:xfrm>
              <a:off x="4005320" y="6744798"/>
              <a:ext cx="2480760" cy="5508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D5946825-226A-4757-890C-3CA188674133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4001000" y="6740478"/>
                <a:ext cx="2489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BD99ED36-FB76-4CE9-B87C-D9CCABABEF95}"/>
                  </a:ext>
                </a:extLst>
              </p14:cNvPr>
              <p14:cNvContentPartPr/>
              <p14:nvPr/>
            </p14:nvContentPartPr>
            <p14:xfrm>
              <a:off x="796640" y="1499598"/>
              <a:ext cx="6773760" cy="356904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BD99ED36-FB76-4CE9-B87C-D9CCABABEF95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792320" y="1495278"/>
                <a:ext cx="6782400" cy="357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0F7CF6DD-9B17-4E89-A613-41D841C39CA6}"/>
              </a:ext>
            </a:extLst>
          </p:cNvPr>
          <p:cNvGrpSpPr/>
          <p:nvPr/>
        </p:nvGrpSpPr>
        <p:grpSpPr>
          <a:xfrm>
            <a:off x="299480" y="4831038"/>
            <a:ext cx="1438200" cy="1490040"/>
            <a:chOff x="299480" y="4831038"/>
            <a:chExt cx="1438200" cy="14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28A5E3AB-DD2B-4224-A9DC-AAA2112C4469}"/>
                    </a:ext>
                  </a:extLst>
                </p14:cNvPr>
                <p14:cNvContentPartPr/>
                <p14:nvPr/>
              </p14:nvContentPartPr>
              <p14:xfrm>
                <a:off x="1226480" y="4872438"/>
                <a:ext cx="128160" cy="6051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28A5E3AB-DD2B-4224-A9DC-AAA2112C446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222160" y="4868118"/>
                  <a:ext cx="13680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2A201697-7245-457A-A3D5-1C21E344CF9F}"/>
                    </a:ext>
                  </a:extLst>
                </p14:cNvPr>
                <p14:cNvContentPartPr/>
                <p14:nvPr/>
              </p14:nvContentPartPr>
              <p14:xfrm>
                <a:off x="1214240" y="4831038"/>
                <a:ext cx="171720" cy="1069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2A201697-7245-457A-A3D5-1C21E344CF9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209920" y="4826718"/>
                  <a:ext cx="180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01C79F2-4D72-4D18-AA96-BB27FB3B6485}"/>
                    </a:ext>
                  </a:extLst>
                </p14:cNvPr>
                <p14:cNvContentPartPr/>
                <p14:nvPr/>
              </p14:nvContentPartPr>
              <p14:xfrm>
                <a:off x="544640" y="5607198"/>
                <a:ext cx="114840" cy="1778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01C79F2-4D72-4D18-AA96-BB27FB3B648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40320" y="5602878"/>
                  <a:ext cx="123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D7E2A31-809E-4F5B-8317-6927FCBC7638}"/>
                    </a:ext>
                  </a:extLst>
                </p14:cNvPr>
                <p14:cNvContentPartPr/>
                <p14:nvPr/>
              </p14:nvContentPartPr>
              <p14:xfrm>
                <a:off x="659840" y="5644278"/>
                <a:ext cx="220680" cy="766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D7E2A31-809E-4F5B-8317-6927FCBC7638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55520" y="5639958"/>
                  <a:ext cx="229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A212AF9-C31D-4307-87E5-7AE977176B9E}"/>
                    </a:ext>
                  </a:extLst>
                </p14:cNvPr>
                <p14:cNvContentPartPr/>
                <p14:nvPr/>
              </p14:nvContentPartPr>
              <p14:xfrm>
                <a:off x="904640" y="5580918"/>
                <a:ext cx="144000" cy="22644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A212AF9-C31D-4307-87E5-7AE977176B9E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900320" y="5576598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C82C536-A41B-411B-931A-E5B9C9BBF4D2}"/>
                    </a:ext>
                  </a:extLst>
                </p14:cNvPr>
                <p14:cNvContentPartPr/>
                <p14:nvPr/>
              </p14:nvContentPartPr>
              <p14:xfrm>
                <a:off x="1185440" y="5534118"/>
                <a:ext cx="120600" cy="1018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C82C536-A41B-411B-931A-E5B9C9BBF4D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181120" y="5529798"/>
                  <a:ext cx="129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9BF5023-C953-4159-8E6D-3E1A8B449F39}"/>
                    </a:ext>
                  </a:extLst>
                </p14:cNvPr>
                <p14:cNvContentPartPr/>
                <p14:nvPr/>
              </p14:nvContentPartPr>
              <p14:xfrm>
                <a:off x="1365440" y="5412798"/>
                <a:ext cx="94680" cy="1864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9BF5023-C953-4159-8E6D-3E1A8B449F39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361120" y="5408478"/>
                  <a:ext cx="103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E1C131B-E914-4B0A-A1EA-11F9544319D4}"/>
                    </a:ext>
                  </a:extLst>
                </p14:cNvPr>
                <p14:cNvContentPartPr/>
                <p14:nvPr/>
              </p14:nvContentPartPr>
              <p14:xfrm>
                <a:off x="1478480" y="5440878"/>
                <a:ext cx="209520" cy="1134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E1C131B-E914-4B0A-A1EA-11F9544319D4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474160" y="5436558"/>
                  <a:ext cx="218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2CB04CE-7966-47FC-8700-4199A3284322}"/>
                    </a:ext>
                  </a:extLst>
                </p14:cNvPr>
                <p14:cNvContentPartPr/>
                <p14:nvPr/>
              </p14:nvContentPartPr>
              <p14:xfrm>
                <a:off x="299480" y="5962158"/>
                <a:ext cx="97920" cy="2098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2CB04CE-7966-47FC-8700-4199A3284322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95160" y="5957838"/>
                  <a:ext cx="106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231099E-AB3C-4280-89A6-1164D143D12F}"/>
                    </a:ext>
                  </a:extLst>
                </p14:cNvPr>
                <p14:cNvContentPartPr/>
                <p14:nvPr/>
              </p14:nvContentPartPr>
              <p14:xfrm>
                <a:off x="438080" y="5842278"/>
                <a:ext cx="312840" cy="1749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231099E-AB3C-4280-89A6-1164D143D12F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33760" y="5837958"/>
                  <a:ext cx="321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3ACAE3C8-D145-460D-96CE-F999344C767F}"/>
                    </a:ext>
                  </a:extLst>
                </p14:cNvPr>
                <p14:cNvContentPartPr/>
                <p14:nvPr/>
              </p14:nvContentPartPr>
              <p14:xfrm>
                <a:off x="807800" y="5900958"/>
                <a:ext cx="91800" cy="126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3ACAE3C8-D145-460D-96CE-F999344C767F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03480" y="5896638"/>
                  <a:ext cx="100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E22990F-36F4-44A8-8320-2C1C10AB9873}"/>
                    </a:ext>
                  </a:extLst>
                </p14:cNvPr>
                <p14:cNvContentPartPr/>
                <p14:nvPr/>
              </p14:nvContentPartPr>
              <p14:xfrm>
                <a:off x="952880" y="5721678"/>
                <a:ext cx="141840" cy="3294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E22990F-36F4-44A8-8320-2C1C10AB987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948560" y="5717358"/>
                  <a:ext cx="150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C0B8858-57C9-4BEE-B891-AA9CEC035705}"/>
                    </a:ext>
                  </a:extLst>
                </p14:cNvPr>
                <p14:cNvContentPartPr/>
                <p14:nvPr/>
              </p14:nvContentPartPr>
              <p14:xfrm>
                <a:off x="1040360" y="5709078"/>
                <a:ext cx="124560" cy="25488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C0B8858-57C9-4BEE-B891-AA9CEC03570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036040" y="5704758"/>
                  <a:ext cx="133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FC98B84-8403-4E36-9126-541911135136}"/>
                    </a:ext>
                  </a:extLst>
                </p14:cNvPr>
                <p14:cNvContentPartPr/>
                <p14:nvPr/>
              </p14:nvContentPartPr>
              <p14:xfrm>
                <a:off x="1149800" y="5801598"/>
                <a:ext cx="19800" cy="972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FC98B84-8403-4E36-9126-541911135136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145480" y="5797278"/>
                  <a:ext cx="28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2966BEFF-174A-4E38-BEF7-2B82859F154F}"/>
                    </a:ext>
                  </a:extLst>
                </p14:cNvPr>
                <p14:cNvContentPartPr/>
                <p14:nvPr/>
              </p14:nvContentPartPr>
              <p14:xfrm>
                <a:off x="1167440" y="5749038"/>
                <a:ext cx="15840" cy="118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2966BEFF-174A-4E38-BEF7-2B82859F154F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163120" y="5744718"/>
                  <a:ext cx="2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518C973E-5590-425B-B4E9-BA1AA47C4980}"/>
                    </a:ext>
                  </a:extLst>
                </p14:cNvPr>
                <p14:cNvContentPartPr/>
                <p14:nvPr/>
              </p14:nvContentPartPr>
              <p14:xfrm>
                <a:off x="1186160" y="5754798"/>
                <a:ext cx="144720" cy="1342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518C973E-5590-425B-B4E9-BA1AA47C498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181840" y="5750478"/>
                  <a:ext cx="153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DCFF089-27AD-4FB1-A775-51F17390A1A4}"/>
                    </a:ext>
                  </a:extLst>
                </p14:cNvPr>
                <p14:cNvContentPartPr/>
                <p14:nvPr/>
              </p14:nvContentPartPr>
              <p14:xfrm>
                <a:off x="1345280" y="5681718"/>
                <a:ext cx="199440" cy="1299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DCFF089-27AD-4FB1-A775-51F17390A1A4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340960" y="5677398"/>
                  <a:ext cx="208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69A3375-65CC-4952-8B2C-589D59D12EF9}"/>
                    </a:ext>
                  </a:extLst>
                </p14:cNvPr>
                <p14:cNvContentPartPr/>
                <p14:nvPr/>
              </p14:nvContentPartPr>
              <p14:xfrm>
                <a:off x="1532840" y="5607918"/>
                <a:ext cx="204840" cy="1612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69A3375-65CC-4952-8B2C-589D59D12EF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528520" y="5603598"/>
                  <a:ext cx="213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DF7DC2E8-B45E-46A6-BF8B-9CF5D474CB3C}"/>
                    </a:ext>
                  </a:extLst>
                </p14:cNvPr>
                <p14:cNvContentPartPr/>
                <p14:nvPr/>
              </p14:nvContentPartPr>
              <p14:xfrm>
                <a:off x="1436720" y="5615478"/>
                <a:ext cx="360" cy="3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DF7DC2E8-B45E-46A6-BF8B-9CF5D474CB3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432400" y="5611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CB65BAD-935E-4BAF-B229-6B153C3AE557}"/>
                    </a:ext>
                  </a:extLst>
                </p14:cNvPr>
                <p14:cNvContentPartPr/>
                <p14:nvPr/>
              </p14:nvContentPartPr>
              <p14:xfrm>
                <a:off x="413600" y="6135678"/>
                <a:ext cx="119880" cy="1854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CB65BAD-935E-4BAF-B229-6B153C3AE557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09280" y="6131358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69973B3-C8FB-4EA0-AF75-40960BCD7CB0}"/>
                    </a:ext>
                  </a:extLst>
                </p14:cNvPr>
                <p14:cNvContentPartPr/>
                <p14:nvPr/>
              </p14:nvContentPartPr>
              <p14:xfrm>
                <a:off x="555080" y="6137478"/>
                <a:ext cx="79560" cy="1324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69973B3-C8FB-4EA0-AF75-40960BCD7CB0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50760" y="6133158"/>
                  <a:ext cx="88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BDCC700D-2F0F-4B2A-B0E8-4B56CF14D9AF}"/>
                    </a:ext>
                  </a:extLst>
                </p14:cNvPr>
                <p14:cNvContentPartPr/>
                <p14:nvPr/>
              </p14:nvContentPartPr>
              <p14:xfrm>
                <a:off x="673880" y="6172038"/>
                <a:ext cx="47160" cy="7092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BDCC700D-2F0F-4B2A-B0E8-4B56CF14D9A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69560" y="6167718"/>
                  <a:ext cx="5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95C3E46-B257-4EFC-8F2F-758D3E6E972D}"/>
                    </a:ext>
                  </a:extLst>
                </p14:cNvPr>
                <p14:cNvContentPartPr/>
                <p14:nvPr/>
              </p14:nvContentPartPr>
              <p14:xfrm>
                <a:off x="761720" y="6051438"/>
                <a:ext cx="93960" cy="185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95C3E46-B257-4EFC-8F2F-758D3E6E972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57400" y="6047118"/>
                  <a:ext cx="102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8133F756-0DAA-4FD9-8DB3-75789752A8B6}"/>
                    </a:ext>
                  </a:extLst>
                </p14:cNvPr>
                <p14:cNvContentPartPr/>
                <p14:nvPr/>
              </p14:nvContentPartPr>
              <p14:xfrm>
                <a:off x="789440" y="6203718"/>
                <a:ext cx="84240" cy="270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8133F756-0DAA-4FD9-8DB3-75789752A8B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85120" y="6199398"/>
                  <a:ext cx="92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85778177-AFB1-47B6-8CC9-B1AB3D323CCC}"/>
                    </a:ext>
                  </a:extLst>
                </p14:cNvPr>
                <p14:cNvContentPartPr/>
                <p14:nvPr/>
              </p14:nvContentPartPr>
              <p14:xfrm>
                <a:off x="873320" y="6005718"/>
                <a:ext cx="251280" cy="2095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85778177-AFB1-47B6-8CC9-B1AB3D323CC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69000" y="6001398"/>
                  <a:ext cx="259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5C32A36-8258-4BBF-9E93-15161F9B348B}"/>
                    </a:ext>
                  </a:extLst>
                </p14:cNvPr>
                <p14:cNvContentPartPr/>
                <p14:nvPr/>
              </p14:nvContentPartPr>
              <p14:xfrm>
                <a:off x="1097240" y="6012198"/>
                <a:ext cx="8280" cy="410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5C32A36-8258-4BBF-9E93-15161F9B348B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92920" y="6007878"/>
                  <a:ext cx="16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0294513-BF7D-47AE-8356-B01A10BACC34}"/>
                    </a:ext>
                  </a:extLst>
                </p14:cNvPr>
                <p14:cNvContentPartPr/>
                <p14:nvPr/>
              </p14:nvContentPartPr>
              <p14:xfrm>
                <a:off x="1128920" y="6075918"/>
                <a:ext cx="223560" cy="817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0294513-BF7D-47AE-8356-B01A10BACC34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124600" y="6071598"/>
                  <a:ext cx="232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CED5CE0-3BB3-4CE7-A096-FBDBADE88731}"/>
                    </a:ext>
                  </a:extLst>
                </p14:cNvPr>
                <p14:cNvContentPartPr/>
                <p14:nvPr/>
              </p14:nvContentPartPr>
              <p14:xfrm>
                <a:off x="1347440" y="6028038"/>
                <a:ext cx="196200" cy="615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CED5CE0-3BB3-4CE7-A096-FBDBADE8873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343120" y="6023718"/>
                  <a:ext cx="20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AFBBD6CE-4CC2-4648-A79B-C8DB03FA47BA}"/>
                    </a:ext>
                  </a:extLst>
                </p14:cNvPr>
                <p14:cNvContentPartPr/>
                <p14:nvPr/>
              </p14:nvContentPartPr>
              <p14:xfrm>
                <a:off x="1583240" y="5831118"/>
                <a:ext cx="14400" cy="24156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AFBBD6CE-4CC2-4648-A79B-C8DB03FA47BA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578920" y="5826798"/>
                  <a:ext cx="2304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920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81294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81294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987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39486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68666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790130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17144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39358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49072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56458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80964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A775A0B-217E-4A3A-AA70-2670C2E96F6D}"/>
              </a:ext>
            </a:extLst>
          </p:cNvPr>
          <p:cNvSpPr/>
          <p:nvPr/>
        </p:nvSpPr>
        <p:spPr>
          <a:xfrm>
            <a:off x="2326215" y="4047893"/>
            <a:ext cx="1616926" cy="90324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62A0796-A8F8-4969-906E-70D32D6F4200}"/>
              </a:ext>
            </a:extLst>
          </p:cNvPr>
          <p:cNvSpPr/>
          <p:nvPr/>
        </p:nvSpPr>
        <p:spPr>
          <a:xfrm>
            <a:off x="2850322" y="3880624"/>
            <a:ext cx="1115122" cy="702527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291350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27034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8C98ED1-D7C0-4DD9-954A-A96270D05828}"/>
              </a:ext>
            </a:extLst>
          </p:cNvPr>
          <p:cNvSpPr/>
          <p:nvPr/>
        </p:nvSpPr>
        <p:spPr>
          <a:xfrm>
            <a:off x="3705251" y="2048113"/>
            <a:ext cx="1442200" cy="97921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D11E031-992C-499E-A9C7-A485BD0843B3}"/>
              </a:ext>
            </a:extLst>
          </p:cNvPr>
          <p:cNvSpPr/>
          <p:nvPr/>
        </p:nvSpPr>
        <p:spPr>
          <a:xfrm>
            <a:off x="4229357" y="1659887"/>
            <a:ext cx="1616912" cy="145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A8DD2A-C7F2-4BD7-9C14-75F1FB02E774}"/>
              </a:ext>
            </a:extLst>
          </p:cNvPr>
          <p:cNvSpPr txBox="1"/>
          <p:nvPr/>
        </p:nvSpPr>
        <p:spPr>
          <a:xfrm>
            <a:off x="2081124" y="38917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ED4A1F-14FC-4997-963F-54A3A3BD0D37}"/>
              </a:ext>
            </a:extLst>
          </p:cNvPr>
          <p:cNvSpPr txBox="1"/>
          <p:nvPr/>
        </p:nvSpPr>
        <p:spPr>
          <a:xfrm>
            <a:off x="3890612" y="4382428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67957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B29D948-0A02-4E48-91AF-468939418B03}"/>
              </a:ext>
            </a:extLst>
          </p:cNvPr>
          <p:cNvSpPr txBox="1"/>
          <p:nvPr/>
        </p:nvSpPr>
        <p:spPr>
          <a:xfrm>
            <a:off x="3534500" y="19328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33294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936E95-74D0-497A-AA0A-1B20EFCD395A}"/>
              </a:ext>
            </a:extLst>
          </p:cNvPr>
          <p:cNvSpPr txBox="1"/>
          <p:nvPr/>
        </p:nvSpPr>
        <p:spPr>
          <a:xfrm>
            <a:off x="5804904" y="2940203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EED1DB-344B-4B8A-861E-DABAF01A5C34}"/>
              </a:ext>
            </a:extLst>
          </p:cNvPr>
          <p:cNvSpPr txBox="1"/>
          <p:nvPr/>
        </p:nvSpPr>
        <p:spPr>
          <a:xfrm>
            <a:off x="1661258" y="2170932"/>
            <a:ext cx="15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Kontraktkurve</a:t>
            </a:r>
            <a:endParaRPr lang="de-DE" baseline="-250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D9F801A-FE4D-4BA2-ADFD-3097A6EE39F5}"/>
              </a:ext>
            </a:extLst>
          </p:cNvPr>
          <p:cNvCxnSpPr>
            <a:cxnSpLocks/>
          </p:cNvCxnSpPr>
          <p:nvPr/>
        </p:nvCxnSpPr>
        <p:spPr>
          <a:xfrm>
            <a:off x="3123812" y="24539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/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Kontraktkurve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beschreibt alle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zwei Konsumenten (A,B) bei gegebener Ressourcenbeschränkung und Präferenzen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blipFill>
                <a:blip r:embed="rId2"/>
                <a:stretch>
                  <a:fillRect l="-1129" t="-5882" b="-6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>
            <a:extLst>
              <a:ext uri="{FF2B5EF4-FFF2-40B4-BE49-F238E27FC236}">
                <a16:creationId xmlns:a16="http://schemas.microsoft.com/office/drawing/2014/main" id="{B28FBF18-4F88-4F0A-92D4-F0B001A602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8AEFB02-D503-43B3-A014-02280186AB31}"/>
                  </a:ext>
                </a:extLst>
              </p14:cNvPr>
              <p14:cNvContentPartPr/>
              <p14:nvPr/>
            </p14:nvContentPartPr>
            <p14:xfrm>
              <a:off x="8238560" y="2282238"/>
              <a:ext cx="760320" cy="3445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8AEFB02-D503-43B3-A014-02280186AB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240" y="2277918"/>
                <a:ext cx="768960" cy="34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C7B1665-4324-48DB-954F-5DAB89A28751}"/>
                  </a:ext>
                </a:extLst>
              </p14:cNvPr>
              <p14:cNvContentPartPr/>
              <p14:nvPr/>
            </p14:nvContentPartPr>
            <p14:xfrm>
              <a:off x="8886200" y="2219598"/>
              <a:ext cx="209520" cy="2109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C7B1665-4324-48DB-954F-5DAB89A287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1880" y="2215278"/>
                <a:ext cx="21816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2B0F797-EAFE-4864-B7BD-35039FAB9CF7}"/>
              </a:ext>
            </a:extLst>
          </p:cNvPr>
          <p:cNvGrpSpPr/>
          <p:nvPr/>
        </p:nvGrpSpPr>
        <p:grpSpPr>
          <a:xfrm>
            <a:off x="9265640" y="1688598"/>
            <a:ext cx="2626920" cy="1841760"/>
            <a:chOff x="9265640" y="1688598"/>
            <a:chExt cx="2626920" cy="18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5D40486-5770-4A2F-AA0E-54DFE1017315}"/>
                    </a:ext>
                  </a:extLst>
                </p14:cNvPr>
                <p14:cNvContentPartPr/>
                <p14:nvPr/>
              </p14:nvContentPartPr>
              <p14:xfrm>
                <a:off x="9316400" y="2035278"/>
                <a:ext cx="311760" cy="18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5D40486-5770-4A2F-AA0E-54DFE10173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12080" y="2030958"/>
                  <a:ext cx="32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1463E08-2A39-4CA5-BF74-3058D6986118}"/>
                    </a:ext>
                  </a:extLst>
                </p14:cNvPr>
                <p14:cNvContentPartPr/>
                <p14:nvPr/>
              </p14:nvContentPartPr>
              <p14:xfrm>
                <a:off x="9556520" y="1976958"/>
                <a:ext cx="21960" cy="2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1463E08-2A39-4CA5-BF74-3058D69861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52200" y="1972638"/>
                  <a:ext cx="30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4D4E46B-527D-4E0B-8A70-D08CD776EDEC}"/>
                    </a:ext>
                  </a:extLst>
                </p14:cNvPr>
                <p14:cNvContentPartPr/>
                <p14:nvPr/>
              </p14:nvContentPartPr>
              <p14:xfrm>
                <a:off x="9790160" y="1854198"/>
                <a:ext cx="109440" cy="208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4D4E46B-527D-4E0B-8A70-D08CD776ED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85840" y="1849878"/>
                  <a:ext cx="118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A394E3E-A80B-46FC-8D60-932ECCD28DE5}"/>
                    </a:ext>
                  </a:extLst>
                </p14:cNvPr>
                <p14:cNvContentPartPr/>
                <p14:nvPr/>
              </p14:nvContentPartPr>
              <p14:xfrm>
                <a:off x="9922280" y="1830078"/>
                <a:ext cx="218880" cy="219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A394E3E-A80B-46FC-8D60-932ECCD28D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7960" y="1825758"/>
                  <a:ext cx="227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5DCB0F1-F418-473F-B617-9BF34EC41AD0}"/>
                    </a:ext>
                  </a:extLst>
                </p14:cNvPr>
                <p14:cNvContentPartPr/>
                <p14:nvPr/>
              </p14:nvContentPartPr>
              <p14:xfrm>
                <a:off x="10106600" y="1811718"/>
                <a:ext cx="60840" cy="75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5DCB0F1-F418-473F-B617-9BF34EC41A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02280" y="1807398"/>
                  <a:ext cx="69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AFF18E2-B3B9-43CC-9219-C770FC24DE56}"/>
                    </a:ext>
                  </a:extLst>
                </p14:cNvPr>
                <p14:cNvContentPartPr/>
                <p14:nvPr/>
              </p14:nvContentPartPr>
              <p14:xfrm>
                <a:off x="10185080" y="1821798"/>
                <a:ext cx="594000" cy="282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AFF18E2-B3B9-43CC-9219-C770FC24DE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80760" y="1817478"/>
                  <a:ext cx="602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F6405D-5D83-4EA0-92DA-150CAEADFC52}"/>
                    </a:ext>
                  </a:extLst>
                </p14:cNvPr>
                <p14:cNvContentPartPr/>
                <p14:nvPr/>
              </p14:nvContentPartPr>
              <p14:xfrm>
                <a:off x="10934960" y="1688598"/>
                <a:ext cx="346320" cy="138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F6405D-5D83-4EA0-92DA-150CAEADFC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30640" y="1684278"/>
                  <a:ext cx="354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162388C-C420-4773-9878-216A4028514B}"/>
                    </a:ext>
                  </a:extLst>
                </p14:cNvPr>
                <p14:cNvContentPartPr/>
                <p14:nvPr/>
              </p14:nvContentPartPr>
              <p14:xfrm>
                <a:off x="9403520" y="2386998"/>
                <a:ext cx="43920" cy="192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162388C-C420-4773-9878-216A402851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99200" y="2382678"/>
                  <a:ext cx="52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DC924D-0C88-4961-A028-3E43ACEA2AE9}"/>
                    </a:ext>
                  </a:extLst>
                </p14:cNvPr>
                <p14:cNvContentPartPr/>
                <p14:nvPr/>
              </p14:nvContentPartPr>
              <p14:xfrm>
                <a:off x="9326120" y="2493198"/>
                <a:ext cx="185400" cy="77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DC924D-0C88-4961-A028-3E43ACEA2A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21800" y="2488878"/>
                  <a:ext cx="19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242789-4F63-4807-B34A-AE007E6C4698}"/>
                    </a:ext>
                  </a:extLst>
                </p14:cNvPr>
                <p14:cNvContentPartPr/>
                <p14:nvPr/>
              </p14:nvContentPartPr>
              <p14:xfrm>
                <a:off x="9265640" y="2332638"/>
                <a:ext cx="210600" cy="47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242789-4F63-4807-B34A-AE007E6C46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61320" y="2328318"/>
                  <a:ext cx="219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8C360E-8DE6-45B7-AFA7-E866CBCFBDF3}"/>
                    </a:ext>
                  </a:extLst>
                </p14:cNvPr>
                <p14:cNvContentPartPr/>
                <p14:nvPr/>
              </p14:nvContentPartPr>
              <p14:xfrm>
                <a:off x="9520520" y="2433438"/>
                <a:ext cx="140040" cy="59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8C360E-8DE6-45B7-AFA7-E866CBCFBD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16200" y="2429118"/>
                  <a:ext cx="148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0F9AAA-4589-408C-B1ED-E9F1AE6CC048}"/>
                    </a:ext>
                  </a:extLst>
                </p14:cNvPr>
                <p14:cNvContentPartPr/>
                <p14:nvPr/>
              </p14:nvContentPartPr>
              <p14:xfrm>
                <a:off x="9668120" y="2318238"/>
                <a:ext cx="217440" cy="149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0F9AAA-4589-408C-B1ED-E9F1AE6CC04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63800" y="2313918"/>
                  <a:ext cx="22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5D65CEE-D059-4293-BE89-2A1F9779C79B}"/>
                    </a:ext>
                  </a:extLst>
                </p14:cNvPr>
                <p14:cNvContentPartPr/>
                <p14:nvPr/>
              </p14:nvContentPartPr>
              <p14:xfrm>
                <a:off x="9879080" y="2192598"/>
                <a:ext cx="119880" cy="276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5D65CEE-D059-4293-BE89-2A1F9779C79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74760" y="2188278"/>
                  <a:ext cx="128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99F9D17-EB94-4FE1-8596-58ADBD1AB5BA}"/>
                    </a:ext>
                  </a:extLst>
                </p14:cNvPr>
                <p14:cNvContentPartPr/>
                <p14:nvPr/>
              </p14:nvContentPartPr>
              <p14:xfrm>
                <a:off x="9983480" y="2204478"/>
                <a:ext cx="463680" cy="237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99F9D17-EB94-4FE1-8596-58ADBD1AB5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79160" y="2200158"/>
                  <a:ext cx="472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F47ABAF-3EB5-4871-8E02-14BD2AF12270}"/>
                    </a:ext>
                  </a:extLst>
                </p14:cNvPr>
                <p14:cNvContentPartPr/>
                <p14:nvPr/>
              </p14:nvContentPartPr>
              <p14:xfrm>
                <a:off x="10468040" y="2192238"/>
                <a:ext cx="92520" cy="91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F47ABAF-3EB5-4871-8E02-14BD2AF122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3720" y="2187918"/>
                  <a:ext cx="101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3E78FE-6D02-4C01-93F7-2A2D6752B440}"/>
                    </a:ext>
                  </a:extLst>
                </p14:cNvPr>
                <p14:cNvContentPartPr/>
                <p14:nvPr/>
              </p14:nvContentPartPr>
              <p14:xfrm>
                <a:off x="10488920" y="2213118"/>
                <a:ext cx="106560" cy="35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3E78FE-6D02-4C01-93F7-2A2D6752B4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4600" y="2208798"/>
                  <a:ext cx="11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49F93A6-C83C-47ED-8488-CCD9CC1F88C1}"/>
                    </a:ext>
                  </a:extLst>
                </p14:cNvPr>
                <p14:cNvContentPartPr/>
                <p14:nvPr/>
              </p14:nvContentPartPr>
              <p14:xfrm>
                <a:off x="10608080" y="2066598"/>
                <a:ext cx="159480" cy="169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49F93A6-C83C-47ED-8488-CCD9CC1F88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03760" y="2062278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4B98E27-44C2-46C8-82E7-05B297AB54D4}"/>
                    </a:ext>
                  </a:extLst>
                </p14:cNvPr>
                <p14:cNvContentPartPr/>
                <p14:nvPr/>
              </p14:nvContentPartPr>
              <p14:xfrm>
                <a:off x="10716080" y="2053998"/>
                <a:ext cx="573480" cy="169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4B98E27-44C2-46C8-82E7-05B297AB54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11760" y="2049678"/>
                  <a:ext cx="582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289A201-A30B-45E9-B938-BFAD6A39BF3F}"/>
                    </a:ext>
                  </a:extLst>
                </p14:cNvPr>
                <p14:cNvContentPartPr/>
                <p14:nvPr/>
              </p14:nvContentPartPr>
              <p14:xfrm>
                <a:off x="9430520" y="2657718"/>
                <a:ext cx="102600" cy="185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289A201-A30B-45E9-B938-BFAD6A39BF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26200" y="2653398"/>
                  <a:ext cx="111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35F01B-FBE9-42B0-89FE-D79D3EE9858F}"/>
                    </a:ext>
                  </a:extLst>
                </p14:cNvPr>
                <p14:cNvContentPartPr/>
                <p14:nvPr/>
              </p14:nvContentPartPr>
              <p14:xfrm>
                <a:off x="9557960" y="2685438"/>
                <a:ext cx="200880" cy="94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35F01B-FBE9-42B0-89FE-D79D3EE985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53640" y="2681118"/>
                  <a:ext cx="209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28A5AF-B324-4124-9C92-0CD3A37A9DD3}"/>
                    </a:ext>
                  </a:extLst>
                </p14:cNvPr>
                <p14:cNvContentPartPr/>
                <p14:nvPr/>
              </p14:nvContentPartPr>
              <p14:xfrm>
                <a:off x="9702680" y="2592918"/>
                <a:ext cx="2520" cy="18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28A5AF-B324-4124-9C92-0CD3A37A9D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98360" y="2588598"/>
                  <a:ext cx="11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0BF8E82-64E7-443C-B94C-7F20C58420AD}"/>
                    </a:ext>
                  </a:extLst>
                </p14:cNvPr>
                <p14:cNvContentPartPr/>
                <p14:nvPr/>
              </p14:nvContentPartPr>
              <p14:xfrm>
                <a:off x="9808520" y="2582118"/>
                <a:ext cx="115560" cy="133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0BF8E82-64E7-443C-B94C-7F20C58420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04200" y="2577798"/>
                  <a:ext cx="124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CCC754-C689-434C-88CE-4607FB89C137}"/>
                    </a:ext>
                  </a:extLst>
                </p14:cNvPr>
                <p14:cNvContentPartPr/>
                <p14:nvPr/>
              </p14:nvContentPartPr>
              <p14:xfrm>
                <a:off x="10081040" y="2513718"/>
                <a:ext cx="289440" cy="310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CCC754-C689-434C-88CE-4607FB89C1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76720" y="2509398"/>
                  <a:ext cx="298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059880B-CAE6-475E-9FA6-7A98FF534F6E}"/>
                    </a:ext>
                  </a:extLst>
                </p14:cNvPr>
                <p14:cNvContentPartPr/>
                <p14:nvPr/>
              </p14:nvContentPartPr>
              <p14:xfrm>
                <a:off x="10483160" y="2513358"/>
                <a:ext cx="123480" cy="124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059880B-CAE6-475E-9FA6-7A98FF534F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78840" y="2509038"/>
                  <a:ext cx="132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59EB587-BACB-4A32-93B2-5F095D78B3DF}"/>
                    </a:ext>
                  </a:extLst>
                </p14:cNvPr>
                <p14:cNvContentPartPr/>
                <p14:nvPr/>
              </p14:nvContentPartPr>
              <p14:xfrm>
                <a:off x="10621400" y="2430198"/>
                <a:ext cx="89640" cy="190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59EB587-BACB-4A32-93B2-5F095D78B3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17080" y="2425878"/>
                  <a:ext cx="9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438CEE-1344-4975-8F9D-5E3AA54219DF}"/>
                    </a:ext>
                  </a:extLst>
                </p14:cNvPr>
                <p14:cNvContentPartPr/>
                <p14:nvPr/>
              </p14:nvContentPartPr>
              <p14:xfrm>
                <a:off x="10726880" y="2500398"/>
                <a:ext cx="235440" cy="93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438CEE-1344-4975-8F9D-5E3AA54219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22560" y="2496078"/>
                  <a:ext cx="244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480FEE-ECB3-4805-A429-A4CDA6782EB0}"/>
                    </a:ext>
                  </a:extLst>
                </p14:cNvPr>
                <p14:cNvContentPartPr/>
                <p14:nvPr/>
              </p14:nvContentPartPr>
              <p14:xfrm>
                <a:off x="11097320" y="2375838"/>
                <a:ext cx="32040" cy="218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480FEE-ECB3-4805-A429-A4CDA6782E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93000" y="2371518"/>
                  <a:ext cx="40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E370D1-BE97-4C9F-AF6B-4337E4CAC220}"/>
                    </a:ext>
                  </a:extLst>
                </p14:cNvPr>
                <p14:cNvContentPartPr/>
                <p14:nvPr/>
              </p14:nvContentPartPr>
              <p14:xfrm>
                <a:off x="11024240" y="2359998"/>
                <a:ext cx="179640" cy="128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E370D1-BE97-4C9F-AF6B-4337E4CAC2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19920" y="2355678"/>
                  <a:ext cx="188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FE0315-F9ED-4239-A403-9F06C6691F9A}"/>
                    </a:ext>
                  </a:extLst>
                </p14:cNvPr>
                <p14:cNvContentPartPr/>
                <p14:nvPr/>
              </p14:nvContentPartPr>
              <p14:xfrm>
                <a:off x="11192720" y="2463678"/>
                <a:ext cx="154440" cy="5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FE0315-F9ED-4239-A403-9F06C6691F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88400" y="2459358"/>
                  <a:ext cx="163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48EC68E-7D60-47D5-B3DF-E8BEE42359F1}"/>
                    </a:ext>
                  </a:extLst>
                </p14:cNvPr>
                <p14:cNvContentPartPr/>
                <p14:nvPr/>
              </p14:nvContentPartPr>
              <p14:xfrm>
                <a:off x="11377400" y="2329398"/>
                <a:ext cx="305640" cy="205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48EC68E-7D60-47D5-B3DF-E8BEE42359F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73080" y="2325078"/>
                  <a:ext cx="314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0CBA25C-5194-459E-8E5C-10254ABFCEB5}"/>
                    </a:ext>
                  </a:extLst>
                </p14:cNvPr>
                <p14:cNvContentPartPr/>
                <p14:nvPr/>
              </p14:nvContentPartPr>
              <p14:xfrm>
                <a:off x="9470840" y="2915838"/>
                <a:ext cx="338040" cy="155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0CBA25C-5194-459E-8E5C-10254ABFCE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6520" y="2911518"/>
                  <a:ext cx="346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191194B-781C-4037-81AA-EE84B5DBABEA}"/>
                    </a:ext>
                  </a:extLst>
                </p14:cNvPr>
                <p14:cNvContentPartPr/>
                <p14:nvPr/>
              </p14:nvContentPartPr>
              <p14:xfrm>
                <a:off x="9940640" y="2862918"/>
                <a:ext cx="111600" cy="140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191194B-781C-4037-81AA-EE84B5DBAB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36320" y="2858598"/>
                  <a:ext cx="120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6441280-39E9-44BE-A87E-74A3E54A3C67}"/>
                    </a:ext>
                  </a:extLst>
                </p14:cNvPr>
                <p14:cNvContentPartPr/>
                <p14:nvPr/>
              </p14:nvContentPartPr>
              <p14:xfrm>
                <a:off x="9998240" y="2952198"/>
                <a:ext cx="36000" cy="54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6441280-39E9-44BE-A87E-74A3E54A3C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93920" y="2947878"/>
                  <a:ext cx="44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C69E180-FF69-4FC1-A8BE-565DFDAF6877}"/>
                    </a:ext>
                  </a:extLst>
                </p14:cNvPr>
                <p14:cNvContentPartPr/>
                <p14:nvPr/>
              </p14:nvContentPartPr>
              <p14:xfrm>
                <a:off x="10066280" y="2927718"/>
                <a:ext cx="194760" cy="61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C69E180-FF69-4FC1-A8BE-565DFDAF68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61960" y="2923398"/>
                  <a:ext cx="20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F2BD0D7-8D70-4D7A-BB98-2507B468030F}"/>
                    </a:ext>
                  </a:extLst>
                </p14:cNvPr>
                <p14:cNvContentPartPr/>
                <p14:nvPr/>
              </p14:nvContentPartPr>
              <p14:xfrm>
                <a:off x="10306040" y="2821878"/>
                <a:ext cx="165960" cy="131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F2BD0D7-8D70-4D7A-BB98-2507B468030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01720" y="2817558"/>
                  <a:ext cx="17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537B7BD-3C2C-4076-87D5-6B67B13D2586}"/>
                    </a:ext>
                  </a:extLst>
                </p14:cNvPr>
                <p14:cNvContentPartPr/>
                <p14:nvPr/>
              </p14:nvContentPartPr>
              <p14:xfrm>
                <a:off x="10263920" y="2835558"/>
                <a:ext cx="8964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537B7BD-3C2C-4076-87D5-6B67B13D25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59600" y="2831238"/>
                  <a:ext cx="9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A19599-9DE1-4F75-9796-F2E2C289AFF0}"/>
                    </a:ext>
                  </a:extLst>
                </p14:cNvPr>
                <p14:cNvContentPartPr/>
                <p14:nvPr/>
              </p14:nvContentPartPr>
              <p14:xfrm>
                <a:off x="10490000" y="2867598"/>
                <a:ext cx="108360" cy="59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A19599-9DE1-4F75-9796-F2E2C289AF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85680" y="2863278"/>
                  <a:ext cx="117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0D580ED-0E99-43F1-826C-18381708D911}"/>
                    </a:ext>
                  </a:extLst>
                </p14:cNvPr>
                <p14:cNvContentPartPr/>
                <p14:nvPr/>
              </p14:nvContentPartPr>
              <p14:xfrm>
                <a:off x="10620680" y="2727198"/>
                <a:ext cx="186840" cy="165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0D580ED-0E99-43F1-826C-18381708D9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16360" y="2722878"/>
                  <a:ext cx="195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7C4C45D-C324-4C6E-AE18-D3146E2F3D9B}"/>
                    </a:ext>
                  </a:extLst>
                </p14:cNvPr>
                <p14:cNvContentPartPr/>
                <p14:nvPr/>
              </p14:nvContentPartPr>
              <p14:xfrm>
                <a:off x="10868000" y="2724678"/>
                <a:ext cx="122040" cy="140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7C4C45D-C324-4C6E-AE18-D3146E2F3D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63680" y="2720358"/>
                  <a:ext cx="130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BD8EF51-E10E-4EAF-98AA-0580BC34DB06}"/>
                    </a:ext>
                  </a:extLst>
                </p14:cNvPr>
                <p14:cNvContentPartPr/>
                <p14:nvPr/>
              </p14:nvContentPartPr>
              <p14:xfrm>
                <a:off x="10933520" y="2728278"/>
                <a:ext cx="585360" cy="146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BD8EF51-E10E-4EAF-98AA-0580BC34DB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29200" y="2723958"/>
                  <a:ext cx="594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ECC96EA-5A6C-4FCC-A5E6-E0E8F26005EA}"/>
                    </a:ext>
                  </a:extLst>
                </p14:cNvPr>
                <p14:cNvContentPartPr/>
                <p14:nvPr/>
              </p14:nvContentPartPr>
              <p14:xfrm>
                <a:off x="9658040" y="3201678"/>
                <a:ext cx="325440" cy="328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ECC96EA-5A6C-4FCC-A5E6-E0E8F26005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53720" y="3197358"/>
                  <a:ext cx="334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F1B1856-5837-4426-A7C4-7696EEC4C84B}"/>
                    </a:ext>
                  </a:extLst>
                </p14:cNvPr>
                <p14:cNvContentPartPr/>
                <p14:nvPr/>
              </p14:nvContentPartPr>
              <p14:xfrm>
                <a:off x="9975560" y="3172878"/>
                <a:ext cx="23760" cy="48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F1B1856-5837-4426-A7C4-7696EEC4C8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1240" y="3168558"/>
                  <a:ext cx="3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DDB38F-AB5C-4EC8-B264-7682D814693D}"/>
                    </a:ext>
                  </a:extLst>
                </p14:cNvPr>
                <p14:cNvContentPartPr/>
                <p14:nvPr/>
              </p14:nvContentPartPr>
              <p14:xfrm>
                <a:off x="10040360" y="3112398"/>
                <a:ext cx="147600" cy="178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DDB38F-AB5C-4EC8-B264-7682D81469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36040" y="3108078"/>
                  <a:ext cx="156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78B0A08-F033-4CE5-9A82-B5B897AA80BB}"/>
                    </a:ext>
                  </a:extLst>
                </p14:cNvPr>
                <p14:cNvContentPartPr/>
                <p14:nvPr/>
              </p14:nvContentPartPr>
              <p14:xfrm>
                <a:off x="10448960" y="3058758"/>
                <a:ext cx="68040" cy="201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78B0A08-F033-4CE5-9A82-B5B897AA80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44640" y="3054438"/>
                  <a:ext cx="76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6BFDC2-3A77-4FD8-A51C-B780FB43030E}"/>
                    </a:ext>
                  </a:extLst>
                </p14:cNvPr>
                <p14:cNvContentPartPr/>
                <p14:nvPr/>
              </p14:nvContentPartPr>
              <p14:xfrm>
                <a:off x="10582880" y="3064158"/>
                <a:ext cx="139680" cy="167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6BFDC2-3A77-4FD8-A51C-B780FB4303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78560" y="3059838"/>
                  <a:ext cx="148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D19006-62EA-4567-8288-4818445C2F56}"/>
                    </a:ext>
                  </a:extLst>
                </p14:cNvPr>
                <p14:cNvContentPartPr/>
                <p14:nvPr/>
              </p14:nvContentPartPr>
              <p14:xfrm>
                <a:off x="10774760" y="3056598"/>
                <a:ext cx="27360" cy="160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D19006-62EA-4567-8288-4818445C2F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0440" y="3052278"/>
                  <a:ext cx="36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2D9DFCD-0DD6-4614-A0D0-0FB5B873A805}"/>
                    </a:ext>
                  </a:extLst>
                </p14:cNvPr>
                <p14:cNvContentPartPr/>
                <p14:nvPr/>
              </p14:nvContentPartPr>
              <p14:xfrm>
                <a:off x="10729760" y="3049398"/>
                <a:ext cx="142200" cy="149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2D9DFCD-0DD6-4614-A0D0-0FB5B873A8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25440" y="3045078"/>
                  <a:ext cx="150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CD8C5EC-F25D-4E6A-84D9-29A492639BFB}"/>
                    </a:ext>
                  </a:extLst>
                </p14:cNvPr>
                <p14:cNvContentPartPr/>
                <p14:nvPr/>
              </p14:nvContentPartPr>
              <p14:xfrm>
                <a:off x="10912640" y="3038238"/>
                <a:ext cx="95400" cy="145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CD8C5EC-F25D-4E6A-84D9-29A492639B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08320" y="3033918"/>
                  <a:ext cx="10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F8BE1C1-574F-452E-B97C-10C806D8FFC9}"/>
                    </a:ext>
                  </a:extLst>
                </p14:cNvPr>
                <p14:cNvContentPartPr/>
                <p14:nvPr/>
              </p14:nvContentPartPr>
              <p14:xfrm>
                <a:off x="10982480" y="3117078"/>
                <a:ext cx="68400" cy="126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F8BE1C1-574F-452E-B97C-10C806D8FF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78160" y="3112758"/>
                  <a:ext cx="7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80A18AC-023B-4AAE-AFD6-3C3064992B1E}"/>
                    </a:ext>
                  </a:extLst>
                </p14:cNvPr>
                <p14:cNvContentPartPr/>
                <p14:nvPr/>
              </p14:nvContentPartPr>
              <p14:xfrm>
                <a:off x="10984280" y="3086838"/>
                <a:ext cx="225720" cy="12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80A18AC-023B-4AAE-AFD6-3C3064992B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79960" y="3082518"/>
                  <a:ext cx="234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F27B345-A633-40B4-A661-55286E53D6E9}"/>
                    </a:ext>
                  </a:extLst>
                </p14:cNvPr>
                <p14:cNvContentPartPr/>
                <p14:nvPr/>
              </p14:nvContentPartPr>
              <p14:xfrm>
                <a:off x="11099480" y="3110238"/>
                <a:ext cx="122040" cy="219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F27B345-A633-40B4-A661-55286E53D6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95160" y="3105918"/>
                  <a:ext cx="130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7A9D38-A547-4F91-8867-69214726F560}"/>
                    </a:ext>
                  </a:extLst>
                </p14:cNvPr>
                <p14:cNvContentPartPr/>
                <p14:nvPr/>
              </p14:nvContentPartPr>
              <p14:xfrm>
                <a:off x="11288480" y="3009798"/>
                <a:ext cx="151200" cy="111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7A9D38-A547-4F91-8867-69214726F5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84160" y="3005478"/>
                  <a:ext cx="159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FA403CE-5D82-4FC6-B730-F4F947F6F109}"/>
                    </a:ext>
                  </a:extLst>
                </p14:cNvPr>
                <p14:cNvContentPartPr/>
                <p14:nvPr/>
              </p14:nvContentPartPr>
              <p14:xfrm>
                <a:off x="11476400" y="2976678"/>
                <a:ext cx="25920" cy="146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FA403CE-5D82-4FC6-B730-F4F947F6F1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72080" y="2972358"/>
                  <a:ext cx="3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46D3AE0-B7A9-4B0A-BB32-CA6539576A71}"/>
                    </a:ext>
                  </a:extLst>
                </p14:cNvPr>
                <p14:cNvContentPartPr/>
                <p14:nvPr/>
              </p14:nvContentPartPr>
              <p14:xfrm>
                <a:off x="11423480" y="2954358"/>
                <a:ext cx="152640" cy="149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46D3AE0-B7A9-4B0A-BB32-CA6539576A7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19160" y="2950038"/>
                  <a:ext cx="161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4620D2-F7C6-4979-B1AF-FE832CD0C528}"/>
                    </a:ext>
                  </a:extLst>
                </p14:cNvPr>
                <p14:cNvContentPartPr/>
                <p14:nvPr/>
              </p14:nvContentPartPr>
              <p14:xfrm>
                <a:off x="11569280" y="2958318"/>
                <a:ext cx="114120" cy="129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4620D2-F7C6-4979-B1AF-FE832CD0C5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64960" y="2953998"/>
                  <a:ext cx="122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EF55E77-422A-4E8A-9A8F-56EBFFA2F6CA}"/>
                    </a:ext>
                  </a:extLst>
                </p14:cNvPr>
                <p14:cNvContentPartPr/>
                <p14:nvPr/>
              </p14:nvContentPartPr>
              <p14:xfrm>
                <a:off x="11694920" y="3033918"/>
                <a:ext cx="27360" cy="113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EF55E77-422A-4E8A-9A8F-56EBFFA2F6C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90600" y="3029598"/>
                  <a:ext cx="36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2359D2A-FA31-477B-A296-7D52193A9707}"/>
                    </a:ext>
                  </a:extLst>
                </p14:cNvPr>
                <p14:cNvContentPartPr/>
                <p14:nvPr/>
              </p14:nvContentPartPr>
              <p14:xfrm>
                <a:off x="11661080" y="3009438"/>
                <a:ext cx="117360" cy="157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2359D2A-FA31-477B-A296-7D52193A97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56760" y="3005118"/>
                  <a:ext cx="126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77D3849-5280-486C-ABF1-0B0D34081FF8}"/>
                    </a:ext>
                  </a:extLst>
                </p14:cNvPr>
                <p14:cNvContentPartPr/>
                <p14:nvPr/>
              </p14:nvContentPartPr>
              <p14:xfrm>
                <a:off x="11725160" y="2802798"/>
                <a:ext cx="167400" cy="413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77D3849-5280-486C-ABF1-0B0D34081F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20840" y="2798478"/>
                  <a:ext cx="176040" cy="42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94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6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2535</Words>
  <Application>Microsoft Office PowerPoint</Application>
  <PresentationFormat>Breitbild</PresentationFormat>
  <Paragraphs>486</Paragraphs>
  <Slides>41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Lucida Calligraphy</vt:lpstr>
      <vt:lpstr>Sparkasse Rg</vt:lpstr>
      <vt:lpstr>Symbol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528</cp:revision>
  <dcterms:created xsi:type="dcterms:W3CDTF">2019-02-11T10:45:01Z</dcterms:created>
  <dcterms:modified xsi:type="dcterms:W3CDTF">2023-04-03T07:48:48Z</dcterms:modified>
</cp:coreProperties>
</file>